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705" r:id="rId5"/>
  </p:sldMasterIdLst>
  <p:notesMasterIdLst>
    <p:notesMasterId r:id="rId20"/>
  </p:notesMasterIdLst>
  <p:sldIdLst>
    <p:sldId id="256" r:id="rId6"/>
    <p:sldId id="257" r:id="rId7"/>
    <p:sldId id="259" r:id="rId8"/>
    <p:sldId id="261" r:id="rId9"/>
    <p:sldId id="262" r:id="rId10"/>
    <p:sldId id="268" r:id="rId11"/>
    <p:sldId id="263" r:id="rId12"/>
    <p:sldId id="265" r:id="rId13"/>
    <p:sldId id="264" r:id="rId14"/>
    <p:sldId id="258" r:id="rId15"/>
    <p:sldId id="267" r:id="rId16"/>
    <p:sldId id="266" r:id="rId17"/>
    <p:sldId id="269" r:id="rId18"/>
    <p:sldId id="27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49F3A-1D7D-467E-8307-599F23925855}" type="datetimeFigureOut">
              <a:rPr lang="tr-TR" smtClean="0"/>
              <a:t>21.04.2021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31CD2-84A6-49A4-B1D1-FFA5179A6A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01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B460C-AE8D-4D9D-928A-F23484A6F92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74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31CD2-84A6-49A4-B1D1-FFA5179A6A6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92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3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7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6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635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49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1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2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56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6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57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3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92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5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09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5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8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8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7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1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3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84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8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50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4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0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8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702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381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711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03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18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191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018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001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743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82384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39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712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699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84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52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37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036980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906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94543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281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6041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19562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37462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4714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91071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27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73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558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65864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4238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3612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30197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19488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032934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0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75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50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62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www.dindersimateryal.com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9011-040D-4591-8CBE-B95930CA69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9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1423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6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075/120/480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4978/354/79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1RZe1pit14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-1" y="134914"/>
            <a:ext cx="6445771" cy="1109275"/>
            <a:chOff x="3091168" y="2294681"/>
            <a:chExt cx="8812155" cy="86374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8E969E6-E8B2-4EC5-9475-1BF3515AF0EA}"/>
                </a:ext>
              </a:extLst>
            </p:cNvPr>
            <p:cNvSpPr/>
            <p:nvPr/>
          </p:nvSpPr>
          <p:spPr>
            <a:xfrm>
              <a:off x="3508748" y="2303228"/>
              <a:ext cx="7301292" cy="808311"/>
            </a:xfrm>
            <a:prstGeom prst="roundRect">
              <a:avLst>
                <a:gd name="adj" fmla="val 5329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5" name="Isosceles Triangle 3">
              <a:extLst>
                <a:ext uri="{FF2B5EF4-FFF2-40B4-BE49-F238E27FC236}">
                  <a16:creationId xmlns:a16="http://schemas.microsoft.com/office/drawing/2014/main" id="{8F009E9F-6701-47D6-9B14-F71C446E2EE3}"/>
                </a:ext>
              </a:extLst>
            </p:cNvPr>
            <p:cNvSpPr/>
            <p:nvPr/>
          </p:nvSpPr>
          <p:spPr>
            <a:xfrm rot="5400000">
              <a:off x="3540511" y="1845338"/>
              <a:ext cx="863746" cy="1762431"/>
            </a:xfrm>
            <a:custGeom>
              <a:avLst/>
              <a:gdLst/>
              <a:ahLst/>
              <a:cxnLst/>
              <a:rect l="l" t="t" r="r" b="b"/>
              <a:pathLst>
                <a:path w="1886866" h="2016224">
                  <a:moveTo>
                    <a:pt x="943433" y="0"/>
                  </a:moveTo>
                  <a:lnTo>
                    <a:pt x="1886866" y="1584176"/>
                  </a:lnTo>
                  <a:cubicBezTo>
                    <a:pt x="1683465" y="1844743"/>
                    <a:pt x="1336825" y="2016224"/>
                    <a:pt x="943433" y="2016224"/>
                  </a:cubicBezTo>
                  <a:cubicBezTo>
                    <a:pt x="550041" y="2016224"/>
                    <a:pt x="203402" y="1844743"/>
                    <a:pt x="0" y="1584176"/>
                  </a:cubicBezTo>
                  <a:close/>
                </a:path>
              </a:pathLst>
            </a:custGeom>
            <a:gradFill>
              <a:gsLst>
                <a:gs pos="0">
                  <a:srgbClr val="FBA200"/>
                </a:gs>
                <a:gs pos="100000">
                  <a:srgbClr val="FBA200">
                    <a:lumMod val="90000"/>
                    <a:lumOff val="10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9F48CF9D-C83B-49F5-9A52-C70D47936E26}"/>
                </a:ext>
              </a:extLst>
            </p:cNvPr>
            <p:cNvSpPr/>
            <p:nvPr/>
          </p:nvSpPr>
          <p:spPr>
            <a:xfrm>
              <a:off x="4935572" y="2298849"/>
              <a:ext cx="6967751" cy="812884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7" name="TextBox 1939">
              <a:extLst>
                <a:ext uri="{FF2B5EF4-FFF2-40B4-BE49-F238E27FC236}">
                  <a16:creationId xmlns:a16="http://schemas.microsoft.com/office/drawing/2014/main" id="{69715C08-35F0-432F-8AF4-A31775E16183}"/>
                </a:ext>
              </a:extLst>
            </p:cNvPr>
            <p:cNvSpPr txBox="1"/>
            <p:nvPr/>
          </p:nvSpPr>
          <p:spPr>
            <a:xfrm>
              <a:off x="3337087" y="2376385"/>
              <a:ext cx="860724" cy="6470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Arial" pitchFamily="34" charset="0"/>
                </a:rPr>
                <a:t>2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endParaRPr>
            </a:p>
          </p:txBody>
        </p:sp>
      </p:grpSp>
      <p:sp>
        <p:nvSpPr>
          <p:cNvPr id="8" name="Dikdörtgen 7"/>
          <p:cNvSpPr/>
          <p:nvPr/>
        </p:nvSpPr>
        <p:spPr>
          <a:xfrm>
            <a:off x="1573478" y="276283"/>
            <a:ext cx="482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Musikimizde Dinin İzleri</a:t>
            </a:r>
            <a:endParaRPr lang="tr-TR" sz="3600" dirty="0"/>
          </a:p>
        </p:txBody>
      </p:sp>
      <p:sp>
        <p:nvSpPr>
          <p:cNvPr id="10" name="Dikdörtgen 9"/>
          <p:cNvSpPr/>
          <p:nvPr/>
        </p:nvSpPr>
        <p:spPr>
          <a:xfrm>
            <a:off x="869428" y="2713220"/>
            <a:ext cx="6145969" cy="2803160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r-TR" sz="4400" kern="0" dirty="0">
                <a:solidFill>
                  <a:prstClr val="black"/>
                </a:solidFill>
                <a:ea typeface="맑은 고딕"/>
              </a:rPr>
              <a:t>İçerisinde </a:t>
            </a:r>
            <a:r>
              <a:rPr lang="tr-TR" sz="4400" b="1" kern="0" dirty="0">
                <a:solidFill>
                  <a:prstClr val="black"/>
                </a:solidFill>
                <a:ea typeface="맑은 고딕"/>
              </a:rPr>
              <a:t>dinî ifadeler </a:t>
            </a:r>
            <a:r>
              <a:rPr lang="tr-TR" sz="4400" kern="0" dirty="0">
                <a:solidFill>
                  <a:prstClr val="black"/>
                </a:solidFill>
                <a:ea typeface="맑은 고딕"/>
              </a:rPr>
              <a:t>geçen türkü veya şarkı sözü hatırlıyor musunuz?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74" y="535443"/>
            <a:ext cx="5377138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12;p88"/>
          <p:cNvGrpSpPr/>
          <p:nvPr/>
        </p:nvGrpSpPr>
        <p:grpSpPr>
          <a:xfrm rot="21029584" flipH="1">
            <a:off x="245759" y="1306588"/>
            <a:ext cx="3290069" cy="3249466"/>
            <a:chOff x="1626000" y="605300"/>
            <a:chExt cx="4068375" cy="4132125"/>
          </a:xfrm>
        </p:grpSpPr>
        <p:sp>
          <p:nvSpPr>
            <p:cNvPr id="3" name="Google Shape;2313;p88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" name="Google Shape;2314;p88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33304" y="2365728"/>
            <a:ext cx="3502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Camii Musikisi</a:t>
            </a:r>
          </a:p>
          <a:p>
            <a:pPr algn="ctr"/>
            <a:r>
              <a:rPr lang="tr-TR" sz="3200" dirty="0">
                <a:solidFill>
                  <a:prstClr val="black"/>
                </a:solidFill>
                <a:latin typeface="Arial"/>
                <a:ea typeface="맑은 고딕"/>
              </a:rPr>
              <a:t>v</a:t>
            </a:r>
            <a:r>
              <a:rPr lang="tr-TR" sz="3200" dirty="0" smtClean="0">
                <a:solidFill>
                  <a:prstClr val="black"/>
                </a:solidFill>
                <a:latin typeface="Arial"/>
                <a:ea typeface="맑은 고딕"/>
              </a:rPr>
              <a:t>e Türleri</a:t>
            </a:r>
            <a:endParaRPr lang="tr-TR" sz="24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890075" y="703598"/>
            <a:ext cx="8059117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C</a:t>
            </a:r>
            <a:r>
              <a:rPr lang="tr-TR" sz="2800" dirty="0" smtClean="0"/>
              <a:t>amide icra edilen, gerek ibadet sırasında gerekse ibadet öncesi ve sonrasında ortaya çıkan ses </a:t>
            </a:r>
            <a:r>
              <a:rPr lang="tr-TR" sz="2800" dirty="0" err="1" smtClean="0"/>
              <a:t>mûsikisinden</a:t>
            </a:r>
            <a:r>
              <a:rPr lang="tr-TR" sz="2800" dirty="0" smtClean="0"/>
              <a:t> ibarettir.</a:t>
            </a:r>
            <a:endParaRPr lang="tr-TR" sz="2800" dirty="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B0812D6B-BF97-4848-A313-604C17019E6A}"/>
              </a:ext>
            </a:extLst>
          </p:cNvPr>
          <p:cNvSpPr/>
          <p:nvPr/>
        </p:nvSpPr>
        <p:spPr>
          <a:xfrm>
            <a:off x="3936160" y="4200040"/>
            <a:ext cx="8028531" cy="2309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D3AC08-231B-4B26-A15E-B6A7526CD38A}"/>
              </a:ext>
            </a:extLst>
          </p:cNvPr>
          <p:cNvSpPr/>
          <p:nvPr/>
        </p:nvSpPr>
        <p:spPr>
          <a:xfrm>
            <a:off x="3936160" y="3406252"/>
            <a:ext cx="7095851" cy="693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645920" b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B583263A-C6A2-4F65-9161-C6261EA18D1F}"/>
              </a:ext>
            </a:extLst>
          </p:cNvPr>
          <p:cNvSpPr/>
          <p:nvPr/>
        </p:nvSpPr>
        <p:spPr>
          <a:xfrm>
            <a:off x="3934094" y="3270141"/>
            <a:ext cx="8046526" cy="9066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tr-TR" sz="2800" dirty="0" smtClean="0"/>
              <a:t>Camii Musikisinin Bazı Türleri</a:t>
            </a:r>
            <a:endParaRPr lang="tr-TR" sz="2800" dirty="0"/>
          </a:p>
        </p:txBody>
      </p:sp>
      <p:grpSp>
        <p:nvGrpSpPr>
          <p:cNvPr id="10" name="Group 48">
            <a:extLst>
              <a:ext uri="{FF2B5EF4-FFF2-40B4-BE49-F238E27FC236}">
                <a16:creationId xmlns:a16="http://schemas.microsoft.com/office/drawing/2014/main" id="{E075F8DB-8BAD-44EE-9FDD-EADF057445A6}"/>
              </a:ext>
            </a:extLst>
          </p:cNvPr>
          <p:cNvGrpSpPr/>
          <p:nvPr/>
        </p:nvGrpSpPr>
        <p:grpSpPr>
          <a:xfrm rot="20809186">
            <a:off x="6389663" y="4676640"/>
            <a:ext cx="1657572" cy="559927"/>
            <a:chOff x="4196582" y="4104015"/>
            <a:chExt cx="1463820" cy="547838"/>
          </a:xfrm>
        </p:grpSpPr>
        <p:sp>
          <p:nvSpPr>
            <p:cNvPr id="11" name="Freeform: Shape 49">
              <a:extLst>
                <a:ext uri="{FF2B5EF4-FFF2-40B4-BE49-F238E27FC236}">
                  <a16:creationId xmlns:a16="http://schemas.microsoft.com/office/drawing/2014/main" id="{2AC59A70-4F5B-41CE-8FA3-2CA95D2F18D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463A0335-306A-4629-AE3E-8397D4A893A3}"/>
                </a:ext>
              </a:extLst>
            </p:cNvPr>
            <p:cNvSpPr/>
            <p:nvPr/>
          </p:nvSpPr>
          <p:spPr>
            <a:xfrm>
              <a:off x="4205677" y="4107137"/>
              <a:ext cx="1454725" cy="544716"/>
            </a:xfrm>
            <a:prstGeom prst="rect">
              <a:avLst/>
            </a:prstGeom>
            <a:solidFill>
              <a:srgbClr val="FD4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noProof="1" smtClean="0">
                  <a:solidFill>
                    <a:prstClr val="black"/>
                  </a:solidFill>
                </a:rPr>
                <a:t> Kamet</a:t>
              </a:r>
              <a:endParaRPr lang="tr-TR" sz="3600" noProof="1">
                <a:solidFill>
                  <a:prstClr val="black"/>
                </a:solidFill>
              </a:endParaRPr>
            </a:p>
          </p:txBody>
        </p:sp>
        <p:sp>
          <p:nvSpPr>
            <p:cNvPr id="13" name="Rectangle 51">
              <a:extLst>
                <a:ext uri="{FF2B5EF4-FFF2-40B4-BE49-F238E27FC236}">
                  <a16:creationId xmlns:a16="http://schemas.microsoft.com/office/drawing/2014/main" id="{B6633CE9-FE2D-4D8E-8E6F-0BF932F0D0F3}"/>
                </a:ext>
              </a:extLst>
            </p:cNvPr>
            <p:cNvSpPr/>
            <p:nvPr/>
          </p:nvSpPr>
          <p:spPr>
            <a:xfrm rot="16200000">
              <a:off x="4063964" y="4236633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3B050DDF-15C3-4190-8CCF-889ED3E8ACCE}"/>
              </a:ext>
            </a:extLst>
          </p:cNvPr>
          <p:cNvGrpSpPr/>
          <p:nvPr/>
        </p:nvGrpSpPr>
        <p:grpSpPr>
          <a:xfrm>
            <a:off x="4254691" y="4537107"/>
            <a:ext cx="1343943" cy="623830"/>
            <a:chOff x="4205677" y="4107135"/>
            <a:chExt cx="1409880" cy="544716"/>
          </a:xfrm>
        </p:grpSpPr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id="{ABA0CDAC-9F98-4229-9FD4-E21641CA5D5E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38">
              <a:extLst>
                <a:ext uri="{FF2B5EF4-FFF2-40B4-BE49-F238E27FC236}">
                  <a16:creationId xmlns:a16="http://schemas.microsoft.com/office/drawing/2014/main" id="{1C4CFA3A-8090-41B4-B508-D1E097D9C3C7}"/>
                </a:ext>
              </a:extLst>
            </p:cNvPr>
            <p:cNvSpPr/>
            <p:nvPr/>
          </p:nvSpPr>
          <p:spPr>
            <a:xfrm>
              <a:off x="4205678" y="4107135"/>
              <a:ext cx="1405949" cy="544715"/>
            </a:xfrm>
            <a:prstGeom prst="rect">
              <a:avLst/>
            </a:prstGeom>
            <a:solidFill>
              <a:srgbClr val="FBA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noProof="1" smtClean="0">
                  <a:solidFill>
                    <a:prstClr val="black"/>
                  </a:solidFill>
                </a:rPr>
                <a:t>Ezan</a:t>
              </a:r>
              <a:endParaRPr lang="tr-TR" sz="3600" noProof="1">
                <a:solidFill>
                  <a:prstClr val="black"/>
                </a:solidFill>
              </a:endParaRPr>
            </a:p>
          </p:txBody>
        </p:sp>
        <p:sp>
          <p:nvSpPr>
            <p:cNvPr id="17" name="Rectangle 39">
              <a:extLst>
                <a:ext uri="{FF2B5EF4-FFF2-40B4-BE49-F238E27FC236}">
                  <a16:creationId xmlns:a16="http://schemas.microsoft.com/office/drawing/2014/main" id="{9A4A9EF7-755B-4C4D-8DCE-055FF4FE761D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E075F8DB-8BAD-44EE-9FDD-EADF057445A6}"/>
              </a:ext>
            </a:extLst>
          </p:cNvPr>
          <p:cNvGrpSpPr/>
          <p:nvPr/>
        </p:nvGrpSpPr>
        <p:grpSpPr>
          <a:xfrm rot="20809186">
            <a:off x="9926588" y="4566584"/>
            <a:ext cx="1657569" cy="559928"/>
            <a:chOff x="4196583" y="4104014"/>
            <a:chExt cx="1463817" cy="5478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Freeform: Shape 49">
              <a:extLst>
                <a:ext uri="{FF2B5EF4-FFF2-40B4-BE49-F238E27FC236}">
                  <a16:creationId xmlns:a16="http://schemas.microsoft.com/office/drawing/2014/main" id="{2AC59A70-4F5B-41CE-8FA3-2CA95D2F18D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463A0335-306A-4629-AE3E-8397D4A893A3}"/>
                </a:ext>
              </a:extLst>
            </p:cNvPr>
            <p:cNvSpPr/>
            <p:nvPr/>
          </p:nvSpPr>
          <p:spPr>
            <a:xfrm>
              <a:off x="4205676" y="4107137"/>
              <a:ext cx="1454724" cy="5447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noProof="1" smtClean="0">
                  <a:solidFill>
                    <a:prstClr val="black"/>
                  </a:solidFill>
                </a:rPr>
                <a:t>Salavat</a:t>
              </a:r>
              <a:endParaRPr lang="tr-TR" sz="3600" noProof="1">
                <a:solidFill>
                  <a:prstClr val="black"/>
                </a:solidFill>
              </a:endParaRPr>
            </a:p>
          </p:txBody>
        </p:sp>
        <p:sp>
          <p:nvSpPr>
            <p:cNvPr id="21" name="Rectangle 51">
              <a:extLst>
                <a:ext uri="{FF2B5EF4-FFF2-40B4-BE49-F238E27FC236}">
                  <a16:creationId xmlns:a16="http://schemas.microsoft.com/office/drawing/2014/main" id="{B6633CE9-FE2D-4D8E-8E6F-0BF932F0D0F3}"/>
                </a:ext>
              </a:extLst>
            </p:cNvPr>
            <p:cNvSpPr/>
            <p:nvPr/>
          </p:nvSpPr>
          <p:spPr>
            <a:xfrm rot="16200000">
              <a:off x="4011888" y="4288709"/>
              <a:ext cx="544715" cy="175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48">
            <a:extLst>
              <a:ext uri="{FF2B5EF4-FFF2-40B4-BE49-F238E27FC236}">
                <a16:creationId xmlns:a16="http://schemas.microsoft.com/office/drawing/2014/main" id="{E075F8DB-8BAD-44EE-9FDD-EADF057445A6}"/>
              </a:ext>
            </a:extLst>
          </p:cNvPr>
          <p:cNvGrpSpPr/>
          <p:nvPr/>
        </p:nvGrpSpPr>
        <p:grpSpPr>
          <a:xfrm>
            <a:off x="8626359" y="4601800"/>
            <a:ext cx="1153072" cy="512642"/>
            <a:chOff x="4196582" y="4104015"/>
            <a:chExt cx="1463818" cy="547838"/>
          </a:xfrm>
        </p:grpSpPr>
        <p:sp>
          <p:nvSpPr>
            <p:cNvPr id="23" name="Freeform: Shape 49">
              <a:extLst>
                <a:ext uri="{FF2B5EF4-FFF2-40B4-BE49-F238E27FC236}">
                  <a16:creationId xmlns:a16="http://schemas.microsoft.com/office/drawing/2014/main" id="{2AC59A70-4F5B-41CE-8FA3-2CA95D2F18D8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463A0335-306A-4629-AE3E-8397D4A893A3}"/>
                </a:ext>
              </a:extLst>
            </p:cNvPr>
            <p:cNvSpPr/>
            <p:nvPr/>
          </p:nvSpPr>
          <p:spPr>
            <a:xfrm>
              <a:off x="4205676" y="4107137"/>
              <a:ext cx="1454724" cy="5447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noProof="1" smtClean="0">
                  <a:solidFill>
                    <a:prstClr val="black"/>
                  </a:solidFill>
                </a:rPr>
                <a:t> Sala</a:t>
              </a:r>
              <a:endParaRPr lang="tr-TR" sz="3600" noProof="1">
                <a:solidFill>
                  <a:prstClr val="black"/>
                </a:solidFill>
              </a:endParaRPr>
            </a:p>
          </p:txBody>
        </p:sp>
        <p:sp>
          <p:nvSpPr>
            <p:cNvPr id="25" name="Rectangle 51">
              <a:extLst>
                <a:ext uri="{FF2B5EF4-FFF2-40B4-BE49-F238E27FC236}">
                  <a16:creationId xmlns:a16="http://schemas.microsoft.com/office/drawing/2014/main" id="{B6633CE9-FE2D-4D8E-8E6F-0BF932F0D0F3}"/>
                </a:ext>
              </a:extLst>
            </p:cNvPr>
            <p:cNvSpPr/>
            <p:nvPr/>
          </p:nvSpPr>
          <p:spPr>
            <a:xfrm rot="16200000">
              <a:off x="4063964" y="4236633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36">
            <a:extLst>
              <a:ext uri="{FF2B5EF4-FFF2-40B4-BE49-F238E27FC236}">
                <a16:creationId xmlns:a16="http://schemas.microsoft.com/office/drawing/2014/main" id="{3B050DDF-15C3-4190-8CCF-889ED3E8ACCE}"/>
              </a:ext>
            </a:extLst>
          </p:cNvPr>
          <p:cNvGrpSpPr/>
          <p:nvPr/>
        </p:nvGrpSpPr>
        <p:grpSpPr>
          <a:xfrm rot="464608">
            <a:off x="4159119" y="5495419"/>
            <a:ext cx="2009206" cy="564418"/>
            <a:chOff x="4205677" y="4107135"/>
            <a:chExt cx="1409880" cy="544716"/>
          </a:xfrm>
        </p:grpSpPr>
        <p:sp>
          <p:nvSpPr>
            <p:cNvPr id="27" name="Freeform: Shape 37">
              <a:extLst>
                <a:ext uri="{FF2B5EF4-FFF2-40B4-BE49-F238E27FC236}">
                  <a16:creationId xmlns:a16="http://schemas.microsoft.com/office/drawing/2014/main" id="{ABA0CDAC-9F98-4229-9FD4-E21641CA5D5E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id="{1C4CFA3A-8090-41B4-B508-D1E097D9C3C7}"/>
                </a:ext>
              </a:extLst>
            </p:cNvPr>
            <p:cNvSpPr/>
            <p:nvPr/>
          </p:nvSpPr>
          <p:spPr>
            <a:xfrm>
              <a:off x="4205678" y="4107135"/>
              <a:ext cx="1405949" cy="54471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noProof="1" smtClean="0">
                  <a:solidFill>
                    <a:prstClr val="black"/>
                  </a:solidFill>
                </a:rPr>
                <a:t>  İlahiler</a:t>
              </a:r>
              <a:endParaRPr lang="tr-TR" sz="3600" noProof="1">
                <a:solidFill>
                  <a:prstClr val="black"/>
                </a:solidFill>
              </a:endParaRPr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id="{9A4A9EF7-755B-4C4D-8DCE-055FF4FE761D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36">
            <a:extLst>
              <a:ext uri="{FF2B5EF4-FFF2-40B4-BE49-F238E27FC236}">
                <a16:creationId xmlns:a16="http://schemas.microsoft.com/office/drawing/2014/main" id="{3B050DDF-15C3-4190-8CCF-889ED3E8ACCE}"/>
              </a:ext>
            </a:extLst>
          </p:cNvPr>
          <p:cNvGrpSpPr/>
          <p:nvPr/>
        </p:nvGrpSpPr>
        <p:grpSpPr>
          <a:xfrm rot="20968078">
            <a:off x="6712283" y="5467399"/>
            <a:ext cx="2113856" cy="620374"/>
            <a:chOff x="4205677" y="4107135"/>
            <a:chExt cx="1409880" cy="54471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Freeform: Shape 37">
              <a:extLst>
                <a:ext uri="{FF2B5EF4-FFF2-40B4-BE49-F238E27FC236}">
                  <a16:creationId xmlns:a16="http://schemas.microsoft.com/office/drawing/2014/main" id="{ABA0CDAC-9F98-4229-9FD4-E21641CA5D5E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1C4CFA3A-8090-41B4-B508-D1E097D9C3C7}"/>
                </a:ext>
              </a:extLst>
            </p:cNvPr>
            <p:cNvSpPr/>
            <p:nvPr/>
          </p:nvSpPr>
          <p:spPr>
            <a:xfrm>
              <a:off x="4205678" y="4107135"/>
              <a:ext cx="1405949" cy="5447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noProof="1" smtClean="0">
                  <a:solidFill>
                    <a:prstClr val="black"/>
                  </a:solidFill>
                </a:rPr>
                <a:t>  Mevlit</a:t>
              </a:r>
              <a:endParaRPr lang="tr-TR" sz="3600" noProof="1">
                <a:solidFill>
                  <a:prstClr val="black"/>
                </a:solidFill>
              </a:endParaRPr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9A4A9EF7-755B-4C4D-8DCE-055FF4FE761D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3B050DDF-15C3-4190-8CCF-889ED3E8ACCE}"/>
              </a:ext>
            </a:extLst>
          </p:cNvPr>
          <p:cNvGrpSpPr/>
          <p:nvPr/>
        </p:nvGrpSpPr>
        <p:grpSpPr>
          <a:xfrm rot="20968078">
            <a:off x="9359910" y="5464816"/>
            <a:ext cx="2113856" cy="620374"/>
            <a:chOff x="4205677" y="4107135"/>
            <a:chExt cx="1409880" cy="544716"/>
          </a:xfrm>
        </p:grpSpPr>
        <p:sp>
          <p:nvSpPr>
            <p:cNvPr id="35" name="Freeform: Shape 37">
              <a:extLst>
                <a:ext uri="{FF2B5EF4-FFF2-40B4-BE49-F238E27FC236}">
                  <a16:creationId xmlns:a16="http://schemas.microsoft.com/office/drawing/2014/main" id="{ABA0CDAC-9F98-4229-9FD4-E21641CA5D5E}"/>
                </a:ext>
              </a:extLst>
            </p:cNvPr>
            <p:cNvSpPr/>
            <p:nvPr/>
          </p:nvSpPr>
          <p:spPr>
            <a:xfrm>
              <a:off x="4265036" y="4478457"/>
              <a:ext cx="1350521" cy="173394"/>
            </a:xfrm>
            <a:custGeom>
              <a:avLst/>
              <a:gdLst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599217 h 599217"/>
                <a:gd name="connsiteX0" fmla="*/ 0 w 2812473"/>
                <a:gd name="connsiteY0" fmla="*/ 0 h 599217"/>
                <a:gd name="connsiteX1" fmla="*/ 2812473 w 2812473"/>
                <a:gd name="connsiteY1" fmla="*/ 0 h 599217"/>
                <a:gd name="connsiteX2" fmla="*/ 2812473 w 2812473"/>
                <a:gd name="connsiteY2" fmla="*/ 599216 h 599217"/>
                <a:gd name="connsiteX3" fmla="*/ 2785085 w 2812473"/>
                <a:gd name="connsiteY3" fmla="*/ 584277 h 599217"/>
                <a:gd name="connsiteX4" fmla="*/ 1406237 w 2812473"/>
                <a:gd name="connsiteY4" fmla="*/ 301128 h 599217"/>
                <a:gd name="connsiteX5" fmla="*/ 27389 w 2812473"/>
                <a:gd name="connsiteY5" fmla="*/ 584277 h 599217"/>
                <a:gd name="connsiteX6" fmla="*/ 0 w 2812473"/>
                <a:gd name="connsiteY6" fmla="*/ 0 h 599217"/>
                <a:gd name="connsiteX0" fmla="*/ 30550 w 2843023"/>
                <a:gd name="connsiteY0" fmla="*/ 0 h 599217"/>
                <a:gd name="connsiteX1" fmla="*/ 2843023 w 2843023"/>
                <a:gd name="connsiteY1" fmla="*/ 0 h 599217"/>
                <a:gd name="connsiteX2" fmla="*/ 2843023 w 2843023"/>
                <a:gd name="connsiteY2" fmla="*/ 599216 h 599217"/>
                <a:gd name="connsiteX3" fmla="*/ 2815635 w 2843023"/>
                <a:gd name="connsiteY3" fmla="*/ 584277 h 599217"/>
                <a:gd name="connsiteX4" fmla="*/ 1436787 w 2843023"/>
                <a:gd name="connsiteY4" fmla="*/ 301128 h 599217"/>
                <a:gd name="connsiteX5" fmla="*/ 30550 w 2843023"/>
                <a:gd name="connsiteY5" fmla="*/ 0 h 5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3023" h="599217">
                  <a:moveTo>
                    <a:pt x="30550" y="0"/>
                  </a:moveTo>
                  <a:lnTo>
                    <a:pt x="2843023" y="0"/>
                  </a:lnTo>
                  <a:lnTo>
                    <a:pt x="2843023" y="599216"/>
                  </a:lnTo>
                  <a:lnTo>
                    <a:pt x="2815635" y="584277"/>
                  </a:lnTo>
                  <a:cubicBezTo>
                    <a:pt x="2462757" y="409333"/>
                    <a:pt x="1975261" y="301128"/>
                    <a:pt x="1436787" y="301128"/>
                  </a:cubicBezTo>
                  <a:cubicBezTo>
                    <a:pt x="972606" y="203749"/>
                    <a:pt x="-203823" y="50188"/>
                    <a:pt x="3055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63500" dist="88900" dir="5400000" algn="t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1C4CFA3A-8090-41B4-B508-D1E097D9C3C7}"/>
                </a:ext>
              </a:extLst>
            </p:cNvPr>
            <p:cNvSpPr/>
            <p:nvPr/>
          </p:nvSpPr>
          <p:spPr>
            <a:xfrm>
              <a:off x="4205678" y="4107135"/>
              <a:ext cx="1405949" cy="54471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tr-TR" sz="3600" noProof="1" smtClean="0">
                  <a:solidFill>
                    <a:prstClr val="black"/>
                  </a:solidFill>
                </a:rPr>
                <a:t>  Tekbir</a:t>
              </a:r>
              <a:endParaRPr lang="tr-TR" sz="3600" noProof="1">
                <a:solidFill>
                  <a:prstClr val="black"/>
                </a:solidFill>
              </a:endParaRPr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9A4A9EF7-755B-4C4D-8DCE-055FF4FE761D}"/>
                </a:ext>
              </a:extLst>
            </p:cNvPr>
            <p:cNvSpPr/>
            <p:nvPr/>
          </p:nvSpPr>
          <p:spPr>
            <a:xfrm rot="16200000">
              <a:off x="4073059" y="4239754"/>
              <a:ext cx="544715" cy="279479"/>
            </a:xfrm>
            <a:prstGeom prst="rect">
              <a:avLst/>
            </a:prstGeom>
            <a:solidFill>
              <a:schemeClr val="tx2">
                <a:lumMod val="50000"/>
                <a:alpha val="7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20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12;p88"/>
          <p:cNvGrpSpPr/>
          <p:nvPr/>
        </p:nvGrpSpPr>
        <p:grpSpPr>
          <a:xfrm rot="21029584" flipH="1">
            <a:off x="245759" y="1647551"/>
            <a:ext cx="3290069" cy="3249466"/>
            <a:chOff x="1626000" y="605300"/>
            <a:chExt cx="4068375" cy="4132125"/>
          </a:xfrm>
        </p:grpSpPr>
        <p:sp>
          <p:nvSpPr>
            <p:cNvPr id="3" name="Google Shape;2313;p88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" name="Google Shape;2314;p88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30996" y="2753186"/>
            <a:ext cx="3502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Tasavvufi Musikisi</a:t>
            </a:r>
          </a:p>
          <a:p>
            <a:pPr algn="ctr"/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v</a:t>
            </a:r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e Türleri</a:t>
            </a:r>
            <a:endParaRPr lang="tr-TR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98564" y="269645"/>
            <a:ext cx="793513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3200" dirty="0"/>
              <a:t>N</a:t>
            </a:r>
            <a:r>
              <a:rPr lang="tr-TR" sz="3200" dirty="0" smtClean="0"/>
              <a:t>ey, kudüm, tambur ve bendir gibi özel bazı Çalgılarla yapılan musiki türüdür.</a:t>
            </a:r>
            <a:endParaRPr lang="tr-TR" sz="32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2460" t="894" r="4286" b="347"/>
          <a:stretch/>
        </p:blipFill>
        <p:spPr>
          <a:xfrm>
            <a:off x="4246535" y="1915330"/>
            <a:ext cx="6162081" cy="49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0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Süleyman Çelebi tarafından kaleme alınan </a:t>
            </a:r>
            <a:r>
              <a:rPr lang="tr-TR" sz="2400" dirty="0" smtClean="0">
                <a:solidFill>
                  <a:prstClr val="black"/>
                </a:solidFill>
              </a:rPr>
              <a:t>Mevlit,  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Peygamberimizin doğumunu anlatıyor.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Peygamberimizin (s.a.v.) doğumunu ve bu esnada meydana gelen </a:t>
            </a:r>
            <a:r>
              <a:rPr lang="tr-TR" sz="2400" dirty="0" smtClean="0">
                <a:solidFill>
                  <a:prstClr val="black"/>
                </a:solidFill>
              </a:rPr>
              <a:t>  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bazı </a:t>
            </a:r>
            <a:r>
              <a:rPr lang="tr-TR" sz="2400" dirty="0">
                <a:solidFill>
                  <a:prstClr val="black"/>
                </a:solidFill>
              </a:rPr>
              <a:t>olayları anlatan manzum </a:t>
            </a:r>
            <a:r>
              <a:rPr lang="tr-TR" sz="2400" dirty="0" smtClean="0">
                <a:solidFill>
                  <a:prstClr val="black"/>
                </a:solidFill>
              </a:rPr>
              <a:t>eserler </a:t>
            </a:r>
            <a:r>
              <a:rPr lang="tr-TR" sz="2400" b="1" dirty="0" smtClean="0">
                <a:solidFill>
                  <a:prstClr val="black"/>
                </a:solidFill>
              </a:rPr>
              <a:t>salavat </a:t>
            </a:r>
            <a:r>
              <a:rPr lang="tr-TR" sz="2400" dirty="0" smtClean="0">
                <a:solidFill>
                  <a:prstClr val="black"/>
                </a:solidFill>
              </a:rPr>
              <a:t>denir.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Ney, kudüm, tambur ve bendir </a:t>
            </a:r>
            <a:r>
              <a:rPr lang="tr-TR" sz="2400" dirty="0" smtClean="0">
                <a:solidFill>
                  <a:prstClr val="black"/>
                </a:solidFill>
              </a:rPr>
              <a:t>tasavvuf musikisinde kullanılan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çalgılardır.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Ezan, kamet, sala, tekbir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ve mevlit camii musikisinin türlerindendir.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Salat-ı </a:t>
            </a:r>
            <a:r>
              <a:rPr lang="tr-TR" sz="2400" dirty="0" err="1">
                <a:solidFill>
                  <a:prstClr val="black"/>
                </a:solidFill>
              </a:rPr>
              <a:t>Ümmiye'nin</a:t>
            </a:r>
            <a:r>
              <a:rPr lang="tr-TR" sz="2400" dirty="0">
                <a:solidFill>
                  <a:prstClr val="black"/>
                </a:solidFill>
              </a:rPr>
              <a:t> bestekarı Dede Efendi'dir.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8"/>
            <a:ext cx="9199225" cy="7847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b="1" dirty="0" err="1">
                <a:solidFill>
                  <a:prstClr val="black"/>
                </a:solidFill>
              </a:rPr>
              <a:t>Salavât</a:t>
            </a:r>
            <a:r>
              <a:rPr lang="tr-TR" sz="2400" b="1" dirty="0">
                <a:solidFill>
                  <a:prstClr val="black"/>
                </a:solidFill>
              </a:rPr>
              <a:t>-ı </a:t>
            </a:r>
            <a:r>
              <a:rPr lang="tr-TR" sz="2400" b="1" dirty="0" err="1" smtClean="0">
                <a:solidFill>
                  <a:prstClr val="black"/>
                </a:solidFill>
              </a:rPr>
              <a:t>ümmiyye</a:t>
            </a:r>
            <a:r>
              <a:rPr lang="tr-TR" sz="2400" b="1" dirty="0" smtClean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Peygamberimize için bir salavat türüdür.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78106" cy="809469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09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3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84813" y="2218544"/>
            <a:ext cx="6130977" cy="4092315"/>
            <a:chOff x="6362700" y="4329014"/>
            <a:chExt cx="3267296" cy="2205135"/>
          </a:xfrm>
        </p:grpSpPr>
        <p:sp>
          <p:nvSpPr>
            <p:cNvPr id="3" name="Google Shape;625;p29"/>
            <p:cNvSpPr/>
            <p:nvPr/>
          </p:nvSpPr>
          <p:spPr>
            <a:xfrm>
              <a:off x="6362700" y="4329014"/>
              <a:ext cx="3267296" cy="2205135"/>
            </a:xfrm>
            <a:custGeom>
              <a:avLst/>
              <a:gdLst/>
              <a:ahLst/>
              <a:cxnLst/>
              <a:rect l="l" t="t" r="r" b="b"/>
              <a:pathLst>
                <a:path w="59818" h="56585" extrusionOk="0">
                  <a:moveTo>
                    <a:pt x="33549" y="931"/>
                  </a:moveTo>
                  <a:cubicBezTo>
                    <a:pt x="33746" y="931"/>
                    <a:pt x="33943" y="954"/>
                    <a:pt x="34124" y="965"/>
                  </a:cubicBezTo>
                  <a:cubicBezTo>
                    <a:pt x="34374" y="983"/>
                    <a:pt x="34630" y="989"/>
                    <a:pt x="34885" y="989"/>
                  </a:cubicBezTo>
                  <a:cubicBezTo>
                    <a:pt x="35139" y="989"/>
                    <a:pt x="35392" y="983"/>
                    <a:pt x="35636" y="977"/>
                  </a:cubicBezTo>
                  <a:cubicBezTo>
                    <a:pt x="35905" y="977"/>
                    <a:pt x="41359" y="1084"/>
                    <a:pt x="44695" y="1084"/>
                  </a:cubicBezTo>
                  <a:cubicBezTo>
                    <a:pt x="46085" y="1084"/>
                    <a:pt x="47107" y="1065"/>
                    <a:pt x="47233" y="1013"/>
                  </a:cubicBezTo>
                  <a:cubicBezTo>
                    <a:pt x="47339" y="973"/>
                    <a:pt x="47465" y="953"/>
                    <a:pt x="47599" y="953"/>
                  </a:cubicBezTo>
                  <a:cubicBezTo>
                    <a:pt x="47828" y="953"/>
                    <a:pt x="48078" y="1012"/>
                    <a:pt x="48281" y="1132"/>
                  </a:cubicBezTo>
                  <a:cubicBezTo>
                    <a:pt x="48326" y="1164"/>
                    <a:pt x="48368" y="1174"/>
                    <a:pt x="48407" y="1174"/>
                  </a:cubicBezTo>
                  <a:cubicBezTo>
                    <a:pt x="48496" y="1174"/>
                    <a:pt x="48574" y="1119"/>
                    <a:pt x="48667" y="1119"/>
                  </a:cubicBezTo>
                  <a:cubicBezTo>
                    <a:pt x="48673" y="1119"/>
                    <a:pt x="48679" y="1120"/>
                    <a:pt x="48686" y="1120"/>
                  </a:cubicBezTo>
                  <a:cubicBezTo>
                    <a:pt x="49638" y="1239"/>
                    <a:pt x="50591" y="1358"/>
                    <a:pt x="51531" y="1525"/>
                  </a:cubicBezTo>
                  <a:cubicBezTo>
                    <a:pt x="52067" y="1620"/>
                    <a:pt x="52591" y="1715"/>
                    <a:pt x="53127" y="1811"/>
                  </a:cubicBezTo>
                  <a:cubicBezTo>
                    <a:pt x="53615" y="1894"/>
                    <a:pt x="54163" y="1942"/>
                    <a:pt x="54567" y="2299"/>
                  </a:cubicBezTo>
                  <a:cubicBezTo>
                    <a:pt x="54746" y="2465"/>
                    <a:pt x="55044" y="2430"/>
                    <a:pt x="55258" y="2596"/>
                  </a:cubicBezTo>
                  <a:cubicBezTo>
                    <a:pt x="55675" y="2930"/>
                    <a:pt x="55901" y="3358"/>
                    <a:pt x="56175" y="3763"/>
                  </a:cubicBezTo>
                  <a:cubicBezTo>
                    <a:pt x="56329" y="4001"/>
                    <a:pt x="56341" y="4323"/>
                    <a:pt x="56651" y="4490"/>
                  </a:cubicBezTo>
                  <a:cubicBezTo>
                    <a:pt x="56722" y="4525"/>
                    <a:pt x="56687" y="4656"/>
                    <a:pt x="56687" y="4751"/>
                  </a:cubicBezTo>
                  <a:cubicBezTo>
                    <a:pt x="56710" y="5002"/>
                    <a:pt x="56722" y="5252"/>
                    <a:pt x="56853" y="5513"/>
                  </a:cubicBezTo>
                  <a:cubicBezTo>
                    <a:pt x="56996" y="5775"/>
                    <a:pt x="56853" y="6097"/>
                    <a:pt x="56937" y="6406"/>
                  </a:cubicBezTo>
                  <a:cubicBezTo>
                    <a:pt x="57020" y="6752"/>
                    <a:pt x="57080" y="7109"/>
                    <a:pt x="57127" y="7478"/>
                  </a:cubicBezTo>
                  <a:cubicBezTo>
                    <a:pt x="57187" y="8014"/>
                    <a:pt x="57222" y="8561"/>
                    <a:pt x="57282" y="9097"/>
                  </a:cubicBezTo>
                  <a:cubicBezTo>
                    <a:pt x="57318" y="9478"/>
                    <a:pt x="57353" y="9871"/>
                    <a:pt x="57389" y="10252"/>
                  </a:cubicBezTo>
                  <a:cubicBezTo>
                    <a:pt x="57413" y="10621"/>
                    <a:pt x="57413" y="10990"/>
                    <a:pt x="57437" y="11359"/>
                  </a:cubicBezTo>
                  <a:cubicBezTo>
                    <a:pt x="57446" y="11515"/>
                    <a:pt x="57289" y="11584"/>
                    <a:pt x="57133" y="11584"/>
                  </a:cubicBezTo>
                  <a:cubicBezTo>
                    <a:pt x="57099" y="11584"/>
                    <a:pt x="57064" y="11580"/>
                    <a:pt x="57032" y="11574"/>
                  </a:cubicBezTo>
                  <a:cubicBezTo>
                    <a:pt x="56852" y="11539"/>
                    <a:pt x="56673" y="11527"/>
                    <a:pt x="56495" y="11527"/>
                  </a:cubicBezTo>
                  <a:cubicBezTo>
                    <a:pt x="56077" y="11527"/>
                    <a:pt x="55662" y="11593"/>
                    <a:pt x="55243" y="11593"/>
                  </a:cubicBezTo>
                  <a:cubicBezTo>
                    <a:pt x="55165" y="11593"/>
                    <a:pt x="55086" y="11591"/>
                    <a:pt x="55008" y="11586"/>
                  </a:cubicBezTo>
                  <a:cubicBezTo>
                    <a:pt x="54954" y="11586"/>
                    <a:pt x="54889" y="11576"/>
                    <a:pt x="54826" y="11576"/>
                  </a:cubicBezTo>
                  <a:cubicBezTo>
                    <a:pt x="54720" y="11576"/>
                    <a:pt x="54621" y="11604"/>
                    <a:pt x="54591" y="11752"/>
                  </a:cubicBezTo>
                  <a:cubicBezTo>
                    <a:pt x="54579" y="11776"/>
                    <a:pt x="54532" y="11800"/>
                    <a:pt x="54520" y="11800"/>
                  </a:cubicBezTo>
                  <a:cubicBezTo>
                    <a:pt x="54362" y="11743"/>
                    <a:pt x="54206" y="11722"/>
                    <a:pt x="54052" y="11722"/>
                  </a:cubicBezTo>
                  <a:cubicBezTo>
                    <a:pt x="53590" y="11722"/>
                    <a:pt x="53142" y="11916"/>
                    <a:pt x="52686" y="11943"/>
                  </a:cubicBezTo>
                  <a:cubicBezTo>
                    <a:pt x="51722" y="11979"/>
                    <a:pt x="50745" y="11943"/>
                    <a:pt x="49769" y="12038"/>
                  </a:cubicBezTo>
                  <a:cubicBezTo>
                    <a:pt x="49453" y="12074"/>
                    <a:pt x="49134" y="12084"/>
                    <a:pt x="48813" y="12084"/>
                  </a:cubicBezTo>
                  <a:cubicBezTo>
                    <a:pt x="48335" y="12084"/>
                    <a:pt x="47854" y="12061"/>
                    <a:pt x="47376" y="12061"/>
                  </a:cubicBezTo>
                  <a:cubicBezTo>
                    <a:pt x="47316" y="12061"/>
                    <a:pt x="47257" y="12061"/>
                    <a:pt x="47197" y="12062"/>
                  </a:cubicBezTo>
                  <a:cubicBezTo>
                    <a:pt x="46900" y="12062"/>
                    <a:pt x="36172" y="12074"/>
                    <a:pt x="35875" y="12074"/>
                  </a:cubicBezTo>
                  <a:cubicBezTo>
                    <a:pt x="35343" y="12074"/>
                    <a:pt x="34816" y="12069"/>
                    <a:pt x="34288" y="12069"/>
                  </a:cubicBezTo>
                  <a:cubicBezTo>
                    <a:pt x="34024" y="12069"/>
                    <a:pt x="33759" y="12070"/>
                    <a:pt x="33493" y="12074"/>
                  </a:cubicBezTo>
                  <a:cubicBezTo>
                    <a:pt x="33270" y="12077"/>
                    <a:pt x="33047" y="12078"/>
                    <a:pt x="32824" y="12078"/>
                  </a:cubicBezTo>
                  <a:cubicBezTo>
                    <a:pt x="32601" y="12078"/>
                    <a:pt x="32378" y="12077"/>
                    <a:pt x="32155" y="12077"/>
                  </a:cubicBezTo>
                  <a:cubicBezTo>
                    <a:pt x="31710" y="12077"/>
                    <a:pt x="31267" y="12080"/>
                    <a:pt x="30826" y="12098"/>
                  </a:cubicBezTo>
                  <a:cubicBezTo>
                    <a:pt x="30440" y="12114"/>
                    <a:pt x="30056" y="12119"/>
                    <a:pt x="29671" y="12119"/>
                  </a:cubicBezTo>
                  <a:cubicBezTo>
                    <a:pt x="29207" y="12119"/>
                    <a:pt x="28743" y="12112"/>
                    <a:pt x="28280" y="12112"/>
                  </a:cubicBezTo>
                  <a:cubicBezTo>
                    <a:pt x="27755" y="12112"/>
                    <a:pt x="27231" y="12121"/>
                    <a:pt x="26707" y="12157"/>
                  </a:cubicBezTo>
                  <a:cubicBezTo>
                    <a:pt x="26064" y="12193"/>
                    <a:pt x="25409" y="12229"/>
                    <a:pt x="24778" y="12288"/>
                  </a:cubicBezTo>
                  <a:cubicBezTo>
                    <a:pt x="23986" y="12361"/>
                    <a:pt x="15227" y="12398"/>
                    <a:pt x="12452" y="12398"/>
                  </a:cubicBezTo>
                  <a:cubicBezTo>
                    <a:pt x="12055" y="12398"/>
                    <a:pt x="11781" y="12397"/>
                    <a:pt x="11669" y="12395"/>
                  </a:cubicBezTo>
                  <a:cubicBezTo>
                    <a:pt x="10754" y="12377"/>
                    <a:pt x="9846" y="12316"/>
                    <a:pt x="8940" y="12316"/>
                  </a:cubicBezTo>
                  <a:cubicBezTo>
                    <a:pt x="8667" y="12316"/>
                    <a:pt x="8394" y="12322"/>
                    <a:pt x="8121" y="12336"/>
                  </a:cubicBezTo>
                  <a:cubicBezTo>
                    <a:pt x="7465" y="12365"/>
                    <a:pt x="6816" y="12386"/>
                    <a:pt x="6169" y="12386"/>
                  </a:cubicBezTo>
                  <a:cubicBezTo>
                    <a:pt x="6030" y="12386"/>
                    <a:pt x="5891" y="12385"/>
                    <a:pt x="5752" y="12383"/>
                  </a:cubicBezTo>
                  <a:cubicBezTo>
                    <a:pt x="5241" y="12373"/>
                    <a:pt x="4721" y="12293"/>
                    <a:pt x="4215" y="12293"/>
                  </a:cubicBezTo>
                  <a:cubicBezTo>
                    <a:pt x="4132" y="12293"/>
                    <a:pt x="4048" y="12295"/>
                    <a:pt x="3966" y="12300"/>
                  </a:cubicBezTo>
                  <a:cubicBezTo>
                    <a:pt x="3884" y="12305"/>
                    <a:pt x="3802" y="12308"/>
                    <a:pt x="3719" y="12308"/>
                  </a:cubicBezTo>
                  <a:cubicBezTo>
                    <a:pt x="3397" y="12308"/>
                    <a:pt x="3071" y="12274"/>
                    <a:pt x="2748" y="12274"/>
                  </a:cubicBezTo>
                  <a:cubicBezTo>
                    <a:pt x="2432" y="12274"/>
                    <a:pt x="2118" y="12306"/>
                    <a:pt x="1811" y="12431"/>
                  </a:cubicBezTo>
                  <a:cubicBezTo>
                    <a:pt x="1781" y="12444"/>
                    <a:pt x="1741" y="12452"/>
                    <a:pt x="1703" y="12452"/>
                  </a:cubicBezTo>
                  <a:cubicBezTo>
                    <a:pt x="1632" y="12452"/>
                    <a:pt x="1565" y="12425"/>
                    <a:pt x="1573" y="12348"/>
                  </a:cubicBezTo>
                  <a:cubicBezTo>
                    <a:pt x="1608" y="12169"/>
                    <a:pt x="1477" y="11967"/>
                    <a:pt x="1501" y="11883"/>
                  </a:cubicBezTo>
                  <a:cubicBezTo>
                    <a:pt x="1704" y="11383"/>
                    <a:pt x="1656" y="10871"/>
                    <a:pt x="1715" y="10371"/>
                  </a:cubicBezTo>
                  <a:cubicBezTo>
                    <a:pt x="1763" y="10085"/>
                    <a:pt x="2096" y="9824"/>
                    <a:pt x="1858" y="9538"/>
                  </a:cubicBezTo>
                  <a:cubicBezTo>
                    <a:pt x="1715" y="9347"/>
                    <a:pt x="1858" y="9121"/>
                    <a:pt x="1835" y="9073"/>
                  </a:cubicBezTo>
                  <a:cubicBezTo>
                    <a:pt x="1608" y="8764"/>
                    <a:pt x="2192" y="8490"/>
                    <a:pt x="1846" y="8192"/>
                  </a:cubicBezTo>
                  <a:cubicBezTo>
                    <a:pt x="1692" y="8073"/>
                    <a:pt x="2001" y="8073"/>
                    <a:pt x="1977" y="7883"/>
                  </a:cubicBezTo>
                  <a:cubicBezTo>
                    <a:pt x="1930" y="7514"/>
                    <a:pt x="1989" y="7121"/>
                    <a:pt x="2049" y="6740"/>
                  </a:cubicBezTo>
                  <a:cubicBezTo>
                    <a:pt x="2120" y="6240"/>
                    <a:pt x="2120" y="5728"/>
                    <a:pt x="2239" y="5228"/>
                  </a:cubicBezTo>
                  <a:cubicBezTo>
                    <a:pt x="2299" y="4942"/>
                    <a:pt x="2585" y="4751"/>
                    <a:pt x="2585" y="4442"/>
                  </a:cubicBezTo>
                  <a:cubicBezTo>
                    <a:pt x="2585" y="4061"/>
                    <a:pt x="2858" y="3751"/>
                    <a:pt x="2989" y="3418"/>
                  </a:cubicBezTo>
                  <a:cubicBezTo>
                    <a:pt x="3263" y="2751"/>
                    <a:pt x="3966" y="2632"/>
                    <a:pt x="4478" y="2275"/>
                  </a:cubicBezTo>
                  <a:cubicBezTo>
                    <a:pt x="4799" y="2049"/>
                    <a:pt x="5311" y="2037"/>
                    <a:pt x="5668" y="1799"/>
                  </a:cubicBezTo>
                  <a:cubicBezTo>
                    <a:pt x="5681" y="1789"/>
                    <a:pt x="5698" y="1786"/>
                    <a:pt x="5719" y="1786"/>
                  </a:cubicBezTo>
                  <a:cubicBezTo>
                    <a:pt x="5776" y="1786"/>
                    <a:pt x="5854" y="1814"/>
                    <a:pt x="5906" y="1823"/>
                  </a:cubicBezTo>
                  <a:cubicBezTo>
                    <a:pt x="6157" y="1799"/>
                    <a:pt x="6395" y="1846"/>
                    <a:pt x="6573" y="1596"/>
                  </a:cubicBezTo>
                  <a:cubicBezTo>
                    <a:pt x="6657" y="1494"/>
                    <a:pt x="6871" y="1457"/>
                    <a:pt x="7091" y="1457"/>
                  </a:cubicBezTo>
                  <a:cubicBezTo>
                    <a:pt x="7153" y="1457"/>
                    <a:pt x="7216" y="1460"/>
                    <a:pt x="7276" y="1465"/>
                  </a:cubicBezTo>
                  <a:cubicBezTo>
                    <a:pt x="7347" y="1472"/>
                    <a:pt x="7419" y="1476"/>
                    <a:pt x="7491" y="1476"/>
                  </a:cubicBezTo>
                  <a:cubicBezTo>
                    <a:pt x="7907" y="1476"/>
                    <a:pt x="8324" y="1370"/>
                    <a:pt x="8740" y="1299"/>
                  </a:cubicBezTo>
                  <a:cubicBezTo>
                    <a:pt x="8919" y="1272"/>
                    <a:pt x="9102" y="1264"/>
                    <a:pt x="9288" y="1264"/>
                  </a:cubicBezTo>
                  <a:cubicBezTo>
                    <a:pt x="9512" y="1264"/>
                    <a:pt x="9739" y="1275"/>
                    <a:pt x="9967" y="1275"/>
                  </a:cubicBezTo>
                  <a:cubicBezTo>
                    <a:pt x="10044" y="1275"/>
                    <a:pt x="10122" y="1281"/>
                    <a:pt x="10199" y="1281"/>
                  </a:cubicBezTo>
                  <a:cubicBezTo>
                    <a:pt x="10332" y="1281"/>
                    <a:pt x="10460" y="1262"/>
                    <a:pt x="10574" y="1156"/>
                  </a:cubicBezTo>
                  <a:cubicBezTo>
                    <a:pt x="10610" y="1120"/>
                    <a:pt x="10646" y="1106"/>
                    <a:pt x="10685" y="1106"/>
                  </a:cubicBezTo>
                  <a:cubicBezTo>
                    <a:pt x="10734" y="1106"/>
                    <a:pt x="10787" y="1129"/>
                    <a:pt x="10848" y="1156"/>
                  </a:cubicBezTo>
                  <a:cubicBezTo>
                    <a:pt x="10976" y="1228"/>
                    <a:pt x="11102" y="1253"/>
                    <a:pt x="11229" y="1253"/>
                  </a:cubicBezTo>
                  <a:cubicBezTo>
                    <a:pt x="11398" y="1253"/>
                    <a:pt x="11569" y="1208"/>
                    <a:pt x="11752" y="1168"/>
                  </a:cubicBezTo>
                  <a:cubicBezTo>
                    <a:pt x="11929" y="1129"/>
                    <a:pt x="16468" y="986"/>
                    <a:pt x="19737" y="986"/>
                  </a:cubicBezTo>
                  <a:cubicBezTo>
                    <a:pt x="21529" y="986"/>
                    <a:pt x="22938" y="1029"/>
                    <a:pt x="23040" y="1156"/>
                  </a:cubicBezTo>
                  <a:cubicBezTo>
                    <a:pt x="23147" y="1084"/>
                    <a:pt x="23257" y="1069"/>
                    <a:pt x="23368" y="1069"/>
                  </a:cubicBezTo>
                  <a:cubicBezTo>
                    <a:pt x="23448" y="1069"/>
                    <a:pt x="23529" y="1077"/>
                    <a:pt x="23609" y="1077"/>
                  </a:cubicBezTo>
                  <a:cubicBezTo>
                    <a:pt x="23642" y="1077"/>
                    <a:pt x="23674" y="1076"/>
                    <a:pt x="23706" y="1072"/>
                  </a:cubicBezTo>
                  <a:cubicBezTo>
                    <a:pt x="23776" y="1058"/>
                    <a:pt x="23834" y="1032"/>
                    <a:pt x="23894" y="1032"/>
                  </a:cubicBezTo>
                  <a:cubicBezTo>
                    <a:pt x="23936" y="1032"/>
                    <a:pt x="23979" y="1045"/>
                    <a:pt x="24028" y="1084"/>
                  </a:cubicBezTo>
                  <a:cubicBezTo>
                    <a:pt x="24083" y="1124"/>
                    <a:pt x="24148" y="1141"/>
                    <a:pt x="24212" y="1141"/>
                  </a:cubicBezTo>
                  <a:cubicBezTo>
                    <a:pt x="24300" y="1141"/>
                    <a:pt x="24384" y="1109"/>
                    <a:pt x="24433" y="1061"/>
                  </a:cubicBezTo>
                  <a:cubicBezTo>
                    <a:pt x="24481" y="1020"/>
                    <a:pt x="24521" y="1007"/>
                    <a:pt x="24557" y="1007"/>
                  </a:cubicBezTo>
                  <a:cubicBezTo>
                    <a:pt x="24620" y="1007"/>
                    <a:pt x="24668" y="1049"/>
                    <a:pt x="24718" y="1049"/>
                  </a:cubicBezTo>
                  <a:cubicBezTo>
                    <a:pt x="24722" y="1049"/>
                    <a:pt x="24726" y="1049"/>
                    <a:pt x="24730" y="1049"/>
                  </a:cubicBezTo>
                  <a:cubicBezTo>
                    <a:pt x="24872" y="1049"/>
                    <a:pt x="25037" y="1170"/>
                    <a:pt x="25182" y="1170"/>
                  </a:cubicBezTo>
                  <a:cubicBezTo>
                    <a:pt x="25268" y="1170"/>
                    <a:pt x="25347" y="1127"/>
                    <a:pt x="25409" y="989"/>
                  </a:cubicBezTo>
                  <a:cubicBezTo>
                    <a:pt x="25437" y="1015"/>
                    <a:pt x="25469" y="1024"/>
                    <a:pt x="25503" y="1024"/>
                  </a:cubicBezTo>
                  <a:cubicBezTo>
                    <a:pt x="25579" y="1024"/>
                    <a:pt x="25665" y="979"/>
                    <a:pt x="25746" y="979"/>
                  </a:cubicBezTo>
                  <a:cubicBezTo>
                    <a:pt x="25810" y="979"/>
                    <a:pt x="25870" y="1007"/>
                    <a:pt x="25921" y="1108"/>
                  </a:cubicBezTo>
                  <a:cubicBezTo>
                    <a:pt x="25937" y="1143"/>
                    <a:pt x="25948" y="1157"/>
                    <a:pt x="25957" y="1157"/>
                  </a:cubicBezTo>
                  <a:cubicBezTo>
                    <a:pt x="25989" y="1157"/>
                    <a:pt x="25993" y="994"/>
                    <a:pt x="26085" y="994"/>
                  </a:cubicBezTo>
                  <a:cubicBezTo>
                    <a:pt x="26103" y="994"/>
                    <a:pt x="26123" y="999"/>
                    <a:pt x="26147" y="1013"/>
                  </a:cubicBezTo>
                  <a:cubicBezTo>
                    <a:pt x="26208" y="1045"/>
                    <a:pt x="26273" y="1056"/>
                    <a:pt x="26340" y="1056"/>
                  </a:cubicBezTo>
                  <a:cubicBezTo>
                    <a:pt x="26505" y="1056"/>
                    <a:pt x="26683" y="987"/>
                    <a:pt x="26838" y="987"/>
                  </a:cubicBezTo>
                  <a:cubicBezTo>
                    <a:pt x="26854" y="987"/>
                    <a:pt x="26870" y="987"/>
                    <a:pt x="26885" y="989"/>
                  </a:cubicBezTo>
                  <a:cubicBezTo>
                    <a:pt x="26924" y="993"/>
                    <a:pt x="26964" y="995"/>
                    <a:pt x="27003" y="995"/>
                  </a:cubicBezTo>
                  <a:cubicBezTo>
                    <a:pt x="27153" y="995"/>
                    <a:pt x="27308" y="971"/>
                    <a:pt x="27461" y="971"/>
                  </a:cubicBezTo>
                  <a:cubicBezTo>
                    <a:pt x="27603" y="971"/>
                    <a:pt x="27742" y="992"/>
                    <a:pt x="27874" y="1072"/>
                  </a:cubicBezTo>
                  <a:cubicBezTo>
                    <a:pt x="27905" y="1094"/>
                    <a:pt x="27934" y="1103"/>
                    <a:pt x="27962" y="1103"/>
                  </a:cubicBezTo>
                  <a:cubicBezTo>
                    <a:pt x="28059" y="1103"/>
                    <a:pt x="28138" y="997"/>
                    <a:pt x="28243" y="997"/>
                  </a:cubicBezTo>
                  <a:cubicBezTo>
                    <a:pt x="28254" y="997"/>
                    <a:pt x="28266" y="998"/>
                    <a:pt x="28278" y="1001"/>
                  </a:cubicBezTo>
                  <a:cubicBezTo>
                    <a:pt x="28446" y="1032"/>
                    <a:pt x="28616" y="1039"/>
                    <a:pt x="28784" y="1039"/>
                  </a:cubicBezTo>
                  <a:cubicBezTo>
                    <a:pt x="28890" y="1039"/>
                    <a:pt x="28996" y="1036"/>
                    <a:pt x="29100" y="1036"/>
                  </a:cubicBezTo>
                  <a:cubicBezTo>
                    <a:pt x="29205" y="1036"/>
                    <a:pt x="29309" y="1039"/>
                    <a:pt x="29409" y="1049"/>
                  </a:cubicBezTo>
                  <a:cubicBezTo>
                    <a:pt x="29455" y="1053"/>
                    <a:pt x="29501" y="1055"/>
                    <a:pt x="29546" y="1055"/>
                  </a:cubicBezTo>
                  <a:cubicBezTo>
                    <a:pt x="29801" y="1055"/>
                    <a:pt x="30053" y="997"/>
                    <a:pt x="30266" y="997"/>
                  </a:cubicBezTo>
                  <a:cubicBezTo>
                    <a:pt x="30325" y="997"/>
                    <a:pt x="30381" y="1002"/>
                    <a:pt x="30433" y="1013"/>
                  </a:cubicBezTo>
                  <a:cubicBezTo>
                    <a:pt x="30518" y="1035"/>
                    <a:pt x="30600" y="1044"/>
                    <a:pt x="30680" y="1044"/>
                  </a:cubicBezTo>
                  <a:cubicBezTo>
                    <a:pt x="30919" y="1044"/>
                    <a:pt x="31139" y="969"/>
                    <a:pt x="31336" y="969"/>
                  </a:cubicBezTo>
                  <a:cubicBezTo>
                    <a:pt x="31390" y="969"/>
                    <a:pt x="31442" y="975"/>
                    <a:pt x="31493" y="989"/>
                  </a:cubicBezTo>
                  <a:cubicBezTo>
                    <a:pt x="31579" y="1015"/>
                    <a:pt x="31666" y="1024"/>
                    <a:pt x="31753" y="1024"/>
                  </a:cubicBezTo>
                  <a:cubicBezTo>
                    <a:pt x="31989" y="1024"/>
                    <a:pt x="32226" y="954"/>
                    <a:pt x="32453" y="954"/>
                  </a:cubicBezTo>
                  <a:cubicBezTo>
                    <a:pt x="32602" y="954"/>
                    <a:pt x="32747" y="984"/>
                    <a:pt x="32886" y="1084"/>
                  </a:cubicBezTo>
                  <a:cubicBezTo>
                    <a:pt x="33091" y="963"/>
                    <a:pt x="33320" y="931"/>
                    <a:pt x="33549" y="931"/>
                  </a:cubicBezTo>
                  <a:close/>
                  <a:moveTo>
                    <a:pt x="56971" y="12372"/>
                  </a:moveTo>
                  <a:cubicBezTo>
                    <a:pt x="57080" y="12372"/>
                    <a:pt x="57201" y="12571"/>
                    <a:pt x="57357" y="12571"/>
                  </a:cubicBezTo>
                  <a:cubicBezTo>
                    <a:pt x="57375" y="12571"/>
                    <a:pt x="57394" y="12568"/>
                    <a:pt x="57413" y="12562"/>
                  </a:cubicBezTo>
                  <a:cubicBezTo>
                    <a:pt x="57414" y="12562"/>
                    <a:pt x="57416" y="12561"/>
                    <a:pt x="57417" y="12561"/>
                  </a:cubicBezTo>
                  <a:cubicBezTo>
                    <a:pt x="57493" y="12561"/>
                    <a:pt x="57721" y="13147"/>
                    <a:pt x="57651" y="13205"/>
                  </a:cubicBezTo>
                  <a:cubicBezTo>
                    <a:pt x="57496" y="13336"/>
                    <a:pt x="57603" y="13467"/>
                    <a:pt x="57639" y="13574"/>
                  </a:cubicBezTo>
                  <a:cubicBezTo>
                    <a:pt x="57699" y="13836"/>
                    <a:pt x="57544" y="14134"/>
                    <a:pt x="57830" y="14348"/>
                  </a:cubicBezTo>
                  <a:cubicBezTo>
                    <a:pt x="57853" y="14360"/>
                    <a:pt x="57853" y="14419"/>
                    <a:pt x="57830" y="14455"/>
                  </a:cubicBezTo>
                  <a:cubicBezTo>
                    <a:pt x="57675" y="14753"/>
                    <a:pt x="57770" y="15062"/>
                    <a:pt x="57794" y="15372"/>
                  </a:cubicBezTo>
                  <a:cubicBezTo>
                    <a:pt x="57830" y="15777"/>
                    <a:pt x="57913" y="16193"/>
                    <a:pt x="57842" y="16610"/>
                  </a:cubicBezTo>
                  <a:cubicBezTo>
                    <a:pt x="57806" y="16848"/>
                    <a:pt x="58020" y="16979"/>
                    <a:pt x="58199" y="17110"/>
                  </a:cubicBezTo>
                  <a:cubicBezTo>
                    <a:pt x="58170" y="17154"/>
                    <a:pt x="58128" y="17166"/>
                    <a:pt x="58087" y="17166"/>
                  </a:cubicBezTo>
                  <a:cubicBezTo>
                    <a:pt x="58032" y="17166"/>
                    <a:pt x="57977" y="17145"/>
                    <a:pt x="57951" y="17145"/>
                  </a:cubicBezTo>
                  <a:cubicBezTo>
                    <a:pt x="57932" y="17145"/>
                    <a:pt x="57928" y="17156"/>
                    <a:pt x="57949" y="17193"/>
                  </a:cubicBezTo>
                  <a:cubicBezTo>
                    <a:pt x="58092" y="17432"/>
                    <a:pt x="57877" y="17694"/>
                    <a:pt x="58032" y="17836"/>
                  </a:cubicBezTo>
                  <a:cubicBezTo>
                    <a:pt x="58520" y="18336"/>
                    <a:pt x="57996" y="18884"/>
                    <a:pt x="58151" y="19408"/>
                  </a:cubicBezTo>
                  <a:cubicBezTo>
                    <a:pt x="58294" y="19920"/>
                    <a:pt x="58282" y="20480"/>
                    <a:pt x="58234" y="21015"/>
                  </a:cubicBezTo>
                  <a:cubicBezTo>
                    <a:pt x="58199" y="21492"/>
                    <a:pt x="58199" y="21980"/>
                    <a:pt x="58318" y="22397"/>
                  </a:cubicBezTo>
                  <a:cubicBezTo>
                    <a:pt x="58484" y="22944"/>
                    <a:pt x="58092" y="23492"/>
                    <a:pt x="58484" y="23992"/>
                  </a:cubicBezTo>
                  <a:cubicBezTo>
                    <a:pt x="58092" y="24290"/>
                    <a:pt x="58318" y="24671"/>
                    <a:pt x="58365" y="25016"/>
                  </a:cubicBezTo>
                  <a:cubicBezTo>
                    <a:pt x="58449" y="25575"/>
                    <a:pt x="58258" y="26159"/>
                    <a:pt x="58544" y="26695"/>
                  </a:cubicBezTo>
                  <a:cubicBezTo>
                    <a:pt x="58234" y="26909"/>
                    <a:pt x="58413" y="27195"/>
                    <a:pt x="58401" y="27457"/>
                  </a:cubicBezTo>
                  <a:cubicBezTo>
                    <a:pt x="58377" y="28207"/>
                    <a:pt x="58342" y="28957"/>
                    <a:pt x="58401" y="29707"/>
                  </a:cubicBezTo>
                  <a:cubicBezTo>
                    <a:pt x="58425" y="30064"/>
                    <a:pt x="58365" y="30421"/>
                    <a:pt x="58401" y="30778"/>
                  </a:cubicBezTo>
                  <a:cubicBezTo>
                    <a:pt x="58437" y="31100"/>
                    <a:pt x="58604" y="31493"/>
                    <a:pt x="58496" y="31743"/>
                  </a:cubicBezTo>
                  <a:cubicBezTo>
                    <a:pt x="58294" y="32172"/>
                    <a:pt x="58461" y="32564"/>
                    <a:pt x="58449" y="32969"/>
                  </a:cubicBezTo>
                  <a:cubicBezTo>
                    <a:pt x="58437" y="33779"/>
                    <a:pt x="58437" y="34588"/>
                    <a:pt x="58437" y="35398"/>
                  </a:cubicBezTo>
                  <a:cubicBezTo>
                    <a:pt x="58437" y="36029"/>
                    <a:pt x="58508" y="36672"/>
                    <a:pt x="58425" y="37279"/>
                  </a:cubicBezTo>
                  <a:cubicBezTo>
                    <a:pt x="58330" y="37886"/>
                    <a:pt x="58389" y="38470"/>
                    <a:pt x="58389" y="39065"/>
                  </a:cubicBezTo>
                  <a:cubicBezTo>
                    <a:pt x="58377" y="39637"/>
                    <a:pt x="58318" y="40196"/>
                    <a:pt x="58342" y="40768"/>
                  </a:cubicBezTo>
                  <a:cubicBezTo>
                    <a:pt x="58354" y="41280"/>
                    <a:pt x="58461" y="41804"/>
                    <a:pt x="58282" y="42304"/>
                  </a:cubicBezTo>
                  <a:cubicBezTo>
                    <a:pt x="57984" y="43161"/>
                    <a:pt x="58318" y="43994"/>
                    <a:pt x="58318" y="44828"/>
                  </a:cubicBezTo>
                  <a:cubicBezTo>
                    <a:pt x="58318" y="45780"/>
                    <a:pt x="58330" y="46733"/>
                    <a:pt x="58199" y="47685"/>
                  </a:cubicBezTo>
                  <a:cubicBezTo>
                    <a:pt x="58103" y="48388"/>
                    <a:pt x="58032" y="49102"/>
                    <a:pt x="57949" y="49793"/>
                  </a:cubicBezTo>
                  <a:cubicBezTo>
                    <a:pt x="57794" y="50900"/>
                    <a:pt x="57544" y="52019"/>
                    <a:pt x="56841" y="52995"/>
                  </a:cubicBezTo>
                  <a:cubicBezTo>
                    <a:pt x="56449" y="53519"/>
                    <a:pt x="55960" y="53972"/>
                    <a:pt x="55425" y="54341"/>
                  </a:cubicBezTo>
                  <a:cubicBezTo>
                    <a:pt x="55175" y="54508"/>
                    <a:pt x="54758" y="54579"/>
                    <a:pt x="54413" y="54674"/>
                  </a:cubicBezTo>
                  <a:cubicBezTo>
                    <a:pt x="53710" y="54889"/>
                    <a:pt x="52984" y="54793"/>
                    <a:pt x="52258" y="54841"/>
                  </a:cubicBezTo>
                  <a:cubicBezTo>
                    <a:pt x="51234" y="54924"/>
                    <a:pt x="50186" y="54877"/>
                    <a:pt x="49150" y="54984"/>
                  </a:cubicBezTo>
                  <a:cubicBezTo>
                    <a:pt x="48638" y="55043"/>
                    <a:pt x="48126" y="55151"/>
                    <a:pt x="47614" y="55198"/>
                  </a:cubicBezTo>
                  <a:cubicBezTo>
                    <a:pt x="46781" y="55270"/>
                    <a:pt x="35529" y="55270"/>
                    <a:pt x="34696" y="55341"/>
                  </a:cubicBezTo>
                  <a:cubicBezTo>
                    <a:pt x="34422" y="55359"/>
                    <a:pt x="34126" y="55385"/>
                    <a:pt x="33853" y="55385"/>
                  </a:cubicBezTo>
                  <a:cubicBezTo>
                    <a:pt x="33770" y="55385"/>
                    <a:pt x="33690" y="55382"/>
                    <a:pt x="33612" y="55377"/>
                  </a:cubicBezTo>
                  <a:cubicBezTo>
                    <a:pt x="33569" y="55375"/>
                    <a:pt x="33526" y="55374"/>
                    <a:pt x="33482" y="55374"/>
                  </a:cubicBezTo>
                  <a:cubicBezTo>
                    <a:pt x="33173" y="55374"/>
                    <a:pt x="32868" y="55424"/>
                    <a:pt x="32569" y="55424"/>
                  </a:cubicBezTo>
                  <a:cubicBezTo>
                    <a:pt x="32464" y="55424"/>
                    <a:pt x="32359" y="55417"/>
                    <a:pt x="32255" y="55401"/>
                  </a:cubicBezTo>
                  <a:cubicBezTo>
                    <a:pt x="32121" y="55381"/>
                    <a:pt x="31987" y="55373"/>
                    <a:pt x="31854" y="55373"/>
                  </a:cubicBezTo>
                  <a:cubicBezTo>
                    <a:pt x="31502" y="55373"/>
                    <a:pt x="31155" y="55429"/>
                    <a:pt x="30826" y="55472"/>
                  </a:cubicBezTo>
                  <a:cubicBezTo>
                    <a:pt x="29993" y="55591"/>
                    <a:pt x="29171" y="55579"/>
                    <a:pt x="28338" y="55674"/>
                  </a:cubicBezTo>
                  <a:cubicBezTo>
                    <a:pt x="28047" y="55705"/>
                    <a:pt x="27755" y="55715"/>
                    <a:pt x="27462" y="55715"/>
                  </a:cubicBezTo>
                  <a:cubicBezTo>
                    <a:pt x="26993" y="55715"/>
                    <a:pt x="26523" y="55691"/>
                    <a:pt x="26052" y="55691"/>
                  </a:cubicBezTo>
                  <a:cubicBezTo>
                    <a:pt x="25913" y="55691"/>
                    <a:pt x="25774" y="55693"/>
                    <a:pt x="25635" y="55698"/>
                  </a:cubicBezTo>
                  <a:cubicBezTo>
                    <a:pt x="25582" y="55701"/>
                    <a:pt x="25528" y="55702"/>
                    <a:pt x="25474" y="55702"/>
                  </a:cubicBezTo>
                  <a:cubicBezTo>
                    <a:pt x="25033" y="55702"/>
                    <a:pt x="24569" y="55623"/>
                    <a:pt x="24123" y="55591"/>
                  </a:cubicBezTo>
                  <a:cubicBezTo>
                    <a:pt x="23492" y="55543"/>
                    <a:pt x="12443" y="55424"/>
                    <a:pt x="11788" y="55424"/>
                  </a:cubicBezTo>
                  <a:cubicBezTo>
                    <a:pt x="11407" y="55412"/>
                    <a:pt x="11002" y="55305"/>
                    <a:pt x="10598" y="55258"/>
                  </a:cubicBezTo>
                  <a:cubicBezTo>
                    <a:pt x="9431" y="55091"/>
                    <a:pt x="8252" y="55055"/>
                    <a:pt x="7073" y="55043"/>
                  </a:cubicBezTo>
                  <a:cubicBezTo>
                    <a:pt x="6347" y="55031"/>
                    <a:pt x="5680" y="54889"/>
                    <a:pt x="5109" y="54496"/>
                  </a:cubicBezTo>
                  <a:cubicBezTo>
                    <a:pt x="4752" y="54246"/>
                    <a:pt x="4323" y="54091"/>
                    <a:pt x="3942" y="53900"/>
                  </a:cubicBezTo>
                  <a:cubicBezTo>
                    <a:pt x="3561" y="53698"/>
                    <a:pt x="3394" y="53388"/>
                    <a:pt x="3144" y="53138"/>
                  </a:cubicBezTo>
                  <a:cubicBezTo>
                    <a:pt x="3001" y="52995"/>
                    <a:pt x="3085" y="52686"/>
                    <a:pt x="2763" y="52626"/>
                  </a:cubicBezTo>
                  <a:cubicBezTo>
                    <a:pt x="2954" y="52257"/>
                    <a:pt x="2501" y="51960"/>
                    <a:pt x="2608" y="51638"/>
                  </a:cubicBezTo>
                  <a:cubicBezTo>
                    <a:pt x="2680" y="51436"/>
                    <a:pt x="2489" y="51424"/>
                    <a:pt x="2477" y="51364"/>
                  </a:cubicBezTo>
                  <a:cubicBezTo>
                    <a:pt x="2466" y="50924"/>
                    <a:pt x="2335" y="50531"/>
                    <a:pt x="2156" y="50114"/>
                  </a:cubicBezTo>
                  <a:cubicBezTo>
                    <a:pt x="2037" y="49840"/>
                    <a:pt x="2049" y="49424"/>
                    <a:pt x="2025" y="49078"/>
                  </a:cubicBezTo>
                  <a:cubicBezTo>
                    <a:pt x="2001" y="48840"/>
                    <a:pt x="2001" y="48602"/>
                    <a:pt x="1739" y="48447"/>
                  </a:cubicBezTo>
                  <a:cubicBezTo>
                    <a:pt x="1715" y="48424"/>
                    <a:pt x="1692" y="48304"/>
                    <a:pt x="1715" y="48304"/>
                  </a:cubicBezTo>
                  <a:cubicBezTo>
                    <a:pt x="2013" y="48126"/>
                    <a:pt x="1585" y="47792"/>
                    <a:pt x="1894" y="47638"/>
                  </a:cubicBezTo>
                  <a:cubicBezTo>
                    <a:pt x="1608" y="47197"/>
                    <a:pt x="1846" y="46685"/>
                    <a:pt x="1608" y="46221"/>
                  </a:cubicBezTo>
                  <a:cubicBezTo>
                    <a:pt x="1454" y="45935"/>
                    <a:pt x="1739" y="45578"/>
                    <a:pt x="1596" y="45233"/>
                  </a:cubicBezTo>
                  <a:cubicBezTo>
                    <a:pt x="1525" y="45042"/>
                    <a:pt x="1549" y="44828"/>
                    <a:pt x="1525" y="44625"/>
                  </a:cubicBezTo>
                  <a:cubicBezTo>
                    <a:pt x="1525" y="44590"/>
                    <a:pt x="1525" y="44542"/>
                    <a:pt x="1537" y="44506"/>
                  </a:cubicBezTo>
                  <a:cubicBezTo>
                    <a:pt x="1751" y="43935"/>
                    <a:pt x="1489" y="43351"/>
                    <a:pt x="1596" y="42780"/>
                  </a:cubicBezTo>
                  <a:cubicBezTo>
                    <a:pt x="1739" y="41982"/>
                    <a:pt x="1418" y="41208"/>
                    <a:pt x="1620" y="40399"/>
                  </a:cubicBezTo>
                  <a:cubicBezTo>
                    <a:pt x="1704" y="40089"/>
                    <a:pt x="1692" y="39684"/>
                    <a:pt x="1489" y="39351"/>
                  </a:cubicBezTo>
                  <a:cubicBezTo>
                    <a:pt x="1442" y="39268"/>
                    <a:pt x="1513" y="39244"/>
                    <a:pt x="1573" y="39196"/>
                  </a:cubicBezTo>
                  <a:cubicBezTo>
                    <a:pt x="1632" y="39149"/>
                    <a:pt x="1715" y="39065"/>
                    <a:pt x="1644" y="38994"/>
                  </a:cubicBezTo>
                  <a:cubicBezTo>
                    <a:pt x="1239" y="38518"/>
                    <a:pt x="1751" y="38017"/>
                    <a:pt x="1596" y="37529"/>
                  </a:cubicBezTo>
                  <a:cubicBezTo>
                    <a:pt x="1525" y="37291"/>
                    <a:pt x="1608" y="37017"/>
                    <a:pt x="1465" y="36791"/>
                  </a:cubicBezTo>
                  <a:cubicBezTo>
                    <a:pt x="1454" y="36767"/>
                    <a:pt x="1430" y="36720"/>
                    <a:pt x="1430" y="36720"/>
                  </a:cubicBezTo>
                  <a:cubicBezTo>
                    <a:pt x="1823" y="36303"/>
                    <a:pt x="1382" y="35815"/>
                    <a:pt x="1596" y="35362"/>
                  </a:cubicBezTo>
                  <a:cubicBezTo>
                    <a:pt x="1656" y="35231"/>
                    <a:pt x="1632" y="34910"/>
                    <a:pt x="1525" y="34672"/>
                  </a:cubicBezTo>
                  <a:cubicBezTo>
                    <a:pt x="1465" y="34541"/>
                    <a:pt x="1489" y="34327"/>
                    <a:pt x="1513" y="34196"/>
                  </a:cubicBezTo>
                  <a:cubicBezTo>
                    <a:pt x="1620" y="33803"/>
                    <a:pt x="1489" y="33434"/>
                    <a:pt x="1406" y="33064"/>
                  </a:cubicBezTo>
                  <a:cubicBezTo>
                    <a:pt x="1394" y="32981"/>
                    <a:pt x="1394" y="32910"/>
                    <a:pt x="1501" y="32874"/>
                  </a:cubicBezTo>
                  <a:cubicBezTo>
                    <a:pt x="1549" y="32862"/>
                    <a:pt x="1608" y="32767"/>
                    <a:pt x="1608" y="32767"/>
                  </a:cubicBezTo>
                  <a:cubicBezTo>
                    <a:pt x="1168" y="32350"/>
                    <a:pt x="1751" y="31838"/>
                    <a:pt x="1454" y="31410"/>
                  </a:cubicBezTo>
                  <a:cubicBezTo>
                    <a:pt x="1358" y="31267"/>
                    <a:pt x="1370" y="31040"/>
                    <a:pt x="1406" y="30874"/>
                  </a:cubicBezTo>
                  <a:cubicBezTo>
                    <a:pt x="1489" y="30481"/>
                    <a:pt x="1489" y="30136"/>
                    <a:pt x="1358" y="29731"/>
                  </a:cubicBezTo>
                  <a:cubicBezTo>
                    <a:pt x="1275" y="29457"/>
                    <a:pt x="1465" y="29100"/>
                    <a:pt x="1204" y="28802"/>
                  </a:cubicBezTo>
                  <a:cubicBezTo>
                    <a:pt x="1073" y="28659"/>
                    <a:pt x="1358" y="28564"/>
                    <a:pt x="1346" y="28338"/>
                  </a:cubicBezTo>
                  <a:cubicBezTo>
                    <a:pt x="1323" y="27897"/>
                    <a:pt x="1144" y="27421"/>
                    <a:pt x="1358" y="26968"/>
                  </a:cubicBezTo>
                  <a:cubicBezTo>
                    <a:pt x="953" y="26826"/>
                    <a:pt x="1573" y="26397"/>
                    <a:pt x="1132" y="26254"/>
                  </a:cubicBezTo>
                  <a:cubicBezTo>
                    <a:pt x="1120" y="26254"/>
                    <a:pt x="1227" y="26040"/>
                    <a:pt x="1227" y="25933"/>
                  </a:cubicBezTo>
                  <a:cubicBezTo>
                    <a:pt x="1215" y="25647"/>
                    <a:pt x="1227" y="25361"/>
                    <a:pt x="1132" y="25099"/>
                  </a:cubicBezTo>
                  <a:cubicBezTo>
                    <a:pt x="942" y="24587"/>
                    <a:pt x="1227" y="24111"/>
                    <a:pt x="1168" y="23611"/>
                  </a:cubicBezTo>
                  <a:cubicBezTo>
                    <a:pt x="1144" y="23397"/>
                    <a:pt x="1025" y="23194"/>
                    <a:pt x="1263" y="23004"/>
                  </a:cubicBezTo>
                  <a:cubicBezTo>
                    <a:pt x="977" y="22825"/>
                    <a:pt x="1204" y="22575"/>
                    <a:pt x="1156" y="22361"/>
                  </a:cubicBezTo>
                  <a:cubicBezTo>
                    <a:pt x="1108" y="22194"/>
                    <a:pt x="989" y="22016"/>
                    <a:pt x="1227" y="21861"/>
                  </a:cubicBezTo>
                  <a:cubicBezTo>
                    <a:pt x="1251" y="21837"/>
                    <a:pt x="1180" y="21539"/>
                    <a:pt x="1168" y="21373"/>
                  </a:cubicBezTo>
                  <a:cubicBezTo>
                    <a:pt x="1108" y="20884"/>
                    <a:pt x="1537" y="20384"/>
                    <a:pt x="1168" y="19884"/>
                  </a:cubicBezTo>
                  <a:cubicBezTo>
                    <a:pt x="1144" y="19860"/>
                    <a:pt x="1132" y="19610"/>
                    <a:pt x="1108" y="19468"/>
                  </a:cubicBezTo>
                  <a:cubicBezTo>
                    <a:pt x="1096" y="19384"/>
                    <a:pt x="1061" y="19301"/>
                    <a:pt x="1215" y="19301"/>
                  </a:cubicBezTo>
                  <a:cubicBezTo>
                    <a:pt x="1221" y="19302"/>
                    <a:pt x="1226" y="19302"/>
                    <a:pt x="1232" y="19302"/>
                  </a:cubicBezTo>
                  <a:cubicBezTo>
                    <a:pt x="1308" y="19302"/>
                    <a:pt x="1369" y="19226"/>
                    <a:pt x="1346" y="19182"/>
                  </a:cubicBezTo>
                  <a:cubicBezTo>
                    <a:pt x="1168" y="18741"/>
                    <a:pt x="1287" y="18313"/>
                    <a:pt x="1394" y="17884"/>
                  </a:cubicBezTo>
                  <a:cubicBezTo>
                    <a:pt x="1418" y="17801"/>
                    <a:pt x="1323" y="17682"/>
                    <a:pt x="1334" y="17670"/>
                  </a:cubicBezTo>
                  <a:cubicBezTo>
                    <a:pt x="1444" y="17582"/>
                    <a:pt x="1016" y="17331"/>
                    <a:pt x="1354" y="17331"/>
                  </a:cubicBezTo>
                  <a:cubicBezTo>
                    <a:pt x="1382" y="17331"/>
                    <a:pt x="1415" y="17333"/>
                    <a:pt x="1454" y="17336"/>
                  </a:cubicBezTo>
                  <a:cubicBezTo>
                    <a:pt x="1454" y="17229"/>
                    <a:pt x="1477" y="17122"/>
                    <a:pt x="1465" y="17015"/>
                  </a:cubicBezTo>
                  <a:cubicBezTo>
                    <a:pt x="1406" y="16372"/>
                    <a:pt x="1334" y="15741"/>
                    <a:pt x="1513" y="15098"/>
                  </a:cubicBezTo>
                  <a:cubicBezTo>
                    <a:pt x="1608" y="14765"/>
                    <a:pt x="1406" y="14372"/>
                    <a:pt x="1477" y="14038"/>
                  </a:cubicBezTo>
                  <a:cubicBezTo>
                    <a:pt x="1525" y="13824"/>
                    <a:pt x="1418" y="13669"/>
                    <a:pt x="1418" y="13503"/>
                  </a:cubicBezTo>
                  <a:cubicBezTo>
                    <a:pt x="1428" y="13294"/>
                    <a:pt x="1593" y="13186"/>
                    <a:pt x="1762" y="13186"/>
                  </a:cubicBezTo>
                  <a:cubicBezTo>
                    <a:pt x="1786" y="13186"/>
                    <a:pt x="1811" y="13189"/>
                    <a:pt x="1835" y="13193"/>
                  </a:cubicBezTo>
                  <a:cubicBezTo>
                    <a:pt x="1903" y="13204"/>
                    <a:pt x="1968" y="13209"/>
                    <a:pt x="2032" y="13209"/>
                  </a:cubicBezTo>
                  <a:cubicBezTo>
                    <a:pt x="2247" y="13209"/>
                    <a:pt x="2442" y="13156"/>
                    <a:pt x="2644" y="13110"/>
                  </a:cubicBezTo>
                  <a:cubicBezTo>
                    <a:pt x="2685" y="13102"/>
                    <a:pt x="2725" y="13099"/>
                    <a:pt x="2765" y="13099"/>
                  </a:cubicBezTo>
                  <a:cubicBezTo>
                    <a:pt x="2956" y="13099"/>
                    <a:pt x="3135" y="13172"/>
                    <a:pt x="3338" y="13172"/>
                  </a:cubicBezTo>
                  <a:cubicBezTo>
                    <a:pt x="3360" y="13172"/>
                    <a:pt x="3383" y="13171"/>
                    <a:pt x="3406" y="13169"/>
                  </a:cubicBezTo>
                  <a:cubicBezTo>
                    <a:pt x="3567" y="13150"/>
                    <a:pt x="3728" y="13142"/>
                    <a:pt x="3888" y="13142"/>
                  </a:cubicBezTo>
                  <a:cubicBezTo>
                    <a:pt x="4323" y="13142"/>
                    <a:pt x="4758" y="13200"/>
                    <a:pt x="5192" y="13253"/>
                  </a:cubicBezTo>
                  <a:cubicBezTo>
                    <a:pt x="5600" y="13304"/>
                    <a:pt x="6009" y="13327"/>
                    <a:pt x="6419" y="13327"/>
                  </a:cubicBezTo>
                  <a:cubicBezTo>
                    <a:pt x="6774" y="13327"/>
                    <a:pt x="7131" y="13309"/>
                    <a:pt x="7490" y="13276"/>
                  </a:cubicBezTo>
                  <a:cubicBezTo>
                    <a:pt x="7788" y="13241"/>
                    <a:pt x="8085" y="13324"/>
                    <a:pt x="8347" y="13122"/>
                  </a:cubicBezTo>
                  <a:cubicBezTo>
                    <a:pt x="8454" y="13229"/>
                    <a:pt x="8573" y="13260"/>
                    <a:pt x="8694" y="13260"/>
                  </a:cubicBezTo>
                  <a:cubicBezTo>
                    <a:pt x="8871" y="13260"/>
                    <a:pt x="9054" y="13194"/>
                    <a:pt x="9222" y="13194"/>
                  </a:cubicBezTo>
                  <a:cubicBezTo>
                    <a:pt x="9273" y="13194"/>
                    <a:pt x="9323" y="13200"/>
                    <a:pt x="9371" y="13217"/>
                  </a:cubicBezTo>
                  <a:cubicBezTo>
                    <a:pt x="9546" y="13283"/>
                    <a:pt x="9718" y="13300"/>
                    <a:pt x="9889" y="13300"/>
                  </a:cubicBezTo>
                  <a:cubicBezTo>
                    <a:pt x="10083" y="13300"/>
                    <a:pt x="10275" y="13278"/>
                    <a:pt x="10466" y="13278"/>
                  </a:cubicBezTo>
                  <a:cubicBezTo>
                    <a:pt x="10534" y="13278"/>
                    <a:pt x="10601" y="13281"/>
                    <a:pt x="10669" y="13288"/>
                  </a:cubicBezTo>
                  <a:cubicBezTo>
                    <a:pt x="10854" y="13313"/>
                    <a:pt x="11041" y="13317"/>
                    <a:pt x="11227" y="13317"/>
                  </a:cubicBezTo>
                  <a:cubicBezTo>
                    <a:pt x="11335" y="13317"/>
                    <a:pt x="11442" y="13316"/>
                    <a:pt x="11548" y="13316"/>
                  </a:cubicBezTo>
                  <a:cubicBezTo>
                    <a:pt x="11710" y="13316"/>
                    <a:pt x="11869" y="13319"/>
                    <a:pt x="12026" y="13336"/>
                  </a:cubicBezTo>
                  <a:cubicBezTo>
                    <a:pt x="12099" y="13346"/>
                    <a:pt x="12598" y="13349"/>
                    <a:pt x="13350" y="13349"/>
                  </a:cubicBezTo>
                  <a:cubicBezTo>
                    <a:pt x="16090" y="13349"/>
                    <a:pt x="22195" y="13299"/>
                    <a:pt x="23311" y="13299"/>
                  </a:cubicBezTo>
                  <a:cubicBezTo>
                    <a:pt x="23402" y="13299"/>
                    <a:pt x="23459" y="13299"/>
                    <a:pt x="23480" y="13300"/>
                  </a:cubicBezTo>
                  <a:cubicBezTo>
                    <a:pt x="24468" y="13300"/>
                    <a:pt x="25457" y="13217"/>
                    <a:pt x="26445" y="13157"/>
                  </a:cubicBezTo>
                  <a:cubicBezTo>
                    <a:pt x="26933" y="13122"/>
                    <a:pt x="27433" y="13062"/>
                    <a:pt x="27921" y="13026"/>
                  </a:cubicBezTo>
                  <a:cubicBezTo>
                    <a:pt x="27935" y="13025"/>
                    <a:pt x="27949" y="13025"/>
                    <a:pt x="27962" y="13025"/>
                  </a:cubicBezTo>
                  <a:cubicBezTo>
                    <a:pt x="28112" y="13025"/>
                    <a:pt x="28256" y="13075"/>
                    <a:pt x="28422" y="13075"/>
                  </a:cubicBezTo>
                  <a:cubicBezTo>
                    <a:pt x="28438" y="13075"/>
                    <a:pt x="28453" y="13075"/>
                    <a:pt x="28469" y="13074"/>
                  </a:cubicBezTo>
                  <a:cubicBezTo>
                    <a:pt x="28826" y="13050"/>
                    <a:pt x="29195" y="12979"/>
                    <a:pt x="29552" y="12979"/>
                  </a:cubicBezTo>
                  <a:cubicBezTo>
                    <a:pt x="29790" y="12979"/>
                    <a:pt x="30005" y="13062"/>
                    <a:pt x="30279" y="13062"/>
                  </a:cubicBezTo>
                  <a:cubicBezTo>
                    <a:pt x="30339" y="13059"/>
                    <a:pt x="30399" y="13058"/>
                    <a:pt x="30460" y="13058"/>
                  </a:cubicBezTo>
                  <a:cubicBezTo>
                    <a:pt x="30699" y="13058"/>
                    <a:pt x="30943" y="13076"/>
                    <a:pt x="31185" y="13076"/>
                  </a:cubicBezTo>
                  <a:cubicBezTo>
                    <a:pt x="31393" y="13076"/>
                    <a:pt x="31600" y="13063"/>
                    <a:pt x="31803" y="13014"/>
                  </a:cubicBezTo>
                  <a:cubicBezTo>
                    <a:pt x="31828" y="13009"/>
                    <a:pt x="31852" y="13007"/>
                    <a:pt x="31875" y="13007"/>
                  </a:cubicBezTo>
                  <a:cubicBezTo>
                    <a:pt x="32003" y="13007"/>
                    <a:pt x="32098" y="13079"/>
                    <a:pt x="32219" y="13110"/>
                  </a:cubicBezTo>
                  <a:cubicBezTo>
                    <a:pt x="32240" y="13113"/>
                    <a:pt x="32255" y="13117"/>
                    <a:pt x="32266" y="13117"/>
                  </a:cubicBezTo>
                  <a:cubicBezTo>
                    <a:pt x="32294" y="13117"/>
                    <a:pt x="32301" y="13096"/>
                    <a:pt x="32326" y="13002"/>
                  </a:cubicBezTo>
                  <a:cubicBezTo>
                    <a:pt x="32340" y="12953"/>
                    <a:pt x="32371" y="12937"/>
                    <a:pt x="32401" y="12937"/>
                  </a:cubicBezTo>
                  <a:cubicBezTo>
                    <a:pt x="32422" y="12937"/>
                    <a:pt x="32443" y="12945"/>
                    <a:pt x="32457" y="12955"/>
                  </a:cubicBezTo>
                  <a:cubicBezTo>
                    <a:pt x="32592" y="13022"/>
                    <a:pt x="32728" y="13042"/>
                    <a:pt x="32864" y="13042"/>
                  </a:cubicBezTo>
                  <a:cubicBezTo>
                    <a:pt x="33057" y="13042"/>
                    <a:pt x="33250" y="13002"/>
                    <a:pt x="33437" y="13002"/>
                  </a:cubicBezTo>
                  <a:cubicBezTo>
                    <a:pt x="33492" y="13002"/>
                    <a:pt x="33547" y="13006"/>
                    <a:pt x="33600" y="13014"/>
                  </a:cubicBezTo>
                  <a:cubicBezTo>
                    <a:pt x="33714" y="13026"/>
                    <a:pt x="33821" y="13029"/>
                    <a:pt x="33925" y="13029"/>
                  </a:cubicBezTo>
                  <a:cubicBezTo>
                    <a:pt x="34029" y="13029"/>
                    <a:pt x="34130" y="13026"/>
                    <a:pt x="34231" y="13026"/>
                  </a:cubicBezTo>
                  <a:cubicBezTo>
                    <a:pt x="34248" y="13027"/>
                    <a:pt x="34264" y="13027"/>
                    <a:pt x="34280" y="13027"/>
                  </a:cubicBezTo>
                  <a:cubicBezTo>
                    <a:pt x="34531" y="13027"/>
                    <a:pt x="34793" y="12962"/>
                    <a:pt x="35008" y="12962"/>
                  </a:cubicBezTo>
                  <a:cubicBezTo>
                    <a:pt x="35067" y="12962"/>
                    <a:pt x="35122" y="12967"/>
                    <a:pt x="35172" y="12979"/>
                  </a:cubicBezTo>
                  <a:cubicBezTo>
                    <a:pt x="35278" y="13003"/>
                    <a:pt x="35898" y="13011"/>
                    <a:pt x="36803" y="13011"/>
                  </a:cubicBezTo>
                  <a:cubicBezTo>
                    <a:pt x="39058" y="13011"/>
                    <a:pt x="43079" y="12958"/>
                    <a:pt x="45323" y="12958"/>
                  </a:cubicBezTo>
                  <a:cubicBezTo>
                    <a:pt x="46223" y="12958"/>
                    <a:pt x="46837" y="12967"/>
                    <a:pt x="46935" y="12991"/>
                  </a:cubicBezTo>
                  <a:cubicBezTo>
                    <a:pt x="46999" y="13004"/>
                    <a:pt x="47053" y="13013"/>
                    <a:pt x="47105" y="13013"/>
                  </a:cubicBezTo>
                  <a:cubicBezTo>
                    <a:pt x="47190" y="13013"/>
                    <a:pt x="47268" y="12990"/>
                    <a:pt x="47364" y="12931"/>
                  </a:cubicBezTo>
                  <a:cubicBezTo>
                    <a:pt x="47416" y="12903"/>
                    <a:pt x="47468" y="12892"/>
                    <a:pt x="47520" y="12892"/>
                  </a:cubicBezTo>
                  <a:cubicBezTo>
                    <a:pt x="47702" y="12892"/>
                    <a:pt x="47888" y="13026"/>
                    <a:pt x="48089" y="13026"/>
                  </a:cubicBezTo>
                  <a:cubicBezTo>
                    <a:pt x="48120" y="13026"/>
                    <a:pt x="48153" y="13022"/>
                    <a:pt x="48186" y="13014"/>
                  </a:cubicBezTo>
                  <a:cubicBezTo>
                    <a:pt x="48257" y="12994"/>
                    <a:pt x="48329" y="12987"/>
                    <a:pt x="48402" y="12987"/>
                  </a:cubicBezTo>
                  <a:cubicBezTo>
                    <a:pt x="48581" y="12987"/>
                    <a:pt x="48763" y="13031"/>
                    <a:pt x="48946" y="13031"/>
                  </a:cubicBezTo>
                  <a:cubicBezTo>
                    <a:pt x="49034" y="13031"/>
                    <a:pt x="49122" y="13021"/>
                    <a:pt x="49210" y="12991"/>
                  </a:cubicBezTo>
                  <a:cubicBezTo>
                    <a:pt x="49343" y="12942"/>
                    <a:pt x="49478" y="12928"/>
                    <a:pt x="49615" y="12928"/>
                  </a:cubicBezTo>
                  <a:cubicBezTo>
                    <a:pt x="49833" y="12928"/>
                    <a:pt x="50055" y="12965"/>
                    <a:pt x="50278" y="12965"/>
                  </a:cubicBezTo>
                  <a:cubicBezTo>
                    <a:pt x="50366" y="12965"/>
                    <a:pt x="50455" y="12959"/>
                    <a:pt x="50543" y="12943"/>
                  </a:cubicBezTo>
                  <a:cubicBezTo>
                    <a:pt x="50785" y="12900"/>
                    <a:pt x="51032" y="12894"/>
                    <a:pt x="51281" y="12894"/>
                  </a:cubicBezTo>
                  <a:cubicBezTo>
                    <a:pt x="51380" y="12894"/>
                    <a:pt x="51479" y="12895"/>
                    <a:pt x="51579" y="12895"/>
                  </a:cubicBezTo>
                  <a:cubicBezTo>
                    <a:pt x="51927" y="12895"/>
                    <a:pt x="52275" y="12883"/>
                    <a:pt x="52615" y="12776"/>
                  </a:cubicBezTo>
                  <a:cubicBezTo>
                    <a:pt x="52650" y="12776"/>
                    <a:pt x="52686" y="12752"/>
                    <a:pt x="52698" y="12752"/>
                  </a:cubicBezTo>
                  <a:cubicBezTo>
                    <a:pt x="52845" y="12831"/>
                    <a:pt x="52992" y="12859"/>
                    <a:pt x="53137" y="12859"/>
                  </a:cubicBezTo>
                  <a:cubicBezTo>
                    <a:pt x="53368" y="12859"/>
                    <a:pt x="53593" y="12787"/>
                    <a:pt x="53805" y="12729"/>
                  </a:cubicBezTo>
                  <a:cubicBezTo>
                    <a:pt x="53933" y="12689"/>
                    <a:pt x="54064" y="12679"/>
                    <a:pt x="54194" y="12679"/>
                  </a:cubicBezTo>
                  <a:cubicBezTo>
                    <a:pt x="54323" y="12679"/>
                    <a:pt x="54452" y="12688"/>
                    <a:pt x="54577" y="12688"/>
                  </a:cubicBezTo>
                  <a:cubicBezTo>
                    <a:pt x="54738" y="12688"/>
                    <a:pt x="54892" y="12672"/>
                    <a:pt x="55032" y="12598"/>
                  </a:cubicBezTo>
                  <a:cubicBezTo>
                    <a:pt x="55179" y="12524"/>
                    <a:pt x="55333" y="12509"/>
                    <a:pt x="55487" y="12509"/>
                  </a:cubicBezTo>
                  <a:cubicBezTo>
                    <a:pt x="55597" y="12509"/>
                    <a:pt x="55706" y="12516"/>
                    <a:pt x="55814" y="12516"/>
                  </a:cubicBezTo>
                  <a:cubicBezTo>
                    <a:pt x="55972" y="12516"/>
                    <a:pt x="56126" y="12500"/>
                    <a:pt x="56270" y="12419"/>
                  </a:cubicBezTo>
                  <a:cubicBezTo>
                    <a:pt x="56293" y="12408"/>
                    <a:pt x="56325" y="12402"/>
                    <a:pt x="56362" y="12402"/>
                  </a:cubicBezTo>
                  <a:cubicBezTo>
                    <a:pt x="56440" y="12402"/>
                    <a:pt x="56535" y="12426"/>
                    <a:pt x="56591" y="12467"/>
                  </a:cubicBezTo>
                  <a:cubicBezTo>
                    <a:pt x="56664" y="12509"/>
                    <a:pt x="56706" y="12546"/>
                    <a:pt x="56747" y="12546"/>
                  </a:cubicBezTo>
                  <a:cubicBezTo>
                    <a:pt x="56787" y="12546"/>
                    <a:pt x="56825" y="12512"/>
                    <a:pt x="56889" y="12419"/>
                  </a:cubicBezTo>
                  <a:cubicBezTo>
                    <a:pt x="56916" y="12385"/>
                    <a:pt x="56943" y="12372"/>
                    <a:pt x="56971" y="12372"/>
                  </a:cubicBezTo>
                  <a:close/>
                  <a:moveTo>
                    <a:pt x="34494" y="0"/>
                  </a:moveTo>
                  <a:cubicBezTo>
                    <a:pt x="34258" y="0"/>
                    <a:pt x="34023" y="4"/>
                    <a:pt x="33791" y="13"/>
                  </a:cubicBezTo>
                  <a:cubicBezTo>
                    <a:pt x="33423" y="32"/>
                    <a:pt x="33032" y="163"/>
                    <a:pt x="32678" y="163"/>
                  </a:cubicBezTo>
                  <a:cubicBezTo>
                    <a:pt x="32586" y="163"/>
                    <a:pt x="32496" y="154"/>
                    <a:pt x="32410" y="132"/>
                  </a:cubicBezTo>
                  <a:cubicBezTo>
                    <a:pt x="32243" y="88"/>
                    <a:pt x="32080" y="75"/>
                    <a:pt x="31919" y="75"/>
                  </a:cubicBezTo>
                  <a:cubicBezTo>
                    <a:pt x="31672" y="75"/>
                    <a:pt x="31428" y="106"/>
                    <a:pt x="31181" y="106"/>
                  </a:cubicBezTo>
                  <a:cubicBezTo>
                    <a:pt x="31107" y="106"/>
                    <a:pt x="31032" y="103"/>
                    <a:pt x="30957" y="96"/>
                  </a:cubicBezTo>
                  <a:cubicBezTo>
                    <a:pt x="30822" y="81"/>
                    <a:pt x="30686" y="75"/>
                    <a:pt x="30549" y="75"/>
                  </a:cubicBezTo>
                  <a:cubicBezTo>
                    <a:pt x="30046" y="75"/>
                    <a:pt x="29534" y="156"/>
                    <a:pt x="29028" y="156"/>
                  </a:cubicBezTo>
                  <a:cubicBezTo>
                    <a:pt x="29005" y="156"/>
                    <a:pt x="28981" y="156"/>
                    <a:pt x="28958" y="156"/>
                  </a:cubicBezTo>
                  <a:cubicBezTo>
                    <a:pt x="28482" y="156"/>
                    <a:pt x="28005" y="63"/>
                    <a:pt x="27522" y="63"/>
                  </a:cubicBezTo>
                  <a:cubicBezTo>
                    <a:pt x="27437" y="63"/>
                    <a:pt x="27352" y="65"/>
                    <a:pt x="27266" y="72"/>
                  </a:cubicBezTo>
                  <a:cubicBezTo>
                    <a:pt x="27097" y="88"/>
                    <a:pt x="26928" y="113"/>
                    <a:pt x="26753" y="113"/>
                  </a:cubicBezTo>
                  <a:cubicBezTo>
                    <a:pt x="26656" y="113"/>
                    <a:pt x="26558" y="105"/>
                    <a:pt x="26457" y="84"/>
                  </a:cubicBezTo>
                  <a:cubicBezTo>
                    <a:pt x="26241" y="40"/>
                    <a:pt x="25975" y="4"/>
                    <a:pt x="25744" y="4"/>
                  </a:cubicBezTo>
                  <a:cubicBezTo>
                    <a:pt x="25605" y="4"/>
                    <a:pt x="25479" y="17"/>
                    <a:pt x="25385" y="49"/>
                  </a:cubicBezTo>
                  <a:cubicBezTo>
                    <a:pt x="25185" y="110"/>
                    <a:pt x="24992" y="129"/>
                    <a:pt x="24802" y="129"/>
                  </a:cubicBezTo>
                  <a:cubicBezTo>
                    <a:pt x="24479" y="129"/>
                    <a:pt x="24166" y="73"/>
                    <a:pt x="23849" y="73"/>
                  </a:cubicBezTo>
                  <a:cubicBezTo>
                    <a:pt x="23774" y="73"/>
                    <a:pt x="23699" y="77"/>
                    <a:pt x="23623" y="84"/>
                  </a:cubicBezTo>
                  <a:cubicBezTo>
                    <a:pt x="23552" y="91"/>
                    <a:pt x="23092" y="94"/>
                    <a:pt x="22393" y="94"/>
                  </a:cubicBezTo>
                  <a:cubicBezTo>
                    <a:pt x="20636" y="94"/>
                    <a:pt x="17373" y="78"/>
                    <a:pt x="14986" y="78"/>
                  </a:cubicBezTo>
                  <a:cubicBezTo>
                    <a:pt x="13393" y="78"/>
                    <a:pt x="12190" y="85"/>
                    <a:pt x="12086" y="108"/>
                  </a:cubicBezTo>
                  <a:cubicBezTo>
                    <a:pt x="11865" y="156"/>
                    <a:pt x="11646" y="170"/>
                    <a:pt x="11427" y="170"/>
                  </a:cubicBezTo>
                  <a:cubicBezTo>
                    <a:pt x="11133" y="170"/>
                    <a:pt x="10840" y="145"/>
                    <a:pt x="10550" y="145"/>
                  </a:cubicBezTo>
                  <a:cubicBezTo>
                    <a:pt x="10358" y="145"/>
                    <a:pt x="10168" y="155"/>
                    <a:pt x="9978" y="191"/>
                  </a:cubicBezTo>
                  <a:cubicBezTo>
                    <a:pt x="9824" y="221"/>
                    <a:pt x="9672" y="221"/>
                    <a:pt x="9520" y="221"/>
                  </a:cubicBezTo>
                  <a:cubicBezTo>
                    <a:pt x="9368" y="221"/>
                    <a:pt x="9216" y="221"/>
                    <a:pt x="9062" y="251"/>
                  </a:cubicBezTo>
                  <a:cubicBezTo>
                    <a:pt x="8573" y="334"/>
                    <a:pt x="8121" y="501"/>
                    <a:pt x="7633" y="537"/>
                  </a:cubicBezTo>
                  <a:cubicBezTo>
                    <a:pt x="6811" y="608"/>
                    <a:pt x="5966" y="572"/>
                    <a:pt x="5228" y="1025"/>
                  </a:cubicBezTo>
                  <a:cubicBezTo>
                    <a:pt x="5190" y="1047"/>
                    <a:pt x="5143" y="1056"/>
                    <a:pt x="5095" y="1056"/>
                  </a:cubicBezTo>
                  <a:cubicBezTo>
                    <a:pt x="5067" y="1056"/>
                    <a:pt x="5040" y="1053"/>
                    <a:pt x="5014" y="1049"/>
                  </a:cubicBezTo>
                  <a:cubicBezTo>
                    <a:pt x="4962" y="1042"/>
                    <a:pt x="4912" y="1039"/>
                    <a:pt x="4862" y="1039"/>
                  </a:cubicBezTo>
                  <a:cubicBezTo>
                    <a:pt x="4375" y="1039"/>
                    <a:pt x="3983" y="1336"/>
                    <a:pt x="3561" y="1465"/>
                  </a:cubicBezTo>
                  <a:cubicBezTo>
                    <a:pt x="3085" y="1620"/>
                    <a:pt x="2644" y="1977"/>
                    <a:pt x="2323" y="2346"/>
                  </a:cubicBezTo>
                  <a:cubicBezTo>
                    <a:pt x="1858" y="2882"/>
                    <a:pt x="1549" y="3513"/>
                    <a:pt x="1263" y="4156"/>
                  </a:cubicBezTo>
                  <a:cubicBezTo>
                    <a:pt x="858" y="5132"/>
                    <a:pt x="751" y="6133"/>
                    <a:pt x="715" y="7145"/>
                  </a:cubicBezTo>
                  <a:cubicBezTo>
                    <a:pt x="703" y="7371"/>
                    <a:pt x="703" y="7597"/>
                    <a:pt x="668" y="7811"/>
                  </a:cubicBezTo>
                  <a:cubicBezTo>
                    <a:pt x="608" y="8300"/>
                    <a:pt x="572" y="8788"/>
                    <a:pt x="632" y="9288"/>
                  </a:cubicBezTo>
                  <a:cubicBezTo>
                    <a:pt x="668" y="9645"/>
                    <a:pt x="751" y="10038"/>
                    <a:pt x="644" y="10371"/>
                  </a:cubicBezTo>
                  <a:cubicBezTo>
                    <a:pt x="370" y="11193"/>
                    <a:pt x="489" y="12026"/>
                    <a:pt x="477" y="12848"/>
                  </a:cubicBezTo>
                  <a:cubicBezTo>
                    <a:pt x="465" y="13276"/>
                    <a:pt x="501" y="13753"/>
                    <a:pt x="453" y="14157"/>
                  </a:cubicBezTo>
                  <a:cubicBezTo>
                    <a:pt x="358" y="14812"/>
                    <a:pt x="394" y="15467"/>
                    <a:pt x="322" y="16110"/>
                  </a:cubicBezTo>
                  <a:cubicBezTo>
                    <a:pt x="287" y="16479"/>
                    <a:pt x="96" y="16860"/>
                    <a:pt x="191" y="17193"/>
                  </a:cubicBezTo>
                  <a:cubicBezTo>
                    <a:pt x="263" y="17503"/>
                    <a:pt x="275" y="17801"/>
                    <a:pt x="215" y="18063"/>
                  </a:cubicBezTo>
                  <a:cubicBezTo>
                    <a:pt x="72" y="18646"/>
                    <a:pt x="132" y="19241"/>
                    <a:pt x="144" y="19801"/>
                  </a:cubicBezTo>
                  <a:cubicBezTo>
                    <a:pt x="156" y="20587"/>
                    <a:pt x="96" y="21373"/>
                    <a:pt x="84" y="22158"/>
                  </a:cubicBezTo>
                  <a:cubicBezTo>
                    <a:pt x="84" y="22920"/>
                    <a:pt x="1" y="23706"/>
                    <a:pt x="1" y="24456"/>
                  </a:cubicBezTo>
                  <a:cubicBezTo>
                    <a:pt x="1" y="25325"/>
                    <a:pt x="13" y="26206"/>
                    <a:pt x="108" y="27076"/>
                  </a:cubicBezTo>
                  <a:cubicBezTo>
                    <a:pt x="227" y="28135"/>
                    <a:pt x="191" y="29183"/>
                    <a:pt x="287" y="30243"/>
                  </a:cubicBezTo>
                  <a:cubicBezTo>
                    <a:pt x="334" y="30719"/>
                    <a:pt x="239" y="31195"/>
                    <a:pt x="311" y="31695"/>
                  </a:cubicBezTo>
                  <a:cubicBezTo>
                    <a:pt x="358" y="31993"/>
                    <a:pt x="453" y="32338"/>
                    <a:pt x="382" y="32648"/>
                  </a:cubicBezTo>
                  <a:cubicBezTo>
                    <a:pt x="239" y="33243"/>
                    <a:pt x="430" y="33815"/>
                    <a:pt x="394" y="34398"/>
                  </a:cubicBezTo>
                  <a:cubicBezTo>
                    <a:pt x="358" y="35017"/>
                    <a:pt x="513" y="35636"/>
                    <a:pt x="477" y="36243"/>
                  </a:cubicBezTo>
                  <a:cubicBezTo>
                    <a:pt x="453" y="36684"/>
                    <a:pt x="442" y="37125"/>
                    <a:pt x="430" y="37541"/>
                  </a:cubicBezTo>
                  <a:cubicBezTo>
                    <a:pt x="418" y="38017"/>
                    <a:pt x="525" y="38518"/>
                    <a:pt x="513" y="39006"/>
                  </a:cubicBezTo>
                  <a:cubicBezTo>
                    <a:pt x="489" y="39720"/>
                    <a:pt x="430" y="40434"/>
                    <a:pt x="537" y="41149"/>
                  </a:cubicBezTo>
                  <a:cubicBezTo>
                    <a:pt x="549" y="41244"/>
                    <a:pt x="525" y="41339"/>
                    <a:pt x="525" y="41435"/>
                  </a:cubicBezTo>
                  <a:cubicBezTo>
                    <a:pt x="489" y="41887"/>
                    <a:pt x="525" y="42351"/>
                    <a:pt x="513" y="42804"/>
                  </a:cubicBezTo>
                  <a:cubicBezTo>
                    <a:pt x="501" y="43316"/>
                    <a:pt x="608" y="43828"/>
                    <a:pt x="549" y="44340"/>
                  </a:cubicBezTo>
                  <a:cubicBezTo>
                    <a:pt x="525" y="44518"/>
                    <a:pt x="346" y="44637"/>
                    <a:pt x="430" y="44864"/>
                  </a:cubicBezTo>
                  <a:cubicBezTo>
                    <a:pt x="549" y="45209"/>
                    <a:pt x="572" y="45590"/>
                    <a:pt x="608" y="45971"/>
                  </a:cubicBezTo>
                  <a:cubicBezTo>
                    <a:pt x="656" y="46423"/>
                    <a:pt x="561" y="46888"/>
                    <a:pt x="608" y="47316"/>
                  </a:cubicBezTo>
                  <a:cubicBezTo>
                    <a:pt x="680" y="47876"/>
                    <a:pt x="787" y="48459"/>
                    <a:pt x="811" y="48995"/>
                  </a:cubicBezTo>
                  <a:cubicBezTo>
                    <a:pt x="846" y="49578"/>
                    <a:pt x="1144" y="50055"/>
                    <a:pt x="1168" y="50626"/>
                  </a:cubicBezTo>
                  <a:cubicBezTo>
                    <a:pt x="1192" y="51079"/>
                    <a:pt x="1370" y="51543"/>
                    <a:pt x="1513" y="51995"/>
                  </a:cubicBezTo>
                  <a:cubicBezTo>
                    <a:pt x="1692" y="52543"/>
                    <a:pt x="1835" y="53115"/>
                    <a:pt x="2168" y="53615"/>
                  </a:cubicBezTo>
                  <a:cubicBezTo>
                    <a:pt x="2335" y="53888"/>
                    <a:pt x="2608" y="54079"/>
                    <a:pt x="2870" y="54305"/>
                  </a:cubicBezTo>
                  <a:cubicBezTo>
                    <a:pt x="3132" y="54531"/>
                    <a:pt x="3454" y="54734"/>
                    <a:pt x="3740" y="54829"/>
                  </a:cubicBezTo>
                  <a:cubicBezTo>
                    <a:pt x="4347" y="55031"/>
                    <a:pt x="4894" y="55353"/>
                    <a:pt x="5418" y="55639"/>
                  </a:cubicBezTo>
                  <a:cubicBezTo>
                    <a:pt x="5797" y="55842"/>
                    <a:pt x="6175" y="55872"/>
                    <a:pt x="6551" y="55872"/>
                  </a:cubicBezTo>
                  <a:cubicBezTo>
                    <a:pt x="6709" y="55872"/>
                    <a:pt x="6866" y="55867"/>
                    <a:pt x="7022" y="55867"/>
                  </a:cubicBezTo>
                  <a:cubicBezTo>
                    <a:pt x="7127" y="55867"/>
                    <a:pt x="7231" y="55869"/>
                    <a:pt x="7335" y="55877"/>
                  </a:cubicBezTo>
                  <a:cubicBezTo>
                    <a:pt x="7561" y="55897"/>
                    <a:pt x="7802" y="55957"/>
                    <a:pt x="8038" y="55957"/>
                  </a:cubicBezTo>
                  <a:cubicBezTo>
                    <a:pt x="8214" y="55957"/>
                    <a:pt x="8387" y="55924"/>
                    <a:pt x="8550" y="55817"/>
                  </a:cubicBezTo>
                  <a:cubicBezTo>
                    <a:pt x="9228" y="56127"/>
                    <a:pt x="9978" y="56020"/>
                    <a:pt x="10681" y="56103"/>
                  </a:cubicBezTo>
                  <a:cubicBezTo>
                    <a:pt x="11455" y="56210"/>
                    <a:pt x="22670" y="56294"/>
                    <a:pt x="23444" y="56377"/>
                  </a:cubicBezTo>
                  <a:cubicBezTo>
                    <a:pt x="24147" y="56448"/>
                    <a:pt x="24849" y="56460"/>
                    <a:pt x="25540" y="56567"/>
                  </a:cubicBezTo>
                  <a:cubicBezTo>
                    <a:pt x="25635" y="56579"/>
                    <a:pt x="25733" y="56584"/>
                    <a:pt x="25832" y="56584"/>
                  </a:cubicBezTo>
                  <a:cubicBezTo>
                    <a:pt x="26229" y="56584"/>
                    <a:pt x="26650" y="56508"/>
                    <a:pt x="27040" y="56508"/>
                  </a:cubicBezTo>
                  <a:cubicBezTo>
                    <a:pt x="27071" y="56507"/>
                    <a:pt x="27102" y="56507"/>
                    <a:pt x="27133" y="56507"/>
                  </a:cubicBezTo>
                  <a:cubicBezTo>
                    <a:pt x="27546" y="56507"/>
                    <a:pt x="27956" y="56548"/>
                    <a:pt x="28364" y="56548"/>
                  </a:cubicBezTo>
                  <a:cubicBezTo>
                    <a:pt x="28666" y="56548"/>
                    <a:pt x="28966" y="56526"/>
                    <a:pt x="29267" y="56448"/>
                  </a:cubicBezTo>
                  <a:cubicBezTo>
                    <a:pt x="29409" y="56410"/>
                    <a:pt x="29552" y="56399"/>
                    <a:pt x="29695" y="56399"/>
                  </a:cubicBezTo>
                  <a:cubicBezTo>
                    <a:pt x="29909" y="56399"/>
                    <a:pt x="30124" y="56424"/>
                    <a:pt x="30338" y="56424"/>
                  </a:cubicBezTo>
                  <a:cubicBezTo>
                    <a:pt x="30636" y="56424"/>
                    <a:pt x="30934" y="56261"/>
                    <a:pt x="31201" y="56261"/>
                  </a:cubicBezTo>
                  <a:cubicBezTo>
                    <a:pt x="31265" y="56261"/>
                    <a:pt x="31326" y="56271"/>
                    <a:pt x="31386" y="56294"/>
                  </a:cubicBezTo>
                  <a:cubicBezTo>
                    <a:pt x="31427" y="56311"/>
                    <a:pt x="31468" y="56318"/>
                    <a:pt x="31508" y="56318"/>
                  </a:cubicBezTo>
                  <a:cubicBezTo>
                    <a:pt x="31679" y="56318"/>
                    <a:pt x="31839" y="56189"/>
                    <a:pt x="31987" y="56189"/>
                  </a:cubicBezTo>
                  <a:cubicBezTo>
                    <a:pt x="32063" y="56189"/>
                    <a:pt x="32137" y="56224"/>
                    <a:pt x="32207" y="56329"/>
                  </a:cubicBezTo>
                  <a:cubicBezTo>
                    <a:pt x="32312" y="56202"/>
                    <a:pt x="32428" y="56163"/>
                    <a:pt x="32550" y="56163"/>
                  </a:cubicBezTo>
                  <a:cubicBezTo>
                    <a:pt x="32740" y="56163"/>
                    <a:pt x="32942" y="56258"/>
                    <a:pt x="33128" y="56258"/>
                  </a:cubicBezTo>
                  <a:cubicBezTo>
                    <a:pt x="33135" y="56258"/>
                    <a:pt x="33141" y="56258"/>
                    <a:pt x="33148" y="56258"/>
                  </a:cubicBezTo>
                  <a:cubicBezTo>
                    <a:pt x="33910" y="56198"/>
                    <a:pt x="34696" y="56246"/>
                    <a:pt x="35470" y="56174"/>
                  </a:cubicBezTo>
                  <a:cubicBezTo>
                    <a:pt x="35589" y="56163"/>
                    <a:pt x="35708" y="56163"/>
                    <a:pt x="35839" y="56151"/>
                  </a:cubicBezTo>
                  <a:cubicBezTo>
                    <a:pt x="36303" y="56127"/>
                    <a:pt x="47185" y="56127"/>
                    <a:pt x="47650" y="56079"/>
                  </a:cubicBezTo>
                  <a:cubicBezTo>
                    <a:pt x="48221" y="56020"/>
                    <a:pt x="48793" y="55960"/>
                    <a:pt x="49352" y="55865"/>
                  </a:cubicBezTo>
                  <a:cubicBezTo>
                    <a:pt x="49571" y="55828"/>
                    <a:pt x="49789" y="55818"/>
                    <a:pt x="50006" y="55818"/>
                  </a:cubicBezTo>
                  <a:cubicBezTo>
                    <a:pt x="50284" y="55818"/>
                    <a:pt x="50562" y="55835"/>
                    <a:pt x="50841" y="55835"/>
                  </a:cubicBezTo>
                  <a:cubicBezTo>
                    <a:pt x="50983" y="55835"/>
                    <a:pt x="51126" y="55831"/>
                    <a:pt x="51269" y="55817"/>
                  </a:cubicBezTo>
                  <a:cubicBezTo>
                    <a:pt x="51567" y="55782"/>
                    <a:pt x="51877" y="55710"/>
                    <a:pt x="52186" y="55698"/>
                  </a:cubicBezTo>
                  <a:cubicBezTo>
                    <a:pt x="52195" y="55698"/>
                    <a:pt x="52204" y="55698"/>
                    <a:pt x="52213" y="55698"/>
                  </a:cubicBezTo>
                  <a:cubicBezTo>
                    <a:pt x="52385" y="55698"/>
                    <a:pt x="52551" y="55777"/>
                    <a:pt x="52715" y="55777"/>
                  </a:cubicBezTo>
                  <a:cubicBezTo>
                    <a:pt x="52769" y="55777"/>
                    <a:pt x="52823" y="55768"/>
                    <a:pt x="52877" y="55746"/>
                  </a:cubicBezTo>
                  <a:cubicBezTo>
                    <a:pt x="53162" y="55615"/>
                    <a:pt x="53496" y="55651"/>
                    <a:pt x="53782" y="55639"/>
                  </a:cubicBezTo>
                  <a:cubicBezTo>
                    <a:pt x="54698" y="55591"/>
                    <a:pt x="55484" y="55281"/>
                    <a:pt x="56246" y="54865"/>
                  </a:cubicBezTo>
                  <a:cubicBezTo>
                    <a:pt x="56734" y="54591"/>
                    <a:pt x="57115" y="54198"/>
                    <a:pt x="57449" y="53805"/>
                  </a:cubicBezTo>
                  <a:cubicBezTo>
                    <a:pt x="57663" y="53531"/>
                    <a:pt x="57984" y="53329"/>
                    <a:pt x="58092" y="53019"/>
                  </a:cubicBezTo>
                  <a:cubicBezTo>
                    <a:pt x="58199" y="52698"/>
                    <a:pt x="58401" y="52424"/>
                    <a:pt x="58508" y="52103"/>
                  </a:cubicBezTo>
                  <a:cubicBezTo>
                    <a:pt x="58675" y="51638"/>
                    <a:pt x="58770" y="51162"/>
                    <a:pt x="58782" y="50662"/>
                  </a:cubicBezTo>
                  <a:cubicBezTo>
                    <a:pt x="58794" y="50489"/>
                    <a:pt x="58639" y="50173"/>
                    <a:pt x="59036" y="50173"/>
                  </a:cubicBezTo>
                  <a:cubicBezTo>
                    <a:pt x="59050" y="50173"/>
                    <a:pt x="59064" y="50173"/>
                    <a:pt x="59080" y="50174"/>
                  </a:cubicBezTo>
                  <a:cubicBezTo>
                    <a:pt x="59139" y="50031"/>
                    <a:pt x="58723" y="49971"/>
                    <a:pt x="58973" y="49864"/>
                  </a:cubicBezTo>
                  <a:cubicBezTo>
                    <a:pt x="59211" y="49769"/>
                    <a:pt x="59116" y="49578"/>
                    <a:pt x="59080" y="49555"/>
                  </a:cubicBezTo>
                  <a:cubicBezTo>
                    <a:pt x="58889" y="49400"/>
                    <a:pt x="58973" y="49305"/>
                    <a:pt x="59127" y="49209"/>
                  </a:cubicBezTo>
                  <a:cubicBezTo>
                    <a:pt x="59246" y="49138"/>
                    <a:pt x="59139" y="49031"/>
                    <a:pt x="59175" y="48971"/>
                  </a:cubicBezTo>
                  <a:cubicBezTo>
                    <a:pt x="59246" y="48805"/>
                    <a:pt x="59044" y="48614"/>
                    <a:pt x="59163" y="48507"/>
                  </a:cubicBezTo>
                  <a:cubicBezTo>
                    <a:pt x="59473" y="48233"/>
                    <a:pt x="59318" y="47876"/>
                    <a:pt x="59330" y="47602"/>
                  </a:cubicBezTo>
                  <a:cubicBezTo>
                    <a:pt x="59366" y="47102"/>
                    <a:pt x="59354" y="46590"/>
                    <a:pt x="59306" y="46090"/>
                  </a:cubicBezTo>
                  <a:cubicBezTo>
                    <a:pt x="59282" y="45876"/>
                    <a:pt x="59342" y="45697"/>
                    <a:pt x="59520" y="45554"/>
                  </a:cubicBezTo>
                  <a:cubicBezTo>
                    <a:pt x="59151" y="45399"/>
                    <a:pt x="59663" y="45030"/>
                    <a:pt x="59318" y="44875"/>
                  </a:cubicBezTo>
                  <a:cubicBezTo>
                    <a:pt x="59389" y="44280"/>
                    <a:pt x="59223" y="43685"/>
                    <a:pt x="59354" y="43078"/>
                  </a:cubicBezTo>
                  <a:cubicBezTo>
                    <a:pt x="59437" y="42709"/>
                    <a:pt x="59318" y="42304"/>
                    <a:pt x="59377" y="41923"/>
                  </a:cubicBezTo>
                  <a:cubicBezTo>
                    <a:pt x="59437" y="41518"/>
                    <a:pt x="59294" y="41101"/>
                    <a:pt x="59389" y="40732"/>
                  </a:cubicBezTo>
                  <a:cubicBezTo>
                    <a:pt x="59473" y="40458"/>
                    <a:pt x="59354" y="40161"/>
                    <a:pt x="59544" y="39875"/>
                  </a:cubicBezTo>
                  <a:cubicBezTo>
                    <a:pt x="59580" y="39827"/>
                    <a:pt x="59711" y="39577"/>
                    <a:pt x="59627" y="39434"/>
                  </a:cubicBezTo>
                  <a:cubicBezTo>
                    <a:pt x="59294" y="38899"/>
                    <a:pt x="59782" y="38339"/>
                    <a:pt x="59556" y="37815"/>
                  </a:cubicBezTo>
                  <a:cubicBezTo>
                    <a:pt x="59437" y="37553"/>
                    <a:pt x="59580" y="37303"/>
                    <a:pt x="59651" y="37136"/>
                  </a:cubicBezTo>
                  <a:cubicBezTo>
                    <a:pt x="59782" y="36803"/>
                    <a:pt x="59294" y="36541"/>
                    <a:pt x="59651" y="36184"/>
                  </a:cubicBezTo>
                  <a:cubicBezTo>
                    <a:pt x="59758" y="36077"/>
                    <a:pt x="59699" y="35624"/>
                    <a:pt x="59675" y="35327"/>
                  </a:cubicBezTo>
                  <a:cubicBezTo>
                    <a:pt x="59663" y="34958"/>
                    <a:pt x="59818" y="34541"/>
                    <a:pt x="59663" y="34231"/>
                  </a:cubicBezTo>
                  <a:cubicBezTo>
                    <a:pt x="59508" y="33898"/>
                    <a:pt x="59627" y="33588"/>
                    <a:pt x="59651" y="33326"/>
                  </a:cubicBezTo>
                  <a:cubicBezTo>
                    <a:pt x="59711" y="32886"/>
                    <a:pt x="59556" y="32457"/>
                    <a:pt x="59627" y="32017"/>
                  </a:cubicBezTo>
                  <a:cubicBezTo>
                    <a:pt x="59687" y="31624"/>
                    <a:pt x="59532" y="31195"/>
                    <a:pt x="59604" y="30802"/>
                  </a:cubicBezTo>
                  <a:cubicBezTo>
                    <a:pt x="59627" y="30588"/>
                    <a:pt x="59449" y="30457"/>
                    <a:pt x="59497" y="30314"/>
                  </a:cubicBezTo>
                  <a:cubicBezTo>
                    <a:pt x="59651" y="29909"/>
                    <a:pt x="59747" y="29493"/>
                    <a:pt x="59627" y="29100"/>
                  </a:cubicBezTo>
                  <a:cubicBezTo>
                    <a:pt x="59556" y="28850"/>
                    <a:pt x="59532" y="28588"/>
                    <a:pt x="59568" y="28397"/>
                  </a:cubicBezTo>
                  <a:cubicBezTo>
                    <a:pt x="59651" y="27707"/>
                    <a:pt x="59592" y="27040"/>
                    <a:pt x="59532" y="26349"/>
                  </a:cubicBezTo>
                  <a:cubicBezTo>
                    <a:pt x="59497" y="25968"/>
                    <a:pt x="59508" y="25516"/>
                    <a:pt x="59568" y="25135"/>
                  </a:cubicBezTo>
                  <a:cubicBezTo>
                    <a:pt x="59663" y="24516"/>
                    <a:pt x="59508" y="23920"/>
                    <a:pt x="59544" y="23313"/>
                  </a:cubicBezTo>
                  <a:cubicBezTo>
                    <a:pt x="59580" y="22789"/>
                    <a:pt x="59425" y="22182"/>
                    <a:pt x="59473" y="21658"/>
                  </a:cubicBezTo>
                  <a:cubicBezTo>
                    <a:pt x="59532" y="20861"/>
                    <a:pt x="59294" y="20099"/>
                    <a:pt x="59401" y="19301"/>
                  </a:cubicBezTo>
                  <a:cubicBezTo>
                    <a:pt x="59485" y="18682"/>
                    <a:pt x="59270" y="18027"/>
                    <a:pt x="59282" y="17372"/>
                  </a:cubicBezTo>
                  <a:cubicBezTo>
                    <a:pt x="59282" y="16801"/>
                    <a:pt x="59068" y="16241"/>
                    <a:pt x="59008" y="15658"/>
                  </a:cubicBezTo>
                  <a:cubicBezTo>
                    <a:pt x="58996" y="15491"/>
                    <a:pt x="59151" y="15408"/>
                    <a:pt x="59080" y="15241"/>
                  </a:cubicBezTo>
                  <a:cubicBezTo>
                    <a:pt x="58794" y="14491"/>
                    <a:pt x="58889" y="13705"/>
                    <a:pt x="58854" y="12943"/>
                  </a:cubicBezTo>
                  <a:cubicBezTo>
                    <a:pt x="58830" y="12288"/>
                    <a:pt x="58639" y="11657"/>
                    <a:pt x="58711" y="10990"/>
                  </a:cubicBezTo>
                  <a:cubicBezTo>
                    <a:pt x="58735" y="10645"/>
                    <a:pt x="58639" y="10252"/>
                    <a:pt x="58615" y="9883"/>
                  </a:cubicBezTo>
                  <a:cubicBezTo>
                    <a:pt x="58568" y="9276"/>
                    <a:pt x="58568" y="8645"/>
                    <a:pt x="58473" y="8050"/>
                  </a:cubicBezTo>
                  <a:cubicBezTo>
                    <a:pt x="58389" y="7621"/>
                    <a:pt x="58246" y="7192"/>
                    <a:pt x="58199" y="6752"/>
                  </a:cubicBezTo>
                  <a:cubicBezTo>
                    <a:pt x="58056" y="5585"/>
                    <a:pt x="57877" y="4442"/>
                    <a:pt x="57222" y="3370"/>
                  </a:cubicBezTo>
                  <a:cubicBezTo>
                    <a:pt x="56853" y="2763"/>
                    <a:pt x="56437" y="2251"/>
                    <a:pt x="55817" y="1834"/>
                  </a:cubicBezTo>
                  <a:cubicBezTo>
                    <a:pt x="55151" y="1370"/>
                    <a:pt x="54389" y="1061"/>
                    <a:pt x="53591" y="941"/>
                  </a:cubicBezTo>
                  <a:cubicBezTo>
                    <a:pt x="53304" y="895"/>
                    <a:pt x="53072" y="738"/>
                    <a:pt x="52809" y="738"/>
                  </a:cubicBezTo>
                  <a:cubicBezTo>
                    <a:pt x="52800" y="738"/>
                    <a:pt x="52791" y="739"/>
                    <a:pt x="52781" y="739"/>
                  </a:cubicBezTo>
                  <a:cubicBezTo>
                    <a:pt x="52718" y="744"/>
                    <a:pt x="52656" y="746"/>
                    <a:pt x="52594" y="746"/>
                  </a:cubicBezTo>
                  <a:cubicBezTo>
                    <a:pt x="51870" y="746"/>
                    <a:pt x="51207" y="451"/>
                    <a:pt x="50483" y="418"/>
                  </a:cubicBezTo>
                  <a:cubicBezTo>
                    <a:pt x="50472" y="417"/>
                    <a:pt x="50460" y="417"/>
                    <a:pt x="50448" y="417"/>
                  </a:cubicBezTo>
                  <a:cubicBezTo>
                    <a:pt x="50341" y="417"/>
                    <a:pt x="50223" y="442"/>
                    <a:pt x="50109" y="442"/>
                  </a:cubicBezTo>
                  <a:cubicBezTo>
                    <a:pt x="50026" y="442"/>
                    <a:pt x="49947" y="429"/>
                    <a:pt x="49876" y="382"/>
                  </a:cubicBezTo>
                  <a:cubicBezTo>
                    <a:pt x="49424" y="96"/>
                    <a:pt x="48888" y="168"/>
                    <a:pt x="48400" y="120"/>
                  </a:cubicBezTo>
                  <a:cubicBezTo>
                    <a:pt x="47674" y="60"/>
                    <a:pt x="36517" y="72"/>
                    <a:pt x="35779" y="37"/>
                  </a:cubicBezTo>
                  <a:cubicBezTo>
                    <a:pt x="35356" y="14"/>
                    <a:pt x="34924" y="0"/>
                    <a:pt x="34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82875" tIns="274300" rIns="18287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" name="Google Shape;626;p29"/>
            <p:cNvSpPr/>
            <p:nvPr/>
          </p:nvSpPr>
          <p:spPr>
            <a:xfrm>
              <a:off x="6424322" y="4365256"/>
              <a:ext cx="3062578" cy="644894"/>
            </a:xfrm>
            <a:custGeom>
              <a:avLst/>
              <a:gdLst/>
              <a:ahLst/>
              <a:cxnLst/>
              <a:rect l="l" t="t" r="r" b="b"/>
              <a:pathLst>
                <a:path w="55970" h="11522" extrusionOk="0">
                  <a:moveTo>
                    <a:pt x="32072" y="1"/>
                  </a:moveTo>
                  <a:cubicBezTo>
                    <a:pt x="31843" y="1"/>
                    <a:pt x="31614" y="33"/>
                    <a:pt x="31409" y="154"/>
                  </a:cubicBezTo>
                  <a:cubicBezTo>
                    <a:pt x="31270" y="54"/>
                    <a:pt x="31125" y="24"/>
                    <a:pt x="30976" y="24"/>
                  </a:cubicBezTo>
                  <a:cubicBezTo>
                    <a:pt x="30749" y="24"/>
                    <a:pt x="30512" y="94"/>
                    <a:pt x="30276" y="94"/>
                  </a:cubicBezTo>
                  <a:cubicBezTo>
                    <a:pt x="30189" y="94"/>
                    <a:pt x="30102" y="85"/>
                    <a:pt x="30016" y="59"/>
                  </a:cubicBezTo>
                  <a:cubicBezTo>
                    <a:pt x="29965" y="45"/>
                    <a:pt x="29913" y="39"/>
                    <a:pt x="29859" y="39"/>
                  </a:cubicBezTo>
                  <a:cubicBezTo>
                    <a:pt x="29662" y="39"/>
                    <a:pt x="29442" y="114"/>
                    <a:pt x="29203" y="114"/>
                  </a:cubicBezTo>
                  <a:cubicBezTo>
                    <a:pt x="29123" y="114"/>
                    <a:pt x="29041" y="105"/>
                    <a:pt x="28956" y="83"/>
                  </a:cubicBezTo>
                  <a:cubicBezTo>
                    <a:pt x="28904" y="72"/>
                    <a:pt x="28848" y="67"/>
                    <a:pt x="28789" y="67"/>
                  </a:cubicBezTo>
                  <a:cubicBezTo>
                    <a:pt x="28576" y="67"/>
                    <a:pt x="28324" y="125"/>
                    <a:pt x="28069" y="125"/>
                  </a:cubicBezTo>
                  <a:cubicBezTo>
                    <a:pt x="28024" y="125"/>
                    <a:pt x="27978" y="123"/>
                    <a:pt x="27932" y="119"/>
                  </a:cubicBezTo>
                  <a:cubicBezTo>
                    <a:pt x="27832" y="109"/>
                    <a:pt x="27728" y="106"/>
                    <a:pt x="27623" y="106"/>
                  </a:cubicBezTo>
                  <a:cubicBezTo>
                    <a:pt x="27519" y="106"/>
                    <a:pt x="27413" y="109"/>
                    <a:pt x="27307" y="109"/>
                  </a:cubicBezTo>
                  <a:cubicBezTo>
                    <a:pt x="27139" y="109"/>
                    <a:pt x="26969" y="102"/>
                    <a:pt x="26801" y="71"/>
                  </a:cubicBezTo>
                  <a:cubicBezTo>
                    <a:pt x="26789" y="68"/>
                    <a:pt x="26777" y="67"/>
                    <a:pt x="26766" y="67"/>
                  </a:cubicBezTo>
                  <a:cubicBezTo>
                    <a:pt x="26661" y="67"/>
                    <a:pt x="26582" y="173"/>
                    <a:pt x="26485" y="173"/>
                  </a:cubicBezTo>
                  <a:cubicBezTo>
                    <a:pt x="26457" y="173"/>
                    <a:pt x="26428" y="164"/>
                    <a:pt x="26397" y="142"/>
                  </a:cubicBezTo>
                  <a:cubicBezTo>
                    <a:pt x="26265" y="62"/>
                    <a:pt x="26126" y="41"/>
                    <a:pt x="25984" y="41"/>
                  </a:cubicBezTo>
                  <a:cubicBezTo>
                    <a:pt x="25831" y="41"/>
                    <a:pt x="25676" y="65"/>
                    <a:pt x="25526" y="65"/>
                  </a:cubicBezTo>
                  <a:cubicBezTo>
                    <a:pt x="25487" y="65"/>
                    <a:pt x="25447" y="63"/>
                    <a:pt x="25408" y="59"/>
                  </a:cubicBezTo>
                  <a:cubicBezTo>
                    <a:pt x="25393" y="57"/>
                    <a:pt x="25377" y="57"/>
                    <a:pt x="25361" y="57"/>
                  </a:cubicBezTo>
                  <a:cubicBezTo>
                    <a:pt x="25206" y="57"/>
                    <a:pt x="25028" y="126"/>
                    <a:pt x="24863" y="126"/>
                  </a:cubicBezTo>
                  <a:cubicBezTo>
                    <a:pt x="24796" y="126"/>
                    <a:pt x="24731" y="115"/>
                    <a:pt x="24670" y="83"/>
                  </a:cubicBezTo>
                  <a:cubicBezTo>
                    <a:pt x="24646" y="69"/>
                    <a:pt x="24626" y="64"/>
                    <a:pt x="24608" y="64"/>
                  </a:cubicBezTo>
                  <a:cubicBezTo>
                    <a:pt x="24516" y="64"/>
                    <a:pt x="24512" y="227"/>
                    <a:pt x="24480" y="227"/>
                  </a:cubicBezTo>
                  <a:cubicBezTo>
                    <a:pt x="24471" y="227"/>
                    <a:pt x="24460" y="213"/>
                    <a:pt x="24444" y="178"/>
                  </a:cubicBezTo>
                  <a:cubicBezTo>
                    <a:pt x="24393" y="77"/>
                    <a:pt x="24333" y="49"/>
                    <a:pt x="24269" y="49"/>
                  </a:cubicBezTo>
                  <a:cubicBezTo>
                    <a:pt x="24188" y="49"/>
                    <a:pt x="24102" y="94"/>
                    <a:pt x="24026" y="94"/>
                  </a:cubicBezTo>
                  <a:cubicBezTo>
                    <a:pt x="23992" y="94"/>
                    <a:pt x="23960" y="85"/>
                    <a:pt x="23932" y="59"/>
                  </a:cubicBezTo>
                  <a:cubicBezTo>
                    <a:pt x="23870" y="197"/>
                    <a:pt x="23791" y="240"/>
                    <a:pt x="23705" y="240"/>
                  </a:cubicBezTo>
                  <a:cubicBezTo>
                    <a:pt x="23560" y="240"/>
                    <a:pt x="23395" y="119"/>
                    <a:pt x="23253" y="119"/>
                  </a:cubicBezTo>
                  <a:cubicBezTo>
                    <a:pt x="23249" y="119"/>
                    <a:pt x="23245" y="119"/>
                    <a:pt x="23241" y="119"/>
                  </a:cubicBezTo>
                  <a:cubicBezTo>
                    <a:pt x="23191" y="119"/>
                    <a:pt x="23143" y="77"/>
                    <a:pt x="23080" y="77"/>
                  </a:cubicBezTo>
                  <a:cubicBezTo>
                    <a:pt x="23044" y="77"/>
                    <a:pt x="23004" y="90"/>
                    <a:pt x="22956" y="131"/>
                  </a:cubicBezTo>
                  <a:cubicBezTo>
                    <a:pt x="22907" y="179"/>
                    <a:pt x="22823" y="211"/>
                    <a:pt x="22735" y="211"/>
                  </a:cubicBezTo>
                  <a:cubicBezTo>
                    <a:pt x="22671" y="211"/>
                    <a:pt x="22606" y="194"/>
                    <a:pt x="22551" y="154"/>
                  </a:cubicBezTo>
                  <a:cubicBezTo>
                    <a:pt x="22502" y="115"/>
                    <a:pt x="22459" y="102"/>
                    <a:pt x="22417" y="102"/>
                  </a:cubicBezTo>
                  <a:cubicBezTo>
                    <a:pt x="22357" y="102"/>
                    <a:pt x="22299" y="128"/>
                    <a:pt x="22229" y="142"/>
                  </a:cubicBezTo>
                  <a:cubicBezTo>
                    <a:pt x="22197" y="146"/>
                    <a:pt x="22165" y="147"/>
                    <a:pt x="22132" y="147"/>
                  </a:cubicBezTo>
                  <a:cubicBezTo>
                    <a:pt x="22052" y="147"/>
                    <a:pt x="21971" y="139"/>
                    <a:pt x="21891" y="139"/>
                  </a:cubicBezTo>
                  <a:cubicBezTo>
                    <a:pt x="21780" y="139"/>
                    <a:pt x="21670" y="154"/>
                    <a:pt x="21563" y="226"/>
                  </a:cubicBezTo>
                  <a:cubicBezTo>
                    <a:pt x="21461" y="99"/>
                    <a:pt x="20052" y="56"/>
                    <a:pt x="18260" y="56"/>
                  </a:cubicBezTo>
                  <a:cubicBezTo>
                    <a:pt x="14991" y="56"/>
                    <a:pt x="10452" y="199"/>
                    <a:pt x="10275" y="238"/>
                  </a:cubicBezTo>
                  <a:cubicBezTo>
                    <a:pt x="10092" y="278"/>
                    <a:pt x="9921" y="323"/>
                    <a:pt x="9752" y="323"/>
                  </a:cubicBezTo>
                  <a:cubicBezTo>
                    <a:pt x="9625" y="323"/>
                    <a:pt x="9499" y="298"/>
                    <a:pt x="9371" y="226"/>
                  </a:cubicBezTo>
                  <a:cubicBezTo>
                    <a:pt x="9310" y="199"/>
                    <a:pt x="9257" y="176"/>
                    <a:pt x="9208" y="176"/>
                  </a:cubicBezTo>
                  <a:cubicBezTo>
                    <a:pt x="9169" y="176"/>
                    <a:pt x="9133" y="190"/>
                    <a:pt x="9097" y="226"/>
                  </a:cubicBezTo>
                  <a:cubicBezTo>
                    <a:pt x="8983" y="332"/>
                    <a:pt x="8855" y="351"/>
                    <a:pt x="8722" y="351"/>
                  </a:cubicBezTo>
                  <a:cubicBezTo>
                    <a:pt x="8645" y="351"/>
                    <a:pt x="8567" y="345"/>
                    <a:pt x="8490" y="345"/>
                  </a:cubicBezTo>
                  <a:cubicBezTo>
                    <a:pt x="8262" y="345"/>
                    <a:pt x="8035" y="334"/>
                    <a:pt x="7811" y="334"/>
                  </a:cubicBezTo>
                  <a:cubicBezTo>
                    <a:pt x="7625" y="334"/>
                    <a:pt x="7442" y="342"/>
                    <a:pt x="7263" y="369"/>
                  </a:cubicBezTo>
                  <a:cubicBezTo>
                    <a:pt x="6847" y="440"/>
                    <a:pt x="6430" y="546"/>
                    <a:pt x="6014" y="546"/>
                  </a:cubicBezTo>
                  <a:cubicBezTo>
                    <a:pt x="5942" y="546"/>
                    <a:pt x="5870" y="542"/>
                    <a:pt x="5799" y="535"/>
                  </a:cubicBezTo>
                  <a:cubicBezTo>
                    <a:pt x="5739" y="530"/>
                    <a:pt x="5676" y="527"/>
                    <a:pt x="5614" y="527"/>
                  </a:cubicBezTo>
                  <a:cubicBezTo>
                    <a:pt x="5394" y="527"/>
                    <a:pt x="5180" y="564"/>
                    <a:pt x="5096" y="666"/>
                  </a:cubicBezTo>
                  <a:cubicBezTo>
                    <a:pt x="4918" y="916"/>
                    <a:pt x="4680" y="869"/>
                    <a:pt x="4429" y="893"/>
                  </a:cubicBezTo>
                  <a:cubicBezTo>
                    <a:pt x="4377" y="884"/>
                    <a:pt x="4299" y="856"/>
                    <a:pt x="4242" y="856"/>
                  </a:cubicBezTo>
                  <a:cubicBezTo>
                    <a:pt x="4221" y="856"/>
                    <a:pt x="4204" y="859"/>
                    <a:pt x="4191" y="869"/>
                  </a:cubicBezTo>
                  <a:cubicBezTo>
                    <a:pt x="3834" y="1107"/>
                    <a:pt x="3322" y="1119"/>
                    <a:pt x="3001" y="1345"/>
                  </a:cubicBezTo>
                  <a:cubicBezTo>
                    <a:pt x="2489" y="1702"/>
                    <a:pt x="1786" y="1821"/>
                    <a:pt x="1512" y="2488"/>
                  </a:cubicBezTo>
                  <a:cubicBezTo>
                    <a:pt x="1381" y="2821"/>
                    <a:pt x="1108" y="3131"/>
                    <a:pt x="1108" y="3512"/>
                  </a:cubicBezTo>
                  <a:cubicBezTo>
                    <a:pt x="1108" y="3821"/>
                    <a:pt x="822" y="4012"/>
                    <a:pt x="762" y="4298"/>
                  </a:cubicBezTo>
                  <a:cubicBezTo>
                    <a:pt x="643" y="4798"/>
                    <a:pt x="643" y="5310"/>
                    <a:pt x="572" y="5810"/>
                  </a:cubicBezTo>
                  <a:cubicBezTo>
                    <a:pt x="512" y="6191"/>
                    <a:pt x="453" y="6584"/>
                    <a:pt x="500" y="6953"/>
                  </a:cubicBezTo>
                  <a:cubicBezTo>
                    <a:pt x="524" y="7143"/>
                    <a:pt x="215" y="7143"/>
                    <a:pt x="369" y="7262"/>
                  </a:cubicBezTo>
                  <a:cubicBezTo>
                    <a:pt x="715" y="7560"/>
                    <a:pt x="131" y="7834"/>
                    <a:pt x="358" y="8143"/>
                  </a:cubicBezTo>
                  <a:cubicBezTo>
                    <a:pt x="381" y="8191"/>
                    <a:pt x="238" y="8417"/>
                    <a:pt x="381" y="8608"/>
                  </a:cubicBezTo>
                  <a:cubicBezTo>
                    <a:pt x="619" y="8894"/>
                    <a:pt x="286" y="9155"/>
                    <a:pt x="238" y="9441"/>
                  </a:cubicBezTo>
                  <a:cubicBezTo>
                    <a:pt x="179" y="9941"/>
                    <a:pt x="227" y="10453"/>
                    <a:pt x="24" y="10953"/>
                  </a:cubicBezTo>
                  <a:cubicBezTo>
                    <a:pt x="0" y="11037"/>
                    <a:pt x="131" y="11239"/>
                    <a:pt x="96" y="11418"/>
                  </a:cubicBezTo>
                  <a:cubicBezTo>
                    <a:pt x="88" y="11495"/>
                    <a:pt x="155" y="11522"/>
                    <a:pt x="226" y="11522"/>
                  </a:cubicBezTo>
                  <a:cubicBezTo>
                    <a:pt x="264" y="11522"/>
                    <a:pt x="304" y="11514"/>
                    <a:pt x="334" y="11501"/>
                  </a:cubicBezTo>
                  <a:cubicBezTo>
                    <a:pt x="641" y="11376"/>
                    <a:pt x="955" y="11344"/>
                    <a:pt x="1271" y="11344"/>
                  </a:cubicBezTo>
                  <a:cubicBezTo>
                    <a:pt x="1594" y="11344"/>
                    <a:pt x="1920" y="11378"/>
                    <a:pt x="2242" y="11378"/>
                  </a:cubicBezTo>
                  <a:cubicBezTo>
                    <a:pt x="2325" y="11378"/>
                    <a:pt x="2407" y="11375"/>
                    <a:pt x="2489" y="11370"/>
                  </a:cubicBezTo>
                  <a:cubicBezTo>
                    <a:pt x="2571" y="11365"/>
                    <a:pt x="2655" y="11363"/>
                    <a:pt x="2738" y="11363"/>
                  </a:cubicBezTo>
                  <a:cubicBezTo>
                    <a:pt x="3244" y="11363"/>
                    <a:pt x="3764" y="11443"/>
                    <a:pt x="4275" y="11453"/>
                  </a:cubicBezTo>
                  <a:cubicBezTo>
                    <a:pt x="4414" y="11455"/>
                    <a:pt x="4553" y="11456"/>
                    <a:pt x="4692" y="11456"/>
                  </a:cubicBezTo>
                  <a:cubicBezTo>
                    <a:pt x="5339" y="11456"/>
                    <a:pt x="5988" y="11435"/>
                    <a:pt x="6644" y="11406"/>
                  </a:cubicBezTo>
                  <a:cubicBezTo>
                    <a:pt x="6917" y="11392"/>
                    <a:pt x="7190" y="11386"/>
                    <a:pt x="7463" y="11386"/>
                  </a:cubicBezTo>
                  <a:cubicBezTo>
                    <a:pt x="8369" y="11386"/>
                    <a:pt x="9277" y="11447"/>
                    <a:pt x="10192" y="11465"/>
                  </a:cubicBezTo>
                  <a:cubicBezTo>
                    <a:pt x="10304" y="11467"/>
                    <a:pt x="10578" y="11468"/>
                    <a:pt x="10975" y="11468"/>
                  </a:cubicBezTo>
                  <a:cubicBezTo>
                    <a:pt x="13750" y="11468"/>
                    <a:pt x="22509" y="11431"/>
                    <a:pt x="23301" y="11358"/>
                  </a:cubicBezTo>
                  <a:cubicBezTo>
                    <a:pt x="23932" y="11299"/>
                    <a:pt x="24587" y="11263"/>
                    <a:pt x="25230" y="11227"/>
                  </a:cubicBezTo>
                  <a:cubicBezTo>
                    <a:pt x="25754" y="11191"/>
                    <a:pt x="26278" y="11182"/>
                    <a:pt x="26803" y="11182"/>
                  </a:cubicBezTo>
                  <a:cubicBezTo>
                    <a:pt x="27266" y="11182"/>
                    <a:pt x="27730" y="11189"/>
                    <a:pt x="28194" y="11189"/>
                  </a:cubicBezTo>
                  <a:cubicBezTo>
                    <a:pt x="28579" y="11189"/>
                    <a:pt x="28963" y="11184"/>
                    <a:pt x="29349" y="11168"/>
                  </a:cubicBezTo>
                  <a:cubicBezTo>
                    <a:pt x="29790" y="11150"/>
                    <a:pt x="30233" y="11147"/>
                    <a:pt x="30678" y="11147"/>
                  </a:cubicBezTo>
                  <a:cubicBezTo>
                    <a:pt x="30901" y="11147"/>
                    <a:pt x="31124" y="11148"/>
                    <a:pt x="31347" y="11148"/>
                  </a:cubicBezTo>
                  <a:cubicBezTo>
                    <a:pt x="31570" y="11148"/>
                    <a:pt x="31793" y="11147"/>
                    <a:pt x="32016" y="11144"/>
                  </a:cubicBezTo>
                  <a:cubicBezTo>
                    <a:pt x="32282" y="11140"/>
                    <a:pt x="32547" y="11139"/>
                    <a:pt x="32811" y="11139"/>
                  </a:cubicBezTo>
                  <a:cubicBezTo>
                    <a:pt x="33339" y="11139"/>
                    <a:pt x="33866" y="11144"/>
                    <a:pt x="34398" y="11144"/>
                  </a:cubicBezTo>
                  <a:cubicBezTo>
                    <a:pt x="34695" y="11144"/>
                    <a:pt x="45423" y="11132"/>
                    <a:pt x="45720" y="11132"/>
                  </a:cubicBezTo>
                  <a:cubicBezTo>
                    <a:pt x="45780" y="11131"/>
                    <a:pt x="45839" y="11131"/>
                    <a:pt x="45899" y="11131"/>
                  </a:cubicBezTo>
                  <a:cubicBezTo>
                    <a:pt x="46377" y="11131"/>
                    <a:pt x="46858" y="11154"/>
                    <a:pt x="47336" y="11154"/>
                  </a:cubicBezTo>
                  <a:cubicBezTo>
                    <a:pt x="47657" y="11154"/>
                    <a:pt x="47976" y="11144"/>
                    <a:pt x="48292" y="11108"/>
                  </a:cubicBezTo>
                  <a:cubicBezTo>
                    <a:pt x="49268" y="11013"/>
                    <a:pt x="50245" y="11049"/>
                    <a:pt x="51209" y="11013"/>
                  </a:cubicBezTo>
                  <a:cubicBezTo>
                    <a:pt x="51665" y="10986"/>
                    <a:pt x="52113" y="10792"/>
                    <a:pt x="52575" y="10792"/>
                  </a:cubicBezTo>
                  <a:cubicBezTo>
                    <a:pt x="52729" y="10792"/>
                    <a:pt x="52885" y="10813"/>
                    <a:pt x="53043" y="10870"/>
                  </a:cubicBezTo>
                  <a:cubicBezTo>
                    <a:pt x="53055" y="10870"/>
                    <a:pt x="53102" y="10846"/>
                    <a:pt x="53114" y="10822"/>
                  </a:cubicBezTo>
                  <a:cubicBezTo>
                    <a:pt x="53144" y="10674"/>
                    <a:pt x="53243" y="10646"/>
                    <a:pt x="53349" y="10646"/>
                  </a:cubicBezTo>
                  <a:cubicBezTo>
                    <a:pt x="53412" y="10646"/>
                    <a:pt x="53477" y="10656"/>
                    <a:pt x="53531" y="10656"/>
                  </a:cubicBezTo>
                  <a:cubicBezTo>
                    <a:pt x="53609" y="10661"/>
                    <a:pt x="53688" y="10663"/>
                    <a:pt x="53766" y="10663"/>
                  </a:cubicBezTo>
                  <a:cubicBezTo>
                    <a:pt x="54185" y="10663"/>
                    <a:pt x="54600" y="10597"/>
                    <a:pt x="55018" y="10597"/>
                  </a:cubicBezTo>
                  <a:cubicBezTo>
                    <a:pt x="55196" y="10597"/>
                    <a:pt x="55375" y="10609"/>
                    <a:pt x="55555" y="10644"/>
                  </a:cubicBezTo>
                  <a:cubicBezTo>
                    <a:pt x="55587" y="10650"/>
                    <a:pt x="55622" y="10654"/>
                    <a:pt x="55656" y="10654"/>
                  </a:cubicBezTo>
                  <a:cubicBezTo>
                    <a:pt x="55812" y="10654"/>
                    <a:pt x="55969" y="10585"/>
                    <a:pt x="55960" y="10429"/>
                  </a:cubicBezTo>
                  <a:cubicBezTo>
                    <a:pt x="55936" y="10060"/>
                    <a:pt x="55936" y="9691"/>
                    <a:pt x="55912" y="9322"/>
                  </a:cubicBezTo>
                  <a:cubicBezTo>
                    <a:pt x="55876" y="8941"/>
                    <a:pt x="55841" y="8548"/>
                    <a:pt x="55805" y="8167"/>
                  </a:cubicBezTo>
                  <a:cubicBezTo>
                    <a:pt x="55745" y="7631"/>
                    <a:pt x="55710" y="7084"/>
                    <a:pt x="55650" y="6548"/>
                  </a:cubicBezTo>
                  <a:cubicBezTo>
                    <a:pt x="55603" y="6179"/>
                    <a:pt x="55543" y="5822"/>
                    <a:pt x="55460" y="5476"/>
                  </a:cubicBezTo>
                  <a:cubicBezTo>
                    <a:pt x="55376" y="5167"/>
                    <a:pt x="55519" y="4845"/>
                    <a:pt x="55376" y="4583"/>
                  </a:cubicBezTo>
                  <a:cubicBezTo>
                    <a:pt x="55245" y="4322"/>
                    <a:pt x="55233" y="4072"/>
                    <a:pt x="55210" y="3821"/>
                  </a:cubicBezTo>
                  <a:cubicBezTo>
                    <a:pt x="55210" y="3726"/>
                    <a:pt x="55245" y="3595"/>
                    <a:pt x="55174" y="3560"/>
                  </a:cubicBezTo>
                  <a:cubicBezTo>
                    <a:pt x="54864" y="3393"/>
                    <a:pt x="54852" y="3071"/>
                    <a:pt x="54698" y="2833"/>
                  </a:cubicBezTo>
                  <a:cubicBezTo>
                    <a:pt x="54424" y="2428"/>
                    <a:pt x="54198" y="2000"/>
                    <a:pt x="53781" y="1666"/>
                  </a:cubicBezTo>
                  <a:cubicBezTo>
                    <a:pt x="53567" y="1500"/>
                    <a:pt x="53269" y="1535"/>
                    <a:pt x="53090" y="1369"/>
                  </a:cubicBezTo>
                  <a:cubicBezTo>
                    <a:pt x="52686" y="1012"/>
                    <a:pt x="52138" y="964"/>
                    <a:pt x="51650" y="881"/>
                  </a:cubicBezTo>
                  <a:cubicBezTo>
                    <a:pt x="51114" y="785"/>
                    <a:pt x="50590" y="690"/>
                    <a:pt x="50054" y="595"/>
                  </a:cubicBezTo>
                  <a:cubicBezTo>
                    <a:pt x="49114" y="428"/>
                    <a:pt x="48161" y="309"/>
                    <a:pt x="47209" y="190"/>
                  </a:cubicBezTo>
                  <a:cubicBezTo>
                    <a:pt x="47202" y="190"/>
                    <a:pt x="47196" y="189"/>
                    <a:pt x="47190" y="189"/>
                  </a:cubicBezTo>
                  <a:cubicBezTo>
                    <a:pt x="47097" y="189"/>
                    <a:pt x="47019" y="244"/>
                    <a:pt x="46930" y="244"/>
                  </a:cubicBezTo>
                  <a:cubicBezTo>
                    <a:pt x="46891" y="244"/>
                    <a:pt x="46849" y="234"/>
                    <a:pt x="46804" y="202"/>
                  </a:cubicBezTo>
                  <a:cubicBezTo>
                    <a:pt x="46601" y="82"/>
                    <a:pt x="46351" y="23"/>
                    <a:pt x="46122" y="23"/>
                  </a:cubicBezTo>
                  <a:cubicBezTo>
                    <a:pt x="45988" y="23"/>
                    <a:pt x="45862" y="43"/>
                    <a:pt x="45756" y="83"/>
                  </a:cubicBezTo>
                  <a:cubicBezTo>
                    <a:pt x="45630" y="135"/>
                    <a:pt x="44608" y="154"/>
                    <a:pt x="43218" y="154"/>
                  </a:cubicBezTo>
                  <a:cubicBezTo>
                    <a:pt x="39882" y="154"/>
                    <a:pt x="34428" y="47"/>
                    <a:pt x="34159" y="47"/>
                  </a:cubicBezTo>
                  <a:cubicBezTo>
                    <a:pt x="33915" y="53"/>
                    <a:pt x="33662" y="59"/>
                    <a:pt x="33408" y="59"/>
                  </a:cubicBezTo>
                  <a:cubicBezTo>
                    <a:pt x="33153" y="59"/>
                    <a:pt x="32897" y="53"/>
                    <a:pt x="32647" y="35"/>
                  </a:cubicBezTo>
                  <a:cubicBezTo>
                    <a:pt x="32466" y="24"/>
                    <a:pt x="32269" y="1"/>
                    <a:pt x="32072" y="1"/>
                  </a:cubicBezTo>
                  <a:close/>
                </a:path>
              </a:pathLst>
            </a:custGeom>
            <a:solidFill>
              <a:srgbClr val="EE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" name="Google Shape;627;p29"/>
          <p:cNvSpPr/>
          <p:nvPr/>
        </p:nvSpPr>
        <p:spPr>
          <a:xfrm>
            <a:off x="3371113" y="1537339"/>
            <a:ext cx="59135" cy="99013"/>
          </a:xfrm>
          <a:custGeom>
            <a:avLst/>
            <a:gdLst/>
            <a:ahLst/>
            <a:cxnLst/>
            <a:rect l="l" t="t" r="r" b="b"/>
            <a:pathLst>
              <a:path w="180" h="148" extrusionOk="0">
                <a:moveTo>
                  <a:pt x="90" y="0"/>
                </a:moveTo>
                <a:cubicBezTo>
                  <a:pt x="54" y="0"/>
                  <a:pt x="35" y="30"/>
                  <a:pt x="25" y="50"/>
                </a:cubicBezTo>
                <a:cubicBezTo>
                  <a:pt x="1" y="98"/>
                  <a:pt x="37" y="121"/>
                  <a:pt x="72" y="145"/>
                </a:cubicBezTo>
                <a:cubicBezTo>
                  <a:pt x="79" y="147"/>
                  <a:pt x="85" y="148"/>
                  <a:pt x="90" y="148"/>
                </a:cubicBezTo>
                <a:cubicBezTo>
                  <a:pt x="126" y="148"/>
                  <a:pt x="145" y="117"/>
                  <a:pt x="156" y="86"/>
                </a:cubicBezTo>
                <a:cubicBezTo>
                  <a:pt x="180" y="50"/>
                  <a:pt x="144" y="14"/>
                  <a:pt x="108" y="2"/>
                </a:cubicBezTo>
                <a:cubicBezTo>
                  <a:pt x="102" y="1"/>
                  <a:pt x="96" y="0"/>
                  <a:pt x="90" y="0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6" name="Google Shape;633;p29"/>
          <p:cNvSpPr/>
          <p:nvPr/>
        </p:nvSpPr>
        <p:spPr>
          <a:xfrm>
            <a:off x="2811487" y="1113957"/>
            <a:ext cx="752571" cy="989864"/>
          </a:xfrm>
          <a:custGeom>
            <a:avLst/>
            <a:gdLst/>
            <a:ahLst/>
            <a:cxnLst/>
            <a:rect l="l" t="t" r="r" b="b"/>
            <a:pathLst>
              <a:path w="8311" h="18491" extrusionOk="0">
                <a:moveTo>
                  <a:pt x="5666" y="1075"/>
                </a:moveTo>
                <a:cubicBezTo>
                  <a:pt x="5687" y="1075"/>
                  <a:pt x="5711" y="1082"/>
                  <a:pt x="5739" y="1100"/>
                </a:cubicBezTo>
                <a:cubicBezTo>
                  <a:pt x="5894" y="1207"/>
                  <a:pt x="6144" y="1135"/>
                  <a:pt x="6215" y="1397"/>
                </a:cubicBezTo>
                <a:cubicBezTo>
                  <a:pt x="6334" y="1802"/>
                  <a:pt x="6537" y="2171"/>
                  <a:pt x="6596" y="2588"/>
                </a:cubicBezTo>
                <a:cubicBezTo>
                  <a:pt x="6703" y="3302"/>
                  <a:pt x="7049" y="3969"/>
                  <a:pt x="7025" y="4719"/>
                </a:cubicBezTo>
                <a:cubicBezTo>
                  <a:pt x="7025" y="4945"/>
                  <a:pt x="7168" y="5160"/>
                  <a:pt x="7180" y="5386"/>
                </a:cubicBezTo>
                <a:cubicBezTo>
                  <a:pt x="7275" y="6267"/>
                  <a:pt x="7239" y="7148"/>
                  <a:pt x="7144" y="8041"/>
                </a:cubicBezTo>
                <a:cubicBezTo>
                  <a:pt x="7037" y="9017"/>
                  <a:pt x="6846" y="9982"/>
                  <a:pt x="6572" y="10922"/>
                </a:cubicBezTo>
                <a:cubicBezTo>
                  <a:pt x="6441" y="11387"/>
                  <a:pt x="6275" y="11839"/>
                  <a:pt x="6144" y="12303"/>
                </a:cubicBezTo>
                <a:cubicBezTo>
                  <a:pt x="6025" y="12696"/>
                  <a:pt x="5727" y="13030"/>
                  <a:pt x="5584" y="13435"/>
                </a:cubicBezTo>
                <a:cubicBezTo>
                  <a:pt x="5566" y="13500"/>
                  <a:pt x="5495" y="13500"/>
                  <a:pt x="5429" y="13500"/>
                </a:cubicBezTo>
                <a:cubicBezTo>
                  <a:pt x="5364" y="13500"/>
                  <a:pt x="5304" y="13500"/>
                  <a:pt x="5310" y="13565"/>
                </a:cubicBezTo>
                <a:cubicBezTo>
                  <a:pt x="5310" y="13685"/>
                  <a:pt x="5120" y="13744"/>
                  <a:pt x="5251" y="13911"/>
                </a:cubicBezTo>
                <a:cubicBezTo>
                  <a:pt x="5344" y="14032"/>
                  <a:pt x="5437" y="14058"/>
                  <a:pt x="5536" y="14058"/>
                </a:cubicBezTo>
                <a:cubicBezTo>
                  <a:pt x="5564" y="14058"/>
                  <a:pt x="5591" y="14056"/>
                  <a:pt x="5620" y="14054"/>
                </a:cubicBezTo>
                <a:cubicBezTo>
                  <a:pt x="6026" y="14031"/>
                  <a:pt x="6411" y="13934"/>
                  <a:pt x="6815" y="13934"/>
                </a:cubicBezTo>
                <a:cubicBezTo>
                  <a:pt x="6837" y="13934"/>
                  <a:pt x="6860" y="13934"/>
                  <a:pt x="6882" y="13935"/>
                </a:cubicBezTo>
                <a:cubicBezTo>
                  <a:pt x="7287" y="13958"/>
                  <a:pt x="7299" y="14042"/>
                  <a:pt x="7144" y="14435"/>
                </a:cubicBezTo>
                <a:cubicBezTo>
                  <a:pt x="7084" y="14589"/>
                  <a:pt x="6977" y="14732"/>
                  <a:pt x="6965" y="14923"/>
                </a:cubicBezTo>
                <a:cubicBezTo>
                  <a:pt x="6954" y="15102"/>
                  <a:pt x="6901" y="15355"/>
                  <a:pt x="6618" y="15355"/>
                </a:cubicBezTo>
                <a:cubicBezTo>
                  <a:pt x="6600" y="15355"/>
                  <a:pt x="6581" y="15354"/>
                  <a:pt x="6561" y="15351"/>
                </a:cubicBezTo>
                <a:cubicBezTo>
                  <a:pt x="6550" y="15350"/>
                  <a:pt x="6541" y="15350"/>
                  <a:pt x="6532" y="15350"/>
                </a:cubicBezTo>
                <a:cubicBezTo>
                  <a:pt x="6365" y="15350"/>
                  <a:pt x="6425" y="15559"/>
                  <a:pt x="6346" y="15649"/>
                </a:cubicBezTo>
                <a:cubicBezTo>
                  <a:pt x="6156" y="15840"/>
                  <a:pt x="5846" y="15971"/>
                  <a:pt x="5858" y="16316"/>
                </a:cubicBezTo>
                <a:cubicBezTo>
                  <a:pt x="5858" y="16340"/>
                  <a:pt x="5810" y="16363"/>
                  <a:pt x="5775" y="16375"/>
                </a:cubicBezTo>
                <a:cubicBezTo>
                  <a:pt x="5156" y="16590"/>
                  <a:pt x="4739" y="17149"/>
                  <a:pt x="4132" y="17352"/>
                </a:cubicBezTo>
                <a:cubicBezTo>
                  <a:pt x="3862" y="17442"/>
                  <a:pt x="3575" y="17549"/>
                  <a:pt x="3259" y="17549"/>
                </a:cubicBezTo>
                <a:cubicBezTo>
                  <a:pt x="3116" y="17549"/>
                  <a:pt x="2966" y="17527"/>
                  <a:pt x="2810" y="17471"/>
                </a:cubicBezTo>
                <a:cubicBezTo>
                  <a:pt x="2298" y="17292"/>
                  <a:pt x="2036" y="16971"/>
                  <a:pt x="1834" y="16506"/>
                </a:cubicBezTo>
                <a:cubicBezTo>
                  <a:pt x="1524" y="15792"/>
                  <a:pt x="1203" y="15089"/>
                  <a:pt x="1000" y="14327"/>
                </a:cubicBezTo>
                <a:cubicBezTo>
                  <a:pt x="941" y="14077"/>
                  <a:pt x="965" y="13816"/>
                  <a:pt x="857" y="13577"/>
                </a:cubicBezTo>
                <a:cubicBezTo>
                  <a:pt x="798" y="13423"/>
                  <a:pt x="869" y="13292"/>
                  <a:pt x="1131" y="13292"/>
                </a:cubicBezTo>
                <a:cubicBezTo>
                  <a:pt x="1144" y="13291"/>
                  <a:pt x="1158" y="13291"/>
                  <a:pt x="1171" y="13291"/>
                </a:cubicBezTo>
                <a:cubicBezTo>
                  <a:pt x="1485" y="13291"/>
                  <a:pt x="1738" y="13425"/>
                  <a:pt x="2024" y="13494"/>
                </a:cubicBezTo>
                <a:cubicBezTo>
                  <a:pt x="2141" y="13519"/>
                  <a:pt x="2243" y="13532"/>
                  <a:pt x="2332" y="13532"/>
                </a:cubicBezTo>
                <a:cubicBezTo>
                  <a:pt x="2670" y="13532"/>
                  <a:pt x="2825" y="13346"/>
                  <a:pt x="2929" y="12923"/>
                </a:cubicBezTo>
                <a:cubicBezTo>
                  <a:pt x="3108" y="12220"/>
                  <a:pt x="3203" y="11506"/>
                  <a:pt x="3274" y="10779"/>
                </a:cubicBezTo>
                <a:cubicBezTo>
                  <a:pt x="3322" y="10256"/>
                  <a:pt x="3417" y="9720"/>
                  <a:pt x="3405" y="9196"/>
                </a:cubicBezTo>
                <a:cubicBezTo>
                  <a:pt x="3393" y="8339"/>
                  <a:pt x="3513" y="7493"/>
                  <a:pt x="3417" y="6636"/>
                </a:cubicBezTo>
                <a:cubicBezTo>
                  <a:pt x="3382" y="6255"/>
                  <a:pt x="3417" y="5862"/>
                  <a:pt x="3310" y="5517"/>
                </a:cubicBezTo>
                <a:cubicBezTo>
                  <a:pt x="3132" y="4838"/>
                  <a:pt x="3036" y="4136"/>
                  <a:pt x="2810" y="3469"/>
                </a:cubicBezTo>
                <a:cubicBezTo>
                  <a:pt x="2667" y="3052"/>
                  <a:pt x="2477" y="2636"/>
                  <a:pt x="2429" y="2159"/>
                </a:cubicBezTo>
                <a:cubicBezTo>
                  <a:pt x="2460" y="2157"/>
                  <a:pt x="2491" y="2155"/>
                  <a:pt x="2520" y="2155"/>
                </a:cubicBezTo>
                <a:cubicBezTo>
                  <a:pt x="2759" y="2155"/>
                  <a:pt x="2934" y="2242"/>
                  <a:pt x="3072" y="2433"/>
                </a:cubicBezTo>
                <a:cubicBezTo>
                  <a:pt x="3227" y="2647"/>
                  <a:pt x="3513" y="2636"/>
                  <a:pt x="3727" y="2767"/>
                </a:cubicBezTo>
                <a:cubicBezTo>
                  <a:pt x="3870" y="2850"/>
                  <a:pt x="4001" y="3017"/>
                  <a:pt x="4167" y="3040"/>
                </a:cubicBezTo>
                <a:cubicBezTo>
                  <a:pt x="4200" y="3046"/>
                  <a:pt x="4233" y="3049"/>
                  <a:pt x="4266" y="3049"/>
                </a:cubicBezTo>
                <a:cubicBezTo>
                  <a:pt x="4643" y="3049"/>
                  <a:pt x="5089" y="2698"/>
                  <a:pt x="5144" y="2326"/>
                </a:cubicBezTo>
                <a:cubicBezTo>
                  <a:pt x="5203" y="1969"/>
                  <a:pt x="5334" y="1647"/>
                  <a:pt x="5489" y="1326"/>
                </a:cubicBezTo>
                <a:cubicBezTo>
                  <a:pt x="5538" y="1228"/>
                  <a:pt x="5570" y="1075"/>
                  <a:pt x="5666" y="1075"/>
                </a:cubicBezTo>
                <a:close/>
                <a:moveTo>
                  <a:pt x="5703" y="1"/>
                </a:moveTo>
                <a:cubicBezTo>
                  <a:pt x="5550" y="1"/>
                  <a:pt x="5409" y="66"/>
                  <a:pt x="5310" y="207"/>
                </a:cubicBezTo>
                <a:cubicBezTo>
                  <a:pt x="4989" y="671"/>
                  <a:pt x="4667" y="1159"/>
                  <a:pt x="4596" y="1743"/>
                </a:cubicBezTo>
                <a:cubicBezTo>
                  <a:pt x="4555" y="2021"/>
                  <a:pt x="4424" y="2113"/>
                  <a:pt x="4258" y="2113"/>
                </a:cubicBezTo>
                <a:cubicBezTo>
                  <a:pt x="4182" y="2113"/>
                  <a:pt x="4098" y="2094"/>
                  <a:pt x="4013" y="2064"/>
                </a:cubicBezTo>
                <a:cubicBezTo>
                  <a:pt x="3643" y="1921"/>
                  <a:pt x="3346" y="1659"/>
                  <a:pt x="2965" y="1516"/>
                </a:cubicBezTo>
                <a:cubicBezTo>
                  <a:pt x="2702" y="1416"/>
                  <a:pt x="2404" y="1240"/>
                  <a:pt x="2136" y="1240"/>
                </a:cubicBezTo>
                <a:cubicBezTo>
                  <a:pt x="1991" y="1240"/>
                  <a:pt x="1855" y="1291"/>
                  <a:pt x="1738" y="1433"/>
                </a:cubicBezTo>
                <a:cubicBezTo>
                  <a:pt x="1346" y="1885"/>
                  <a:pt x="1810" y="2600"/>
                  <a:pt x="1965" y="3112"/>
                </a:cubicBezTo>
                <a:cubicBezTo>
                  <a:pt x="2060" y="3469"/>
                  <a:pt x="2155" y="3838"/>
                  <a:pt x="2239" y="4195"/>
                </a:cubicBezTo>
                <a:cubicBezTo>
                  <a:pt x="2417" y="4922"/>
                  <a:pt x="2608" y="5624"/>
                  <a:pt x="2655" y="6374"/>
                </a:cubicBezTo>
                <a:cubicBezTo>
                  <a:pt x="2703" y="6993"/>
                  <a:pt x="2655" y="7600"/>
                  <a:pt x="2679" y="8220"/>
                </a:cubicBezTo>
                <a:cubicBezTo>
                  <a:pt x="2703" y="8827"/>
                  <a:pt x="2560" y="9434"/>
                  <a:pt x="2643" y="10041"/>
                </a:cubicBezTo>
                <a:cubicBezTo>
                  <a:pt x="2715" y="10553"/>
                  <a:pt x="2441" y="11029"/>
                  <a:pt x="2453" y="11541"/>
                </a:cubicBezTo>
                <a:cubicBezTo>
                  <a:pt x="2477" y="11982"/>
                  <a:pt x="2262" y="12399"/>
                  <a:pt x="2358" y="12839"/>
                </a:cubicBezTo>
                <a:cubicBezTo>
                  <a:pt x="2375" y="12920"/>
                  <a:pt x="2367" y="12920"/>
                  <a:pt x="2321" y="12920"/>
                </a:cubicBezTo>
                <a:lnTo>
                  <a:pt x="2321" y="12920"/>
                </a:lnTo>
                <a:cubicBezTo>
                  <a:pt x="2306" y="12920"/>
                  <a:pt x="2286" y="12920"/>
                  <a:pt x="2262" y="12923"/>
                </a:cubicBezTo>
                <a:cubicBezTo>
                  <a:pt x="2238" y="12925"/>
                  <a:pt x="2214" y="12927"/>
                  <a:pt x="2191" y="12927"/>
                </a:cubicBezTo>
                <a:cubicBezTo>
                  <a:pt x="1906" y="12927"/>
                  <a:pt x="1693" y="12739"/>
                  <a:pt x="1429" y="12684"/>
                </a:cubicBezTo>
                <a:cubicBezTo>
                  <a:pt x="1355" y="12668"/>
                  <a:pt x="1281" y="12660"/>
                  <a:pt x="1208" y="12660"/>
                </a:cubicBezTo>
                <a:cubicBezTo>
                  <a:pt x="917" y="12660"/>
                  <a:pt x="638" y="12780"/>
                  <a:pt x="381" y="12923"/>
                </a:cubicBezTo>
                <a:cubicBezTo>
                  <a:pt x="0" y="13149"/>
                  <a:pt x="214" y="13435"/>
                  <a:pt x="238" y="13661"/>
                </a:cubicBezTo>
                <a:cubicBezTo>
                  <a:pt x="298" y="14292"/>
                  <a:pt x="488" y="14887"/>
                  <a:pt x="726" y="15470"/>
                </a:cubicBezTo>
                <a:cubicBezTo>
                  <a:pt x="1203" y="16625"/>
                  <a:pt x="1703" y="17911"/>
                  <a:pt x="2989" y="18411"/>
                </a:cubicBezTo>
                <a:cubicBezTo>
                  <a:pt x="3110" y="18458"/>
                  <a:pt x="3247" y="18490"/>
                  <a:pt x="3381" y="18490"/>
                </a:cubicBezTo>
                <a:cubicBezTo>
                  <a:pt x="3417" y="18490"/>
                  <a:pt x="3453" y="18488"/>
                  <a:pt x="3489" y="18483"/>
                </a:cubicBezTo>
                <a:cubicBezTo>
                  <a:pt x="3620" y="18447"/>
                  <a:pt x="3739" y="18376"/>
                  <a:pt x="3846" y="18304"/>
                </a:cubicBezTo>
                <a:cubicBezTo>
                  <a:pt x="4489" y="17899"/>
                  <a:pt x="5239" y="17602"/>
                  <a:pt x="5822" y="17149"/>
                </a:cubicBezTo>
                <a:cubicBezTo>
                  <a:pt x="6251" y="16816"/>
                  <a:pt x="6680" y="16459"/>
                  <a:pt x="7037" y="16018"/>
                </a:cubicBezTo>
                <a:cubicBezTo>
                  <a:pt x="7477" y="15482"/>
                  <a:pt x="8311" y="14423"/>
                  <a:pt x="7954" y="13673"/>
                </a:cubicBezTo>
                <a:cubicBezTo>
                  <a:pt x="7834" y="13446"/>
                  <a:pt x="7561" y="13280"/>
                  <a:pt x="7323" y="13208"/>
                </a:cubicBezTo>
                <a:cubicBezTo>
                  <a:pt x="7263" y="13196"/>
                  <a:pt x="6394" y="13101"/>
                  <a:pt x="6406" y="13077"/>
                </a:cubicBezTo>
                <a:cubicBezTo>
                  <a:pt x="6882" y="12232"/>
                  <a:pt x="7108" y="11327"/>
                  <a:pt x="7370" y="10434"/>
                </a:cubicBezTo>
                <a:cubicBezTo>
                  <a:pt x="7632" y="9553"/>
                  <a:pt x="7715" y="8636"/>
                  <a:pt x="7823" y="7720"/>
                </a:cubicBezTo>
                <a:cubicBezTo>
                  <a:pt x="7965" y="6612"/>
                  <a:pt x="7799" y="5529"/>
                  <a:pt x="7692" y="4445"/>
                </a:cubicBezTo>
                <a:cubicBezTo>
                  <a:pt x="7644" y="3957"/>
                  <a:pt x="7430" y="3517"/>
                  <a:pt x="7358" y="3040"/>
                </a:cubicBezTo>
                <a:cubicBezTo>
                  <a:pt x="7203" y="2100"/>
                  <a:pt x="6918" y="1219"/>
                  <a:pt x="6382" y="421"/>
                </a:cubicBezTo>
                <a:cubicBezTo>
                  <a:pt x="6202" y="154"/>
                  <a:pt x="5938" y="1"/>
                  <a:pt x="57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7" name="Google Shape;634;p29"/>
          <p:cNvSpPr/>
          <p:nvPr/>
        </p:nvSpPr>
        <p:spPr>
          <a:xfrm>
            <a:off x="2914401" y="1186097"/>
            <a:ext cx="548325" cy="852566"/>
          </a:xfrm>
          <a:custGeom>
            <a:avLst/>
            <a:gdLst/>
            <a:ahLst/>
            <a:cxnLst/>
            <a:rect l="l" t="t" r="r" b="b"/>
            <a:pathLst>
              <a:path w="6502" h="16475" extrusionOk="0">
                <a:moveTo>
                  <a:pt x="4869" y="1"/>
                </a:moveTo>
                <a:cubicBezTo>
                  <a:pt x="4773" y="1"/>
                  <a:pt x="4741" y="154"/>
                  <a:pt x="4692" y="252"/>
                </a:cubicBezTo>
                <a:cubicBezTo>
                  <a:pt x="4537" y="573"/>
                  <a:pt x="4406" y="895"/>
                  <a:pt x="4347" y="1252"/>
                </a:cubicBezTo>
                <a:cubicBezTo>
                  <a:pt x="4292" y="1624"/>
                  <a:pt x="3846" y="1975"/>
                  <a:pt x="3469" y="1975"/>
                </a:cubicBezTo>
                <a:cubicBezTo>
                  <a:pt x="3436" y="1975"/>
                  <a:pt x="3403" y="1972"/>
                  <a:pt x="3370" y="1966"/>
                </a:cubicBezTo>
                <a:cubicBezTo>
                  <a:pt x="3204" y="1943"/>
                  <a:pt x="3073" y="1776"/>
                  <a:pt x="2930" y="1693"/>
                </a:cubicBezTo>
                <a:cubicBezTo>
                  <a:pt x="2716" y="1562"/>
                  <a:pt x="2430" y="1573"/>
                  <a:pt x="2275" y="1359"/>
                </a:cubicBezTo>
                <a:cubicBezTo>
                  <a:pt x="2137" y="1168"/>
                  <a:pt x="1962" y="1081"/>
                  <a:pt x="1723" y="1081"/>
                </a:cubicBezTo>
                <a:cubicBezTo>
                  <a:pt x="1694" y="1081"/>
                  <a:pt x="1663" y="1083"/>
                  <a:pt x="1632" y="1085"/>
                </a:cubicBezTo>
                <a:cubicBezTo>
                  <a:pt x="1680" y="1562"/>
                  <a:pt x="1870" y="1978"/>
                  <a:pt x="2013" y="2395"/>
                </a:cubicBezTo>
                <a:cubicBezTo>
                  <a:pt x="2239" y="3062"/>
                  <a:pt x="2335" y="3764"/>
                  <a:pt x="2513" y="4443"/>
                </a:cubicBezTo>
                <a:cubicBezTo>
                  <a:pt x="2620" y="4788"/>
                  <a:pt x="2585" y="5181"/>
                  <a:pt x="2620" y="5562"/>
                </a:cubicBezTo>
                <a:cubicBezTo>
                  <a:pt x="2716" y="6419"/>
                  <a:pt x="2596" y="7265"/>
                  <a:pt x="2608" y="8122"/>
                </a:cubicBezTo>
                <a:cubicBezTo>
                  <a:pt x="2620" y="8646"/>
                  <a:pt x="2525" y="9182"/>
                  <a:pt x="2477" y="9705"/>
                </a:cubicBezTo>
                <a:cubicBezTo>
                  <a:pt x="2406" y="10432"/>
                  <a:pt x="2311" y="11146"/>
                  <a:pt x="2132" y="11849"/>
                </a:cubicBezTo>
                <a:cubicBezTo>
                  <a:pt x="2028" y="12272"/>
                  <a:pt x="1873" y="12458"/>
                  <a:pt x="1535" y="12458"/>
                </a:cubicBezTo>
                <a:cubicBezTo>
                  <a:pt x="1446" y="12458"/>
                  <a:pt x="1344" y="12445"/>
                  <a:pt x="1227" y="12420"/>
                </a:cubicBezTo>
                <a:cubicBezTo>
                  <a:pt x="941" y="12351"/>
                  <a:pt x="688" y="12217"/>
                  <a:pt x="374" y="12217"/>
                </a:cubicBezTo>
                <a:cubicBezTo>
                  <a:pt x="361" y="12217"/>
                  <a:pt x="347" y="12217"/>
                  <a:pt x="334" y="12218"/>
                </a:cubicBezTo>
                <a:cubicBezTo>
                  <a:pt x="72" y="12218"/>
                  <a:pt x="1" y="12349"/>
                  <a:pt x="60" y="12503"/>
                </a:cubicBezTo>
                <a:cubicBezTo>
                  <a:pt x="168" y="12742"/>
                  <a:pt x="144" y="13003"/>
                  <a:pt x="203" y="13253"/>
                </a:cubicBezTo>
                <a:cubicBezTo>
                  <a:pt x="406" y="14015"/>
                  <a:pt x="727" y="14718"/>
                  <a:pt x="1037" y="15432"/>
                </a:cubicBezTo>
                <a:cubicBezTo>
                  <a:pt x="1239" y="15897"/>
                  <a:pt x="1501" y="16218"/>
                  <a:pt x="2013" y="16397"/>
                </a:cubicBezTo>
                <a:cubicBezTo>
                  <a:pt x="2169" y="16453"/>
                  <a:pt x="2319" y="16475"/>
                  <a:pt x="2462" y="16475"/>
                </a:cubicBezTo>
                <a:cubicBezTo>
                  <a:pt x="2778" y="16475"/>
                  <a:pt x="3065" y="16368"/>
                  <a:pt x="3335" y="16278"/>
                </a:cubicBezTo>
                <a:cubicBezTo>
                  <a:pt x="3942" y="16075"/>
                  <a:pt x="4359" y="15516"/>
                  <a:pt x="4978" y="15301"/>
                </a:cubicBezTo>
                <a:cubicBezTo>
                  <a:pt x="5013" y="15289"/>
                  <a:pt x="5061" y="15266"/>
                  <a:pt x="5061" y="15242"/>
                </a:cubicBezTo>
                <a:cubicBezTo>
                  <a:pt x="5049" y="14897"/>
                  <a:pt x="5359" y="14766"/>
                  <a:pt x="5549" y="14575"/>
                </a:cubicBezTo>
                <a:cubicBezTo>
                  <a:pt x="5628" y="14485"/>
                  <a:pt x="5568" y="14276"/>
                  <a:pt x="5735" y="14276"/>
                </a:cubicBezTo>
                <a:cubicBezTo>
                  <a:pt x="5744" y="14276"/>
                  <a:pt x="5753" y="14276"/>
                  <a:pt x="5764" y="14277"/>
                </a:cubicBezTo>
                <a:cubicBezTo>
                  <a:pt x="5784" y="14280"/>
                  <a:pt x="5803" y="14281"/>
                  <a:pt x="5821" y="14281"/>
                </a:cubicBezTo>
                <a:cubicBezTo>
                  <a:pt x="6104" y="14281"/>
                  <a:pt x="6157" y="14028"/>
                  <a:pt x="6168" y="13849"/>
                </a:cubicBezTo>
                <a:cubicBezTo>
                  <a:pt x="6180" y="13658"/>
                  <a:pt x="6287" y="13515"/>
                  <a:pt x="6347" y="13361"/>
                </a:cubicBezTo>
                <a:cubicBezTo>
                  <a:pt x="6502" y="12968"/>
                  <a:pt x="6490" y="12884"/>
                  <a:pt x="6085" y="12861"/>
                </a:cubicBezTo>
                <a:cubicBezTo>
                  <a:pt x="6063" y="12860"/>
                  <a:pt x="6040" y="12860"/>
                  <a:pt x="6018" y="12860"/>
                </a:cubicBezTo>
                <a:cubicBezTo>
                  <a:pt x="5614" y="12860"/>
                  <a:pt x="5229" y="12957"/>
                  <a:pt x="4823" y="12980"/>
                </a:cubicBezTo>
                <a:cubicBezTo>
                  <a:pt x="4794" y="12982"/>
                  <a:pt x="4767" y="12984"/>
                  <a:pt x="4739" y="12984"/>
                </a:cubicBezTo>
                <a:cubicBezTo>
                  <a:pt x="4640" y="12984"/>
                  <a:pt x="4547" y="12958"/>
                  <a:pt x="4454" y="12837"/>
                </a:cubicBezTo>
                <a:cubicBezTo>
                  <a:pt x="4323" y="12670"/>
                  <a:pt x="4513" y="12611"/>
                  <a:pt x="4513" y="12491"/>
                </a:cubicBezTo>
                <a:cubicBezTo>
                  <a:pt x="4507" y="12426"/>
                  <a:pt x="4567" y="12426"/>
                  <a:pt x="4632" y="12426"/>
                </a:cubicBezTo>
                <a:cubicBezTo>
                  <a:pt x="4698" y="12426"/>
                  <a:pt x="4769" y="12426"/>
                  <a:pt x="4787" y="12361"/>
                </a:cubicBezTo>
                <a:cubicBezTo>
                  <a:pt x="4930" y="11956"/>
                  <a:pt x="5228" y="11622"/>
                  <a:pt x="5347" y="11229"/>
                </a:cubicBezTo>
                <a:cubicBezTo>
                  <a:pt x="5478" y="10765"/>
                  <a:pt x="5644" y="10313"/>
                  <a:pt x="5775" y="9848"/>
                </a:cubicBezTo>
                <a:cubicBezTo>
                  <a:pt x="6049" y="8908"/>
                  <a:pt x="6240" y="7943"/>
                  <a:pt x="6347" y="6967"/>
                </a:cubicBezTo>
                <a:cubicBezTo>
                  <a:pt x="6442" y="6074"/>
                  <a:pt x="6478" y="5193"/>
                  <a:pt x="6383" y="4312"/>
                </a:cubicBezTo>
                <a:cubicBezTo>
                  <a:pt x="6371" y="4086"/>
                  <a:pt x="6228" y="3871"/>
                  <a:pt x="6228" y="3645"/>
                </a:cubicBezTo>
                <a:cubicBezTo>
                  <a:pt x="6252" y="2895"/>
                  <a:pt x="5906" y="2228"/>
                  <a:pt x="5799" y="1514"/>
                </a:cubicBezTo>
                <a:cubicBezTo>
                  <a:pt x="5740" y="1097"/>
                  <a:pt x="5537" y="728"/>
                  <a:pt x="5418" y="323"/>
                </a:cubicBezTo>
                <a:cubicBezTo>
                  <a:pt x="5347" y="61"/>
                  <a:pt x="5097" y="133"/>
                  <a:pt x="4942" y="26"/>
                </a:cubicBezTo>
                <a:cubicBezTo>
                  <a:pt x="4914" y="8"/>
                  <a:pt x="4890" y="1"/>
                  <a:pt x="4869" y="1"/>
                </a:cubicBezTo>
                <a:close/>
              </a:path>
            </a:pathLst>
          </a:custGeom>
          <a:solidFill>
            <a:srgbClr val="FF85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976204" y="288248"/>
            <a:ext cx="2370944" cy="708028"/>
          </a:xfrm>
          <a:prstGeom prst="roundRect">
            <a:avLst/>
          </a:prstGeom>
          <a:solidFill>
            <a:srgbClr val="FF85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>
              <a:defRPr/>
            </a:pPr>
            <a:r>
              <a:rPr lang="tr-TR" sz="4400" dirty="0"/>
              <a:t>Musiki</a:t>
            </a:r>
            <a:endParaRPr kumimoji="0" lang="tr-TR" sz="4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29586" y="2472715"/>
            <a:ext cx="53514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tr-TR" sz="3200" dirty="0">
                <a:solidFill>
                  <a:prstClr val="black"/>
                </a:solidFill>
                <a:ea typeface="맑은 고딕"/>
              </a:rPr>
              <a:t>Musiki, kulağa hoş gelen sesler dizisi ve müzik anlamına gelir. İnsanların </a:t>
            </a:r>
            <a:r>
              <a:rPr lang="tr-TR" sz="3200" dirty="0" smtClean="0">
                <a:solidFill>
                  <a:prstClr val="black"/>
                </a:solidFill>
                <a:ea typeface="맑은 고딕"/>
              </a:rPr>
              <a:t>kendilerini ifade </a:t>
            </a:r>
            <a:r>
              <a:rPr lang="tr-TR" sz="3200" dirty="0">
                <a:solidFill>
                  <a:prstClr val="black"/>
                </a:solidFill>
                <a:ea typeface="맑은 고딕"/>
              </a:rPr>
              <a:t>etmede kullandıkları araçlardan biri olarak musiki, duygu ve düşüncelerin notalara dökülmüş </a:t>
            </a:r>
            <a:r>
              <a:rPr lang="tr-TR" sz="3200" dirty="0" smtClean="0">
                <a:solidFill>
                  <a:prstClr val="black"/>
                </a:solidFill>
                <a:ea typeface="맑은 고딕"/>
              </a:rPr>
              <a:t>şeklidir.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80" y="1064222"/>
            <a:ext cx="5502220" cy="52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3459;p39"/>
          <p:cNvSpPr/>
          <p:nvPr/>
        </p:nvSpPr>
        <p:spPr>
          <a:xfrm>
            <a:off x="784164" y="1841549"/>
            <a:ext cx="3093421" cy="2928115"/>
          </a:xfrm>
          <a:prstGeom prst="ellipse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rPr>
              <a:t>İslam’a göre musikinin önemi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grpSp>
        <p:nvGrpSpPr>
          <p:cNvPr id="182" name="Grup 181"/>
          <p:cNvGrpSpPr/>
          <p:nvPr/>
        </p:nvGrpSpPr>
        <p:grpSpPr>
          <a:xfrm>
            <a:off x="2952795" y="918678"/>
            <a:ext cx="8717429" cy="962226"/>
            <a:chOff x="5339534" y="655206"/>
            <a:chExt cx="8717429" cy="962226"/>
          </a:xfrm>
        </p:grpSpPr>
        <p:grpSp>
          <p:nvGrpSpPr>
            <p:cNvPr id="78" name="Google Shape;3455;p39"/>
            <p:cNvGrpSpPr/>
            <p:nvPr/>
          </p:nvGrpSpPr>
          <p:grpSpPr>
            <a:xfrm flipH="1">
              <a:off x="5397910" y="1041631"/>
              <a:ext cx="1516096" cy="521698"/>
              <a:chOff x="2975113" y="1557825"/>
              <a:chExt cx="800113" cy="303300"/>
            </a:xfrm>
          </p:grpSpPr>
          <p:cxnSp>
            <p:nvCxnSpPr>
              <p:cNvPr id="167" name="Google Shape;3456;p39"/>
              <p:cNvCxnSpPr/>
              <p:nvPr/>
            </p:nvCxnSpPr>
            <p:spPr>
              <a:xfrm>
                <a:off x="2975113" y="1560550"/>
                <a:ext cx="44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3457;p39"/>
              <p:cNvCxnSpPr/>
              <p:nvPr/>
            </p:nvCxnSpPr>
            <p:spPr>
              <a:xfrm>
                <a:off x="3410425" y="1557825"/>
                <a:ext cx="364800" cy="303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2" name="Google Shape;3463;p39"/>
            <p:cNvSpPr/>
            <p:nvPr/>
          </p:nvSpPr>
          <p:spPr>
            <a:xfrm>
              <a:off x="5339534" y="1460169"/>
              <a:ext cx="156586" cy="157263"/>
            </a:xfrm>
            <a:custGeom>
              <a:avLst/>
              <a:gdLst/>
              <a:ahLst/>
              <a:cxnLst/>
              <a:rect l="l" t="t" r="r" b="b"/>
              <a:pathLst>
                <a:path w="5091" h="5113" extrusionOk="0">
                  <a:moveTo>
                    <a:pt x="2557" y="0"/>
                  </a:moveTo>
                  <a:cubicBezTo>
                    <a:pt x="1142" y="0"/>
                    <a:pt x="1" y="1141"/>
                    <a:pt x="1" y="2557"/>
                  </a:cubicBezTo>
                  <a:cubicBezTo>
                    <a:pt x="1" y="3972"/>
                    <a:pt x="1142" y="5113"/>
                    <a:pt x="2557" y="5113"/>
                  </a:cubicBezTo>
                  <a:cubicBezTo>
                    <a:pt x="3949" y="5113"/>
                    <a:pt x="5091" y="3972"/>
                    <a:pt x="5091" y="2557"/>
                  </a:cubicBezTo>
                  <a:cubicBezTo>
                    <a:pt x="5091" y="1141"/>
                    <a:pt x="3949" y="0"/>
                    <a:pt x="25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3" name="Google Shape;3464;p39"/>
            <p:cNvSpPr/>
            <p:nvPr/>
          </p:nvSpPr>
          <p:spPr>
            <a:xfrm>
              <a:off x="5376749" y="1498061"/>
              <a:ext cx="82153" cy="8218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47" y="1"/>
                  </a:moveTo>
                  <a:cubicBezTo>
                    <a:pt x="594" y="1"/>
                    <a:pt x="0" y="594"/>
                    <a:pt x="0" y="1325"/>
                  </a:cubicBezTo>
                  <a:cubicBezTo>
                    <a:pt x="0" y="2055"/>
                    <a:pt x="594" y="2671"/>
                    <a:pt x="1347" y="2671"/>
                  </a:cubicBezTo>
                  <a:cubicBezTo>
                    <a:pt x="2077" y="2671"/>
                    <a:pt x="2671" y="2055"/>
                    <a:pt x="2671" y="1325"/>
                  </a:cubicBezTo>
                  <a:cubicBezTo>
                    <a:pt x="2671" y="594"/>
                    <a:pt x="2077" y="1"/>
                    <a:pt x="134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grpSp>
          <p:nvGrpSpPr>
            <p:cNvPr id="85" name="Google Shape;3466;p39"/>
            <p:cNvGrpSpPr/>
            <p:nvPr/>
          </p:nvGrpSpPr>
          <p:grpSpPr>
            <a:xfrm flipH="1">
              <a:off x="6900474" y="655206"/>
              <a:ext cx="720119" cy="782840"/>
              <a:chOff x="2268306" y="3946838"/>
              <a:chExt cx="720119" cy="782840"/>
            </a:xfrm>
          </p:grpSpPr>
          <p:sp>
            <p:nvSpPr>
              <p:cNvPr id="163" name="Google Shape;3467;p39"/>
              <p:cNvSpPr/>
              <p:nvPr/>
            </p:nvSpPr>
            <p:spPr>
              <a:xfrm>
                <a:off x="2597343" y="3946838"/>
                <a:ext cx="391082" cy="782840"/>
              </a:xfrm>
              <a:custGeom>
                <a:avLst/>
                <a:gdLst/>
                <a:ahLst/>
                <a:cxnLst/>
                <a:rect l="l" t="t" r="r" b="b"/>
                <a:pathLst>
                  <a:path w="12715" h="25452" extrusionOk="0">
                    <a:moveTo>
                      <a:pt x="1" y="1"/>
                    </a:moveTo>
                    <a:lnTo>
                      <a:pt x="1" y="25451"/>
                    </a:lnTo>
                    <a:cubicBezTo>
                      <a:pt x="7008" y="25451"/>
                      <a:pt x="12715" y="19745"/>
                      <a:pt x="12715" y="12715"/>
                    </a:cubicBezTo>
                    <a:cubicBezTo>
                      <a:pt x="12715" y="5707"/>
                      <a:pt x="7008" y="1"/>
                      <a:pt x="1" y="1"/>
                    </a:cubicBezTo>
                    <a:close/>
                  </a:path>
                </a:pathLst>
              </a:custGeom>
              <a:solidFill>
                <a:srgbClr val="FFC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164" name="Google Shape;3468;p39"/>
              <p:cNvSpPr/>
              <p:nvPr/>
            </p:nvSpPr>
            <p:spPr>
              <a:xfrm>
                <a:off x="2268306" y="4004414"/>
                <a:ext cx="663470" cy="66347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21571" extrusionOk="0">
                    <a:moveTo>
                      <a:pt x="10797" y="1"/>
                    </a:moveTo>
                    <a:cubicBezTo>
                      <a:pt x="4840" y="1"/>
                      <a:pt x="1" y="4840"/>
                      <a:pt x="1" y="10797"/>
                    </a:cubicBezTo>
                    <a:cubicBezTo>
                      <a:pt x="1" y="16754"/>
                      <a:pt x="4840" y="21570"/>
                      <a:pt x="10797" y="21570"/>
                    </a:cubicBezTo>
                    <a:cubicBezTo>
                      <a:pt x="16732" y="21570"/>
                      <a:pt x="21571" y="16754"/>
                      <a:pt x="21571" y="10797"/>
                    </a:cubicBezTo>
                    <a:cubicBezTo>
                      <a:pt x="21571" y="4840"/>
                      <a:pt x="16732" y="1"/>
                      <a:pt x="10797" y="1"/>
                    </a:cubicBezTo>
                    <a:close/>
                  </a:path>
                </a:pathLst>
              </a:custGeom>
              <a:solidFill>
                <a:srgbClr val="F9D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r-TR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맑은 고딕"/>
                    <a:cs typeface="Arial"/>
                    <a:sym typeface="Arial"/>
                  </a:rPr>
                  <a:t>1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</p:grpSp>
        <p:sp>
          <p:nvSpPr>
            <p:cNvPr id="101" name="Google Shape;3490;p39"/>
            <p:cNvSpPr/>
            <p:nvPr/>
          </p:nvSpPr>
          <p:spPr>
            <a:xfrm>
              <a:off x="7416347" y="671712"/>
              <a:ext cx="6640616" cy="749837"/>
            </a:xfrm>
            <a:custGeom>
              <a:avLst/>
              <a:gdLst/>
              <a:ahLst/>
              <a:cxnLst/>
              <a:rect l="l" t="t" r="r" b="b"/>
              <a:pathLst>
                <a:path w="65760" h="24379" extrusionOk="0">
                  <a:moveTo>
                    <a:pt x="0" y="1"/>
                  </a:moveTo>
                  <a:lnTo>
                    <a:pt x="0" y="434"/>
                  </a:lnTo>
                  <a:lnTo>
                    <a:pt x="53548" y="434"/>
                  </a:lnTo>
                  <a:cubicBezTo>
                    <a:pt x="60031" y="434"/>
                    <a:pt x="65303" y="5707"/>
                    <a:pt x="65303" y="12189"/>
                  </a:cubicBezTo>
                  <a:cubicBezTo>
                    <a:pt x="65303" y="18672"/>
                    <a:pt x="60031" y="23944"/>
                    <a:pt x="53548" y="23944"/>
                  </a:cubicBezTo>
                  <a:lnTo>
                    <a:pt x="0" y="23944"/>
                  </a:lnTo>
                  <a:lnTo>
                    <a:pt x="0" y="24378"/>
                  </a:lnTo>
                  <a:lnTo>
                    <a:pt x="53548" y="24378"/>
                  </a:lnTo>
                  <a:cubicBezTo>
                    <a:pt x="60282" y="24378"/>
                    <a:pt x="65760" y="18923"/>
                    <a:pt x="65760" y="12189"/>
                  </a:cubicBezTo>
                  <a:cubicBezTo>
                    <a:pt x="65760" y="5456"/>
                    <a:pt x="60282" y="1"/>
                    <a:pt x="53548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7" name="Metin kutusu 176"/>
            <p:cNvSpPr txBox="1"/>
            <p:nvPr/>
          </p:nvSpPr>
          <p:spPr>
            <a:xfrm>
              <a:off x="7695986" y="855407"/>
              <a:ext cx="609750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rPr>
                <a:t>Ezanın güzel okunmasına önem verilmiştir.</a:t>
              </a:r>
            </a:p>
          </p:txBody>
        </p:sp>
      </p:grpSp>
      <p:grpSp>
        <p:nvGrpSpPr>
          <p:cNvPr id="183" name="Grup 182"/>
          <p:cNvGrpSpPr/>
          <p:nvPr/>
        </p:nvGrpSpPr>
        <p:grpSpPr>
          <a:xfrm>
            <a:off x="3791828" y="2231432"/>
            <a:ext cx="7955887" cy="789987"/>
            <a:chOff x="6178567" y="1967960"/>
            <a:chExt cx="7955887" cy="789987"/>
          </a:xfrm>
        </p:grpSpPr>
        <p:cxnSp>
          <p:nvCxnSpPr>
            <p:cNvPr id="79" name="Google Shape;3458;p39"/>
            <p:cNvCxnSpPr/>
            <p:nvPr/>
          </p:nvCxnSpPr>
          <p:spPr>
            <a:xfrm flipH="1" flipV="1">
              <a:off x="6225256" y="2339348"/>
              <a:ext cx="691738" cy="5648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0" name="Google Shape;3475;p39"/>
            <p:cNvGrpSpPr/>
            <p:nvPr/>
          </p:nvGrpSpPr>
          <p:grpSpPr>
            <a:xfrm flipH="1">
              <a:off x="6782487" y="1967960"/>
              <a:ext cx="749615" cy="782840"/>
              <a:chOff x="2238810" y="3946838"/>
              <a:chExt cx="749615" cy="782840"/>
            </a:xfrm>
          </p:grpSpPr>
          <p:sp>
            <p:nvSpPr>
              <p:cNvPr id="159" name="Google Shape;3476;p39"/>
              <p:cNvSpPr/>
              <p:nvPr/>
            </p:nvSpPr>
            <p:spPr>
              <a:xfrm>
                <a:off x="2597343" y="3946838"/>
                <a:ext cx="391082" cy="782840"/>
              </a:xfrm>
              <a:custGeom>
                <a:avLst/>
                <a:gdLst/>
                <a:ahLst/>
                <a:cxnLst/>
                <a:rect l="l" t="t" r="r" b="b"/>
                <a:pathLst>
                  <a:path w="12715" h="25452" extrusionOk="0">
                    <a:moveTo>
                      <a:pt x="1" y="1"/>
                    </a:moveTo>
                    <a:lnTo>
                      <a:pt x="1" y="25451"/>
                    </a:lnTo>
                    <a:cubicBezTo>
                      <a:pt x="7008" y="25451"/>
                      <a:pt x="12715" y="19745"/>
                      <a:pt x="12715" y="12715"/>
                    </a:cubicBezTo>
                    <a:cubicBezTo>
                      <a:pt x="12715" y="5707"/>
                      <a:pt x="7008" y="1"/>
                      <a:pt x="1" y="1"/>
                    </a:cubicBezTo>
                    <a:close/>
                  </a:path>
                </a:pathLst>
              </a:custGeom>
              <a:solidFill>
                <a:srgbClr val="FFC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160" name="Google Shape;3477;p39"/>
              <p:cNvSpPr/>
              <p:nvPr/>
            </p:nvSpPr>
            <p:spPr>
              <a:xfrm>
                <a:off x="2238810" y="4004414"/>
                <a:ext cx="663470" cy="66347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21571" extrusionOk="0">
                    <a:moveTo>
                      <a:pt x="10797" y="1"/>
                    </a:moveTo>
                    <a:cubicBezTo>
                      <a:pt x="4840" y="1"/>
                      <a:pt x="1" y="4840"/>
                      <a:pt x="1" y="10797"/>
                    </a:cubicBezTo>
                    <a:cubicBezTo>
                      <a:pt x="1" y="16754"/>
                      <a:pt x="4840" y="21570"/>
                      <a:pt x="10797" y="21570"/>
                    </a:cubicBezTo>
                    <a:cubicBezTo>
                      <a:pt x="16732" y="21570"/>
                      <a:pt x="21571" y="16754"/>
                      <a:pt x="21571" y="10797"/>
                    </a:cubicBezTo>
                    <a:cubicBezTo>
                      <a:pt x="21571" y="4840"/>
                      <a:pt x="16732" y="1"/>
                      <a:pt x="10797" y="1"/>
                    </a:cubicBezTo>
                    <a:close/>
                  </a:path>
                </a:pathLst>
              </a:custGeom>
              <a:solidFill>
                <a:srgbClr val="F9D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r-TR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맑은 고딕"/>
                    <a:cs typeface="Arial"/>
                    <a:sym typeface="Arial"/>
                  </a:rPr>
                  <a:t>2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3480;p39"/>
            <p:cNvSpPr/>
            <p:nvPr/>
          </p:nvSpPr>
          <p:spPr>
            <a:xfrm>
              <a:off x="6178567" y="2272281"/>
              <a:ext cx="157294" cy="156586"/>
            </a:xfrm>
            <a:custGeom>
              <a:avLst/>
              <a:gdLst/>
              <a:ahLst/>
              <a:cxnLst/>
              <a:rect l="l" t="t" r="r" b="b"/>
              <a:pathLst>
                <a:path w="5114" h="5091" extrusionOk="0">
                  <a:moveTo>
                    <a:pt x="2557" y="0"/>
                  </a:moveTo>
                  <a:cubicBezTo>
                    <a:pt x="1142" y="0"/>
                    <a:pt x="1" y="1141"/>
                    <a:pt x="1" y="2534"/>
                  </a:cubicBezTo>
                  <a:cubicBezTo>
                    <a:pt x="1" y="3949"/>
                    <a:pt x="1142" y="5090"/>
                    <a:pt x="2557" y="5090"/>
                  </a:cubicBezTo>
                  <a:cubicBezTo>
                    <a:pt x="3972" y="5090"/>
                    <a:pt x="5113" y="3949"/>
                    <a:pt x="5113" y="2534"/>
                  </a:cubicBezTo>
                  <a:cubicBezTo>
                    <a:pt x="5113" y="1141"/>
                    <a:pt x="3972" y="0"/>
                    <a:pt x="25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94" name="Google Shape;3481;p39"/>
            <p:cNvSpPr/>
            <p:nvPr/>
          </p:nvSpPr>
          <p:spPr>
            <a:xfrm>
              <a:off x="6216490" y="2309465"/>
              <a:ext cx="82153" cy="8218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24" y="1"/>
                  </a:moveTo>
                  <a:cubicBezTo>
                    <a:pt x="594" y="1"/>
                    <a:pt x="0" y="594"/>
                    <a:pt x="0" y="1325"/>
                  </a:cubicBezTo>
                  <a:cubicBezTo>
                    <a:pt x="0" y="2078"/>
                    <a:pt x="594" y="2671"/>
                    <a:pt x="1324" y="2671"/>
                  </a:cubicBezTo>
                  <a:cubicBezTo>
                    <a:pt x="2054" y="2671"/>
                    <a:pt x="2671" y="2078"/>
                    <a:pt x="2671" y="1325"/>
                  </a:cubicBezTo>
                  <a:cubicBezTo>
                    <a:pt x="2671" y="594"/>
                    <a:pt x="2054" y="1"/>
                    <a:pt x="13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3" name="Google Shape;3495;p39"/>
            <p:cNvSpPr/>
            <p:nvPr/>
          </p:nvSpPr>
          <p:spPr>
            <a:xfrm>
              <a:off x="7298344" y="1982372"/>
              <a:ext cx="6836110" cy="775575"/>
            </a:xfrm>
            <a:custGeom>
              <a:avLst/>
              <a:gdLst/>
              <a:ahLst/>
              <a:cxnLst/>
              <a:rect l="l" t="t" r="r" b="b"/>
              <a:pathLst>
                <a:path w="65761" h="24401" extrusionOk="0">
                  <a:moveTo>
                    <a:pt x="1" y="0"/>
                  </a:moveTo>
                  <a:lnTo>
                    <a:pt x="1" y="457"/>
                  </a:lnTo>
                  <a:lnTo>
                    <a:pt x="53572" y="457"/>
                  </a:lnTo>
                  <a:cubicBezTo>
                    <a:pt x="60031" y="457"/>
                    <a:pt x="65304" y="5730"/>
                    <a:pt x="65304" y="12212"/>
                  </a:cubicBezTo>
                  <a:cubicBezTo>
                    <a:pt x="65304" y="18671"/>
                    <a:pt x="60031" y="23944"/>
                    <a:pt x="53572" y="23944"/>
                  </a:cubicBezTo>
                  <a:lnTo>
                    <a:pt x="1" y="23944"/>
                  </a:lnTo>
                  <a:lnTo>
                    <a:pt x="1" y="24401"/>
                  </a:lnTo>
                  <a:lnTo>
                    <a:pt x="53572" y="24401"/>
                  </a:lnTo>
                  <a:cubicBezTo>
                    <a:pt x="60282" y="24401"/>
                    <a:pt x="65760" y="18923"/>
                    <a:pt x="65760" y="12212"/>
                  </a:cubicBezTo>
                  <a:cubicBezTo>
                    <a:pt x="65760" y="5478"/>
                    <a:pt x="60282" y="0"/>
                    <a:pt x="53572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8" name="Metin kutusu 177"/>
            <p:cNvSpPr txBox="1"/>
            <p:nvPr/>
          </p:nvSpPr>
          <p:spPr>
            <a:xfrm>
              <a:off x="7601495" y="2182680"/>
              <a:ext cx="626948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defRPr/>
              </a:pPr>
              <a:r>
                <a:rPr lang="tr-TR" sz="2400" dirty="0" smtClean="0">
                  <a:solidFill>
                    <a:prstClr val="black"/>
                  </a:solidFill>
                </a:rPr>
                <a:t>Kur’an’ın güzel okunmasına </a:t>
              </a:r>
              <a:r>
                <a:rPr lang="tr-TR" sz="2400" dirty="0">
                  <a:solidFill>
                    <a:prstClr val="black"/>
                  </a:solidFill>
                </a:rPr>
                <a:t>önem verilmiştir.</a:t>
              </a:r>
            </a:p>
          </p:txBody>
        </p:sp>
      </p:grpSp>
      <p:grpSp>
        <p:nvGrpSpPr>
          <p:cNvPr id="185" name="Grup 184"/>
          <p:cNvGrpSpPr/>
          <p:nvPr/>
        </p:nvGrpSpPr>
        <p:grpSpPr>
          <a:xfrm>
            <a:off x="3101027" y="4651993"/>
            <a:ext cx="8879163" cy="1082379"/>
            <a:chOff x="5472268" y="4404020"/>
            <a:chExt cx="8879163" cy="1082379"/>
          </a:xfrm>
        </p:grpSpPr>
        <p:grpSp>
          <p:nvGrpSpPr>
            <p:cNvPr id="81" name="Google Shape;3460;p39"/>
            <p:cNvGrpSpPr/>
            <p:nvPr/>
          </p:nvGrpSpPr>
          <p:grpSpPr>
            <a:xfrm rot="10800000">
              <a:off x="5589638" y="4498262"/>
              <a:ext cx="1268361" cy="442452"/>
              <a:chOff x="2975113" y="1557824"/>
              <a:chExt cx="722806" cy="233308"/>
            </a:xfrm>
          </p:grpSpPr>
          <p:cxnSp>
            <p:nvCxnSpPr>
              <p:cNvPr id="165" name="Google Shape;3461;p39"/>
              <p:cNvCxnSpPr/>
              <p:nvPr/>
            </p:nvCxnSpPr>
            <p:spPr>
              <a:xfrm>
                <a:off x="2975113" y="1560550"/>
                <a:ext cx="443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3462;p39"/>
              <p:cNvCxnSpPr/>
              <p:nvPr/>
            </p:nvCxnSpPr>
            <p:spPr>
              <a:xfrm rot="10800000" flipH="1" flipV="1">
                <a:off x="3410425" y="1557824"/>
                <a:ext cx="287494" cy="23330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" name="Google Shape;3470;p39"/>
            <p:cNvGrpSpPr/>
            <p:nvPr/>
          </p:nvGrpSpPr>
          <p:grpSpPr>
            <a:xfrm flipH="1">
              <a:off x="6841481" y="4507276"/>
              <a:ext cx="720119" cy="782840"/>
              <a:chOff x="2268306" y="3946838"/>
              <a:chExt cx="720119" cy="782840"/>
            </a:xfrm>
          </p:grpSpPr>
          <p:sp>
            <p:nvSpPr>
              <p:cNvPr id="161" name="Google Shape;3471;p39"/>
              <p:cNvSpPr/>
              <p:nvPr/>
            </p:nvSpPr>
            <p:spPr>
              <a:xfrm>
                <a:off x="2597343" y="3946838"/>
                <a:ext cx="391082" cy="782840"/>
              </a:xfrm>
              <a:custGeom>
                <a:avLst/>
                <a:gdLst/>
                <a:ahLst/>
                <a:cxnLst/>
                <a:rect l="l" t="t" r="r" b="b"/>
                <a:pathLst>
                  <a:path w="12715" h="25452" extrusionOk="0">
                    <a:moveTo>
                      <a:pt x="1" y="1"/>
                    </a:moveTo>
                    <a:lnTo>
                      <a:pt x="1" y="25451"/>
                    </a:lnTo>
                    <a:cubicBezTo>
                      <a:pt x="7008" y="25451"/>
                      <a:pt x="12715" y="19745"/>
                      <a:pt x="12715" y="12715"/>
                    </a:cubicBezTo>
                    <a:cubicBezTo>
                      <a:pt x="12715" y="5707"/>
                      <a:pt x="7008" y="1"/>
                      <a:pt x="1" y="1"/>
                    </a:cubicBezTo>
                    <a:close/>
                  </a:path>
                </a:pathLst>
              </a:custGeom>
              <a:solidFill>
                <a:srgbClr val="FFC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162" name="Google Shape;3472;p39"/>
              <p:cNvSpPr/>
              <p:nvPr/>
            </p:nvSpPr>
            <p:spPr>
              <a:xfrm>
                <a:off x="2268306" y="4004414"/>
                <a:ext cx="663470" cy="66347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21571" extrusionOk="0">
                    <a:moveTo>
                      <a:pt x="10797" y="1"/>
                    </a:moveTo>
                    <a:cubicBezTo>
                      <a:pt x="4840" y="1"/>
                      <a:pt x="1" y="4840"/>
                      <a:pt x="1" y="10797"/>
                    </a:cubicBezTo>
                    <a:cubicBezTo>
                      <a:pt x="1" y="16754"/>
                      <a:pt x="4840" y="21570"/>
                      <a:pt x="10797" y="21570"/>
                    </a:cubicBezTo>
                    <a:cubicBezTo>
                      <a:pt x="16732" y="21570"/>
                      <a:pt x="21571" y="16754"/>
                      <a:pt x="21571" y="10797"/>
                    </a:cubicBezTo>
                    <a:cubicBezTo>
                      <a:pt x="21571" y="4840"/>
                      <a:pt x="16732" y="1"/>
                      <a:pt x="10797" y="1"/>
                    </a:cubicBezTo>
                    <a:close/>
                  </a:path>
                </a:pathLst>
              </a:custGeom>
              <a:solidFill>
                <a:srgbClr val="F9D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r-T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맑은 고딕"/>
                    <a:cs typeface="Arial"/>
                    <a:sym typeface="Arial"/>
                  </a:rPr>
                  <a:t>4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3473;p39"/>
            <p:cNvSpPr/>
            <p:nvPr/>
          </p:nvSpPr>
          <p:spPr>
            <a:xfrm>
              <a:off x="5472268" y="4404020"/>
              <a:ext cx="156586" cy="157294"/>
            </a:xfrm>
            <a:custGeom>
              <a:avLst/>
              <a:gdLst/>
              <a:ahLst/>
              <a:cxnLst/>
              <a:rect l="l" t="t" r="r" b="b"/>
              <a:pathLst>
                <a:path w="5091" h="5114" extrusionOk="0">
                  <a:moveTo>
                    <a:pt x="2557" y="1"/>
                  </a:moveTo>
                  <a:cubicBezTo>
                    <a:pt x="1142" y="1"/>
                    <a:pt x="1" y="1165"/>
                    <a:pt x="1" y="2557"/>
                  </a:cubicBezTo>
                  <a:cubicBezTo>
                    <a:pt x="1" y="3972"/>
                    <a:pt x="1142" y="5113"/>
                    <a:pt x="2557" y="5113"/>
                  </a:cubicBezTo>
                  <a:cubicBezTo>
                    <a:pt x="3949" y="5113"/>
                    <a:pt x="5091" y="3972"/>
                    <a:pt x="5091" y="2557"/>
                  </a:cubicBezTo>
                  <a:cubicBezTo>
                    <a:pt x="5091" y="1165"/>
                    <a:pt x="3949" y="1"/>
                    <a:pt x="255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89" name="Google Shape;3474;p39"/>
            <p:cNvSpPr/>
            <p:nvPr/>
          </p:nvSpPr>
          <p:spPr>
            <a:xfrm>
              <a:off x="5509483" y="4441942"/>
              <a:ext cx="82153" cy="82153"/>
            </a:xfrm>
            <a:custGeom>
              <a:avLst/>
              <a:gdLst/>
              <a:ahLst/>
              <a:cxnLst/>
              <a:rect l="l" t="t" r="r" b="b"/>
              <a:pathLst>
                <a:path w="2671" h="2671" extrusionOk="0">
                  <a:moveTo>
                    <a:pt x="1347" y="0"/>
                  </a:moveTo>
                  <a:cubicBezTo>
                    <a:pt x="594" y="0"/>
                    <a:pt x="0" y="594"/>
                    <a:pt x="0" y="1324"/>
                  </a:cubicBezTo>
                  <a:cubicBezTo>
                    <a:pt x="0" y="2077"/>
                    <a:pt x="594" y="2671"/>
                    <a:pt x="1347" y="2671"/>
                  </a:cubicBezTo>
                  <a:cubicBezTo>
                    <a:pt x="2077" y="2671"/>
                    <a:pt x="2671" y="2077"/>
                    <a:pt x="2671" y="1324"/>
                  </a:cubicBezTo>
                  <a:cubicBezTo>
                    <a:pt x="2671" y="594"/>
                    <a:pt x="2077" y="0"/>
                    <a:pt x="134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04" name="Google Shape;3496;p39"/>
            <p:cNvSpPr/>
            <p:nvPr/>
          </p:nvSpPr>
          <p:spPr>
            <a:xfrm>
              <a:off x="7302861" y="4495097"/>
              <a:ext cx="7048570" cy="991302"/>
            </a:xfrm>
            <a:custGeom>
              <a:avLst/>
              <a:gdLst/>
              <a:ahLst/>
              <a:cxnLst/>
              <a:rect l="l" t="t" r="r" b="b"/>
              <a:pathLst>
                <a:path w="65760" h="24379" extrusionOk="0">
                  <a:moveTo>
                    <a:pt x="0" y="1"/>
                  </a:moveTo>
                  <a:lnTo>
                    <a:pt x="0" y="457"/>
                  </a:lnTo>
                  <a:lnTo>
                    <a:pt x="53548" y="457"/>
                  </a:lnTo>
                  <a:cubicBezTo>
                    <a:pt x="60031" y="457"/>
                    <a:pt x="65303" y="5707"/>
                    <a:pt x="65303" y="12189"/>
                  </a:cubicBezTo>
                  <a:cubicBezTo>
                    <a:pt x="65303" y="18672"/>
                    <a:pt x="60031" y="23944"/>
                    <a:pt x="53548" y="23944"/>
                  </a:cubicBezTo>
                  <a:lnTo>
                    <a:pt x="0" y="23944"/>
                  </a:lnTo>
                  <a:lnTo>
                    <a:pt x="0" y="24378"/>
                  </a:lnTo>
                  <a:lnTo>
                    <a:pt x="53548" y="24378"/>
                  </a:lnTo>
                  <a:cubicBezTo>
                    <a:pt x="60282" y="24378"/>
                    <a:pt x="65760" y="18923"/>
                    <a:pt x="65760" y="12189"/>
                  </a:cubicBezTo>
                  <a:cubicBezTo>
                    <a:pt x="65760" y="5479"/>
                    <a:pt x="60282" y="1"/>
                    <a:pt x="53548" y="1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9" name="Metin kutusu 178"/>
            <p:cNvSpPr txBox="1"/>
            <p:nvPr/>
          </p:nvSpPr>
          <p:spPr>
            <a:xfrm>
              <a:off x="7589747" y="4636326"/>
              <a:ext cx="6575704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tr-TR" sz="2400" dirty="0">
                  <a:solidFill>
                    <a:prstClr val="black"/>
                  </a:solidFill>
                </a:rPr>
                <a:t> </a:t>
              </a:r>
              <a:r>
                <a:rPr lang="tr-TR" sz="2400" dirty="0"/>
                <a:t>İ</a:t>
              </a:r>
              <a:r>
                <a:rPr lang="tr-TR" sz="2400" dirty="0" smtClean="0"/>
                <a:t>lahi, naat ve kaside içerikli </a:t>
              </a:r>
              <a:r>
                <a:rPr lang="tr-TR" sz="2400" dirty="0" smtClean="0">
                  <a:solidFill>
                    <a:prstClr val="black"/>
                  </a:solidFill>
                </a:rPr>
                <a:t>“</a:t>
              </a:r>
              <a:r>
                <a:rPr lang="tr-TR" sz="2400" b="1" dirty="0" smtClean="0">
                  <a:solidFill>
                    <a:prstClr val="black"/>
                  </a:solidFill>
                </a:rPr>
                <a:t>tasavvuf </a:t>
              </a:r>
              <a:r>
                <a:rPr lang="tr-TR" sz="2400" b="1" dirty="0">
                  <a:solidFill>
                    <a:prstClr val="black"/>
                  </a:solidFill>
                </a:rPr>
                <a:t>musikisi</a:t>
              </a:r>
              <a:r>
                <a:rPr lang="tr-TR" sz="2400" dirty="0" smtClean="0">
                  <a:solidFill>
                    <a:prstClr val="black"/>
                  </a:solidFill>
                </a:rPr>
                <a:t>” ortaya çıkmıştır.</a:t>
              </a:r>
              <a:endPara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184" name="Grup 183"/>
          <p:cNvGrpSpPr/>
          <p:nvPr/>
        </p:nvGrpSpPr>
        <p:grpSpPr>
          <a:xfrm>
            <a:off x="3826241" y="3471620"/>
            <a:ext cx="7998966" cy="976394"/>
            <a:chOff x="6212980" y="3208148"/>
            <a:chExt cx="7549515" cy="976394"/>
          </a:xfrm>
        </p:grpSpPr>
        <p:cxnSp>
          <p:nvCxnSpPr>
            <p:cNvPr id="170" name="Google Shape;3458;p39"/>
            <p:cNvCxnSpPr/>
            <p:nvPr/>
          </p:nvCxnSpPr>
          <p:spPr>
            <a:xfrm flipH="1" flipV="1">
              <a:off x="6259669" y="3656871"/>
              <a:ext cx="691738" cy="5648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1" name="Google Shape;3475;p39"/>
            <p:cNvGrpSpPr/>
            <p:nvPr/>
          </p:nvGrpSpPr>
          <p:grpSpPr>
            <a:xfrm flipH="1">
              <a:off x="6772655" y="3314980"/>
              <a:ext cx="749615" cy="782840"/>
              <a:chOff x="2238810" y="3946838"/>
              <a:chExt cx="749615" cy="782840"/>
            </a:xfrm>
          </p:grpSpPr>
          <p:sp>
            <p:nvSpPr>
              <p:cNvPr id="172" name="Google Shape;3476;p39"/>
              <p:cNvSpPr/>
              <p:nvPr/>
            </p:nvSpPr>
            <p:spPr>
              <a:xfrm>
                <a:off x="2597343" y="3946838"/>
                <a:ext cx="391082" cy="782840"/>
              </a:xfrm>
              <a:custGeom>
                <a:avLst/>
                <a:gdLst/>
                <a:ahLst/>
                <a:cxnLst/>
                <a:rect l="l" t="t" r="r" b="b"/>
                <a:pathLst>
                  <a:path w="12715" h="25452" extrusionOk="0">
                    <a:moveTo>
                      <a:pt x="1" y="1"/>
                    </a:moveTo>
                    <a:lnTo>
                      <a:pt x="1" y="25451"/>
                    </a:lnTo>
                    <a:cubicBezTo>
                      <a:pt x="7008" y="25451"/>
                      <a:pt x="12715" y="19745"/>
                      <a:pt x="12715" y="12715"/>
                    </a:cubicBezTo>
                    <a:cubicBezTo>
                      <a:pt x="12715" y="5707"/>
                      <a:pt x="7008" y="1"/>
                      <a:pt x="1" y="1"/>
                    </a:cubicBezTo>
                    <a:close/>
                  </a:path>
                </a:pathLst>
              </a:custGeom>
              <a:solidFill>
                <a:srgbClr val="FFC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173" name="Google Shape;3477;p39"/>
              <p:cNvSpPr/>
              <p:nvPr/>
            </p:nvSpPr>
            <p:spPr>
              <a:xfrm>
                <a:off x="2238810" y="4004414"/>
                <a:ext cx="663470" cy="663470"/>
              </a:xfrm>
              <a:custGeom>
                <a:avLst/>
                <a:gdLst/>
                <a:ahLst/>
                <a:cxnLst/>
                <a:rect l="l" t="t" r="r" b="b"/>
                <a:pathLst>
                  <a:path w="21571" h="21571" extrusionOk="0">
                    <a:moveTo>
                      <a:pt x="10797" y="1"/>
                    </a:moveTo>
                    <a:cubicBezTo>
                      <a:pt x="4840" y="1"/>
                      <a:pt x="1" y="4840"/>
                      <a:pt x="1" y="10797"/>
                    </a:cubicBezTo>
                    <a:cubicBezTo>
                      <a:pt x="1" y="16754"/>
                      <a:pt x="4840" y="21570"/>
                      <a:pt x="10797" y="21570"/>
                    </a:cubicBezTo>
                    <a:cubicBezTo>
                      <a:pt x="16732" y="21570"/>
                      <a:pt x="21571" y="16754"/>
                      <a:pt x="21571" y="10797"/>
                    </a:cubicBezTo>
                    <a:cubicBezTo>
                      <a:pt x="21571" y="4840"/>
                      <a:pt x="16732" y="1"/>
                      <a:pt x="10797" y="1"/>
                    </a:cubicBezTo>
                    <a:close/>
                  </a:path>
                </a:pathLst>
              </a:custGeom>
              <a:solidFill>
                <a:srgbClr val="F9D8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tr-TR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맑은 고딕"/>
                    <a:cs typeface="Arial"/>
                    <a:sym typeface="Arial"/>
                  </a:rPr>
                  <a:t>3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3480;p39"/>
            <p:cNvSpPr/>
            <p:nvPr/>
          </p:nvSpPr>
          <p:spPr>
            <a:xfrm>
              <a:off x="6212980" y="3589804"/>
              <a:ext cx="157294" cy="156586"/>
            </a:xfrm>
            <a:custGeom>
              <a:avLst/>
              <a:gdLst/>
              <a:ahLst/>
              <a:cxnLst/>
              <a:rect l="l" t="t" r="r" b="b"/>
              <a:pathLst>
                <a:path w="5114" h="5091" extrusionOk="0">
                  <a:moveTo>
                    <a:pt x="2557" y="0"/>
                  </a:moveTo>
                  <a:cubicBezTo>
                    <a:pt x="1142" y="0"/>
                    <a:pt x="1" y="1141"/>
                    <a:pt x="1" y="2534"/>
                  </a:cubicBezTo>
                  <a:cubicBezTo>
                    <a:pt x="1" y="3949"/>
                    <a:pt x="1142" y="5090"/>
                    <a:pt x="2557" y="5090"/>
                  </a:cubicBezTo>
                  <a:cubicBezTo>
                    <a:pt x="3972" y="5090"/>
                    <a:pt x="5113" y="3949"/>
                    <a:pt x="5113" y="2534"/>
                  </a:cubicBezTo>
                  <a:cubicBezTo>
                    <a:pt x="5113" y="1141"/>
                    <a:pt x="3972" y="0"/>
                    <a:pt x="255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5" name="Google Shape;3481;p39"/>
            <p:cNvSpPr/>
            <p:nvPr/>
          </p:nvSpPr>
          <p:spPr>
            <a:xfrm>
              <a:off x="6250903" y="3626988"/>
              <a:ext cx="82153" cy="8218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24" y="1"/>
                  </a:moveTo>
                  <a:cubicBezTo>
                    <a:pt x="594" y="1"/>
                    <a:pt x="0" y="594"/>
                    <a:pt x="0" y="1325"/>
                  </a:cubicBezTo>
                  <a:cubicBezTo>
                    <a:pt x="0" y="2078"/>
                    <a:pt x="594" y="2671"/>
                    <a:pt x="1324" y="2671"/>
                  </a:cubicBezTo>
                  <a:cubicBezTo>
                    <a:pt x="2054" y="2671"/>
                    <a:pt x="2671" y="2078"/>
                    <a:pt x="2671" y="1325"/>
                  </a:cubicBezTo>
                  <a:cubicBezTo>
                    <a:pt x="2671" y="594"/>
                    <a:pt x="2054" y="1"/>
                    <a:pt x="1324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76" name="Google Shape;3495;p39"/>
            <p:cNvSpPr/>
            <p:nvPr/>
          </p:nvSpPr>
          <p:spPr>
            <a:xfrm>
              <a:off x="7288512" y="3208148"/>
              <a:ext cx="6473983" cy="976394"/>
            </a:xfrm>
            <a:custGeom>
              <a:avLst/>
              <a:gdLst/>
              <a:ahLst/>
              <a:cxnLst/>
              <a:rect l="l" t="t" r="r" b="b"/>
              <a:pathLst>
                <a:path w="65761" h="24401" extrusionOk="0">
                  <a:moveTo>
                    <a:pt x="1" y="0"/>
                  </a:moveTo>
                  <a:lnTo>
                    <a:pt x="1" y="457"/>
                  </a:lnTo>
                  <a:lnTo>
                    <a:pt x="53572" y="457"/>
                  </a:lnTo>
                  <a:cubicBezTo>
                    <a:pt x="60031" y="457"/>
                    <a:pt x="65304" y="5730"/>
                    <a:pt x="65304" y="12212"/>
                  </a:cubicBezTo>
                  <a:cubicBezTo>
                    <a:pt x="65304" y="18671"/>
                    <a:pt x="60031" y="23944"/>
                    <a:pt x="53572" y="23944"/>
                  </a:cubicBezTo>
                  <a:lnTo>
                    <a:pt x="1" y="23944"/>
                  </a:lnTo>
                  <a:lnTo>
                    <a:pt x="1" y="24401"/>
                  </a:lnTo>
                  <a:lnTo>
                    <a:pt x="53572" y="24401"/>
                  </a:lnTo>
                  <a:cubicBezTo>
                    <a:pt x="60282" y="24401"/>
                    <a:pt x="65760" y="18923"/>
                    <a:pt x="65760" y="12212"/>
                  </a:cubicBezTo>
                  <a:cubicBezTo>
                    <a:pt x="65760" y="5478"/>
                    <a:pt x="60282" y="0"/>
                    <a:pt x="53572" y="0"/>
                  </a:cubicBezTo>
                  <a:close/>
                </a:path>
              </a:pathLst>
            </a:custGeom>
            <a:solidFill>
              <a:srgbClr val="FFC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80" name="Metin kutusu 179"/>
            <p:cNvSpPr txBox="1"/>
            <p:nvPr/>
          </p:nvSpPr>
          <p:spPr>
            <a:xfrm>
              <a:off x="7648209" y="3323388"/>
              <a:ext cx="5997265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tr-TR" sz="2400" dirty="0" smtClean="0">
                  <a:solidFill>
                    <a:prstClr val="black"/>
                  </a:solidFill>
                </a:rPr>
                <a:t>Dinî </a:t>
              </a:r>
              <a:r>
                <a:rPr lang="tr-TR" sz="2400" dirty="0">
                  <a:solidFill>
                    <a:prstClr val="black"/>
                  </a:solidFill>
                </a:rPr>
                <a:t>içerikli bir musiki türü olan “</a:t>
              </a:r>
              <a:r>
                <a:rPr lang="tr-TR" sz="2400" b="1" dirty="0" smtClean="0">
                  <a:solidFill>
                    <a:prstClr val="black"/>
                  </a:solidFill>
                </a:rPr>
                <a:t>dinî musiki</a:t>
              </a:r>
              <a:r>
                <a:rPr lang="tr-TR" sz="2400" dirty="0">
                  <a:solidFill>
                    <a:prstClr val="black"/>
                  </a:solidFill>
                </a:rPr>
                <a:t>” ortaya çıkmıştır.</a:t>
              </a:r>
              <a:endPara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74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1018;p42"/>
          <p:cNvGrpSpPr/>
          <p:nvPr/>
        </p:nvGrpSpPr>
        <p:grpSpPr>
          <a:xfrm>
            <a:off x="294967" y="1397223"/>
            <a:ext cx="4026309" cy="3676222"/>
            <a:chOff x="705725" y="2072700"/>
            <a:chExt cx="1190350" cy="1286200"/>
          </a:xfrm>
        </p:grpSpPr>
        <p:sp>
          <p:nvSpPr>
            <p:cNvPr id="22" name="Google Shape;1019;p42"/>
            <p:cNvSpPr/>
            <p:nvPr/>
          </p:nvSpPr>
          <p:spPr>
            <a:xfrm>
              <a:off x="724175" y="218700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6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rgbClr val="2F1932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3" name="Google Shape;1020;p42"/>
            <p:cNvSpPr/>
            <p:nvPr/>
          </p:nvSpPr>
          <p:spPr>
            <a:xfrm>
              <a:off x="705725" y="2168550"/>
              <a:ext cx="1171900" cy="1171900"/>
            </a:xfrm>
            <a:custGeom>
              <a:avLst/>
              <a:gdLst/>
              <a:ahLst/>
              <a:cxnLst/>
              <a:rect l="l" t="t" r="r" b="b"/>
              <a:pathLst>
                <a:path w="46876" h="46876" extrusionOk="0">
                  <a:moveTo>
                    <a:pt x="43459" y="1"/>
                  </a:moveTo>
                  <a:lnTo>
                    <a:pt x="1" y="3418"/>
                  </a:lnTo>
                  <a:lnTo>
                    <a:pt x="3418" y="46875"/>
                  </a:lnTo>
                  <a:lnTo>
                    <a:pt x="46876" y="43458"/>
                  </a:lnTo>
                  <a:lnTo>
                    <a:pt x="43459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4" name="Google Shape;1021;p42"/>
            <p:cNvSpPr/>
            <p:nvPr/>
          </p:nvSpPr>
          <p:spPr>
            <a:xfrm>
              <a:off x="1615675" y="2072700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857" y="1"/>
                  </a:moveTo>
                  <a:lnTo>
                    <a:pt x="0" y="8573"/>
                  </a:lnTo>
                  <a:cubicBezTo>
                    <a:pt x="619" y="8585"/>
                    <a:pt x="1262" y="8633"/>
                    <a:pt x="1869" y="8716"/>
                  </a:cubicBezTo>
                  <a:cubicBezTo>
                    <a:pt x="2046" y="8750"/>
                    <a:pt x="2235" y="8783"/>
                    <a:pt x="2423" y="8783"/>
                  </a:cubicBezTo>
                  <a:cubicBezTo>
                    <a:pt x="2501" y="8783"/>
                    <a:pt x="2579" y="8778"/>
                    <a:pt x="2655" y="8764"/>
                  </a:cubicBezTo>
                  <a:cubicBezTo>
                    <a:pt x="2737" y="8755"/>
                    <a:pt x="2818" y="8732"/>
                    <a:pt x="2889" y="8732"/>
                  </a:cubicBezTo>
                  <a:cubicBezTo>
                    <a:pt x="2911" y="8732"/>
                    <a:pt x="2933" y="8734"/>
                    <a:pt x="2953" y="8740"/>
                  </a:cubicBezTo>
                  <a:cubicBezTo>
                    <a:pt x="3036" y="8752"/>
                    <a:pt x="3108" y="8799"/>
                    <a:pt x="3179" y="8823"/>
                  </a:cubicBezTo>
                  <a:cubicBezTo>
                    <a:pt x="3286" y="8871"/>
                    <a:pt x="3405" y="8871"/>
                    <a:pt x="3524" y="8871"/>
                  </a:cubicBezTo>
                  <a:cubicBezTo>
                    <a:pt x="3549" y="8873"/>
                    <a:pt x="3576" y="8874"/>
                    <a:pt x="3603" y="8874"/>
                  </a:cubicBezTo>
                  <a:cubicBezTo>
                    <a:pt x="3772" y="8874"/>
                    <a:pt x="3983" y="8837"/>
                    <a:pt x="4179" y="8837"/>
                  </a:cubicBezTo>
                  <a:cubicBezTo>
                    <a:pt x="4286" y="8837"/>
                    <a:pt x="4389" y="8848"/>
                    <a:pt x="4477" y="8883"/>
                  </a:cubicBezTo>
                  <a:lnTo>
                    <a:pt x="5358" y="60"/>
                  </a:lnTo>
                  <a:cubicBezTo>
                    <a:pt x="4815" y="23"/>
                    <a:pt x="4267" y="4"/>
                    <a:pt x="3723" y="4"/>
                  </a:cubicBezTo>
                  <a:cubicBezTo>
                    <a:pt x="3397" y="4"/>
                    <a:pt x="3072" y="11"/>
                    <a:pt x="2750" y="25"/>
                  </a:cubicBezTo>
                  <a:cubicBezTo>
                    <a:pt x="2394" y="44"/>
                    <a:pt x="2038" y="71"/>
                    <a:pt x="1688" y="71"/>
                  </a:cubicBezTo>
                  <a:cubicBezTo>
                    <a:pt x="1406" y="71"/>
                    <a:pt x="1128" y="54"/>
                    <a:pt x="857" y="1"/>
                  </a:cubicBez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25" name="Google Shape;1022;p42"/>
            <p:cNvSpPr/>
            <p:nvPr/>
          </p:nvSpPr>
          <p:spPr>
            <a:xfrm>
              <a:off x="771225" y="2139675"/>
              <a:ext cx="133950" cy="222075"/>
            </a:xfrm>
            <a:custGeom>
              <a:avLst/>
              <a:gdLst/>
              <a:ahLst/>
              <a:cxnLst/>
              <a:rect l="l" t="t" r="r" b="b"/>
              <a:pathLst>
                <a:path w="5358" h="8883" extrusionOk="0">
                  <a:moveTo>
                    <a:pt x="4501" y="1"/>
                  </a:moveTo>
                  <a:cubicBezTo>
                    <a:pt x="4219" y="54"/>
                    <a:pt x="3938" y="71"/>
                    <a:pt x="3656" y="71"/>
                  </a:cubicBezTo>
                  <a:cubicBezTo>
                    <a:pt x="3307" y="71"/>
                    <a:pt x="2957" y="44"/>
                    <a:pt x="2608" y="24"/>
                  </a:cubicBezTo>
                  <a:cubicBezTo>
                    <a:pt x="2282" y="11"/>
                    <a:pt x="1956" y="4"/>
                    <a:pt x="1630" y="4"/>
                  </a:cubicBezTo>
                  <a:cubicBezTo>
                    <a:pt x="1087" y="4"/>
                    <a:pt x="543" y="23"/>
                    <a:pt x="0" y="60"/>
                  </a:cubicBezTo>
                  <a:lnTo>
                    <a:pt x="881" y="8883"/>
                  </a:lnTo>
                  <a:cubicBezTo>
                    <a:pt x="969" y="8848"/>
                    <a:pt x="1070" y="8837"/>
                    <a:pt x="1176" y="8837"/>
                  </a:cubicBezTo>
                  <a:cubicBezTo>
                    <a:pt x="1370" y="8837"/>
                    <a:pt x="1579" y="8874"/>
                    <a:pt x="1752" y="8874"/>
                  </a:cubicBezTo>
                  <a:cubicBezTo>
                    <a:pt x="1780" y="8874"/>
                    <a:pt x="1808" y="8873"/>
                    <a:pt x="1834" y="8871"/>
                  </a:cubicBezTo>
                  <a:cubicBezTo>
                    <a:pt x="1953" y="8871"/>
                    <a:pt x="2072" y="8871"/>
                    <a:pt x="2179" y="8823"/>
                  </a:cubicBezTo>
                  <a:cubicBezTo>
                    <a:pt x="2250" y="8799"/>
                    <a:pt x="2322" y="8752"/>
                    <a:pt x="2405" y="8740"/>
                  </a:cubicBezTo>
                  <a:cubicBezTo>
                    <a:pt x="2425" y="8734"/>
                    <a:pt x="2447" y="8732"/>
                    <a:pt x="2469" y="8732"/>
                  </a:cubicBezTo>
                  <a:cubicBezTo>
                    <a:pt x="2540" y="8732"/>
                    <a:pt x="2621" y="8755"/>
                    <a:pt x="2703" y="8764"/>
                  </a:cubicBezTo>
                  <a:cubicBezTo>
                    <a:pt x="2780" y="8778"/>
                    <a:pt x="2857" y="8783"/>
                    <a:pt x="2935" y="8783"/>
                  </a:cubicBezTo>
                  <a:cubicBezTo>
                    <a:pt x="3123" y="8783"/>
                    <a:pt x="3312" y="8750"/>
                    <a:pt x="3489" y="8716"/>
                  </a:cubicBezTo>
                  <a:cubicBezTo>
                    <a:pt x="4096" y="8633"/>
                    <a:pt x="4739" y="8585"/>
                    <a:pt x="5358" y="8573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FF866A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 rot="21336022">
            <a:off x="527359" y="2403334"/>
            <a:ext cx="3426354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sz="2800" dirty="0">
                <a:solidFill>
                  <a:prstClr val="black"/>
                </a:solidFill>
              </a:rPr>
              <a:t>İslam kültüründe </a:t>
            </a:r>
            <a:r>
              <a:rPr lang="tr-TR" sz="2800" dirty="0" smtClean="0">
                <a:solidFill>
                  <a:prstClr val="black"/>
                </a:solidFill>
              </a:rPr>
              <a:t>ortaya çıkan musiki türleri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grpSp>
        <p:nvGrpSpPr>
          <p:cNvPr id="60" name="Grup 59"/>
          <p:cNvGrpSpPr/>
          <p:nvPr/>
        </p:nvGrpSpPr>
        <p:grpSpPr>
          <a:xfrm>
            <a:off x="6223818" y="2008052"/>
            <a:ext cx="1694734" cy="1261076"/>
            <a:chOff x="6223818" y="2008052"/>
            <a:chExt cx="1694734" cy="1261076"/>
          </a:xfrm>
        </p:grpSpPr>
        <p:cxnSp>
          <p:nvCxnSpPr>
            <p:cNvPr id="34" name="Google Shape;838;p37"/>
            <p:cNvCxnSpPr>
              <a:stCxn id="42" idx="3"/>
            </p:cNvCxnSpPr>
            <p:nvPr/>
          </p:nvCxnSpPr>
          <p:spPr>
            <a:xfrm flipV="1">
              <a:off x="6223818" y="2302077"/>
              <a:ext cx="667544" cy="967051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841;p37"/>
            <p:cNvCxnSpPr/>
            <p:nvPr/>
          </p:nvCxnSpPr>
          <p:spPr>
            <a:xfrm>
              <a:off x="7453552" y="2302144"/>
              <a:ext cx="465000" cy="600"/>
            </a:xfrm>
            <a:prstGeom prst="bentConnector3">
              <a:avLst>
                <a:gd name="adj1" fmla="val 49983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" name="Google Shape;857;p37"/>
            <p:cNvSpPr/>
            <p:nvPr/>
          </p:nvSpPr>
          <p:spPr>
            <a:xfrm>
              <a:off x="6865371" y="2008052"/>
              <a:ext cx="588300" cy="5883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rPr>
                <a:t>1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grpSp>
        <p:nvGrpSpPr>
          <p:cNvPr id="61" name="Grup 60"/>
          <p:cNvGrpSpPr/>
          <p:nvPr/>
        </p:nvGrpSpPr>
        <p:grpSpPr>
          <a:xfrm>
            <a:off x="6223818" y="3269128"/>
            <a:ext cx="1694734" cy="1204645"/>
            <a:chOff x="6223818" y="3269128"/>
            <a:chExt cx="1694734" cy="1204645"/>
          </a:xfrm>
        </p:grpSpPr>
        <p:cxnSp>
          <p:nvCxnSpPr>
            <p:cNvPr id="36" name="Google Shape;848;p37"/>
            <p:cNvCxnSpPr>
              <a:stCxn id="42" idx="3"/>
            </p:cNvCxnSpPr>
            <p:nvPr/>
          </p:nvCxnSpPr>
          <p:spPr>
            <a:xfrm>
              <a:off x="6223818" y="3269128"/>
              <a:ext cx="667544" cy="910371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850;p37"/>
            <p:cNvCxnSpPr/>
            <p:nvPr/>
          </p:nvCxnSpPr>
          <p:spPr>
            <a:xfrm>
              <a:off x="7453552" y="4179565"/>
              <a:ext cx="465000" cy="600"/>
            </a:xfrm>
            <a:prstGeom prst="bentConnector3">
              <a:avLst>
                <a:gd name="adj1" fmla="val 49983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" name="Google Shape;860;p37"/>
            <p:cNvSpPr/>
            <p:nvPr/>
          </p:nvSpPr>
          <p:spPr>
            <a:xfrm>
              <a:off x="6865371" y="3885473"/>
              <a:ext cx="588300" cy="5883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42" name="Google Shape;839;p37"/>
          <p:cNvSpPr/>
          <p:nvPr/>
        </p:nvSpPr>
        <p:spPr>
          <a:xfrm>
            <a:off x="4571999" y="2541443"/>
            <a:ext cx="1651819" cy="14553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rPr>
              <a:t>İki tür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46" name="Google Shape;843;p37"/>
          <p:cNvSpPr/>
          <p:nvPr/>
        </p:nvSpPr>
        <p:spPr>
          <a:xfrm>
            <a:off x="7918360" y="1821263"/>
            <a:ext cx="3452645" cy="862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tr-TR" sz="2800" kern="0" dirty="0" smtClean="0">
                <a:solidFill>
                  <a:prstClr val="black"/>
                </a:solidFill>
                <a:cs typeface="Arial"/>
                <a:sym typeface="Arial"/>
              </a:rPr>
              <a:t>Dinî musikisi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51" name="Google Shape;852;p37"/>
          <p:cNvSpPr/>
          <p:nvPr/>
        </p:nvSpPr>
        <p:spPr>
          <a:xfrm>
            <a:off x="7918360" y="3698685"/>
            <a:ext cx="3526387" cy="862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rgbClr val="000000"/>
              </a:buClr>
            </a:pPr>
            <a:r>
              <a:rPr lang="tr-TR" sz="2800" dirty="0" smtClean="0">
                <a:solidFill>
                  <a:prstClr val="black"/>
                </a:solidFill>
              </a:rPr>
              <a:t>Tasavvuf musikisi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01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6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47;p33"/>
          <p:cNvSpPr/>
          <p:nvPr/>
        </p:nvSpPr>
        <p:spPr>
          <a:xfrm>
            <a:off x="2417735" y="1603083"/>
            <a:ext cx="7470184" cy="935589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159;p33"/>
          <p:cNvSpPr/>
          <p:nvPr/>
        </p:nvSpPr>
        <p:spPr>
          <a:xfrm>
            <a:off x="2294257" y="3969839"/>
            <a:ext cx="1798820" cy="935499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160;p33"/>
          <p:cNvSpPr/>
          <p:nvPr/>
        </p:nvSpPr>
        <p:spPr>
          <a:xfrm>
            <a:off x="2304665" y="3888126"/>
            <a:ext cx="1758431" cy="1137135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tr-TR" sz="2800" dirty="0"/>
              <a:t>Mevlit</a:t>
            </a:r>
            <a:r>
              <a:rPr lang="tr-TR" sz="2400" dirty="0"/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65;p33"/>
          <p:cNvSpPr/>
          <p:nvPr/>
        </p:nvSpPr>
        <p:spPr>
          <a:xfrm rot="-3737778" flipH="1">
            <a:off x="4533726" y="2915851"/>
            <a:ext cx="986110" cy="627328"/>
          </a:xfrm>
          <a:custGeom>
            <a:avLst/>
            <a:gdLst/>
            <a:ahLst/>
            <a:cxnLst/>
            <a:rect l="l" t="t" r="r" b="b"/>
            <a:pathLst>
              <a:path w="29937" h="12370" extrusionOk="0">
                <a:moveTo>
                  <a:pt x="1364" y="1"/>
                </a:moveTo>
                <a:lnTo>
                  <a:pt x="1255" y="8"/>
                </a:lnTo>
                <a:lnTo>
                  <a:pt x="1146" y="22"/>
                </a:lnTo>
                <a:lnTo>
                  <a:pt x="1037" y="51"/>
                </a:lnTo>
                <a:lnTo>
                  <a:pt x="928" y="80"/>
                </a:lnTo>
                <a:lnTo>
                  <a:pt x="830" y="117"/>
                </a:lnTo>
                <a:lnTo>
                  <a:pt x="731" y="160"/>
                </a:lnTo>
                <a:lnTo>
                  <a:pt x="622" y="218"/>
                </a:lnTo>
                <a:lnTo>
                  <a:pt x="524" y="284"/>
                </a:lnTo>
                <a:lnTo>
                  <a:pt x="437" y="356"/>
                </a:lnTo>
                <a:lnTo>
                  <a:pt x="339" y="436"/>
                </a:lnTo>
                <a:lnTo>
                  <a:pt x="251" y="531"/>
                </a:lnTo>
                <a:lnTo>
                  <a:pt x="164" y="625"/>
                </a:lnTo>
                <a:lnTo>
                  <a:pt x="110" y="720"/>
                </a:lnTo>
                <a:lnTo>
                  <a:pt x="55" y="814"/>
                </a:lnTo>
                <a:lnTo>
                  <a:pt x="22" y="901"/>
                </a:lnTo>
                <a:lnTo>
                  <a:pt x="0" y="981"/>
                </a:lnTo>
                <a:lnTo>
                  <a:pt x="0" y="1068"/>
                </a:lnTo>
                <a:lnTo>
                  <a:pt x="0" y="1148"/>
                </a:lnTo>
                <a:lnTo>
                  <a:pt x="22" y="1228"/>
                </a:lnTo>
                <a:lnTo>
                  <a:pt x="44" y="1301"/>
                </a:lnTo>
                <a:lnTo>
                  <a:pt x="88" y="1373"/>
                </a:lnTo>
                <a:lnTo>
                  <a:pt x="131" y="1446"/>
                </a:lnTo>
                <a:lnTo>
                  <a:pt x="186" y="1518"/>
                </a:lnTo>
                <a:lnTo>
                  <a:pt x="251" y="1584"/>
                </a:lnTo>
                <a:lnTo>
                  <a:pt x="328" y="1656"/>
                </a:lnTo>
                <a:lnTo>
                  <a:pt x="404" y="1722"/>
                </a:lnTo>
                <a:lnTo>
                  <a:pt x="590" y="1845"/>
                </a:lnTo>
                <a:lnTo>
                  <a:pt x="786" y="1962"/>
                </a:lnTo>
                <a:lnTo>
                  <a:pt x="993" y="2078"/>
                </a:lnTo>
                <a:lnTo>
                  <a:pt x="1222" y="2187"/>
                </a:lnTo>
                <a:lnTo>
                  <a:pt x="1670" y="2397"/>
                </a:lnTo>
                <a:lnTo>
                  <a:pt x="2095" y="2593"/>
                </a:lnTo>
                <a:lnTo>
                  <a:pt x="4834" y="3930"/>
                </a:lnTo>
                <a:lnTo>
                  <a:pt x="6197" y="4591"/>
                </a:lnTo>
                <a:lnTo>
                  <a:pt x="7583" y="5244"/>
                </a:lnTo>
                <a:lnTo>
                  <a:pt x="8968" y="5891"/>
                </a:lnTo>
                <a:lnTo>
                  <a:pt x="10354" y="6523"/>
                </a:lnTo>
                <a:lnTo>
                  <a:pt x="11761" y="7147"/>
                </a:lnTo>
                <a:lnTo>
                  <a:pt x="12470" y="7452"/>
                </a:lnTo>
                <a:lnTo>
                  <a:pt x="13190" y="7757"/>
                </a:lnTo>
                <a:lnTo>
                  <a:pt x="13900" y="8048"/>
                </a:lnTo>
                <a:lnTo>
                  <a:pt x="14620" y="8346"/>
                </a:lnTo>
                <a:lnTo>
                  <a:pt x="15351" y="8629"/>
                </a:lnTo>
                <a:lnTo>
                  <a:pt x="16082" y="8912"/>
                </a:lnTo>
                <a:lnTo>
                  <a:pt x="16812" y="9188"/>
                </a:lnTo>
                <a:lnTo>
                  <a:pt x="17554" y="9457"/>
                </a:lnTo>
                <a:lnTo>
                  <a:pt x="18296" y="9718"/>
                </a:lnTo>
                <a:lnTo>
                  <a:pt x="19049" y="9972"/>
                </a:lnTo>
                <a:lnTo>
                  <a:pt x="19813" y="10227"/>
                </a:lnTo>
                <a:lnTo>
                  <a:pt x="20576" y="10466"/>
                </a:lnTo>
                <a:lnTo>
                  <a:pt x="21340" y="10706"/>
                </a:lnTo>
                <a:lnTo>
                  <a:pt x="22126" y="10931"/>
                </a:lnTo>
                <a:lnTo>
                  <a:pt x="22900" y="11149"/>
                </a:lnTo>
                <a:lnTo>
                  <a:pt x="23697" y="11360"/>
                </a:lnTo>
                <a:lnTo>
                  <a:pt x="24493" y="11563"/>
                </a:lnTo>
                <a:lnTo>
                  <a:pt x="25300" y="11759"/>
                </a:lnTo>
                <a:lnTo>
                  <a:pt x="26391" y="12006"/>
                </a:lnTo>
                <a:lnTo>
                  <a:pt x="27493" y="12231"/>
                </a:lnTo>
                <a:lnTo>
                  <a:pt x="27700" y="12268"/>
                </a:lnTo>
                <a:lnTo>
                  <a:pt x="27951" y="12297"/>
                </a:lnTo>
                <a:lnTo>
                  <a:pt x="28268" y="12326"/>
                </a:lnTo>
                <a:lnTo>
                  <a:pt x="28682" y="12369"/>
                </a:lnTo>
                <a:lnTo>
                  <a:pt x="28824" y="12304"/>
                </a:lnTo>
                <a:lnTo>
                  <a:pt x="29010" y="12238"/>
                </a:lnTo>
                <a:lnTo>
                  <a:pt x="29206" y="12166"/>
                </a:lnTo>
                <a:lnTo>
                  <a:pt x="29413" y="12086"/>
                </a:lnTo>
                <a:lnTo>
                  <a:pt x="29610" y="11999"/>
                </a:lnTo>
                <a:lnTo>
                  <a:pt x="29697" y="11955"/>
                </a:lnTo>
                <a:lnTo>
                  <a:pt x="29773" y="11904"/>
                </a:lnTo>
                <a:lnTo>
                  <a:pt x="29828" y="11861"/>
                </a:lnTo>
                <a:lnTo>
                  <a:pt x="29882" y="11810"/>
                </a:lnTo>
                <a:lnTo>
                  <a:pt x="29915" y="11759"/>
                </a:lnTo>
                <a:lnTo>
                  <a:pt x="29937" y="11701"/>
                </a:lnTo>
                <a:lnTo>
                  <a:pt x="29937" y="11628"/>
                </a:lnTo>
                <a:lnTo>
                  <a:pt x="29937" y="11541"/>
                </a:lnTo>
                <a:lnTo>
                  <a:pt x="29926" y="11461"/>
                </a:lnTo>
                <a:lnTo>
                  <a:pt x="29893" y="11374"/>
                </a:lnTo>
                <a:lnTo>
                  <a:pt x="29861" y="11280"/>
                </a:lnTo>
                <a:lnTo>
                  <a:pt x="29828" y="11193"/>
                </a:lnTo>
                <a:lnTo>
                  <a:pt x="29773" y="11098"/>
                </a:lnTo>
                <a:lnTo>
                  <a:pt x="29719" y="11011"/>
                </a:lnTo>
                <a:lnTo>
                  <a:pt x="29664" y="10924"/>
                </a:lnTo>
                <a:lnTo>
                  <a:pt x="29588" y="10844"/>
                </a:lnTo>
                <a:lnTo>
                  <a:pt x="29512" y="10764"/>
                </a:lnTo>
                <a:lnTo>
                  <a:pt x="29435" y="10691"/>
                </a:lnTo>
                <a:lnTo>
                  <a:pt x="29359" y="10626"/>
                </a:lnTo>
                <a:lnTo>
                  <a:pt x="29272" y="10568"/>
                </a:lnTo>
                <a:lnTo>
                  <a:pt x="29173" y="10517"/>
                </a:lnTo>
                <a:lnTo>
                  <a:pt x="29086" y="10474"/>
                </a:lnTo>
                <a:lnTo>
                  <a:pt x="28770" y="10350"/>
                </a:lnTo>
                <a:lnTo>
                  <a:pt x="28442" y="10234"/>
                </a:lnTo>
                <a:lnTo>
                  <a:pt x="27799" y="10009"/>
                </a:lnTo>
                <a:lnTo>
                  <a:pt x="27133" y="9798"/>
                </a:lnTo>
                <a:lnTo>
                  <a:pt x="26468" y="9588"/>
                </a:lnTo>
                <a:lnTo>
                  <a:pt x="25802" y="9384"/>
                </a:lnTo>
                <a:lnTo>
                  <a:pt x="25137" y="9166"/>
                </a:lnTo>
                <a:lnTo>
                  <a:pt x="24493" y="8948"/>
                </a:lnTo>
                <a:lnTo>
                  <a:pt x="24166" y="8832"/>
                </a:lnTo>
                <a:lnTo>
                  <a:pt x="23849" y="8709"/>
                </a:lnTo>
                <a:lnTo>
                  <a:pt x="21351" y="7714"/>
                </a:lnTo>
                <a:lnTo>
                  <a:pt x="18853" y="6719"/>
                </a:lnTo>
                <a:lnTo>
                  <a:pt x="13856" y="4721"/>
                </a:lnTo>
                <a:lnTo>
                  <a:pt x="8870" y="2717"/>
                </a:lnTo>
                <a:lnTo>
                  <a:pt x="3873" y="720"/>
                </a:lnTo>
                <a:lnTo>
                  <a:pt x="3448" y="545"/>
                </a:lnTo>
                <a:lnTo>
                  <a:pt x="2990" y="356"/>
                </a:lnTo>
                <a:lnTo>
                  <a:pt x="2761" y="269"/>
                </a:lnTo>
                <a:lnTo>
                  <a:pt x="2532" y="189"/>
                </a:lnTo>
                <a:lnTo>
                  <a:pt x="2292" y="124"/>
                </a:lnTo>
                <a:lnTo>
                  <a:pt x="2062" y="66"/>
                </a:lnTo>
                <a:lnTo>
                  <a:pt x="1822" y="22"/>
                </a:lnTo>
                <a:lnTo>
                  <a:pt x="1713" y="8"/>
                </a:lnTo>
                <a:lnTo>
                  <a:pt x="1593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166;p33"/>
          <p:cNvSpPr/>
          <p:nvPr/>
        </p:nvSpPr>
        <p:spPr>
          <a:xfrm>
            <a:off x="4392879" y="3909879"/>
            <a:ext cx="1392991" cy="950490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tr-TR" sz="2400" kern="0" dirty="0"/>
              <a:t>Kaside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167;p33"/>
          <p:cNvSpPr/>
          <p:nvPr/>
        </p:nvSpPr>
        <p:spPr>
          <a:xfrm>
            <a:off x="4407870" y="3903116"/>
            <a:ext cx="1414421" cy="1032204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171;p33"/>
          <p:cNvSpPr/>
          <p:nvPr/>
        </p:nvSpPr>
        <p:spPr>
          <a:xfrm>
            <a:off x="8485196" y="3969840"/>
            <a:ext cx="1289154" cy="815578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tr-TR" sz="2400" kern="0" dirty="0"/>
              <a:t>Gazel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72;p33"/>
          <p:cNvSpPr/>
          <p:nvPr/>
        </p:nvSpPr>
        <p:spPr>
          <a:xfrm>
            <a:off x="8470204" y="3900998"/>
            <a:ext cx="1304145" cy="1004341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77;p33"/>
          <p:cNvSpPr/>
          <p:nvPr/>
        </p:nvSpPr>
        <p:spPr>
          <a:xfrm>
            <a:off x="6424662" y="3909879"/>
            <a:ext cx="1392991" cy="950490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tr-TR" sz="2400" kern="0" dirty="0"/>
              <a:t>İlahi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178;p33"/>
          <p:cNvSpPr/>
          <p:nvPr/>
        </p:nvSpPr>
        <p:spPr>
          <a:xfrm>
            <a:off x="6401562" y="3903116"/>
            <a:ext cx="1419229" cy="1047194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79;p33"/>
          <p:cNvSpPr/>
          <p:nvPr/>
        </p:nvSpPr>
        <p:spPr>
          <a:xfrm rot="-3737778" flipH="1">
            <a:off x="6576163" y="2915851"/>
            <a:ext cx="986110" cy="627328"/>
          </a:xfrm>
          <a:custGeom>
            <a:avLst/>
            <a:gdLst/>
            <a:ahLst/>
            <a:cxnLst/>
            <a:rect l="l" t="t" r="r" b="b"/>
            <a:pathLst>
              <a:path w="29937" h="12370" extrusionOk="0">
                <a:moveTo>
                  <a:pt x="1364" y="1"/>
                </a:moveTo>
                <a:lnTo>
                  <a:pt x="1255" y="8"/>
                </a:lnTo>
                <a:lnTo>
                  <a:pt x="1146" y="22"/>
                </a:lnTo>
                <a:lnTo>
                  <a:pt x="1037" y="51"/>
                </a:lnTo>
                <a:lnTo>
                  <a:pt x="928" y="80"/>
                </a:lnTo>
                <a:lnTo>
                  <a:pt x="830" y="117"/>
                </a:lnTo>
                <a:lnTo>
                  <a:pt x="731" y="160"/>
                </a:lnTo>
                <a:lnTo>
                  <a:pt x="622" y="218"/>
                </a:lnTo>
                <a:lnTo>
                  <a:pt x="524" y="284"/>
                </a:lnTo>
                <a:lnTo>
                  <a:pt x="437" y="356"/>
                </a:lnTo>
                <a:lnTo>
                  <a:pt x="339" y="436"/>
                </a:lnTo>
                <a:lnTo>
                  <a:pt x="251" y="531"/>
                </a:lnTo>
                <a:lnTo>
                  <a:pt x="164" y="625"/>
                </a:lnTo>
                <a:lnTo>
                  <a:pt x="110" y="720"/>
                </a:lnTo>
                <a:lnTo>
                  <a:pt x="55" y="814"/>
                </a:lnTo>
                <a:lnTo>
                  <a:pt x="22" y="901"/>
                </a:lnTo>
                <a:lnTo>
                  <a:pt x="0" y="981"/>
                </a:lnTo>
                <a:lnTo>
                  <a:pt x="0" y="1068"/>
                </a:lnTo>
                <a:lnTo>
                  <a:pt x="0" y="1148"/>
                </a:lnTo>
                <a:lnTo>
                  <a:pt x="22" y="1228"/>
                </a:lnTo>
                <a:lnTo>
                  <a:pt x="44" y="1301"/>
                </a:lnTo>
                <a:lnTo>
                  <a:pt x="88" y="1373"/>
                </a:lnTo>
                <a:lnTo>
                  <a:pt x="131" y="1446"/>
                </a:lnTo>
                <a:lnTo>
                  <a:pt x="186" y="1518"/>
                </a:lnTo>
                <a:lnTo>
                  <a:pt x="251" y="1584"/>
                </a:lnTo>
                <a:lnTo>
                  <a:pt x="328" y="1656"/>
                </a:lnTo>
                <a:lnTo>
                  <a:pt x="404" y="1722"/>
                </a:lnTo>
                <a:lnTo>
                  <a:pt x="590" y="1845"/>
                </a:lnTo>
                <a:lnTo>
                  <a:pt x="786" y="1962"/>
                </a:lnTo>
                <a:lnTo>
                  <a:pt x="993" y="2078"/>
                </a:lnTo>
                <a:lnTo>
                  <a:pt x="1222" y="2187"/>
                </a:lnTo>
                <a:lnTo>
                  <a:pt x="1670" y="2397"/>
                </a:lnTo>
                <a:lnTo>
                  <a:pt x="2095" y="2593"/>
                </a:lnTo>
                <a:lnTo>
                  <a:pt x="4834" y="3930"/>
                </a:lnTo>
                <a:lnTo>
                  <a:pt x="6197" y="4591"/>
                </a:lnTo>
                <a:lnTo>
                  <a:pt x="7583" y="5244"/>
                </a:lnTo>
                <a:lnTo>
                  <a:pt x="8968" y="5891"/>
                </a:lnTo>
                <a:lnTo>
                  <a:pt x="10354" y="6523"/>
                </a:lnTo>
                <a:lnTo>
                  <a:pt x="11761" y="7147"/>
                </a:lnTo>
                <a:lnTo>
                  <a:pt x="12470" y="7452"/>
                </a:lnTo>
                <a:lnTo>
                  <a:pt x="13190" y="7757"/>
                </a:lnTo>
                <a:lnTo>
                  <a:pt x="13900" y="8048"/>
                </a:lnTo>
                <a:lnTo>
                  <a:pt x="14620" y="8346"/>
                </a:lnTo>
                <a:lnTo>
                  <a:pt x="15351" y="8629"/>
                </a:lnTo>
                <a:lnTo>
                  <a:pt x="16082" y="8912"/>
                </a:lnTo>
                <a:lnTo>
                  <a:pt x="16812" y="9188"/>
                </a:lnTo>
                <a:lnTo>
                  <a:pt x="17554" y="9457"/>
                </a:lnTo>
                <a:lnTo>
                  <a:pt x="18296" y="9718"/>
                </a:lnTo>
                <a:lnTo>
                  <a:pt x="19049" y="9972"/>
                </a:lnTo>
                <a:lnTo>
                  <a:pt x="19813" y="10227"/>
                </a:lnTo>
                <a:lnTo>
                  <a:pt x="20576" y="10466"/>
                </a:lnTo>
                <a:lnTo>
                  <a:pt x="21340" y="10706"/>
                </a:lnTo>
                <a:lnTo>
                  <a:pt x="22126" y="10931"/>
                </a:lnTo>
                <a:lnTo>
                  <a:pt x="22900" y="11149"/>
                </a:lnTo>
                <a:lnTo>
                  <a:pt x="23697" y="11360"/>
                </a:lnTo>
                <a:lnTo>
                  <a:pt x="24493" y="11563"/>
                </a:lnTo>
                <a:lnTo>
                  <a:pt x="25300" y="11759"/>
                </a:lnTo>
                <a:lnTo>
                  <a:pt x="26391" y="12006"/>
                </a:lnTo>
                <a:lnTo>
                  <a:pt x="27493" y="12231"/>
                </a:lnTo>
                <a:lnTo>
                  <a:pt x="27700" y="12268"/>
                </a:lnTo>
                <a:lnTo>
                  <a:pt x="27951" y="12297"/>
                </a:lnTo>
                <a:lnTo>
                  <a:pt x="28268" y="12326"/>
                </a:lnTo>
                <a:lnTo>
                  <a:pt x="28682" y="12369"/>
                </a:lnTo>
                <a:lnTo>
                  <a:pt x="28824" y="12304"/>
                </a:lnTo>
                <a:lnTo>
                  <a:pt x="29010" y="12238"/>
                </a:lnTo>
                <a:lnTo>
                  <a:pt x="29206" y="12166"/>
                </a:lnTo>
                <a:lnTo>
                  <a:pt x="29413" y="12086"/>
                </a:lnTo>
                <a:lnTo>
                  <a:pt x="29610" y="11999"/>
                </a:lnTo>
                <a:lnTo>
                  <a:pt x="29697" y="11955"/>
                </a:lnTo>
                <a:lnTo>
                  <a:pt x="29773" y="11904"/>
                </a:lnTo>
                <a:lnTo>
                  <a:pt x="29828" y="11861"/>
                </a:lnTo>
                <a:lnTo>
                  <a:pt x="29882" y="11810"/>
                </a:lnTo>
                <a:lnTo>
                  <a:pt x="29915" y="11759"/>
                </a:lnTo>
                <a:lnTo>
                  <a:pt x="29937" y="11701"/>
                </a:lnTo>
                <a:lnTo>
                  <a:pt x="29937" y="11628"/>
                </a:lnTo>
                <a:lnTo>
                  <a:pt x="29937" y="11541"/>
                </a:lnTo>
                <a:lnTo>
                  <a:pt x="29926" y="11461"/>
                </a:lnTo>
                <a:lnTo>
                  <a:pt x="29893" y="11374"/>
                </a:lnTo>
                <a:lnTo>
                  <a:pt x="29861" y="11280"/>
                </a:lnTo>
                <a:lnTo>
                  <a:pt x="29828" y="11193"/>
                </a:lnTo>
                <a:lnTo>
                  <a:pt x="29773" y="11098"/>
                </a:lnTo>
                <a:lnTo>
                  <a:pt x="29719" y="11011"/>
                </a:lnTo>
                <a:lnTo>
                  <a:pt x="29664" y="10924"/>
                </a:lnTo>
                <a:lnTo>
                  <a:pt x="29588" y="10844"/>
                </a:lnTo>
                <a:lnTo>
                  <a:pt x="29512" y="10764"/>
                </a:lnTo>
                <a:lnTo>
                  <a:pt x="29435" y="10691"/>
                </a:lnTo>
                <a:lnTo>
                  <a:pt x="29359" y="10626"/>
                </a:lnTo>
                <a:lnTo>
                  <a:pt x="29272" y="10568"/>
                </a:lnTo>
                <a:lnTo>
                  <a:pt x="29173" y="10517"/>
                </a:lnTo>
                <a:lnTo>
                  <a:pt x="29086" y="10474"/>
                </a:lnTo>
                <a:lnTo>
                  <a:pt x="28770" y="10350"/>
                </a:lnTo>
                <a:lnTo>
                  <a:pt x="28442" y="10234"/>
                </a:lnTo>
                <a:lnTo>
                  <a:pt x="27799" y="10009"/>
                </a:lnTo>
                <a:lnTo>
                  <a:pt x="27133" y="9798"/>
                </a:lnTo>
                <a:lnTo>
                  <a:pt x="26468" y="9588"/>
                </a:lnTo>
                <a:lnTo>
                  <a:pt x="25802" y="9384"/>
                </a:lnTo>
                <a:lnTo>
                  <a:pt x="25137" y="9166"/>
                </a:lnTo>
                <a:lnTo>
                  <a:pt x="24493" y="8948"/>
                </a:lnTo>
                <a:lnTo>
                  <a:pt x="24166" y="8832"/>
                </a:lnTo>
                <a:lnTo>
                  <a:pt x="23849" y="8709"/>
                </a:lnTo>
                <a:lnTo>
                  <a:pt x="21351" y="7714"/>
                </a:lnTo>
                <a:lnTo>
                  <a:pt x="18853" y="6719"/>
                </a:lnTo>
                <a:lnTo>
                  <a:pt x="13856" y="4721"/>
                </a:lnTo>
                <a:lnTo>
                  <a:pt x="8870" y="2717"/>
                </a:lnTo>
                <a:lnTo>
                  <a:pt x="3873" y="720"/>
                </a:lnTo>
                <a:lnTo>
                  <a:pt x="3448" y="545"/>
                </a:lnTo>
                <a:lnTo>
                  <a:pt x="2990" y="356"/>
                </a:lnTo>
                <a:lnTo>
                  <a:pt x="2761" y="269"/>
                </a:lnTo>
                <a:lnTo>
                  <a:pt x="2532" y="189"/>
                </a:lnTo>
                <a:lnTo>
                  <a:pt x="2292" y="124"/>
                </a:lnTo>
                <a:lnTo>
                  <a:pt x="2062" y="66"/>
                </a:lnTo>
                <a:lnTo>
                  <a:pt x="1822" y="22"/>
                </a:lnTo>
                <a:lnTo>
                  <a:pt x="1713" y="8"/>
                </a:lnTo>
                <a:lnTo>
                  <a:pt x="1593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267698" y="1706081"/>
            <a:ext cx="57965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tr-TR" sz="3600" dirty="0">
                <a:solidFill>
                  <a:prstClr val="black"/>
                </a:solidFill>
              </a:rPr>
              <a:t>Dinî </a:t>
            </a:r>
            <a:r>
              <a:rPr lang="tr-TR" sz="3600" dirty="0" smtClean="0">
                <a:solidFill>
                  <a:prstClr val="black"/>
                </a:solidFill>
              </a:rPr>
              <a:t>musikinin türleri</a:t>
            </a: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0" y="180467"/>
            <a:ext cx="309966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tr-TR" sz="3200" dirty="0" smtClean="0">
                <a:solidFill>
                  <a:prstClr val="black"/>
                </a:solidFill>
              </a:rPr>
              <a:t>Dinî Musiki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21" name="Google Shape;1159;p33"/>
          <p:cNvSpPr/>
          <p:nvPr/>
        </p:nvSpPr>
        <p:spPr>
          <a:xfrm>
            <a:off x="154983" y="4013751"/>
            <a:ext cx="1798820" cy="935499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FEB8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160;p33"/>
          <p:cNvSpPr/>
          <p:nvPr/>
        </p:nvSpPr>
        <p:spPr>
          <a:xfrm>
            <a:off x="165391" y="3932038"/>
            <a:ext cx="1758431" cy="1137135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tr-TR" sz="2400" kern="0" dirty="0"/>
              <a:t>Ezan </a:t>
            </a:r>
            <a:r>
              <a:rPr lang="tr-TR" sz="2400" kern="0" dirty="0" smtClean="0"/>
              <a:t>ve </a:t>
            </a:r>
            <a:r>
              <a:rPr lang="tr-TR" sz="2400" kern="0" dirty="0" err="1"/>
              <a:t>Kâmet</a:t>
            </a:r>
            <a:r>
              <a:rPr lang="tr-TR" sz="2400" kern="0" dirty="0"/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3" name="Google Shape;1161;p33"/>
          <p:cNvSpPr/>
          <p:nvPr/>
        </p:nvSpPr>
        <p:spPr>
          <a:xfrm flipH="1">
            <a:off x="857280" y="2120218"/>
            <a:ext cx="1482963" cy="1730252"/>
          </a:xfrm>
          <a:custGeom>
            <a:avLst/>
            <a:gdLst/>
            <a:ahLst/>
            <a:cxnLst/>
            <a:rect l="l" t="t" r="r" b="b"/>
            <a:pathLst>
              <a:path w="34560" h="29702" extrusionOk="0">
                <a:moveTo>
                  <a:pt x="3706" y="1"/>
                </a:moveTo>
                <a:lnTo>
                  <a:pt x="2733" y="19"/>
                </a:lnTo>
                <a:lnTo>
                  <a:pt x="2170" y="46"/>
                </a:lnTo>
                <a:lnTo>
                  <a:pt x="1045" y="233"/>
                </a:lnTo>
                <a:lnTo>
                  <a:pt x="491" y="349"/>
                </a:lnTo>
                <a:lnTo>
                  <a:pt x="420" y="376"/>
                </a:lnTo>
                <a:lnTo>
                  <a:pt x="295" y="483"/>
                </a:lnTo>
                <a:lnTo>
                  <a:pt x="116" y="715"/>
                </a:lnTo>
                <a:lnTo>
                  <a:pt x="0" y="858"/>
                </a:lnTo>
                <a:lnTo>
                  <a:pt x="143" y="947"/>
                </a:lnTo>
                <a:lnTo>
                  <a:pt x="420" y="1144"/>
                </a:lnTo>
                <a:lnTo>
                  <a:pt x="563" y="1180"/>
                </a:lnTo>
                <a:lnTo>
                  <a:pt x="2617" y="1403"/>
                </a:lnTo>
                <a:lnTo>
                  <a:pt x="4680" y="1590"/>
                </a:lnTo>
                <a:lnTo>
                  <a:pt x="5930" y="1715"/>
                </a:lnTo>
                <a:lnTo>
                  <a:pt x="7769" y="1983"/>
                </a:lnTo>
                <a:lnTo>
                  <a:pt x="8975" y="2207"/>
                </a:lnTo>
                <a:lnTo>
                  <a:pt x="10163" y="2474"/>
                </a:lnTo>
                <a:lnTo>
                  <a:pt x="11341" y="2787"/>
                </a:lnTo>
                <a:lnTo>
                  <a:pt x="12502" y="3135"/>
                </a:lnTo>
                <a:lnTo>
                  <a:pt x="13645" y="3519"/>
                </a:lnTo>
                <a:lnTo>
                  <a:pt x="14770" y="3957"/>
                </a:lnTo>
                <a:lnTo>
                  <a:pt x="15887" y="4430"/>
                </a:lnTo>
                <a:lnTo>
                  <a:pt x="16985" y="4948"/>
                </a:lnTo>
                <a:lnTo>
                  <a:pt x="18066" y="5502"/>
                </a:lnTo>
                <a:lnTo>
                  <a:pt x="19128" y="6100"/>
                </a:lnTo>
                <a:lnTo>
                  <a:pt x="20173" y="6743"/>
                </a:lnTo>
                <a:lnTo>
                  <a:pt x="21209" y="7431"/>
                </a:lnTo>
                <a:lnTo>
                  <a:pt x="22218" y="8163"/>
                </a:lnTo>
                <a:lnTo>
                  <a:pt x="22727" y="8547"/>
                </a:lnTo>
                <a:lnTo>
                  <a:pt x="23504" y="9163"/>
                </a:lnTo>
                <a:lnTo>
                  <a:pt x="25004" y="10458"/>
                </a:lnTo>
                <a:lnTo>
                  <a:pt x="26397" y="11824"/>
                </a:lnTo>
                <a:lnTo>
                  <a:pt x="27674" y="13262"/>
                </a:lnTo>
                <a:lnTo>
                  <a:pt x="28826" y="14798"/>
                </a:lnTo>
                <a:lnTo>
                  <a:pt x="29603" y="16012"/>
                </a:lnTo>
                <a:lnTo>
                  <a:pt x="30076" y="16852"/>
                </a:lnTo>
                <a:lnTo>
                  <a:pt x="30514" y="17718"/>
                </a:lnTo>
                <a:lnTo>
                  <a:pt x="30916" y="18611"/>
                </a:lnTo>
                <a:lnTo>
                  <a:pt x="31273" y="19540"/>
                </a:lnTo>
                <a:lnTo>
                  <a:pt x="31595" y="20486"/>
                </a:lnTo>
                <a:lnTo>
                  <a:pt x="31737" y="20977"/>
                </a:lnTo>
                <a:lnTo>
                  <a:pt x="31827" y="21335"/>
                </a:lnTo>
                <a:lnTo>
                  <a:pt x="31987" y="22067"/>
                </a:lnTo>
                <a:lnTo>
                  <a:pt x="32104" y="22808"/>
                </a:lnTo>
                <a:lnTo>
                  <a:pt x="32175" y="23549"/>
                </a:lnTo>
                <a:lnTo>
                  <a:pt x="32193" y="23915"/>
                </a:lnTo>
                <a:lnTo>
                  <a:pt x="32211" y="25201"/>
                </a:lnTo>
                <a:lnTo>
                  <a:pt x="32139" y="27764"/>
                </a:lnTo>
                <a:lnTo>
                  <a:pt x="32121" y="29041"/>
                </a:lnTo>
                <a:lnTo>
                  <a:pt x="32139" y="29229"/>
                </a:lnTo>
                <a:lnTo>
                  <a:pt x="32246" y="29523"/>
                </a:lnTo>
                <a:lnTo>
                  <a:pt x="32354" y="29657"/>
                </a:lnTo>
                <a:lnTo>
                  <a:pt x="32407" y="29684"/>
                </a:lnTo>
                <a:lnTo>
                  <a:pt x="32496" y="29702"/>
                </a:lnTo>
                <a:lnTo>
                  <a:pt x="32702" y="29702"/>
                </a:lnTo>
                <a:lnTo>
                  <a:pt x="32925" y="29657"/>
                </a:lnTo>
                <a:lnTo>
                  <a:pt x="33104" y="29568"/>
                </a:lnTo>
                <a:lnTo>
                  <a:pt x="33166" y="29505"/>
                </a:lnTo>
                <a:lnTo>
                  <a:pt x="33381" y="29255"/>
                </a:lnTo>
                <a:lnTo>
                  <a:pt x="33657" y="28818"/>
                </a:lnTo>
                <a:lnTo>
                  <a:pt x="33791" y="28505"/>
                </a:lnTo>
                <a:lnTo>
                  <a:pt x="33827" y="28353"/>
                </a:lnTo>
                <a:lnTo>
                  <a:pt x="34032" y="27398"/>
                </a:lnTo>
                <a:lnTo>
                  <a:pt x="34381" y="25478"/>
                </a:lnTo>
                <a:lnTo>
                  <a:pt x="34559" y="24514"/>
                </a:lnTo>
                <a:lnTo>
                  <a:pt x="34506" y="24505"/>
                </a:lnTo>
                <a:lnTo>
                  <a:pt x="34452" y="24496"/>
                </a:lnTo>
                <a:lnTo>
                  <a:pt x="34452" y="23674"/>
                </a:lnTo>
                <a:lnTo>
                  <a:pt x="34443" y="22853"/>
                </a:lnTo>
                <a:lnTo>
                  <a:pt x="34425" y="22388"/>
                </a:lnTo>
                <a:lnTo>
                  <a:pt x="34345" y="21933"/>
                </a:lnTo>
                <a:lnTo>
                  <a:pt x="34184" y="21156"/>
                </a:lnTo>
                <a:lnTo>
                  <a:pt x="33791" y="19656"/>
                </a:lnTo>
                <a:lnTo>
                  <a:pt x="33318" y="18182"/>
                </a:lnTo>
                <a:lnTo>
                  <a:pt x="32747" y="16762"/>
                </a:lnTo>
                <a:lnTo>
                  <a:pt x="32077" y="15387"/>
                </a:lnTo>
                <a:lnTo>
                  <a:pt x="31309" y="14074"/>
                </a:lnTo>
                <a:lnTo>
                  <a:pt x="30434" y="12806"/>
                </a:lnTo>
                <a:lnTo>
                  <a:pt x="29451" y="11601"/>
                </a:lnTo>
                <a:lnTo>
                  <a:pt x="28907" y="11029"/>
                </a:lnTo>
                <a:lnTo>
                  <a:pt x="28237" y="10351"/>
                </a:lnTo>
                <a:lnTo>
                  <a:pt x="26853" y="9047"/>
                </a:lnTo>
                <a:lnTo>
                  <a:pt x="25442" y="7832"/>
                </a:lnTo>
                <a:lnTo>
                  <a:pt x="23995" y="6707"/>
                </a:lnTo>
                <a:lnTo>
                  <a:pt x="22513" y="5654"/>
                </a:lnTo>
                <a:lnTo>
                  <a:pt x="20986" y="4698"/>
                </a:lnTo>
                <a:lnTo>
                  <a:pt x="19432" y="3823"/>
                </a:lnTo>
                <a:lnTo>
                  <a:pt x="17833" y="3046"/>
                </a:lnTo>
                <a:lnTo>
                  <a:pt x="16199" y="2349"/>
                </a:lnTo>
                <a:lnTo>
                  <a:pt x="14529" y="1742"/>
                </a:lnTo>
                <a:lnTo>
                  <a:pt x="12824" y="1224"/>
                </a:lnTo>
                <a:lnTo>
                  <a:pt x="11073" y="796"/>
                </a:lnTo>
                <a:lnTo>
                  <a:pt x="9287" y="456"/>
                </a:lnTo>
                <a:lnTo>
                  <a:pt x="7466" y="215"/>
                </a:lnTo>
                <a:lnTo>
                  <a:pt x="5599" y="63"/>
                </a:lnTo>
                <a:lnTo>
                  <a:pt x="3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1171;p33"/>
          <p:cNvSpPr/>
          <p:nvPr/>
        </p:nvSpPr>
        <p:spPr>
          <a:xfrm>
            <a:off x="10388904" y="3982755"/>
            <a:ext cx="1618454" cy="815578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tr-TR" sz="2400" kern="0" dirty="0" err="1"/>
              <a:t>Salavât</a:t>
            </a:r>
            <a:r>
              <a:rPr lang="tr-TR" sz="2400" kern="0" dirty="0"/>
              <a:t>-ı</a:t>
            </a:r>
          </a:p>
          <a:p>
            <a:pPr lvl="0" algn="ctr">
              <a:defRPr/>
            </a:pPr>
            <a:r>
              <a:rPr lang="tr-TR" sz="2400" kern="0" dirty="0" err="1"/>
              <a:t>Ümmiyye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1172;p33"/>
          <p:cNvSpPr/>
          <p:nvPr/>
        </p:nvSpPr>
        <p:spPr>
          <a:xfrm>
            <a:off x="10373912" y="3913913"/>
            <a:ext cx="1637274" cy="1004341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1173;p33"/>
          <p:cNvSpPr/>
          <p:nvPr/>
        </p:nvSpPr>
        <p:spPr>
          <a:xfrm>
            <a:off x="9999158" y="2166713"/>
            <a:ext cx="1098355" cy="1652760"/>
          </a:xfrm>
          <a:custGeom>
            <a:avLst/>
            <a:gdLst/>
            <a:ahLst/>
            <a:cxnLst/>
            <a:rect l="l" t="t" r="r" b="b"/>
            <a:pathLst>
              <a:path w="34560" h="29702" extrusionOk="0">
                <a:moveTo>
                  <a:pt x="3706" y="1"/>
                </a:moveTo>
                <a:lnTo>
                  <a:pt x="2733" y="19"/>
                </a:lnTo>
                <a:lnTo>
                  <a:pt x="2170" y="46"/>
                </a:lnTo>
                <a:lnTo>
                  <a:pt x="1045" y="233"/>
                </a:lnTo>
                <a:lnTo>
                  <a:pt x="491" y="349"/>
                </a:lnTo>
                <a:lnTo>
                  <a:pt x="420" y="376"/>
                </a:lnTo>
                <a:lnTo>
                  <a:pt x="295" y="483"/>
                </a:lnTo>
                <a:lnTo>
                  <a:pt x="116" y="715"/>
                </a:lnTo>
                <a:lnTo>
                  <a:pt x="0" y="858"/>
                </a:lnTo>
                <a:lnTo>
                  <a:pt x="143" y="947"/>
                </a:lnTo>
                <a:lnTo>
                  <a:pt x="420" y="1144"/>
                </a:lnTo>
                <a:lnTo>
                  <a:pt x="563" y="1180"/>
                </a:lnTo>
                <a:lnTo>
                  <a:pt x="2617" y="1403"/>
                </a:lnTo>
                <a:lnTo>
                  <a:pt x="4680" y="1590"/>
                </a:lnTo>
                <a:lnTo>
                  <a:pt x="5930" y="1715"/>
                </a:lnTo>
                <a:lnTo>
                  <a:pt x="7769" y="1983"/>
                </a:lnTo>
                <a:lnTo>
                  <a:pt x="8975" y="2207"/>
                </a:lnTo>
                <a:lnTo>
                  <a:pt x="10163" y="2474"/>
                </a:lnTo>
                <a:lnTo>
                  <a:pt x="11341" y="2787"/>
                </a:lnTo>
                <a:lnTo>
                  <a:pt x="12502" y="3135"/>
                </a:lnTo>
                <a:lnTo>
                  <a:pt x="13645" y="3519"/>
                </a:lnTo>
                <a:lnTo>
                  <a:pt x="14770" y="3957"/>
                </a:lnTo>
                <a:lnTo>
                  <a:pt x="15887" y="4430"/>
                </a:lnTo>
                <a:lnTo>
                  <a:pt x="16985" y="4948"/>
                </a:lnTo>
                <a:lnTo>
                  <a:pt x="18066" y="5502"/>
                </a:lnTo>
                <a:lnTo>
                  <a:pt x="19128" y="6100"/>
                </a:lnTo>
                <a:lnTo>
                  <a:pt x="20173" y="6743"/>
                </a:lnTo>
                <a:lnTo>
                  <a:pt x="21209" y="7431"/>
                </a:lnTo>
                <a:lnTo>
                  <a:pt x="22218" y="8163"/>
                </a:lnTo>
                <a:lnTo>
                  <a:pt x="22727" y="8547"/>
                </a:lnTo>
                <a:lnTo>
                  <a:pt x="23504" y="9163"/>
                </a:lnTo>
                <a:lnTo>
                  <a:pt x="25004" y="10458"/>
                </a:lnTo>
                <a:lnTo>
                  <a:pt x="26397" y="11824"/>
                </a:lnTo>
                <a:lnTo>
                  <a:pt x="27674" y="13262"/>
                </a:lnTo>
                <a:lnTo>
                  <a:pt x="28826" y="14798"/>
                </a:lnTo>
                <a:lnTo>
                  <a:pt x="29603" y="16012"/>
                </a:lnTo>
                <a:lnTo>
                  <a:pt x="30076" y="16852"/>
                </a:lnTo>
                <a:lnTo>
                  <a:pt x="30514" y="17718"/>
                </a:lnTo>
                <a:lnTo>
                  <a:pt x="30916" y="18611"/>
                </a:lnTo>
                <a:lnTo>
                  <a:pt x="31273" y="19540"/>
                </a:lnTo>
                <a:lnTo>
                  <a:pt x="31595" y="20486"/>
                </a:lnTo>
                <a:lnTo>
                  <a:pt x="31737" y="20977"/>
                </a:lnTo>
                <a:lnTo>
                  <a:pt x="31827" y="21335"/>
                </a:lnTo>
                <a:lnTo>
                  <a:pt x="31987" y="22067"/>
                </a:lnTo>
                <a:lnTo>
                  <a:pt x="32104" y="22808"/>
                </a:lnTo>
                <a:lnTo>
                  <a:pt x="32175" y="23549"/>
                </a:lnTo>
                <a:lnTo>
                  <a:pt x="32193" y="23915"/>
                </a:lnTo>
                <a:lnTo>
                  <a:pt x="32211" y="25201"/>
                </a:lnTo>
                <a:lnTo>
                  <a:pt x="32139" y="27764"/>
                </a:lnTo>
                <a:lnTo>
                  <a:pt x="32121" y="29041"/>
                </a:lnTo>
                <a:lnTo>
                  <a:pt x="32139" y="29229"/>
                </a:lnTo>
                <a:lnTo>
                  <a:pt x="32246" y="29523"/>
                </a:lnTo>
                <a:lnTo>
                  <a:pt x="32354" y="29657"/>
                </a:lnTo>
                <a:lnTo>
                  <a:pt x="32407" y="29684"/>
                </a:lnTo>
                <a:lnTo>
                  <a:pt x="32496" y="29702"/>
                </a:lnTo>
                <a:lnTo>
                  <a:pt x="32702" y="29702"/>
                </a:lnTo>
                <a:lnTo>
                  <a:pt x="32925" y="29657"/>
                </a:lnTo>
                <a:lnTo>
                  <a:pt x="33104" y="29568"/>
                </a:lnTo>
                <a:lnTo>
                  <a:pt x="33166" y="29505"/>
                </a:lnTo>
                <a:lnTo>
                  <a:pt x="33381" y="29255"/>
                </a:lnTo>
                <a:lnTo>
                  <a:pt x="33657" y="28818"/>
                </a:lnTo>
                <a:lnTo>
                  <a:pt x="33791" y="28505"/>
                </a:lnTo>
                <a:lnTo>
                  <a:pt x="33827" y="28353"/>
                </a:lnTo>
                <a:lnTo>
                  <a:pt x="34032" y="27398"/>
                </a:lnTo>
                <a:lnTo>
                  <a:pt x="34381" y="25478"/>
                </a:lnTo>
                <a:lnTo>
                  <a:pt x="34559" y="24514"/>
                </a:lnTo>
                <a:lnTo>
                  <a:pt x="34506" y="24505"/>
                </a:lnTo>
                <a:lnTo>
                  <a:pt x="34452" y="24496"/>
                </a:lnTo>
                <a:lnTo>
                  <a:pt x="34452" y="23674"/>
                </a:lnTo>
                <a:lnTo>
                  <a:pt x="34443" y="22853"/>
                </a:lnTo>
                <a:lnTo>
                  <a:pt x="34425" y="22388"/>
                </a:lnTo>
                <a:lnTo>
                  <a:pt x="34345" y="21933"/>
                </a:lnTo>
                <a:lnTo>
                  <a:pt x="34184" y="21156"/>
                </a:lnTo>
                <a:lnTo>
                  <a:pt x="33791" y="19656"/>
                </a:lnTo>
                <a:lnTo>
                  <a:pt x="33318" y="18182"/>
                </a:lnTo>
                <a:lnTo>
                  <a:pt x="32747" y="16762"/>
                </a:lnTo>
                <a:lnTo>
                  <a:pt x="32077" y="15387"/>
                </a:lnTo>
                <a:lnTo>
                  <a:pt x="31309" y="14074"/>
                </a:lnTo>
                <a:lnTo>
                  <a:pt x="30434" y="12806"/>
                </a:lnTo>
                <a:lnTo>
                  <a:pt x="29451" y="11601"/>
                </a:lnTo>
                <a:lnTo>
                  <a:pt x="28907" y="11029"/>
                </a:lnTo>
                <a:lnTo>
                  <a:pt x="28237" y="10351"/>
                </a:lnTo>
                <a:lnTo>
                  <a:pt x="26853" y="9047"/>
                </a:lnTo>
                <a:lnTo>
                  <a:pt x="25442" y="7832"/>
                </a:lnTo>
                <a:lnTo>
                  <a:pt x="23995" y="6707"/>
                </a:lnTo>
                <a:lnTo>
                  <a:pt x="22513" y="5654"/>
                </a:lnTo>
                <a:lnTo>
                  <a:pt x="20986" y="4698"/>
                </a:lnTo>
                <a:lnTo>
                  <a:pt x="19432" y="3823"/>
                </a:lnTo>
                <a:lnTo>
                  <a:pt x="17833" y="3046"/>
                </a:lnTo>
                <a:lnTo>
                  <a:pt x="16199" y="2349"/>
                </a:lnTo>
                <a:lnTo>
                  <a:pt x="14529" y="1742"/>
                </a:lnTo>
                <a:lnTo>
                  <a:pt x="12824" y="1224"/>
                </a:lnTo>
                <a:lnTo>
                  <a:pt x="11073" y="796"/>
                </a:lnTo>
                <a:lnTo>
                  <a:pt x="9287" y="456"/>
                </a:lnTo>
                <a:lnTo>
                  <a:pt x="7466" y="215"/>
                </a:lnTo>
                <a:lnTo>
                  <a:pt x="5599" y="63"/>
                </a:lnTo>
                <a:lnTo>
                  <a:pt x="3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1165;p33"/>
          <p:cNvSpPr/>
          <p:nvPr/>
        </p:nvSpPr>
        <p:spPr>
          <a:xfrm rot="-3737778" flipH="1">
            <a:off x="2624851" y="2866772"/>
            <a:ext cx="986110" cy="627328"/>
          </a:xfrm>
          <a:custGeom>
            <a:avLst/>
            <a:gdLst/>
            <a:ahLst/>
            <a:cxnLst/>
            <a:rect l="l" t="t" r="r" b="b"/>
            <a:pathLst>
              <a:path w="29937" h="12370" extrusionOk="0">
                <a:moveTo>
                  <a:pt x="1364" y="1"/>
                </a:moveTo>
                <a:lnTo>
                  <a:pt x="1255" y="8"/>
                </a:lnTo>
                <a:lnTo>
                  <a:pt x="1146" y="22"/>
                </a:lnTo>
                <a:lnTo>
                  <a:pt x="1037" y="51"/>
                </a:lnTo>
                <a:lnTo>
                  <a:pt x="928" y="80"/>
                </a:lnTo>
                <a:lnTo>
                  <a:pt x="830" y="117"/>
                </a:lnTo>
                <a:lnTo>
                  <a:pt x="731" y="160"/>
                </a:lnTo>
                <a:lnTo>
                  <a:pt x="622" y="218"/>
                </a:lnTo>
                <a:lnTo>
                  <a:pt x="524" y="284"/>
                </a:lnTo>
                <a:lnTo>
                  <a:pt x="437" y="356"/>
                </a:lnTo>
                <a:lnTo>
                  <a:pt x="339" y="436"/>
                </a:lnTo>
                <a:lnTo>
                  <a:pt x="251" y="531"/>
                </a:lnTo>
                <a:lnTo>
                  <a:pt x="164" y="625"/>
                </a:lnTo>
                <a:lnTo>
                  <a:pt x="110" y="720"/>
                </a:lnTo>
                <a:lnTo>
                  <a:pt x="55" y="814"/>
                </a:lnTo>
                <a:lnTo>
                  <a:pt x="22" y="901"/>
                </a:lnTo>
                <a:lnTo>
                  <a:pt x="0" y="981"/>
                </a:lnTo>
                <a:lnTo>
                  <a:pt x="0" y="1068"/>
                </a:lnTo>
                <a:lnTo>
                  <a:pt x="0" y="1148"/>
                </a:lnTo>
                <a:lnTo>
                  <a:pt x="22" y="1228"/>
                </a:lnTo>
                <a:lnTo>
                  <a:pt x="44" y="1301"/>
                </a:lnTo>
                <a:lnTo>
                  <a:pt x="88" y="1373"/>
                </a:lnTo>
                <a:lnTo>
                  <a:pt x="131" y="1446"/>
                </a:lnTo>
                <a:lnTo>
                  <a:pt x="186" y="1518"/>
                </a:lnTo>
                <a:lnTo>
                  <a:pt x="251" y="1584"/>
                </a:lnTo>
                <a:lnTo>
                  <a:pt x="328" y="1656"/>
                </a:lnTo>
                <a:lnTo>
                  <a:pt x="404" y="1722"/>
                </a:lnTo>
                <a:lnTo>
                  <a:pt x="590" y="1845"/>
                </a:lnTo>
                <a:lnTo>
                  <a:pt x="786" y="1962"/>
                </a:lnTo>
                <a:lnTo>
                  <a:pt x="993" y="2078"/>
                </a:lnTo>
                <a:lnTo>
                  <a:pt x="1222" y="2187"/>
                </a:lnTo>
                <a:lnTo>
                  <a:pt x="1670" y="2397"/>
                </a:lnTo>
                <a:lnTo>
                  <a:pt x="2095" y="2593"/>
                </a:lnTo>
                <a:lnTo>
                  <a:pt x="4834" y="3930"/>
                </a:lnTo>
                <a:lnTo>
                  <a:pt x="6197" y="4591"/>
                </a:lnTo>
                <a:lnTo>
                  <a:pt x="7583" y="5244"/>
                </a:lnTo>
                <a:lnTo>
                  <a:pt x="8968" y="5891"/>
                </a:lnTo>
                <a:lnTo>
                  <a:pt x="10354" y="6523"/>
                </a:lnTo>
                <a:lnTo>
                  <a:pt x="11761" y="7147"/>
                </a:lnTo>
                <a:lnTo>
                  <a:pt x="12470" y="7452"/>
                </a:lnTo>
                <a:lnTo>
                  <a:pt x="13190" y="7757"/>
                </a:lnTo>
                <a:lnTo>
                  <a:pt x="13900" y="8048"/>
                </a:lnTo>
                <a:lnTo>
                  <a:pt x="14620" y="8346"/>
                </a:lnTo>
                <a:lnTo>
                  <a:pt x="15351" y="8629"/>
                </a:lnTo>
                <a:lnTo>
                  <a:pt x="16082" y="8912"/>
                </a:lnTo>
                <a:lnTo>
                  <a:pt x="16812" y="9188"/>
                </a:lnTo>
                <a:lnTo>
                  <a:pt x="17554" y="9457"/>
                </a:lnTo>
                <a:lnTo>
                  <a:pt x="18296" y="9718"/>
                </a:lnTo>
                <a:lnTo>
                  <a:pt x="19049" y="9972"/>
                </a:lnTo>
                <a:lnTo>
                  <a:pt x="19813" y="10227"/>
                </a:lnTo>
                <a:lnTo>
                  <a:pt x="20576" y="10466"/>
                </a:lnTo>
                <a:lnTo>
                  <a:pt x="21340" y="10706"/>
                </a:lnTo>
                <a:lnTo>
                  <a:pt x="22126" y="10931"/>
                </a:lnTo>
                <a:lnTo>
                  <a:pt x="22900" y="11149"/>
                </a:lnTo>
                <a:lnTo>
                  <a:pt x="23697" y="11360"/>
                </a:lnTo>
                <a:lnTo>
                  <a:pt x="24493" y="11563"/>
                </a:lnTo>
                <a:lnTo>
                  <a:pt x="25300" y="11759"/>
                </a:lnTo>
                <a:lnTo>
                  <a:pt x="26391" y="12006"/>
                </a:lnTo>
                <a:lnTo>
                  <a:pt x="27493" y="12231"/>
                </a:lnTo>
                <a:lnTo>
                  <a:pt x="27700" y="12268"/>
                </a:lnTo>
                <a:lnTo>
                  <a:pt x="27951" y="12297"/>
                </a:lnTo>
                <a:lnTo>
                  <a:pt x="28268" y="12326"/>
                </a:lnTo>
                <a:lnTo>
                  <a:pt x="28682" y="12369"/>
                </a:lnTo>
                <a:lnTo>
                  <a:pt x="28824" y="12304"/>
                </a:lnTo>
                <a:lnTo>
                  <a:pt x="29010" y="12238"/>
                </a:lnTo>
                <a:lnTo>
                  <a:pt x="29206" y="12166"/>
                </a:lnTo>
                <a:lnTo>
                  <a:pt x="29413" y="12086"/>
                </a:lnTo>
                <a:lnTo>
                  <a:pt x="29610" y="11999"/>
                </a:lnTo>
                <a:lnTo>
                  <a:pt x="29697" y="11955"/>
                </a:lnTo>
                <a:lnTo>
                  <a:pt x="29773" y="11904"/>
                </a:lnTo>
                <a:lnTo>
                  <a:pt x="29828" y="11861"/>
                </a:lnTo>
                <a:lnTo>
                  <a:pt x="29882" y="11810"/>
                </a:lnTo>
                <a:lnTo>
                  <a:pt x="29915" y="11759"/>
                </a:lnTo>
                <a:lnTo>
                  <a:pt x="29937" y="11701"/>
                </a:lnTo>
                <a:lnTo>
                  <a:pt x="29937" y="11628"/>
                </a:lnTo>
                <a:lnTo>
                  <a:pt x="29937" y="11541"/>
                </a:lnTo>
                <a:lnTo>
                  <a:pt x="29926" y="11461"/>
                </a:lnTo>
                <a:lnTo>
                  <a:pt x="29893" y="11374"/>
                </a:lnTo>
                <a:lnTo>
                  <a:pt x="29861" y="11280"/>
                </a:lnTo>
                <a:lnTo>
                  <a:pt x="29828" y="11193"/>
                </a:lnTo>
                <a:lnTo>
                  <a:pt x="29773" y="11098"/>
                </a:lnTo>
                <a:lnTo>
                  <a:pt x="29719" y="11011"/>
                </a:lnTo>
                <a:lnTo>
                  <a:pt x="29664" y="10924"/>
                </a:lnTo>
                <a:lnTo>
                  <a:pt x="29588" y="10844"/>
                </a:lnTo>
                <a:lnTo>
                  <a:pt x="29512" y="10764"/>
                </a:lnTo>
                <a:lnTo>
                  <a:pt x="29435" y="10691"/>
                </a:lnTo>
                <a:lnTo>
                  <a:pt x="29359" y="10626"/>
                </a:lnTo>
                <a:lnTo>
                  <a:pt x="29272" y="10568"/>
                </a:lnTo>
                <a:lnTo>
                  <a:pt x="29173" y="10517"/>
                </a:lnTo>
                <a:lnTo>
                  <a:pt x="29086" y="10474"/>
                </a:lnTo>
                <a:lnTo>
                  <a:pt x="28770" y="10350"/>
                </a:lnTo>
                <a:lnTo>
                  <a:pt x="28442" y="10234"/>
                </a:lnTo>
                <a:lnTo>
                  <a:pt x="27799" y="10009"/>
                </a:lnTo>
                <a:lnTo>
                  <a:pt x="27133" y="9798"/>
                </a:lnTo>
                <a:lnTo>
                  <a:pt x="26468" y="9588"/>
                </a:lnTo>
                <a:lnTo>
                  <a:pt x="25802" y="9384"/>
                </a:lnTo>
                <a:lnTo>
                  <a:pt x="25137" y="9166"/>
                </a:lnTo>
                <a:lnTo>
                  <a:pt x="24493" y="8948"/>
                </a:lnTo>
                <a:lnTo>
                  <a:pt x="24166" y="8832"/>
                </a:lnTo>
                <a:lnTo>
                  <a:pt x="23849" y="8709"/>
                </a:lnTo>
                <a:lnTo>
                  <a:pt x="21351" y="7714"/>
                </a:lnTo>
                <a:lnTo>
                  <a:pt x="18853" y="6719"/>
                </a:lnTo>
                <a:lnTo>
                  <a:pt x="13856" y="4721"/>
                </a:lnTo>
                <a:lnTo>
                  <a:pt x="8870" y="2717"/>
                </a:lnTo>
                <a:lnTo>
                  <a:pt x="3873" y="720"/>
                </a:lnTo>
                <a:lnTo>
                  <a:pt x="3448" y="545"/>
                </a:lnTo>
                <a:lnTo>
                  <a:pt x="2990" y="356"/>
                </a:lnTo>
                <a:lnTo>
                  <a:pt x="2761" y="269"/>
                </a:lnTo>
                <a:lnTo>
                  <a:pt x="2532" y="189"/>
                </a:lnTo>
                <a:lnTo>
                  <a:pt x="2292" y="124"/>
                </a:lnTo>
                <a:lnTo>
                  <a:pt x="2062" y="66"/>
                </a:lnTo>
                <a:lnTo>
                  <a:pt x="1822" y="22"/>
                </a:lnTo>
                <a:lnTo>
                  <a:pt x="1713" y="8"/>
                </a:lnTo>
                <a:lnTo>
                  <a:pt x="1593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179;p33"/>
          <p:cNvSpPr/>
          <p:nvPr/>
        </p:nvSpPr>
        <p:spPr>
          <a:xfrm rot="-3737778" flipH="1">
            <a:off x="8510868" y="2928766"/>
            <a:ext cx="986110" cy="627328"/>
          </a:xfrm>
          <a:custGeom>
            <a:avLst/>
            <a:gdLst/>
            <a:ahLst/>
            <a:cxnLst/>
            <a:rect l="l" t="t" r="r" b="b"/>
            <a:pathLst>
              <a:path w="29937" h="12370" extrusionOk="0">
                <a:moveTo>
                  <a:pt x="1364" y="1"/>
                </a:moveTo>
                <a:lnTo>
                  <a:pt x="1255" y="8"/>
                </a:lnTo>
                <a:lnTo>
                  <a:pt x="1146" y="22"/>
                </a:lnTo>
                <a:lnTo>
                  <a:pt x="1037" y="51"/>
                </a:lnTo>
                <a:lnTo>
                  <a:pt x="928" y="80"/>
                </a:lnTo>
                <a:lnTo>
                  <a:pt x="830" y="117"/>
                </a:lnTo>
                <a:lnTo>
                  <a:pt x="731" y="160"/>
                </a:lnTo>
                <a:lnTo>
                  <a:pt x="622" y="218"/>
                </a:lnTo>
                <a:lnTo>
                  <a:pt x="524" y="284"/>
                </a:lnTo>
                <a:lnTo>
                  <a:pt x="437" y="356"/>
                </a:lnTo>
                <a:lnTo>
                  <a:pt x="339" y="436"/>
                </a:lnTo>
                <a:lnTo>
                  <a:pt x="251" y="531"/>
                </a:lnTo>
                <a:lnTo>
                  <a:pt x="164" y="625"/>
                </a:lnTo>
                <a:lnTo>
                  <a:pt x="110" y="720"/>
                </a:lnTo>
                <a:lnTo>
                  <a:pt x="55" y="814"/>
                </a:lnTo>
                <a:lnTo>
                  <a:pt x="22" y="901"/>
                </a:lnTo>
                <a:lnTo>
                  <a:pt x="0" y="981"/>
                </a:lnTo>
                <a:lnTo>
                  <a:pt x="0" y="1068"/>
                </a:lnTo>
                <a:lnTo>
                  <a:pt x="0" y="1148"/>
                </a:lnTo>
                <a:lnTo>
                  <a:pt x="22" y="1228"/>
                </a:lnTo>
                <a:lnTo>
                  <a:pt x="44" y="1301"/>
                </a:lnTo>
                <a:lnTo>
                  <a:pt x="88" y="1373"/>
                </a:lnTo>
                <a:lnTo>
                  <a:pt x="131" y="1446"/>
                </a:lnTo>
                <a:lnTo>
                  <a:pt x="186" y="1518"/>
                </a:lnTo>
                <a:lnTo>
                  <a:pt x="251" y="1584"/>
                </a:lnTo>
                <a:lnTo>
                  <a:pt x="328" y="1656"/>
                </a:lnTo>
                <a:lnTo>
                  <a:pt x="404" y="1722"/>
                </a:lnTo>
                <a:lnTo>
                  <a:pt x="590" y="1845"/>
                </a:lnTo>
                <a:lnTo>
                  <a:pt x="786" y="1962"/>
                </a:lnTo>
                <a:lnTo>
                  <a:pt x="993" y="2078"/>
                </a:lnTo>
                <a:lnTo>
                  <a:pt x="1222" y="2187"/>
                </a:lnTo>
                <a:lnTo>
                  <a:pt x="1670" y="2397"/>
                </a:lnTo>
                <a:lnTo>
                  <a:pt x="2095" y="2593"/>
                </a:lnTo>
                <a:lnTo>
                  <a:pt x="4834" y="3930"/>
                </a:lnTo>
                <a:lnTo>
                  <a:pt x="6197" y="4591"/>
                </a:lnTo>
                <a:lnTo>
                  <a:pt x="7583" y="5244"/>
                </a:lnTo>
                <a:lnTo>
                  <a:pt x="8968" y="5891"/>
                </a:lnTo>
                <a:lnTo>
                  <a:pt x="10354" y="6523"/>
                </a:lnTo>
                <a:lnTo>
                  <a:pt x="11761" y="7147"/>
                </a:lnTo>
                <a:lnTo>
                  <a:pt x="12470" y="7452"/>
                </a:lnTo>
                <a:lnTo>
                  <a:pt x="13190" y="7757"/>
                </a:lnTo>
                <a:lnTo>
                  <a:pt x="13900" y="8048"/>
                </a:lnTo>
                <a:lnTo>
                  <a:pt x="14620" y="8346"/>
                </a:lnTo>
                <a:lnTo>
                  <a:pt x="15351" y="8629"/>
                </a:lnTo>
                <a:lnTo>
                  <a:pt x="16082" y="8912"/>
                </a:lnTo>
                <a:lnTo>
                  <a:pt x="16812" y="9188"/>
                </a:lnTo>
                <a:lnTo>
                  <a:pt x="17554" y="9457"/>
                </a:lnTo>
                <a:lnTo>
                  <a:pt x="18296" y="9718"/>
                </a:lnTo>
                <a:lnTo>
                  <a:pt x="19049" y="9972"/>
                </a:lnTo>
                <a:lnTo>
                  <a:pt x="19813" y="10227"/>
                </a:lnTo>
                <a:lnTo>
                  <a:pt x="20576" y="10466"/>
                </a:lnTo>
                <a:lnTo>
                  <a:pt x="21340" y="10706"/>
                </a:lnTo>
                <a:lnTo>
                  <a:pt x="22126" y="10931"/>
                </a:lnTo>
                <a:lnTo>
                  <a:pt x="22900" y="11149"/>
                </a:lnTo>
                <a:lnTo>
                  <a:pt x="23697" y="11360"/>
                </a:lnTo>
                <a:lnTo>
                  <a:pt x="24493" y="11563"/>
                </a:lnTo>
                <a:lnTo>
                  <a:pt x="25300" y="11759"/>
                </a:lnTo>
                <a:lnTo>
                  <a:pt x="26391" y="12006"/>
                </a:lnTo>
                <a:lnTo>
                  <a:pt x="27493" y="12231"/>
                </a:lnTo>
                <a:lnTo>
                  <a:pt x="27700" y="12268"/>
                </a:lnTo>
                <a:lnTo>
                  <a:pt x="27951" y="12297"/>
                </a:lnTo>
                <a:lnTo>
                  <a:pt x="28268" y="12326"/>
                </a:lnTo>
                <a:lnTo>
                  <a:pt x="28682" y="12369"/>
                </a:lnTo>
                <a:lnTo>
                  <a:pt x="28824" y="12304"/>
                </a:lnTo>
                <a:lnTo>
                  <a:pt x="29010" y="12238"/>
                </a:lnTo>
                <a:lnTo>
                  <a:pt x="29206" y="12166"/>
                </a:lnTo>
                <a:lnTo>
                  <a:pt x="29413" y="12086"/>
                </a:lnTo>
                <a:lnTo>
                  <a:pt x="29610" y="11999"/>
                </a:lnTo>
                <a:lnTo>
                  <a:pt x="29697" y="11955"/>
                </a:lnTo>
                <a:lnTo>
                  <a:pt x="29773" y="11904"/>
                </a:lnTo>
                <a:lnTo>
                  <a:pt x="29828" y="11861"/>
                </a:lnTo>
                <a:lnTo>
                  <a:pt x="29882" y="11810"/>
                </a:lnTo>
                <a:lnTo>
                  <a:pt x="29915" y="11759"/>
                </a:lnTo>
                <a:lnTo>
                  <a:pt x="29937" y="11701"/>
                </a:lnTo>
                <a:lnTo>
                  <a:pt x="29937" y="11628"/>
                </a:lnTo>
                <a:lnTo>
                  <a:pt x="29937" y="11541"/>
                </a:lnTo>
                <a:lnTo>
                  <a:pt x="29926" y="11461"/>
                </a:lnTo>
                <a:lnTo>
                  <a:pt x="29893" y="11374"/>
                </a:lnTo>
                <a:lnTo>
                  <a:pt x="29861" y="11280"/>
                </a:lnTo>
                <a:lnTo>
                  <a:pt x="29828" y="11193"/>
                </a:lnTo>
                <a:lnTo>
                  <a:pt x="29773" y="11098"/>
                </a:lnTo>
                <a:lnTo>
                  <a:pt x="29719" y="11011"/>
                </a:lnTo>
                <a:lnTo>
                  <a:pt x="29664" y="10924"/>
                </a:lnTo>
                <a:lnTo>
                  <a:pt x="29588" y="10844"/>
                </a:lnTo>
                <a:lnTo>
                  <a:pt x="29512" y="10764"/>
                </a:lnTo>
                <a:lnTo>
                  <a:pt x="29435" y="10691"/>
                </a:lnTo>
                <a:lnTo>
                  <a:pt x="29359" y="10626"/>
                </a:lnTo>
                <a:lnTo>
                  <a:pt x="29272" y="10568"/>
                </a:lnTo>
                <a:lnTo>
                  <a:pt x="29173" y="10517"/>
                </a:lnTo>
                <a:lnTo>
                  <a:pt x="29086" y="10474"/>
                </a:lnTo>
                <a:lnTo>
                  <a:pt x="28770" y="10350"/>
                </a:lnTo>
                <a:lnTo>
                  <a:pt x="28442" y="10234"/>
                </a:lnTo>
                <a:lnTo>
                  <a:pt x="27799" y="10009"/>
                </a:lnTo>
                <a:lnTo>
                  <a:pt x="27133" y="9798"/>
                </a:lnTo>
                <a:lnTo>
                  <a:pt x="26468" y="9588"/>
                </a:lnTo>
                <a:lnTo>
                  <a:pt x="25802" y="9384"/>
                </a:lnTo>
                <a:lnTo>
                  <a:pt x="25137" y="9166"/>
                </a:lnTo>
                <a:lnTo>
                  <a:pt x="24493" y="8948"/>
                </a:lnTo>
                <a:lnTo>
                  <a:pt x="24166" y="8832"/>
                </a:lnTo>
                <a:lnTo>
                  <a:pt x="23849" y="8709"/>
                </a:lnTo>
                <a:lnTo>
                  <a:pt x="21351" y="7714"/>
                </a:lnTo>
                <a:lnTo>
                  <a:pt x="18853" y="6719"/>
                </a:lnTo>
                <a:lnTo>
                  <a:pt x="13856" y="4721"/>
                </a:lnTo>
                <a:lnTo>
                  <a:pt x="8870" y="2717"/>
                </a:lnTo>
                <a:lnTo>
                  <a:pt x="3873" y="720"/>
                </a:lnTo>
                <a:lnTo>
                  <a:pt x="3448" y="545"/>
                </a:lnTo>
                <a:lnTo>
                  <a:pt x="2990" y="356"/>
                </a:lnTo>
                <a:lnTo>
                  <a:pt x="2761" y="269"/>
                </a:lnTo>
                <a:lnTo>
                  <a:pt x="2532" y="189"/>
                </a:lnTo>
                <a:lnTo>
                  <a:pt x="2292" y="124"/>
                </a:lnTo>
                <a:lnTo>
                  <a:pt x="2062" y="66"/>
                </a:lnTo>
                <a:lnTo>
                  <a:pt x="1822" y="22"/>
                </a:lnTo>
                <a:lnTo>
                  <a:pt x="1713" y="8"/>
                </a:lnTo>
                <a:lnTo>
                  <a:pt x="1593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35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1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>
            <a:off x="411038" y="538803"/>
            <a:ext cx="2261419" cy="3853467"/>
            <a:chOff x="467032" y="1087243"/>
            <a:chExt cx="2261419" cy="3853467"/>
          </a:xfrm>
        </p:grpSpPr>
        <p:sp>
          <p:nvSpPr>
            <p:cNvPr id="2" name="Google Shape;4535;p46"/>
            <p:cNvSpPr/>
            <p:nvPr/>
          </p:nvSpPr>
          <p:spPr>
            <a:xfrm rot="5400000">
              <a:off x="-93580" y="2231750"/>
              <a:ext cx="3382642" cy="2035278"/>
            </a:xfrm>
            <a:prstGeom prst="homePlate">
              <a:avLst>
                <a:gd name="adj" fmla="val 28756"/>
              </a:avLst>
            </a:prstGeom>
            <a:solidFill>
              <a:srgbClr val="B3E5E6"/>
            </a:solidFill>
            <a:ln>
              <a:solidFill>
                <a:schemeClr val="tx1"/>
              </a:solidFill>
            </a:ln>
            <a:effectLst>
              <a:outerShdw dist="66675" dir="5400000" algn="bl" rotWithShape="0">
                <a:srgbClr val="999999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" name="Google Shape;4541;p46"/>
            <p:cNvSpPr/>
            <p:nvPr/>
          </p:nvSpPr>
          <p:spPr>
            <a:xfrm>
              <a:off x="1220851" y="1087243"/>
              <a:ext cx="832440" cy="830047"/>
            </a:xfrm>
            <a:prstGeom prst="ellipse">
              <a:avLst/>
            </a:prstGeom>
            <a:solidFill>
              <a:srgbClr val="FFF8D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rPr>
                <a:t>1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467032" y="2456904"/>
              <a:ext cx="22614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r-TR" sz="3200" dirty="0" err="1" smtClean="0">
                  <a:solidFill>
                    <a:prstClr val="black"/>
                  </a:solidFill>
                </a:rPr>
                <a:t>Salavât</a:t>
              </a:r>
              <a:r>
                <a:rPr lang="tr-TR" sz="3200" dirty="0" smtClean="0">
                  <a:solidFill>
                    <a:prstClr val="black"/>
                  </a:solidFill>
                </a:rPr>
                <a:t>-ı </a:t>
              </a:r>
              <a:r>
                <a:rPr lang="tr-TR" sz="3200" dirty="0" err="1" smtClean="0">
                  <a:solidFill>
                    <a:prstClr val="black"/>
                  </a:solidFill>
                </a:rPr>
                <a:t>ümmiyye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</a:endParaRPr>
            </a:p>
          </p:txBody>
        </p:sp>
      </p:grpSp>
      <p:sp>
        <p:nvSpPr>
          <p:cNvPr id="256" name="Serbest Form 255"/>
          <p:cNvSpPr/>
          <p:nvPr/>
        </p:nvSpPr>
        <p:spPr>
          <a:xfrm rot="10800000" flipH="1" flipV="1">
            <a:off x="2592411" y="3435092"/>
            <a:ext cx="1171426" cy="610694"/>
          </a:xfrm>
          <a:custGeom>
            <a:avLst/>
            <a:gdLst>
              <a:gd name="connsiteX0" fmla="*/ 18661 w 1171426"/>
              <a:gd name="connsiteY0" fmla="*/ 0 h 610694"/>
              <a:gd name="connsiteX1" fmla="*/ 29574 w 1171426"/>
              <a:gd name="connsiteY1" fmla="*/ 2248 h 610694"/>
              <a:gd name="connsiteX2" fmla="*/ 640858 w 1171426"/>
              <a:gd name="connsiteY2" fmla="*/ 275841 h 610694"/>
              <a:gd name="connsiteX3" fmla="*/ 1171426 w 1171426"/>
              <a:gd name="connsiteY3" fmla="*/ 539245 h 610694"/>
              <a:gd name="connsiteX4" fmla="*/ 1171426 w 1171426"/>
              <a:gd name="connsiteY4" fmla="*/ 610694 h 610694"/>
              <a:gd name="connsiteX5" fmla="*/ 919672 w 1171426"/>
              <a:gd name="connsiteY5" fmla="*/ 494745 h 610694"/>
              <a:gd name="connsiteX6" fmla="*/ 9000 w 1171426"/>
              <a:gd name="connsiteY6" fmla="*/ 26768 h 610694"/>
              <a:gd name="connsiteX7" fmla="*/ 18661 w 1171426"/>
              <a:gd name="connsiteY7" fmla="*/ 0 h 61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426" h="610694">
                <a:moveTo>
                  <a:pt x="18661" y="0"/>
                </a:moveTo>
                <a:cubicBezTo>
                  <a:pt x="22067" y="0"/>
                  <a:pt x="25751" y="664"/>
                  <a:pt x="29574" y="2248"/>
                </a:cubicBezTo>
                <a:cubicBezTo>
                  <a:pt x="235145" y="90059"/>
                  <a:pt x="439448" y="181178"/>
                  <a:pt x="640858" y="275841"/>
                </a:cubicBezTo>
                <a:lnTo>
                  <a:pt x="1171426" y="539245"/>
                </a:lnTo>
                <a:lnTo>
                  <a:pt x="1171426" y="610694"/>
                </a:lnTo>
                <a:lnTo>
                  <a:pt x="919672" y="494745"/>
                </a:lnTo>
                <a:cubicBezTo>
                  <a:pt x="608901" y="347258"/>
                  <a:pt x="303907" y="189671"/>
                  <a:pt x="9000" y="26768"/>
                </a:cubicBezTo>
                <a:cubicBezTo>
                  <a:pt x="-8169" y="17317"/>
                  <a:pt x="1562" y="0"/>
                  <a:pt x="186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52" name="Serbest Form 251"/>
          <p:cNvSpPr/>
          <p:nvPr/>
        </p:nvSpPr>
        <p:spPr>
          <a:xfrm>
            <a:off x="2613921" y="1150547"/>
            <a:ext cx="1120421" cy="604047"/>
          </a:xfrm>
          <a:custGeom>
            <a:avLst/>
            <a:gdLst>
              <a:gd name="connsiteX0" fmla="*/ 1120421 w 1120421"/>
              <a:gd name="connsiteY0" fmla="*/ 0 h 604047"/>
              <a:gd name="connsiteX1" fmla="*/ 1120421 w 1120421"/>
              <a:gd name="connsiteY1" fmla="*/ 70351 h 604047"/>
              <a:gd name="connsiteX2" fmla="*/ 882316 w 1120421"/>
              <a:gd name="connsiteY2" fmla="*/ 198051 h 604047"/>
              <a:gd name="connsiteX3" fmla="*/ 27763 w 1120421"/>
              <a:gd name="connsiteY3" fmla="*/ 601738 h 604047"/>
              <a:gd name="connsiteX4" fmla="*/ 17518 w 1120421"/>
              <a:gd name="connsiteY4" fmla="*/ 604047 h 604047"/>
              <a:gd name="connsiteX5" fmla="*/ 8448 w 1120421"/>
              <a:gd name="connsiteY5" fmla="*/ 576553 h 604047"/>
              <a:gd name="connsiteX6" fmla="*/ 574775 w 1120421"/>
              <a:gd name="connsiteY6" fmla="*/ 267145 h 60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421" h="604047">
                <a:moveTo>
                  <a:pt x="1120421" y="0"/>
                </a:moveTo>
                <a:lnTo>
                  <a:pt x="1120421" y="70351"/>
                </a:lnTo>
                <a:lnTo>
                  <a:pt x="882316" y="198051"/>
                </a:lnTo>
                <a:cubicBezTo>
                  <a:pt x="603576" y="340257"/>
                  <a:pt x="313614" y="469360"/>
                  <a:pt x="27763" y="601738"/>
                </a:cubicBezTo>
                <a:cubicBezTo>
                  <a:pt x="24174" y="603365"/>
                  <a:pt x="20716" y="604047"/>
                  <a:pt x="17518" y="604047"/>
                </a:cubicBezTo>
                <a:cubicBezTo>
                  <a:pt x="1466" y="604047"/>
                  <a:pt x="-7669" y="586260"/>
                  <a:pt x="8448" y="576553"/>
                </a:cubicBezTo>
                <a:cubicBezTo>
                  <a:pt x="191805" y="466946"/>
                  <a:pt x="381786" y="365104"/>
                  <a:pt x="574775" y="2671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57" name="Yuvarlatılmış Dikdörtgen 256"/>
          <p:cNvSpPr/>
          <p:nvPr/>
        </p:nvSpPr>
        <p:spPr>
          <a:xfrm>
            <a:off x="3690096" y="705172"/>
            <a:ext cx="8259097" cy="91440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tr-TR" sz="2800" dirty="0" err="1" smtClean="0">
                <a:solidFill>
                  <a:prstClr val="black"/>
                </a:solidFill>
              </a:rPr>
              <a:t>Buhûrîzâde</a:t>
            </a:r>
            <a:r>
              <a:rPr lang="tr-TR" sz="2800" dirty="0" smtClean="0">
                <a:solidFill>
                  <a:prstClr val="black"/>
                </a:solidFill>
              </a:rPr>
              <a:t> Mustafa Itrî tarafından bestelenmiştir.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259" name="Yuvarlatılmış Dikdörtgen 258"/>
          <p:cNvSpPr/>
          <p:nvPr/>
        </p:nvSpPr>
        <p:spPr>
          <a:xfrm>
            <a:off x="3685928" y="2836190"/>
            <a:ext cx="8216770" cy="2200760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 err="1">
                <a:solidFill>
                  <a:prstClr val="black"/>
                </a:solidFill>
              </a:rPr>
              <a:t>Salavât</a:t>
            </a:r>
            <a:r>
              <a:rPr lang="tr-TR" sz="2400" dirty="0">
                <a:solidFill>
                  <a:prstClr val="black"/>
                </a:solidFill>
              </a:rPr>
              <a:t>-ı </a:t>
            </a:r>
            <a:r>
              <a:rPr lang="tr-TR" sz="2400" dirty="0" err="1">
                <a:solidFill>
                  <a:prstClr val="black"/>
                </a:solidFill>
              </a:rPr>
              <a:t>Ümmiyye</a:t>
            </a:r>
            <a:r>
              <a:rPr lang="tr-TR" sz="2400" dirty="0">
                <a:solidFill>
                  <a:prstClr val="black"/>
                </a:solidFill>
              </a:rPr>
              <a:t>: “</a:t>
            </a:r>
            <a:r>
              <a:rPr lang="tr-TR" sz="2400" dirty="0" err="1">
                <a:solidFill>
                  <a:prstClr val="black"/>
                </a:solidFill>
              </a:rPr>
              <a:t>Allâhümme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salli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alâ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seyyidina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Muhammedi </a:t>
            </a:r>
            <a:r>
              <a:rPr lang="tr-TR" sz="2400" dirty="0" err="1" smtClean="0">
                <a:solidFill>
                  <a:prstClr val="black"/>
                </a:solidFill>
              </a:rPr>
              <a:t>nin-nebiyyi’il-ümmiyyi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>
                <a:solidFill>
                  <a:prstClr val="black"/>
                </a:solidFill>
              </a:rPr>
              <a:t>ve </a:t>
            </a:r>
            <a:r>
              <a:rPr lang="tr-TR" sz="2400" dirty="0" err="1">
                <a:solidFill>
                  <a:prstClr val="black"/>
                </a:solidFill>
              </a:rPr>
              <a:t>alâ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âlihi</a:t>
            </a:r>
            <a:r>
              <a:rPr lang="tr-TR" sz="2400" dirty="0">
                <a:solidFill>
                  <a:prstClr val="black"/>
                </a:solidFill>
              </a:rPr>
              <a:t> ve </a:t>
            </a:r>
            <a:r>
              <a:rPr lang="tr-TR" sz="2400" dirty="0" err="1">
                <a:solidFill>
                  <a:prstClr val="black"/>
                </a:solidFill>
              </a:rPr>
              <a:t>sahbihî</a:t>
            </a:r>
            <a:r>
              <a:rPr lang="tr-TR" sz="2400" dirty="0">
                <a:solidFill>
                  <a:prstClr val="black"/>
                </a:solidFill>
              </a:rPr>
              <a:t> ve </a:t>
            </a:r>
            <a:r>
              <a:rPr lang="tr-TR" sz="2400" dirty="0" err="1">
                <a:solidFill>
                  <a:prstClr val="black"/>
                </a:solidFill>
              </a:rPr>
              <a:t>sellim</a:t>
            </a:r>
            <a:r>
              <a:rPr lang="tr-TR" sz="2400" dirty="0">
                <a:solidFill>
                  <a:prstClr val="black"/>
                </a:solidFill>
              </a:rPr>
              <a:t>.”</a:t>
            </a:r>
          </a:p>
          <a:p>
            <a:pPr lvl="1"/>
            <a:r>
              <a:rPr lang="tr-TR" sz="2400" dirty="0" err="1">
                <a:solidFill>
                  <a:prstClr val="black"/>
                </a:solidFill>
              </a:rPr>
              <a:t>Allahümme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salli</a:t>
            </a:r>
            <a:r>
              <a:rPr lang="tr-TR" sz="2400" dirty="0">
                <a:solidFill>
                  <a:prstClr val="black"/>
                </a:solidFill>
              </a:rPr>
              <a:t> ala </a:t>
            </a:r>
            <a:r>
              <a:rPr lang="tr-TR" sz="2400" dirty="0" err="1">
                <a:solidFill>
                  <a:prstClr val="black"/>
                </a:solidFill>
              </a:rPr>
              <a:t>seyyidina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Muhammedini’llezi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câe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bi’l-hakkı’l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mübîn</a:t>
            </a:r>
            <a:r>
              <a:rPr lang="tr-TR" sz="2400" dirty="0">
                <a:solidFill>
                  <a:prstClr val="black"/>
                </a:solidFill>
              </a:rPr>
              <a:t> ve </a:t>
            </a:r>
            <a:r>
              <a:rPr lang="tr-TR" sz="2400" dirty="0" err="1">
                <a:solidFill>
                  <a:prstClr val="black"/>
                </a:solidFill>
              </a:rPr>
              <a:t>erseltehû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>
                <a:solidFill>
                  <a:prstClr val="black"/>
                </a:solidFill>
              </a:rPr>
              <a:t>rahmeten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err="1" smtClean="0">
                <a:solidFill>
                  <a:prstClr val="black"/>
                </a:solidFill>
              </a:rPr>
              <a:t>li’l</a:t>
            </a:r>
            <a:r>
              <a:rPr lang="tr-TR" sz="2400" dirty="0" smtClean="0">
                <a:solidFill>
                  <a:prstClr val="black"/>
                </a:solidFill>
              </a:rPr>
              <a:t>-âlemin.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Yuvarlatılmış Dikdörtgen 2">
            <a:hlinkClick r:id="rId2"/>
          </p:cNvPr>
          <p:cNvSpPr/>
          <p:nvPr/>
        </p:nvSpPr>
        <p:spPr>
          <a:xfrm>
            <a:off x="4695986" y="5610387"/>
            <a:ext cx="6245817" cy="805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Salavât</a:t>
            </a:r>
            <a:r>
              <a:rPr lang="tr-TR" sz="2400" dirty="0" smtClean="0">
                <a:solidFill>
                  <a:schemeClr val="tx1"/>
                </a:solidFill>
              </a:rPr>
              <a:t>-ı </a:t>
            </a:r>
            <a:r>
              <a:rPr lang="tr-TR" sz="2400" dirty="0" err="1" smtClean="0">
                <a:solidFill>
                  <a:schemeClr val="tx1"/>
                </a:solidFill>
              </a:rPr>
              <a:t>ümmiyye’yi</a:t>
            </a:r>
            <a:r>
              <a:rPr lang="tr-TR" sz="2400" dirty="0" smtClean="0">
                <a:solidFill>
                  <a:schemeClr val="tx1"/>
                </a:solidFill>
              </a:rPr>
              <a:t> dinlemek için tıklayınız.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2" grpId="0" animBg="1"/>
      <p:bldP spid="257" grpId="0" animBg="1"/>
      <p:bldP spid="25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792;p40"/>
          <p:cNvGrpSpPr/>
          <p:nvPr/>
        </p:nvGrpSpPr>
        <p:grpSpPr>
          <a:xfrm>
            <a:off x="-175583" y="2969476"/>
            <a:ext cx="2064774" cy="970500"/>
            <a:chOff x="2221413" y="2161575"/>
            <a:chExt cx="1285850" cy="970500"/>
          </a:xfrm>
        </p:grpSpPr>
        <p:sp>
          <p:nvSpPr>
            <p:cNvPr id="44" name="Google Shape;1793;p40"/>
            <p:cNvSpPr/>
            <p:nvPr/>
          </p:nvSpPr>
          <p:spPr>
            <a:xfrm>
              <a:off x="2221413" y="2161575"/>
              <a:ext cx="1285850" cy="970500"/>
            </a:xfrm>
            <a:custGeom>
              <a:avLst/>
              <a:gdLst/>
              <a:ahLst/>
              <a:cxnLst/>
              <a:rect l="l" t="t" r="r" b="b"/>
              <a:pathLst>
                <a:path w="46658" h="38820" fill="none" extrusionOk="0">
                  <a:moveTo>
                    <a:pt x="10611" y="3253"/>
                  </a:moveTo>
                  <a:cubicBezTo>
                    <a:pt x="2145" y="8318"/>
                    <a:pt x="0" y="28061"/>
                    <a:pt x="10463" y="33422"/>
                  </a:cubicBezTo>
                  <a:cubicBezTo>
                    <a:pt x="20926" y="38819"/>
                    <a:pt x="42960" y="37119"/>
                    <a:pt x="44217" y="26656"/>
                  </a:cubicBezTo>
                  <a:cubicBezTo>
                    <a:pt x="45437" y="16193"/>
                    <a:pt x="46657" y="3401"/>
                    <a:pt x="37747" y="1701"/>
                  </a:cubicBezTo>
                  <a:cubicBezTo>
                    <a:pt x="28800" y="0"/>
                    <a:pt x="13384" y="629"/>
                    <a:pt x="9095" y="6470"/>
                  </a:cubicBezTo>
                </a:path>
              </a:pathLst>
            </a:custGeom>
            <a:noFill/>
            <a:ln w="23100" cap="rnd" cmpd="sng">
              <a:solidFill>
                <a:srgbClr val="0DBD8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5" name="Google Shape;1794;p40"/>
            <p:cNvSpPr/>
            <p:nvPr/>
          </p:nvSpPr>
          <p:spPr>
            <a:xfrm>
              <a:off x="2964688" y="2224425"/>
              <a:ext cx="418725" cy="110000"/>
            </a:xfrm>
            <a:custGeom>
              <a:avLst/>
              <a:gdLst/>
              <a:ahLst/>
              <a:cxnLst/>
              <a:rect l="l" t="t" r="r" b="b"/>
              <a:pathLst>
                <a:path w="16749" h="4400" fill="none" extrusionOk="0">
                  <a:moveTo>
                    <a:pt x="0" y="0"/>
                  </a:moveTo>
                  <a:cubicBezTo>
                    <a:pt x="5990" y="0"/>
                    <a:pt x="15011" y="333"/>
                    <a:pt x="16748" y="4400"/>
                  </a:cubicBezTo>
                </a:path>
              </a:pathLst>
            </a:custGeom>
            <a:noFill/>
            <a:ln w="23100" cap="rnd" cmpd="sng">
              <a:solidFill>
                <a:srgbClr val="0DBD8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6" name="Google Shape;1795;p40"/>
            <p:cNvSpPr/>
            <p:nvPr/>
          </p:nvSpPr>
          <p:spPr>
            <a:xfrm>
              <a:off x="3398163" y="2388925"/>
              <a:ext cx="13900" cy="100775"/>
            </a:xfrm>
            <a:custGeom>
              <a:avLst/>
              <a:gdLst/>
              <a:ahLst/>
              <a:cxnLst/>
              <a:rect l="l" t="t" r="r" b="b"/>
              <a:pathLst>
                <a:path w="556" h="4031" fill="none" extrusionOk="0">
                  <a:moveTo>
                    <a:pt x="1" y="1"/>
                  </a:moveTo>
                  <a:cubicBezTo>
                    <a:pt x="259" y="1332"/>
                    <a:pt x="444" y="2700"/>
                    <a:pt x="555" y="4031"/>
                  </a:cubicBezTo>
                </a:path>
              </a:pathLst>
            </a:custGeom>
            <a:noFill/>
            <a:ln w="23100" cap="rnd" cmpd="sng">
              <a:solidFill>
                <a:srgbClr val="0DBD8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7" name="Google Shape;1796;p40"/>
            <p:cNvSpPr/>
            <p:nvPr/>
          </p:nvSpPr>
          <p:spPr>
            <a:xfrm>
              <a:off x="2342553" y="2611675"/>
              <a:ext cx="111850" cy="305975"/>
            </a:xfrm>
            <a:custGeom>
              <a:avLst/>
              <a:gdLst/>
              <a:ahLst/>
              <a:cxnLst/>
              <a:rect l="l" t="t" r="r" b="b"/>
              <a:pathLst>
                <a:path w="4474" h="12239" fill="none" extrusionOk="0">
                  <a:moveTo>
                    <a:pt x="333" y="1"/>
                  </a:moveTo>
                  <a:cubicBezTo>
                    <a:pt x="0" y="2884"/>
                    <a:pt x="1590" y="10279"/>
                    <a:pt x="4474" y="12238"/>
                  </a:cubicBezTo>
                </a:path>
              </a:pathLst>
            </a:custGeom>
            <a:noFill/>
            <a:ln w="23100" cap="rnd" cmpd="sng">
              <a:solidFill>
                <a:srgbClr val="0DBD8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8" name="Google Shape;1797;p40"/>
            <p:cNvSpPr/>
            <p:nvPr/>
          </p:nvSpPr>
          <p:spPr>
            <a:xfrm>
              <a:off x="2407186" y="2432743"/>
              <a:ext cx="7425" cy="103525"/>
            </a:xfrm>
            <a:custGeom>
              <a:avLst/>
              <a:gdLst/>
              <a:ahLst/>
              <a:cxnLst/>
              <a:rect l="l" t="t" r="r" b="b"/>
              <a:pathLst>
                <a:path w="297" h="4141" fill="none" extrusionOk="0">
                  <a:moveTo>
                    <a:pt x="296" y="0"/>
                  </a:moveTo>
                  <a:cubicBezTo>
                    <a:pt x="74" y="1368"/>
                    <a:pt x="0" y="2773"/>
                    <a:pt x="74" y="4141"/>
                  </a:cubicBezTo>
                </a:path>
              </a:pathLst>
            </a:custGeom>
            <a:noFill/>
            <a:ln w="23100" cap="rnd" cmpd="sng">
              <a:solidFill>
                <a:srgbClr val="0DBD8E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9" name="Google Shape;1798;p40"/>
            <p:cNvSpPr txBox="1"/>
            <p:nvPr/>
          </p:nvSpPr>
          <p:spPr>
            <a:xfrm>
              <a:off x="2330758" y="2353753"/>
              <a:ext cx="1069352" cy="488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tr-TR" sz="3600" kern="0" dirty="0" smtClean="0">
                  <a:solidFill>
                    <a:prstClr val="black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Mevlit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9" name="Google Shape;1800;p40"/>
          <p:cNvSpPr/>
          <p:nvPr/>
        </p:nvSpPr>
        <p:spPr>
          <a:xfrm>
            <a:off x="2106197" y="1368339"/>
            <a:ext cx="5888827" cy="929148"/>
          </a:xfrm>
          <a:custGeom>
            <a:avLst/>
            <a:gdLst/>
            <a:ahLst/>
            <a:cxnLst/>
            <a:rect l="l" t="t" r="r" b="b"/>
            <a:pathLst>
              <a:path w="42628" h="20446" fill="none" extrusionOk="0">
                <a:moveTo>
                  <a:pt x="2440" y="7875"/>
                </a:moveTo>
                <a:cubicBezTo>
                  <a:pt x="0" y="11905"/>
                  <a:pt x="1738" y="19077"/>
                  <a:pt x="5435" y="19743"/>
                </a:cubicBezTo>
                <a:cubicBezTo>
                  <a:pt x="9132" y="20445"/>
                  <a:pt x="32830" y="20445"/>
                  <a:pt x="37674" y="19077"/>
                </a:cubicBezTo>
                <a:cubicBezTo>
                  <a:pt x="42517" y="17672"/>
                  <a:pt x="42628" y="11794"/>
                  <a:pt x="41149" y="6359"/>
                </a:cubicBezTo>
                <a:cubicBezTo>
                  <a:pt x="39633" y="925"/>
                  <a:pt x="9021" y="0"/>
                  <a:pt x="925" y="7283"/>
                </a:cubicBezTo>
              </a:path>
            </a:pathLst>
          </a:custGeom>
          <a:noFill/>
          <a:ln w="23100" cap="rnd" cmpd="sng">
            <a:solidFill>
              <a:srgbClr val="52489C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7" name="Google Shape;1826;p40"/>
          <p:cNvSpPr/>
          <p:nvPr/>
        </p:nvSpPr>
        <p:spPr>
          <a:xfrm rot="5400000">
            <a:off x="1084946" y="3956224"/>
            <a:ext cx="1118472" cy="1197941"/>
          </a:xfrm>
          <a:custGeom>
            <a:avLst/>
            <a:gdLst/>
            <a:ahLst/>
            <a:cxnLst/>
            <a:rect l="l" t="t" r="r" b="b"/>
            <a:pathLst>
              <a:path w="5694" h="6619" fill="none" extrusionOk="0">
                <a:moveTo>
                  <a:pt x="0" y="5990"/>
                </a:moveTo>
                <a:cubicBezTo>
                  <a:pt x="5694" y="6619"/>
                  <a:pt x="4622" y="3550"/>
                  <a:pt x="5250" y="1"/>
                </a:cubicBezTo>
              </a:path>
            </a:pathLst>
          </a:custGeom>
          <a:noFill/>
          <a:ln w="23100" cap="rnd" cmpd="sng">
            <a:solidFill>
              <a:srgbClr val="00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18" name="Google Shape;1827;p40"/>
          <p:cNvSpPr/>
          <p:nvPr/>
        </p:nvSpPr>
        <p:spPr>
          <a:xfrm rot="5400000" flipH="1">
            <a:off x="1126395" y="1891835"/>
            <a:ext cx="961829" cy="1124200"/>
          </a:xfrm>
          <a:custGeom>
            <a:avLst/>
            <a:gdLst/>
            <a:ahLst/>
            <a:cxnLst/>
            <a:rect l="l" t="t" r="r" b="b"/>
            <a:pathLst>
              <a:path w="5694" h="6619" fill="none" extrusionOk="0">
                <a:moveTo>
                  <a:pt x="0" y="5990"/>
                </a:moveTo>
                <a:cubicBezTo>
                  <a:pt x="5694" y="6619"/>
                  <a:pt x="4622" y="3550"/>
                  <a:pt x="5250" y="1"/>
                </a:cubicBezTo>
              </a:path>
            </a:pathLst>
          </a:custGeom>
          <a:noFill/>
          <a:ln w="23100" cap="rnd" cmpd="sng">
            <a:solidFill>
              <a:srgbClr val="00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23" name="Google Shape;1832;p40"/>
          <p:cNvSpPr/>
          <p:nvPr/>
        </p:nvSpPr>
        <p:spPr>
          <a:xfrm rot="5400000" flipH="1">
            <a:off x="2119863" y="3166017"/>
            <a:ext cx="45719" cy="674010"/>
          </a:xfrm>
          <a:custGeom>
            <a:avLst/>
            <a:gdLst/>
            <a:ahLst/>
            <a:cxnLst/>
            <a:rect l="l" t="t" r="r" b="b"/>
            <a:pathLst>
              <a:path w="1" h="14235" fill="none" extrusionOk="0">
                <a:moveTo>
                  <a:pt x="1" y="1"/>
                </a:moveTo>
                <a:lnTo>
                  <a:pt x="1" y="14234"/>
                </a:lnTo>
              </a:path>
            </a:pathLst>
          </a:custGeom>
          <a:noFill/>
          <a:ln w="23100" cap="rnd" cmpd="sng">
            <a:solidFill>
              <a:srgbClr val="00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2557221" y="1650717"/>
            <a:ext cx="5145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>
                <a:solidFill>
                  <a:prstClr val="black"/>
                </a:solidFill>
              </a:rPr>
              <a:t>Hz. Peygamber’in doğumu anlatılır.</a:t>
            </a:r>
          </a:p>
        </p:txBody>
      </p:sp>
      <p:sp>
        <p:nvSpPr>
          <p:cNvPr id="57" name="Google Shape;1800;p40"/>
          <p:cNvSpPr/>
          <p:nvPr/>
        </p:nvSpPr>
        <p:spPr>
          <a:xfrm>
            <a:off x="2273345" y="2828427"/>
            <a:ext cx="5888827" cy="1091381"/>
          </a:xfrm>
          <a:custGeom>
            <a:avLst/>
            <a:gdLst/>
            <a:ahLst/>
            <a:cxnLst/>
            <a:rect l="l" t="t" r="r" b="b"/>
            <a:pathLst>
              <a:path w="42628" h="20446" fill="none" extrusionOk="0">
                <a:moveTo>
                  <a:pt x="2440" y="7875"/>
                </a:moveTo>
                <a:cubicBezTo>
                  <a:pt x="0" y="11905"/>
                  <a:pt x="1738" y="19077"/>
                  <a:pt x="5435" y="19743"/>
                </a:cubicBezTo>
                <a:cubicBezTo>
                  <a:pt x="9132" y="20445"/>
                  <a:pt x="32830" y="20445"/>
                  <a:pt x="37674" y="19077"/>
                </a:cubicBezTo>
                <a:cubicBezTo>
                  <a:pt x="42517" y="17672"/>
                  <a:pt x="42628" y="11794"/>
                  <a:pt x="41149" y="6359"/>
                </a:cubicBezTo>
                <a:cubicBezTo>
                  <a:pt x="39633" y="925"/>
                  <a:pt x="9021" y="0"/>
                  <a:pt x="925" y="7283"/>
                </a:cubicBezTo>
              </a:path>
            </a:pathLst>
          </a:custGeom>
          <a:noFill/>
          <a:ln w="23100" cap="rnd" cmpd="sng">
            <a:solidFill>
              <a:srgbClr val="52489C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58" name="Dikdörtgen 57"/>
          <p:cNvSpPr/>
          <p:nvPr/>
        </p:nvSpPr>
        <p:spPr>
          <a:xfrm>
            <a:off x="2809043" y="3033095"/>
            <a:ext cx="522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 smtClean="0">
                <a:solidFill>
                  <a:prstClr val="black"/>
                </a:solidFill>
              </a:rPr>
              <a:t>Törenlerde, Peygamberimizin için okunur.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9" name="Google Shape;1800;p40"/>
          <p:cNvSpPr/>
          <p:nvPr/>
        </p:nvSpPr>
        <p:spPr>
          <a:xfrm>
            <a:off x="2175024" y="4445836"/>
            <a:ext cx="6333546" cy="1111044"/>
          </a:xfrm>
          <a:custGeom>
            <a:avLst/>
            <a:gdLst/>
            <a:ahLst/>
            <a:cxnLst/>
            <a:rect l="l" t="t" r="r" b="b"/>
            <a:pathLst>
              <a:path w="42628" h="20446" fill="none" extrusionOk="0">
                <a:moveTo>
                  <a:pt x="2440" y="7875"/>
                </a:moveTo>
                <a:cubicBezTo>
                  <a:pt x="0" y="11905"/>
                  <a:pt x="1738" y="19077"/>
                  <a:pt x="5435" y="19743"/>
                </a:cubicBezTo>
                <a:cubicBezTo>
                  <a:pt x="9132" y="20445"/>
                  <a:pt x="32830" y="20445"/>
                  <a:pt x="37674" y="19077"/>
                </a:cubicBezTo>
                <a:cubicBezTo>
                  <a:pt x="42517" y="17672"/>
                  <a:pt x="42628" y="11794"/>
                  <a:pt x="41149" y="6359"/>
                </a:cubicBezTo>
                <a:cubicBezTo>
                  <a:pt x="39633" y="925"/>
                  <a:pt x="9021" y="0"/>
                  <a:pt x="925" y="7283"/>
                </a:cubicBezTo>
              </a:path>
            </a:pathLst>
          </a:custGeom>
          <a:noFill/>
          <a:ln w="23100" cap="rnd" cmpd="sng">
            <a:solidFill>
              <a:srgbClr val="52489C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Arial"/>
              <a:sym typeface="Arial"/>
            </a:endParaRPr>
          </a:p>
        </p:txBody>
      </p:sp>
      <p:sp>
        <p:nvSpPr>
          <p:cNvPr id="60" name="Dikdörtgen 59"/>
          <p:cNvSpPr/>
          <p:nvPr/>
        </p:nvSpPr>
        <p:spPr>
          <a:xfrm>
            <a:off x="2781677" y="4681399"/>
            <a:ext cx="549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 smtClean="0">
                <a:solidFill>
                  <a:prstClr val="black"/>
                </a:solidFill>
              </a:rPr>
              <a:t>En önemlisi </a:t>
            </a:r>
            <a:r>
              <a:rPr lang="tr-TR" sz="2400" b="1" dirty="0" smtClean="0"/>
              <a:t>Süleyman Çelebi </a:t>
            </a:r>
            <a:r>
              <a:rPr lang="tr-TR" sz="2400" dirty="0" smtClean="0"/>
              <a:t>tarafından yazılmış </a:t>
            </a:r>
            <a:r>
              <a:rPr lang="tr-TR" sz="2400" dirty="0" err="1" smtClean="0">
                <a:solidFill>
                  <a:prstClr val="black"/>
                </a:solidFill>
              </a:rPr>
              <a:t>Vesîletü’n-necât’tır</a:t>
            </a:r>
            <a:r>
              <a:rPr lang="tr-TR" sz="2400" dirty="0" smtClean="0">
                <a:solidFill>
                  <a:prstClr val="black"/>
                </a:solidFill>
              </a:rPr>
              <a:t>.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812" y="970258"/>
            <a:ext cx="3682302" cy="24548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047" y="3565901"/>
            <a:ext cx="3264976" cy="215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7" grpId="0" animBg="1"/>
      <p:bldP spid="18" grpId="0" animBg="1"/>
      <p:bldP spid="23" grpId="0" animBg="1"/>
      <p:bldP spid="56" grpId="0"/>
      <p:bldP spid="57" grpId="0" animBg="1"/>
      <p:bldP spid="58" grpId="0"/>
      <p:bldP spid="59" grpId="0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438400" y="179883"/>
            <a:ext cx="7315200" cy="7195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Dinî musikimizde önemli sanatkârlarımız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r="7205"/>
          <a:stretch/>
        </p:blipFill>
        <p:spPr>
          <a:xfrm>
            <a:off x="2194184" y="1120745"/>
            <a:ext cx="1808189" cy="25767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749" y="1161355"/>
            <a:ext cx="2734652" cy="28110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105" y="4062795"/>
            <a:ext cx="2033041" cy="24610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190" y="4388041"/>
            <a:ext cx="2983122" cy="2044769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1229194" y="3492709"/>
            <a:ext cx="3567659" cy="464694"/>
          </a:xfrm>
          <a:prstGeom prst="roundRect">
            <a:avLst>
              <a:gd name="adj" fmla="val 315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İsmail Dede Efendi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6838014" y="3735050"/>
            <a:ext cx="3567659" cy="464694"/>
          </a:xfrm>
          <a:prstGeom prst="roundRect">
            <a:avLst>
              <a:gd name="adj" fmla="val 315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Itrî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6735581" y="6393306"/>
            <a:ext cx="3567659" cy="464694"/>
          </a:xfrm>
          <a:prstGeom prst="roundRect">
            <a:avLst>
              <a:gd name="adj" fmla="val 315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Münir Nurettin Selçuk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1566473" y="6355831"/>
            <a:ext cx="3567659" cy="464694"/>
          </a:xfrm>
          <a:prstGeom prst="roundRect">
            <a:avLst>
              <a:gd name="adj" fmla="val 3156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 err="1" smtClean="0">
                <a:solidFill>
                  <a:schemeClr val="tx1"/>
                </a:solidFill>
              </a:rPr>
              <a:t>Tanburi</a:t>
            </a:r>
            <a:r>
              <a:rPr lang="tr-TR" sz="2400" dirty="0" smtClean="0">
                <a:solidFill>
                  <a:schemeClr val="tx1"/>
                </a:solidFill>
              </a:rPr>
              <a:t> Cemil Bey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0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422</Words>
  <Application>Microsoft Office PowerPoint</Application>
  <PresentationFormat>Geniş ekran</PresentationFormat>
  <Paragraphs>106</Paragraphs>
  <Slides>14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14</vt:i4>
      </vt:variant>
    </vt:vector>
  </HeadingPairs>
  <TitlesOfParts>
    <vt:vector size="30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Fira Sans Extra Condensed</vt:lpstr>
      <vt:lpstr>Fira Sans Extra Condensed Medium</vt:lpstr>
      <vt:lpstr>Permanent Marker</vt:lpstr>
      <vt:lpstr>Wingdings</vt:lpstr>
      <vt:lpstr>Office Teması</vt:lpstr>
      <vt:lpstr>JAY DESIGN</vt:lpstr>
      <vt:lpstr>1_JAY DESIGN</vt:lpstr>
      <vt:lpstr>SKETCH LESSON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20</cp:revision>
  <dcterms:created xsi:type="dcterms:W3CDTF">2021-04-20T20:57:02Z</dcterms:created>
  <dcterms:modified xsi:type="dcterms:W3CDTF">2021-04-21T20:49:55Z</dcterms:modified>
</cp:coreProperties>
</file>