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  <p:sldMasterId id="2147483728" r:id="rId5"/>
    <p:sldMasterId id="2147483740" r:id="rId6"/>
  </p:sldMasterIdLst>
  <p:notesMasterIdLst>
    <p:notesMasterId r:id="rId25"/>
  </p:notesMasterIdLst>
  <p:sldIdLst>
    <p:sldId id="256" r:id="rId7"/>
    <p:sldId id="257" r:id="rId8"/>
    <p:sldId id="259" r:id="rId9"/>
    <p:sldId id="260" r:id="rId10"/>
    <p:sldId id="261" r:id="rId11"/>
    <p:sldId id="263" r:id="rId12"/>
    <p:sldId id="262" r:id="rId13"/>
    <p:sldId id="258" r:id="rId14"/>
    <p:sldId id="264" r:id="rId15"/>
    <p:sldId id="265" r:id="rId16"/>
    <p:sldId id="266" r:id="rId17"/>
    <p:sldId id="267" r:id="rId18"/>
    <p:sldId id="276" r:id="rId19"/>
    <p:sldId id="268" r:id="rId20"/>
    <p:sldId id="273" r:id="rId21"/>
    <p:sldId id="271" r:id="rId22"/>
    <p:sldId id="272" r:id="rId23"/>
    <p:sldId id="277" r:id="rId24"/>
  </p:sldIdLst>
  <p:sldSz cx="12192000" cy="6858000"/>
  <p:notesSz cx="6858000" cy="9144000"/>
  <p:custDataLst>
    <p:tags r:id="rId26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5B9BD5"/>
    <a:srgbClr val="FEF6A3"/>
    <a:srgbClr val="8BB2DC"/>
    <a:srgbClr val="CCE2DF"/>
    <a:srgbClr val="DFFEF9"/>
    <a:srgbClr val="A9D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26591-E074-4804-ABC3-222047CD326B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DB692-322B-46BF-9E7F-4CAAF6FC50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25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DB692-322B-46BF-9E7F-4CAAF6FC50A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9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7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8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957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59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38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5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09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7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1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7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0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5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66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64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11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2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87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65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22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74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87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1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760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51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4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20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09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674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987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8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948AA-612C-4F2E-9A66-77DB16BE813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00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A8BD9-438B-44DE-8EDC-A9F4A0A967D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33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3A13D-B456-404E-9B66-21CC51EE58A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34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CC47F-E9AF-4A7E-A5C7-D6903DD8CD22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0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373CD-6832-4357-A847-47618D0A0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21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437D2-75AF-4256-AA78-05444363850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1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57A4E-F2D9-4FE9-B209-EED24005ECD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78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7226-FF6A-47E9-BDB2-601AEDC856C8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589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0845C8-15D0-4978-82C9-5AC1238D681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68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6D66F7-0D76-456D-93F3-6F86BF040333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82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7080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1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037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5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933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0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5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913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870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48761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1666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60941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3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12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01939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764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4370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281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0017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2222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27240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7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7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72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37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CE23-7E3A-4DC9-A309-E39507158AEF}" type="datetimeFigureOut">
              <a:rPr lang="tr-TR" smtClean="0"/>
              <a:t>20.04.2021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1F1D-8F2F-4A29-81F3-BB7C4288D0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5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4392-FEF9-4DEB-B326-E5AF25B9705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06E83F-7CC8-4176-A27B-85D54191B80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7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99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58D24-8308-4DA8-86EB-3337D084F014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6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594DAF-95E8-476A-AF7B-2124C94F03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20.04.2021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7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ordwall.net/play/2145/234/57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2145/234/822" TargetMode="External"/><Relationship Id="rId4" Type="http://schemas.openxmlformats.org/officeDocument/2006/relationships/hyperlink" Target="https://www.dindersimateryal.com/?pnum=110&amp;pt=2.+%C3%9CN%C4%B0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vKHJ-fW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74558" y="244731"/>
            <a:ext cx="7315200" cy="1229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/>
          <p:cNvGrpSpPr/>
          <p:nvPr/>
        </p:nvGrpSpPr>
        <p:grpSpPr>
          <a:xfrm>
            <a:off x="674558" y="209945"/>
            <a:ext cx="7315200" cy="1301640"/>
            <a:chOff x="674558" y="209945"/>
            <a:chExt cx="7315200" cy="1301640"/>
          </a:xfrm>
        </p:grpSpPr>
        <p:sp>
          <p:nvSpPr>
            <p:cNvPr id="6" name="L 도형 88">
              <a:extLst>
                <a:ext uri="{FF2B5EF4-FFF2-40B4-BE49-F238E27FC236}">
                  <a16:creationId xmlns:a16="http://schemas.microsoft.com/office/drawing/2014/main" id="{C765EE08-5911-4AA0-8E63-5085F03452FB}"/>
                </a:ext>
              </a:extLst>
            </p:cNvPr>
            <p:cNvSpPr/>
            <p:nvPr/>
          </p:nvSpPr>
          <p:spPr>
            <a:xfrm rot="5400000">
              <a:off x="1277910" y="-393407"/>
              <a:ext cx="284731" cy="1491435"/>
            </a:xfrm>
            <a:prstGeom prst="corner">
              <a:avLst>
                <a:gd name="adj1" fmla="val 16744"/>
                <a:gd name="adj2" fmla="val 17536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ko-KR" alt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  <p:sp>
          <p:nvSpPr>
            <p:cNvPr id="7" name="L 도형 89">
              <a:extLst>
                <a:ext uri="{FF2B5EF4-FFF2-40B4-BE49-F238E27FC236}">
                  <a16:creationId xmlns:a16="http://schemas.microsoft.com/office/drawing/2014/main" id="{6D16F17D-2D0B-4436-A410-89A2B92A577B}"/>
                </a:ext>
              </a:extLst>
            </p:cNvPr>
            <p:cNvSpPr/>
            <p:nvPr/>
          </p:nvSpPr>
          <p:spPr>
            <a:xfrm rot="16200000">
              <a:off x="7101675" y="623502"/>
              <a:ext cx="284731" cy="1491435"/>
            </a:xfrm>
            <a:prstGeom prst="corner">
              <a:avLst>
                <a:gd name="adj1" fmla="val 16744"/>
                <a:gd name="adj2" fmla="val 17536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200"/>
              <a:endParaRPr lang="ko-KR" altLang="en-US">
                <a:solidFill>
                  <a:prstClr val="black"/>
                </a:solidFill>
                <a:latin typeface="Arial"/>
                <a:ea typeface="맑은 고딕"/>
              </a:endParaRPr>
            </a:p>
          </p:txBody>
        </p:sp>
      </p:grpSp>
      <p:sp>
        <p:nvSpPr>
          <p:cNvPr id="9" name="Dikdörtgen 8"/>
          <p:cNvSpPr/>
          <p:nvPr/>
        </p:nvSpPr>
        <p:spPr>
          <a:xfrm>
            <a:off x="1862712" y="550429"/>
            <a:ext cx="5643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/>
              <a:t>Edebiyatımızda Dinin İzleri</a:t>
            </a:r>
            <a:endParaRPr lang="tr-TR" sz="4000" dirty="0"/>
          </a:p>
        </p:txBody>
      </p:sp>
      <p:sp>
        <p:nvSpPr>
          <p:cNvPr id="11" name="Oval 10"/>
          <p:cNvSpPr/>
          <p:nvPr/>
        </p:nvSpPr>
        <p:spPr>
          <a:xfrm>
            <a:off x="942783" y="414747"/>
            <a:ext cx="873169" cy="8891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3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15505" t="-1" r="14782" b="546"/>
          <a:stretch/>
        </p:blipFill>
        <p:spPr>
          <a:xfrm>
            <a:off x="6265889" y="1779623"/>
            <a:ext cx="5771213" cy="4631221"/>
          </a:xfrm>
          <a:prstGeom prst="rect">
            <a:avLst/>
          </a:prstGeom>
        </p:spPr>
      </p:pic>
      <p:sp>
        <p:nvSpPr>
          <p:cNvPr id="15" name="bir">
            <a:extLst>
              <a:ext uri="{FF2B5EF4-FFF2-40B4-BE49-F238E27FC236}">
                <a16:creationId xmlns:a16="http://schemas.microsoft.com/office/drawing/2014/main" id="{EE5879B1-77EF-4A0B-A909-1C872C6AE823}"/>
              </a:ext>
            </a:extLst>
          </p:cNvPr>
          <p:cNvSpPr/>
          <p:nvPr/>
        </p:nvSpPr>
        <p:spPr>
          <a:xfrm>
            <a:off x="912802" y="3568523"/>
            <a:ext cx="5053284" cy="1708016"/>
          </a:xfrm>
          <a:prstGeom prst="wedgeRectCallout">
            <a:avLst>
              <a:gd name="adj1" fmla="val -21792"/>
              <a:gd name="adj2" fmla="val -73518"/>
            </a:avLst>
          </a:prstGeom>
          <a:solidFill>
            <a:srgbClr val="FCF7DD"/>
          </a:solidFill>
          <a:ln>
            <a:solidFill>
              <a:srgbClr val="1091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İstiklal Marşı’mızda hangi dinin kelimelere vardır?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39885" y="481264"/>
            <a:ext cx="2050379" cy="1390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Divânu </a:t>
            </a:r>
            <a:r>
              <a:rPr lang="tr-TR" sz="2800" dirty="0" err="1" smtClean="0">
                <a:solidFill>
                  <a:schemeClr val="tx1"/>
                </a:solidFill>
              </a:rPr>
              <a:t>Lügâti’t</a:t>
            </a:r>
            <a:r>
              <a:rPr lang="tr-TR" sz="2800" dirty="0" smtClean="0">
                <a:solidFill>
                  <a:schemeClr val="tx1"/>
                </a:solidFill>
              </a:rPr>
              <a:t>-Türk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F06F38D1-CC9B-684A-82D9-E9DAD406D5C7}"/>
              </a:ext>
            </a:extLst>
          </p:cNvPr>
          <p:cNvSpPr/>
          <p:nvPr/>
        </p:nvSpPr>
        <p:spPr>
          <a:xfrm>
            <a:off x="148322" y="45503"/>
            <a:ext cx="3130150" cy="61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800" b="1" dirty="0" smtClean="0"/>
              <a:t>Kaşgarlı Mahmud</a:t>
            </a:r>
            <a:endParaRPr lang="fr-CA" sz="28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10" y="1927888"/>
            <a:ext cx="3868470" cy="47877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4213975" y="1385445"/>
            <a:ext cx="6518193" cy="1008112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04">
            <a:extLst>
              <a:ext uri="{FF2B5EF4-FFF2-40B4-BE49-F238E27FC236}">
                <a16:creationId xmlns:a16="http://schemas.microsoft.com/office/drawing/2014/main" id="{F38378E2-04B6-44F4-9531-513CA8D64099}"/>
              </a:ext>
            </a:extLst>
          </p:cNvPr>
          <p:cNvSpPr>
            <a:spLocks/>
          </p:cNvSpPr>
          <p:nvPr/>
        </p:nvSpPr>
        <p:spPr bwMode="auto">
          <a:xfrm>
            <a:off x="3962400" y="3789633"/>
            <a:ext cx="6620952" cy="1064222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282433" y="1520941"/>
            <a:ext cx="4203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dirty="0" smtClean="0"/>
              <a:t>Türkçe-Arapça bir sözlüktür.</a:t>
            </a:r>
            <a:endParaRPr lang="tr-TR" sz="2800" dirty="0"/>
          </a:p>
        </p:txBody>
      </p:sp>
      <p:sp>
        <p:nvSpPr>
          <p:cNvPr id="11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3962401" y="2543079"/>
            <a:ext cx="6644130" cy="1008112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271057" y="2692992"/>
            <a:ext cx="437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Türkçe’nin önemini anlatıyor.</a:t>
            </a:r>
            <a:endParaRPr lang="tr-TR" sz="2800" dirty="0"/>
          </a:p>
        </p:txBody>
      </p:sp>
      <p:sp>
        <p:nvSpPr>
          <p:cNvPr id="13" name="Dikdörtgen 12"/>
          <p:cNvSpPr/>
          <p:nvPr/>
        </p:nvSpPr>
        <p:spPr>
          <a:xfrm>
            <a:off x="4314505" y="3978610"/>
            <a:ext cx="5822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D</a:t>
            </a:r>
            <a:r>
              <a:rPr lang="tr-TR" sz="2800" dirty="0" smtClean="0"/>
              <a:t>in ve dil konusunu birlikte ele almıştır.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349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7077" t="1053" r="25672" b="3595"/>
          <a:stretch/>
        </p:blipFill>
        <p:spPr>
          <a:xfrm>
            <a:off x="308093" y="2005264"/>
            <a:ext cx="3574096" cy="4539915"/>
          </a:xfrm>
          <a:prstGeom prst="rect">
            <a:avLst/>
          </a:prstGeom>
        </p:spPr>
      </p:pic>
      <p:sp>
        <p:nvSpPr>
          <p:cNvPr id="4" name="Shape">
            <a:extLst>
              <a:ext uri="{FF2B5EF4-FFF2-40B4-BE49-F238E27FC236}">
                <a16:creationId xmlns:a16="http://schemas.microsoft.com/office/drawing/2014/main" id="{6D06109A-ECF6-1040-B36D-FDCED55DD93D}"/>
              </a:ext>
            </a:extLst>
          </p:cNvPr>
          <p:cNvSpPr/>
          <p:nvPr/>
        </p:nvSpPr>
        <p:spPr>
          <a:xfrm>
            <a:off x="163714" y="294698"/>
            <a:ext cx="3397633" cy="731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400" b="1" dirty="0" smtClean="0"/>
              <a:t>Hoca Ahmet Yesevi</a:t>
            </a:r>
            <a:endParaRPr lang="fr-CA" sz="2400" b="1" dirty="0"/>
          </a:p>
        </p:txBody>
      </p:sp>
      <p:sp>
        <p:nvSpPr>
          <p:cNvPr id="5" name="Dikdörtgen 4"/>
          <p:cNvSpPr/>
          <p:nvPr/>
        </p:nvSpPr>
        <p:spPr>
          <a:xfrm>
            <a:off x="659087" y="1026696"/>
            <a:ext cx="2406886" cy="9785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Divan-ı</a:t>
            </a:r>
          </a:p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Hikmet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8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4422523" y="195847"/>
            <a:ext cx="6444991" cy="1383627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44C2CF05-A931-4333-B8E1-16B7A999BAB6}"/>
              </a:ext>
            </a:extLst>
          </p:cNvPr>
          <p:cNvSpPr>
            <a:spLocks/>
          </p:cNvSpPr>
          <p:nvPr/>
        </p:nvSpPr>
        <p:spPr bwMode="auto">
          <a:xfrm>
            <a:off x="4422523" y="4283242"/>
            <a:ext cx="6726740" cy="2574758"/>
          </a:xfrm>
          <a:custGeom>
            <a:avLst/>
            <a:gdLst>
              <a:gd name="connsiteX0" fmla="*/ 1319609 w 1838325"/>
              <a:gd name="connsiteY0" fmla="*/ 28575 h 1085850"/>
              <a:gd name="connsiteX1" fmla="*/ 1118791 w 1838325"/>
              <a:gd name="connsiteY1" fmla="*/ 30560 h 1085850"/>
              <a:gd name="connsiteX2" fmla="*/ 917575 w 1838325"/>
              <a:gd name="connsiteY2" fmla="*/ 36116 h 1085850"/>
              <a:gd name="connsiteX3" fmla="*/ 817562 w 1838325"/>
              <a:gd name="connsiteY3" fmla="*/ 40481 h 1085850"/>
              <a:gd name="connsiteX4" fmla="*/ 717550 w 1838325"/>
              <a:gd name="connsiteY4" fmla="*/ 45641 h 1085850"/>
              <a:gd name="connsiteX5" fmla="*/ 519112 w 1838325"/>
              <a:gd name="connsiteY5" fmla="*/ 58341 h 1085850"/>
              <a:gd name="connsiteX6" fmla="*/ 420290 w 1838325"/>
              <a:gd name="connsiteY6" fmla="*/ 66675 h 1085850"/>
              <a:gd name="connsiteX7" fmla="*/ 319087 w 1838325"/>
              <a:gd name="connsiteY7" fmla="*/ 75406 h 1085850"/>
              <a:gd name="connsiteX8" fmla="*/ 217487 w 1838325"/>
              <a:gd name="connsiteY8" fmla="*/ 84931 h 1085850"/>
              <a:gd name="connsiteX9" fmla="*/ 168672 w 1838325"/>
              <a:gd name="connsiteY9" fmla="*/ 90885 h 1085850"/>
              <a:gd name="connsiteX10" fmla="*/ 94853 w 1838325"/>
              <a:gd name="connsiteY10" fmla="*/ 98822 h 1085850"/>
              <a:gd name="connsiteX11" fmla="*/ 45244 w 1838325"/>
              <a:gd name="connsiteY11" fmla="*/ 101997 h 1085850"/>
              <a:gd name="connsiteX12" fmla="*/ 20637 w 1838325"/>
              <a:gd name="connsiteY12" fmla="*/ 101997 h 1085850"/>
              <a:gd name="connsiteX13" fmla="*/ 28178 w 1838325"/>
              <a:gd name="connsiteY13" fmla="*/ 157163 h 1085850"/>
              <a:gd name="connsiteX14" fmla="*/ 37703 w 1838325"/>
              <a:gd name="connsiteY14" fmla="*/ 269081 h 1085850"/>
              <a:gd name="connsiteX15" fmla="*/ 44847 w 1838325"/>
              <a:gd name="connsiteY15" fmla="*/ 438150 h 1085850"/>
              <a:gd name="connsiteX16" fmla="*/ 49609 w 1838325"/>
              <a:gd name="connsiteY16" fmla="*/ 550069 h 1085850"/>
              <a:gd name="connsiteX17" fmla="*/ 60722 w 1838325"/>
              <a:gd name="connsiteY17" fmla="*/ 783035 h 1085850"/>
              <a:gd name="connsiteX18" fmla="*/ 70644 w 1838325"/>
              <a:gd name="connsiteY18" fmla="*/ 1016000 h 1085850"/>
              <a:gd name="connsiteX19" fmla="*/ 119459 w 1838325"/>
              <a:gd name="connsiteY19" fmla="*/ 1008856 h 1085850"/>
              <a:gd name="connsiteX20" fmla="*/ 217487 w 1838325"/>
              <a:gd name="connsiteY20" fmla="*/ 999331 h 1085850"/>
              <a:gd name="connsiteX21" fmla="*/ 365125 w 1838325"/>
              <a:gd name="connsiteY21" fmla="*/ 989806 h 1085850"/>
              <a:gd name="connsiteX22" fmla="*/ 463947 w 1838325"/>
              <a:gd name="connsiteY22" fmla="*/ 986235 h 1085850"/>
              <a:gd name="connsiteX23" fmla="*/ 668337 w 1838325"/>
              <a:gd name="connsiteY23" fmla="*/ 978694 h 1085850"/>
              <a:gd name="connsiteX24" fmla="*/ 872331 w 1838325"/>
              <a:gd name="connsiteY24" fmla="*/ 970360 h 1085850"/>
              <a:gd name="connsiteX25" fmla="*/ 1288653 w 1838325"/>
              <a:gd name="connsiteY25" fmla="*/ 954088 h 1085850"/>
              <a:gd name="connsiteX26" fmla="*/ 1704975 w 1838325"/>
              <a:gd name="connsiteY26" fmla="*/ 937816 h 1085850"/>
              <a:gd name="connsiteX27" fmla="*/ 1700609 w 1838325"/>
              <a:gd name="connsiteY27" fmla="*/ 911622 h 1085850"/>
              <a:gd name="connsiteX28" fmla="*/ 1695053 w 1838325"/>
              <a:gd name="connsiteY28" fmla="*/ 859631 h 1085850"/>
              <a:gd name="connsiteX29" fmla="*/ 1690291 w 1838325"/>
              <a:gd name="connsiteY29" fmla="*/ 781050 h 1085850"/>
              <a:gd name="connsiteX30" fmla="*/ 1687116 w 1838325"/>
              <a:gd name="connsiteY30" fmla="*/ 728663 h 1085850"/>
              <a:gd name="connsiteX31" fmla="*/ 1679178 w 1838325"/>
              <a:gd name="connsiteY31" fmla="*/ 611188 h 1085850"/>
              <a:gd name="connsiteX32" fmla="*/ 1670447 w 1838325"/>
              <a:gd name="connsiteY32" fmla="*/ 494110 h 1085850"/>
              <a:gd name="connsiteX33" fmla="*/ 1660525 w 1838325"/>
              <a:gd name="connsiteY33" fmla="*/ 378222 h 1085850"/>
              <a:gd name="connsiteX34" fmla="*/ 1639491 w 1838325"/>
              <a:gd name="connsiteY34" fmla="*/ 146844 h 1085850"/>
              <a:gd name="connsiteX35" fmla="*/ 1627584 w 1838325"/>
              <a:gd name="connsiteY35" fmla="*/ 30956 h 1085850"/>
              <a:gd name="connsiteX36" fmla="*/ 1625203 w 1838325"/>
              <a:gd name="connsiteY36" fmla="*/ 32147 h 1085850"/>
              <a:gd name="connsiteX37" fmla="*/ 1621631 w 1838325"/>
              <a:gd name="connsiteY37" fmla="*/ 32544 h 1085850"/>
              <a:gd name="connsiteX38" fmla="*/ 1520825 w 1838325"/>
              <a:gd name="connsiteY38" fmla="*/ 30163 h 1085850"/>
              <a:gd name="connsiteX39" fmla="*/ 1316150 w 1838325"/>
              <a:gd name="connsiteY39" fmla="*/ 0 h 1085850"/>
              <a:gd name="connsiteX40" fmla="*/ 1519306 w 1838325"/>
              <a:gd name="connsiteY40" fmla="*/ 1589 h 1085850"/>
              <a:gd name="connsiteX41" fmla="*/ 1621281 w 1838325"/>
              <a:gd name="connsiteY41" fmla="*/ 3575 h 1085850"/>
              <a:gd name="connsiteX42" fmla="*/ 1625646 w 1838325"/>
              <a:gd name="connsiteY42" fmla="*/ 3972 h 1085850"/>
              <a:gd name="connsiteX43" fmla="*/ 1628820 w 1838325"/>
              <a:gd name="connsiteY43" fmla="*/ 5958 h 1085850"/>
              <a:gd name="connsiteX44" fmla="*/ 1632788 w 1838325"/>
              <a:gd name="connsiteY44" fmla="*/ 3575 h 1085850"/>
              <a:gd name="connsiteX45" fmla="*/ 1644295 w 1838325"/>
              <a:gd name="connsiteY45" fmla="*/ 3575 h 1085850"/>
              <a:gd name="connsiteX46" fmla="*/ 1649057 w 1838325"/>
              <a:gd name="connsiteY46" fmla="*/ 6355 h 1085850"/>
              <a:gd name="connsiteX47" fmla="*/ 1651834 w 1838325"/>
              <a:gd name="connsiteY47" fmla="*/ 5163 h 1085850"/>
              <a:gd name="connsiteX48" fmla="*/ 1658183 w 1838325"/>
              <a:gd name="connsiteY48" fmla="*/ 5958 h 1085850"/>
              <a:gd name="connsiteX49" fmla="*/ 1661357 w 1838325"/>
              <a:gd name="connsiteY49" fmla="*/ 9135 h 1085850"/>
              <a:gd name="connsiteX50" fmla="*/ 1676832 w 1838325"/>
              <a:gd name="connsiteY50" fmla="*/ 28596 h 1085850"/>
              <a:gd name="connsiteX51" fmla="*/ 1694291 w 1838325"/>
              <a:gd name="connsiteY51" fmla="*/ 46866 h 1085850"/>
              <a:gd name="connsiteX52" fmla="*/ 1704607 w 1838325"/>
              <a:gd name="connsiteY52" fmla="*/ 55603 h 1085850"/>
              <a:gd name="connsiteX53" fmla="*/ 1715320 w 1838325"/>
              <a:gd name="connsiteY53" fmla="*/ 65930 h 1085850"/>
              <a:gd name="connsiteX54" fmla="*/ 1720875 w 1838325"/>
              <a:gd name="connsiteY54" fmla="*/ 65135 h 1085850"/>
              <a:gd name="connsiteX55" fmla="*/ 1729208 w 1838325"/>
              <a:gd name="connsiteY55" fmla="*/ 69901 h 1085850"/>
              <a:gd name="connsiteX56" fmla="*/ 1732382 w 1838325"/>
              <a:gd name="connsiteY56" fmla="*/ 75462 h 1085850"/>
              <a:gd name="connsiteX57" fmla="*/ 1732779 w 1838325"/>
              <a:gd name="connsiteY57" fmla="*/ 78639 h 1085850"/>
              <a:gd name="connsiteX58" fmla="*/ 1745476 w 1838325"/>
              <a:gd name="connsiteY58" fmla="*/ 195803 h 1085850"/>
              <a:gd name="connsiteX59" fmla="*/ 1768093 w 1838325"/>
              <a:gd name="connsiteY59" fmla="*/ 430130 h 1085850"/>
              <a:gd name="connsiteX60" fmla="*/ 1781187 w 1838325"/>
              <a:gd name="connsiteY60" fmla="*/ 547691 h 1085850"/>
              <a:gd name="connsiteX61" fmla="*/ 1810947 w 1838325"/>
              <a:gd name="connsiteY61" fmla="*/ 780827 h 1085850"/>
              <a:gd name="connsiteX62" fmla="*/ 1838325 w 1838325"/>
              <a:gd name="connsiteY62" fmla="*/ 1013963 h 1085850"/>
              <a:gd name="connsiteX63" fmla="*/ 1838325 w 1838325"/>
              <a:gd name="connsiteY63" fmla="*/ 1017141 h 1085850"/>
              <a:gd name="connsiteX64" fmla="*/ 1835547 w 1838325"/>
              <a:gd name="connsiteY64" fmla="*/ 1021509 h 1085850"/>
              <a:gd name="connsiteX65" fmla="*/ 1833167 w 1838325"/>
              <a:gd name="connsiteY65" fmla="*/ 1022701 h 1085850"/>
              <a:gd name="connsiteX66" fmla="*/ 1830786 w 1838325"/>
              <a:gd name="connsiteY66" fmla="*/ 1025481 h 1085850"/>
              <a:gd name="connsiteX67" fmla="*/ 1824834 w 1838325"/>
              <a:gd name="connsiteY67" fmla="*/ 1028261 h 1085850"/>
              <a:gd name="connsiteX68" fmla="*/ 1821263 w 1838325"/>
              <a:gd name="connsiteY68" fmla="*/ 1029056 h 1085850"/>
              <a:gd name="connsiteX69" fmla="*/ 1397889 w 1838325"/>
              <a:gd name="connsiteY69" fmla="*/ 1043354 h 1085850"/>
              <a:gd name="connsiteX70" fmla="*/ 974515 w 1838325"/>
              <a:gd name="connsiteY70" fmla="*/ 1057254 h 1085850"/>
              <a:gd name="connsiteX71" fmla="*/ 765010 w 1838325"/>
              <a:gd name="connsiteY71" fmla="*/ 1064403 h 1085850"/>
              <a:gd name="connsiteX72" fmla="*/ 555505 w 1838325"/>
              <a:gd name="connsiteY72" fmla="*/ 1071155 h 1085850"/>
              <a:gd name="connsiteX73" fmla="*/ 451943 w 1838325"/>
              <a:gd name="connsiteY73" fmla="*/ 1075921 h 1085850"/>
              <a:gd name="connsiteX74" fmla="*/ 296402 w 1838325"/>
              <a:gd name="connsiteY74" fmla="*/ 1082276 h 1085850"/>
              <a:gd name="connsiteX75" fmla="*/ 192840 w 1838325"/>
              <a:gd name="connsiteY75" fmla="*/ 1083070 h 1085850"/>
              <a:gd name="connsiteX76" fmla="*/ 141654 w 1838325"/>
              <a:gd name="connsiteY76" fmla="*/ 1080687 h 1085850"/>
              <a:gd name="connsiteX77" fmla="*/ 138480 w 1838325"/>
              <a:gd name="connsiteY77" fmla="*/ 1083864 h 1085850"/>
              <a:gd name="connsiteX78" fmla="*/ 129750 w 1838325"/>
              <a:gd name="connsiteY78" fmla="*/ 1085850 h 1085850"/>
              <a:gd name="connsiteX79" fmla="*/ 124989 w 1838325"/>
              <a:gd name="connsiteY79" fmla="*/ 1084659 h 1085850"/>
              <a:gd name="connsiteX80" fmla="*/ 107530 w 1838325"/>
              <a:gd name="connsiteY80" fmla="*/ 1073141 h 1085850"/>
              <a:gd name="connsiteX81" fmla="*/ 90468 w 1838325"/>
              <a:gd name="connsiteY81" fmla="*/ 1060432 h 1085850"/>
              <a:gd name="connsiteX82" fmla="*/ 74200 w 1838325"/>
              <a:gd name="connsiteY82" fmla="*/ 1050105 h 1085850"/>
              <a:gd name="connsiteX83" fmla="*/ 57535 w 1838325"/>
              <a:gd name="connsiteY83" fmla="*/ 1039382 h 1085850"/>
              <a:gd name="connsiteX84" fmla="*/ 55154 w 1838325"/>
              <a:gd name="connsiteY84" fmla="*/ 1039382 h 1085850"/>
              <a:gd name="connsiteX85" fmla="*/ 50392 w 1838325"/>
              <a:gd name="connsiteY85" fmla="*/ 1035410 h 1085850"/>
              <a:gd name="connsiteX86" fmla="*/ 49599 w 1838325"/>
              <a:gd name="connsiteY86" fmla="*/ 1033027 h 1085850"/>
              <a:gd name="connsiteX87" fmla="*/ 46821 w 1838325"/>
              <a:gd name="connsiteY87" fmla="*/ 1031041 h 1085850"/>
              <a:gd name="connsiteX88" fmla="*/ 43250 w 1838325"/>
              <a:gd name="connsiteY88" fmla="*/ 1025481 h 1085850"/>
              <a:gd name="connsiteX89" fmla="*/ 42853 w 1838325"/>
              <a:gd name="connsiteY89" fmla="*/ 1021509 h 1085850"/>
              <a:gd name="connsiteX90" fmla="*/ 32934 w 1838325"/>
              <a:gd name="connsiteY90" fmla="*/ 789962 h 1085850"/>
              <a:gd name="connsiteX91" fmla="*/ 21824 w 1838325"/>
              <a:gd name="connsiteY91" fmla="*/ 558415 h 1085850"/>
              <a:gd name="connsiteX92" fmla="*/ 14285 w 1838325"/>
              <a:gd name="connsiteY92" fmla="*/ 443237 h 1085850"/>
              <a:gd name="connsiteX93" fmla="*/ 3175 w 1838325"/>
              <a:gd name="connsiteY93" fmla="*/ 268881 h 1085850"/>
              <a:gd name="connsiteX94" fmla="*/ 0 w 1838325"/>
              <a:gd name="connsiteY94" fmla="*/ 152909 h 1085850"/>
              <a:gd name="connsiteX95" fmla="*/ 1587 w 1838325"/>
              <a:gd name="connsiteY95" fmla="*/ 95717 h 1085850"/>
              <a:gd name="connsiteX96" fmla="*/ 2778 w 1838325"/>
              <a:gd name="connsiteY96" fmla="*/ 91348 h 1085850"/>
              <a:gd name="connsiteX97" fmla="*/ 8730 w 1838325"/>
              <a:gd name="connsiteY97" fmla="*/ 86979 h 1085850"/>
              <a:gd name="connsiteX98" fmla="*/ 13094 w 1838325"/>
              <a:gd name="connsiteY98" fmla="*/ 86979 h 1085850"/>
              <a:gd name="connsiteX99" fmla="*/ 13491 w 1838325"/>
              <a:gd name="connsiteY99" fmla="*/ 86185 h 1085850"/>
              <a:gd name="connsiteX100" fmla="*/ 13888 w 1838325"/>
              <a:gd name="connsiteY100" fmla="*/ 86185 h 1085850"/>
              <a:gd name="connsiteX101" fmla="*/ 60709 w 1838325"/>
              <a:gd name="connsiteY101" fmla="*/ 75064 h 1085850"/>
              <a:gd name="connsiteX102" fmla="*/ 157922 w 1838325"/>
              <a:gd name="connsiteY102" fmla="*/ 59575 h 1085850"/>
              <a:gd name="connsiteX103" fmla="*/ 305925 w 1838325"/>
              <a:gd name="connsiteY103" fmla="*/ 47263 h 1085850"/>
              <a:gd name="connsiteX104" fmla="*/ 403138 w 1838325"/>
              <a:gd name="connsiteY104" fmla="*/ 40114 h 1085850"/>
              <a:gd name="connsiteX105" fmla="*/ 504716 w 1838325"/>
              <a:gd name="connsiteY105" fmla="*/ 31376 h 1085850"/>
              <a:gd name="connsiteX106" fmla="*/ 707079 w 1838325"/>
              <a:gd name="connsiteY106" fmla="*/ 17873 h 1085850"/>
              <a:gd name="connsiteX107" fmla="*/ 808657 w 1838325"/>
              <a:gd name="connsiteY107" fmla="*/ 12312 h 1085850"/>
              <a:gd name="connsiteX108" fmla="*/ 909838 w 1838325"/>
              <a:gd name="connsiteY108" fmla="*/ 7944 h 1085850"/>
              <a:gd name="connsiteX109" fmla="*/ 1112994 w 1838325"/>
              <a:gd name="connsiteY109" fmla="*/ 198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325" h="1085850">
                <a:moveTo>
                  <a:pt x="1319609" y="28575"/>
                </a:moveTo>
                <a:lnTo>
                  <a:pt x="1118791" y="30560"/>
                </a:lnTo>
                <a:lnTo>
                  <a:pt x="917575" y="36116"/>
                </a:lnTo>
                <a:lnTo>
                  <a:pt x="817562" y="40481"/>
                </a:lnTo>
                <a:lnTo>
                  <a:pt x="717550" y="45641"/>
                </a:lnTo>
                <a:lnTo>
                  <a:pt x="519112" y="58341"/>
                </a:lnTo>
                <a:lnTo>
                  <a:pt x="420290" y="66675"/>
                </a:lnTo>
                <a:lnTo>
                  <a:pt x="319087" y="75406"/>
                </a:lnTo>
                <a:lnTo>
                  <a:pt x="217487" y="84931"/>
                </a:lnTo>
                <a:lnTo>
                  <a:pt x="168672" y="90885"/>
                </a:lnTo>
                <a:lnTo>
                  <a:pt x="94853" y="98822"/>
                </a:lnTo>
                <a:lnTo>
                  <a:pt x="45244" y="101997"/>
                </a:lnTo>
                <a:lnTo>
                  <a:pt x="20637" y="101997"/>
                </a:lnTo>
                <a:lnTo>
                  <a:pt x="28178" y="157163"/>
                </a:lnTo>
                <a:lnTo>
                  <a:pt x="37703" y="269081"/>
                </a:lnTo>
                <a:lnTo>
                  <a:pt x="44847" y="438150"/>
                </a:lnTo>
                <a:lnTo>
                  <a:pt x="49609" y="550069"/>
                </a:lnTo>
                <a:lnTo>
                  <a:pt x="60722" y="783035"/>
                </a:lnTo>
                <a:lnTo>
                  <a:pt x="70644" y="1016000"/>
                </a:lnTo>
                <a:lnTo>
                  <a:pt x="119459" y="1008856"/>
                </a:lnTo>
                <a:lnTo>
                  <a:pt x="217487" y="999331"/>
                </a:lnTo>
                <a:lnTo>
                  <a:pt x="365125" y="989806"/>
                </a:lnTo>
                <a:lnTo>
                  <a:pt x="463947" y="986235"/>
                </a:lnTo>
                <a:lnTo>
                  <a:pt x="668337" y="978694"/>
                </a:lnTo>
                <a:lnTo>
                  <a:pt x="872331" y="970360"/>
                </a:lnTo>
                <a:lnTo>
                  <a:pt x="1288653" y="954088"/>
                </a:lnTo>
                <a:lnTo>
                  <a:pt x="1704975" y="937816"/>
                </a:lnTo>
                <a:lnTo>
                  <a:pt x="1700609" y="911622"/>
                </a:lnTo>
                <a:lnTo>
                  <a:pt x="1695053" y="859631"/>
                </a:lnTo>
                <a:lnTo>
                  <a:pt x="1690291" y="781050"/>
                </a:lnTo>
                <a:lnTo>
                  <a:pt x="1687116" y="728663"/>
                </a:lnTo>
                <a:lnTo>
                  <a:pt x="1679178" y="611188"/>
                </a:lnTo>
                <a:lnTo>
                  <a:pt x="1670447" y="494110"/>
                </a:lnTo>
                <a:lnTo>
                  <a:pt x="1660525" y="378222"/>
                </a:lnTo>
                <a:lnTo>
                  <a:pt x="1639491" y="146844"/>
                </a:lnTo>
                <a:lnTo>
                  <a:pt x="1627584" y="30956"/>
                </a:lnTo>
                <a:lnTo>
                  <a:pt x="1625203" y="32147"/>
                </a:lnTo>
                <a:lnTo>
                  <a:pt x="1621631" y="32544"/>
                </a:lnTo>
                <a:lnTo>
                  <a:pt x="1520825" y="30163"/>
                </a:lnTo>
                <a:close/>
                <a:moveTo>
                  <a:pt x="1316150" y="0"/>
                </a:moveTo>
                <a:lnTo>
                  <a:pt x="1519306" y="1589"/>
                </a:lnTo>
                <a:lnTo>
                  <a:pt x="1621281" y="3575"/>
                </a:lnTo>
                <a:lnTo>
                  <a:pt x="1625646" y="3972"/>
                </a:lnTo>
                <a:lnTo>
                  <a:pt x="1628820" y="5958"/>
                </a:lnTo>
                <a:lnTo>
                  <a:pt x="1632788" y="3575"/>
                </a:lnTo>
                <a:lnTo>
                  <a:pt x="1644295" y="3575"/>
                </a:lnTo>
                <a:lnTo>
                  <a:pt x="1649057" y="6355"/>
                </a:lnTo>
                <a:lnTo>
                  <a:pt x="1651834" y="5163"/>
                </a:lnTo>
                <a:lnTo>
                  <a:pt x="1658183" y="5958"/>
                </a:lnTo>
                <a:lnTo>
                  <a:pt x="1661357" y="9135"/>
                </a:lnTo>
                <a:lnTo>
                  <a:pt x="1676832" y="28596"/>
                </a:lnTo>
                <a:lnTo>
                  <a:pt x="1694291" y="46866"/>
                </a:lnTo>
                <a:lnTo>
                  <a:pt x="1704607" y="55603"/>
                </a:lnTo>
                <a:lnTo>
                  <a:pt x="1715320" y="65930"/>
                </a:lnTo>
                <a:lnTo>
                  <a:pt x="1720875" y="65135"/>
                </a:lnTo>
                <a:lnTo>
                  <a:pt x="1729208" y="69901"/>
                </a:lnTo>
                <a:lnTo>
                  <a:pt x="1732382" y="75462"/>
                </a:lnTo>
                <a:lnTo>
                  <a:pt x="1732779" y="78639"/>
                </a:lnTo>
                <a:lnTo>
                  <a:pt x="1745476" y="195803"/>
                </a:lnTo>
                <a:lnTo>
                  <a:pt x="1768093" y="430130"/>
                </a:lnTo>
                <a:lnTo>
                  <a:pt x="1781187" y="547691"/>
                </a:lnTo>
                <a:lnTo>
                  <a:pt x="1810947" y="780827"/>
                </a:lnTo>
                <a:lnTo>
                  <a:pt x="1838325" y="1013963"/>
                </a:lnTo>
                <a:lnTo>
                  <a:pt x="1838325" y="1017141"/>
                </a:lnTo>
                <a:lnTo>
                  <a:pt x="1835547" y="1021509"/>
                </a:lnTo>
                <a:lnTo>
                  <a:pt x="1833167" y="1022701"/>
                </a:lnTo>
                <a:lnTo>
                  <a:pt x="1830786" y="1025481"/>
                </a:lnTo>
                <a:lnTo>
                  <a:pt x="1824834" y="1028261"/>
                </a:lnTo>
                <a:lnTo>
                  <a:pt x="1821263" y="1029056"/>
                </a:lnTo>
                <a:lnTo>
                  <a:pt x="1397889" y="1043354"/>
                </a:lnTo>
                <a:lnTo>
                  <a:pt x="974515" y="1057254"/>
                </a:lnTo>
                <a:lnTo>
                  <a:pt x="765010" y="1064403"/>
                </a:lnTo>
                <a:lnTo>
                  <a:pt x="555505" y="1071155"/>
                </a:lnTo>
                <a:lnTo>
                  <a:pt x="451943" y="1075921"/>
                </a:lnTo>
                <a:lnTo>
                  <a:pt x="296402" y="1082276"/>
                </a:lnTo>
                <a:lnTo>
                  <a:pt x="192840" y="1083070"/>
                </a:lnTo>
                <a:lnTo>
                  <a:pt x="141654" y="1080687"/>
                </a:lnTo>
                <a:lnTo>
                  <a:pt x="138480" y="1083864"/>
                </a:lnTo>
                <a:lnTo>
                  <a:pt x="129750" y="1085850"/>
                </a:lnTo>
                <a:lnTo>
                  <a:pt x="124989" y="1084659"/>
                </a:lnTo>
                <a:lnTo>
                  <a:pt x="107530" y="1073141"/>
                </a:lnTo>
                <a:lnTo>
                  <a:pt x="90468" y="1060432"/>
                </a:lnTo>
                <a:lnTo>
                  <a:pt x="74200" y="1050105"/>
                </a:lnTo>
                <a:lnTo>
                  <a:pt x="57535" y="1039382"/>
                </a:lnTo>
                <a:lnTo>
                  <a:pt x="55154" y="1039382"/>
                </a:lnTo>
                <a:lnTo>
                  <a:pt x="50392" y="1035410"/>
                </a:lnTo>
                <a:lnTo>
                  <a:pt x="49599" y="1033027"/>
                </a:lnTo>
                <a:lnTo>
                  <a:pt x="46821" y="1031041"/>
                </a:lnTo>
                <a:lnTo>
                  <a:pt x="43250" y="1025481"/>
                </a:lnTo>
                <a:lnTo>
                  <a:pt x="42853" y="1021509"/>
                </a:lnTo>
                <a:lnTo>
                  <a:pt x="32934" y="789962"/>
                </a:lnTo>
                <a:lnTo>
                  <a:pt x="21824" y="558415"/>
                </a:lnTo>
                <a:lnTo>
                  <a:pt x="14285" y="443237"/>
                </a:lnTo>
                <a:lnTo>
                  <a:pt x="3175" y="268881"/>
                </a:lnTo>
                <a:lnTo>
                  <a:pt x="0" y="152909"/>
                </a:lnTo>
                <a:lnTo>
                  <a:pt x="1587" y="95717"/>
                </a:lnTo>
                <a:lnTo>
                  <a:pt x="2778" y="91348"/>
                </a:lnTo>
                <a:lnTo>
                  <a:pt x="8730" y="86979"/>
                </a:lnTo>
                <a:lnTo>
                  <a:pt x="13094" y="86979"/>
                </a:lnTo>
                <a:lnTo>
                  <a:pt x="13491" y="86185"/>
                </a:lnTo>
                <a:lnTo>
                  <a:pt x="13888" y="86185"/>
                </a:lnTo>
                <a:lnTo>
                  <a:pt x="60709" y="75064"/>
                </a:lnTo>
                <a:lnTo>
                  <a:pt x="157922" y="59575"/>
                </a:lnTo>
                <a:lnTo>
                  <a:pt x="305925" y="47263"/>
                </a:lnTo>
                <a:lnTo>
                  <a:pt x="403138" y="40114"/>
                </a:lnTo>
                <a:lnTo>
                  <a:pt x="504716" y="31376"/>
                </a:lnTo>
                <a:lnTo>
                  <a:pt x="707079" y="17873"/>
                </a:lnTo>
                <a:lnTo>
                  <a:pt x="808657" y="12312"/>
                </a:lnTo>
                <a:lnTo>
                  <a:pt x="909838" y="7944"/>
                </a:lnTo>
                <a:lnTo>
                  <a:pt x="1112994" y="198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204">
            <a:extLst>
              <a:ext uri="{FF2B5EF4-FFF2-40B4-BE49-F238E27FC236}">
                <a16:creationId xmlns:a16="http://schemas.microsoft.com/office/drawing/2014/main" id="{F38378E2-04B6-44F4-9531-513CA8D64099}"/>
              </a:ext>
            </a:extLst>
          </p:cNvPr>
          <p:cNvSpPr>
            <a:spLocks/>
          </p:cNvSpPr>
          <p:nvPr/>
        </p:nvSpPr>
        <p:spPr bwMode="auto">
          <a:xfrm>
            <a:off x="4346908" y="3297569"/>
            <a:ext cx="6444991" cy="793721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4748118" y="294698"/>
            <a:ext cx="5438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Kitapta Allah aşkı Peygamber sevgisi işlenmiştir.</a:t>
            </a:r>
            <a:endParaRPr lang="tr-TR" sz="2800" dirty="0"/>
          </a:p>
        </p:txBody>
      </p:sp>
      <p:sp>
        <p:nvSpPr>
          <p:cNvPr id="12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4294186" y="1740592"/>
            <a:ext cx="6444991" cy="1365025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Dikdörtgen 12"/>
          <p:cNvSpPr/>
          <p:nvPr/>
        </p:nvSpPr>
        <p:spPr>
          <a:xfrm>
            <a:off x="4748118" y="1834348"/>
            <a:ext cx="5642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Hikmet: İyi, hayırlı, faydalı bilgi anlamlarına gelir.</a:t>
            </a:r>
            <a:endParaRPr lang="tr-TR" sz="2800" dirty="0"/>
          </a:p>
        </p:txBody>
      </p:sp>
      <p:sp>
        <p:nvSpPr>
          <p:cNvPr id="14" name="Dikdörtgen 13"/>
          <p:cNvSpPr/>
          <p:nvPr/>
        </p:nvSpPr>
        <p:spPr>
          <a:xfrm>
            <a:off x="5468245" y="3402436"/>
            <a:ext cx="3507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Şiir tarzında yazılmıştır.</a:t>
            </a:r>
            <a:endParaRPr lang="tr-TR" sz="2800" dirty="0"/>
          </a:p>
        </p:txBody>
      </p:sp>
      <p:sp>
        <p:nvSpPr>
          <p:cNvPr id="15" name="Dikdörtgen 14"/>
          <p:cNvSpPr/>
          <p:nvPr/>
        </p:nvSpPr>
        <p:spPr>
          <a:xfrm>
            <a:off x="4673630" y="4506550"/>
            <a:ext cx="579154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Nerde görsen gönlü kırık, merhem ol sen,</a:t>
            </a:r>
          </a:p>
          <a:p>
            <a:r>
              <a:rPr lang="tr-TR" sz="2400" dirty="0" smtClean="0"/>
              <a:t>Öyle mazlum yolda kalsa, yoldaşı ol sen,</a:t>
            </a:r>
          </a:p>
          <a:p>
            <a:r>
              <a:rPr lang="tr-TR" sz="2400" dirty="0" smtClean="0"/>
              <a:t>Mahşer günü dergâhına yakın ol sen,</a:t>
            </a:r>
          </a:p>
          <a:p>
            <a:r>
              <a:rPr lang="tr-TR" sz="2400" dirty="0" smtClean="0"/>
              <a:t>Ben-benlik güden kişilerden kaçtım ben işte</a:t>
            </a:r>
          </a:p>
          <a:p>
            <a:r>
              <a:rPr lang="tr-TR" sz="2800" b="1" dirty="0" smtClean="0"/>
              <a:t>Divan-ı Hikmet, Ahmet Yesevi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23353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">
            <a:extLst>
              <a:ext uri="{FF2B5EF4-FFF2-40B4-BE49-F238E27FC236}">
                <a16:creationId xmlns:a16="http://schemas.microsoft.com/office/drawing/2014/main" id="{CC3323BE-087C-E245-895A-D0AD215C54DD}"/>
              </a:ext>
            </a:extLst>
          </p:cNvPr>
          <p:cNvSpPr/>
          <p:nvPr/>
        </p:nvSpPr>
        <p:spPr>
          <a:xfrm>
            <a:off x="0" y="374907"/>
            <a:ext cx="3689684" cy="699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4" y="21600"/>
                </a:move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831"/>
                  <a:pt x="20329" y="21600"/>
                  <a:pt x="18764" y="216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3600" dirty="0" smtClean="0"/>
              <a:t>Yunus Emre</a:t>
            </a:r>
            <a:endParaRPr lang="fr-CA" sz="3600" dirty="0"/>
          </a:p>
        </p:txBody>
      </p:sp>
      <p:sp>
        <p:nvSpPr>
          <p:cNvPr id="7" name="Dikdörtgen 6"/>
          <p:cNvSpPr/>
          <p:nvPr/>
        </p:nvSpPr>
        <p:spPr>
          <a:xfrm>
            <a:off x="978209" y="1074821"/>
            <a:ext cx="1733266" cy="746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Divan</a:t>
            </a:r>
            <a:endParaRPr lang="tr-TR" sz="4000" dirty="0">
              <a:solidFill>
                <a:schemeClr val="tx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516" r="72742"/>
                    </a14:imgEffect>
                  </a14:imgLayer>
                </a14:imgProps>
              </a:ext>
            </a:extLst>
          </a:blip>
          <a:srcRect l="23922" t="1" r="26638" b="-176"/>
          <a:stretch/>
        </p:blipFill>
        <p:spPr>
          <a:xfrm>
            <a:off x="192505" y="1820941"/>
            <a:ext cx="3879111" cy="4563817"/>
          </a:xfrm>
          <a:prstGeom prst="rect">
            <a:avLst/>
          </a:prstGeom>
        </p:spPr>
      </p:pic>
      <p:sp>
        <p:nvSpPr>
          <p:cNvPr id="9" name="Freeform: Shape 41">
            <a:extLst>
              <a:ext uri="{FF2B5EF4-FFF2-40B4-BE49-F238E27FC236}">
                <a16:creationId xmlns:a16="http://schemas.microsoft.com/office/drawing/2014/main" id="{44C2CF05-A931-4333-B8E1-16B7A999BAB6}"/>
              </a:ext>
            </a:extLst>
          </p:cNvPr>
          <p:cNvSpPr>
            <a:spLocks/>
          </p:cNvSpPr>
          <p:nvPr/>
        </p:nvSpPr>
        <p:spPr bwMode="auto">
          <a:xfrm>
            <a:off x="5197282" y="374907"/>
            <a:ext cx="5695307" cy="6144125"/>
          </a:xfrm>
          <a:custGeom>
            <a:avLst/>
            <a:gdLst>
              <a:gd name="connsiteX0" fmla="*/ 1319609 w 1838325"/>
              <a:gd name="connsiteY0" fmla="*/ 28575 h 1085850"/>
              <a:gd name="connsiteX1" fmla="*/ 1118791 w 1838325"/>
              <a:gd name="connsiteY1" fmla="*/ 30560 h 1085850"/>
              <a:gd name="connsiteX2" fmla="*/ 917575 w 1838325"/>
              <a:gd name="connsiteY2" fmla="*/ 36116 h 1085850"/>
              <a:gd name="connsiteX3" fmla="*/ 817562 w 1838325"/>
              <a:gd name="connsiteY3" fmla="*/ 40481 h 1085850"/>
              <a:gd name="connsiteX4" fmla="*/ 717550 w 1838325"/>
              <a:gd name="connsiteY4" fmla="*/ 45641 h 1085850"/>
              <a:gd name="connsiteX5" fmla="*/ 519112 w 1838325"/>
              <a:gd name="connsiteY5" fmla="*/ 58341 h 1085850"/>
              <a:gd name="connsiteX6" fmla="*/ 420290 w 1838325"/>
              <a:gd name="connsiteY6" fmla="*/ 66675 h 1085850"/>
              <a:gd name="connsiteX7" fmla="*/ 319087 w 1838325"/>
              <a:gd name="connsiteY7" fmla="*/ 75406 h 1085850"/>
              <a:gd name="connsiteX8" fmla="*/ 217487 w 1838325"/>
              <a:gd name="connsiteY8" fmla="*/ 84931 h 1085850"/>
              <a:gd name="connsiteX9" fmla="*/ 168672 w 1838325"/>
              <a:gd name="connsiteY9" fmla="*/ 90885 h 1085850"/>
              <a:gd name="connsiteX10" fmla="*/ 94853 w 1838325"/>
              <a:gd name="connsiteY10" fmla="*/ 98822 h 1085850"/>
              <a:gd name="connsiteX11" fmla="*/ 45244 w 1838325"/>
              <a:gd name="connsiteY11" fmla="*/ 101997 h 1085850"/>
              <a:gd name="connsiteX12" fmla="*/ 20637 w 1838325"/>
              <a:gd name="connsiteY12" fmla="*/ 101997 h 1085850"/>
              <a:gd name="connsiteX13" fmla="*/ 28178 w 1838325"/>
              <a:gd name="connsiteY13" fmla="*/ 157163 h 1085850"/>
              <a:gd name="connsiteX14" fmla="*/ 37703 w 1838325"/>
              <a:gd name="connsiteY14" fmla="*/ 269081 h 1085850"/>
              <a:gd name="connsiteX15" fmla="*/ 44847 w 1838325"/>
              <a:gd name="connsiteY15" fmla="*/ 438150 h 1085850"/>
              <a:gd name="connsiteX16" fmla="*/ 49609 w 1838325"/>
              <a:gd name="connsiteY16" fmla="*/ 550069 h 1085850"/>
              <a:gd name="connsiteX17" fmla="*/ 60722 w 1838325"/>
              <a:gd name="connsiteY17" fmla="*/ 783035 h 1085850"/>
              <a:gd name="connsiteX18" fmla="*/ 70644 w 1838325"/>
              <a:gd name="connsiteY18" fmla="*/ 1016000 h 1085850"/>
              <a:gd name="connsiteX19" fmla="*/ 119459 w 1838325"/>
              <a:gd name="connsiteY19" fmla="*/ 1008856 h 1085850"/>
              <a:gd name="connsiteX20" fmla="*/ 217487 w 1838325"/>
              <a:gd name="connsiteY20" fmla="*/ 999331 h 1085850"/>
              <a:gd name="connsiteX21" fmla="*/ 365125 w 1838325"/>
              <a:gd name="connsiteY21" fmla="*/ 989806 h 1085850"/>
              <a:gd name="connsiteX22" fmla="*/ 463947 w 1838325"/>
              <a:gd name="connsiteY22" fmla="*/ 986235 h 1085850"/>
              <a:gd name="connsiteX23" fmla="*/ 668337 w 1838325"/>
              <a:gd name="connsiteY23" fmla="*/ 978694 h 1085850"/>
              <a:gd name="connsiteX24" fmla="*/ 872331 w 1838325"/>
              <a:gd name="connsiteY24" fmla="*/ 970360 h 1085850"/>
              <a:gd name="connsiteX25" fmla="*/ 1288653 w 1838325"/>
              <a:gd name="connsiteY25" fmla="*/ 954088 h 1085850"/>
              <a:gd name="connsiteX26" fmla="*/ 1704975 w 1838325"/>
              <a:gd name="connsiteY26" fmla="*/ 937816 h 1085850"/>
              <a:gd name="connsiteX27" fmla="*/ 1700609 w 1838325"/>
              <a:gd name="connsiteY27" fmla="*/ 911622 h 1085850"/>
              <a:gd name="connsiteX28" fmla="*/ 1695053 w 1838325"/>
              <a:gd name="connsiteY28" fmla="*/ 859631 h 1085850"/>
              <a:gd name="connsiteX29" fmla="*/ 1690291 w 1838325"/>
              <a:gd name="connsiteY29" fmla="*/ 781050 h 1085850"/>
              <a:gd name="connsiteX30" fmla="*/ 1687116 w 1838325"/>
              <a:gd name="connsiteY30" fmla="*/ 728663 h 1085850"/>
              <a:gd name="connsiteX31" fmla="*/ 1679178 w 1838325"/>
              <a:gd name="connsiteY31" fmla="*/ 611188 h 1085850"/>
              <a:gd name="connsiteX32" fmla="*/ 1670447 w 1838325"/>
              <a:gd name="connsiteY32" fmla="*/ 494110 h 1085850"/>
              <a:gd name="connsiteX33" fmla="*/ 1660525 w 1838325"/>
              <a:gd name="connsiteY33" fmla="*/ 378222 h 1085850"/>
              <a:gd name="connsiteX34" fmla="*/ 1639491 w 1838325"/>
              <a:gd name="connsiteY34" fmla="*/ 146844 h 1085850"/>
              <a:gd name="connsiteX35" fmla="*/ 1627584 w 1838325"/>
              <a:gd name="connsiteY35" fmla="*/ 30956 h 1085850"/>
              <a:gd name="connsiteX36" fmla="*/ 1625203 w 1838325"/>
              <a:gd name="connsiteY36" fmla="*/ 32147 h 1085850"/>
              <a:gd name="connsiteX37" fmla="*/ 1621631 w 1838325"/>
              <a:gd name="connsiteY37" fmla="*/ 32544 h 1085850"/>
              <a:gd name="connsiteX38" fmla="*/ 1520825 w 1838325"/>
              <a:gd name="connsiteY38" fmla="*/ 30163 h 1085850"/>
              <a:gd name="connsiteX39" fmla="*/ 1316150 w 1838325"/>
              <a:gd name="connsiteY39" fmla="*/ 0 h 1085850"/>
              <a:gd name="connsiteX40" fmla="*/ 1519306 w 1838325"/>
              <a:gd name="connsiteY40" fmla="*/ 1589 h 1085850"/>
              <a:gd name="connsiteX41" fmla="*/ 1621281 w 1838325"/>
              <a:gd name="connsiteY41" fmla="*/ 3575 h 1085850"/>
              <a:gd name="connsiteX42" fmla="*/ 1625646 w 1838325"/>
              <a:gd name="connsiteY42" fmla="*/ 3972 h 1085850"/>
              <a:gd name="connsiteX43" fmla="*/ 1628820 w 1838325"/>
              <a:gd name="connsiteY43" fmla="*/ 5958 h 1085850"/>
              <a:gd name="connsiteX44" fmla="*/ 1632788 w 1838325"/>
              <a:gd name="connsiteY44" fmla="*/ 3575 h 1085850"/>
              <a:gd name="connsiteX45" fmla="*/ 1644295 w 1838325"/>
              <a:gd name="connsiteY45" fmla="*/ 3575 h 1085850"/>
              <a:gd name="connsiteX46" fmla="*/ 1649057 w 1838325"/>
              <a:gd name="connsiteY46" fmla="*/ 6355 h 1085850"/>
              <a:gd name="connsiteX47" fmla="*/ 1651834 w 1838325"/>
              <a:gd name="connsiteY47" fmla="*/ 5163 h 1085850"/>
              <a:gd name="connsiteX48" fmla="*/ 1658183 w 1838325"/>
              <a:gd name="connsiteY48" fmla="*/ 5958 h 1085850"/>
              <a:gd name="connsiteX49" fmla="*/ 1661357 w 1838325"/>
              <a:gd name="connsiteY49" fmla="*/ 9135 h 1085850"/>
              <a:gd name="connsiteX50" fmla="*/ 1676832 w 1838325"/>
              <a:gd name="connsiteY50" fmla="*/ 28596 h 1085850"/>
              <a:gd name="connsiteX51" fmla="*/ 1694291 w 1838325"/>
              <a:gd name="connsiteY51" fmla="*/ 46866 h 1085850"/>
              <a:gd name="connsiteX52" fmla="*/ 1704607 w 1838325"/>
              <a:gd name="connsiteY52" fmla="*/ 55603 h 1085850"/>
              <a:gd name="connsiteX53" fmla="*/ 1715320 w 1838325"/>
              <a:gd name="connsiteY53" fmla="*/ 65930 h 1085850"/>
              <a:gd name="connsiteX54" fmla="*/ 1720875 w 1838325"/>
              <a:gd name="connsiteY54" fmla="*/ 65135 h 1085850"/>
              <a:gd name="connsiteX55" fmla="*/ 1729208 w 1838325"/>
              <a:gd name="connsiteY55" fmla="*/ 69901 h 1085850"/>
              <a:gd name="connsiteX56" fmla="*/ 1732382 w 1838325"/>
              <a:gd name="connsiteY56" fmla="*/ 75462 h 1085850"/>
              <a:gd name="connsiteX57" fmla="*/ 1732779 w 1838325"/>
              <a:gd name="connsiteY57" fmla="*/ 78639 h 1085850"/>
              <a:gd name="connsiteX58" fmla="*/ 1745476 w 1838325"/>
              <a:gd name="connsiteY58" fmla="*/ 195803 h 1085850"/>
              <a:gd name="connsiteX59" fmla="*/ 1768093 w 1838325"/>
              <a:gd name="connsiteY59" fmla="*/ 430130 h 1085850"/>
              <a:gd name="connsiteX60" fmla="*/ 1781187 w 1838325"/>
              <a:gd name="connsiteY60" fmla="*/ 547691 h 1085850"/>
              <a:gd name="connsiteX61" fmla="*/ 1810947 w 1838325"/>
              <a:gd name="connsiteY61" fmla="*/ 780827 h 1085850"/>
              <a:gd name="connsiteX62" fmla="*/ 1838325 w 1838325"/>
              <a:gd name="connsiteY62" fmla="*/ 1013963 h 1085850"/>
              <a:gd name="connsiteX63" fmla="*/ 1838325 w 1838325"/>
              <a:gd name="connsiteY63" fmla="*/ 1017141 h 1085850"/>
              <a:gd name="connsiteX64" fmla="*/ 1835547 w 1838325"/>
              <a:gd name="connsiteY64" fmla="*/ 1021509 h 1085850"/>
              <a:gd name="connsiteX65" fmla="*/ 1833167 w 1838325"/>
              <a:gd name="connsiteY65" fmla="*/ 1022701 h 1085850"/>
              <a:gd name="connsiteX66" fmla="*/ 1830786 w 1838325"/>
              <a:gd name="connsiteY66" fmla="*/ 1025481 h 1085850"/>
              <a:gd name="connsiteX67" fmla="*/ 1824834 w 1838325"/>
              <a:gd name="connsiteY67" fmla="*/ 1028261 h 1085850"/>
              <a:gd name="connsiteX68" fmla="*/ 1821263 w 1838325"/>
              <a:gd name="connsiteY68" fmla="*/ 1029056 h 1085850"/>
              <a:gd name="connsiteX69" fmla="*/ 1397889 w 1838325"/>
              <a:gd name="connsiteY69" fmla="*/ 1043354 h 1085850"/>
              <a:gd name="connsiteX70" fmla="*/ 974515 w 1838325"/>
              <a:gd name="connsiteY70" fmla="*/ 1057254 h 1085850"/>
              <a:gd name="connsiteX71" fmla="*/ 765010 w 1838325"/>
              <a:gd name="connsiteY71" fmla="*/ 1064403 h 1085850"/>
              <a:gd name="connsiteX72" fmla="*/ 555505 w 1838325"/>
              <a:gd name="connsiteY72" fmla="*/ 1071155 h 1085850"/>
              <a:gd name="connsiteX73" fmla="*/ 451943 w 1838325"/>
              <a:gd name="connsiteY73" fmla="*/ 1075921 h 1085850"/>
              <a:gd name="connsiteX74" fmla="*/ 296402 w 1838325"/>
              <a:gd name="connsiteY74" fmla="*/ 1082276 h 1085850"/>
              <a:gd name="connsiteX75" fmla="*/ 192840 w 1838325"/>
              <a:gd name="connsiteY75" fmla="*/ 1083070 h 1085850"/>
              <a:gd name="connsiteX76" fmla="*/ 141654 w 1838325"/>
              <a:gd name="connsiteY76" fmla="*/ 1080687 h 1085850"/>
              <a:gd name="connsiteX77" fmla="*/ 138480 w 1838325"/>
              <a:gd name="connsiteY77" fmla="*/ 1083864 h 1085850"/>
              <a:gd name="connsiteX78" fmla="*/ 129750 w 1838325"/>
              <a:gd name="connsiteY78" fmla="*/ 1085850 h 1085850"/>
              <a:gd name="connsiteX79" fmla="*/ 124989 w 1838325"/>
              <a:gd name="connsiteY79" fmla="*/ 1084659 h 1085850"/>
              <a:gd name="connsiteX80" fmla="*/ 107530 w 1838325"/>
              <a:gd name="connsiteY80" fmla="*/ 1073141 h 1085850"/>
              <a:gd name="connsiteX81" fmla="*/ 90468 w 1838325"/>
              <a:gd name="connsiteY81" fmla="*/ 1060432 h 1085850"/>
              <a:gd name="connsiteX82" fmla="*/ 74200 w 1838325"/>
              <a:gd name="connsiteY82" fmla="*/ 1050105 h 1085850"/>
              <a:gd name="connsiteX83" fmla="*/ 57535 w 1838325"/>
              <a:gd name="connsiteY83" fmla="*/ 1039382 h 1085850"/>
              <a:gd name="connsiteX84" fmla="*/ 55154 w 1838325"/>
              <a:gd name="connsiteY84" fmla="*/ 1039382 h 1085850"/>
              <a:gd name="connsiteX85" fmla="*/ 50392 w 1838325"/>
              <a:gd name="connsiteY85" fmla="*/ 1035410 h 1085850"/>
              <a:gd name="connsiteX86" fmla="*/ 49599 w 1838325"/>
              <a:gd name="connsiteY86" fmla="*/ 1033027 h 1085850"/>
              <a:gd name="connsiteX87" fmla="*/ 46821 w 1838325"/>
              <a:gd name="connsiteY87" fmla="*/ 1031041 h 1085850"/>
              <a:gd name="connsiteX88" fmla="*/ 43250 w 1838325"/>
              <a:gd name="connsiteY88" fmla="*/ 1025481 h 1085850"/>
              <a:gd name="connsiteX89" fmla="*/ 42853 w 1838325"/>
              <a:gd name="connsiteY89" fmla="*/ 1021509 h 1085850"/>
              <a:gd name="connsiteX90" fmla="*/ 32934 w 1838325"/>
              <a:gd name="connsiteY90" fmla="*/ 789962 h 1085850"/>
              <a:gd name="connsiteX91" fmla="*/ 21824 w 1838325"/>
              <a:gd name="connsiteY91" fmla="*/ 558415 h 1085850"/>
              <a:gd name="connsiteX92" fmla="*/ 14285 w 1838325"/>
              <a:gd name="connsiteY92" fmla="*/ 443237 h 1085850"/>
              <a:gd name="connsiteX93" fmla="*/ 3175 w 1838325"/>
              <a:gd name="connsiteY93" fmla="*/ 268881 h 1085850"/>
              <a:gd name="connsiteX94" fmla="*/ 0 w 1838325"/>
              <a:gd name="connsiteY94" fmla="*/ 152909 h 1085850"/>
              <a:gd name="connsiteX95" fmla="*/ 1587 w 1838325"/>
              <a:gd name="connsiteY95" fmla="*/ 95717 h 1085850"/>
              <a:gd name="connsiteX96" fmla="*/ 2778 w 1838325"/>
              <a:gd name="connsiteY96" fmla="*/ 91348 h 1085850"/>
              <a:gd name="connsiteX97" fmla="*/ 8730 w 1838325"/>
              <a:gd name="connsiteY97" fmla="*/ 86979 h 1085850"/>
              <a:gd name="connsiteX98" fmla="*/ 13094 w 1838325"/>
              <a:gd name="connsiteY98" fmla="*/ 86979 h 1085850"/>
              <a:gd name="connsiteX99" fmla="*/ 13491 w 1838325"/>
              <a:gd name="connsiteY99" fmla="*/ 86185 h 1085850"/>
              <a:gd name="connsiteX100" fmla="*/ 13888 w 1838325"/>
              <a:gd name="connsiteY100" fmla="*/ 86185 h 1085850"/>
              <a:gd name="connsiteX101" fmla="*/ 60709 w 1838325"/>
              <a:gd name="connsiteY101" fmla="*/ 75064 h 1085850"/>
              <a:gd name="connsiteX102" fmla="*/ 157922 w 1838325"/>
              <a:gd name="connsiteY102" fmla="*/ 59575 h 1085850"/>
              <a:gd name="connsiteX103" fmla="*/ 305925 w 1838325"/>
              <a:gd name="connsiteY103" fmla="*/ 47263 h 1085850"/>
              <a:gd name="connsiteX104" fmla="*/ 403138 w 1838325"/>
              <a:gd name="connsiteY104" fmla="*/ 40114 h 1085850"/>
              <a:gd name="connsiteX105" fmla="*/ 504716 w 1838325"/>
              <a:gd name="connsiteY105" fmla="*/ 31376 h 1085850"/>
              <a:gd name="connsiteX106" fmla="*/ 707079 w 1838325"/>
              <a:gd name="connsiteY106" fmla="*/ 17873 h 1085850"/>
              <a:gd name="connsiteX107" fmla="*/ 808657 w 1838325"/>
              <a:gd name="connsiteY107" fmla="*/ 12312 h 1085850"/>
              <a:gd name="connsiteX108" fmla="*/ 909838 w 1838325"/>
              <a:gd name="connsiteY108" fmla="*/ 7944 h 1085850"/>
              <a:gd name="connsiteX109" fmla="*/ 1112994 w 1838325"/>
              <a:gd name="connsiteY109" fmla="*/ 198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325" h="1085850">
                <a:moveTo>
                  <a:pt x="1319609" y="28575"/>
                </a:moveTo>
                <a:lnTo>
                  <a:pt x="1118791" y="30560"/>
                </a:lnTo>
                <a:lnTo>
                  <a:pt x="917575" y="36116"/>
                </a:lnTo>
                <a:lnTo>
                  <a:pt x="817562" y="40481"/>
                </a:lnTo>
                <a:lnTo>
                  <a:pt x="717550" y="45641"/>
                </a:lnTo>
                <a:lnTo>
                  <a:pt x="519112" y="58341"/>
                </a:lnTo>
                <a:lnTo>
                  <a:pt x="420290" y="66675"/>
                </a:lnTo>
                <a:lnTo>
                  <a:pt x="319087" y="75406"/>
                </a:lnTo>
                <a:lnTo>
                  <a:pt x="217487" y="84931"/>
                </a:lnTo>
                <a:lnTo>
                  <a:pt x="168672" y="90885"/>
                </a:lnTo>
                <a:lnTo>
                  <a:pt x="94853" y="98822"/>
                </a:lnTo>
                <a:lnTo>
                  <a:pt x="45244" y="101997"/>
                </a:lnTo>
                <a:lnTo>
                  <a:pt x="20637" y="101997"/>
                </a:lnTo>
                <a:lnTo>
                  <a:pt x="28178" y="157163"/>
                </a:lnTo>
                <a:lnTo>
                  <a:pt x="37703" y="269081"/>
                </a:lnTo>
                <a:lnTo>
                  <a:pt x="44847" y="438150"/>
                </a:lnTo>
                <a:lnTo>
                  <a:pt x="49609" y="550069"/>
                </a:lnTo>
                <a:lnTo>
                  <a:pt x="60722" y="783035"/>
                </a:lnTo>
                <a:lnTo>
                  <a:pt x="70644" y="1016000"/>
                </a:lnTo>
                <a:lnTo>
                  <a:pt x="119459" y="1008856"/>
                </a:lnTo>
                <a:lnTo>
                  <a:pt x="217487" y="999331"/>
                </a:lnTo>
                <a:lnTo>
                  <a:pt x="365125" y="989806"/>
                </a:lnTo>
                <a:lnTo>
                  <a:pt x="463947" y="986235"/>
                </a:lnTo>
                <a:lnTo>
                  <a:pt x="668337" y="978694"/>
                </a:lnTo>
                <a:lnTo>
                  <a:pt x="872331" y="970360"/>
                </a:lnTo>
                <a:lnTo>
                  <a:pt x="1288653" y="954088"/>
                </a:lnTo>
                <a:lnTo>
                  <a:pt x="1704975" y="937816"/>
                </a:lnTo>
                <a:lnTo>
                  <a:pt x="1700609" y="911622"/>
                </a:lnTo>
                <a:lnTo>
                  <a:pt x="1695053" y="859631"/>
                </a:lnTo>
                <a:lnTo>
                  <a:pt x="1690291" y="781050"/>
                </a:lnTo>
                <a:lnTo>
                  <a:pt x="1687116" y="728663"/>
                </a:lnTo>
                <a:lnTo>
                  <a:pt x="1679178" y="611188"/>
                </a:lnTo>
                <a:lnTo>
                  <a:pt x="1670447" y="494110"/>
                </a:lnTo>
                <a:lnTo>
                  <a:pt x="1660525" y="378222"/>
                </a:lnTo>
                <a:lnTo>
                  <a:pt x="1639491" y="146844"/>
                </a:lnTo>
                <a:lnTo>
                  <a:pt x="1627584" y="30956"/>
                </a:lnTo>
                <a:lnTo>
                  <a:pt x="1625203" y="32147"/>
                </a:lnTo>
                <a:lnTo>
                  <a:pt x="1621631" y="32544"/>
                </a:lnTo>
                <a:lnTo>
                  <a:pt x="1520825" y="30163"/>
                </a:lnTo>
                <a:close/>
                <a:moveTo>
                  <a:pt x="1316150" y="0"/>
                </a:moveTo>
                <a:lnTo>
                  <a:pt x="1519306" y="1589"/>
                </a:lnTo>
                <a:lnTo>
                  <a:pt x="1621281" y="3575"/>
                </a:lnTo>
                <a:lnTo>
                  <a:pt x="1625646" y="3972"/>
                </a:lnTo>
                <a:lnTo>
                  <a:pt x="1628820" y="5958"/>
                </a:lnTo>
                <a:lnTo>
                  <a:pt x="1632788" y="3575"/>
                </a:lnTo>
                <a:lnTo>
                  <a:pt x="1644295" y="3575"/>
                </a:lnTo>
                <a:lnTo>
                  <a:pt x="1649057" y="6355"/>
                </a:lnTo>
                <a:lnTo>
                  <a:pt x="1651834" y="5163"/>
                </a:lnTo>
                <a:lnTo>
                  <a:pt x="1658183" y="5958"/>
                </a:lnTo>
                <a:lnTo>
                  <a:pt x="1661357" y="9135"/>
                </a:lnTo>
                <a:lnTo>
                  <a:pt x="1676832" y="28596"/>
                </a:lnTo>
                <a:lnTo>
                  <a:pt x="1694291" y="46866"/>
                </a:lnTo>
                <a:lnTo>
                  <a:pt x="1704607" y="55603"/>
                </a:lnTo>
                <a:lnTo>
                  <a:pt x="1715320" y="65930"/>
                </a:lnTo>
                <a:lnTo>
                  <a:pt x="1720875" y="65135"/>
                </a:lnTo>
                <a:lnTo>
                  <a:pt x="1729208" y="69901"/>
                </a:lnTo>
                <a:lnTo>
                  <a:pt x="1732382" y="75462"/>
                </a:lnTo>
                <a:lnTo>
                  <a:pt x="1732779" y="78639"/>
                </a:lnTo>
                <a:lnTo>
                  <a:pt x="1745476" y="195803"/>
                </a:lnTo>
                <a:lnTo>
                  <a:pt x="1768093" y="430130"/>
                </a:lnTo>
                <a:lnTo>
                  <a:pt x="1781187" y="547691"/>
                </a:lnTo>
                <a:lnTo>
                  <a:pt x="1810947" y="780827"/>
                </a:lnTo>
                <a:lnTo>
                  <a:pt x="1838325" y="1013963"/>
                </a:lnTo>
                <a:lnTo>
                  <a:pt x="1838325" y="1017141"/>
                </a:lnTo>
                <a:lnTo>
                  <a:pt x="1835547" y="1021509"/>
                </a:lnTo>
                <a:lnTo>
                  <a:pt x="1833167" y="1022701"/>
                </a:lnTo>
                <a:lnTo>
                  <a:pt x="1830786" y="1025481"/>
                </a:lnTo>
                <a:lnTo>
                  <a:pt x="1824834" y="1028261"/>
                </a:lnTo>
                <a:lnTo>
                  <a:pt x="1821263" y="1029056"/>
                </a:lnTo>
                <a:lnTo>
                  <a:pt x="1397889" y="1043354"/>
                </a:lnTo>
                <a:lnTo>
                  <a:pt x="974515" y="1057254"/>
                </a:lnTo>
                <a:lnTo>
                  <a:pt x="765010" y="1064403"/>
                </a:lnTo>
                <a:lnTo>
                  <a:pt x="555505" y="1071155"/>
                </a:lnTo>
                <a:lnTo>
                  <a:pt x="451943" y="1075921"/>
                </a:lnTo>
                <a:lnTo>
                  <a:pt x="296402" y="1082276"/>
                </a:lnTo>
                <a:lnTo>
                  <a:pt x="192840" y="1083070"/>
                </a:lnTo>
                <a:lnTo>
                  <a:pt x="141654" y="1080687"/>
                </a:lnTo>
                <a:lnTo>
                  <a:pt x="138480" y="1083864"/>
                </a:lnTo>
                <a:lnTo>
                  <a:pt x="129750" y="1085850"/>
                </a:lnTo>
                <a:lnTo>
                  <a:pt x="124989" y="1084659"/>
                </a:lnTo>
                <a:lnTo>
                  <a:pt x="107530" y="1073141"/>
                </a:lnTo>
                <a:lnTo>
                  <a:pt x="90468" y="1060432"/>
                </a:lnTo>
                <a:lnTo>
                  <a:pt x="74200" y="1050105"/>
                </a:lnTo>
                <a:lnTo>
                  <a:pt x="57535" y="1039382"/>
                </a:lnTo>
                <a:lnTo>
                  <a:pt x="55154" y="1039382"/>
                </a:lnTo>
                <a:lnTo>
                  <a:pt x="50392" y="1035410"/>
                </a:lnTo>
                <a:lnTo>
                  <a:pt x="49599" y="1033027"/>
                </a:lnTo>
                <a:lnTo>
                  <a:pt x="46821" y="1031041"/>
                </a:lnTo>
                <a:lnTo>
                  <a:pt x="43250" y="1025481"/>
                </a:lnTo>
                <a:lnTo>
                  <a:pt x="42853" y="1021509"/>
                </a:lnTo>
                <a:lnTo>
                  <a:pt x="32934" y="789962"/>
                </a:lnTo>
                <a:lnTo>
                  <a:pt x="21824" y="558415"/>
                </a:lnTo>
                <a:lnTo>
                  <a:pt x="14285" y="443237"/>
                </a:lnTo>
                <a:lnTo>
                  <a:pt x="3175" y="268881"/>
                </a:lnTo>
                <a:lnTo>
                  <a:pt x="0" y="152909"/>
                </a:lnTo>
                <a:lnTo>
                  <a:pt x="1587" y="95717"/>
                </a:lnTo>
                <a:lnTo>
                  <a:pt x="2778" y="91348"/>
                </a:lnTo>
                <a:lnTo>
                  <a:pt x="8730" y="86979"/>
                </a:lnTo>
                <a:lnTo>
                  <a:pt x="13094" y="86979"/>
                </a:lnTo>
                <a:lnTo>
                  <a:pt x="13491" y="86185"/>
                </a:lnTo>
                <a:lnTo>
                  <a:pt x="13888" y="86185"/>
                </a:lnTo>
                <a:lnTo>
                  <a:pt x="60709" y="75064"/>
                </a:lnTo>
                <a:lnTo>
                  <a:pt x="157922" y="59575"/>
                </a:lnTo>
                <a:lnTo>
                  <a:pt x="305925" y="47263"/>
                </a:lnTo>
                <a:lnTo>
                  <a:pt x="403138" y="40114"/>
                </a:lnTo>
                <a:lnTo>
                  <a:pt x="504716" y="31376"/>
                </a:lnTo>
                <a:lnTo>
                  <a:pt x="707079" y="17873"/>
                </a:lnTo>
                <a:lnTo>
                  <a:pt x="808657" y="12312"/>
                </a:lnTo>
                <a:lnTo>
                  <a:pt x="909838" y="7944"/>
                </a:lnTo>
                <a:lnTo>
                  <a:pt x="1112994" y="198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Dikdörtgen 10"/>
          <p:cNvSpPr/>
          <p:nvPr/>
        </p:nvSpPr>
        <p:spPr>
          <a:xfrm>
            <a:off x="5579214" y="933181"/>
            <a:ext cx="46201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Ben yürürüm yana yana</a:t>
            </a:r>
          </a:p>
          <a:p>
            <a:r>
              <a:rPr lang="tr-TR" sz="3200" dirty="0" smtClean="0"/>
              <a:t>Aşk boyadı beni kana</a:t>
            </a:r>
          </a:p>
          <a:p>
            <a:r>
              <a:rPr lang="tr-TR" sz="3200" dirty="0" smtClean="0"/>
              <a:t>Ne akilim ne divane</a:t>
            </a:r>
          </a:p>
          <a:p>
            <a:r>
              <a:rPr lang="tr-TR" sz="3200" dirty="0" smtClean="0"/>
              <a:t>Gel gör beni aşk </a:t>
            </a:r>
            <a:r>
              <a:rPr lang="tr-TR" sz="3200" dirty="0" err="1" smtClean="0"/>
              <a:t>neyledi</a:t>
            </a:r>
            <a:endParaRPr lang="tr-TR" sz="3200" dirty="0" smtClean="0"/>
          </a:p>
          <a:p>
            <a:endParaRPr lang="tr-TR" sz="3200" dirty="0" smtClean="0"/>
          </a:p>
          <a:p>
            <a:r>
              <a:rPr lang="tr-TR" sz="3200" dirty="0" smtClean="0"/>
              <a:t>Mecnun </a:t>
            </a:r>
            <a:r>
              <a:rPr lang="tr-TR" sz="3200" dirty="0" err="1" smtClean="0"/>
              <a:t>oluben</a:t>
            </a:r>
            <a:r>
              <a:rPr lang="tr-TR" sz="3200" dirty="0" smtClean="0"/>
              <a:t> yürürüm</a:t>
            </a:r>
          </a:p>
          <a:p>
            <a:r>
              <a:rPr lang="tr-TR" sz="3200" dirty="0" smtClean="0"/>
              <a:t>Dostu düşümde görürüm</a:t>
            </a:r>
          </a:p>
          <a:p>
            <a:r>
              <a:rPr lang="tr-TR" sz="3200" dirty="0" smtClean="0"/>
              <a:t>Uyanır </a:t>
            </a:r>
            <a:r>
              <a:rPr lang="tr-TR" sz="3200" dirty="0" err="1" smtClean="0"/>
              <a:t>melul</a:t>
            </a:r>
            <a:r>
              <a:rPr lang="tr-TR" sz="3200" dirty="0" smtClean="0"/>
              <a:t> olurum</a:t>
            </a:r>
          </a:p>
          <a:p>
            <a:r>
              <a:rPr lang="tr-TR" sz="3200" dirty="0" smtClean="0"/>
              <a:t>Gel gör beni aşk </a:t>
            </a:r>
            <a:r>
              <a:rPr lang="tr-TR" sz="3200" dirty="0" err="1" smtClean="0"/>
              <a:t>neyledi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239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“Kutadgu Bilig” mutluluk veren bilge anlamına gelir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Dinimiz konuşma, yazma ve edebiyatımızı etkilememiştir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Hem günlük konuşmalarımızda hem de edebî metinlerde birçok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dini </a:t>
            </a:r>
            <a:r>
              <a:rPr lang="tr-TR" sz="2400" dirty="0">
                <a:solidFill>
                  <a:prstClr val="black"/>
                </a:solidFill>
              </a:rPr>
              <a:t>kelime kullanırız. 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Yunus Emre sade bir Türkçe ile dinin </a:t>
            </a:r>
            <a:r>
              <a:rPr lang="tr-TR" sz="2400" dirty="0" smtClean="0">
                <a:solidFill>
                  <a:prstClr val="black"/>
                </a:solidFill>
              </a:rPr>
              <a:t>anlaşılmasını kolaylaştırıcı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şiirler </a:t>
            </a:r>
            <a:r>
              <a:rPr lang="tr-TR" sz="2400" dirty="0">
                <a:solidFill>
                  <a:prstClr val="black"/>
                </a:solidFill>
              </a:rPr>
              <a:t>yazmıştır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Kur’an-ı Kerim’den hiçbir kelime dilimize geçmemiştir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Mevlana’nın mesnevi adlı bir eseri vardır. Bu eserde İslam’ın </a:t>
            </a:r>
            <a:endParaRPr lang="tr-TR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güzellikleri </a:t>
            </a:r>
            <a:r>
              <a:rPr lang="tr-TR" sz="2400" dirty="0">
                <a:solidFill>
                  <a:prstClr val="black"/>
                </a:solidFill>
              </a:rPr>
              <a:t>anlatılmıştır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096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>
            <a:hlinkClick r:id="rId2"/>
          </p:cNvPr>
          <p:cNvSpPr/>
          <p:nvPr/>
        </p:nvSpPr>
        <p:spPr>
          <a:xfrm>
            <a:off x="2895121" y="222106"/>
            <a:ext cx="6317673" cy="1256145"/>
          </a:xfrm>
          <a:prstGeom prst="roundRect">
            <a:avLst/>
          </a:prstGeom>
          <a:solidFill>
            <a:srgbClr val="17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Etkinlikler için tıklayınız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400802" y="644019"/>
            <a:ext cx="1623984" cy="1668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Yuvarlatılmış Dikdörtgen 6">
            <a:hlinkClick r:id="rId4"/>
          </p:cNvPr>
          <p:cNvSpPr/>
          <p:nvPr/>
        </p:nvSpPr>
        <p:spPr>
          <a:xfrm>
            <a:off x="798786" y="4099035"/>
            <a:ext cx="10510345" cy="1620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Yukarıdaki bağlantıdan etkinliklerin açılmaması durumundan dindersimateryal.com sitesinde etkinlikler ve oyunlara ulaşabilirsiniz.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Yuvarlatılmış Dikdörtgen 7">
            <a:hlinkClick r:id="rId5"/>
          </p:cNvPr>
          <p:cNvSpPr/>
          <p:nvPr/>
        </p:nvSpPr>
        <p:spPr>
          <a:xfrm>
            <a:off x="2895121" y="2476021"/>
            <a:ext cx="6317673" cy="1256145"/>
          </a:xfrm>
          <a:prstGeom prst="roundRect">
            <a:avLst/>
          </a:prstGeom>
          <a:solidFill>
            <a:srgbClr val="17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Etkinlikler için tıklayınız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8400802" y="2897934"/>
            <a:ext cx="1623984" cy="1668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7536" y="3377419"/>
            <a:ext cx="795184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01811" y="4166709"/>
            <a:ext cx="793750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01810" y="4905871"/>
            <a:ext cx="793750" cy="6328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50625" y="74032"/>
            <a:ext cx="12105536" cy="3114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tr-TR" sz="4000" dirty="0"/>
              <a:t>Kaşgarlı Mahmud, Divân-ü </a:t>
            </a:r>
            <a:r>
              <a:rPr lang="tr-TR" sz="4000" dirty="0" err="1"/>
              <a:t>Lügâti't</a:t>
            </a:r>
            <a:r>
              <a:rPr lang="tr-TR" sz="4000" dirty="0"/>
              <a:t>-Türk adlı eserine besmele, Allah’a </a:t>
            </a:r>
            <a:r>
              <a:rPr lang="tr-TR" sz="4000" dirty="0" err="1"/>
              <a:t>hamd</a:t>
            </a:r>
            <a:r>
              <a:rPr lang="tr-TR" sz="4000" dirty="0"/>
              <a:t> ve Hz. Peygambere övgüyle giriş yapmıştır. </a:t>
            </a:r>
            <a:endParaRPr lang="tr-TR" sz="4000" dirty="0" smtClean="0"/>
          </a:p>
          <a:p>
            <a:pPr lvl="0" algn="just">
              <a:defRPr/>
            </a:pPr>
            <a:r>
              <a:rPr lang="tr-TR" sz="4000" b="1" dirty="0" smtClean="0"/>
              <a:t>1. Bu </a:t>
            </a:r>
            <a:r>
              <a:rPr lang="tr-TR" sz="4000" b="1" dirty="0"/>
              <a:t>durum aşağıdakilerden hangisinin göstergesidir?</a:t>
            </a:r>
            <a:endParaRPr kumimoji="0" lang="tr-TR" sz="54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1571066" y="4896225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995561" y="493863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 smtClean="0">
                  <a:solidFill>
                    <a:prstClr val="black"/>
                  </a:solidFill>
                </a:rPr>
                <a:t>İslam dininden izler taşıdığının</a:t>
              </a: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1286" y="3435709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Dinî bir eser olduğunun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995562" y="4195462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Alanında yazılmış ilk eser olduğunun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C20A0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altLang="tr-TR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Edebî bir dille kaleme alındığının</a:t>
              </a:r>
              <a:endPara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8699794" y="2793467"/>
            <a:ext cx="338858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8970" y="3941123"/>
            <a:ext cx="795184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18970" y="4814087"/>
            <a:ext cx="793750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18970" y="3123221"/>
            <a:ext cx="793750" cy="6328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0619874" y="6496544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1012721" y="315598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200" dirty="0">
                  <a:solidFill>
                    <a:prstClr val="black"/>
                  </a:solidFill>
                </a:rPr>
                <a:t>Allah lafzı farklı duyguları ifade için kullanılmaktadır.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2720" y="3999413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>
                <a:defRPr/>
              </a:pPr>
              <a:r>
                <a:rPr lang="tr-TR" sz="3200" dirty="0">
                  <a:solidFill>
                    <a:prstClr val="black"/>
                  </a:solidFill>
                </a:rPr>
                <a:t>Dinî inançlar edebiyata ve sanata şekil vermiştir.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1012721" y="4842840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200" dirty="0">
                  <a:solidFill>
                    <a:prstClr val="black"/>
                  </a:solidFill>
                </a:rPr>
                <a:t>Türkçeye diğer dillerden çok sayıda kelime girmiştir.</a:t>
              </a: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200" dirty="0" smtClean="0">
                  <a:solidFill>
                    <a:prstClr val="black"/>
                  </a:solidFill>
                </a:rPr>
                <a:t>       Türkçede </a:t>
              </a:r>
              <a:r>
                <a:rPr lang="tr-TR" sz="3200" dirty="0">
                  <a:solidFill>
                    <a:prstClr val="black"/>
                  </a:solidFill>
                </a:rPr>
                <a:t>Allah lafzının bulunduğu atasözleri bulunmaktadır.</a:t>
              </a:r>
              <a:endPara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75079" y="44492"/>
            <a:ext cx="12019073" cy="3005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2800" dirty="0">
                <a:solidFill>
                  <a:prstClr val="black"/>
                </a:solidFill>
              </a:rPr>
              <a:t>“Allah” lafzı Türkçede, özellikle günlük konuşma dilinde değişik tonlamalar, ikilemeler ve tekrarlarla birçok duygu dile getirilirken sıklıkla kullanılır. Örneğin; şaşırma durumunda “Allah </a:t>
            </a:r>
            <a:r>
              <a:rPr lang="tr-TR" sz="2800" dirty="0" err="1">
                <a:solidFill>
                  <a:prstClr val="black"/>
                </a:solidFill>
              </a:rPr>
              <a:t>Allah</a:t>
            </a:r>
            <a:r>
              <a:rPr lang="tr-TR" sz="2800" dirty="0">
                <a:solidFill>
                  <a:prstClr val="black"/>
                </a:solidFill>
              </a:rPr>
              <a:t>!”, hayret edildiğinde “Allah </a:t>
            </a:r>
            <a:r>
              <a:rPr lang="tr-TR" sz="2800" dirty="0" err="1">
                <a:solidFill>
                  <a:prstClr val="black"/>
                </a:solidFill>
              </a:rPr>
              <a:t>Allaah</a:t>
            </a:r>
            <a:r>
              <a:rPr lang="tr-TR" sz="2800" dirty="0">
                <a:solidFill>
                  <a:prstClr val="black"/>
                </a:solidFill>
              </a:rPr>
              <a:t>!”, sevinç duyulduğunda “</a:t>
            </a:r>
            <a:r>
              <a:rPr lang="tr-TR" sz="2800" dirty="0" err="1">
                <a:solidFill>
                  <a:prstClr val="black"/>
                </a:solidFill>
              </a:rPr>
              <a:t>Allaaaaaaaah</a:t>
            </a:r>
            <a:r>
              <a:rPr lang="tr-TR" sz="2800" dirty="0">
                <a:solidFill>
                  <a:prstClr val="black"/>
                </a:solidFill>
              </a:rPr>
              <a:t>!”, bir şeyden korkulduğunda “</a:t>
            </a:r>
            <a:r>
              <a:rPr lang="tr-TR" sz="2800" dirty="0" err="1">
                <a:solidFill>
                  <a:prstClr val="black"/>
                </a:solidFill>
              </a:rPr>
              <a:t>Allahıııım</a:t>
            </a:r>
            <a:r>
              <a:rPr lang="tr-TR" sz="2800" dirty="0">
                <a:solidFill>
                  <a:prstClr val="black"/>
                </a:solidFill>
              </a:rPr>
              <a:t>!”, düşmana saldırırken ise “Allah </a:t>
            </a:r>
            <a:r>
              <a:rPr lang="tr-TR" sz="2800" dirty="0" err="1">
                <a:solidFill>
                  <a:prstClr val="black"/>
                </a:solidFill>
              </a:rPr>
              <a:t>Allah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  <a:r>
              <a:rPr lang="tr-TR" sz="2800" dirty="0" err="1">
                <a:solidFill>
                  <a:prstClr val="black"/>
                </a:solidFill>
              </a:rPr>
              <a:t>Allah</a:t>
            </a:r>
            <a:r>
              <a:rPr lang="tr-TR" sz="2800" dirty="0">
                <a:solidFill>
                  <a:prstClr val="black"/>
                </a:solidFill>
              </a:rPr>
              <a:t>!” denir. Bu durum Türk insanının duygu ve inanç dünyasıyla ilgili fikir vermesi bakımından da önemlidir</a:t>
            </a:r>
            <a:r>
              <a:rPr lang="tr-TR" sz="1600" dirty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tr-TR" sz="3200" b="1" dirty="0">
                <a:solidFill>
                  <a:prstClr val="black"/>
                </a:solidFill>
              </a:rPr>
              <a:t>2. Bu metinden aşağıdakilerin hangisine ulaşılabilir?</a:t>
            </a:r>
          </a:p>
        </p:txBody>
      </p:sp>
      <p:sp>
        <p:nvSpPr>
          <p:cNvPr id="30" name="Yuvarlatılmış Dikdörtgen 29"/>
          <p:cNvSpPr/>
          <p:nvPr/>
        </p:nvSpPr>
        <p:spPr>
          <a:xfrm>
            <a:off x="8775032" y="2751266"/>
            <a:ext cx="3330504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kdörtgen 51"/>
          <p:cNvSpPr/>
          <p:nvPr/>
        </p:nvSpPr>
        <p:spPr>
          <a:xfrm>
            <a:off x="217536" y="3377419"/>
            <a:ext cx="795184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201811" y="4166709"/>
            <a:ext cx="793750" cy="6254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218970" y="5632255"/>
            <a:ext cx="793750" cy="6254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F36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kdörtgen 54"/>
          <p:cNvSpPr/>
          <p:nvPr/>
        </p:nvSpPr>
        <p:spPr>
          <a:xfrm>
            <a:off x="201810" y="4905871"/>
            <a:ext cx="793750" cy="6328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İçerik Yer Tutucusu 2"/>
          <p:cNvSpPr txBox="1">
            <a:spLocks/>
          </p:cNvSpPr>
          <p:nvPr/>
        </p:nvSpPr>
        <p:spPr>
          <a:xfrm>
            <a:off x="86463" y="61062"/>
            <a:ext cx="12019073" cy="3237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rgbClr val="13487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tr-TR" sz="4000" dirty="0"/>
              <a:t>İçinde Allah lafzının geçtiği, dua ve temenni gibi çeşitli duyguları ifade için kullanılan bazı kelime, ikileme veya cümleler Türkçede yaygın olarak kullanılmaktadır. </a:t>
            </a:r>
            <a:endParaRPr lang="tr-TR" sz="4000" dirty="0" smtClean="0"/>
          </a:p>
          <a:p>
            <a:pPr lvl="0" algn="l">
              <a:defRPr/>
            </a:pPr>
            <a:r>
              <a:rPr lang="tr-TR" sz="4000" b="1" dirty="0" smtClean="0"/>
              <a:t>3. Buna </a:t>
            </a:r>
            <a:r>
              <a:rPr lang="tr-TR" sz="4000" b="1" dirty="0"/>
              <a:t>göre aşağıdaki ifadelerden hangisi bir iş sonuçlanınca kullanılır?</a:t>
            </a:r>
            <a:endParaRPr kumimoji="0" lang="tr-TR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9654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Komut Düğmesi: Geri veya Önceki 26">
            <a:hlinkClick r:id="" action="ppaction://hlinkshowjump?jump=previousslide" highlightClick="1"/>
          </p:cNvPr>
          <p:cNvSpPr/>
          <p:nvPr/>
        </p:nvSpPr>
        <p:spPr>
          <a:xfrm>
            <a:off x="11571066" y="4896225"/>
            <a:ext cx="437317" cy="36145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743376" y="649654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Komut Düğmesi: Giriş 28">
            <a:hlinkClick r:id="" action="ppaction://hlinkshowjump?jump=firstslide" highlightClick="1"/>
          </p:cNvPr>
          <p:cNvSpPr/>
          <p:nvPr/>
        </p:nvSpPr>
        <p:spPr>
          <a:xfrm>
            <a:off x="11137184" y="649654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Doğru"/>
          <p:cNvGrpSpPr/>
          <p:nvPr/>
        </p:nvGrpSpPr>
        <p:grpSpPr>
          <a:xfrm>
            <a:off x="995561" y="4938636"/>
            <a:ext cx="11092815" cy="550609"/>
            <a:chOff x="1012721" y="3155986"/>
            <a:chExt cx="11092815" cy="550609"/>
          </a:xfrm>
        </p:grpSpPr>
        <p:sp>
          <p:nvSpPr>
            <p:cNvPr id="2" name="Yuvarlatılmış Dikdörtgen 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Elhamdülillah!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İkizkenar Üçgen 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13487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B"/>
          <p:cNvGrpSpPr/>
          <p:nvPr/>
        </p:nvGrpSpPr>
        <p:grpSpPr>
          <a:xfrm>
            <a:off x="1011286" y="3435709"/>
            <a:ext cx="11092816" cy="550610"/>
            <a:chOff x="1012720" y="3155986"/>
            <a:chExt cx="11092816" cy="550610"/>
          </a:xfrm>
        </p:grpSpPr>
        <p:sp>
          <p:nvSpPr>
            <p:cNvPr id="39" name="Yuvarlatılmış Dikdörtgen 38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Alimallah!</a:t>
              </a: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İkizkenar Üçgen 39"/>
            <p:cNvSpPr/>
            <p:nvPr/>
          </p:nvSpPr>
          <p:spPr>
            <a:xfrm rot="5400000">
              <a:off x="1170034" y="2998672"/>
              <a:ext cx="550610" cy="865237"/>
            </a:xfrm>
            <a:prstGeom prst="triangle">
              <a:avLst>
                <a:gd name="adj" fmla="val 48215"/>
              </a:avLst>
            </a:prstGeom>
            <a:solidFill>
              <a:srgbClr val="5D98C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C"/>
          <p:cNvGrpSpPr/>
          <p:nvPr/>
        </p:nvGrpSpPr>
        <p:grpSpPr>
          <a:xfrm>
            <a:off x="995562" y="4195462"/>
            <a:ext cx="11092815" cy="550609"/>
            <a:chOff x="1012721" y="3155986"/>
            <a:chExt cx="11092815" cy="550609"/>
          </a:xfrm>
        </p:grpSpPr>
        <p:sp>
          <p:nvSpPr>
            <p:cNvPr id="42" name="Yuvarlatılmış Dikdörtgen 41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dirty="0">
                  <a:solidFill>
                    <a:prstClr val="black"/>
                  </a:solidFill>
                </a:rPr>
                <a:t> </a:t>
              </a:r>
              <a:r>
                <a:rPr lang="tr-TR" sz="3600" dirty="0" err="1">
                  <a:solidFill>
                    <a:prstClr val="black"/>
                  </a:solidFill>
                </a:rPr>
                <a:t>Evelallah</a:t>
              </a:r>
              <a:r>
                <a:rPr lang="tr-TR" sz="3600" dirty="0">
                  <a:solidFill>
                    <a:prstClr val="black"/>
                  </a:solidFill>
                </a:rPr>
                <a:t>!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İkizkenar Üçgen 42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C20A0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D"/>
          <p:cNvGrpSpPr/>
          <p:nvPr/>
        </p:nvGrpSpPr>
        <p:grpSpPr>
          <a:xfrm>
            <a:off x="1012721" y="5686267"/>
            <a:ext cx="11092815" cy="550609"/>
            <a:chOff x="1012721" y="3155986"/>
            <a:chExt cx="11092815" cy="550609"/>
          </a:xfrm>
        </p:grpSpPr>
        <p:sp>
          <p:nvSpPr>
            <p:cNvPr id="45" name="Yuvarlatılmış Dikdörtgen 44"/>
            <p:cNvSpPr/>
            <p:nvPr/>
          </p:nvSpPr>
          <p:spPr>
            <a:xfrm>
              <a:off x="1012723" y="3155986"/>
              <a:ext cx="11092813" cy="550607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134871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altLang="tr-TR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İnşallah!</a:t>
              </a:r>
              <a:endPara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İkizkenar Üçgen 45"/>
            <p:cNvSpPr/>
            <p:nvPr/>
          </p:nvSpPr>
          <p:spPr>
            <a:xfrm rot="5400000">
              <a:off x="1170037" y="2998672"/>
              <a:ext cx="550607" cy="865239"/>
            </a:xfrm>
            <a:prstGeom prst="triangle">
              <a:avLst>
                <a:gd name="adj" fmla="val 48215"/>
              </a:avLst>
            </a:prstGeom>
            <a:solidFill>
              <a:srgbClr val="13487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51238" y="1276350"/>
            <a:ext cx="10318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5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</a:t>
            </a:r>
            <a:endParaRPr kumimoji="0" lang="tr-TR" alt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Yuvarlatılmış Dikdörtgen 29"/>
          <p:cNvSpPr/>
          <p:nvPr/>
        </p:nvSpPr>
        <p:spPr>
          <a:xfrm>
            <a:off x="8134350" y="2844683"/>
            <a:ext cx="3969752" cy="42657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Beceri Temelli Sorular (MEB)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7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54693" y="188645"/>
            <a:ext cx="5636441" cy="929564"/>
            <a:chOff x="6056464" y="5436066"/>
            <a:chExt cx="4418363" cy="929564"/>
          </a:xfrm>
        </p:grpSpPr>
        <p:sp>
          <p:nvSpPr>
            <p:cNvPr id="5" name="Dikdörtgen 4"/>
            <p:cNvSpPr/>
            <p:nvPr/>
          </p:nvSpPr>
          <p:spPr>
            <a:xfrm>
              <a:off x="6331449" y="5436066"/>
              <a:ext cx="4143378" cy="929564"/>
            </a:xfrm>
            <a:prstGeom prst="rect">
              <a:avLst/>
            </a:prstGeom>
            <a:solidFill>
              <a:srgbClr val="FEF6A3"/>
            </a:solidFill>
            <a:ln>
              <a:solidFill>
                <a:srgbClr val="8BB2DD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Edebiyat Nedir?</a:t>
              </a:r>
              <a:endParaRPr kumimoji="0" lang="tr-T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erbest Form 5"/>
            <p:cNvSpPr/>
            <p:nvPr/>
          </p:nvSpPr>
          <p:spPr>
            <a:xfrm>
              <a:off x="6056464" y="5436066"/>
              <a:ext cx="787404" cy="929564"/>
            </a:xfrm>
            <a:custGeom>
              <a:avLst/>
              <a:gdLst>
                <a:gd name="connsiteX0" fmla="*/ 665747 w 1888673"/>
                <a:gd name="connsiteY0" fmla="*/ 0 h 1080000"/>
                <a:gd name="connsiteX1" fmla="*/ 685515 w 1888673"/>
                <a:gd name="connsiteY1" fmla="*/ 1617 h 1080000"/>
                <a:gd name="connsiteX2" fmla="*/ 685515 w 1888673"/>
                <a:gd name="connsiteY2" fmla="*/ 0 h 1080000"/>
                <a:gd name="connsiteX3" fmla="*/ 1888673 w 1888673"/>
                <a:gd name="connsiteY3" fmla="*/ 0 h 1080000"/>
                <a:gd name="connsiteX4" fmla="*/ 1888673 w 1888673"/>
                <a:gd name="connsiteY4" fmla="*/ 1080000 h 1080000"/>
                <a:gd name="connsiteX5" fmla="*/ 685515 w 1888673"/>
                <a:gd name="connsiteY5" fmla="*/ 1080000 h 1080000"/>
                <a:gd name="connsiteX6" fmla="*/ 685515 w 1888673"/>
                <a:gd name="connsiteY6" fmla="*/ 1078384 h 1080000"/>
                <a:gd name="connsiteX7" fmla="*/ 665747 w 1888673"/>
                <a:gd name="connsiteY7" fmla="*/ 1080000 h 1080000"/>
                <a:gd name="connsiteX8" fmla="*/ 0 w 1888673"/>
                <a:gd name="connsiteY8" fmla="*/ 540000 h 1080000"/>
                <a:gd name="connsiteX9" fmla="*/ 665747 w 1888673"/>
                <a:gd name="connsiteY9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8673" h="1080000">
                  <a:moveTo>
                    <a:pt x="665747" y="0"/>
                  </a:moveTo>
                  <a:lnTo>
                    <a:pt x="685515" y="1617"/>
                  </a:lnTo>
                  <a:lnTo>
                    <a:pt x="685515" y="0"/>
                  </a:lnTo>
                  <a:lnTo>
                    <a:pt x="1888673" y="0"/>
                  </a:lnTo>
                  <a:lnTo>
                    <a:pt x="1888673" y="1080000"/>
                  </a:lnTo>
                  <a:lnTo>
                    <a:pt x="685515" y="1080000"/>
                  </a:lnTo>
                  <a:lnTo>
                    <a:pt x="685515" y="1078384"/>
                  </a:lnTo>
                  <a:lnTo>
                    <a:pt x="665747" y="1080000"/>
                  </a:lnTo>
                  <a:cubicBezTo>
                    <a:pt x="298065" y="1080000"/>
                    <a:pt x="0" y="838234"/>
                    <a:pt x="0" y="540000"/>
                  </a:cubicBezTo>
                  <a:cubicBezTo>
                    <a:pt x="0" y="241766"/>
                    <a:pt x="298065" y="0"/>
                    <a:pt x="665747" y="0"/>
                  </a:cubicBezTo>
                  <a:close/>
                </a:path>
              </a:pathLst>
            </a:custGeom>
            <a:solidFill>
              <a:srgbClr val="66BDB7"/>
            </a:solidFill>
            <a:ln>
              <a:solidFill>
                <a:srgbClr val="8BB2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931" y="1331495"/>
            <a:ext cx="5124946" cy="514425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05487" y="2173573"/>
            <a:ext cx="6140087" cy="43021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Edebiyat; insanların duygu ve düşüncelerini dil aracılığıyla </a:t>
            </a:r>
            <a:r>
              <a:rPr lang="tr-TR" sz="3600" b="1" dirty="0">
                <a:solidFill>
                  <a:schemeClr val="tx1"/>
                </a:solidFill>
              </a:rPr>
              <a:t>kelimelere ve yazıya </a:t>
            </a:r>
            <a:r>
              <a:rPr lang="tr-TR" sz="3600" dirty="0" smtClean="0">
                <a:solidFill>
                  <a:schemeClr val="tx1"/>
                </a:solidFill>
              </a:rPr>
              <a:t>dökerek aktardığı </a:t>
            </a:r>
            <a:r>
              <a:rPr lang="tr-TR" sz="3600" dirty="0">
                <a:solidFill>
                  <a:schemeClr val="tx1"/>
                </a:solidFill>
              </a:rPr>
              <a:t>bir sanat dalıdır.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535470" y="1723781"/>
            <a:ext cx="2280120" cy="929564"/>
          </a:xfrm>
          <a:prstGeom prst="rect">
            <a:avLst/>
          </a:prstGeom>
          <a:solidFill>
            <a:srgbClr val="FEF6A3"/>
          </a:solidFill>
          <a:ln>
            <a:solidFill>
              <a:srgbClr val="8BB2D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Edebiyat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4FF2CF-5880-4F4B-9AD4-74F26CD5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94" y="169877"/>
            <a:ext cx="7532789" cy="707886"/>
          </a:xfrm>
        </p:spPr>
        <p:txBody>
          <a:bodyPr/>
          <a:lstStyle/>
          <a:p>
            <a:pPr algn="ctr"/>
            <a:r>
              <a:rPr lang="tr-TR" b="1" dirty="0" smtClean="0"/>
              <a:t>Edebiyatta Türler</a:t>
            </a:r>
            <a:endParaRPr lang="en-US" b="1" dirty="0"/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7F3BDB45-3A20-49CE-85DF-66ADFA2FE00C}"/>
              </a:ext>
            </a:extLst>
          </p:cNvPr>
          <p:cNvSpPr/>
          <p:nvPr/>
        </p:nvSpPr>
        <p:spPr>
          <a:xfrm>
            <a:off x="4036224" y="2644112"/>
            <a:ext cx="4120135" cy="2175187"/>
          </a:xfrm>
          <a:custGeom>
            <a:avLst/>
            <a:gdLst>
              <a:gd name="connsiteX0" fmla="*/ 2918207 w 6282731"/>
              <a:gd name="connsiteY0" fmla="*/ 0 h 3316909"/>
              <a:gd name="connsiteX1" fmla="*/ 4040382 w 6282731"/>
              <a:gd name="connsiteY1" fmla="*/ 914599 h 3316909"/>
              <a:gd name="connsiteX2" fmla="*/ 4047436 w 6282731"/>
              <a:gd name="connsiteY2" fmla="*/ 984571 h 3316909"/>
              <a:gd name="connsiteX3" fmla="*/ 4103706 w 6282731"/>
              <a:gd name="connsiteY3" fmla="*/ 954028 h 3316909"/>
              <a:gd name="connsiteX4" fmla="*/ 4377079 w 6282731"/>
              <a:gd name="connsiteY4" fmla="*/ 898837 h 3316909"/>
              <a:gd name="connsiteX5" fmla="*/ 4959450 w 6282731"/>
              <a:gd name="connsiteY5" fmla="*/ 1208481 h 3316909"/>
              <a:gd name="connsiteX6" fmla="*/ 5007718 w 6282731"/>
              <a:gd name="connsiteY6" fmla="*/ 1297408 h 3316909"/>
              <a:gd name="connsiteX7" fmla="*/ 5031416 w 6282731"/>
              <a:gd name="connsiteY7" fmla="*/ 1268686 h 3316909"/>
              <a:gd name="connsiteX8" fmla="*/ 5363881 w 6282731"/>
              <a:gd name="connsiteY8" fmla="*/ 1130975 h 3316909"/>
              <a:gd name="connsiteX9" fmla="*/ 5834058 w 6282731"/>
              <a:gd name="connsiteY9" fmla="*/ 1601152 h 3316909"/>
              <a:gd name="connsiteX10" fmla="*/ 5777310 w 6282731"/>
              <a:gd name="connsiteY10" fmla="*/ 1825267 h 3316909"/>
              <a:gd name="connsiteX11" fmla="*/ 5742460 w 6282731"/>
              <a:gd name="connsiteY11" fmla="*/ 1874306 h 3316909"/>
              <a:gd name="connsiteX12" fmla="*/ 5833120 w 6282731"/>
              <a:gd name="connsiteY12" fmla="*/ 1902448 h 3316909"/>
              <a:gd name="connsiteX13" fmla="*/ 6282731 w 6282731"/>
              <a:gd name="connsiteY13" fmla="*/ 2580753 h 3316909"/>
              <a:gd name="connsiteX14" fmla="*/ 5621843 w 6282731"/>
              <a:gd name="connsiteY14" fmla="*/ 3313109 h 3316909"/>
              <a:gd name="connsiteX15" fmla="*/ 5583798 w 6282731"/>
              <a:gd name="connsiteY15" fmla="*/ 3315030 h 3316909"/>
              <a:gd name="connsiteX16" fmla="*/ 5583798 w 6282731"/>
              <a:gd name="connsiteY16" fmla="*/ 3316909 h 3316909"/>
              <a:gd name="connsiteX17" fmla="*/ 5546575 w 6282731"/>
              <a:gd name="connsiteY17" fmla="*/ 3316909 h 3316909"/>
              <a:gd name="connsiteX18" fmla="*/ 916622 w 6282731"/>
              <a:gd name="connsiteY18" fmla="*/ 3316909 h 3316909"/>
              <a:gd name="connsiteX19" fmla="*/ 916622 w 6282731"/>
              <a:gd name="connsiteY19" fmla="*/ 3316780 h 3316909"/>
              <a:gd name="connsiteX20" fmla="*/ 914090 w 6282731"/>
              <a:gd name="connsiteY20" fmla="*/ 3316908 h 3316909"/>
              <a:gd name="connsiteX21" fmla="*/ 0 w 6282731"/>
              <a:gd name="connsiteY21" fmla="*/ 2402818 h 3316909"/>
              <a:gd name="connsiteX22" fmla="*/ 914090 w 6282731"/>
              <a:gd name="connsiteY22" fmla="*/ 1488728 h 3316909"/>
              <a:gd name="connsiteX23" fmla="*/ 1010294 w 6282731"/>
              <a:gd name="connsiteY23" fmla="*/ 1496007 h 3316909"/>
              <a:gd name="connsiteX24" fmla="*/ 994223 w 6282731"/>
              <a:gd name="connsiteY24" fmla="*/ 1466398 h 3316909"/>
              <a:gd name="connsiteX25" fmla="*/ 938460 w 6282731"/>
              <a:gd name="connsiteY25" fmla="*/ 1190197 h 3316909"/>
              <a:gd name="connsiteX26" fmla="*/ 1648041 w 6282731"/>
              <a:gd name="connsiteY26" fmla="*/ 480616 h 3316909"/>
              <a:gd name="connsiteX27" fmla="*/ 1924242 w 6282731"/>
              <a:gd name="connsiteY27" fmla="*/ 536378 h 3316909"/>
              <a:gd name="connsiteX28" fmla="*/ 1945191 w 6282731"/>
              <a:gd name="connsiteY28" fmla="*/ 547749 h 3316909"/>
              <a:gd name="connsiteX29" fmla="*/ 1968386 w 6282731"/>
              <a:gd name="connsiteY29" fmla="*/ 505016 h 3316909"/>
              <a:gd name="connsiteX30" fmla="*/ 2918207 w 6282731"/>
              <a:gd name="connsiteY30" fmla="*/ 0 h 331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82731" h="3316909">
                <a:moveTo>
                  <a:pt x="2918207" y="0"/>
                </a:moveTo>
                <a:cubicBezTo>
                  <a:pt x="3471743" y="0"/>
                  <a:pt x="3933573" y="392638"/>
                  <a:pt x="4040382" y="914599"/>
                </a:cubicBezTo>
                <a:lnTo>
                  <a:pt x="4047436" y="984571"/>
                </a:lnTo>
                <a:lnTo>
                  <a:pt x="4103706" y="954028"/>
                </a:lnTo>
                <a:cubicBezTo>
                  <a:pt x="4187730" y="918489"/>
                  <a:pt x="4280110" y="898837"/>
                  <a:pt x="4377079" y="898837"/>
                </a:cubicBezTo>
                <a:cubicBezTo>
                  <a:pt x="4619503" y="898837"/>
                  <a:pt x="4833239" y="1021664"/>
                  <a:pt x="4959450" y="1208481"/>
                </a:cubicBezTo>
                <a:lnTo>
                  <a:pt x="5007718" y="1297408"/>
                </a:lnTo>
                <a:lnTo>
                  <a:pt x="5031416" y="1268686"/>
                </a:lnTo>
                <a:cubicBezTo>
                  <a:pt x="5116501" y="1183601"/>
                  <a:pt x="5234045" y="1130975"/>
                  <a:pt x="5363881" y="1130975"/>
                </a:cubicBezTo>
                <a:cubicBezTo>
                  <a:pt x="5623553" y="1130975"/>
                  <a:pt x="5834058" y="1341480"/>
                  <a:pt x="5834058" y="1601152"/>
                </a:cubicBezTo>
                <a:cubicBezTo>
                  <a:pt x="5834058" y="1682299"/>
                  <a:pt x="5813501" y="1758646"/>
                  <a:pt x="5777310" y="1825267"/>
                </a:cubicBezTo>
                <a:lnTo>
                  <a:pt x="5742460" y="1874306"/>
                </a:lnTo>
                <a:lnTo>
                  <a:pt x="5833120" y="1902448"/>
                </a:lnTo>
                <a:cubicBezTo>
                  <a:pt x="6097338" y="2014202"/>
                  <a:pt x="6282731" y="2275827"/>
                  <a:pt x="6282731" y="2580753"/>
                </a:cubicBezTo>
                <a:cubicBezTo>
                  <a:pt x="6282731" y="2961911"/>
                  <a:pt x="5993054" y="3275410"/>
                  <a:pt x="5621843" y="3313109"/>
                </a:cubicBezTo>
                <a:lnTo>
                  <a:pt x="5583798" y="3315030"/>
                </a:lnTo>
                <a:lnTo>
                  <a:pt x="5583798" y="3316909"/>
                </a:lnTo>
                <a:lnTo>
                  <a:pt x="5546575" y="3316909"/>
                </a:lnTo>
                <a:lnTo>
                  <a:pt x="916622" y="3316909"/>
                </a:lnTo>
                <a:lnTo>
                  <a:pt x="916622" y="3316780"/>
                </a:lnTo>
                <a:lnTo>
                  <a:pt x="914090" y="3316908"/>
                </a:lnTo>
                <a:cubicBezTo>
                  <a:pt x="409252" y="3316908"/>
                  <a:pt x="0" y="2907656"/>
                  <a:pt x="0" y="2402818"/>
                </a:cubicBezTo>
                <a:cubicBezTo>
                  <a:pt x="0" y="1897980"/>
                  <a:pt x="409252" y="1488728"/>
                  <a:pt x="914090" y="1488728"/>
                </a:cubicBezTo>
                <a:lnTo>
                  <a:pt x="1010294" y="1496007"/>
                </a:lnTo>
                <a:lnTo>
                  <a:pt x="994223" y="1466398"/>
                </a:lnTo>
                <a:cubicBezTo>
                  <a:pt x="958316" y="1381505"/>
                  <a:pt x="938460" y="1288170"/>
                  <a:pt x="938460" y="1190197"/>
                </a:cubicBezTo>
                <a:cubicBezTo>
                  <a:pt x="938460" y="798306"/>
                  <a:pt x="1256150" y="480616"/>
                  <a:pt x="1648041" y="480616"/>
                </a:cubicBezTo>
                <a:cubicBezTo>
                  <a:pt x="1746014" y="480616"/>
                  <a:pt x="1839349" y="500472"/>
                  <a:pt x="1924242" y="536378"/>
                </a:cubicBezTo>
                <a:lnTo>
                  <a:pt x="1945191" y="547749"/>
                </a:lnTo>
                <a:lnTo>
                  <a:pt x="1968386" y="505016"/>
                </a:lnTo>
                <a:cubicBezTo>
                  <a:pt x="2174231" y="200326"/>
                  <a:pt x="2522825" y="0"/>
                  <a:pt x="291820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5400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b="1" dirty="0" smtClean="0">
                <a:solidFill>
                  <a:prstClr val="white"/>
                </a:solidFill>
                <a:latin typeface="Calibri" panose="020F0502020204030204"/>
              </a:rPr>
              <a:t>Edebiyat</a:t>
            </a:r>
          </a:p>
        </p:txBody>
      </p:sp>
      <p:sp>
        <p:nvSpPr>
          <p:cNvPr id="8" name="Freeform 137">
            <a:extLst>
              <a:ext uri="{FF2B5EF4-FFF2-40B4-BE49-F238E27FC236}">
                <a16:creationId xmlns:a16="http://schemas.microsoft.com/office/drawing/2014/main" id="{727DA669-B0BE-47C3-B924-751640683AF1}"/>
              </a:ext>
            </a:extLst>
          </p:cNvPr>
          <p:cNvSpPr>
            <a:spLocks/>
          </p:cNvSpPr>
          <p:nvPr/>
        </p:nvSpPr>
        <p:spPr bwMode="auto">
          <a:xfrm rot="19827927">
            <a:off x="3531221" y="2550339"/>
            <a:ext cx="730050" cy="1193974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143">
            <a:extLst>
              <a:ext uri="{FF2B5EF4-FFF2-40B4-BE49-F238E27FC236}">
                <a16:creationId xmlns:a16="http://schemas.microsoft.com/office/drawing/2014/main" id="{A4D78AB5-DF77-4A70-89EF-614D6D58E16F}"/>
              </a:ext>
            </a:extLst>
          </p:cNvPr>
          <p:cNvSpPr>
            <a:spLocks/>
          </p:cNvSpPr>
          <p:nvPr/>
        </p:nvSpPr>
        <p:spPr bwMode="auto">
          <a:xfrm rot="12600000">
            <a:off x="3506702" y="4711194"/>
            <a:ext cx="552218" cy="1381912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0">
            <a:extLst>
              <a:ext uri="{FF2B5EF4-FFF2-40B4-BE49-F238E27FC236}">
                <a16:creationId xmlns:a16="http://schemas.microsoft.com/office/drawing/2014/main" id="{2D6B0CB9-3630-454F-AA05-DEFD5EC08B27}"/>
              </a:ext>
            </a:extLst>
          </p:cNvPr>
          <p:cNvSpPr>
            <a:spLocks/>
          </p:cNvSpPr>
          <p:nvPr/>
        </p:nvSpPr>
        <p:spPr bwMode="auto">
          <a:xfrm rot="16200000">
            <a:off x="3306345" y="3817315"/>
            <a:ext cx="280988" cy="877458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7">
            <a:extLst>
              <a:ext uri="{FF2B5EF4-FFF2-40B4-BE49-F238E27FC236}">
                <a16:creationId xmlns:a16="http://schemas.microsoft.com/office/drawing/2014/main" id="{4D2FA2E5-5D26-4DE7-9039-7CF53955891A}"/>
              </a:ext>
            </a:extLst>
          </p:cNvPr>
          <p:cNvSpPr>
            <a:spLocks/>
          </p:cNvSpPr>
          <p:nvPr/>
        </p:nvSpPr>
        <p:spPr bwMode="auto">
          <a:xfrm rot="1772073" flipH="1">
            <a:off x="8064164" y="2687822"/>
            <a:ext cx="843703" cy="1059832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43">
            <a:extLst>
              <a:ext uri="{FF2B5EF4-FFF2-40B4-BE49-F238E27FC236}">
                <a16:creationId xmlns:a16="http://schemas.microsoft.com/office/drawing/2014/main" id="{62729B96-704A-44F7-817D-743DB7EE341C}"/>
              </a:ext>
            </a:extLst>
          </p:cNvPr>
          <p:cNvSpPr>
            <a:spLocks/>
          </p:cNvSpPr>
          <p:nvPr/>
        </p:nvSpPr>
        <p:spPr bwMode="auto">
          <a:xfrm rot="9000000" flipH="1">
            <a:off x="8103549" y="4794958"/>
            <a:ext cx="571892" cy="1136400"/>
          </a:xfrm>
          <a:custGeom>
            <a:avLst/>
            <a:gdLst>
              <a:gd name="T0" fmla="*/ 1563 w 1594"/>
              <a:gd name="T1" fmla="*/ 270 h 2645"/>
              <a:gd name="T2" fmla="*/ 1576 w 1594"/>
              <a:gd name="T3" fmla="*/ 235 h 2645"/>
              <a:gd name="T4" fmla="*/ 1548 w 1594"/>
              <a:gd name="T5" fmla="*/ 213 h 2645"/>
              <a:gd name="T6" fmla="*/ 1528 w 1594"/>
              <a:gd name="T7" fmla="*/ 192 h 2645"/>
              <a:gd name="T8" fmla="*/ 1494 w 1594"/>
              <a:gd name="T9" fmla="*/ 192 h 2645"/>
              <a:gd name="T10" fmla="*/ 1145 w 1594"/>
              <a:gd name="T11" fmla="*/ 62 h 2645"/>
              <a:gd name="T12" fmla="*/ 1079 w 1594"/>
              <a:gd name="T13" fmla="*/ 40 h 2645"/>
              <a:gd name="T14" fmla="*/ 969 w 1594"/>
              <a:gd name="T15" fmla="*/ 0 h 2645"/>
              <a:gd name="T16" fmla="*/ 943 w 1594"/>
              <a:gd name="T17" fmla="*/ 31 h 2645"/>
              <a:gd name="T18" fmla="*/ 932 w 1594"/>
              <a:gd name="T19" fmla="*/ 30 h 2645"/>
              <a:gd name="T20" fmla="*/ 924 w 1594"/>
              <a:gd name="T21" fmla="*/ 28 h 2645"/>
              <a:gd name="T22" fmla="*/ 900 w 1594"/>
              <a:gd name="T23" fmla="*/ 40 h 2645"/>
              <a:gd name="T24" fmla="*/ 885 w 1594"/>
              <a:gd name="T25" fmla="*/ 38 h 2645"/>
              <a:gd name="T26" fmla="*/ 871 w 1594"/>
              <a:gd name="T27" fmla="*/ 91 h 2645"/>
              <a:gd name="T28" fmla="*/ 1103 w 1594"/>
              <a:gd name="T29" fmla="*/ 172 h 2645"/>
              <a:gd name="T30" fmla="*/ 1141 w 1594"/>
              <a:gd name="T31" fmla="*/ 193 h 2645"/>
              <a:gd name="T32" fmla="*/ 1284 w 1594"/>
              <a:gd name="T33" fmla="*/ 236 h 2645"/>
              <a:gd name="T34" fmla="*/ 926 w 1594"/>
              <a:gd name="T35" fmla="*/ 378 h 2645"/>
              <a:gd name="T36" fmla="*/ 567 w 1594"/>
              <a:gd name="T37" fmla="*/ 673 h 2645"/>
              <a:gd name="T38" fmla="*/ 344 w 1594"/>
              <a:gd name="T39" fmla="*/ 991 h 2645"/>
              <a:gd name="T40" fmla="*/ 220 w 1594"/>
              <a:gd name="T41" fmla="*/ 1286 h 2645"/>
              <a:gd name="T42" fmla="*/ 58 w 1594"/>
              <a:gd name="T43" fmla="*/ 1689 h 2645"/>
              <a:gd name="T44" fmla="*/ 1 w 1594"/>
              <a:gd name="T45" fmla="*/ 2202 h 2645"/>
              <a:gd name="T46" fmla="*/ 61 w 1594"/>
              <a:gd name="T47" fmla="*/ 2495 h 2645"/>
              <a:gd name="T48" fmla="*/ 115 w 1594"/>
              <a:gd name="T49" fmla="*/ 2618 h 2645"/>
              <a:gd name="T50" fmla="*/ 138 w 1594"/>
              <a:gd name="T51" fmla="*/ 2608 h 2645"/>
              <a:gd name="T52" fmla="*/ 83 w 1594"/>
              <a:gd name="T53" fmla="*/ 2438 h 2645"/>
              <a:gd name="T54" fmla="*/ 143 w 1594"/>
              <a:gd name="T55" fmla="*/ 2543 h 2645"/>
              <a:gd name="T56" fmla="*/ 213 w 1594"/>
              <a:gd name="T57" fmla="*/ 2643 h 2645"/>
              <a:gd name="T58" fmla="*/ 250 w 1594"/>
              <a:gd name="T59" fmla="*/ 2627 h 2645"/>
              <a:gd name="T60" fmla="*/ 277 w 1594"/>
              <a:gd name="T61" fmla="*/ 2623 h 2645"/>
              <a:gd name="T62" fmla="*/ 290 w 1594"/>
              <a:gd name="T63" fmla="*/ 2587 h 2645"/>
              <a:gd name="T64" fmla="*/ 216 w 1594"/>
              <a:gd name="T65" fmla="*/ 2422 h 2645"/>
              <a:gd name="T66" fmla="*/ 176 w 1594"/>
              <a:gd name="T67" fmla="*/ 1975 h 2645"/>
              <a:gd name="T68" fmla="*/ 203 w 1594"/>
              <a:gd name="T69" fmla="*/ 1633 h 2645"/>
              <a:gd name="T70" fmla="*/ 335 w 1594"/>
              <a:gd name="T71" fmla="*/ 1313 h 2645"/>
              <a:gd name="T72" fmla="*/ 531 w 1594"/>
              <a:gd name="T73" fmla="*/ 1007 h 2645"/>
              <a:gd name="T74" fmla="*/ 828 w 1594"/>
              <a:gd name="T75" fmla="*/ 660 h 2645"/>
              <a:gd name="T76" fmla="*/ 985 w 1594"/>
              <a:gd name="T77" fmla="*/ 537 h 2645"/>
              <a:gd name="T78" fmla="*/ 1171 w 1594"/>
              <a:gd name="T79" fmla="*/ 464 h 2645"/>
              <a:gd name="T80" fmla="*/ 1035 w 1594"/>
              <a:gd name="T81" fmla="*/ 632 h 2645"/>
              <a:gd name="T82" fmla="*/ 1055 w 1594"/>
              <a:gd name="T83" fmla="*/ 669 h 2645"/>
              <a:gd name="T84" fmla="*/ 1077 w 1594"/>
              <a:gd name="T85" fmla="*/ 702 h 2645"/>
              <a:gd name="T86" fmla="*/ 1139 w 1594"/>
              <a:gd name="T87" fmla="*/ 669 h 2645"/>
              <a:gd name="T88" fmla="*/ 1202 w 1594"/>
              <a:gd name="T89" fmla="*/ 649 h 2645"/>
              <a:gd name="T90" fmla="*/ 1279 w 1594"/>
              <a:gd name="T91" fmla="*/ 573 h 2645"/>
              <a:gd name="T92" fmla="*/ 1580 w 1594"/>
              <a:gd name="T93" fmla="*/ 327 h 2645"/>
              <a:gd name="T94" fmla="*/ 1591 w 1594"/>
              <a:gd name="T95" fmla="*/ 290 h 2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4" h="2645">
                <a:moveTo>
                  <a:pt x="1573" y="273"/>
                </a:moveTo>
                <a:lnTo>
                  <a:pt x="1568" y="271"/>
                </a:lnTo>
                <a:lnTo>
                  <a:pt x="1563" y="270"/>
                </a:lnTo>
                <a:lnTo>
                  <a:pt x="1569" y="266"/>
                </a:lnTo>
                <a:lnTo>
                  <a:pt x="1577" y="251"/>
                </a:lnTo>
                <a:lnTo>
                  <a:pt x="1576" y="235"/>
                </a:lnTo>
                <a:lnTo>
                  <a:pt x="1567" y="220"/>
                </a:lnTo>
                <a:lnTo>
                  <a:pt x="1558" y="215"/>
                </a:lnTo>
                <a:lnTo>
                  <a:pt x="1548" y="213"/>
                </a:lnTo>
                <a:lnTo>
                  <a:pt x="1539" y="209"/>
                </a:lnTo>
                <a:lnTo>
                  <a:pt x="1537" y="202"/>
                </a:lnTo>
                <a:lnTo>
                  <a:pt x="1528" y="192"/>
                </a:lnTo>
                <a:lnTo>
                  <a:pt x="1515" y="187"/>
                </a:lnTo>
                <a:lnTo>
                  <a:pt x="1501" y="188"/>
                </a:lnTo>
                <a:lnTo>
                  <a:pt x="1494" y="192"/>
                </a:lnTo>
                <a:lnTo>
                  <a:pt x="1345" y="137"/>
                </a:lnTo>
                <a:lnTo>
                  <a:pt x="1196" y="83"/>
                </a:lnTo>
                <a:lnTo>
                  <a:pt x="1145" y="62"/>
                </a:lnTo>
                <a:lnTo>
                  <a:pt x="1095" y="41"/>
                </a:lnTo>
                <a:lnTo>
                  <a:pt x="1087" y="39"/>
                </a:lnTo>
                <a:lnTo>
                  <a:pt x="1079" y="40"/>
                </a:lnTo>
                <a:lnTo>
                  <a:pt x="1029" y="21"/>
                </a:lnTo>
                <a:lnTo>
                  <a:pt x="977" y="3"/>
                </a:lnTo>
                <a:lnTo>
                  <a:pt x="969" y="0"/>
                </a:lnTo>
                <a:lnTo>
                  <a:pt x="956" y="3"/>
                </a:lnTo>
                <a:lnTo>
                  <a:pt x="943" y="18"/>
                </a:lnTo>
                <a:lnTo>
                  <a:pt x="943" y="31"/>
                </a:lnTo>
                <a:lnTo>
                  <a:pt x="937" y="31"/>
                </a:lnTo>
                <a:lnTo>
                  <a:pt x="932" y="30"/>
                </a:lnTo>
                <a:lnTo>
                  <a:pt x="932" y="30"/>
                </a:lnTo>
                <a:lnTo>
                  <a:pt x="932" y="30"/>
                </a:lnTo>
                <a:lnTo>
                  <a:pt x="928" y="30"/>
                </a:lnTo>
                <a:lnTo>
                  <a:pt x="924" y="28"/>
                </a:lnTo>
                <a:lnTo>
                  <a:pt x="916" y="28"/>
                </a:lnTo>
                <a:lnTo>
                  <a:pt x="904" y="35"/>
                </a:lnTo>
                <a:lnTo>
                  <a:pt x="900" y="40"/>
                </a:lnTo>
                <a:lnTo>
                  <a:pt x="899" y="40"/>
                </a:lnTo>
                <a:lnTo>
                  <a:pt x="898" y="40"/>
                </a:lnTo>
                <a:lnTo>
                  <a:pt x="885" y="38"/>
                </a:lnTo>
                <a:lnTo>
                  <a:pt x="867" y="49"/>
                </a:lnTo>
                <a:lnTo>
                  <a:pt x="862" y="70"/>
                </a:lnTo>
                <a:lnTo>
                  <a:pt x="871" y="91"/>
                </a:lnTo>
                <a:lnTo>
                  <a:pt x="882" y="96"/>
                </a:lnTo>
                <a:lnTo>
                  <a:pt x="992" y="135"/>
                </a:lnTo>
                <a:lnTo>
                  <a:pt x="1103" y="172"/>
                </a:lnTo>
                <a:lnTo>
                  <a:pt x="1110" y="180"/>
                </a:lnTo>
                <a:lnTo>
                  <a:pt x="1132" y="190"/>
                </a:lnTo>
                <a:lnTo>
                  <a:pt x="1141" y="193"/>
                </a:lnTo>
                <a:lnTo>
                  <a:pt x="1149" y="189"/>
                </a:lnTo>
                <a:lnTo>
                  <a:pt x="1217" y="213"/>
                </a:lnTo>
                <a:lnTo>
                  <a:pt x="1284" y="236"/>
                </a:lnTo>
                <a:lnTo>
                  <a:pt x="1209" y="255"/>
                </a:lnTo>
                <a:lnTo>
                  <a:pt x="1064" y="308"/>
                </a:lnTo>
                <a:lnTo>
                  <a:pt x="926" y="378"/>
                </a:lnTo>
                <a:lnTo>
                  <a:pt x="797" y="464"/>
                </a:lnTo>
                <a:lnTo>
                  <a:pt x="677" y="562"/>
                </a:lnTo>
                <a:lnTo>
                  <a:pt x="567" y="673"/>
                </a:lnTo>
                <a:lnTo>
                  <a:pt x="469" y="793"/>
                </a:lnTo>
                <a:lnTo>
                  <a:pt x="382" y="923"/>
                </a:lnTo>
                <a:lnTo>
                  <a:pt x="344" y="991"/>
                </a:lnTo>
                <a:lnTo>
                  <a:pt x="308" y="1063"/>
                </a:lnTo>
                <a:lnTo>
                  <a:pt x="246" y="1211"/>
                </a:lnTo>
                <a:lnTo>
                  <a:pt x="220" y="1286"/>
                </a:lnTo>
                <a:lnTo>
                  <a:pt x="181" y="1362"/>
                </a:lnTo>
                <a:lnTo>
                  <a:pt x="112" y="1522"/>
                </a:lnTo>
                <a:lnTo>
                  <a:pt x="58" y="1689"/>
                </a:lnTo>
                <a:lnTo>
                  <a:pt x="20" y="1859"/>
                </a:lnTo>
                <a:lnTo>
                  <a:pt x="0" y="2031"/>
                </a:lnTo>
                <a:lnTo>
                  <a:pt x="1" y="2202"/>
                </a:lnTo>
                <a:lnTo>
                  <a:pt x="18" y="2329"/>
                </a:lnTo>
                <a:lnTo>
                  <a:pt x="36" y="2413"/>
                </a:lnTo>
                <a:lnTo>
                  <a:pt x="61" y="2495"/>
                </a:lnTo>
                <a:lnTo>
                  <a:pt x="93" y="2574"/>
                </a:lnTo>
                <a:lnTo>
                  <a:pt x="111" y="2614"/>
                </a:lnTo>
                <a:lnTo>
                  <a:pt x="115" y="2618"/>
                </a:lnTo>
                <a:lnTo>
                  <a:pt x="124" y="2621"/>
                </a:lnTo>
                <a:lnTo>
                  <a:pt x="134" y="2617"/>
                </a:lnTo>
                <a:lnTo>
                  <a:pt x="138" y="2608"/>
                </a:lnTo>
                <a:lnTo>
                  <a:pt x="137" y="2603"/>
                </a:lnTo>
                <a:lnTo>
                  <a:pt x="116" y="2548"/>
                </a:lnTo>
                <a:lnTo>
                  <a:pt x="83" y="2438"/>
                </a:lnTo>
                <a:lnTo>
                  <a:pt x="70" y="2382"/>
                </a:lnTo>
                <a:lnTo>
                  <a:pt x="94" y="2447"/>
                </a:lnTo>
                <a:lnTo>
                  <a:pt x="143" y="2543"/>
                </a:lnTo>
                <a:lnTo>
                  <a:pt x="185" y="2605"/>
                </a:lnTo>
                <a:lnTo>
                  <a:pt x="208" y="2636"/>
                </a:lnTo>
                <a:lnTo>
                  <a:pt x="213" y="2643"/>
                </a:lnTo>
                <a:lnTo>
                  <a:pt x="228" y="2645"/>
                </a:lnTo>
                <a:lnTo>
                  <a:pt x="241" y="2639"/>
                </a:lnTo>
                <a:lnTo>
                  <a:pt x="250" y="2627"/>
                </a:lnTo>
                <a:lnTo>
                  <a:pt x="251" y="2619"/>
                </a:lnTo>
                <a:lnTo>
                  <a:pt x="260" y="2625"/>
                </a:lnTo>
                <a:lnTo>
                  <a:pt x="277" y="2623"/>
                </a:lnTo>
                <a:lnTo>
                  <a:pt x="290" y="2613"/>
                </a:lnTo>
                <a:lnTo>
                  <a:pt x="294" y="2597"/>
                </a:lnTo>
                <a:lnTo>
                  <a:pt x="290" y="2587"/>
                </a:lnTo>
                <a:lnTo>
                  <a:pt x="268" y="2547"/>
                </a:lnTo>
                <a:lnTo>
                  <a:pt x="232" y="2464"/>
                </a:lnTo>
                <a:lnTo>
                  <a:pt x="216" y="2422"/>
                </a:lnTo>
                <a:lnTo>
                  <a:pt x="202" y="2333"/>
                </a:lnTo>
                <a:lnTo>
                  <a:pt x="184" y="2155"/>
                </a:lnTo>
                <a:lnTo>
                  <a:pt x="176" y="1975"/>
                </a:lnTo>
                <a:lnTo>
                  <a:pt x="181" y="1796"/>
                </a:lnTo>
                <a:lnTo>
                  <a:pt x="189" y="1707"/>
                </a:lnTo>
                <a:lnTo>
                  <a:pt x="203" y="1633"/>
                </a:lnTo>
                <a:lnTo>
                  <a:pt x="223" y="1560"/>
                </a:lnTo>
                <a:lnTo>
                  <a:pt x="255" y="1476"/>
                </a:lnTo>
                <a:lnTo>
                  <a:pt x="335" y="1313"/>
                </a:lnTo>
                <a:lnTo>
                  <a:pt x="381" y="1235"/>
                </a:lnTo>
                <a:lnTo>
                  <a:pt x="429" y="1159"/>
                </a:lnTo>
                <a:lnTo>
                  <a:pt x="531" y="1007"/>
                </a:lnTo>
                <a:lnTo>
                  <a:pt x="644" y="862"/>
                </a:lnTo>
                <a:lnTo>
                  <a:pt x="764" y="724"/>
                </a:lnTo>
                <a:lnTo>
                  <a:pt x="828" y="660"/>
                </a:lnTo>
                <a:lnTo>
                  <a:pt x="869" y="622"/>
                </a:lnTo>
                <a:lnTo>
                  <a:pt x="912" y="586"/>
                </a:lnTo>
                <a:lnTo>
                  <a:pt x="985" y="537"/>
                </a:lnTo>
                <a:lnTo>
                  <a:pt x="1139" y="450"/>
                </a:lnTo>
                <a:lnTo>
                  <a:pt x="1219" y="412"/>
                </a:lnTo>
                <a:lnTo>
                  <a:pt x="1171" y="464"/>
                </a:lnTo>
                <a:lnTo>
                  <a:pt x="1082" y="572"/>
                </a:lnTo>
                <a:lnTo>
                  <a:pt x="1039" y="627"/>
                </a:lnTo>
                <a:lnTo>
                  <a:pt x="1035" y="632"/>
                </a:lnTo>
                <a:lnTo>
                  <a:pt x="1034" y="645"/>
                </a:lnTo>
                <a:lnTo>
                  <a:pt x="1043" y="662"/>
                </a:lnTo>
                <a:lnTo>
                  <a:pt x="1055" y="669"/>
                </a:lnTo>
                <a:lnTo>
                  <a:pt x="1052" y="678"/>
                </a:lnTo>
                <a:lnTo>
                  <a:pt x="1060" y="693"/>
                </a:lnTo>
                <a:lnTo>
                  <a:pt x="1077" y="702"/>
                </a:lnTo>
                <a:lnTo>
                  <a:pt x="1096" y="702"/>
                </a:lnTo>
                <a:lnTo>
                  <a:pt x="1105" y="697"/>
                </a:lnTo>
                <a:lnTo>
                  <a:pt x="1139" y="669"/>
                </a:lnTo>
                <a:lnTo>
                  <a:pt x="1173" y="639"/>
                </a:lnTo>
                <a:lnTo>
                  <a:pt x="1180" y="647"/>
                </a:lnTo>
                <a:lnTo>
                  <a:pt x="1202" y="649"/>
                </a:lnTo>
                <a:lnTo>
                  <a:pt x="1214" y="642"/>
                </a:lnTo>
                <a:lnTo>
                  <a:pt x="1248" y="608"/>
                </a:lnTo>
                <a:lnTo>
                  <a:pt x="1279" y="573"/>
                </a:lnTo>
                <a:lnTo>
                  <a:pt x="1349" y="505"/>
                </a:lnTo>
                <a:lnTo>
                  <a:pt x="1499" y="382"/>
                </a:lnTo>
                <a:lnTo>
                  <a:pt x="1580" y="327"/>
                </a:lnTo>
                <a:lnTo>
                  <a:pt x="1587" y="321"/>
                </a:lnTo>
                <a:lnTo>
                  <a:pt x="1594" y="306"/>
                </a:lnTo>
                <a:lnTo>
                  <a:pt x="1591" y="290"/>
                </a:lnTo>
                <a:lnTo>
                  <a:pt x="1581" y="277"/>
                </a:lnTo>
                <a:lnTo>
                  <a:pt x="1573" y="2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00">
            <a:extLst>
              <a:ext uri="{FF2B5EF4-FFF2-40B4-BE49-F238E27FC236}">
                <a16:creationId xmlns:a16="http://schemas.microsoft.com/office/drawing/2014/main" id="{5854C37D-9D2E-4E75-8D78-076D1A3F3888}"/>
              </a:ext>
            </a:extLst>
          </p:cNvPr>
          <p:cNvSpPr>
            <a:spLocks/>
          </p:cNvSpPr>
          <p:nvPr/>
        </p:nvSpPr>
        <p:spPr bwMode="auto">
          <a:xfrm rot="5400000">
            <a:off x="8550223" y="3803656"/>
            <a:ext cx="280988" cy="904775"/>
          </a:xfrm>
          <a:custGeom>
            <a:avLst/>
            <a:gdLst>
              <a:gd name="T0" fmla="*/ 624 w 705"/>
              <a:gd name="T1" fmla="*/ 494 h 2533"/>
              <a:gd name="T2" fmla="*/ 488 w 705"/>
              <a:gd name="T3" fmla="*/ 168 h 2533"/>
              <a:gd name="T4" fmla="*/ 431 w 705"/>
              <a:gd name="T5" fmla="*/ 8 h 2533"/>
              <a:gd name="T6" fmla="*/ 400 w 705"/>
              <a:gd name="T7" fmla="*/ 6 h 2533"/>
              <a:gd name="T8" fmla="*/ 391 w 705"/>
              <a:gd name="T9" fmla="*/ 30 h 2533"/>
              <a:gd name="T10" fmla="*/ 396 w 705"/>
              <a:gd name="T11" fmla="*/ 56 h 2533"/>
              <a:gd name="T12" fmla="*/ 396 w 705"/>
              <a:gd name="T13" fmla="*/ 59 h 2533"/>
              <a:gd name="T14" fmla="*/ 392 w 705"/>
              <a:gd name="T15" fmla="*/ 69 h 2533"/>
              <a:gd name="T16" fmla="*/ 386 w 705"/>
              <a:gd name="T17" fmla="*/ 81 h 2533"/>
              <a:gd name="T18" fmla="*/ 379 w 705"/>
              <a:gd name="T19" fmla="*/ 78 h 2533"/>
              <a:gd name="T20" fmla="*/ 377 w 705"/>
              <a:gd name="T21" fmla="*/ 74 h 2533"/>
              <a:gd name="T22" fmla="*/ 378 w 705"/>
              <a:gd name="T23" fmla="*/ 72 h 2533"/>
              <a:gd name="T24" fmla="*/ 375 w 705"/>
              <a:gd name="T25" fmla="*/ 47 h 2533"/>
              <a:gd name="T26" fmla="*/ 346 w 705"/>
              <a:gd name="T27" fmla="*/ 42 h 2533"/>
              <a:gd name="T28" fmla="*/ 339 w 705"/>
              <a:gd name="T29" fmla="*/ 51 h 2533"/>
              <a:gd name="T30" fmla="*/ 330 w 705"/>
              <a:gd name="T31" fmla="*/ 61 h 2533"/>
              <a:gd name="T32" fmla="*/ 300 w 705"/>
              <a:gd name="T33" fmla="*/ 125 h 2533"/>
              <a:gd name="T34" fmla="*/ 220 w 705"/>
              <a:gd name="T35" fmla="*/ 271 h 2533"/>
              <a:gd name="T36" fmla="*/ 124 w 705"/>
              <a:gd name="T37" fmla="*/ 459 h 2533"/>
              <a:gd name="T38" fmla="*/ 2 w 705"/>
              <a:gd name="T39" fmla="*/ 738 h 2533"/>
              <a:gd name="T40" fmla="*/ 7 w 705"/>
              <a:gd name="T41" fmla="*/ 760 h 2533"/>
              <a:gd name="T42" fmla="*/ 37 w 705"/>
              <a:gd name="T43" fmla="*/ 763 h 2533"/>
              <a:gd name="T44" fmla="*/ 49 w 705"/>
              <a:gd name="T45" fmla="*/ 741 h 2533"/>
              <a:gd name="T46" fmla="*/ 57 w 705"/>
              <a:gd name="T47" fmla="*/ 725 h 2533"/>
              <a:gd name="T48" fmla="*/ 54 w 705"/>
              <a:gd name="T49" fmla="*/ 735 h 2533"/>
              <a:gd name="T50" fmla="*/ 51 w 705"/>
              <a:gd name="T51" fmla="*/ 753 h 2533"/>
              <a:gd name="T52" fmla="*/ 75 w 705"/>
              <a:gd name="T53" fmla="*/ 774 h 2533"/>
              <a:gd name="T54" fmla="*/ 94 w 705"/>
              <a:gd name="T55" fmla="*/ 763 h 2533"/>
              <a:gd name="T56" fmla="*/ 121 w 705"/>
              <a:gd name="T57" fmla="*/ 704 h 2533"/>
              <a:gd name="T58" fmla="*/ 130 w 705"/>
              <a:gd name="T59" fmla="*/ 694 h 2533"/>
              <a:gd name="T60" fmla="*/ 155 w 705"/>
              <a:gd name="T61" fmla="*/ 643 h 2533"/>
              <a:gd name="T62" fmla="*/ 158 w 705"/>
              <a:gd name="T63" fmla="*/ 648 h 2533"/>
              <a:gd name="T64" fmla="*/ 175 w 705"/>
              <a:gd name="T65" fmla="*/ 655 h 2533"/>
              <a:gd name="T66" fmla="*/ 182 w 705"/>
              <a:gd name="T67" fmla="*/ 654 h 2533"/>
              <a:gd name="T68" fmla="*/ 193 w 705"/>
              <a:gd name="T69" fmla="*/ 642 h 2533"/>
              <a:gd name="T70" fmla="*/ 181 w 705"/>
              <a:gd name="T71" fmla="*/ 625 h 2533"/>
              <a:gd name="T72" fmla="*/ 182 w 705"/>
              <a:gd name="T73" fmla="*/ 621 h 2533"/>
              <a:gd name="T74" fmla="*/ 224 w 705"/>
              <a:gd name="T75" fmla="*/ 520 h 2533"/>
              <a:gd name="T76" fmla="*/ 250 w 705"/>
              <a:gd name="T77" fmla="*/ 457 h 2533"/>
              <a:gd name="T78" fmla="*/ 307 w 705"/>
              <a:gd name="T79" fmla="*/ 337 h 2533"/>
              <a:gd name="T80" fmla="*/ 346 w 705"/>
              <a:gd name="T81" fmla="*/ 330 h 2533"/>
              <a:gd name="T82" fmla="*/ 326 w 705"/>
              <a:gd name="T83" fmla="*/ 668 h 2533"/>
              <a:gd name="T84" fmla="*/ 327 w 705"/>
              <a:gd name="T85" fmla="*/ 1722 h 2533"/>
              <a:gd name="T86" fmla="*/ 391 w 705"/>
              <a:gd name="T87" fmla="*/ 2511 h 2533"/>
              <a:gd name="T88" fmla="*/ 404 w 705"/>
              <a:gd name="T89" fmla="*/ 2527 h 2533"/>
              <a:gd name="T90" fmla="*/ 426 w 705"/>
              <a:gd name="T91" fmla="*/ 2519 h 2533"/>
              <a:gd name="T92" fmla="*/ 423 w 705"/>
              <a:gd name="T93" fmla="*/ 2472 h 2533"/>
              <a:gd name="T94" fmla="*/ 425 w 705"/>
              <a:gd name="T95" fmla="*/ 2458 h 2533"/>
              <a:gd name="T96" fmla="*/ 464 w 705"/>
              <a:gd name="T97" fmla="*/ 2527 h 2533"/>
              <a:gd name="T98" fmla="*/ 521 w 705"/>
              <a:gd name="T99" fmla="*/ 2524 h 2533"/>
              <a:gd name="T100" fmla="*/ 530 w 705"/>
              <a:gd name="T101" fmla="*/ 2508 h 2533"/>
              <a:gd name="T102" fmla="*/ 510 w 705"/>
              <a:gd name="T103" fmla="*/ 1683 h 2533"/>
              <a:gd name="T104" fmla="*/ 451 w 705"/>
              <a:gd name="T105" fmla="*/ 584 h 2533"/>
              <a:gd name="T106" fmla="*/ 528 w 705"/>
              <a:gd name="T107" fmla="*/ 525 h 2533"/>
              <a:gd name="T108" fmla="*/ 631 w 705"/>
              <a:gd name="T109" fmla="*/ 750 h 2533"/>
              <a:gd name="T110" fmla="*/ 657 w 705"/>
              <a:gd name="T111" fmla="*/ 752 h 2533"/>
              <a:gd name="T112" fmla="*/ 671 w 705"/>
              <a:gd name="T113" fmla="*/ 738 h 2533"/>
              <a:gd name="T114" fmla="*/ 690 w 705"/>
              <a:gd name="T115" fmla="*/ 720 h 2533"/>
              <a:gd name="T116" fmla="*/ 687 w 705"/>
              <a:gd name="T117" fmla="*/ 706 h 2533"/>
              <a:gd name="T118" fmla="*/ 696 w 705"/>
              <a:gd name="T119" fmla="*/ 699 h 2533"/>
              <a:gd name="T120" fmla="*/ 702 w 705"/>
              <a:gd name="T121" fmla="*/ 673 h 2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05" h="2533">
                <a:moveTo>
                  <a:pt x="702" y="673"/>
                </a:moveTo>
                <a:lnTo>
                  <a:pt x="624" y="494"/>
                </a:lnTo>
                <a:lnTo>
                  <a:pt x="540" y="317"/>
                </a:lnTo>
                <a:lnTo>
                  <a:pt x="488" y="168"/>
                </a:lnTo>
                <a:lnTo>
                  <a:pt x="436" y="17"/>
                </a:lnTo>
                <a:lnTo>
                  <a:pt x="431" y="8"/>
                </a:lnTo>
                <a:lnTo>
                  <a:pt x="417" y="0"/>
                </a:lnTo>
                <a:lnTo>
                  <a:pt x="400" y="6"/>
                </a:lnTo>
                <a:lnTo>
                  <a:pt x="391" y="20"/>
                </a:lnTo>
                <a:lnTo>
                  <a:pt x="391" y="30"/>
                </a:lnTo>
                <a:lnTo>
                  <a:pt x="394" y="43"/>
                </a:lnTo>
                <a:lnTo>
                  <a:pt x="396" y="56"/>
                </a:lnTo>
                <a:lnTo>
                  <a:pt x="396" y="57"/>
                </a:lnTo>
                <a:lnTo>
                  <a:pt x="396" y="59"/>
                </a:lnTo>
                <a:lnTo>
                  <a:pt x="394" y="64"/>
                </a:lnTo>
                <a:lnTo>
                  <a:pt x="392" y="69"/>
                </a:lnTo>
                <a:lnTo>
                  <a:pt x="390" y="76"/>
                </a:lnTo>
                <a:lnTo>
                  <a:pt x="386" y="81"/>
                </a:lnTo>
                <a:lnTo>
                  <a:pt x="383" y="79"/>
                </a:lnTo>
                <a:lnTo>
                  <a:pt x="379" y="78"/>
                </a:lnTo>
                <a:lnTo>
                  <a:pt x="378" y="77"/>
                </a:lnTo>
                <a:lnTo>
                  <a:pt x="377" y="74"/>
                </a:lnTo>
                <a:lnTo>
                  <a:pt x="378" y="73"/>
                </a:lnTo>
                <a:lnTo>
                  <a:pt x="378" y="72"/>
                </a:lnTo>
                <a:lnTo>
                  <a:pt x="381" y="63"/>
                </a:lnTo>
                <a:lnTo>
                  <a:pt x="375" y="47"/>
                </a:lnTo>
                <a:lnTo>
                  <a:pt x="361" y="38"/>
                </a:lnTo>
                <a:lnTo>
                  <a:pt x="346" y="42"/>
                </a:lnTo>
                <a:lnTo>
                  <a:pt x="340" y="50"/>
                </a:lnTo>
                <a:lnTo>
                  <a:pt x="339" y="51"/>
                </a:lnTo>
                <a:lnTo>
                  <a:pt x="338" y="54"/>
                </a:lnTo>
                <a:lnTo>
                  <a:pt x="330" y="61"/>
                </a:lnTo>
                <a:lnTo>
                  <a:pt x="327" y="73"/>
                </a:lnTo>
                <a:lnTo>
                  <a:pt x="300" y="125"/>
                </a:lnTo>
                <a:lnTo>
                  <a:pt x="274" y="177"/>
                </a:lnTo>
                <a:lnTo>
                  <a:pt x="220" y="271"/>
                </a:lnTo>
                <a:lnTo>
                  <a:pt x="171" y="369"/>
                </a:lnTo>
                <a:lnTo>
                  <a:pt x="124" y="459"/>
                </a:lnTo>
                <a:lnTo>
                  <a:pt x="38" y="643"/>
                </a:lnTo>
                <a:lnTo>
                  <a:pt x="2" y="738"/>
                </a:lnTo>
                <a:lnTo>
                  <a:pt x="0" y="747"/>
                </a:lnTo>
                <a:lnTo>
                  <a:pt x="7" y="760"/>
                </a:lnTo>
                <a:lnTo>
                  <a:pt x="22" y="766"/>
                </a:lnTo>
                <a:lnTo>
                  <a:pt x="37" y="763"/>
                </a:lnTo>
                <a:lnTo>
                  <a:pt x="42" y="756"/>
                </a:lnTo>
                <a:lnTo>
                  <a:pt x="49" y="741"/>
                </a:lnTo>
                <a:lnTo>
                  <a:pt x="57" y="725"/>
                </a:lnTo>
                <a:lnTo>
                  <a:pt x="57" y="725"/>
                </a:lnTo>
                <a:lnTo>
                  <a:pt x="57" y="725"/>
                </a:lnTo>
                <a:lnTo>
                  <a:pt x="54" y="735"/>
                </a:lnTo>
                <a:lnTo>
                  <a:pt x="53" y="744"/>
                </a:lnTo>
                <a:lnTo>
                  <a:pt x="51" y="753"/>
                </a:lnTo>
                <a:lnTo>
                  <a:pt x="60" y="768"/>
                </a:lnTo>
                <a:lnTo>
                  <a:pt x="75" y="774"/>
                </a:lnTo>
                <a:lnTo>
                  <a:pt x="89" y="770"/>
                </a:lnTo>
                <a:lnTo>
                  <a:pt x="94" y="763"/>
                </a:lnTo>
                <a:lnTo>
                  <a:pt x="107" y="733"/>
                </a:lnTo>
                <a:lnTo>
                  <a:pt x="121" y="704"/>
                </a:lnTo>
                <a:lnTo>
                  <a:pt x="127" y="700"/>
                </a:lnTo>
                <a:lnTo>
                  <a:pt x="130" y="694"/>
                </a:lnTo>
                <a:lnTo>
                  <a:pt x="143" y="669"/>
                </a:lnTo>
                <a:lnTo>
                  <a:pt x="155" y="643"/>
                </a:lnTo>
                <a:lnTo>
                  <a:pt x="156" y="646"/>
                </a:lnTo>
                <a:lnTo>
                  <a:pt x="158" y="648"/>
                </a:lnTo>
                <a:lnTo>
                  <a:pt x="164" y="655"/>
                </a:lnTo>
                <a:lnTo>
                  <a:pt x="175" y="655"/>
                </a:lnTo>
                <a:lnTo>
                  <a:pt x="178" y="654"/>
                </a:lnTo>
                <a:lnTo>
                  <a:pt x="182" y="654"/>
                </a:lnTo>
                <a:lnTo>
                  <a:pt x="187" y="651"/>
                </a:lnTo>
                <a:lnTo>
                  <a:pt x="193" y="642"/>
                </a:lnTo>
                <a:lnTo>
                  <a:pt x="190" y="632"/>
                </a:lnTo>
                <a:lnTo>
                  <a:pt x="181" y="625"/>
                </a:lnTo>
                <a:lnTo>
                  <a:pt x="175" y="625"/>
                </a:lnTo>
                <a:lnTo>
                  <a:pt x="182" y="621"/>
                </a:lnTo>
                <a:lnTo>
                  <a:pt x="200" y="588"/>
                </a:lnTo>
                <a:lnTo>
                  <a:pt x="224" y="520"/>
                </a:lnTo>
                <a:lnTo>
                  <a:pt x="233" y="494"/>
                </a:lnTo>
                <a:lnTo>
                  <a:pt x="250" y="457"/>
                </a:lnTo>
                <a:lnTo>
                  <a:pt x="267" y="419"/>
                </a:lnTo>
                <a:lnTo>
                  <a:pt x="307" y="337"/>
                </a:lnTo>
                <a:lnTo>
                  <a:pt x="348" y="254"/>
                </a:lnTo>
                <a:lnTo>
                  <a:pt x="346" y="330"/>
                </a:lnTo>
                <a:lnTo>
                  <a:pt x="343" y="405"/>
                </a:lnTo>
                <a:lnTo>
                  <a:pt x="326" y="668"/>
                </a:lnTo>
                <a:lnTo>
                  <a:pt x="315" y="1195"/>
                </a:lnTo>
                <a:lnTo>
                  <a:pt x="327" y="1722"/>
                </a:lnTo>
                <a:lnTo>
                  <a:pt x="364" y="2248"/>
                </a:lnTo>
                <a:lnTo>
                  <a:pt x="391" y="2511"/>
                </a:lnTo>
                <a:lnTo>
                  <a:pt x="394" y="2519"/>
                </a:lnTo>
                <a:lnTo>
                  <a:pt x="404" y="2527"/>
                </a:lnTo>
                <a:lnTo>
                  <a:pt x="417" y="2527"/>
                </a:lnTo>
                <a:lnTo>
                  <a:pt x="426" y="2519"/>
                </a:lnTo>
                <a:lnTo>
                  <a:pt x="427" y="2511"/>
                </a:lnTo>
                <a:lnTo>
                  <a:pt x="423" y="2472"/>
                </a:lnTo>
                <a:lnTo>
                  <a:pt x="420" y="2433"/>
                </a:lnTo>
                <a:lnTo>
                  <a:pt x="425" y="2458"/>
                </a:lnTo>
                <a:lnTo>
                  <a:pt x="440" y="2499"/>
                </a:lnTo>
                <a:lnTo>
                  <a:pt x="464" y="2527"/>
                </a:lnTo>
                <a:lnTo>
                  <a:pt x="499" y="2533"/>
                </a:lnTo>
                <a:lnTo>
                  <a:pt x="521" y="2524"/>
                </a:lnTo>
                <a:lnTo>
                  <a:pt x="528" y="2518"/>
                </a:lnTo>
                <a:lnTo>
                  <a:pt x="530" y="2508"/>
                </a:lnTo>
                <a:lnTo>
                  <a:pt x="526" y="2232"/>
                </a:lnTo>
                <a:lnTo>
                  <a:pt x="510" y="1683"/>
                </a:lnTo>
                <a:lnTo>
                  <a:pt x="486" y="1133"/>
                </a:lnTo>
                <a:lnTo>
                  <a:pt x="451" y="584"/>
                </a:lnTo>
                <a:lnTo>
                  <a:pt x="431" y="309"/>
                </a:lnTo>
                <a:lnTo>
                  <a:pt x="528" y="525"/>
                </a:lnTo>
                <a:lnTo>
                  <a:pt x="627" y="742"/>
                </a:lnTo>
                <a:lnTo>
                  <a:pt x="631" y="750"/>
                </a:lnTo>
                <a:lnTo>
                  <a:pt x="644" y="755"/>
                </a:lnTo>
                <a:lnTo>
                  <a:pt x="657" y="752"/>
                </a:lnTo>
                <a:lnTo>
                  <a:pt x="668" y="744"/>
                </a:lnTo>
                <a:lnTo>
                  <a:pt x="671" y="738"/>
                </a:lnTo>
                <a:lnTo>
                  <a:pt x="680" y="735"/>
                </a:lnTo>
                <a:lnTo>
                  <a:pt x="690" y="720"/>
                </a:lnTo>
                <a:lnTo>
                  <a:pt x="688" y="708"/>
                </a:lnTo>
                <a:lnTo>
                  <a:pt x="687" y="706"/>
                </a:lnTo>
                <a:lnTo>
                  <a:pt x="687" y="703"/>
                </a:lnTo>
                <a:lnTo>
                  <a:pt x="696" y="699"/>
                </a:lnTo>
                <a:lnTo>
                  <a:pt x="705" y="685"/>
                </a:lnTo>
                <a:lnTo>
                  <a:pt x="702" y="6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76E290E1-B5CE-44CD-A1B4-24716D976535}"/>
              </a:ext>
            </a:extLst>
          </p:cNvPr>
          <p:cNvSpPr txBox="1"/>
          <p:nvPr/>
        </p:nvSpPr>
        <p:spPr>
          <a:xfrm>
            <a:off x="669648" y="2253033"/>
            <a:ext cx="31379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Masal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1B5D5595-C9A1-4771-8DDD-6DD76C1B6CA1}"/>
              </a:ext>
            </a:extLst>
          </p:cNvPr>
          <p:cNvSpPr txBox="1"/>
          <p:nvPr/>
        </p:nvSpPr>
        <p:spPr>
          <a:xfrm>
            <a:off x="634176" y="3763600"/>
            <a:ext cx="211320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Hikaye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94884374-4853-496D-8477-0240E2570707}"/>
              </a:ext>
            </a:extLst>
          </p:cNvPr>
          <p:cNvSpPr txBox="1"/>
          <p:nvPr/>
        </p:nvSpPr>
        <p:spPr>
          <a:xfrm>
            <a:off x="160874" y="5291989"/>
            <a:ext cx="32100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9098579" y="2447973"/>
            <a:ext cx="287931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400" b="1" dirty="0" smtClean="0">
                <a:solidFill>
                  <a:srgbClr val="A5A5A5"/>
                </a:solidFill>
                <a:latin typeface="Calibri" panose="020F0502020204030204"/>
              </a:rPr>
              <a:t>Menkıbe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05770BF5-25B0-4039-9AAA-5666698E7F5E}"/>
              </a:ext>
            </a:extLst>
          </p:cNvPr>
          <p:cNvSpPr txBox="1"/>
          <p:nvPr/>
        </p:nvSpPr>
        <p:spPr>
          <a:xfrm>
            <a:off x="9335677" y="3794378"/>
            <a:ext cx="1685077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2DE1FD5A-8E29-4338-9631-D3CF75C425D5}"/>
              </a:ext>
            </a:extLst>
          </p:cNvPr>
          <p:cNvSpPr txBox="1"/>
          <p:nvPr/>
        </p:nvSpPr>
        <p:spPr>
          <a:xfrm>
            <a:off x="8998434" y="5195297"/>
            <a:ext cx="31935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Şiir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37">
            <a:extLst>
              <a:ext uri="{FF2B5EF4-FFF2-40B4-BE49-F238E27FC236}">
                <a16:creationId xmlns:a16="http://schemas.microsoft.com/office/drawing/2014/main" id="{4D2FA2E5-5D26-4DE7-9039-7CF53955891A}"/>
              </a:ext>
            </a:extLst>
          </p:cNvPr>
          <p:cNvSpPr>
            <a:spLocks/>
          </p:cNvSpPr>
          <p:nvPr/>
        </p:nvSpPr>
        <p:spPr bwMode="auto">
          <a:xfrm rot="1772073" flipH="1">
            <a:off x="7070050" y="1748330"/>
            <a:ext cx="1016404" cy="1388667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A3647C5F-F17F-40C0-9C15-E4DEC29EFA5E}"/>
              </a:ext>
            </a:extLst>
          </p:cNvPr>
          <p:cNvSpPr txBox="1"/>
          <p:nvPr/>
        </p:nvSpPr>
        <p:spPr>
          <a:xfrm>
            <a:off x="8478001" y="1504898"/>
            <a:ext cx="199676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Mesnevi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37">
            <a:extLst>
              <a:ext uri="{FF2B5EF4-FFF2-40B4-BE49-F238E27FC236}">
                <a16:creationId xmlns:a16="http://schemas.microsoft.com/office/drawing/2014/main" id="{727DA669-B0BE-47C3-B924-751640683AF1}"/>
              </a:ext>
            </a:extLst>
          </p:cNvPr>
          <p:cNvSpPr>
            <a:spLocks/>
          </p:cNvSpPr>
          <p:nvPr/>
        </p:nvSpPr>
        <p:spPr bwMode="auto">
          <a:xfrm rot="19827927">
            <a:off x="3959630" y="1480044"/>
            <a:ext cx="730050" cy="1545978"/>
          </a:xfrm>
          <a:custGeom>
            <a:avLst/>
            <a:gdLst>
              <a:gd name="T0" fmla="*/ 1685 w 1749"/>
              <a:gd name="T1" fmla="*/ 1755 h 2611"/>
              <a:gd name="T2" fmla="*/ 1542 w 1749"/>
              <a:gd name="T3" fmla="*/ 1339 h 2611"/>
              <a:gd name="T4" fmla="*/ 1436 w 1749"/>
              <a:gd name="T5" fmla="*/ 1121 h 2611"/>
              <a:gd name="T6" fmla="*/ 1281 w 1749"/>
              <a:gd name="T7" fmla="*/ 842 h 2611"/>
              <a:gd name="T8" fmla="*/ 918 w 1749"/>
              <a:gd name="T9" fmla="*/ 425 h 2611"/>
              <a:gd name="T10" fmla="*/ 649 w 1749"/>
              <a:gd name="T11" fmla="*/ 258 h 2611"/>
              <a:gd name="T12" fmla="*/ 391 w 1749"/>
              <a:gd name="T13" fmla="*/ 185 h 2611"/>
              <a:gd name="T14" fmla="*/ 490 w 1749"/>
              <a:gd name="T15" fmla="*/ 177 h 2611"/>
              <a:gd name="T16" fmla="*/ 938 w 1749"/>
              <a:gd name="T17" fmla="*/ 158 h 2611"/>
              <a:gd name="T18" fmla="*/ 938 w 1749"/>
              <a:gd name="T19" fmla="*/ 106 h 2611"/>
              <a:gd name="T20" fmla="*/ 870 w 1749"/>
              <a:gd name="T21" fmla="*/ 98 h 2611"/>
              <a:gd name="T22" fmla="*/ 835 w 1749"/>
              <a:gd name="T23" fmla="*/ 94 h 2611"/>
              <a:gd name="T24" fmla="*/ 867 w 1749"/>
              <a:gd name="T25" fmla="*/ 88 h 2611"/>
              <a:gd name="T26" fmla="*/ 894 w 1749"/>
              <a:gd name="T27" fmla="*/ 50 h 2611"/>
              <a:gd name="T28" fmla="*/ 866 w 1749"/>
              <a:gd name="T29" fmla="*/ 24 h 2611"/>
              <a:gd name="T30" fmla="*/ 779 w 1749"/>
              <a:gd name="T31" fmla="*/ 22 h 2611"/>
              <a:gd name="T32" fmla="*/ 95 w 1749"/>
              <a:gd name="T33" fmla="*/ 1 h 2611"/>
              <a:gd name="T34" fmla="*/ 62 w 1749"/>
              <a:gd name="T35" fmla="*/ 11 h 2611"/>
              <a:gd name="T36" fmla="*/ 34 w 1749"/>
              <a:gd name="T37" fmla="*/ 30 h 2611"/>
              <a:gd name="T38" fmla="*/ 0 w 1749"/>
              <a:gd name="T39" fmla="*/ 61 h 2611"/>
              <a:gd name="T40" fmla="*/ 220 w 1749"/>
              <a:gd name="T41" fmla="*/ 351 h 2611"/>
              <a:gd name="T42" fmla="*/ 414 w 1749"/>
              <a:gd name="T43" fmla="*/ 573 h 2611"/>
              <a:gd name="T44" fmla="*/ 583 w 1749"/>
              <a:gd name="T45" fmla="*/ 767 h 2611"/>
              <a:gd name="T46" fmla="*/ 616 w 1749"/>
              <a:gd name="T47" fmla="*/ 735 h 2611"/>
              <a:gd name="T48" fmla="*/ 587 w 1749"/>
              <a:gd name="T49" fmla="*/ 700 h 2611"/>
              <a:gd name="T50" fmla="*/ 621 w 1749"/>
              <a:gd name="T51" fmla="*/ 676 h 2611"/>
              <a:gd name="T52" fmla="*/ 670 w 1749"/>
              <a:gd name="T53" fmla="*/ 722 h 2611"/>
              <a:gd name="T54" fmla="*/ 706 w 1749"/>
              <a:gd name="T55" fmla="*/ 685 h 2611"/>
              <a:gd name="T56" fmla="*/ 332 w 1749"/>
              <a:gd name="T57" fmla="*/ 255 h 2611"/>
              <a:gd name="T58" fmla="*/ 432 w 1749"/>
              <a:gd name="T59" fmla="*/ 303 h 2611"/>
              <a:gd name="T60" fmla="*/ 804 w 1749"/>
              <a:gd name="T61" fmla="*/ 604 h 2611"/>
              <a:gd name="T62" fmla="*/ 1027 w 1749"/>
              <a:gd name="T63" fmla="*/ 863 h 2611"/>
              <a:gd name="T64" fmla="*/ 1260 w 1749"/>
              <a:gd name="T65" fmla="*/ 1232 h 2611"/>
              <a:gd name="T66" fmla="*/ 1412 w 1749"/>
              <a:gd name="T67" fmla="*/ 1578 h 2611"/>
              <a:gd name="T68" fmla="*/ 1524 w 1749"/>
              <a:gd name="T69" fmla="*/ 2015 h 2611"/>
              <a:gd name="T70" fmla="*/ 1561 w 1749"/>
              <a:gd name="T71" fmla="*/ 2391 h 2611"/>
              <a:gd name="T72" fmla="*/ 1554 w 1749"/>
              <a:gd name="T73" fmla="*/ 2536 h 2611"/>
              <a:gd name="T74" fmla="*/ 1559 w 1749"/>
              <a:gd name="T75" fmla="*/ 2584 h 2611"/>
              <a:gd name="T76" fmla="*/ 1593 w 1749"/>
              <a:gd name="T77" fmla="*/ 2611 h 2611"/>
              <a:gd name="T78" fmla="*/ 1619 w 1749"/>
              <a:gd name="T79" fmla="*/ 2562 h 2611"/>
              <a:gd name="T80" fmla="*/ 1695 w 1749"/>
              <a:gd name="T81" fmla="*/ 2462 h 2611"/>
              <a:gd name="T82" fmla="*/ 1749 w 1749"/>
              <a:gd name="T83" fmla="*/ 2224 h 2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9" h="2611">
                <a:moveTo>
                  <a:pt x="1732" y="2015"/>
                </a:moveTo>
                <a:lnTo>
                  <a:pt x="1720" y="1928"/>
                </a:lnTo>
                <a:lnTo>
                  <a:pt x="1685" y="1755"/>
                </a:lnTo>
                <a:lnTo>
                  <a:pt x="1638" y="1585"/>
                </a:lnTo>
                <a:lnTo>
                  <a:pt x="1577" y="1419"/>
                </a:lnTo>
                <a:lnTo>
                  <a:pt x="1542" y="1339"/>
                </a:lnTo>
                <a:lnTo>
                  <a:pt x="1502" y="1253"/>
                </a:lnTo>
                <a:lnTo>
                  <a:pt x="1458" y="1170"/>
                </a:lnTo>
                <a:lnTo>
                  <a:pt x="1436" y="1121"/>
                </a:lnTo>
                <a:lnTo>
                  <a:pt x="1413" y="1073"/>
                </a:lnTo>
                <a:lnTo>
                  <a:pt x="1373" y="997"/>
                </a:lnTo>
                <a:lnTo>
                  <a:pt x="1281" y="842"/>
                </a:lnTo>
                <a:lnTo>
                  <a:pt x="1173" y="691"/>
                </a:lnTo>
                <a:lnTo>
                  <a:pt x="1053" y="551"/>
                </a:lnTo>
                <a:lnTo>
                  <a:pt x="918" y="425"/>
                </a:lnTo>
                <a:lnTo>
                  <a:pt x="808" y="343"/>
                </a:lnTo>
                <a:lnTo>
                  <a:pt x="730" y="297"/>
                </a:lnTo>
                <a:lnTo>
                  <a:pt x="649" y="258"/>
                </a:lnTo>
                <a:lnTo>
                  <a:pt x="566" y="225"/>
                </a:lnTo>
                <a:lnTo>
                  <a:pt x="481" y="201"/>
                </a:lnTo>
                <a:lnTo>
                  <a:pt x="391" y="185"/>
                </a:lnTo>
                <a:lnTo>
                  <a:pt x="346" y="181"/>
                </a:lnTo>
                <a:lnTo>
                  <a:pt x="419" y="180"/>
                </a:lnTo>
                <a:lnTo>
                  <a:pt x="490" y="177"/>
                </a:lnTo>
                <a:lnTo>
                  <a:pt x="708" y="170"/>
                </a:lnTo>
                <a:lnTo>
                  <a:pt x="925" y="159"/>
                </a:lnTo>
                <a:lnTo>
                  <a:pt x="938" y="158"/>
                </a:lnTo>
                <a:lnTo>
                  <a:pt x="953" y="142"/>
                </a:lnTo>
                <a:lnTo>
                  <a:pt x="953" y="122"/>
                </a:lnTo>
                <a:lnTo>
                  <a:pt x="938" y="106"/>
                </a:lnTo>
                <a:lnTo>
                  <a:pt x="925" y="103"/>
                </a:lnTo>
                <a:lnTo>
                  <a:pt x="898" y="101"/>
                </a:lnTo>
                <a:lnTo>
                  <a:pt x="870" y="98"/>
                </a:lnTo>
                <a:lnTo>
                  <a:pt x="865" y="97"/>
                </a:lnTo>
                <a:lnTo>
                  <a:pt x="859" y="97"/>
                </a:lnTo>
                <a:lnTo>
                  <a:pt x="835" y="94"/>
                </a:lnTo>
                <a:lnTo>
                  <a:pt x="811" y="93"/>
                </a:lnTo>
                <a:lnTo>
                  <a:pt x="839" y="91"/>
                </a:lnTo>
                <a:lnTo>
                  <a:pt x="867" y="88"/>
                </a:lnTo>
                <a:lnTo>
                  <a:pt x="879" y="85"/>
                </a:lnTo>
                <a:lnTo>
                  <a:pt x="893" y="70"/>
                </a:lnTo>
                <a:lnTo>
                  <a:pt x="894" y="50"/>
                </a:lnTo>
                <a:lnTo>
                  <a:pt x="884" y="35"/>
                </a:lnTo>
                <a:lnTo>
                  <a:pt x="874" y="31"/>
                </a:lnTo>
                <a:lnTo>
                  <a:pt x="866" y="24"/>
                </a:lnTo>
                <a:lnTo>
                  <a:pt x="854" y="23"/>
                </a:lnTo>
                <a:lnTo>
                  <a:pt x="817" y="22"/>
                </a:lnTo>
                <a:lnTo>
                  <a:pt x="779" y="22"/>
                </a:lnTo>
                <a:lnTo>
                  <a:pt x="608" y="10"/>
                </a:lnTo>
                <a:lnTo>
                  <a:pt x="266" y="0"/>
                </a:lnTo>
                <a:lnTo>
                  <a:pt x="95" y="1"/>
                </a:lnTo>
                <a:lnTo>
                  <a:pt x="80" y="2"/>
                </a:lnTo>
                <a:lnTo>
                  <a:pt x="73" y="10"/>
                </a:lnTo>
                <a:lnTo>
                  <a:pt x="62" y="11"/>
                </a:lnTo>
                <a:lnTo>
                  <a:pt x="47" y="24"/>
                </a:lnTo>
                <a:lnTo>
                  <a:pt x="43" y="33"/>
                </a:lnTo>
                <a:lnTo>
                  <a:pt x="34" y="30"/>
                </a:lnTo>
                <a:lnTo>
                  <a:pt x="16" y="32"/>
                </a:lnTo>
                <a:lnTo>
                  <a:pt x="3" y="44"/>
                </a:lnTo>
                <a:lnTo>
                  <a:pt x="0" y="61"/>
                </a:lnTo>
                <a:lnTo>
                  <a:pt x="5" y="70"/>
                </a:lnTo>
                <a:lnTo>
                  <a:pt x="89" y="184"/>
                </a:lnTo>
                <a:lnTo>
                  <a:pt x="220" y="351"/>
                </a:lnTo>
                <a:lnTo>
                  <a:pt x="314" y="457"/>
                </a:lnTo>
                <a:lnTo>
                  <a:pt x="362" y="508"/>
                </a:lnTo>
                <a:lnTo>
                  <a:pt x="414" y="573"/>
                </a:lnTo>
                <a:lnTo>
                  <a:pt x="520" y="698"/>
                </a:lnTo>
                <a:lnTo>
                  <a:pt x="574" y="759"/>
                </a:lnTo>
                <a:lnTo>
                  <a:pt x="583" y="767"/>
                </a:lnTo>
                <a:lnTo>
                  <a:pt x="601" y="766"/>
                </a:lnTo>
                <a:lnTo>
                  <a:pt x="613" y="753"/>
                </a:lnTo>
                <a:lnTo>
                  <a:pt x="616" y="735"/>
                </a:lnTo>
                <a:lnTo>
                  <a:pt x="609" y="724"/>
                </a:lnTo>
                <a:lnTo>
                  <a:pt x="599" y="713"/>
                </a:lnTo>
                <a:lnTo>
                  <a:pt x="587" y="700"/>
                </a:lnTo>
                <a:lnTo>
                  <a:pt x="599" y="701"/>
                </a:lnTo>
                <a:lnTo>
                  <a:pt x="617" y="688"/>
                </a:lnTo>
                <a:lnTo>
                  <a:pt x="621" y="676"/>
                </a:lnTo>
                <a:lnTo>
                  <a:pt x="640" y="696"/>
                </a:lnTo>
                <a:lnTo>
                  <a:pt x="660" y="715"/>
                </a:lnTo>
                <a:lnTo>
                  <a:pt x="670" y="722"/>
                </a:lnTo>
                <a:lnTo>
                  <a:pt x="691" y="720"/>
                </a:lnTo>
                <a:lnTo>
                  <a:pt x="705" y="706"/>
                </a:lnTo>
                <a:lnTo>
                  <a:pt x="706" y="685"/>
                </a:lnTo>
                <a:lnTo>
                  <a:pt x="700" y="675"/>
                </a:lnTo>
                <a:lnTo>
                  <a:pt x="516" y="465"/>
                </a:lnTo>
                <a:lnTo>
                  <a:pt x="332" y="255"/>
                </a:lnTo>
                <a:lnTo>
                  <a:pt x="346" y="260"/>
                </a:lnTo>
                <a:lnTo>
                  <a:pt x="360" y="267"/>
                </a:lnTo>
                <a:lnTo>
                  <a:pt x="432" y="303"/>
                </a:lnTo>
                <a:lnTo>
                  <a:pt x="565" y="390"/>
                </a:lnTo>
                <a:lnTo>
                  <a:pt x="688" y="492"/>
                </a:lnTo>
                <a:lnTo>
                  <a:pt x="804" y="604"/>
                </a:lnTo>
                <a:lnTo>
                  <a:pt x="858" y="662"/>
                </a:lnTo>
                <a:lnTo>
                  <a:pt x="916" y="727"/>
                </a:lnTo>
                <a:lnTo>
                  <a:pt x="1027" y="863"/>
                </a:lnTo>
                <a:lnTo>
                  <a:pt x="1128" y="1006"/>
                </a:lnTo>
                <a:lnTo>
                  <a:pt x="1220" y="1156"/>
                </a:lnTo>
                <a:lnTo>
                  <a:pt x="1260" y="1232"/>
                </a:lnTo>
                <a:lnTo>
                  <a:pt x="1295" y="1300"/>
                </a:lnTo>
                <a:lnTo>
                  <a:pt x="1357" y="1438"/>
                </a:lnTo>
                <a:lnTo>
                  <a:pt x="1412" y="1578"/>
                </a:lnTo>
                <a:lnTo>
                  <a:pt x="1457" y="1722"/>
                </a:lnTo>
                <a:lnTo>
                  <a:pt x="1494" y="1869"/>
                </a:lnTo>
                <a:lnTo>
                  <a:pt x="1524" y="2015"/>
                </a:lnTo>
                <a:lnTo>
                  <a:pt x="1545" y="2166"/>
                </a:lnTo>
                <a:lnTo>
                  <a:pt x="1558" y="2315"/>
                </a:lnTo>
                <a:lnTo>
                  <a:pt x="1561" y="2391"/>
                </a:lnTo>
                <a:lnTo>
                  <a:pt x="1558" y="2459"/>
                </a:lnTo>
                <a:lnTo>
                  <a:pt x="1553" y="2526"/>
                </a:lnTo>
                <a:lnTo>
                  <a:pt x="1554" y="2536"/>
                </a:lnTo>
                <a:lnTo>
                  <a:pt x="1561" y="2544"/>
                </a:lnTo>
                <a:lnTo>
                  <a:pt x="1559" y="2565"/>
                </a:lnTo>
                <a:lnTo>
                  <a:pt x="1559" y="2584"/>
                </a:lnTo>
                <a:lnTo>
                  <a:pt x="1561" y="2596"/>
                </a:lnTo>
                <a:lnTo>
                  <a:pt x="1574" y="2609"/>
                </a:lnTo>
                <a:lnTo>
                  <a:pt x="1593" y="2611"/>
                </a:lnTo>
                <a:lnTo>
                  <a:pt x="1610" y="2602"/>
                </a:lnTo>
                <a:lnTo>
                  <a:pt x="1614" y="2592"/>
                </a:lnTo>
                <a:lnTo>
                  <a:pt x="1619" y="2562"/>
                </a:lnTo>
                <a:lnTo>
                  <a:pt x="1624" y="2534"/>
                </a:lnTo>
                <a:lnTo>
                  <a:pt x="1653" y="2513"/>
                </a:lnTo>
                <a:lnTo>
                  <a:pt x="1695" y="2462"/>
                </a:lnTo>
                <a:lnTo>
                  <a:pt x="1724" y="2402"/>
                </a:lnTo>
                <a:lnTo>
                  <a:pt x="1741" y="2333"/>
                </a:lnTo>
                <a:lnTo>
                  <a:pt x="1749" y="2224"/>
                </a:lnTo>
                <a:lnTo>
                  <a:pt x="1739" y="2079"/>
                </a:lnTo>
                <a:lnTo>
                  <a:pt x="1732" y="2015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E290E1-B5CE-44CD-A1B4-24716D976535}"/>
              </a:ext>
            </a:extLst>
          </p:cNvPr>
          <p:cNvSpPr txBox="1"/>
          <p:nvPr/>
        </p:nvSpPr>
        <p:spPr>
          <a:xfrm>
            <a:off x="1398352" y="1263253"/>
            <a:ext cx="250175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7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AE58DFB5-D476-47DC-BE30-D5ADCFE205E7}"/>
              </a:ext>
            </a:extLst>
          </p:cNvPr>
          <p:cNvSpPr/>
          <p:nvPr/>
        </p:nvSpPr>
        <p:spPr>
          <a:xfrm>
            <a:off x="313944" y="1975387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3DA2F1FF-851D-4988-BDF2-415D2C94080F}"/>
              </a:ext>
            </a:extLst>
          </p:cNvPr>
          <p:cNvSpPr/>
          <p:nvPr/>
        </p:nvSpPr>
        <p:spPr>
          <a:xfrm>
            <a:off x="313944" y="3727823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B1D6F57-9E8B-4E2B-B75D-41B395362D1C}"/>
              </a:ext>
            </a:extLst>
          </p:cNvPr>
          <p:cNvSpPr/>
          <p:nvPr/>
        </p:nvSpPr>
        <p:spPr>
          <a:xfrm>
            <a:off x="1911817" y="1096792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62E12C0-D512-4E08-991A-9685F03B0110}"/>
              </a:ext>
            </a:extLst>
          </p:cNvPr>
          <p:cNvSpPr/>
          <p:nvPr/>
        </p:nvSpPr>
        <p:spPr>
          <a:xfrm>
            <a:off x="3468932" y="1989646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6B37C3FC-7070-4000-8DE2-34663EE48E0E}"/>
              </a:ext>
            </a:extLst>
          </p:cNvPr>
          <p:cNvSpPr/>
          <p:nvPr/>
        </p:nvSpPr>
        <p:spPr>
          <a:xfrm>
            <a:off x="1911817" y="2851605"/>
            <a:ext cx="1988243" cy="1714003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0AC10B69-B8F9-4B08-B152-771C5BAA2759}"/>
              </a:ext>
            </a:extLst>
          </p:cNvPr>
          <p:cNvSpPr/>
          <p:nvPr/>
        </p:nvSpPr>
        <p:spPr>
          <a:xfrm>
            <a:off x="3510001" y="3727823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64CCC64-A2D8-47FD-AAE8-A26A19574682}"/>
              </a:ext>
            </a:extLst>
          </p:cNvPr>
          <p:cNvSpPr/>
          <p:nvPr/>
        </p:nvSpPr>
        <p:spPr>
          <a:xfrm>
            <a:off x="1911817" y="4606417"/>
            <a:ext cx="1988243" cy="1714003"/>
          </a:xfrm>
          <a:prstGeom prst="hexagon">
            <a:avLst/>
          </a:prstGeom>
          <a:gradFill>
            <a:gsLst>
              <a:gs pos="0">
                <a:srgbClr val="EBF0F5"/>
              </a:gs>
              <a:gs pos="100000">
                <a:schemeClr val="bg1"/>
              </a:gs>
            </a:gsLst>
            <a:lin ang="2700000" scaled="0"/>
          </a:gradFill>
          <a:ln>
            <a:solidFill>
              <a:srgbClr val="F4B183"/>
            </a:solidFill>
          </a:ln>
          <a:effectLst>
            <a:outerShdw blurRad="381000" dist="1016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44732-E2E1-4D94-8CC5-8B1E21006893}"/>
              </a:ext>
            </a:extLst>
          </p:cNvPr>
          <p:cNvSpPr txBox="1"/>
          <p:nvPr/>
        </p:nvSpPr>
        <p:spPr>
          <a:xfrm>
            <a:off x="1951047" y="3080590"/>
            <a:ext cx="1909819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ctr"/>
            <a:r>
              <a:rPr lang="tr-TR" altLang="ko-KR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Dini Kelimeler</a:t>
            </a:r>
            <a:endParaRPr lang="ko-KR" altLang="en-US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A53D12-D931-4C99-846B-4FF09713781B}"/>
              </a:ext>
            </a:extLst>
          </p:cNvPr>
          <p:cNvSpPr txBox="1"/>
          <p:nvPr/>
        </p:nvSpPr>
        <p:spPr>
          <a:xfrm>
            <a:off x="2203731" y="1708256"/>
            <a:ext cx="136365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4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ALLAH</a:t>
            </a:r>
            <a:endParaRPr lang="ko-KR" altLang="en-US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DAE5A-0685-4B1D-A2EE-8057A10D3808}"/>
              </a:ext>
            </a:extLst>
          </p:cNvPr>
          <p:cNvSpPr txBox="1"/>
          <p:nvPr/>
        </p:nvSpPr>
        <p:spPr>
          <a:xfrm>
            <a:off x="3781224" y="2666938"/>
            <a:ext cx="136365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4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KURAN </a:t>
            </a:r>
            <a:endParaRPr lang="ko-KR" altLang="en-US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18D2C-29DE-4B9F-852C-3FB8CD9BE627}"/>
              </a:ext>
            </a:extLst>
          </p:cNvPr>
          <p:cNvSpPr txBox="1"/>
          <p:nvPr/>
        </p:nvSpPr>
        <p:spPr>
          <a:xfrm>
            <a:off x="3826782" y="4401348"/>
            <a:ext cx="136365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4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MELEK</a:t>
            </a:r>
            <a:endParaRPr lang="ko-KR" altLang="en-US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2754F5-50AA-4A5D-B8D2-DE8CE6C62F5D}"/>
              </a:ext>
            </a:extLst>
          </p:cNvPr>
          <p:cNvSpPr txBox="1"/>
          <p:nvPr/>
        </p:nvSpPr>
        <p:spPr>
          <a:xfrm>
            <a:off x="248852" y="2670690"/>
            <a:ext cx="20274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0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PEYGAMBER</a:t>
            </a:r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3995B1-9A77-4CDC-930C-3ED6A8BCCC5C}"/>
              </a:ext>
            </a:extLst>
          </p:cNvPr>
          <p:cNvSpPr txBox="1"/>
          <p:nvPr/>
        </p:nvSpPr>
        <p:spPr>
          <a:xfrm>
            <a:off x="559406" y="4379184"/>
            <a:ext cx="136365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4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SÜNNET</a:t>
            </a:r>
            <a:endParaRPr lang="ko-KR" altLang="en-US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75ACB4-C3B2-4008-B645-4B0547153963}"/>
              </a:ext>
            </a:extLst>
          </p:cNvPr>
          <p:cNvSpPr txBox="1"/>
          <p:nvPr/>
        </p:nvSpPr>
        <p:spPr>
          <a:xfrm>
            <a:off x="2104610" y="5327125"/>
            <a:ext cx="160265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tr-TR" altLang="ko-KR" sz="2400" b="1" dirty="0" smtClean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CENNNET</a:t>
            </a:r>
            <a:endParaRPr lang="ko-KR" altLang="en-US" sz="24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33E93473-BE02-45AC-8023-286B4B8BB638}"/>
              </a:ext>
            </a:extLst>
          </p:cNvPr>
          <p:cNvSpPr/>
          <p:nvPr/>
        </p:nvSpPr>
        <p:spPr>
          <a:xfrm>
            <a:off x="5906125" y="1858340"/>
            <a:ext cx="6014894" cy="42576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A9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0" name="Group 129">
            <a:extLst>
              <a:ext uri="{FF2B5EF4-FFF2-40B4-BE49-F238E27FC236}">
                <a16:creationId xmlns:a16="http://schemas.microsoft.com/office/drawing/2014/main" id="{8A82B103-F052-422E-9E6A-F74B678CF2BE}"/>
              </a:ext>
            </a:extLst>
          </p:cNvPr>
          <p:cNvGrpSpPr/>
          <p:nvPr/>
        </p:nvGrpSpPr>
        <p:grpSpPr>
          <a:xfrm>
            <a:off x="7026014" y="1443276"/>
            <a:ext cx="3854458" cy="739056"/>
            <a:chOff x="5938157" y="1835974"/>
            <a:chExt cx="2569464" cy="739056"/>
          </a:xfrm>
        </p:grpSpPr>
        <p:sp>
          <p:nvSpPr>
            <p:cNvPr id="41" name="Rectangle 130">
              <a:extLst>
                <a:ext uri="{FF2B5EF4-FFF2-40B4-BE49-F238E27FC236}">
                  <a16:creationId xmlns:a16="http://schemas.microsoft.com/office/drawing/2014/main" id="{9234BADD-6779-409D-BABA-CCC152A79D92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cap="all" noProof="1"/>
            </a:p>
          </p:txBody>
        </p:sp>
        <p:grpSp>
          <p:nvGrpSpPr>
            <p:cNvPr id="42" name="Group 131">
              <a:extLst>
                <a:ext uri="{FF2B5EF4-FFF2-40B4-BE49-F238E27FC236}">
                  <a16:creationId xmlns:a16="http://schemas.microsoft.com/office/drawing/2014/main" id="{8D00D6BE-26BA-4AA8-A8CE-303B746889C2}"/>
                </a:ext>
              </a:extLst>
            </p:cNvPr>
            <p:cNvGrpSpPr/>
            <p:nvPr/>
          </p:nvGrpSpPr>
          <p:grpSpPr>
            <a:xfrm>
              <a:off x="5938157" y="1835974"/>
              <a:ext cx="2569464" cy="739056"/>
              <a:chOff x="5921828" y="3429000"/>
              <a:chExt cx="2569464" cy="739056"/>
            </a:xfrm>
            <a:effectLst/>
          </p:grpSpPr>
          <p:sp>
            <p:nvSpPr>
              <p:cNvPr id="43" name="Rectangle 132">
                <a:extLst>
                  <a:ext uri="{FF2B5EF4-FFF2-40B4-BE49-F238E27FC236}">
                    <a16:creationId xmlns:a16="http://schemas.microsoft.com/office/drawing/2014/main" id="{77A04521-327A-4D78-9B74-D5A339D3229F}"/>
                  </a:ext>
                </a:extLst>
              </p:cNvPr>
              <p:cNvSpPr/>
              <p:nvPr/>
            </p:nvSpPr>
            <p:spPr>
              <a:xfrm>
                <a:off x="5921828" y="3429000"/>
                <a:ext cx="2569464" cy="739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r>
                  <a:rPr lang="tr-TR" sz="2000" b="1" noProof="1" smtClean="0">
                    <a:solidFill>
                      <a:schemeClr val="tx1"/>
                    </a:solidFill>
                  </a:rPr>
                  <a:t>Dinin İfadelerin Geçtiği Atasözü ve Deyimler</a:t>
                </a:r>
                <a:endParaRPr lang="en-US" sz="20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133">
                <a:extLst>
                  <a:ext uri="{FF2B5EF4-FFF2-40B4-BE49-F238E27FC236}">
                    <a16:creationId xmlns:a16="http://schemas.microsoft.com/office/drawing/2014/main" id="{8BCCA875-7CE7-4AE4-AF72-6DBCD1FD0539}"/>
                  </a:ext>
                </a:extLst>
              </p:cNvPr>
              <p:cNvSpPr/>
              <p:nvPr/>
            </p:nvSpPr>
            <p:spPr>
              <a:xfrm>
                <a:off x="5921829" y="3429000"/>
                <a:ext cx="566782" cy="739056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noProof="1"/>
              </a:p>
            </p:txBody>
          </p:sp>
        </p:grpSp>
      </p:grpSp>
      <p:grpSp>
        <p:nvGrpSpPr>
          <p:cNvPr id="57" name="Grup 56"/>
          <p:cNvGrpSpPr/>
          <p:nvPr/>
        </p:nvGrpSpPr>
        <p:grpSpPr>
          <a:xfrm>
            <a:off x="6171587" y="3013041"/>
            <a:ext cx="5670643" cy="947653"/>
            <a:chOff x="5946735" y="3013041"/>
            <a:chExt cx="5670643" cy="947653"/>
          </a:xfrm>
        </p:grpSpPr>
        <p:sp>
          <p:nvSpPr>
            <p:cNvPr id="52" name="Dikdörtgen 51"/>
            <p:cNvSpPr/>
            <p:nvPr/>
          </p:nvSpPr>
          <p:spPr>
            <a:xfrm>
              <a:off x="6056162" y="3079035"/>
              <a:ext cx="5213444" cy="7556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Freeform 204">
              <a:extLst>
                <a:ext uri="{FF2B5EF4-FFF2-40B4-BE49-F238E27FC236}">
                  <a16:creationId xmlns:a16="http://schemas.microsoft.com/office/drawing/2014/main" id="{F38378E2-04B6-44F4-9531-513CA8D64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35" y="3013041"/>
              <a:ext cx="5670643" cy="947653"/>
            </a:xfrm>
            <a:custGeom>
              <a:avLst/>
              <a:gdLst>
                <a:gd name="T0" fmla="*/ 4081 w 4107"/>
                <a:gd name="T1" fmla="*/ 660 h 1856"/>
                <a:gd name="T2" fmla="*/ 4022 w 4107"/>
                <a:gd name="T3" fmla="*/ 213 h 1856"/>
                <a:gd name="T4" fmla="*/ 3976 w 4107"/>
                <a:gd name="T5" fmla="*/ 73 h 1856"/>
                <a:gd name="T6" fmla="*/ 3939 w 4107"/>
                <a:gd name="T7" fmla="*/ 36 h 1856"/>
                <a:gd name="T8" fmla="*/ 3914 w 4107"/>
                <a:gd name="T9" fmla="*/ 23 h 1856"/>
                <a:gd name="T10" fmla="*/ 3875 w 4107"/>
                <a:gd name="T11" fmla="*/ 3 h 1856"/>
                <a:gd name="T12" fmla="*/ 3840 w 4107"/>
                <a:gd name="T13" fmla="*/ 8 h 1856"/>
                <a:gd name="T14" fmla="*/ 3839 w 4107"/>
                <a:gd name="T15" fmla="*/ 8 h 1856"/>
                <a:gd name="T16" fmla="*/ 3813 w 4107"/>
                <a:gd name="T17" fmla="*/ 0 h 1856"/>
                <a:gd name="T18" fmla="*/ 1934 w 4107"/>
                <a:gd name="T19" fmla="*/ 36 h 1856"/>
                <a:gd name="T20" fmla="*/ 758 w 4107"/>
                <a:gd name="T21" fmla="*/ 65 h 1856"/>
                <a:gd name="T22" fmla="*/ 54 w 4107"/>
                <a:gd name="T23" fmla="*/ 113 h 1856"/>
                <a:gd name="T24" fmla="*/ 31 w 4107"/>
                <a:gd name="T25" fmla="*/ 130 h 1856"/>
                <a:gd name="T26" fmla="*/ 42 w 4107"/>
                <a:gd name="T27" fmla="*/ 162 h 1856"/>
                <a:gd name="T28" fmla="*/ 289 w 4107"/>
                <a:gd name="T29" fmla="*/ 168 h 1856"/>
                <a:gd name="T30" fmla="*/ 1464 w 4107"/>
                <a:gd name="T31" fmla="*/ 136 h 1856"/>
                <a:gd name="T32" fmla="*/ 2869 w 4107"/>
                <a:gd name="T33" fmla="*/ 98 h 1856"/>
                <a:gd name="T34" fmla="*/ 3828 w 4107"/>
                <a:gd name="T35" fmla="*/ 268 h 1856"/>
                <a:gd name="T36" fmla="*/ 3873 w 4107"/>
                <a:gd name="T37" fmla="*/ 1195 h 1856"/>
                <a:gd name="T38" fmla="*/ 3403 w 4107"/>
                <a:gd name="T39" fmla="*/ 1585 h 1856"/>
                <a:gd name="T40" fmla="*/ 1989 w 4107"/>
                <a:gd name="T41" fmla="*/ 1608 h 1856"/>
                <a:gd name="T42" fmla="*/ 1043 w 4107"/>
                <a:gd name="T43" fmla="*/ 1607 h 1856"/>
                <a:gd name="T44" fmla="*/ 466 w 4107"/>
                <a:gd name="T45" fmla="*/ 1592 h 1856"/>
                <a:gd name="T46" fmla="*/ 123 w 4107"/>
                <a:gd name="T47" fmla="*/ 1603 h 1856"/>
                <a:gd name="T48" fmla="*/ 125 w 4107"/>
                <a:gd name="T49" fmla="*/ 1599 h 1856"/>
                <a:gd name="T50" fmla="*/ 125 w 4107"/>
                <a:gd name="T51" fmla="*/ 1568 h 1856"/>
                <a:gd name="T52" fmla="*/ 119 w 4107"/>
                <a:gd name="T53" fmla="*/ 1388 h 1856"/>
                <a:gd name="T54" fmla="*/ 94 w 4107"/>
                <a:gd name="T55" fmla="*/ 871 h 1856"/>
                <a:gd name="T56" fmla="*/ 80 w 4107"/>
                <a:gd name="T57" fmla="*/ 529 h 1856"/>
                <a:gd name="T58" fmla="*/ 74 w 4107"/>
                <a:gd name="T59" fmla="*/ 308 h 1856"/>
                <a:gd name="T60" fmla="*/ 46 w 4107"/>
                <a:gd name="T61" fmla="*/ 181 h 1856"/>
                <a:gd name="T62" fmla="*/ 24 w 4107"/>
                <a:gd name="T63" fmla="*/ 174 h 1856"/>
                <a:gd name="T64" fmla="*/ 9 w 4107"/>
                <a:gd name="T65" fmla="*/ 220 h 1856"/>
                <a:gd name="T66" fmla="*/ 2 w 4107"/>
                <a:gd name="T67" fmla="*/ 426 h 1856"/>
                <a:gd name="T68" fmla="*/ 10 w 4107"/>
                <a:gd name="T69" fmla="*/ 688 h 1856"/>
                <a:gd name="T70" fmla="*/ 18 w 4107"/>
                <a:gd name="T71" fmla="*/ 1052 h 1856"/>
                <a:gd name="T72" fmla="*/ 31 w 4107"/>
                <a:gd name="T73" fmla="*/ 1509 h 1856"/>
                <a:gd name="T74" fmla="*/ 41 w 4107"/>
                <a:gd name="T75" fmla="*/ 1614 h 1856"/>
                <a:gd name="T76" fmla="*/ 71 w 4107"/>
                <a:gd name="T77" fmla="*/ 1637 h 1856"/>
                <a:gd name="T78" fmla="*/ 72 w 4107"/>
                <a:gd name="T79" fmla="*/ 1643 h 1856"/>
                <a:gd name="T80" fmla="*/ 62 w 4107"/>
                <a:gd name="T81" fmla="*/ 1663 h 1856"/>
                <a:gd name="T82" fmla="*/ 72 w 4107"/>
                <a:gd name="T83" fmla="*/ 1694 h 1856"/>
                <a:gd name="T84" fmla="*/ 120 w 4107"/>
                <a:gd name="T85" fmla="*/ 1765 h 1856"/>
                <a:gd name="T86" fmla="*/ 206 w 4107"/>
                <a:gd name="T87" fmla="*/ 1822 h 1856"/>
                <a:gd name="T88" fmla="*/ 381 w 4107"/>
                <a:gd name="T89" fmla="*/ 1856 h 1856"/>
                <a:gd name="T90" fmla="*/ 610 w 4107"/>
                <a:gd name="T91" fmla="*/ 1844 h 1856"/>
                <a:gd name="T92" fmla="*/ 729 w 4107"/>
                <a:gd name="T93" fmla="*/ 1833 h 1856"/>
                <a:gd name="T94" fmla="*/ 794 w 4107"/>
                <a:gd name="T95" fmla="*/ 1833 h 1856"/>
                <a:gd name="T96" fmla="*/ 831 w 4107"/>
                <a:gd name="T97" fmla="*/ 1837 h 1856"/>
                <a:gd name="T98" fmla="*/ 867 w 4107"/>
                <a:gd name="T99" fmla="*/ 1822 h 1856"/>
                <a:gd name="T100" fmla="*/ 1221 w 4107"/>
                <a:gd name="T101" fmla="*/ 1805 h 1856"/>
                <a:gd name="T102" fmla="*/ 1812 w 4107"/>
                <a:gd name="T103" fmla="*/ 1805 h 1856"/>
                <a:gd name="T104" fmla="*/ 2658 w 4107"/>
                <a:gd name="T105" fmla="*/ 1831 h 1856"/>
                <a:gd name="T106" fmla="*/ 3075 w 4107"/>
                <a:gd name="T107" fmla="*/ 1834 h 1856"/>
                <a:gd name="T108" fmla="*/ 3481 w 4107"/>
                <a:gd name="T109" fmla="*/ 1820 h 1856"/>
                <a:gd name="T110" fmla="*/ 3770 w 4107"/>
                <a:gd name="T111" fmla="*/ 1794 h 1856"/>
                <a:gd name="T112" fmla="*/ 3939 w 4107"/>
                <a:gd name="T113" fmla="*/ 1776 h 1856"/>
                <a:gd name="T114" fmla="*/ 4035 w 4107"/>
                <a:gd name="T115" fmla="*/ 1748 h 1856"/>
                <a:gd name="T116" fmla="*/ 4071 w 4107"/>
                <a:gd name="T117" fmla="*/ 1719 h 1856"/>
                <a:gd name="T118" fmla="*/ 4076 w 4107"/>
                <a:gd name="T119" fmla="*/ 1664 h 1856"/>
                <a:gd name="T120" fmla="*/ 4086 w 4107"/>
                <a:gd name="T121" fmla="*/ 1554 h 1856"/>
                <a:gd name="T122" fmla="*/ 4107 w 4107"/>
                <a:gd name="T123" fmla="*/ 1157 h 1856"/>
                <a:gd name="T124" fmla="*/ 4092 w 4107"/>
                <a:gd name="T125" fmla="*/ 858 h 1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7" h="1856">
                  <a:moveTo>
                    <a:pt x="4092" y="858"/>
                  </a:moveTo>
                  <a:lnTo>
                    <a:pt x="4081" y="660"/>
                  </a:lnTo>
                  <a:lnTo>
                    <a:pt x="4051" y="359"/>
                  </a:lnTo>
                  <a:lnTo>
                    <a:pt x="4022" y="213"/>
                  </a:lnTo>
                  <a:lnTo>
                    <a:pt x="3993" y="118"/>
                  </a:lnTo>
                  <a:lnTo>
                    <a:pt x="3976" y="73"/>
                  </a:lnTo>
                  <a:lnTo>
                    <a:pt x="3967" y="54"/>
                  </a:lnTo>
                  <a:lnTo>
                    <a:pt x="3939" y="36"/>
                  </a:lnTo>
                  <a:lnTo>
                    <a:pt x="3923" y="34"/>
                  </a:lnTo>
                  <a:lnTo>
                    <a:pt x="3914" y="23"/>
                  </a:lnTo>
                  <a:lnTo>
                    <a:pt x="3895" y="9"/>
                  </a:lnTo>
                  <a:lnTo>
                    <a:pt x="3875" y="3"/>
                  </a:lnTo>
                  <a:lnTo>
                    <a:pt x="3852" y="4"/>
                  </a:lnTo>
                  <a:lnTo>
                    <a:pt x="3840" y="8"/>
                  </a:lnTo>
                  <a:lnTo>
                    <a:pt x="3839" y="8"/>
                  </a:lnTo>
                  <a:lnTo>
                    <a:pt x="3839" y="8"/>
                  </a:lnTo>
                  <a:lnTo>
                    <a:pt x="3828" y="1"/>
                  </a:lnTo>
                  <a:lnTo>
                    <a:pt x="3813" y="0"/>
                  </a:lnTo>
                  <a:lnTo>
                    <a:pt x="2873" y="14"/>
                  </a:lnTo>
                  <a:lnTo>
                    <a:pt x="1934" y="36"/>
                  </a:lnTo>
                  <a:lnTo>
                    <a:pt x="1464" y="47"/>
                  </a:lnTo>
                  <a:lnTo>
                    <a:pt x="758" y="65"/>
                  </a:lnTo>
                  <a:lnTo>
                    <a:pt x="289" y="91"/>
                  </a:lnTo>
                  <a:lnTo>
                    <a:pt x="54" y="113"/>
                  </a:lnTo>
                  <a:lnTo>
                    <a:pt x="44" y="115"/>
                  </a:lnTo>
                  <a:lnTo>
                    <a:pt x="31" y="130"/>
                  </a:lnTo>
                  <a:lnTo>
                    <a:pt x="31" y="148"/>
                  </a:lnTo>
                  <a:lnTo>
                    <a:pt x="42" y="162"/>
                  </a:lnTo>
                  <a:lnTo>
                    <a:pt x="54" y="165"/>
                  </a:lnTo>
                  <a:lnTo>
                    <a:pt x="289" y="168"/>
                  </a:lnTo>
                  <a:lnTo>
                    <a:pt x="759" y="162"/>
                  </a:lnTo>
                  <a:lnTo>
                    <a:pt x="1464" y="136"/>
                  </a:lnTo>
                  <a:lnTo>
                    <a:pt x="1934" y="121"/>
                  </a:lnTo>
                  <a:lnTo>
                    <a:pt x="2869" y="98"/>
                  </a:lnTo>
                  <a:lnTo>
                    <a:pt x="3806" y="83"/>
                  </a:lnTo>
                  <a:lnTo>
                    <a:pt x="3828" y="268"/>
                  </a:lnTo>
                  <a:lnTo>
                    <a:pt x="3856" y="639"/>
                  </a:lnTo>
                  <a:lnTo>
                    <a:pt x="3873" y="1195"/>
                  </a:lnTo>
                  <a:lnTo>
                    <a:pt x="3874" y="1568"/>
                  </a:lnTo>
                  <a:lnTo>
                    <a:pt x="3403" y="1585"/>
                  </a:lnTo>
                  <a:lnTo>
                    <a:pt x="2461" y="1605"/>
                  </a:lnTo>
                  <a:lnTo>
                    <a:pt x="1989" y="1608"/>
                  </a:lnTo>
                  <a:lnTo>
                    <a:pt x="1516" y="1611"/>
                  </a:lnTo>
                  <a:lnTo>
                    <a:pt x="1043" y="1607"/>
                  </a:lnTo>
                  <a:lnTo>
                    <a:pt x="815" y="1602"/>
                  </a:lnTo>
                  <a:lnTo>
                    <a:pt x="466" y="1592"/>
                  </a:lnTo>
                  <a:lnTo>
                    <a:pt x="236" y="1596"/>
                  </a:lnTo>
                  <a:lnTo>
                    <a:pt x="123" y="1603"/>
                  </a:lnTo>
                  <a:lnTo>
                    <a:pt x="124" y="1602"/>
                  </a:lnTo>
                  <a:lnTo>
                    <a:pt x="125" y="1599"/>
                  </a:lnTo>
                  <a:lnTo>
                    <a:pt x="131" y="1589"/>
                  </a:lnTo>
                  <a:lnTo>
                    <a:pt x="125" y="1568"/>
                  </a:lnTo>
                  <a:lnTo>
                    <a:pt x="119" y="1561"/>
                  </a:lnTo>
                  <a:lnTo>
                    <a:pt x="119" y="1388"/>
                  </a:lnTo>
                  <a:lnTo>
                    <a:pt x="102" y="1043"/>
                  </a:lnTo>
                  <a:lnTo>
                    <a:pt x="94" y="871"/>
                  </a:lnTo>
                  <a:lnTo>
                    <a:pt x="88" y="700"/>
                  </a:lnTo>
                  <a:lnTo>
                    <a:pt x="80" y="529"/>
                  </a:lnTo>
                  <a:lnTo>
                    <a:pt x="79" y="442"/>
                  </a:lnTo>
                  <a:lnTo>
                    <a:pt x="74" y="308"/>
                  </a:lnTo>
                  <a:lnTo>
                    <a:pt x="59" y="222"/>
                  </a:lnTo>
                  <a:lnTo>
                    <a:pt x="46" y="181"/>
                  </a:lnTo>
                  <a:lnTo>
                    <a:pt x="41" y="174"/>
                  </a:lnTo>
                  <a:lnTo>
                    <a:pt x="24" y="174"/>
                  </a:lnTo>
                  <a:lnTo>
                    <a:pt x="19" y="181"/>
                  </a:lnTo>
                  <a:lnTo>
                    <a:pt x="9" y="220"/>
                  </a:lnTo>
                  <a:lnTo>
                    <a:pt x="0" y="301"/>
                  </a:lnTo>
                  <a:lnTo>
                    <a:pt x="2" y="426"/>
                  </a:lnTo>
                  <a:lnTo>
                    <a:pt x="6" y="507"/>
                  </a:lnTo>
                  <a:lnTo>
                    <a:pt x="10" y="688"/>
                  </a:lnTo>
                  <a:lnTo>
                    <a:pt x="15" y="871"/>
                  </a:lnTo>
                  <a:lnTo>
                    <a:pt x="18" y="1052"/>
                  </a:lnTo>
                  <a:lnTo>
                    <a:pt x="23" y="1326"/>
                  </a:lnTo>
                  <a:lnTo>
                    <a:pt x="31" y="1509"/>
                  </a:lnTo>
                  <a:lnTo>
                    <a:pt x="39" y="1599"/>
                  </a:lnTo>
                  <a:lnTo>
                    <a:pt x="41" y="1614"/>
                  </a:lnTo>
                  <a:lnTo>
                    <a:pt x="59" y="1633"/>
                  </a:lnTo>
                  <a:lnTo>
                    <a:pt x="71" y="1637"/>
                  </a:lnTo>
                  <a:lnTo>
                    <a:pt x="71" y="1641"/>
                  </a:lnTo>
                  <a:lnTo>
                    <a:pt x="72" y="1643"/>
                  </a:lnTo>
                  <a:lnTo>
                    <a:pt x="66" y="1649"/>
                  </a:lnTo>
                  <a:lnTo>
                    <a:pt x="62" y="1663"/>
                  </a:lnTo>
                  <a:lnTo>
                    <a:pt x="65" y="1672"/>
                  </a:lnTo>
                  <a:lnTo>
                    <a:pt x="72" y="1694"/>
                  </a:lnTo>
                  <a:lnTo>
                    <a:pt x="93" y="1733"/>
                  </a:lnTo>
                  <a:lnTo>
                    <a:pt x="120" y="1765"/>
                  </a:lnTo>
                  <a:lnTo>
                    <a:pt x="151" y="1791"/>
                  </a:lnTo>
                  <a:lnTo>
                    <a:pt x="206" y="1822"/>
                  </a:lnTo>
                  <a:lnTo>
                    <a:pt x="289" y="1846"/>
                  </a:lnTo>
                  <a:lnTo>
                    <a:pt x="381" y="1856"/>
                  </a:lnTo>
                  <a:lnTo>
                    <a:pt x="475" y="1856"/>
                  </a:lnTo>
                  <a:lnTo>
                    <a:pt x="610" y="1844"/>
                  </a:lnTo>
                  <a:lnTo>
                    <a:pt x="687" y="1837"/>
                  </a:lnTo>
                  <a:lnTo>
                    <a:pt x="729" y="1833"/>
                  </a:lnTo>
                  <a:lnTo>
                    <a:pt x="772" y="1829"/>
                  </a:lnTo>
                  <a:lnTo>
                    <a:pt x="794" y="1833"/>
                  </a:lnTo>
                  <a:lnTo>
                    <a:pt x="815" y="1835"/>
                  </a:lnTo>
                  <a:lnTo>
                    <a:pt x="831" y="1837"/>
                  </a:lnTo>
                  <a:lnTo>
                    <a:pt x="856" y="1830"/>
                  </a:lnTo>
                  <a:lnTo>
                    <a:pt x="867" y="1822"/>
                  </a:lnTo>
                  <a:lnTo>
                    <a:pt x="985" y="1815"/>
                  </a:lnTo>
                  <a:lnTo>
                    <a:pt x="1221" y="1805"/>
                  </a:lnTo>
                  <a:lnTo>
                    <a:pt x="1576" y="1802"/>
                  </a:lnTo>
                  <a:lnTo>
                    <a:pt x="1812" y="1805"/>
                  </a:lnTo>
                  <a:lnTo>
                    <a:pt x="2094" y="1813"/>
                  </a:lnTo>
                  <a:lnTo>
                    <a:pt x="2658" y="1831"/>
                  </a:lnTo>
                  <a:lnTo>
                    <a:pt x="2941" y="1834"/>
                  </a:lnTo>
                  <a:lnTo>
                    <a:pt x="3075" y="1834"/>
                  </a:lnTo>
                  <a:lnTo>
                    <a:pt x="3345" y="1826"/>
                  </a:lnTo>
                  <a:lnTo>
                    <a:pt x="3481" y="1820"/>
                  </a:lnTo>
                  <a:lnTo>
                    <a:pt x="3626" y="1809"/>
                  </a:lnTo>
                  <a:lnTo>
                    <a:pt x="3770" y="1794"/>
                  </a:lnTo>
                  <a:lnTo>
                    <a:pt x="3836" y="1789"/>
                  </a:lnTo>
                  <a:lnTo>
                    <a:pt x="3939" y="1776"/>
                  </a:lnTo>
                  <a:lnTo>
                    <a:pt x="4003" y="1760"/>
                  </a:lnTo>
                  <a:lnTo>
                    <a:pt x="4035" y="1748"/>
                  </a:lnTo>
                  <a:lnTo>
                    <a:pt x="4050" y="1741"/>
                  </a:lnTo>
                  <a:lnTo>
                    <a:pt x="4071" y="1719"/>
                  </a:lnTo>
                  <a:lnTo>
                    <a:pt x="4080" y="1691"/>
                  </a:lnTo>
                  <a:lnTo>
                    <a:pt x="4076" y="1664"/>
                  </a:lnTo>
                  <a:lnTo>
                    <a:pt x="4070" y="1653"/>
                  </a:lnTo>
                  <a:lnTo>
                    <a:pt x="4086" y="1554"/>
                  </a:lnTo>
                  <a:lnTo>
                    <a:pt x="4105" y="1356"/>
                  </a:lnTo>
                  <a:lnTo>
                    <a:pt x="4107" y="1157"/>
                  </a:lnTo>
                  <a:lnTo>
                    <a:pt x="4099" y="958"/>
                  </a:lnTo>
                  <a:lnTo>
                    <a:pt x="4092" y="858"/>
                  </a:ln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8" name="Grup 57"/>
          <p:cNvGrpSpPr/>
          <p:nvPr/>
        </p:nvGrpSpPr>
        <p:grpSpPr>
          <a:xfrm>
            <a:off x="6308934" y="4195814"/>
            <a:ext cx="5557459" cy="1085850"/>
            <a:chOff x="6084082" y="4195814"/>
            <a:chExt cx="5557459" cy="1085850"/>
          </a:xfrm>
        </p:grpSpPr>
        <p:sp>
          <p:nvSpPr>
            <p:cNvPr id="54" name="Dikdörtgen 53"/>
            <p:cNvSpPr/>
            <p:nvPr/>
          </p:nvSpPr>
          <p:spPr>
            <a:xfrm>
              <a:off x="6152320" y="4195814"/>
              <a:ext cx="5175321" cy="1009095"/>
            </a:xfrm>
            <a:custGeom>
              <a:avLst/>
              <a:gdLst>
                <a:gd name="connsiteX0" fmla="*/ 0 w 5011548"/>
                <a:gd name="connsiteY0" fmla="*/ 0 h 1009736"/>
                <a:gd name="connsiteX1" fmla="*/ 5011548 w 5011548"/>
                <a:gd name="connsiteY1" fmla="*/ 0 h 1009736"/>
                <a:gd name="connsiteX2" fmla="*/ 5011548 w 5011548"/>
                <a:gd name="connsiteY2" fmla="*/ 1009736 h 1009736"/>
                <a:gd name="connsiteX3" fmla="*/ 0 w 5011548"/>
                <a:gd name="connsiteY3" fmla="*/ 1009736 h 1009736"/>
                <a:gd name="connsiteX4" fmla="*/ 0 w 5011548"/>
                <a:gd name="connsiteY4" fmla="*/ 0 h 1009736"/>
                <a:gd name="connsiteX0" fmla="*/ 0 w 5011548"/>
                <a:gd name="connsiteY0" fmla="*/ 0 h 1009736"/>
                <a:gd name="connsiteX1" fmla="*/ 5011548 w 5011548"/>
                <a:gd name="connsiteY1" fmla="*/ 0 h 1009736"/>
                <a:gd name="connsiteX2" fmla="*/ 5011548 w 5011548"/>
                <a:gd name="connsiteY2" fmla="*/ 1009736 h 1009736"/>
                <a:gd name="connsiteX3" fmla="*/ 109182 w 5011548"/>
                <a:gd name="connsiteY3" fmla="*/ 1009736 h 1009736"/>
                <a:gd name="connsiteX4" fmla="*/ 0 w 5011548"/>
                <a:gd name="connsiteY4" fmla="*/ 0 h 1009736"/>
                <a:gd name="connsiteX0" fmla="*/ 13648 w 4902366"/>
                <a:gd name="connsiteY0" fmla="*/ 40943 h 1009736"/>
                <a:gd name="connsiteX1" fmla="*/ 4902366 w 4902366"/>
                <a:gd name="connsiteY1" fmla="*/ 0 h 1009736"/>
                <a:gd name="connsiteX2" fmla="*/ 4902366 w 4902366"/>
                <a:gd name="connsiteY2" fmla="*/ 1009736 h 1009736"/>
                <a:gd name="connsiteX3" fmla="*/ 0 w 4902366"/>
                <a:gd name="connsiteY3" fmla="*/ 1009736 h 1009736"/>
                <a:gd name="connsiteX4" fmla="*/ 13648 w 4902366"/>
                <a:gd name="connsiteY4" fmla="*/ 40943 h 1009736"/>
                <a:gd name="connsiteX0" fmla="*/ 0 w 4888718"/>
                <a:gd name="connsiteY0" fmla="*/ 40943 h 1009736"/>
                <a:gd name="connsiteX1" fmla="*/ 4888718 w 4888718"/>
                <a:gd name="connsiteY1" fmla="*/ 0 h 1009736"/>
                <a:gd name="connsiteX2" fmla="*/ 4888718 w 4888718"/>
                <a:gd name="connsiteY2" fmla="*/ 1009736 h 1009736"/>
                <a:gd name="connsiteX3" fmla="*/ 177421 w 4888718"/>
                <a:gd name="connsiteY3" fmla="*/ 955145 h 1009736"/>
                <a:gd name="connsiteX4" fmla="*/ 0 w 4888718"/>
                <a:gd name="connsiteY4" fmla="*/ 40943 h 1009736"/>
                <a:gd name="connsiteX0" fmla="*/ 0 w 5120730"/>
                <a:gd name="connsiteY0" fmla="*/ 40943 h 955145"/>
                <a:gd name="connsiteX1" fmla="*/ 4888718 w 5120730"/>
                <a:gd name="connsiteY1" fmla="*/ 0 h 955145"/>
                <a:gd name="connsiteX2" fmla="*/ 5120730 w 5120730"/>
                <a:gd name="connsiteY2" fmla="*/ 927850 h 955145"/>
                <a:gd name="connsiteX3" fmla="*/ 177421 w 5120730"/>
                <a:gd name="connsiteY3" fmla="*/ 955145 h 955145"/>
                <a:gd name="connsiteX4" fmla="*/ 0 w 5120730"/>
                <a:gd name="connsiteY4" fmla="*/ 40943 h 955145"/>
                <a:gd name="connsiteX0" fmla="*/ 0 w 5175321"/>
                <a:gd name="connsiteY0" fmla="*/ 95534 h 955145"/>
                <a:gd name="connsiteX1" fmla="*/ 4943309 w 5175321"/>
                <a:gd name="connsiteY1" fmla="*/ 0 h 955145"/>
                <a:gd name="connsiteX2" fmla="*/ 5175321 w 5175321"/>
                <a:gd name="connsiteY2" fmla="*/ 927850 h 955145"/>
                <a:gd name="connsiteX3" fmla="*/ 232012 w 5175321"/>
                <a:gd name="connsiteY3" fmla="*/ 955145 h 955145"/>
                <a:gd name="connsiteX4" fmla="*/ 0 w 5175321"/>
                <a:gd name="connsiteY4" fmla="*/ 95534 h 955145"/>
                <a:gd name="connsiteX0" fmla="*/ 0 w 5175321"/>
                <a:gd name="connsiteY0" fmla="*/ 95534 h 955145"/>
                <a:gd name="connsiteX1" fmla="*/ 4943309 w 5175321"/>
                <a:gd name="connsiteY1" fmla="*/ 0 h 955145"/>
                <a:gd name="connsiteX2" fmla="*/ 5175321 w 5175321"/>
                <a:gd name="connsiteY2" fmla="*/ 927850 h 955145"/>
                <a:gd name="connsiteX3" fmla="*/ 95534 w 5175321"/>
                <a:gd name="connsiteY3" fmla="*/ 955145 h 955145"/>
                <a:gd name="connsiteX4" fmla="*/ 0 w 5175321"/>
                <a:gd name="connsiteY4" fmla="*/ 95534 h 95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5321" h="955145">
                  <a:moveTo>
                    <a:pt x="0" y="95534"/>
                  </a:moveTo>
                  <a:lnTo>
                    <a:pt x="4943309" y="0"/>
                  </a:lnTo>
                  <a:lnTo>
                    <a:pt x="5175321" y="927850"/>
                  </a:lnTo>
                  <a:lnTo>
                    <a:pt x="95534" y="955145"/>
                  </a:lnTo>
                  <a:lnTo>
                    <a:pt x="0" y="9553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Freeform: Shape 41">
              <a:extLst>
                <a:ext uri="{FF2B5EF4-FFF2-40B4-BE49-F238E27FC236}">
                  <a16:creationId xmlns:a16="http://schemas.microsoft.com/office/drawing/2014/main" id="{44C2CF05-A931-4333-B8E1-16B7A999B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082" y="4195814"/>
              <a:ext cx="5557459" cy="1085850"/>
            </a:xfrm>
            <a:custGeom>
              <a:avLst/>
              <a:gdLst>
                <a:gd name="connsiteX0" fmla="*/ 1319609 w 1838325"/>
                <a:gd name="connsiteY0" fmla="*/ 28575 h 1085850"/>
                <a:gd name="connsiteX1" fmla="*/ 1118791 w 1838325"/>
                <a:gd name="connsiteY1" fmla="*/ 30560 h 1085850"/>
                <a:gd name="connsiteX2" fmla="*/ 917575 w 1838325"/>
                <a:gd name="connsiteY2" fmla="*/ 36116 h 1085850"/>
                <a:gd name="connsiteX3" fmla="*/ 817562 w 1838325"/>
                <a:gd name="connsiteY3" fmla="*/ 40481 h 1085850"/>
                <a:gd name="connsiteX4" fmla="*/ 717550 w 1838325"/>
                <a:gd name="connsiteY4" fmla="*/ 45641 h 1085850"/>
                <a:gd name="connsiteX5" fmla="*/ 519112 w 1838325"/>
                <a:gd name="connsiteY5" fmla="*/ 58341 h 1085850"/>
                <a:gd name="connsiteX6" fmla="*/ 420290 w 1838325"/>
                <a:gd name="connsiteY6" fmla="*/ 66675 h 1085850"/>
                <a:gd name="connsiteX7" fmla="*/ 319087 w 1838325"/>
                <a:gd name="connsiteY7" fmla="*/ 75406 h 1085850"/>
                <a:gd name="connsiteX8" fmla="*/ 217487 w 1838325"/>
                <a:gd name="connsiteY8" fmla="*/ 84931 h 1085850"/>
                <a:gd name="connsiteX9" fmla="*/ 168672 w 1838325"/>
                <a:gd name="connsiteY9" fmla="*/ 90885 h 1085850"/>
                <a:gd name="connsiteX10" fmla="*/ 94853 w 1838325"/>
                <a:gd name="connsiteY10" fmla="*/ 98822 h 1085850"/>
                <a:gd name="connsiteX11" fmla="*/ 45244 w 1838325"/>
                <a:gd name="connsiteY11" fmla="*/ 101997 h 1085850"/>
                <a:gd name="connsiteX12" fmla="*/ 20637 w 1838325"/>
                <a:gd name="connsiteY12" fmla="*/ 101997 h 1085850"/>
                <a:gd name="connsiteX13" fmla="*/ 28178 w 1838325"/>
                <a:gd name="connsiteY13" fmla="*/ 157163 h 1085850"/>
                <a:gd name="connsiteX14" fmla="*/ 37703 w 1838325"/>
                <a:gd name="connsiteY14" fmla="*/ 269081 h 1085850"/>
                <a:gd name="connsiteX15" fmla="*/ 44847 w 1838325"/>
                <a:gd name="connsiteY15" fmla="*/ 438150 h 1085850"/>
                <a:gd name="connsiteX16" fmla="*/ 49609 w 1838325"/>
                <a:gd name="connsiteY16" fmla="*/ 550069 h 1085850"/>
                <a:gd name="connsiteX17" fmla="*/ 60722 w 1838325"/>
                <a:gd name="connsiteY17" fmla="*/ 783035 h 1085850"/>
                <a:gd name="connsiteX18" fmla="*/ 70644 w 1838325"/>
                <a:gd name="connsiteY18" fmla="*/ 1016000 h 1085850"/>
                <a:gd name="connsiteX19" fmla="*/ 119459 w 1838325"/>
                <a:gd name="connsiteY19" fmla="*/ 1008856 h 1085850"/>
                <a:gd name="connsiteX20" fmla="*/ 217487 w 1838325"/>
                <a:gd name="connsiteY20" fmla="*/ 999331 h 1085850"/>
                <a:gd name="connsiteX21" fmla="*/ 365125 w 1838325"/>
                <a:gd name="connsiteY21" fmla="*/ 989806 h 1085850"/>
                <a:gd name="connsiteX22" fmla="*/ 463947 w 1838325"/>
                <a:gd name="connsiteY22" fmla="*/ 986235 h 1085850"/>
                <a:gd name="connsiteX23" fmla="*/ 668337 w 1838325"/>
                <a:gd name="connsiteY23" fmla="*/ 978694 h 1085850"/>
                <a:gd name="connsiteX24" fmla="*/ 872331 w 1838325"/>
                <a:gd name="connsiteY24" fmla="*/ 970360 h 1085850"/>
                <a:gd name="connsiteX25" fmla="*/ 1288653 w 1838325"/>
                <a:gd name="connsiteY25" fmla="*/ 954088 h 1085850"/>
                <a:gd name="connsiteX26" fmla="*/ 1704975 w 1838325"/>
                <a:gd name="connsiteY26" fmla="*/ 937816 h 1085850"/>
                <a:gd name="connsiteX27" fmla="*/ 1700609 w 1838325"/>
                <a:gd name="connsiteY27" fmla="*/ 911622 h 1085850"/>
                <a:gd name="connsiteX28" fmla="*/ 1695053 w 1838325"/>
                <a:gd name="connsiteY28" fmla="*/ 859631 h 1085850"/>
                <a:gd name="connsiteX29" fmla="*/ 1690291 w 1838325"/>
                <a:gd name="connsiteY29" fmla="*/ 781050 h 1085850"/>
                <a:gd name="connsiteX30" fmla="*/ 1687116 w 1838325"/>
                <a:gd name="connsiteY30" fmla="*/ 728663 h 1085850"/>
                <a:gd name="connsiteX31" fmla="*/ 1679178 w 1838325"/>
                <a:gd name="connsiteY31" fmla="*/ 611188 h 1085850"/>
                <a:gd name="connsiteX32" fmla="*/ 1670447 w 1838325"/>
                <a:gd name="connsiteY32" fmla="*/ 494110 h 1085850"/>
                <a:gd name="connsiteX33" fmla="*/ 1660525 w 1838325"/>
                <a:gd name="connsiteY33" fmla="*/ 378222 h 1085850"/>
                <a:gd name="connsiteX34" fmla="*/ 1639491 w 1838325"/>
                <a:gd name="connsiteY34" fmla="*/ 146844 h 1085850"/>
                <a:gd name="connsiteX35" fmla="*/ 1627584 w 1838325"/>
                <a:gd name="connsiteY35" fmla="*/ 30956 h 1085850"/>
                <a:gd name="connsiteX36" fmla="*/ 1625203 w 1838325"/>
                <a:gd name="connsiteY36" fmla="*/ 32147 h 1085850"/>
                <a:gd name="connsiteX37" fmla="*/ 1621631 w 1838325"/>
                <a:gd name="connsiteY37" fmla="*/ 32544 h 1085850"/>
                <a:gd name="connsiteX38" fmla="*/ 1520825 w 1838325"/>
                <a:gd name="connsiteY38" fmla="*/ 30163 h 1085850"/>
                <a:gd name="connsiteX39" fmla="*/ 1316150 w 1838325"/>
                <a:gd name="connsiteY39" fmla="*/ 0 h 1085850"/>
                <a:gd name="connsiteX40" fmla="*/ 1519306 w 1838325"/>
                <a:gd name="connsiteY40" fmla="*/ 1589 h 1085850"/>
                <a:gd name="connsiteX41" fmla="*/ 1621281 w 1838325"/>
                <a:gd name="connsiteY41" fmla="*/ 3575 h 1085850"/>
                <a:gd name="connsiteX42" fmla="*/ 1625646 w 1838325"/>
                <a:gd name="connsiteY42" fmla="*/ 3972 h 1085850"/>
                <a:gd name="connsiteX43" fmla="*/ 1628820 w 1838325"/>
                <a:gd name="connsiteY43" fmla="*/ 5958 h 1085850"/>
                <a:gd name="connsiteX44" fmla="*/ 1632788 w 1838325"/>
                <a:gd name="connsiteY44" fmla="*/ 3575 h 1085850"/>
                <a:gd name="connsiteX45" fmla="*/ 1644295 w 1838325"/>
                <a:gd name="connsiteY45" fmla="*/ 3575 h 1085850"/>
                <a:gd name="connsiteX46" fmla="*/ 1649057 w 1838325"/>
                <a:gd name="connsiteY46" fmla="*/ 6355 h 1085850"/>
                <a:gd name="connsiteX47" fmla="*/ 1651834 w 1838325"/>
                <a:gd name="connsiteY47" fmla="*/ 5163 h 1085850"/>
                <a:gd name="connsiteX48" fmla="*/ 1658183 w 1838325"/>
                <a:gd name="connsiteY48" fmla="*/ 5958 h 1085850"/>
                <a:gd name="connsiteX49" fmla="*/ 1661357 w 1838325"/>
                <a:gd name="connsiteY49" fmla="*/ 9135 h 1085850"/>
                <a:gd name="connsiteX50" fmla="*/ 1676832 w 1838325"/>
                <a:gd name="connsiteY50" fmla="*/ 28596 h 1085850"/>
                <a:gd name="connsiteX51" fmla="*/ 1694291 w 1838325"/>
                <a:gd name="connsiteY51" fmla="*/ 46866 h 1085850"/>
                <a:gd name="connsiteX52" fmla="*/ 1704607 w 1838325"/>
                <a:gd name="connsiteY52" fmla="*/ 55603 h 1085850"/>
                <a:gd name="connsiteX53" fmla="*/ 1715320 w 1838325"/>
                <a:gd name="connsiteY53" fmla="*/ 65930 h 1085850"/>
                <a:gd name="connsiteX54" fmla="*/ 1720875 w 1838325"/>
                <a:gd name="connsiteY54" fmla="*/ 65135 h 1085850"/>
                <a:gd name="connsiteX55" fmla="*/ 1729208 w 1838325"/>
                <a:gd name="connsiteY55" fmla="*/ 69901 h 1085850"/>
                <a:gd name="connsiteX56" fmla="*/ 1732382 w 1838325"/>
                <a:gd name="connsiteY56" fmla="*/ 75462 h 1085850"/>
                <a:gd name="connsiteX57" fmla="*/ 1732779 w 1838325"/>
                <a:gd name="connsiteY57" fmla="*/ 78639 h 1085850"/>
                <a:gd name="connsiteX58" fmla="*/ 1745476 w 1838325"/>
                <a:gd name="connsiteY58" fmla="*/ 195803 h 1085850"/>
                <a:gd name="connsiteX59" fmla="*/ 1768093 w 1838325"/>
                <a:gd name="connsiteY59" fmla="*/ 430130 h 1085850"/>
                <a:gd name="connsiteX60" fmla="*/ 1781187 w 1838325"/>
                <a:gd name="connsiteY60" fmla="*/ 547691 h 1085850"/>
                <a:gd name="connsiteX61" fmla="*/ 1810947 w 1838325"/>
                <a:gd name="connsiteY61" fmla="*/ 780827 h 1085850"/>
                <a:gd name="connsiteX62" fmla="*/ 1838325 w 1838325"/>
                <a:gd name="connsiteY62" fmla="*/ 1013963 h 1085850"/>
                <a:gd name="connsiteX63" fmla="*/ 1838325 w 1838325"/>
                <a:gd name="connsiteY63" fmla="*/ 1017141 h 1085850"/>
                <a:gd name="connsiteX64" fmla="*/ 1835547 w 1838325"/>
                <a:gd name="connsiteY64" fmla="*/ 1021509 h 1085850"/>
                <a:gd name="connsiteX65" fmla="*/ 1833167 w 1838325"/>
                <a:gd name="connsiteY65" fmla="*/ 1022701 h 1085850"/>
                <a:gd name="connsiteX66" fmla="*/ 1830786 w 1838325"/>
                <a:gd name="connsiteY66" fmla="*/ 1025481 h 1085850"/>
                <a:gd name="connsiteX67" fmla="*/ 1824834 w 1838325"/>
                <a:gd name="connsiteY67" fmla="*/ 1028261 h 1085850"/>
                <a:gd name="connsiteX68" fmla="*/ 1821263 w 1838325"/>
                <a:gd name="connsiteY68" fmla="*/ 1029056 h 1085850"/>
                <a:gd name="connsiteX69" fmla="*/ 1397889 w 1838325"/>
                <a:gd name="connsiteY69" fmla="*/ 1043354 h 1085850"/>
                <a:gd name="connsiteX70" fmla="*/ 974515 w 1838325"/>
                <a:gd name="connsiteY70" fmla="*/ 1057254 h 1085850"/>
                <a:gd name="connsiteX71" fmla="*/ 765010 w 1838325"/>
                <a:gd name="connsiteY71" fmla="*/ 1064403 h 1085850"/>
                <a:gd name="connsiteX72" fmla="*/ 555505 w 1838325"/>
                <a:gd name="connsiteY72" fmla="*/ 1071155 h 1085850"/>
                <a:gd name="connsiteX73" fmla="*/ 451943 w 1838325"/>
                <a:gd name="connsiteY73" fmla="*/ 1075921 h 1085850"/>
                <a:gd name="connsiteX74" fmla="*/ 296402 w 1838325"/>
                <a:gd name="connsiteY74" fmla="*/ 1082276 h 1085850"/>
                <a:gd name="connsiteX75" fmla="*/ 192840 w 1838325"/>
                <a:gd name="connsiteY75" fmla="*/ 1083070 h 1085850"/>
                <a:gd name="connsiteX76" fmla="*/ 141654 w 1838325"/>
                <a:gd name="connsiteY76" fmla="*/ 1080687 h 1085850"/>
                <a:gd name="connsiteX77" fmla="*/ 138480 w 1838325"/>
                <a:gd name="connsiteY77" fmla="*/ 1083864 h 1085850"/>
                <a:gd name="connsiteX78" fmla="*/ 129750 w 1838325"/>
                <a:gd name="connsiteY78" fmla="*/ 1085850 h 1085850"/>
                <a:gd name="connsiteX79" fmla="*/ 124989 w 1838325"/>
                <a:gd name="connsiteY79" fmla="*/ 1084659 h 1085850"/>
                <a:gd name="connsiteX80" fmla="*/ 107530 w 1838325"/>
                <a:gd name="connsiteY80" fmla="*/ 1073141 h 1085850"/>
                <a:gd name="connsiteX81" fmla="*/ 90468 w 1838325"/>
                <a:gd name="connsiteY81" fmla="*/ 1060432 h 1085850"/>
                <a:gd name="connsiteX82" fmla="*/ 74200 w 1838325"/>
                <a:gd name="connsiteY82" fmla="*/ 1050105 h 1085850"/>
                <a:gd name="connsiteX83" fmla="*/ 57535 w 1838325"/>
                <a:gd name="connsiteY83" fmla="*/ 1039382 h 1085850"/>
                <a:gd name="connsiteX84" fmla="*/ 55154 w 1838325"/>
                <a:gd name="connsiteY84" fmla="*/ 1039382 h 1085850"/>
                <a:gd name="connsiteX85" fmla="*/ 50392 w 1838325"/>
                <a:gd name="connsiteY85" fmla="*/ 1035410 h 1085850"/>
                <a:gd name="connsiteX86" fmla="*/ 49599 w 1838325"/>
                <a:gd name="connsiteY86" fmla="*/ 1033027 h 1085850"/>
                <a:gd name="connsiteX87" fmla="*/ 46821 w 1838325"/>
                <a:gd name="connsiteY87" fmla="*/ 1031041 h 1085850"/>
                <a:gd name="connsiteX88" fmla="*/ 43250 w 1838325"/>
                <a:gd name="connsiteY88" fmla="*/ 1025481 h 1085850"/>
                <a:gd name="connsiteX89" fmla="*/ 42853 w 1838325"/>
                <a:gd name="connsiteY89" fmla="*/ 1021509 h 1085850"/>
                <a:gd name="connsiteX90" fmla="*/ 32934 w 1838325"/>
                <a:gd name="connsiteY90" fmla="*/ 789962 h 1085850"/>
                <a:gd name="connsiteX91" fmla="*/ 21824 w 1838325"/>
                <a:gd name="connsiteY91" fmla="*/ 558415 h 1085850"/>
                <a:gd name="connsiteX92" fmla="*/ 14285 w 1838325"/>
                <a:gd name="connsiteY92" fmla="*/ 443237 h 1085850"/>
                <a:gd name="connsiteX93" fmla="*/ 3175 w 1838325"/>
                <a:gd name="connsiteY93" fmla="*/ 268881 h 1085850"/>
                <a:gd name="connsiteX94" fmla="*/ 0 w 1838325"/>
                <a:gd name="connsiteY94" fmla="*/ 152909 h 1085850"/>
                <a:gd name="connsiteX95" fmla="*/ 1587 w 1838325"/>
                <a:gd name="connsiteY95" fmla="*/ 95717 h 1085850"/>
                <a:gd name="connsiteX96" fmla="*/ 2778 w 1838325"/>
                <a:gd name="connsiteY96" fmla="*/ 91348 h 1085850"/>
                <a:gd name="connsiteX97" fmla="*/ 8730 w 1838325"/>
                <a:gd name="connsiteY97" fmla="*/ 86979 h 1085850"/>
                <a:gd name="connsiteX98" fmla="*/ 13094 w 1838325"/>
                <a:gd name="connsiteY98" fmla="*/ 86979 h 1085850"/>
                <a:gd name="connsiteX99" fmla="*/ 13491 w 1838325"/>
                <a:gd name="connsiteY99" fmla="*/ 86185 h 1085850"/>
                <a:gd name="connsiteX100" fmla="*/ 13888 w 1838325"/>
                <a:gd name="connsiteY100" fmla="*/ 86185 h 1085850"/>
                <a:gd name="connsiteX101" fmla="*/ 60709 w 1838325"/>
                <a:gd name="connsiteY101" fmla="*/ 75064 h 1085850"/>
                <a:gd name="connsiteX102" fmla="*/ 157922 w 1838325"/>
                <a:gd name="connsiteY102" fmla="*/ 59575 h 1085850"/>
                <a:gd name="connsiteX103" fmla="*/ 305925 w 1838325"/>
                <a:gd name="connsiteY103" fmla="*/ 47263 h 1085850"/>
                <a:gd name="connsiteX104" fmla="*/ 403138 w 1838325"/>
                <a:gd name="connsiteY104" fmla="*/ 40114 h 1085850"/>
                <a:gd name="connsiteX105" fmla="*/ 504716 w 1838325"/>
                <a:gd name="connsiteY105" fmla="*/ 31376 h 1085850"/>
                <a:gd name="connsiteX106" fmla="*/ 707079 w 1838325"/>
                <a:gd name="connsiteY106" fmla="*/ 17873 h 1085850"/>
                <a:gd name="connsiteX107" fmla="*/ 808657 w 1838325"/>
                <a:gd name="connsiteY107" fmla="*/ 12312 h 1085850"/>
                <a:gd name="connsiteX108" fmla="*/ 909838 w 1838325"/>
                <a:gd name="connsiteY108" fmla="*/ 7944 h 1085850"/>
                <a:gd name="connsiteX109" fmla="*/ 1112994 w 1838325"/>
                <a:gd name="connsiteY109" fmla="*/ 1986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838325" h="1085850">
                  <a:moveTo>
                    <a:pt x="1319609" y="28575"/>
                  </a:moveTo>
                  <a:lnTo>
                    <a:pt x="1118791" y="30560"/>
                  </a:lnTo>
                  <a:lnTo>
                    <a:pt x="917575" y="36116"/>
                  </a:lnTo>
                  <a:lnTo>
                    <a:pt x="817562" y="40481"/>
                  </a:lnTo>
                  <a:lnTo>
                    <a:pt x="717550" y="45641"/>
                  </a:lnTo>
                  <a:lnTo>
                    <a:pt x="519112" y="58341"/>
                  </a:lnTo>
                  <a:lnTo>
                    <a:pt x="420290" y="66675"/>
                  </a:lnTo>
                  <a:lnTo>
                    <a:pt x="319087" y="75406"/>
                  </a:lnTo>
                  <a:lnTo>
                    <a:pt x="217487" y="84931"/>
                  </a:lnTo>
                  <a:lnTo>
                    <a:pt x="168672" y="90885"/>
                  </a:lnTo>
                  <a:lnTo>
                    <a:pt x="94853" y="98822"/>
                  </a:lnTo>
                  <a:lnTo>
                    <a:pt x="45244" y="101997"/>
                  </a:lnTo>
                  <a:lnTo>
                    <a:pt x="20637" y="101997"/>
                  </a:lnTo>
                  <a:lnTo>
                    <a:pt x="28178" y="157163"/>
                  </a:lnTo>
                  <a:lnTo>
                    <a:pt x="37703" y="269081"/>
                  </a:lnTo>
                  <a:lnTo>
                    <a:pt x="44847" y="438150"/>
                  </a:lnTo>
                  <a:lnTo>
                    <a:pt x="49609" y="550069"/>
                  </a:lnTo>
                  <a:lnTo>
                    <a:pt x="60722" y="783035"/>
                  </a:lnTo>
                  <a:lnTo>
                    <a:pt x="70644" y="1016000"/>
                  </a:lnTo>
                  <a:lnTo>
                    <a:pt x="119459" y="1008856"/>
                  </a:lnTo>
                  <a:lnTo>
                    <a:pt x="217487" y="999331"/>
                  </a:lnTo>
                  <a:lnTo>
                    <a:pt x="365125" y="989806"/>
                  </a:lnTo>
                  <a:lnTo>
                    <a:pt x="463947" y="986235"/>
                  </a:lnTo>
                  <a:lnTo>
                    <a:pt x="668337" y="978694"/>
                  </a:lnTo>
                  <a:lnTo>
                    <a:pt x="872331" y="970360"/>
                  </a:lnTo>
                  <a:lnTo>
                    <a:pt x="1288653" y="954088"/>
                  </a:lnTo>
                  <a:lnTo>
                    <a:pt x="1704975" y="937816"/>
                  </a:lnTo>
                  <a:lnTo>
                    <a:pt x="1700609" y="911622"/>
                  </a:lnTo>
                  <a:lnTo>
                    <a:pt x="1695053" y="859631"/>
                  </a:lnTo>
                  <a:lnTo>
                    <a:pt x="1690291" y="781050"/>
                  </a:lnTo>
                  <a:lnTo>
                    <a:pt x="1687116" y="728663"/>
                  </a:lnTo>
                  <a:lnTo>
                    <a:pt x="1679178" y="611188"/>
                  </a:lnTo>
                  <a:lnTo>
                    <a:pt x="1670447" y="494110"/>
                  </a:lnTo>
                  <a:lnTo>
                    <a:pt x="1660525" y="378222"/>
                  </a:lnTo>
                  <a:lnTo>
                    <a:pt x="1639491" y="146844"/>
                  </a:lnTo>
                  <a:lnTo>
                    <a:pt x="1627584" y="30956"/>
                  </a:lnTo>
                  <a:lnTo>
                    <a:pt x="1625203" y="32147"/>
                  </a:lnTo>
                  <a:lnTo>
                    <a:pt x="1621631" y="32544"/>
                  </a:lnTo>
                  <a:lnTo>
                    <a:pt x="1520825" y="30163"/>
                  </a:lnTo>
                  <a:close/>
                  <a:moveTo>
                    <a:pt x="1316150" y="0"/>
                  </a:moveTo>
                  <a:lnTo>
                    <a:pt x="1519306" y="1589"/>
                  </a:lnTo>
                  <a:lnTo>
                    <a:pt x="1621281" y="3575"/>
                  </a:lnTo>
                  <a:lnTo>
                    <a:pt x="1625646" y="3972"/>
                  </a:lnTo>
                  <a:lnTo>
                    <a:pt x="1628820" y="5958"/>
                  </a:lnTo>
                  <a:lnTo>
                    <a:pt x="1632788" y="3575"/>
                  </a:lnTo>
                  <a:lnTo>
                    <a:pt x="1644295" y="3575"/>
                  </a:lnTo>
                  <a:lnTo>
                    <a:pt x="1649057" y="6355"/>
                  </a:lnTo>
                  <a:lnTo>
                    <a:pt x="1651834" y="5163"/>
                  </a:lnTo>
                  <a:lnTo>
                    <a:pt x="1658183" y="5958"/>
                  </a:lnTo>
                  <a:lnTo>
                    <a:pt x="1661357" y="9135"/>
                  </a:lnTo>
                  <a:lnTo>
                    <a:pt x="1676832" y="28596"/>
                  </a:lnTo>
                  <a:lnTo>
                    <a:pt x="1694291" y="46866"/>
                  </a:lnTo>
                  <a:lnTo>
                    <a:pt x="1704607" y="55603"/>
                  </a:lnTo>
                  <a:lnTo>
                    <a:pt x="1715320" y="65930"/>
                  </a:lnTo>
                  <a:lnTo>
                    <a:pt x="1720875" y="65135"/>
                  </a:lnTo>
                  <a:lnTo>
                    <a:pt x="1729208" y="69901"/>
                  </a:lnTo>
                  <a:lnTo>
                    <a:pt x="1732382" y="75462"/>
                  </a:lnTo>
                  <a:lnTo>
                    <a:pt x="1732779" y="78639"/>
                  </a:lnTo>
                  <a:lnTo>
                    <a:pt x="1745476" y="195803"/>
                  </a:lnTo>
                  <a:lnTo>
                    <a:pt x="1768093" y="430130"/>
                  </a:lnTo>
                  <a:lnTo>
                    <a:pt x="1781187" y="547691"/>
                  </a:lnTo>
                  <a:lnTo>
                    <a:pt x="1810947" y="780827"/>
                  </a:lnTo>
                  <a:lnTo>
                    <a:pt x="1838325" y="1013963"/>
                  </a:lnTo>
                  <a:lnTo>
                    <a:pt x="1838325" y="1017141"/>
                  </a:lnTo>
                  <a:lnTo>
                    <a:pt x="1835547" y="1021509"/>
                  </a:lnTo>
                  <a:lnTo>
                    <a:pt x="1833167" y="1022701"/>
                  </a:lnTo>
                  <a:lnTo>
                    <a:pt x="1830786" y="1025481"/>
                  </a:lnTo>
                  <a:lnTo>
                    <a:pt x="1824834" y="1028261"/>
                  </a:lnTo>
                  <a:lnTo>
                    <a:pt x="1821263" y="1029056"/>
                  </a:lnTo>
                  <a:lnTo>
                    <a:pt x="1397889" y="1043354"/>
                  </a:lnTo>
                  <a:lnTo>
                    <a:pt x="974515" y="1057254"/>
                  </a:lnTo>
                  <a:lnTo>
                    <a:pt x="765010" y="1064403"/>
                  </a:lnTo>
                  <a:lnTo>
                    <a:pt x="555505" y="1071155"/>
                  </a:lnTo>
                  <a:lnTo>
                    <a:pt x="451943" y="1075921"/>
                  </a:lnTo>
                  <a:lnTo>
                    <a:pt x="296402" y="1082276"/>
                  </a:lnTo>
                  <a:lnTo>
                    <a:pt x="192840" y="1083070"/>
                  </a:lnTo>
                  <a:lnTo>
                    <a:pt x="141654" y="1080687"/>
                  </a:lnTo>
                  <a:lnTo>
                    <a:pt x="138480" y="1083864"/>
                  </a:lnTo>
                  <a:lnTo>
                    <a:pt x="129750" y="1085850"/>
                  </a:lnTo>
                  <a:lnTo>
                    <a:pt x="124989" y="1084659"/>
                  </a:lnTo>
                  <a:lnTo>
                    <a:pt x="107530" y="1073141"/>
                  </a:lnTo>
                  <a:lnTo>
                    <a:pt x="90468" y="1060432"/>
                  </a:lnTo>
                  <a:lnTo>
                    <a:pt x="74200" y="1050105"/>
                  </a:lnTo>
                  <a:lnTo>
                    <a:pt x="57535" y="1039382"/>
                  </a:lnTo>
                  <a:lnTo>
                    <a:pt x="55154" y="1039382"/>
                  </a:lnTo>
                  <a:lnTo>
                    <a:pt x="50392" y="1035410"/>
                  </a:lnTo>
                  <a:lnTo>
                    <a:pt x="49599" y="1033027"/>
                  </a:lnTo>
                  <a:lnTo>
                    <a:pt x="46821" y="1031041"/>
                  </a:lnTo>
                  <a:lnTo>
                    <a:pt x="43250" y="1025481"/>
                  </a:lnTo>
                  <a:lnTo>
                    <a:pt x="42853" y="1021509"/>
                  </a:lnTo>
                  <a:lnTo>
                    <a:pt x="32934" y="789962"/>
                  </a:lnTo>
                  <a:lnTo>
                    <a:pt x="21824" y="558415"/>
                  </a:lnTo>
                  <a:lnTo>
                    <a:pt x="14285" y="443237"/>
                  </a:lnTo>
                  <a:lnTo>
                    <a:pt x="3175" y="268881"/>
                  </a:lnTo>
                  <a:lnTo>
                    <a:pt x="0" y="152909"/>
                  </a:lnTo>
                  <a:lnTo>
                    <a:pt x="1587" y="95717"/>
                  </a:lnTo>
                  <a:lnTo>
                    <a:pt x="2778" y="91348"/>
                  </a:lnTo>
                  <a:lnTo>
                    <a:pt x="8730" y="86979"/>
                  </a:lnTo>
                  <a:lnTo>
                    <a:pt x="13094" y="86979"/>
                  </a:lnTo>
                  <a:lnTo>
                    <a:pt x="13491" y="86185"/>
                  </a:lnTo>
                  <a:lnTo>
                    <a:pt x="13888" y="86185"/>
                  </a:lnTo>
                  <a:lnTo>
                    <a:pt x="60709" y="75064"/>
                  </a:lnTo>
                  <a:lnTo>
                    <a:pt x="157922" y="59575"/>
                  </a:lnTo>
                  <a:lnTo>
                    <a:pt x="305925" y="47263"/>
                  </a:lnTo>
                  <a:lnTo>
                    <a:pt x="403138" y="40114"/>
                  </a:lnTo>
                  <a:lnTo>
                    <a:pt x="504716" y="31376"/>
                  </a:lnTo>
                  <a:lnTo>
                    <a:pt x="707079" y="17873"/>
                  </a:lnTo>
                  <a:lnTo>
                    <a:pt x="808657" y="12312"/>
                  </a:lnTo>
                  <a:lnTo>
                    <a:pt x="909838" y="7944"/>
                  </a:lnTo>
                  <a:lnTo>
                    <a:pt x="1112994" y="198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5" name="Dikdörtgen 54"/>
          <p:cNvSpPr/>
          <p:nvPr/>
        </p:nvSpPr>
        <p:spPr>
          <a:xfrm>
            <a:off x="6619102" y="4521002"/>
            <a:ext cx="453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Şeytanın ipiyle kuyuya inilmez.</a:t>
            </a:r>
            <a:endParaRPr lang="tr-T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279218" y="3242221"/>
            <a:ext cx="5312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İyilik yap denize at, balık bilmese </a:t>
            </a:r>
            <a:r>
              <a:rPr lang="tr-T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Hâlık</a:t>
            </a:r>
            <a:r>
              <a:rPr lang="tr-T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bilir</a:t>
            </a:r>
            <a:r>
              <a:rPr lang="tr-TR" sz="2000" dirty="0">
                <a:latin typeface="TRArial"/>
              </a:rPr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087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5" grpId="0" animBg="1"/>
      <p:bldP spid="7" grpId="0" animBg="1"/>
      <p:bldP spid="4" grpId="0" animBg="1"/>
      <p:bldP spid="17" grpId="0"/>
      <p:bldP spid="19" grpId="0"/>
      <p:bldP spid="21" grpId="0"/>
      <p:bldP spid="23" grpId="0"/>
      <p:bldP spid="25" grpId="0"/>
      <p:bldP spid="27" grpId="0"/>
      <p:bldP spid="29" grpId="0" animBg="1"/>
      <p:bldP spid="5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 txBox="1">
            <a:spLocks/>
          </p:cNvSpPr>
          <p:nvPr/>
        </p:nvSpPr>
        <p:spPr>
          <a:xfrm>
            <a:off x="1230457" y="360320"/>
            <a:ext cx="9324459" cy="5007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Edebiyatımızda dinin etkisiyle oluşan edebi </a:t>
            </a:r>
            <a:r>
              <a:rPr lang="tr-TR" sz="3600" b="1" dirty="0" smtClean="0"/>
              <a:t>türler</a:t>
            </a:r>
            <a:endParaRPr lang="tr-TR" sz="3600" b="1" dirty="0"/>
          </a:p>
        </p:txBody>
      </p:sp>
      <p:grpSp>
        <p:nvGrpSpPr>
          <p:cNvPr id="54" name="Grup 53"/>
          <p:cNvGrpSpPr/>
          <p:nvPr/>
        </p:nvGrpSpPr>
        <p:grpSpPr>
          <a:xfrm>
            <a:off x="6100011" y="1156043"/>
            <a:ext cx="5694947" cy="2346157"/>
            <a:chOff x="6100011" y="1156043"/>
            <a:chExt cx="5694947" cy="234615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9A7D86-122D-46D0-A1E0-6801D887C8ED}"/>
                </a:ext>
              </a:extLst>
            </p:cNvPr>
            <p:cNvSpPr/>
            <p:nvPr/>
          </p:nvSpPr>
          <p:spPr>
            <a:xfrm>
              <a:off x="6100011" y="1156043"/>
              <a:ext cx="4748462" cy="2346157"/>
            </a:xfrm>
            <a:custGeom>
              <a:avLst/>
              <a:gdLst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2045367 w 4748462"/>
                <a:gd name="connsiteY9" fmla="*/ 1836089 h 2346157"/>
                <a:gd name="connsiteX10" fmla="*/ 2045367 w 4748462"/>
                <a:gd name="connsiteY10" fmla="*/ 2346157 h 2346157"/>
                <a:gd name="connsiteX11" fmla="*/ 0 w 4748462"/>
                <a:gd name="connsiteY11" fmla="*/ 2346157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2045367 w 4748462"/>
                <a:gd name="connsiteY9" fmla="*/ 1836089 h 2346157"/>
                <a:gd name="connsiteX10" fmla="*/ 0 w 4748462"/>
                <a:gd name="connsiteY10" fmla="*/ 2346157 h 2346157"/>
                <a:gd name="connsiteX11" fmla="*/ 0 w 4748462"/>
                <a:gd name="connsiteY11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0 w 4748462"/>
                <a:gd name="connsiteY9" fmla="*/ 2346157 h 2346157"/>
                <a:gd name="connsiteX10" fmla="*/ 0 w 4748462"/>
                <a:gd name="connsiteY10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0 w 4748462"/>
                <a:gd name="connsiteY8" fmla="*/ 2346157 h 2346157"/>
                <a:gd name="connsiteX9" fmla="*/ 0 w 4748462"/>
                <a:gd name="connsiteY9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0 h 2346157"/>
                <a:gd name="connsiteX4" fmla="*/ 4748462 w 4748462"/>
                <a:gd name="connsiteY4" fmla="*/ 0 h 2346157"/>
                <a:gd name="connsiteX5" fmla="*/ 4748462 w 4748462"/>
                <a:gd name="connsiteY5" fmla="*/ 2045368 h 2346157"/>
                <a:gd name="connsiteX6" fmla="*/ 2045368 w 4748462"/>
                <a:gd name="connsiteY6" fmla="*/ 2045368 h 2346157"/>
                <a:gd name="connsiteX7" fmla="*/ 0 w 4748462"/>
                <a:gd name="connsiteY7" fmla="*/ 2346157 h 2346157"/>
                <a:gd name="connsiteX8" fmla="*/ 0 w 4748462"/>
                <a:gd name="connsiteY8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8 w 4748462"/>
                <a:gd name="connsiteY2" fmla="*/ 0 h 2346157"/>
                <a:gd name="connsiteX3" fmla="*/ 4748462 w 4748462"/>
                <a:gd name="connsiteY3" fmla="*/ 0 h 2346157"/>
                <a:gd name="connsiteX4" fmla="*/ 4748462 w 4748462"/>
                <a:gd name="connsiteY4" fmla="*/ 2045368 h 2346157"/>
                <a:gd name="connsiteX5" fmla="*/ 2045368 w 4748462"/>
                <a:gd name="connsiteY5" fmla="*/ 2045368 h 2346157"/>
                <a:gd name="connsiteX6" fmla="*/ 0 w 4748462"/>
                <a:gd name="connsiteY6" fmla="*/ 2346157 h 2346157"/>
                <a:gd name="connsiteX7" fmla="*/ 0 w 4748462"/>
                <a:gd name="connsiteY7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4748462 w 4748462"/>
                <a:gd name="connsiteY2" fmla="*/ 0 h 2346157"/>
                <a:gd name="connsiteX3" fmla="*/ 4748462 w 4748462"/>
                <a:gd name="connsiteY3" fmla="*/ 2045368 h 2346157"/>
                <a:gd name="connsiteX4" fmla="*/ 2045368 w 4748462"/>
                <a:gd name="connsiteY4" fmla="*/ 2045368 h 2346157"/>
                <a:gd name="connsiteX5" fmla="*/ 0 w 4748462"/>
                <a:gd name="connsiteY5" fmla="*/ 2346157 h 2346157"/>
                <a:gd name="connsiteX6" fmla="*/ 0 w 4748462"/>
                <a:gd name="connsiteY6" fmla="*/ 0 h 2346157"/>
                <a:gd name="connsiteX0" fmla="*/ 0 w 4748462"/>
                <a:gd name="connsiteY0" fmla="*/ 2346157 h 2346157"/>
                <a:gd name="connsiteX1" fmla="*/ 2045367 w 4748462"/>
                <a:gd name="connsiteY1" fmla="*/ 0 h 2346157"/>
                <a:gd name="connsiteX2" fmla="*/ 4748462 w 4748462"/>
                <a:gd name="connsiteY2" fmla="*/ 0 h 2346157"/>
                <a:gd name="connsiteX3" fmla="*/ 4748462 w 4748462"/>
                <a:gd name="connsiteY3" fmla="*/ 2045368 h 2346157"/>
                <a:gd name="connsiteX4" fmla="*/ 2045368 w 4748462"/>
                <a:gd name="connsiteY4" fmla="*/ 2045368 h 2346157"/>
                <a:gd name="connsiteX5" fmla="*/ 0 w 4748462"/>
                <a:gd name="connsiteY5" fmla="*/ 2346157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8462" h="2346157">
                  <a:moveTo>
                    <a:pt x="0" y="2346157"/>
                  </a:moveTo>
                  <a:lnTo>
                    <a:pt x="2045367" y="0"/>
                  </a:lnTo>
                  <a:lnTo>
                    <a:pt x="4748462" y="0"/>
                  </a:lnTo>
                  <a:lnTo>
                    <a:pt x="4748462" y="2045368"/>
                  </a:lnTo>
                  <a:lnTo>
                    <a:pt x="2045368" y="2045368"/>
                  </a:lnTo>
                  <a:lnTo>
                    <a:pt x="0" y="2346157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3">
                    <a:lumMod val="50000"/>
                  </a:schemeClr>
                </a:gs>
                <a:gs pos="27000">
                  <a:schemeClr val="accent3">
                    <a:lumMod val="75000"/>
                  </a:schemeClr>
                </a:gs>
                <a:gs pos="50000">
                  <a:schemeClr val="accent3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6">
              <a:extLst>
                <a:ext uri="{FF2B5EF4-FFF2-40B4-BE49-F238E27FC236}">
                  <a16:creationId xmlns:a16="http://schemas.microsoft.com/office/drawing/2014/main" id="{5D996460-C159-4650-88C2-A62AEA98E4BA}"/>
                </a:ext>
              </a:extLst>
            </p:cNvPr>
            <p:cNvSpPr/>
            <p:nvPr/>
          </p:nvSpPr>
          <p:spPr>
            <a:xfrm>
              <a:off x="8145380" y="1156043"/>
              <a:ext cx="3649578" cy="2045368"/>
            </a:xfrm>
            <a:custGeom>
              <a:avLst/>
              <a:gdLst>
                <a:gd name="connsiteX0" fmla="*/ 0 w 3649578"/>
                <a:gd name="connsiteY0" fmla="*/ 0 h 2045368"/>
                <a:gd name="connsiteX1" fmla="*/ 2626894 w 3649578"/>
                <a:gd name="connsiteY1" fmla="*/ 0 h 2045368"/>
                <a:gd name="connsiteX2" fmla="*/ 2703094 w 3649578"/>
                <a:gd name="connsiteY2" fmla="*/ 0 h 2045368"/>
                <a:gd name="connsiteX3" fmla="*/ 2703094 w 3649578"/>
                <a:gd name="connsiteY3" fmla="*/ 3848 h 2045368"/>
                <a:gd name="connsiteX4" fmla="*/ 2731458 w 3649578"/>
                <a:gd name="connsiteY4" fmla="*/ 5280 h 2045368"/>
                <a:gd name="connsiteX5" fmla="*/ 3649578 w 3649578"/>
                <a:gd name="connsiteY5" fmla="*/ 1022684 h 2045368"/>
                <a:gd name="connsiteX6" fmla="*/ 2731458 w 3649578"/>
                <a:gd name="connsiteY6" fmla="*/ 2040088 h 2045368"/>
                <a:gd name="connsiteX7" fmla="*/ 2703094 w 3649578"/>
                <a:gd name="connsiteY7" fmla="*/ 2041520 h 2045368"/>
                <a:gd name="connsiteX8" fmla="*/ 2703094 w 3649578"/>
                <a:gd name="connsiteY8" fmla="*/ 2045368 h 2045368"/>
                <a:gd name="connsiteX9" fmla="*/ 2626894 w 3649578"/>
                <a:gd name="connsiteY9" fmla="*/ 2045368 h 2045368"/>
                <a:gd name="connsiteX10" fmla="*/ 0 w 3649578"/>
                <a:gd name="connsiteY10" fmla="*/ 2045368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9578" h="2045368">
                  <a:moveTo>
                    <a:pt x="0" y="0"/>
                  </a:moveTo>
                  <a:lnTo>
                    <a:pt x="2626894" y="0"/>
                  </a:lnTo>
                  <a:lnTo>
                    <a:pt x="2703094" y="0"/>
                  </a:lnTo>
                  <a:lnTo>
                    <a:pt x="2703094" y="3848"/>
                  </a:lnTo>
                  <a:lnTo>
                    <a:pt x="2731458" y="5280"/>
                  </a:lnTo>
                  <a:cubicBezTo>
                    <a:pt x="3247152" y="57652"/>
                    <a:pt x="3649578" y="493172"/>
                    <a:pt x="3649578" y="1022684"/>
                  </a:cubicBezTo>
                  <a:cubicBezTo>
                    <a:pt x="3649578" y="1552196"/>
                    <a:pt x="3247152" y="1987717"/>
                    <a:pt x="2731458" y="2040088"/>
                  </a:cubicBezTo>
                  <a:lnTo>
                    <a:pt x="2703094" y="2041520"/>
                  </a:lnTo>
                  <a:lnTo>
                    <a:pt x="2703094" y="2045368"/>
                  </a:lnTo>
                  <a:lnTo>
                    <a:pt x="2626894" y="2045368"/>
                  </a:lnTo>
                  <a:lnTo>
                    <a:pt x="0" y="20453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3" name="Grup 52"/>
          <p:cNvGrpSpPr/>
          <p:nvPr/>
        </p:nvGrpSpPr>
        <p:grpSpPr>
          <a:xfrm>
            <a:off x="6100011" y="3502200"/>
            <a:ext cx="5694947" cy="2346157"/>
            <a:chOff x="6100011" y="3502200"/>
            <a:chExt cx="5694947" cy="2346157"/>
          </a:xfrm>
        </p:grpSpPr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A2758CC9-0746-4781-89F3-433B037C7D73}"/>
                </a:ext>
              </a:extLst>
            </p:cNvPr>
            <p:cNvSpPr/>
            <p:nvPr/>
          </p:nvSpPr>
          <p:spPr>
            <a:xfrm>
              <a:off x="6100011" y="3502200"/>
              <a:ext cx="4748462" cy="2346157"/>
            </a:xfrm>
            <a:custGeom>
              <a:avLst/>
              <a:gdLst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325218 h 2346157"/>
                <a:gd name="connsiteX3" fmla="*/ 2045368 w 4748462"/>
                <a:gd name="connsiteY3" fmla="*/ 325218 h 2346157"/>
                <a:gd name="connsiteX4" fmla="*/ 2045368 w 4748462"/>
                <a:gd name="connsiteY4" fmla="*/ 300789 h 2346157"/>
                <a:gd name="connsiteX5" fmla="*/ 4748462 w 4748462"/>
                <a:gd name="connsiteY5" fmla="*/ 300789 h 2346157"/>
                <a:gd name="connsiteX6" fmla="*/ 4748462 w 4748462"/>
                <a:gd name="connsiteY6" fmla="*/ 2346157 h 2346157"/>
                <a:gd name="connsiteX7" fmla="*/ 2045368 w 4748462"/>
                <a:gd name="connsiteY7" fmla="*/ 2346157 h 2346157"/>
                <a:gd name="connsiteX8" fmla="*/ 2045368 w 4748462"/>
                <a:gd name="connsiteY8" fmla="*/ 1888366 h 2346157"/>
                <a:gd name="connsiteX9" fmla="*/ 2045367 w 4748462"/>
                <a:gd name="connsiteY9" fmla="*/ 1888366 h 2346157"/>
                <a:gd name="connsiteX10" fmla="*/ 2045367 w 4748462"/>
                <a:gd name="connsiteY10" fmla="*/ 2346156 h 2346157"/>
                <a:gd name="connsiteX0" fmla="*/ 0 w 4748462"/>
                <a:gd name="connsiteY0" fmla="*/ 0 h 2346157"/>
                <a:gd name="connsiteX1" fmla="*/ 2045367 w 4748462"/>
                <a:gd name="connsiteY1" fmla="*/ 325218 h 2346157"/>
                <a:gd name="connsiteX2" fmla="*/ 2045368 w 4748462"/>
                <a:gd name="connsiteY2" fmla="*/ 325218 h 2346157"/>
                <a:gd name="connsiteX3" fmla="*/ 2045368 w 4748462"/>
                <a:gd name="connsiteY3" fmla="*/ 300789 h 2346157"/>
                <a:gd name="connsiteX4" fmla="*/ 4748462 w 4748462"/>
                <a:gd name="connsiteY4" fmla="*/ 300789 h 2346157"/>
                <a:gd name="connsiteX5" fmla="*/ 4748462 w 4748462"/>
                <a:gd name="connsiteY5" fmla="*/ 2346157 h 2346157"/>
                <a:gd name="connsiteX6" fmla="*/ 2045368 w 4748462"/>
                <a:gd name="connsiteY6" fmla="*/ 2346157 h 2346157"/>
                <a:gd name="connsiteX7" fmla="*/ 2045368 w 4748462"/>
                <a:gd name="connsiteY7" fmla="*/ 1888366 h 2346157"/>
                <a:gd name="connsiteX8" fmla="*/ 2045367 w 4748462"/>
                <a:gd name="connsiteY8" fmla="*/ 1888366 h 2346157"/>
                <a:gd name="connsiteX9" fmla="*/ 2045367 w 4748462"/>
                <a:gd name="connsiteY9" fmla="*/ 2346156 h 2346157"/>
                <a:gd name="connsiteX10" fmla="*/ 0 w 4748462"/>
                <a:gd name="connsiteY10" fmla="*/ 0 h 2346157"/>
                <a:gd name="connsiteX0" fmla="*/ 0 w 4748462"/>
                <a:gd name="connsiteY0" fmla="*/ 0 h 2346157"/>
                <a:gd name="connsiteX1" fmla="*/ 2045367 w 4748462"/>
                <a:gd name="connsiteY1" fmla="*/ 325218 h 2346157"/>
                <a:gd name="connsiteX2" fmla="*/ 2045368 w 4748462"/>
                <a:gd name="connsiteY2" fmla="*/ 300789 h 2346157"/>
                <a:gd name="connsiteX3" fmla="*/ 4748462 w 4748462"/>
                <a:gd name="connsiteY3" fmla="*/ 300789 h 2346157"/>
                <a:gd name="connsiteX4" fmla="*/ 4748462 w 4748462"/>
                <a:gd name="connsiteY4" fmla="*/ 2346157 h 2346157"/>
                <a:gd name="connsiteX5" fmla="*/ 2045368 w 4748462"/>
                <a:gd name="connsiteY5" fmla="*/ 2346157 h 2346157"/>
                <a:gd name="connsiteX6" fmla="*/ 2045368 w 4748462"/>
                <a:gd name="connsiteY6" fmla="*/ 1888366 h 2346157"/>
                <a:gd name="connsiteX7" fmla="*/ 2045367 w 4748462"/>
                <a:gd name="connsiteY7" fmla="*/ 1888366 h 2346157"/>
                <a:gd name="connsiteX8" fmla="*/ 2045367 w 4748462"/>
                <a:gd name="connsiteY8" fmla="*/ 2346156 h 2346157"/>
                <a:gd name="connsiteX9" fmla="*/ 0 w 4748462"/>
                <a:gd name="connsiteY9" fmla="*/ 0 h 2346157"/>
                <a:gd name="connsiteX0" fmla="*/ 0 w 4748462"/>
                <a:gd name="connsiteY0" fmla="*/ 0 h 2346157"/>
                <a:gd name="connsiteX1" fmla="*/ 2045368 w 4748462"/>
                <a:gd name="connsiteY1" fmla="*/ 300789 h 2346157"/>
                <a:gd name="connsiteX2" fmla="*/ 4748462 w 4748462"/>
                <a:gd name="connsiteY2" fmla="*/ 300789 h 2346157"/>
                <a:gd name="connsiteX3" fmla="*/ 4748462 w 4748462"/>
                <a:gd name="connsiteY3" fmla="*/ 2346157 h 2346157"/>
                <a:gd name="connsiteX4" fmla="*/ 2045368 w 4748462"/>
                <a:gd name="connsiteY4" fmla="*/ 2346157 h 2346157"/>
                <a:gd name="connsiteX5" fmla="*/ 2045368 w 4748462"/>
                <a:gd name="connsiteY5" fmla="*/ 1888366 h 2346157"/>
                <a:gd name="connsiteX6" fmla="*/ 2045367 w 4748462"/>
                <a:gd name="connsiteY6" fmla="*/ 1888366 h 2346157"/>
                <a:gd name="connsiteX7" fmla="*/ 2045367 w 4748462"/>
                <a:gd name="connsiteY7" fmla="*/ 2346156 h 2346157"/>
                <a:gd name="connsiteX8" fmla="*/ 0 w 4748462"/>
                <a:gd name="connsiteY8" fmla="*/ 0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462" h="2346157">
                  <a:moveTo>
                    <a:pt x="0" y="0"/>
                  </a:moveTo>
                  <a:lnTo>
                    <a:pt x="2045368" y="300789"/>
                  </a:lnTo>
                  <a:lnTo>
                    <a:pt x="4748462" y="300789"/>
                  </a:lnTo>
                  <a:lnTo>
                    <a:pt x="4748462" y="2346157"/>
                  </a:lnTo>
                  <a:lnTo>
                    <a:pt x="2045368" y="2346157"/>
                  </a:lnTo>
                  <a:lnTo>
                    <a:pt x="2045368" y="1888366"/>
                  </a:lnTo>
                  <a:lnTo>
                    <a:pt x="2045367" y="1888366"/>
                  </a:lnTo>
                  <a:lnTo>
                    <a:pt x="2045367" y="23461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4">
                    <a:lumMod val="50000"/>
                  </a:schemeClr>
                </a:gs>
                <a:gs pos="2700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57">
              <a:extLst>
                <a:ext uri="{FF2B5EF4-FFF2-40B4-BE49-F238E27FC236}">
                  <a16:creationId xmlns:a16="http://schemas.microsoft.com/office/drawing/2014/main" id="{FED60228-BCD2-409B-BF0D-BC31C671B4C0}"/>
                </a:ext>
              </a:extLst>
            </p:cNvPr>
            <p:cNvSpPr/>
            <p:nvPr/>
          </p:nvSpPr>
          <p:spPr>
            <a:xfrm>
              <a:off x="8145380" y="3802989"/>
              <a:ext cx="3649578" cy="2045368"/>
            </a:xfrm>
            <a:custGeom>
              <a:avLst/>
              <a:gdLst>
                <a:gd name="connsiteX0" fmla="*/ 0 w 3649578"/>
                <a:gd name="connsiteY0" fmla="*/ 0 h 2045368"/>
                <a:gd name="connsiteX1" fmla="*/ 2626894 w 3649578"/>
                <a:gd name="connsiteY1" fmla="*/ 0 h 2045368"/>
                <a:gd name="connsiteX2" fmla="*/ 2703094 w 3649578"/>
                <a:gd name="connsiteY2" fmla="*/ 0 h 2045368"/>
                <a:gd name="connsiteX3" fmla="*/ 2703094 w 3649578"/>
                <a:gd name="connsiteY3" fmla="*/ 3848 h 2045368"/>
                <a:gd name="connsiteX4" fmla="*/ 2731458 w 3649578"/>
                <a:gd name="connsiteY4" fmla="*/ 5280 h 2045368"/>
                <a:gd name="connsiteX5" fmla="*/ 3649578 w 3649578"/>
                <a:gd name="connsiteY5" fmla="*/ 1022684 h 2045368"/>
                <a:gd name="connsiteX6" fmla="*/ 2731458 w 3649578"/>
                <a:gd name="connsiteY6" fmla="*/ 2040088 h 2045368"/>
                <a:gd name="connsiteX7" fmla="*/ 2703094 w 3649578"/>
                <a:gd name="connsiteY7" fmla="*/ 2041520 h 2045368"/>
                <a:gd name="connsiteX8" fmla="*/ 2703094 w 3649578"/>
                <a:gd name="connsiteY8" fmla="*/ 2045368 h 2045368"/>
                <a:gd name="connsiteX9" fmla="*/ 2626894 w 3649578"/>
                <a:gd name="connsiteY9" fmla="*/ 2045368 h 2045368"/>
                <a:gd name="connsiteX10" fmla="*/ 0 w 3649578"/>
                <a:gd name="connsiteY10" fmla="*/ 2045368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9578" h="2045368">
                  <a:moveTo>
                    <a:pt x="0" y="0"/>
                  </a:moveTo>
                  <a:lnTo>
                    <a:pt x="2626894" y="0"/>
                  </a:lnTo>
                  <a:lnTo>
                    <a:pt x="2703094" y="0"/>
                  </a:lnTo>
                  <a:lnTo>
                    <a:pt x="2703094" y="3848"/>
                  </a:lnTo>
                  <a:lnTo>
                    <a:pt x="2731458" y="5280"/>
                  </a:lnTo>
                  <a:cubicBezTo>
                    <a:pt x="3247152" y="57652"/>
                    <a:pt x="3649578" y="493172"/>
                    <a:pt x="3649578" y="1022684"/>
                  </a:cubicBezTo>
                  <a:cubicBezTo>
                    <a:pt x="3649578" y="1552196"/>
                    <a:pt x="3247152" y="1987717"/>
                    <a:pt x="2731458" y="2040088"/>
                  </a:cubicBezTo>
                  <a:lnTo>
                    <a:pt x="2703094" y="2041520"/>
                  </a:lnTo>
                  <a:lnTo>
                    <a:pt x="2703094" y="2045368"/>
                  </a:lnTo>
                  <a:lnTo>
                    <a:pt x="2626894" y="2045368"/>
                  </a:lnTo>
                  <a:lnTo>
                    <a:pt x="0" y="20453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" name="Grup 51"/>
          <p:cNvGrpSpPr/>
          <p:nvPr/>
        </p:nvGrpSpPr>
        <p:grpSpPr>
          <a:xfrm>
            <a:off x="397042" y="3502198"/>
            <a:ext cx="5702971" cy="2346159"/>
            <a:chOff x="397042" y="3502198"/>
            <a:chExt cx="5702971" cy="2346159"/>
          </a:xfrm>
        </p:grpSpPr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0BC94B80-B0C3-44FC-8CB1-C961B9017E8F}"/>
                </a:ext>
              </a:extLst>
            </p:cNvPr>
            <p:cNvSpPr/>
            <p:nvPr/>
          </p:nvSpPr>
          <p:spPr>
            <a:xfrm>
              <a:off x="1427748" y="3502198"/>
              <a:ext cx="4672265" cy="2346158"/>
            </a:xfrm>
            <a:custGeom>
              <a:avLst/>
              <a:gdLst>
                <a:gd name="connsiteX0" fmla="*/ 2699085 w 4672265"/>
                <a:gd name="connsiteY0" fmla="*/ 0 h 2346158"/>
                <a:gd name="connsiteX1" fmla="*/ 4672265 w 4672265"/>
                <a:gd name="connsiteY1" fmla="*/ 0 h 2346158"/>
                <a:gd name="connsiteX2" fmla="*/ 4672265 w 4672265"/>
                <a:gd name="connsiteY2" fmla="*/ 2346157 h 2346158"/>
                <a:gd name="connsiteX3" fmla="*/ 2703094 w 4672265"/>
                <a:gd name="connsiteY3" fmla="*/ 2346157 h 2346158"/>
                <a:gd name="connsiteX4" fmla="*/ 2703094 w 4672265"/>
                <a:gd name="connsiteY4" fmla="*/ 2346158 h 2346158"/>
                <a:gd name="connsiteX5" fmla="*/ 0 w 4672265"/>
                <a:gd name="connsiteY5" fmla="*/ 2346158 h 2346158"/>
                <a:gd name="connsiteX6" fmla="*/ 0 w 4672265"/>
                <a:gd name="connsiteY6" fmla="*/ 300790 h 2346158"/>
                <a:gd name="connsiteX7" fmla="*/ 2699085 w 4672265"/>
                <a:gd name="connsiteY7" fmla="*/ 300790 h 2346158"/>
                <a:gd name="connsiteX0" fmla="*/ 2699085 w 4672265"/>
                <a:gd name="connsiteY0" fmla="*/ 300790 h 2346158"/>
                <a:gd name="connsiteX1" fmla="*/ 4672265 w 4672265"/>
                <a:gd name="connsiteY1" fmla="*/ 0 h 2346158"/>
                <a:gd name="connsiteX2" fmla="*/ 4672265 w 4672265"/>
                <a:gd name="connsiteY2" fmla="*/ 2346157 h 2346158"/>
                <a:gd name="connsiteX3" fmla="*/ 2703094 w 4672265"/>
                <a:gd name="connsiteY3" fmla="*/ 2346157 h 2346158"/>
                <a:gd name="connsiteX4" fmla="*/ 2703094 w 4672265"/>
                <a:gd name="connsiteY4" fmla="*/ 2346158 h 2346158"/>
                <a:gd name="connsiteX5" fmla="*/ 0 w 4672265"/>
                <a:gd name="connsiteY5" fmla="*/ 2346158 h 2346158"/>
                <a:gd name="connsiteX6" fmla="*/ 0 w 4672265"/>
                <a:gd name="connsiteY6" fmla="*/ 300790 h 2346158"/>
                <a:gd name="connsiteX7" fmla="*/ 2699085 w 4672265"/>
                <a:gd name="connsiteY7" fmla="*/ 300790 h 2346158"/>
                <a:gd name="connsiteX0" fmla="*/ 2699085 w 4672265"/>
                <a:gd name="connsiteY0" fmla="*/ 300790 h 2346158"/>
                <a:gd name="connsiteX1" fmla="*/ 4672265 w 4672265"/>
                <a:gd name="connsiteY1" fmla="*/ 0 h 2346158"/>
                <a:gd name="connsiteX2" fmla="*/ 2703094 w 4672265"/>
                <a:gd name="connsiteY2" fmla="*/ 2346157 h 2346158"/>
                <a:gd name="connsiteX3" fmla="*/ 2703094 w 4672265"/>
                <a:gd name="connsiteY3" fmla="*/ 2346158 h 2346158"/>
                <a:gd name="connsiteX4" fmla="*/ 0 w 4672265"/>
                <a:gd name="connsiteY4" fmla="*/ 2346158 h 2346158"/>
                <a:gd name="connsiteX5" fmla="*/ 0 w 4672265"/>
                <a:gd name="connsiteY5" fmla="*/ 300790 h 2346158"/>
                <a:gd name="connsiteX6" fmla="*/ 2699085 w 4672265"/>
                <a:gd name="connsiteY6" fmla="*/ 300790 h 23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265" h="2346158">
                  <a:moveTo>
                    <a:pt x="2699085" y="300790"/>
                  </a:moveTo>
                  <a:lnTo>
                    <a:pt x="4672265" y="0"/>
                  </a:lnTo>
                  <a:lnTo>
                    <a:pt x="2703094" y="2346157"/>
                  </a:lnTo>
                  <a:lnTo>
                    <a:pt x="2703094" y="2346158"/>
                  </a:lnTo>
                  <a:lnTo>
                    <a:pt x="0" y="2346158"/>
                  </a:lnTo>
                  <a:lnTo>
                    <a:pt x="0" y="300790"/>
                  </a:lnTo>
                  <a:lnTo>
                    <a:pt x="2699085" y="30079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6">
                    <a:lumMod val="50000"/>
                  </a:schemeClr>
                </a:gs>
                <a:gs pos="27000">
                  <a:schemeClr val="accent6">
                    <a:lumMod val="75000"/>
                  </a:schemeClr>
                </a:gs>
                <a:gs pos="50000">
                  <a:schemeClr val="accent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54">
              <a:extLst>
                <a:ext uri="{FF2B5EF4-FFF2-40B4-BE49-F238E27FC236}">
                  <a16:creationId xmlns:a16="http://schemas.microsoft.com/office/drawing/2014/main" id="{0977AE97-26C3-4088-AE35-24131A16814A}"/>
                </a:ext>
              </a:extLst>
            </p:cNvPr>
            <p:cNvSpPr/>
            <p:nvPr/>
          </p:nvSpPr>
          <p:spPr>
            <a:xfrm>
              <a:off x="397042" y="3802989"/>
              <a:ext cx="3733800" cy="2045368"/>
            </a:xfrm>
            <a:custGeom>
              <a:avLst/>
              <a:gdLst>
                <a:gd name="connsiteX0" fmla="*/ 1022684 w 3733800"/>
                <a:gd name="connsiteY0" fmla="*/ 0 h 2045368"/>
                <a:gd name="connsiteX1" fmla="*/ 1030706 w 3733800"/>
                <a:gd name="connsiteY1" fmla="*/ 405 h 2045368"/>
                <a:gd name="connsiteX2" fmla="*/ 1030706 w 3733800"/>
                <a:gd name="connsiteY2" fmla="*/ 0 h 2045368"/>
                <a:gd name="connsiteX3" fmla="*/ 3733800 w 3733800"/>
                <a:gd name="connsiteY3" fmla="*/ 0 h 2045368"/>
                <a:gd name="connsiteX4" fmla="*/ 3733800 w 3733800"/>
                <a:gd name="connsiteY4" fmla="*/ 2045368 h 2045368"/>
                <a:gd name="connsiteX5" fmla="*/ 1030706 w 3733800"/>
                <a:gd name="connsiteY5" fmla="*/ 2045368 h 2045368"/>
                <a:gd name="connsiteX6" fmla="*/ 1030706 w 3733800"/>
                <a:gd name="connsiteY6" fmla="*/ 2044963 h 2045368"/>
                <a:gd name="connsiteX7" fmla="*/ 1022684 w 3733800"/>
                <a:gd name="connsiteY7" fmla="*/ 2045368 h 2045368"/>
                <a:gd name="connsiteX8" fmla="*/ 0 w 3733800"/>
                <a:gd name="connsiteY8" fmla="*/ 1022684 h 2045368"/>
                <a:gd name="connsiteX9" fmla="*/ 1022684 w 3733800"/>
                <a:gd name="connsiteY9" fmla="*/ 0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00" h="2045368">
                  <a:moveTo>
                    <a:pt x="1022684" y="0"/>
                  </a:moveTo>
                  <a:lnTo>
                    <a:pt x="1030706" y="405"/>
                  </a:lnTo>
                  <a:lnTo>
                    <a:pt x="1030706" y="0"/>
                  </a:lnTo>
                  <a:lnTo>
                    <a:pt x="3733800" y="0"/>
                  </a:lnTo>
                  <a:lnTo>
                    <a:pt x="3733800" y="2045368"/>
                  </a:lnTo>
                  <a:lnTo>
                    <a:pt x="1030706" y="2045368"/>
                  </a:lnTo>
                  <a:lnTo>
                    <a:pt x="1030706" y="2044963"/>
                  </a:lnTo>
                  <a:lnTo>
                    <a:pt x="1022684" y="2045368"/>
                  </a:lnTo>
                  <a:cubicBezTo>
                    <a:pt x="457871" y="2045368"/>
                    <a:pt x="0" y="1587497"/>
                    <a:pt x="0" y="1022684"/>
                  </a:cubicBezTo>
                  <a:cubicBezTo>
                    <a:pt x="0" y="457871"/>
                    <a:pt x="457871" y="0"/>
                    <a:pt x="1022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374C7E-FFE5-4E49-841E-24DFEAC12277}"/>
                </a:ext>
              </a:extLst>
            </p:cNvPr>
            <p:cNvSpPr/>
            <p:nvPr/>
          </p:nvSpPr>
          <p:spPr>
            <a:xfrm>
              <a:off x="478004" y="4350528"/>
              <a:ext cx="957015" cy="95701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48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5400" dirty="0" smtClean="0"/>
                <a:t>2</a:t>
              </a:r>
              <a:endParaRPr lang="en-US" sz="5400" dirty="0"/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397042" y="1156043"/>
            <a:ext cx="5702971" cy="2346157"/>
            <a:chOff x="397042" y="1156043"/>
            <a:chExt cx="5702971" cy="23461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67351C6-CA15-4E72-918C-2837C7558296}"/>
                </a:ext>
              </a:extLst>
            </p:cNvPr>
            <p:cNvSpPr/>
            <p:nvPr/>
          </p:nvSpPr>
          <p:spPr>
            <a:xfrm>
              <a:off x="1427748" y="1156043"/>
              <a:ext cx="4672265" cy="2346157"/>
            </a:xfrm>
            <a:custGeom>
              <a:avLst/>
              <a:gdLst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0 h 2346157"/>
                <a:gd name="connsiteX4" fmla="*/ 4672265 w 4672265"/>
                <a:gd name="connsiteY4" fmla="*/ 2346157 h 2346157"/>
                <a:gd name="connsiteX5" fmla="*/ 2699085 w 4672265"/>
                <a:gd name="connsiteY5" fmla="*/ 2346157 h 2346157"/>
                <a:gd name="connsiteX6" fmla="*/ 2699085 w 4672265"/>
                <a:gd name="connsiteY6" fmla="*/ 2045368 h 2346157"/>
                <a:gd name="connsiteX7" fmla="*/ 0 w 4672265"/>
                <a:gd name="connsiteY7" fmla="*/ 2045368 h 2346157"/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2346157 h 2346157"/>
                <a:gd name="connsiteX4" fmla="*/ 2699085 w 4672265"/>
                <a:gd name="connsiteY4" fmla="*/ 2346157 h 2346157"/>
                <a:gd name="connsiteX5" fmla="*/ 2699085 w 4672265"/>
                <a:gd name="connsiteY5" fmla="*/ 2045368 h 2346157"/>
                <a:gd name="connsiteX6" fmla="*/ 0 w 4672265"/>
                <a:gd name="connsiteY6" fmla="*/ 2045368 h 2346157"/>
                <a:gd name="connsiteX7" fmla="*/ 0 w 4672265"/>
                <a:gd name="connsiteY7" fmla="*/ 0 h 2346157"/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2346157 h 2346157"/>
                <a:gd name="connsiteX4" fmla="*/ 2699085 w 4672265"/>
                <a:gd name="connsiteY4" fmla="*/ 2045368 h 2346157"/>
                <a:gd name="connsiteX5" fmla="*/ 0 w 4672265"/>
                <a:gd name="connsiteY5" fmla="*/ 2045368 h 2346157"/>
                <a:gd name="connsiteX6" fmla="*/ 0 w 4672265"/>
                <a:gd name="connsiteY6" fmla="*/ 0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265" h="2346157">
                  <a:moveTo>
                    <a:pt x="0" y="0"/>
                  </a:moveTo>
                  <a:lnTo>
                    <a:pt x="2699085" y="0"/>
                  </a:lnTo>
                  <a:lnTo>
                    <a:pt x="2703094" y="0"/>
                  </a:lnTo>
                  <a:lnTo>
                    <a:pt x="4672265" y="2346157"/>
                  </a:lnTo>
                  <a:lnTo>
                    <a:pt x="2699085" y="2045368"/>
                  </a:lnTo>
                  <a:lnTo>
                    <a:pt x="0" y="204536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2">
                    <a:lumMod val="50000"/>
                  </a:schemeClr>
                </a:gs>
                <a:gs pos="2700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55">
              <a:extLst>
                <a:ext uri="{FF2B5EF4-FFF2-40B4-BE49-F238E27FC236}">
                  <a16:creationId xmlns:a16="http://schemas.microsoft.com/office/drawing/2014/main" id="{8CF48C0F-7E67-4DC0-88DB-F5B72F56926E}"/>
                </a:ext>
              </a:extLst>
            </p:cNvPr>
            <p:cNvSpPr/>
            <p:nvPr/>
          </p:nvSpPr>
          <p:spPr>
            <a:xfrm>
              <a:off x="397042" y="1156043"/>
              <a:ext cx="3733800" cy="2045368"/>
            </a:xfrm>
            <a:custGeom>
              <a:avLst/>
              <a:gdLst>
                <a:gd name="connsiteX0" fmla="*/ 1022684 w 3733800"/>
                <a:gd name="connsiteY0" fmla="*/ 0 h 2045368"/>
                <a:gd name="connsiteX1" fmla="*/ 1030706 w 3733800"/>
                <a:gd name="connsiteY1" fmla="*/ 405 h 2045368"/>
                <a:gd name="connsiteX2" fmla="*/ 1030706 w 3733800"/>
                <a:gd name="connsiteY2" fmla="*/ 0 h 2045368"/>
                <a:gd name="connsiteX3" fmla="*/ 3733800 w 3733800"/>
                <a:gd name="connsiteY3" fmla="*/ 0 h 2045368"/>
                <a:gd name="connsiteX4" fmla="*/ 3733800 w 3733800"/>
                <a:gd name="connsiteY4" fmla="*/ 2045368 h 2045368"/>
                <a:gd name="connsiteX5" fmla="*/ 1030706 w 3733800"/>
                <a:gd name="connsiteY5" fmla="*/ 2045368 h 2045368"/>
                <a:gd name="connsiteX6" fmla="*/ 1030706 w 3733800"/>
                <a:gd name="connsiteY6" fmla="*/ 2044963 h 2045368"/>
                <a:gd name="connsiteX7" fmla="*/ 1022684 w 3733800"/>
                <a:gd name="connsiteY7" fmla="*/ 2045368 h 2045368"/>
                <a:gd name="connsiteX8" fmla="*/ 0 w 3733800"/>
                <a:gd name="connsiteY8" fmla="*/ 1022684 h 2045368"/>
                <a:gd name="connsiteX9" fmla="*/ 1022684 w 3733800"/>
                <a:gd name="connsiteY9" fmla="*/ 0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00" h="2045368">
                  <a:moveTo>
                    <a:pt x="1022684" y="0"/>
                  </a:moveTo>
                  <a:lnTo>
                    <a:pt x="1030706" y="405"/>
                  </a:lnTo>
                  <a:lnTo>
                    <a:pt x="1030706" y="0"/>
                  </a:lnTo>
                  <a:lnTo>
                    <a:pt x="3733800" y="0"/>
                  </a:lnTo>
                  <a:lnTo>
                    <a:pt x="3733800" y="2045368"/>
                  </a:lnTo>
                  <a:lnTo>
                    <a:pt x="1030706" y="2045368"/>
                  </a:lnTo>
                  <a:lnTo>
                    <a:pt x="1030706" y="2044963"/>
                  </a:lnTo>
                  <a:lnTo>
                    <a:pt x="1022684" y="2045368"/>
                  </a:lnTo>
                  <a:cubicBezTo>
                    <a:pt x="457871" y="2045368"/>
                    <a:pt x="0" y="1587497"/>
                    <a:pt x="0" y="1022684"/>
                  </a:cubicBezTo>
                  <a:cubicBezTo>
                    <a:pt x="0" y="457871"/>
                    <a:pt x="457871" y="0"/>
                    <a:pt x="1022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DA2A2C-7B12-4153-BD5F-4E27287189F1}"/>
                </a:ext>
              </a:extLst>
            </p:cNvPr>
            <p:cNvSpPr/>
            <p:nvPr/>
          </p:nvSpPr>
          <p:spPr>
            <a:xfrm>
              <a:off x="499770" y="1659737"/>
              <a:ext cx="957015" cy="9570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5400" dirty="0" smtClean="0"/>
                <a:t>1</a:t>
              </a:r>
              <a:endParaRPr lang="en-US" sz="5400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29DB88A8-56D0-4975-BF16-8DD50FAF4F41}"/>
              </a:ext>
            </a:extLst>
          </p:cNvPr>
          <p:cNvSpPr/>
          <p:nvPr/>
        </p:nvSpPr>
        <p:spPr>
          <a:xfrm>
            <a:off x="10755403" y="4325448"/>
            <a:ext cx="957015" cy="95701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4800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4</a:t>
            </a:r>
            <a:endParaRPr lang="en-US" sz="5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A5CBA4-6E8F-43DB-83F4-ADBCB6410492}"/>
              </a:ext>
            </a:extLst>
          </p:cNvPr>
          <p:cNvSpPr/>
          <p:nvPr/>
        </p:nvSpPr>
        <p:spPr>
          <a:xfrm>
            <a:off x="10798071" y="1640285"/>
            <a:ext cx="957015" cy="95701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4800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3</a:t>
            </a:r>
            <a:endParaRPr lang="en-US" sz="5400" dirty="0"/>
          </a:p>
        </p:txBody>
      </p:sp>
      <p:sp>
        <p:nvSpPr>
          <p:cNvPr id="36" name="TextBox 43">
            <a:extLst>
              <a:ext uri="{FF2B5EF4-FFF2-40B4-BE49-F238E27FC236}">
                <a16:creationId xmlns:a16="http://schemas.microsoft.com/office/drawing/2014/main" id="{2E9207D3-59F3-48E4-8C06-8224A5D9CC2D}"/>
              </a:ext>
            </a:extLst>
          </p:cNvPr>
          <p:cNvSpPr txBox="1"/>
          <p:nvPr/>
        </p:nvSpPr>
        <p:spPr>
          <a:xfrm>
            <a:off x="1849707" y="1143335"/>
            <a:ext cx="191417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3200" b="1" noProof="1" smtClean="0"/>
              <a:t>TEVHİT</a:t>
            </a:r>
            <a:endParaRPr lang="en-US" sz="3200" b="1" noProof="1"/>
          </a:p>
        </p:txBody>
      </p:sp>
      <p:sp>
        <p:nvSpPr>
          <p:cNvPr id="39" name="TextBox 46">
            <a:extLst>
              <a:ext uri="{FF2B5EF4-FFF2-40B4-BE49-F238E27FC236}">
                <a16:creationId xmlns:a16="http://schemas.microsoft.com/office/drawing/2014/main" id="{F756E47B-1967-4517-A1AE-2B1B6CF412B6}"/>
              </a:ext>
            </a:extLst>
          </p:cNvPr>
          <p:cNvSpPr txBox="1"/>
          <p:nvPr/>
        </p:nvSpPr>
        <p:spPr>
          <a:xfrm>
            <a:off x="1726809" y="3733946"/>
            <a:ext cx="1914173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3200" b="1" noProof="1" smtClean="0"/>
              <a:t>MEVLİD</a:t>
            </a:r>
            <a:endParaRPr lang="en-US" sz="3200" b="1" noProof="1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687CC199-1764-4D7A-A0C8-0234C832A5BD}"/>
              </a:ext>
            </a:extLst>
          </p:cNvPr>
          <p:cNvSpPr txBox="1"/>
          <p:nvPr/>
        </p:nvSpPr>
        <p:spPr>
          <a:xfrm>
            <a:off x="8752704" y="1121242"/>
            <a:ext cx="1802212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3200" b="1" noProof="1" smtClean="0"/>
              <a:t>MÜNACAT</a:t>
            </a:r>
            <a:endParaRPr lang="en-US" sz="3200" b="1" noProof="1"/>
          </a:p>
        </p:txBody>
      </p:sp>
      <p:sp>
        <p:nvSpPr>
          <p:cNvPr id="45" name="TextBox 52">
            <a:extLst>
              <a:ext uri="{FF2B5EF4-FFF2-40B4-BE49-F238E27FC236}">
                <a16:creationId xmlns:a16="http://schemas.microsoft.com/office/drawing/2014/main" id="{37A34327-F16D-4C22-8381-F5AA2F6F5FA5}"/>
              </a:ext>
            </a:extLst>
          </p:cNvPr>
          <p:cNvSpPr txBox="1"/>
          <p:nvPr/>
        </p:nvSpPr>
        <p:spPr>
          <a:xfrm>
            <a:off x="9157648" y="3762346"/>
            <a:ext cx="992324" cy="58477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tr-TR" sz="3200" b="1" noProof="1" smtClean="0"/>
              <a:t>NAAT</a:t>
            </a:r>
            <a:endParaRPr lang="en-US" sz="3200" b="1" noProof="1"/>
          </a:p>
        </p:txBody>
      </p:sp>
      <p:sp>
        <p:nvSpPr>
          <p:cNvPr id="47" name="Dikdörtgen 46"/>
          <p:cNvSpPr/>
          <p:nvPr/>
        </p:nvSpPr>
        <p:spPr>
          <a:xfrm>
            <a:off x="1446233" y="1823953"/>
            <a:ext cx="270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0" i="0" dirty="0" smtClean="0">
                <a:effectLst/>
              </a:rPr>
              <a:t>Yüce Allah’ın varlığı ve birliğinin anlatır.</a:t>
            </a:r>
            <a:endParaRPr lang="tr-TR" sz="2400" dirty="0"/>
          </a:p>
        </p:txBody>
      </p:sp>
      <p:sp>
        <p:nvSpPr>
          <p:cNvPr id="48" name="Dikdörtgen 47"/>
          <p:cNvSpPr/>
          <p:nvPr/>
        </p:nvSpPr>
        <p:spPr>
          <a:xfrm>
            <a:off x="8069182" y="1659737"/>
            <a:ext cx="284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0" i="0" dirty="0" smtClean="0">
                <a:effectLst/>
              </a:rPr>
              <a:t>Allah’a (</a:t>
            </a:r>
            <a:r>
              <a:rPr lang="tr-TR" sz="2400" b="0" i="0" dirty="0" err="1" smtClean="0">
                <a:effectLst/>
              </a:rPr>
              <a:t>c.c</a:t>
            </a:r>
            <a:r>
              <a:rPr lang="tr-TR" sz="2400" b="0" i="0" dirty="0" smtClean="0">
                <a:effectLst/>
              </a:rPr>
              <a:t>.) yalvarıp yakarma ve dua etmeyi içeren eserler</a:t>
            </a:r>
            <a:endParaRPr lang="tr-TR" sz="2400" dirty="0"/>
          </a:p>
        </p:txBody>
      </p:sp>
      <p:sp>
        <p:nvSpPr>
          <p:cNvPr id="49" name="Dikdörtgen 48"/>
          <p:cNvSpPr/>
          <p:nvPr/>
        </p:nvSpPr>
        <p:spPr>
          <a:xfrm>
            <a:off x="8170303" y="4306477"/>
            <a:ext cx="2593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0" i="0" dirty="0" smtClean="0">
                <a:effectLst/>
              </a:rPr>
              <a:t>Hz. Muhammed’e (s.a.v.) duyulan sevgi ve saygının şiirsel olarak anlatıldığı eserler</a:t>
            </a:r>
            <a:endParaRPr lang="tr-TR" sz="2000" dirty="0"/>
          </a:p>
        </p:txBody>
      </p:sp>
      <p:sp>
        <p:nvSpPr>
          <p:cNvPr id="50" name="Dikdörtgen 49"/>
          <p:cNvSpPr/>
          <p:nvPr/>
        </p:nvSpPr>
        <p:spPr>
          <a:xfrm>
            <a:off x="1372087" y="4244678"/>
            <a:ext cx="280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0" i="0" dirty="0" smtClean="0">
                <a:effectLst/>
              </a:rPr>
              <a:t>Hz. Muhammed’in (sav) doğumunu ve yaşamını anlatan eserler</a:t>
            </a:r>
            <a:endParaRPr lang="tr-TR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CA29DE-C69F-4329-BBB2-9EF1F9699C84}"/>
              </a:ext>
            </a:extLst>
          </p:cNvPr>
          <p:cNvSpPr/>
          <p:nvPr/>
        </p:nvSpPr>
        <p:spPr>
          <a:xfrm>
            <a:off x="5073316" y="2479515"/>
            <a:ext cx="2045368" cy="204536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Bazı edebi türler</a:t>
            </a:r>
            <a:endParaRPr lang="en-US" sz="3200" b="1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6" grpId="0"/>
      <p:bldP spid="39" grpId="0"/>
      <p:bldP spid="42" grpId="0"/>
      <p:bldP spid="45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5035" t="-1" r="38543" b="-2369"/>
          <a:stretch/>
        </p:blipFill>
        <p:spPr>
          <a:xfrm>
            <a:off x="6703326" y="135576"/>
            <a:ext cx="4967784" cy="605759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922526" y="5808528"/>
            <a:ext cx="2866030" cy="668740"/>
          </a:xfrm>
          <a:prstGeom prst="rect">
            <a:avLst/>
          </a:prstGeom>
          <a:solidFill>
            <a:srgbClr val="8BB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Arif Nihat Asya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87104" y="259307"/>
            <a:ext cx="5636526" cy="5336276"/>
          </a:xfrm>
          <a:prstGeom prst="rect">
            <a:avLst/>
          </a:prstGeom>
          <a:solidFill>
            <a:srgbClr val="FEF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Hatice’nin goncası,</a:t>
            </a:r>
          </a:p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Aişe’nin</a:t>
            </a:r>
            <a:r>
              <a:rPr lang="tr-TR" sz="2400" dirty="0" smtClean="0">
                <a:solidFill>
                  <a:schemeClr val="tx1"/>
                </a:solidFill>
              </a:rPr>
              <a:t> gülüydün.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Ümmetin gözbebeği,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Göklerin RESULÜYDÜN..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Elçi geldin, elçiler gönderdin.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Ruhunu </a:t>
            </a:r>
            <a:r>
              <a:rPr lang="tr-TR" sz="2400" dirty="0" err="1" smtClean="0">
                <a:solidFill>
                  <a:schemeClr val="tx1"/>
                </a:solidFill>
              </a:rPr>
              <a:t>ALLAH’a</a:t>
            </a:r>
            <a:r>
              <a:rPr lang="tr-TR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Elini ümmetine verdin.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Beşiğin, yurdun, yuvan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Mekke’de bunalırsan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Medine’ye göçerdin.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Biz bu dünyadan nereye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Göçelim, ya MUHAMMED?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Yeryüzünde, riya, inkar, hıyanet</a:t>
            </a:r>
          </a:p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Altın devrini yaşıyor…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 rot="20353979">
            <a:off x="-153631" y="219250"/>
            <a:ext cx="2756848" cy="977786"/>
          </a:xfrm>
          <a:prstGeom prst="cloudCallout">
            <a:avLst>
              <a:gd name="adj1" fmla="val -53627"/>
              <a:gd name="adj2" fmla="val 7256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Naat Örneği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Yuvarlatılmış Dikdörtgen 6">
            <a:hlinkClick r:id="rId3"/>
          </p:cNvPr>
          <p:cNvSpPr/>
          <p:nvPr/>
        </p:nvSpPr>
        <p:spPr>
          <a:xfrm>
            <a:off x="1662752" y="5858802"/>
            <a:ext cx="4085230" cy="6687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Naatı</a:t>
            </a:r>
            <a:r>
              <a:rPr lang="tr-TR" sz="2400" dirty="0" smtClean="0">
                <a:solidFill>
                  <a:schemeClr val="tx1"/>
                </a:solidFill>
              </a:rPr>
              <a:t> dinlemek için tıklayınız</a:t>
            </a: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622D43C-FB8D-4EA2-B259-A72786D461B8}"/>
              </a:ext>
            </a:extLst>
          </p:cNvPr>
          <p:cNvSpPr/>
          <p:nvPr/>
        </p:nvSpPr>
        <p:spPr>
          <a:xfrm>
            <a:off x="278917" y="1655108"/>
            <a:ext cx="5352945" cy="31761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5B6B3EEA-0DFF-435A-A1F4-B76C10B74B67}"/>
              </a:ext>
            </a:extLst>
          </p:cNvPr>
          <p:cNvSpPr/>
          <p:nvPr/>
        </p:nvSpPr>
        <p:spPr>
          <a:xfrm>
            <a:off x="511472" y="2587542"/>
            <a:ext cx="4920337" cy="192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dirty="0">
                <a:solidFill>
                  <a:schemeClr val="tx1"/>
                </a:solidFill>
              </a:rPr>
              <a:t>Türk edebiyatında 12. yüzyıldan sonra İslam dininin etkisiyle yeni </a:t>
            </a:r>
            <a:r>
              <a:rPr lang="tr-TR" sz="2400" dirty="0" smtClean="0">
                <a:solidFill>
                  <a:schemeClr val="tx1"/>
                </a:solidFill>
              </a:rPr>
              <a:t>bir edebiyat anlayışı ortaya </a:t>
            </a:r>
            <a:r>
              <a:rPr lang="tr-TR" sz="2400" dirty="0">
                <a:solidFill>
                  <a:schemeClr val="tx1"/>
                </a:solidFill>
              </a:rPr>
              <a:t>çıkmıştır. Bu edebiyata </a:t>
            </a:r>
            <a:r>
              <a:rPr lang="tr-TR" sz="2400" dirty="0" err="1">
                <a:solidFill>
                  <a:schemeClr val="tx1"/>
                </a:solidFill>
              </a:rPr>
              <a:t>İslamî</a:t>
            </a:r>
            <a:r>
              <a:rPr lang="tr-TR" sz="2400" dirty="0">
                <a:solidFill>
                  <a:schemeClr val="tx1"/>
                </a:solidFill>
              </a:rPr>
              <a:t> Türk Edebiyatı adı verilir. </a:t>
            </a:r>
            <a:endParaRPr lang="en-US" sz="2400" b="1" cap="all" noProof="1">
              <a:solidFill>
                <a:schemeClr val="tx1"/>
              </a:solidFill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068B89A0-ACBE-481C-9A7E-5A2F027D619E}"/>
              </a:ext>
            </a:extLst>
          </p:cNvPr>
          <p:cNvGrpSpPr/>
          <p:nvPr/>
        </p:nvGrpSpPr>
        <p:grpSpPr>
          <a:xfrm>
            <a:off x="425820" y="1379580"/>
            <a:ext cx="4252438" cy="511797"/>
            <a:chOff x="5929771" y="2023976"/>
            <a:chExt cx="2613074" cy="551054"/>
          </a:xfrm>
        </p:grpSpPr>
        <p:sp>
          <p:nvSpPr>
            <p:cNvPr id="9" name="Rectangle 33">
              <a:extLst>
                <a:ext uri="{FF2B5EF4-FFF2-40B4-BE49-F238E27FC236}">
                  <a16:creationId xmlns:a16="http://schemas.microsoft.com/office/drawing/2014/main" id="{FB7DE424-9D05-4360-BD8D-38C717A88765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cap="all" noProof="1"/>
            </a:p>
          </p:txBody>
        </p:sp>
        <p:grpSp>
          <p:nvGrpSpPr>
            <p:cNvPr id="10" name="Group 34">
              <a:extLst>
                <a:ext uri="{FF2B5EF4-FFF2-40B4-BE49-F238E27FC236}">
                  <a16:creationId xmlns:a16="http://schemas.microsoft.com/office/drawing/2014/main" id="{C52D1E44-CB31-4BF1-A1E2-ECF1DF770AAE}"/>
                </a:ext>
              </a:extLst>
            </p:cNvPr>
            <p:cNvGrpSpPr/>
            <p:nvPr/>
          </p:nvGrpSpPr>
          <p:grpSpPr>
            <a:xfrm>
              <a:off x="5929771" y="2023976"/>
              <a:ext cx="2613074" cy="551054"/>
              <a:chOff x="5913442" y="3617002"/>
              <a:chExt cx="2613074" cy="551054"/>
            </a:xfrm>
            <a:effectLst/>
          </p:grpSpPr>
          <p:sp>
            <p:nvSpPr>
              <p:cNvPr id="11" name="Rectangle 35">
                <a:extLst>
                  <a:ext uri="{FF2B5EF4-FFF2-40B4-BE49-F238E27FC236}">
                    <a16:creationId xmlns:a16="http://schemas.microsoft.com/office/drawing/2014/main" id="{CA8A203B-9A80-4E1D-B7EE-A4C0B66CA483}"/>
                  </a:ext>
                </a:extLst>
              </p:cNvPr>
              <p:cNvSpPr/>
              <p:nvPr/>
            </p:nvSpPr>
            <p:spPr>
              <a:xfrm>
                <a:off x="5921827" y="3617002"/>
                <a:ext cx="2604689" cy="55105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cap="all" noProof="1" smtClean="0">
                    <a:solidFill>
                      <a:schemeClr val="tx1"/>
                    </a:solidFill>
                  </a:rPr>
                  <a:t>        Türk İslam EDEBİYAT</a:t>
                </a:r>
                <a:endParaRPr lang="en-US" sz="2800" b="1" cap="all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36">
                <a:extLst>
                  <a:ext uri="{FF2B5EF4-FFF2-40B4-BE49-F238E27FC236}">
                    <a16:creationId xmlns:a16="http://schemas.microsoft.com/office/drawing/2014/main" id="{9D0F5A19-AF3F-4D50-B633-969885E588A4}"/>
                  </a:ext>
                </a:extLst>
              </p:cNvPr>
              <p:cNvSpPr/>
              <p:nvPr/>
            </p:nvSpPr>
            <p:spPr>
              <a:xfrm>
                <a:off x="5913442" y="3617002"/>
                <a:ext cx="438843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noProof="1"/>
              </a:p>
            </p:txBody>
          </p:sp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33E93473-BE02-45AC-8023-286B4B8BB638}"/>
              </a:ext>
            </a:extLst>
          </p:cNvPr>
          <p:cNvSpPr/>
          <p:nvPr/>
        </p:nvSpPr>
        <p:spPr>
          <a:xfrm>
            <a:off x="5864418" y="345057"/>
            <a:ext cx="6286610" cy="2245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Group 81">
            <a:extLst>
              <a:ext uri="{FF2B5EF4-FFF2-40B4-BE49-F238E27FC236}">
                <a16:creationId xmlns:a16="http://schemas.microsoft.com/office/drawing/2014/main" id="{117789BB-605B-4F1C-8CF6-9C8BBE0AC5E1}"/>
              </a:ext>
            </a:extLst>
          </p:cNvPr>
          <p:cNvGrpSpPr/>
          <p:nvPr/>
        </p:nvGrpSpPr>
        <p:grpSpPr>
          <a:xfrm rot="20287782">
            <a:off x="5906330" y="715506"/>
            <a:ext cx="1741169" cy="577190"/>
            <a:chOff x="5921828" y="3590866"/>
            <a:chExt cx="2213661" cy="577190"/>
          </a:xfrm>
          <a:effectLst/>
        </p:grpSpPr>
        <p:sp>
          <p:nvSpPr>
            <p:cNvPr id="27" name="Rectangle 82">
              <a:extLst>
                <a:ext uri="{FF2B5EF4-FFF2-40B4-BE49-F238E27FC236}">
                  <a16:creationId xmlns:a16="http://schemas.microsoft.com/office/drawing/2014/main" id="{CDFFC34A-9CF1-47B3-8729-8A1ABDB76EE2}"/>
                </a:ext>
              </a:extLst>
            </p:cNvPr>
            <p:cNvSpPr/>
            <p:nvPr/>
          </p:nvSpPr>
          <p:spPr>
            <a:xfrm>
              <a:off x="5970194" y="3590866"/>
              <a:ext cx="2165295" cy="551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noProof="1" smtClean="0">
                  <a:solidFill>
                    <a:schemeClr val="tx1"/>
                  </a:solidFill>
                </a:rPr>
                <a:t>Yunus Emre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28" name="Rectangle 83">
              <a:extLst>
                <a:ext uri="{FF2B5EF4-FFF2-40B4-BE49-F238E27FC236}">
                  <a16:creationId xmlns:a16="http://schemas.microsoft.com/office/drawing/2014/main" id="{5C84DBED-188B-4BBD-9A13-21EFD4E1EEED}"/>
                </a:ext>
              </a:extLst>
            </p:cNvPr>
            <p:cNvSpPr/>
            <p:nvPr/>
          </p:nvSpPr>
          <p:spPr>
            <a:xfrm>
              <a:off x="5921828" y="3617002"/>
              <a:ext cx="740664" cy="551054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31" name="Group 87">
            <a:extLst>
              <a:ext uri="{FF2B5EF4-FFF2-40B4-BE49-F238E27FC236}">
                <a16:creationId xmlns:a16="http://schemas.microsoft.com/office/drawing/2014/main" id="{B6251666-8CEA-434F-B045-037E7DEEAC24}"/>
              </a:ext>
            </a:extLst>
          </p:cNvPr>
          <p:cNvGrpSpPr/>
          <p:nvPr/>
        </p:nvGrpSpPr>
        <p:grpSpPr>
          <a:xfrm rot="1899359">
            <a:off x="10656161" y="704549"/>
            <a:ext cx="1477301" cy="551054"/>
            <a:chOff x="5921828" y="3617002"/>
            <a:chExt cx="1878188" cy="551054"/>
          </a:xfrm>
          <a:effectLst/>
        </p:grpSpPr>
        <p:sp>
          <p:nvSpPr>
            <p:cNvPr id="32" name="Rectangle 88">
              <a:extLst>
                <a:ext uri="{FF2B5EF4-FFF2-40B4-BE49-F238E27FC236}">
                  <a16:creationId xmlns:a16="http://schemas.microsoft.com/office/drawing/2014/main" id="{E54FEC7A-33DE-4166-A4B6-29B28518D84E}"/>
                </a:ext>
              </a:extLst>
            </p:cNvPr>
            <p:cNvSpPr/>
            <p:nvPr/>
          </p:nvSpPr>
          <p:spPr>
            <a:xfrm>
              <a:off x="5921828" y="3617002"/>
              <a:ext cx="1878188" cy="551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noProof="1" smtClean="0">
                  <a:solidFill>
                    <a:schemeClr val="tx1"/>
                  </a:solidFill>
                </a:rPr>
                <a:t>Mevlana </a:t>
              </a:r>
              <a:endParaRPr lang="en-US" noProof="1">
                <a:solidFill>
                  <a:schemeClr val="tx1"/>
                </a:solidFill>
              </a:endParaRPr>
            </a:p>
          </p:txBody>
        </p:sp>
        <p:sp>
          <p:nvSpPr>
            <p:cNvPr id="33" name="Rectangle 89">
              <a:extLst>
                <a:ext uri="{FF2B5EF4-FFF2-40B4-BE49-F238E27FC236}">
                  <a16:creationId xmlns:a16="http://schemas.microsoft.com/office/drawing/2014/main" id="{B8AE0D2B-4D67-4151-8834-AEB988BC415E}"/>
                </a:ext>
              </a:extLst>
            </p:cNvPr>
            <p:cNvSpPr/>
            <p:nvPr/>
          </p:nvSpPr>
          <p:spPr>
            <a:xfrm>
              <a:off x="5921828" y="3617002"/>
              <a:ext cx="740664" cy="551054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</p:grpSp>
      <p:grpSp>
        <p:nvGrpSpPr>
          <p:cNvPr id="34" name="Group 129">
            <a:extLst>
              <a:ext uri="{FF2B5EF4-FFF2-40B4-BE49-F238E27FC236}">
                <a16:creationId xmlns:a16="http://schemas.microsoft.com/office/drawing/2014/main" id="{8A82B103-F052-422E-9E6A-F74B678CF2BE}"/>
              </a:ext>
            </a:extLst>
          </p:cNvPr>
          <p:cNvGrpSpPr/>
          <p:nvPr/>
        </p:nvGrpSpPr>
        <p:grpSpPr>
          <a:xfrm>
            <a:off x="7860165" y="22919"/>
            <a:ext cx="2260206" cy="739056"/>
            <a:chOff x="5938157" y="1835974"/>
            <a:chExt cx="2873545" cy="739056"/>
          </a:xfrm>
        </p:grpSpPr>
        <p:sp>
          <p:nvSpPr>
            <p:cNvPr id="35" name="Rectangle 130">
              <a:extLst>
                <a:ext uri="{FF2B5EF4-FFF2-40B4-BE49-F238E27FC236}">
                  <a16:creationId xmlns:a16="http://schemas.microsoft.com/office/drawing/2014/main" id="{9234BADD-6779-409D-BABA-CCC152A79D92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cap="all" noProof="1"/>
            </a:p>
          </p:txBody>
        </p:sp>
        <p:grpSp>
          <p:nvGrpSpPr>
            <p:cNvPr id="36" name="Group 131">
              <a:extLst>
                <a:ext uri="{FF2B5EF4-FFF2-40B4-BE49-F238E27FC236}">
                  <a16:creationId xmlns:a16="http://schemas.microsoft.com/office/drawing/2014/main" id="{8D00D6BE-26BA-4AA8-A8CE-303B746889C2}"/>
                </a:ext>
              </a:extLst>
            </p:cNvPr>
            <p:cNvGrpSpPr/>
            <p:nvPr/>
          </p:nvGrpSpPr>
          <p:grpSpPr>
            <a:xfrm>
              <a:off x="5938157" y="1835974"/>
              <a:ext cx="2873545" cy="739056"/>
              <a:chOff x="5921828" y="3429000"/>
              <a:chExt cx="2873545" cy="739056"/>
            </a:xfrm>
            <a:effectLst/>
          </p:grpSpPr>
          <p:sp>
            <p:nvSpPr>
              <p:cNvPr id="37" name="Rectangle 132">
                <a:extLst>
                  <a:ext uri="{FF2B5EF4-FFF2-40B4-BE49-F238E27FC236}">
                    <a16:creationId xmlns:a16="http://schemas.microsoft.com/office/drawing/2014/main" id="{77A04521-327A-4D78-9B74-D5A339D3229F}"/>
                  </a:ext>
                </a:extLst>
              </p:cNvPr>
              <p:cNvSpPr/>
              <p:nvPr/>
            </p:nvSpPr>
            <p:spPr>
              <a:xfrm>
                <a:off x="5921828" y="3429000"/>
                <a:ext cx="2873545" cy="6745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800" b="1" cap="all" noProof="1" smtClean="0">
                    <a:solidFill>
                      <a:schemeClr val="tx1"/>
                    </a:solidFill>
                  </a:rPr>
                  <a:t>      ŞAHISLAR</a:t>
                </a:r>
                <a:endParaRPr lang="en-US" sz="2800" b="1" cap="all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133">
                <a:extLst>
                  <a:ext uri="{FF2B5EF4-FFF2-40B4-BE49-F238E27FC236}">
                    <a16:creationId xmlns:a16="http://schemas.microsoft.com/office/drawing/2014/main" id="{8BCCA875-7CE7-4AE4-AF72-6DBCD1FD0539}"/>
                  </a:ext>
                </a:extLst>
              </p:cNvPr>
              <p:cNvSpPr/>
              <p:nvPr/>
            </p:nvSpPr>
            <p:spPr>
              <a:xfrm>
                <a:off x="5921828" y="3429000"/>
                <a:ext cx="740664" cy="739056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cap="all" noProof="1"/>
              </a:p>
            </p:txBody>
          </p:sp>
        </p:grpSp>
      </p:grpSp>
      <p:grpSp>
        <p:nvGrpSpPr>
          <p:cNvPr id="39" name="Group 79">
            <a:extLst>
              <a:ext uri="{FF2B5EF4-FFF2-40B4-BE49-F238E27FC236}">
                <a16:creationId xmlns:a16="http://schemas.microsoft.com/office/drawing/2014/main" id="{00925C54-A466-47E2-841E-4EAEA1878B8D}"/>
              </a:ext>
            </a:extLst>
          </p:cNvPr>
          <p:cNvGrpSpPr/>
          <p:nvPr/>
        </p:nvGrpSpPr>
        <p:grpSpPr>
          <a:xfrm rot="685252">
            <a:off x="7797997" y="879763"/>
            <a:ext cx="2021029" cy="551054"/>
            <a:chOff x="5938157" y="2023976"/>
            <a:chExt cx="2569464" cy="551054"/>
          </a:xfrm>
        </p:grpSpPr>
        <p:sp>
          <p:nvSpPr>
            <p:cNvPr id="40" name="Rectangle 80">
              <a:extLst>
                <a:ext uri="{FF2B5EF4-FFF2-40B4-BE49-F238E27FC236}">
                  <a16:creationId xmlns:a16="http://schemas.microsoft.com/office/drawing/2014/main" id="{658DFD66-7E8A-403C-96D2-0000C5F6D3C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1" name="Group 81">
              <a:extLst>
                <a:ext uri="{FF2B5EF4-FFF2-40B4-BE49-F238E27FC236}">
                  <a16:creationId xmlns:a16="http://schemas.microsoft.com/office/drawing/2014/main" id="{117789BB-605B-4F1C-8CF6-9C8BBE0AC5E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42" name="Rectangle 82">
                <a:extLst>
                  <a:ext uri="{FF2B5EF4-FFF2-40B4-BE49-F238E27FC236}">
                    <a16:creationId xmlns:a16="http://schemas.microsoft.com/office/drawing/2014/main" id="{CDFFC34A-9CF1-47B3-8729-8A1ABDB76EE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noProof="1" smtClean="0">
                    <a:solidFill>
                      <a:schemeClr val="tx1"/>
                    </a:solidFill>
                  </a:rPr>
                  <a:t>Ahmet Yesevi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83">
                <a:extLst>
                  <a:ext uri="{FF2B5EF4-FFF2-40B4-BE49-F238E27FC236}">
                    <a16:creationId xmlns:a16="http://schemas.microsoft.com/office/drawing/2014/main" id="{5C84DBED-188B-4BBD-9A13-21EFD4E1EEED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E2D1A873-5753-41FE-AB0B-910EFCF6F5EF}"/>
              </a:ext>
            </a:extLst>
          </p:cNvPr>
          <p:cNvGrpSpPr/>
          <p:nvPr/>
        </p:nvGrpSpPr>
        <p:grpSpPr>
          <a:xfrm rot="1899359">
            <a:off x="10066151" y="1241079"/>
            <a:ext cx="2021029" cy="551054"/>
            <a:chOff x="5938157" y="2023976"/>
            <a:chExt cx="2569464" cy="551054"/>
          </a:xfrm>
        </p:grpSpPr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252F5790-CC12-4434-BBDC-F4BE9CAAC07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46" name="Group 87">
              <a:extLst>
                <a:ext uri="{FF2B5EF4-FFF2-40B4-BE49-F238E27FC236}">
                  <a16:creationId xmlns:a16="http://schemas.microsoft.com/office/drawing/2014/main" id="{B6251666-8CEA-434F-B045-037E7DEEAC24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47" name="Rectangle 88">
                <a:extLst>
                  <a:ext uri="{FF2B5EF4-FFF2-40B4-BE49-F238E27FC236}">
                    <a16:creationId xmlns:a16="http://schemas.microsoft.com/office/drawing/2014/main" id="{E54FEC7A-33DE-4166-A4B6-29B28518D84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noProof="1" smtClean="0">
                    <a:solidFill>
                      <a:schemeClr val="tx1"/>
                    </a:solidFill>
                  </a:rPr>
                  <a:t>Yusuf Has Hacib 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89">
                <a:extLst>
                  <a:ext uri="{FF2B5EF4-FFF2-40B4-BE49-F238E27FC236}">
                    <a16:creationId xmlns:a16="http://schemas.microsoft.com/office/drawing/2014/main" id="{B8AE0D2B-4D67-4151-8834-AEB988BC415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grpSp>
        <p:nvGrpSpPr>
          <p:cNvPr id="49" name="Group 85">
            <a:extLst>
              <a:ext uri="{FF2B5EF4-FFF2-40B4-BE49-F238E27FC236}">
                <a16:creationId xmlns:a16="http://schemas.microsoft.com/office/drawing/2014/main" id="{E2D1A873-5753-41FE-AB0B-910EFCF6F5EF}"/>
              </a:ext>
            </a:extLst>
          </p:cNvPr>
          <p:cNvGrpSpPr/>
          <p:nvPr/>
        </p:nvGrpSpPr>
        <p:grpSpPr>
          <a:xfrm rot="178802">
            <a:off x="8567660" y="1712411"/>
            <a:ext cx="2405408" cy="582173"/>
            <a:chOff x="5938157" y="1992857"/>
            <a:chExt cx="3058149" cy="582173"/>
          </a:xfrm>
        </p:grpSpPr>
        <p:sp>
          <p:nvSpPr>
            <p:cNvPr id="50" name="Rectangle 86">
              <a:extLst>
                <a:ext uri="{FF2B5EF4-FFF2-40B4-BE49-F238E27FC236}">
                  <a16:creationId xmlns:a16="http://schemas.microsoft.com/office/drawing/2014/main" id="{252F5790-CC12-4434-BBDC-F4BE9CAAC07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51" name="Group 87">
              <a:extLst>
                <a:ext uri="{FF2B5EF4-FFF2-40B4-BE49-F238E27FC236}">
                  <a16:creationId xmlns:a16="http://schemas.microsoft.com/office/drawing/2014/main" id="{B6251666-8CEA-434F-B045-037E7DEEAC24}"/>
                </a:ext>
              </a:extLst>
            </p:cNvPr>
            <p:cNvGrpSpPr/>
            <p:nvPr/>
          </p:nvGrpSpPr>
          <p:grpSpPr>
            <a:xfrm>
              <a:off x="5938157" y="1992857"/>
              <a:ext cx="3058149" cy="582173"/>
              <a:chOff x="5921828" y="3585883"/>
              <a:chExt cx="3058149" cy="582173"/>
            </a:xfrm>
            <a:effectLst/>
          </p:grpSpPr>
          <p:sp>
            <p:nvSpPr>
              <p:cNvPr id="52" name="Rectangle 88">
                <a:extLst>
                  <a:ext uri="{FF2B5EF4-FFF2-40B4-BE49-F238E27FC236}">
                    <a16:creationId xmlns:a16="http://schemas.microsoft.com/office/drawing/2014/main" id="{E54FEC7A-33DE-4166-A4B6-29B28518D84E}"/>
                  </a:ext>
                </a:extLst>
              </p:cNvPr>
              <p:cNvSpPr/>
              <p:nvPr/>
            </p:nvSpPr>
            <p:spPr>
              <a:xfrm>
                <a:off x="5962870" y="3585883"/>
                <a:ext cx="3017107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noProof="1" smtClean="0">
                    <a:solidFill>
                      <a:schemeClr val="tx1"/>
                    </a:solidFill>
                  </a:rPr>
                  <a:t>Edib Ahmed Yüknekî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89">
                <a:extLst>
                  <a:ext uri="{FF2B5EF4-FFF2-40B4-BE49-F238E27FC236}">
                    <a16:creationId xmlns:a16="http://schemas.microsoft.com/office/drawing/2014/main" id="{B8AE0D2B-4D67-4151-8834-AEB988BC415E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  <p:pic>
        <p:nvPicPr>
          <p:cNvPr id="2050" name="Picture 2" descr="Türkistan Piri: Ahmed Yesevi - Türktoyu - Türk Dünyasını Keşf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-1" r="24657" b="2760"/>
          <a:stretch/>
        </p:blipFill>
        <p:spPr bwMode="auto">
          <a:xfrm>
            <a:off x="5724728" y="3499162"/>
            <a:ext cx="1877058" cy="31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unus Emre Kimdir? | Fikir.Gen.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353" y="2542267"/>
            <a:ext cx="1838975" cy="22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Resim 53"/>
          <p:cNvPicPr>
            <a:picLocks noChangeAspect="1"/>
          </p:cNvPicPr>
          <p:nvPr/>
        </p:nvPicPr>
        <p:blipFill rotWithShape="1">
          <a:blip r:embed="rId4"/>
          <a:srcRect l="57666" b="-1229"/>
          <a:stretch/>
        </p:blipFill>
        <p:spPr>
          <a:xfrm>
            <a:off x="10571416" y="2685191"/>
            <a:ext cx="1620584" cy="2191085"/>
          </a:xfrm>
          <a:prstGeom prst="rect">
            <a:avLst/>
          </a:prstGeom>
        </p:spPr>
      </p:pic>
      <p:pic>
        <p:nvPicPr>
          <p:cNvPr id="2054" name="Picture 6" descr="Umman Aşk: Hünkar Hacı Bektaş Veli - İndigo Dergi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5567" r="30364" b="1632"/>
          <a:stretch/>
        </p:blipFill>
        <p:spPr bwMode="auto">
          <a:xfrm>
            <a:off x="8952537" y="4366563"/>
            <a:ext cx="1744006" cy="24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79">
            <a:extLst>
              <a:ext uri="{FF2B5EF4-FFF2-40B4-BE49-F238E27FC236}">
                <a16:creationId xmlns:a16="http://schemas.microsoft.com/office/drawing/2014/main" id="{00925C54-A466-47E2-841E-4EAEA1878B8D}"/>
              </a:ext>
            </a:extLst>
          </p:cNvPr>
          <p:cNvGrpSpPr/>
          <p:nvPr/>
        </p:nvGrpSpPr>
        <p:grpSpPr>
          <a:xfrm rot="20287782">
            <a:off x="6039883" y="1622337"/>
            <a:ext cx="2021029" cy="551054"/>
            <a:chOff x="5938157" y="2023976"/>
            <a:chExt cx="2569464" cy="551054"/>
          </a:xfrm>
        </p:grpSpPr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658DFD66-7E8A-403C-96D2-0000C5F6D3CF}"/>
                </a:ext>
              </a:extLst>
            </p:cNvPr>
            <p:cNvSpPr/>
            <p:nvPr/>
          </p:nvSpPr>
          <p:spPr>
            <a:xfrm rot="360000">
              <a:off x="6707485" y="2300352"/>
              <a:ext cx="1597589" cy="144893"/>
            </a:xfrm>
            <a:prstGeom prst="rect">
              <a:avLst/>
            </a:prstGeom>
            <a:ln>
              <a:noFill/>
            </a:ln>
            <a:effectLst>
              <a:outerShdw blurRad="139700" dist="190500" dir="4800000" algn="t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grpSp>
          <p:nvGrpSpPr>
            <p:cNvPr id="60" name="Group 81">
              <a:extLst>
                <a:ext uri="{FF2B5EF4-FFF2-40B4-BE49-F238E27FC236}">
                  <a16:creationId xmlns:a16="http://schemas.microsoft.com/office/drawing/2014/main" id="{117789BB-605B-4F1C-8CF6-9C8BBE0AC5E1}"/>
                </a:ext>
              </a:extLst>
            </p:cNvPr>
            <p:cNvGrpSpPr/>
            <p:nvPr/>
          </p:nvGrpSpPr>
          <p:grpSpPr>
            <a:xfrm>
              <a:off x="5938157" y="2023976"/>
              <a:ext cx="2569464" cy="551054"/>
              <a:chOff x="5921828" y="3617002"/>
              <a:chExt cx="2569464" cy="551054"/>
            </a:xfrm>
            <a:effectLst/>
          </p:grpSpPr>
          <p:sp>
            <p:nvSpPr>
              <p:cNvPr id="61" name="Rectangle 82">
                <a:extLst>
                  <a:ext uri="{FF2B5EF4-FFF2-40B4-BE49-F238E27FC236}">
                    <a16:creationId xmlns:a16="http://schemas.microsoft.com/office/drawing/2014/main" id="{CDFFC34A-9CF1-47B3-8729-8A1ABDB76EE2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2569464" cy="5510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noProof="1">
                    <a:solidFill>
                      <a:schemeClr val="tx1"/>
                    </a:solidFill>
                  </a:rPr>
                  <a:t>H</a:t>
                </a:r>
                <a:r>
                  <a:rPr lang="tr-TR" noProof="1" smtClean="0">
                    <a:solidFill>
                      <a:schemeClr val="tx1"/>
                    </a:solidFill>
                  </a:rPr>
                  <a:t>acı Bektaşı Veli</a:t>
                </a:r>
                <a:endParaRPr lang="en-U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83">
                <a:extLst>
                  <a:ext uri="{FF2B5EF4-FFF2-40B4-BE49-F238E27FC236}">
                    <a16:creationId xmlns:a16="http://schemas.microsoft.com/office/drawing/2014/main" id="{5C84DBED-188B-4BBD-9A13-21EFD4E1EEED}"/>
                  </a:ext>
                </a:extLst>
              </p:cNvPr>
              <p:cNvSpPr/>
              <p:nvPr/>
            </p:nvSpPr>
            <p:spPr>
              <a:xfrm>
                <a:off x="5921828" y="3617002"/>
                <a:ext cx="740664" cy="551054"/>
              </a:xfrm>
              <a:prstGeom prst="rect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5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2">
            <a:extLst>
              <a:ext uri="{FF2B5EF4-FFF2-40B4-BE49-F238E27FC236}">
                <a16:creationId xmlns:a16="http://schemas.microsoft.com/office/drawing/2014/main" id="{D6391E66-8D4E-443D-AC84-AB2DDD9413F4}"/>
              </a:ext>
            </a:extLst>
          </p:cNvPr>
          <p:cNvSpPr/>
          <p:nvPr/>
        </p:nvSpPr>
        <p:spPr>
          <a:xfrm>
            <a:off x="911282" y="75429"/>
            <a:ext cx="10499668" cy="806824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3">
            <a:extLst>
              <a:ext uri="{FF2B5EF4-FFF2-40B4-BE49-F238E27FC236}">
                <a16:creationId xmlns:a16="http://schemas.microsoft.com/office/drawing/2014/main" id="{91328DEE-64E0-4057-9564-2A7A73682C07}"/>
              </a:ext>
            </a:extLst>
          </p:cNvPr>
          <p:cNvSpPr/>
          <p:nvPr/>
        </p:nvSpPr>
        <p:spPr>
          <a:xfrm>
            <a:off x="1411738" y="230069"/>
            <a:ext cx="9846812" cy="5137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Türk İslam Edebiyatında Önemli Şahsiyetler ve Eserleri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F2375C-B24E-42E1-A2CB-39E4656FC0AB}"/>
              </a:ext>
            </a:extLst>
          </p:cNvPr>
          <p:cNvSpPr/>
          <p:nvPr/>
        </p:nvSpPr>
        <p:spPr>
          <a:xfrm>
            <a:off x="799030" y="10435"/>
            <a:ext cx="977528" cy="936812"/>
          </a:xfrm>
          <a:prstGeom prst="ellipse">
            <a:avLst/>
          </a:prstGeom>
          <a:solidFill>
            <a:srgbClr val="F1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99A731-B5C7-4F93-A3D6-6483DB997CEB}"/>
              </a:ext>
            </a:extLst>
          </p:cNvPr>
          <p:cNvSpPr/>
          <p:nvPr/>
        </p:nvSpPr>
        <p:spPr>
          <a:xfrm>
            <a:off x="799030" y="75429"/>
            <a:ext cx="841890" cy="8068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DE03D917-2534-A140-A38F-D4C33FFE4E80}"/>
              </a:ext>
            </a:extLst>
          </p:cNvPr>
          <p:cNvSpPr/>
          <p:nvPr/>
        </p:nvSpPr>
        <p:spPr>
          <a:xfrm>
            <a:off x="7883650" y="1576471"/>
            <a:ext cx="2502295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4" y="21600"/>
                </a:move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831"/>
                  <a:pt x="20329" y="21600"/>
                  <a:pt x="18764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b="1" dirty="0" smtClean="0"/>
              <a:t>Edib Ahmed Yüknekî</a:t>
            </a:r>
            <a:endParaRPr lang="fr-CA" b="1" dirty="0"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B6D386DB-4458-F24D-A200-70E111CFAB7D}"/>
              </a:ext>
            </a:extLst>
          </p:cNvPr>
          <p:cNvSpPr/>
          <p:nvPr/>
        </p:nvSpPr>
        <p:spPr>
          <a:xfrm>
            <a:off x="7883651" y="3205542"/>
            <a:ext cx="2502294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4" y="21600"/>
                </a:move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831"/>
                  <a:pt x="20329" y="21600"/>
                  <a:pt x="18764" y="2160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000" b="1" dirty="0" smtClean="0"/>
              <a:t>Hacı Bektaş-ı Veli</a:t>
            </a:r>
            <a:endParaRPr lang="fr-CA" sz="2000" b="1" dirty="0"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CC3323BE-087C-E245-895A-D0AD215C54DD}"/>
              </a:ext>
            </a:extLst>
          </p:cNvPr>
          <p:cNvSpPr/>
          <p:nvPr/>
        </p:nvSpPr>
        <p:spPr>
          <a:xfrm>
            <a:off x="7883651" y="4834613"/>
            <a:ext cx="2502293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64" y="21600"/>
                </a:move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831"/>
                  <a:pt x="20329" y="21600"/>
                  <a:pt x="18764" y="216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000" b="1" dirty="0" smtClean="0"/>
              <a:t>Yunus Emre</a:t>
            </a:r>
            <a:endParaRPr lang="fr-CA" sz="2000" b="1" dirty="0"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A222D2C3-399A-4D4F-8F3B-448B44440E74}"/>
              </a:ext>
            </a:extLst>
          </p:cNvPr>
          <p:cNvSpPr/>
          <p:nvPr/>
        </p:nvSpPr>
        <p:spPr>
          <a:xfrm>
            <a:off x="6874493" y="1735053"/>
            <a:ext cx="1264336" cy="76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19" y="2964"/>
                </a:moveTo>
                <a:lnTo>
                  <a:pt x="19088" y="2964"/>
                </a:lnTo>
                <a:cubicBezTo>
                  <a:pt x="19285" y="3776"/>
                  <a:pt x="19753" y="4304"/>
                  <a:pt x="20295" y="4304"/>
                </a:cubicBezTo>
                <a:cubicBezTo>
                  <a:pt x="21034" y="4304"/>
                  <a:pt x="21600" y="3329"/>
                  <a:pt x="21600" y="2152"/>
                </a:cubicBezTo>
                <a:cubicBezTo>
                  <a:pt x="21600" y="934"/>
                  <a:pt x="21009" y="0"/>
                  <a:pt x="20295" y="0"/>
                </a:cubicBezTo>
                <a:cubicBezTo>
                  <a:pt x="19753" y="0"/>
                  <a:pt x="19260" y="568"/>
                  <a:pt x="19063" y="1340"/>
                </a:cubicBezTo>
                <a:lnTo>
                  <a:pt x="11600" y="1340"/>
                </a:lnTo>
                <a:lnTo>
                  <a:pt x="0" y="20463"/>
                </a:lnTo>
                <a:lnTo>
                  <a:pt x="690" y="21600"/>
                </a:lnTo>
                <a:lnTo>
                  <a:pt x="12019" y="2964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5F517E53-0DB8-EB46-887F-3F892E558CBB}"/>
              </a:ext>
            </a:extLst>
          </p:cNvPr>
          <p:cNvSpPr/>
          <p:nvPr/>
        </p:nvSpPr>
        <p:spPr>
          <a:xfrm>
            <a:off x="6874493" y="4344450"/>
            <a:ext cx="1263062" cy="76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20296" y="17337"/>
                </a:moveTo>
                <a:cubicBezTo>
                  <a:pt x="19755" y="17337"/>
                  <a:pt x="19263" y="17905"/>
                  <a:pt x="19066" y="18677"/>
                </a:cubicBezTo>
                <a:lnTo>
                  <a:pt x="12005" y="18677"/>
                </a:lnTo>
                <a:lnTo>
                  <a:pt x="689" y="0"/>
                </a:lnTo>
                <a:lnTo>
                  <a:pt x="0" y="1137"/>
                </a:lnTo>
                <a:lnTo>
                  <a:pt x="11587" y="20260"/>
                </a:lnTo>
                <a:lnTo>
                  <a:pt x="19041" y="20260"/>
                </a:lnTo>
                <a:cubicBezTo>
                  <a:pt x="19238" y="21072"/>
                  <a:pt x="19706" y="21600"/>
                  <a:pt x="20247" y="21600"/>
                </a:cubicBezTo>
                <a:cubicBezTo>
                  <a:pt x="20985" y="21600"/>
                  <a:pt x="21551" y="20626"/>
                  <a:pt x="21551" y="19448"/>
                </a:cubicBezTo>
                <a:cubicBezTo>
                  <a:pt x="21600" y="18311"/>
                  <a:pt x="21010" y="17337"/>
                  <a:pt x="20296" y="17337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CB246127-49C5-0845-A80E-1C3BA2F9C9B8}"/>
              </a:ext>
            </a:extLst>
          </p:cNvPr>
          <p:cNvSpPr/>
          <p:nvPr/>
        </p:nvSpPr>
        <p:spPr>
          <a:xfrm>
            <a:off x="7335823" y="3349708"/>
            <a:ext cx="804491" cy="152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19552" y="0"/>
                </a:moveTo>
                <a:cubicBezTo>
                  <a:pt x="18702" y="0"/>
                  <a:pt x="17929" y="2853"/>
                  <a:pt x="17620" y="6725"/>
                </a:cubicBezTo>
                <a:lnTo>
                  <a:pt x="0" y="6725"/>
                </a:lnTo>
                <a:lnTo>
                  <a:pt x="0" y="14875"/>
                </a:lnTo>
                <a:lnTo>
                  <a:pt x="17620" y="14875"/>
                </a:lnTo>
                <a:cubicBezTo>
                  <a:pt x="17929" y="18951"/>
                  <a:pt x="18663" y="21600"/>
                  <a:pt x="19513" y="21600"/>
                </a:cubicBezTo>
                <a:cubicBezTo>
                  <a:pt x="20673" y="21600"/>
                  <a:pt x="21561" y="16710"/>
                  <a:pt x="21561" y="10800"/>
                </a:cubicBezTo>
                <a:cubicBezTo>
                  <a:pt x="21600" y="4890"/>
                  <a:pt x="20673" y="0"/>
                  <a:pt x="19552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6D06109A-ECF6-1040-B36D-FDCED55DD93D}"/>
              </a:ext>
            </a:extLst>
          </p:cNvPr>
          <p:cNvSpPr/>
          <p:nvPr/>
        </p:nvSpPr>
        <p:spPr>
          <a:xfrm>
            <a:off x="1823661" y="4834613"/>
            <a:ext cx="2489011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b="1" dirty="0" smtClean="0"/>
              <a:t>Hoca Ahmet Yesevi</a:t>
            </a:r>
            <a:endParaRPr lang="fr-CA" b="1" dirty="0"/>
          </a:p>
        </p:txBody>
      </p:sp>
      <p:sp>
        <p:nvSpPr>
          <p:cNvPr id="59" name="Shape">
            <a:extLst>
              <a:ext uri="{FF2B5EF4-FFF2-40B4-BE49-F238E27FC236}">
                <a16:creationId xmlns:a16="http://schemas.microsoft.com/office/drawing/2014/main" id="{F06F38D1-CC9B-684A-82D9-E9DAD406D5C7}"/>
              </a:ext>
            </a:extLst>
          </p:cNvPr>
          <p:cNvSpPr/>
          <p:nvPr/>
        </p:nvSpPr>
        <p:spPr>
          <a:xfrm>
            <a:off x="1803217" y="3205542"/>
            <a:ext cx="2509455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000" b="1" dirty="0" smtClean="0"/>
              <a:t>Kaşgarlı Mahmud</a:t>
            </a:r>
            <a:endParaRPr lang="fr-CA" sz="2000" b="1" dirty="0"/>
          </a:p>
        </p:txBody>
      </p:sp>
      <p:sp>
        <p:nvSpPr>
          <p:cNvPr id="60" name="Shape">
            <a:extLst>
              <a:ext uri="{FF2B5EF4-FFF2-40B4-BE49-F238E27FC236}">
                <a16:creationId xmlns:a16="http://schemas.microsoft.com/office/drawing/2014/main" id="{A807B340-4D19-E54B-9E7C-0D7656E1D855}"/>
              </a:ext>
            </a:extLst>
          </p:cNvPr>
          <p:cNvSpPr/>
          <p:nvPr/>
        </p:nvSpPr>
        <p:spPr>
          <a:xfrm>
            <a:off x="1823661" y="1549617"/>
            <a:ext cx="2451175" cy="444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000" b="1" dirty="0" smtClean="0"/>
              <a:t>Yusuf Has Hacib</a:t>
            </a:r>
            <a:endParaRPr sz="2000" b="1" dirty="0"/>
          </a:p>
        </p:txBody>
      </p:sp>
      <p:sp>
        <p:nvSpPr>
          <p:cNvPr id="61" name="Shape">
            <a:extLst>
              <a:ext uri="{FF2B5EF4-FFF2-40B4-BE49-F238E27FC236}">
                <a16:creationId xmlns:a16="http://schemas.microsoft.com/office/drawing/2014/main" id="{A6573E99-A932-3547-BB67-024D1758D5E2}"/>
              </a:ext>
            </a:extLst>
          </p:cNvPr>
          <p:cNvSpPr/>
          <p:nvPr/>
        </p:nvSpPr>
        <p:spPr>
          <a:xfrm>
            <a:off x="4048847" y="4344450"/>
            <a:ext cx="1264336" cy="76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1" y="18636"/>
                </a:moveTo>
                <a:lnTo>
                  <a:pt x="2512" y="18636"/>
                </a:lnTo>
                <a:cubicBezTo>
                  <a:pt x="2315" y="17824"/>
                  <a:pt x="1847" y="17296"/>
                  <a:pt x="1305" y="17296"/>
                </a:cubicBezTo>
                <a:cubicBezTo>
                  <a:pt x="566" y="17296"/>
                  <a:pt x="0" y="18271"/>
                  <a:pt x="0" y="19448"/>
                </a:cubicBezTo>
                <a:cubicBezTo>
                  <a:pt x="0" y="20666"/>
                  <a:pt x="591" y="21600"/>
                  <a:pt x="1305" y="21600"/>
                </a:cubicBezTo>
                <a:cubicBezTo>
                  <a:pt x="1847" y="21600"/>
                  <a:pt x="2340" y="21032"/>
                  <a:pt x="2537" y="20260"/>
                </a:cubicBezTo>
                <a:lnTo>
                  <a:pt x="10000" y="20260"/>
                </a:lnTo>
                <a:lnTo>
                  <a:pt x="21600" y="1137"/>
                </a:lnTo>
                <a:lnTo>
                  <a:pt x="20910" y="0"/>
                </a:lnTo>
                <a:lnTo>
                  <a:pt x="9581" y="18636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62" name="Shape">
            <a:extLst>
              <a:ext uri="{FF2B5EF4-FFF2-40B4-BE49-F238E27FC236}">
                <a16:creationId xmlns:a16="http://schemas.microsoft.com/office/drawing/2014/main" id="{92EA9797-2E59-2544-BA0D-25251E17FCD0}"/>
              </a:ext>
            </a:extLst>
          </p:cNvPr>
          <p:cNvSpPr/>
          <p:nvPr/>
        </p:nvSpPr>
        <p:spPr>
          <a:xfrm>
            <a:off x="4048847" y="1735053"/>
            <a:ext cx="1263062" cy="76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1258" y="4263"/>
                </a:moveTo>
                <a:cubicBezTo>
                  <a:pt x="1799" y="4263"/>
                  <a:pt x="2291" y="3695"/>
                  <a:pt x="2488" y="2923"/>
                </a:cubicBezTo>
                <a:lnTo>
                  <a:pt x="9549" y="2923"/>
                </a:lnTo>
                <a:lnTo>
                  <a:pt x="20865" y="21600"/>
                </a:lnTo>
                <a:lnTo>
                  <a:pt x="21554" y="20463"/>
                </a:lnTo>
                <a:lnTo>
                  <a:pt x="9967" y="1340"/>
                </a:lnTo>
                <a:lnTo>
                  <a:pt x="2513" y="1340"/>
                </a:lnTo>
                <a:cubicBezTo>
                  <a:pt x="2316" y="528"/>
                  <a:pt x="1848" y="0"/>
                  <a:pt x="1307" y="0"/>
                </a:cubicBezTo>
                <a:cubicBezTo>
                  <a:pt x="569" y="0"/>
                  <a:pt x="3" y="974"/>
                  <a:pt x="3" y="2152"/>
                </a:cubicBezTo>
                <a:cubicBezTo>
                  <a:pt x="-46" y="3289"/>
                  <a:pt x="544" y="4263"/>
                  <a:pt x="1258" y="4263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63" name="Shape">
            <a:extLst>
              <a:ext uri="{FF2B5EF4-FFF2-40B4-BE49-F238E27FC236}">
                <a16:creationId xmlns:a16="http://schemas.microsoft.com/office/drawing/2014/main" id="{D5CE67A0-A680-E748-B4DB-DA2E2B1971E5}"/>
              </a:ext>
            </a:extLst>
          </p:cNvPr>
          <p:cNvSpPr/>
          <p:nvPr/>
        </p:nvSpPr>
        <p:spPr>
          <a:xfrm>
            <a:off x="4048848" y="3349708"/>
            <a:ext cx="804489" cy="152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600" extrusionOk="0">
                <a:moveTo>
                  <a:pt x="2011" y="21600"/>
                </a:moveTo>
                <a:cubicBezTo>
                  <a:pt x="2861" y="21600"/>
                  <a:pt x="3634" y="18747"/>
                  <a:pt x="3943" y="14875"/>
                </a:cubicBezTo>
                <a:lnTo>
                  <a:pt x="21563" y="14875"/>
                </a:lnTo>
                <a:lnTo>
                  <a:pt x="21563" y="6725"/>
                </a:lnTo>
                <a:lnTo>
                  <a:pt x="3943" y="6725"/>
                </a:lnTo>
                <a:cubicBezTo>
                  <a:pt x="3634" y="2649"/>
                  <a:pt x="2900" y="0"/>
                  <a:pt x="2050" y="0"/>
                </a:cubicBezTo>
                <a:cubicBezTo>
                  <a:pt x="890" y="0"/>
                  <a:pt x="2" y="4890"/>
                  <a:pt x="2" y="10800"/>
                </a:cubicBezTo>
                <a:cubicBezTo>
                  <a:pt x="-37" y="16709"/>
                  <a:pt x="890" y="21600"/>
                  <a:pt x="2011" y="216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64" name="Shape">
            <a:extLst>
              <a:ext uri="{FF2B5EF4-FFF2-40B4-BE49-F238E27FC236}">
                <a16:creationId xmlns:a16="http://schemas.microsoft.com/office/drawing/2014/main" id="{3E790A31-091C-A942-9A9E-85DC86EE0187}"/>
              </a:ext>
            </a:extLst>
          </p:cNvPr>
          <p:cNvSpPr/>
          <p:nvPr/>
        </p:nvSpPr>
        <p:spPr>
          <a:xfrm>
            <a:off x="4798508" y="2109884"/>
            <a:ext cx="2623816" cy="262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4842" y="21600"/>
                  <a:pt x="0" y="16758"/>
                  <a:pt x="0" y="10800"/>
                </a:cubicBezTo>
                <a:cubicBezTo>
                  <a:pt x="0" y="4842"/>
                  <a:pt x="4842" y="0"/>
                  <a:pt x="10800" y="0"/>
                </a:cubicBezTo>
                <a:cubicBezTo>
                  <a:pt x="16758" y="0"/>
                  <a:pt x="21600" y="4842"/>
                  <a:pt x="21600" y="10800"/>
                </a:cubicBezTo>
                <a:cubicBezTo>
                  <a:pt x="21600" y="16758"/>
                  <a:pt x="16758" y="21600"/>
                  <a:pt x="10800" y="21600"/>
                </a:cubicBezTo>
                <a:close/>
                <a:moveTo>
                  <a:pt x="10800" y="1412"/>
                </a:moveTo>
                <a:cubicBezTo>
                  <a:pt x="5625" y="1412"/>
                  <a:pt x="1424" y="5614"/>
                  <a:pt x="1424" y="10788"/>
                </a:cubicBezTo>
                <a:cubicBezTo>
                  <a:pt x="1424" y="15963"/>
                  <a:pt x="5625" y="20164"/>
                  <a:pt x="10800" y="20164"/>
                </a:cubicBezTo>
                <a:cubicBezTo>
                  <a:pt x="15975" y="20164"/>
                  <a:pt x="20176" y="15963"/>
                  <a:pt x="20176" y="10788"/>
                </a:cubicBezTo>
                <a:cubicBezTo>
                  <a:pt x="20176" y="5614"/>
                  <a:pt x="15975" y="1412"/>
                  <a:pt x="10800" y="141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65" name="Circle">
            <a:extLst>
              <a:ext uri="{FF2B5EF4-FFF2-40B4-BE49-F238E27FC236}">
                <a16:creationId xmlns:a16="http://schemas.microsoft.com/office/drawing/2014/main" id="{DDC8DF1D-5C40-264A-8734-CFF555E63E50}"/>
              </a:ext>
            </a:extLst>
          </p:cNvPr>
          <p:cNvSpPr/>
          <p:nvPr/>
        </p:nvSpPr>
        <p:spPr>
          <a:xfrm>
            <a:off x="5086841" y="2398216"/>
            <a:ext cx="2064795" cy="2064799"/>
          </a:xfrm>
          <a:prstGeom prst="ellipse">
            <a:avLst/>
          </a:pr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 sz="1400" b="1">
              <a:solidFill>
                <a:schemeClr val="bg1"/>
              </a:solidFill>
            </a:endParaRPr>
          </a:p>
        </p:txBody>
      </p:sp>
      <p:sp>
        <p:nvSpPr>
          <p:cNvPr id="66" name="TextBox 61">
            <a:extLst>
              <a:ext uri="{FF2B5EF4-FFF2-40B4-BE49-F238E27FC236}">
                <a16:creationId xmlns:a16="http://schemas.microsoft.com/office/drawing/2014/main" id="{92E2D954-744A-9942-ACA4-97ABAD415A0D}"/>
              </a:ext>
            </a:extLst>
          </p:cNvPr>
          <p:cNvSpPr txBox="1"/>
          <p:nvPr/>
        </p:nvSpPr>
        <p:spPr>
          <a:xfrm>
            <a:off x="5244772" y="2969381"/>
            <a:ext cx="1748932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tr-TR" sz="2800" b="1" noProof="1" smtClean="0"/>
              <a:t>Şahsiyetler ve Eserleri</a:t>
            </a:r>
            <a:endParaRPr lang="en-US" sz="2800" b="1" noProof="1"/>
          </a:p>
        </p:txBody>
      </p:sp>
      <p:sp>
        <p:nvSpPr>
          <p:cNvPr id="77" name="Dikdörtgen 76"/>
          <p:cNvSpPr/>
          <p:nvPr/>
        </p:nvSpPr>
        <p:spPr>
          <a:xfrm>
            <a:off x="204715" y="1233991"/>
            <a:ext cx="1824315" cy="10255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Kutadgu Bilig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163714" y="4683567"/>
            <a:ext cx="1865316" cy="746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Divan-ı</a:t>
            </a:r>
          </a:p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Hikmet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79" name="Dikdörtgen 78"/>
          <p:cNvSpPr/>
          <p:nvPr/>
        </p:nvSpPr>
        <p:spPr>
          <a:xfrm>
            <a:off x="179474" y="2796969"/>
            <a:ext cx="1849556" cy="10476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Divânu Lügâti’t-Türk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80" name="Dikdörtgen 79"/>
          <p:cNvSpPr/>
          <p:nvPr/>
        </p:nvSpPr>
        <p:spPr>
          <a:xfrm>
            <a:off x="10191801" y="1233991"/>
            <a:ext cx="1733266" cy="9594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Atabetü’l-Hakâyık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1" name="Dikdörtgen 80"/>
          <p:cNvSpPr/>
          <p:nvPr/>
        </p:nvSpPr>
        <p:spPr>
          <a:xfrm>
            <a:off x="10191801" y="3045863"/>
            <a:ext cx="1733266" cy="746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Makalat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2" name="Dikdörtgen 81"/>
          <p:cNvSpPr/>
          <p:nvPr/>
        </p:nvSpPr>
        <p:spPr>
          <a:xfrm>
            <a:off x="10191801" y="4683567"/>
            <a:ext cx="1733266" cy="746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Divan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asagun'da Bir Genç: Balasagunlu Yusuf - Türktoyu - Türk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-275" r="29288" b="2913"/>
          <a:stretch/>
        </p:blipFill>
        <p:spPr bwMode="auto">
          <a:xfrm>
            <a:off x="280456" y="1835624"/>
            <a:ext cx="3439237" cy="50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">
            <a:extLst>
              <a:ext uri="{FF2B5EF4-FFF2-40B4-BE49-F238E27FC236}">
                <a16:creationId xmlns:a16="http://schemas.microsoft.com/office/drawing/2014/main" id="{A807B340-4D19-E54B-9E7C-0D7656E1D855}"/>
              </a:ext>
            </a:extLst>
          </p:cNvPr>
          <p:cNvSpPr/>
          <p:nvPr/>
        </p:nvSpPr>
        <p:spPr>
          <a:xfrm>
            <a:off x="280456" y="409433"/>
            <a:ext cx="3295257" cy="574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6" y="0"/>
                </a:moveTo>
                <a:lnTo>
                  <a:pt x="18764" y="0"/>
                </a:lnTo>
                <a:cubicBezTo>
                  <a:pt x="20329" y="0"/>
                  <a:pt x="21600" y="4839"/>
                  <a:pt x="21600" y="10800"/>
                </a:cubicBezTo>
                <a:lnTo>
                  <a:pt x="21600" y="10800"/>
                </a:lnTo>
                <a:cubicBezTo>
                  <a:pt x="21600" y="16761"/>
                  <a:pt x="20329" y="21600"/>
                  <a:pt x="18764" y="21600"/>
                </a:cubicBezTo>
                <a:lnTo>
                  <a:pt x="2836" y="21600"/>
                </a:lnTo>
                <a:cubicBezTo>
                  <a:pt x="1271" y="21600"/>
                  <a:pt x="0" y="16761"/>
                  <a:pt x="0" y="10800"/>
                </a:cubicBezTo>
                <a:lnTo>
                  <a:pt x="0" y="10800"/>
                </a:lnTo>
                <a:cubicBezTo>
                  <a:pt x="0" y="4839"/>
                  <a:pt x="1271" y="0"/>
                  <a:pt x="283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/>
            <a:r>
              <a:rPr lang="fr-CA" sz="2800" b="1" dirty="0" smtClean="0"/>
              <a:t>Yusuf Has Hacib</a:t>
            </a:r>
            <a:endParaRPr sz="2800" b="1" dirty="0"/>
          </a:p>
        </p:txBody>
      </p:sp>
      <p:sp>
        <p:nvSpPr>
          <p:cNvPr id="5" name="Dikdörtgen 4"/>
          <p:cNvSpPr/>
          <p:nvPr/>
        </p:nvSpPr>
        <p:spPr>
          <a:xfrm>
            <a:off x="771272" y="983712"/>
            <a:ext cx="2313623" cy="1268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smtClean="0">
                <a:solidFill>
                  <a:schemeClr val="tx1"/>
                </a:solidFill>
              </a:rPr>
              <a:t>Kutadgu Bilig</a:t>
            </a:r>
            <a:endParaRPr lang="tr-TR" sz="2800">
              <a:solidFill>
                <a:schemeClr val="tx1"/>
              </a:solidFill>
            </a:endParaRPr>
          </a:p>
        </p:txBody>
      </p:sp>
      <p:sp>
        <p:nvSpPr>
          <p:cNvPr id="8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4495725" y="308130"/>
            <a:ext cx="6444991" cy="1008112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: Shape 41">
            <a:extLst>
              <a:ext uri="{FF2B5EF4-FFF2-40B4-BE49-F238E27FC236}">
                <a16:creationId xmlns:a16="http://schemas.microsoft.com/office/drawing/2014/main" id="{44C2CF05-A931-4333-B8E1-16B7A999BAB6}"/>
              </a:ext>
            </a:extLst>
          </p:cNvPr>
          <p:cNvSpPr>
            <a:spLocks/>
          </p:cNvSpPr>
          <p:nvPr/>
        </p:nvSpPr>
        <p:spPr bwMode="auto">
          <a:xfrm>
            <a:off x="4422523" y="4283242"/>
            <a:ext cx="6577607" cy="2362846"/>
          </a:xfrm>
          <a:custGeom>
            <a:avLst/>
            <a:gdLst>
              <a:gd name="connsiteX0" fmla="*/ 1319609 w 1838325"/>
              <a:gd name="connsiteY0" fmla="*/ 28575 h 1085850"/>
              <a:gd name="connsiteX1" fmla="*/ 1118791 w 1838325"/>
              <a:gd name="connsiteY1" fmla="*/ 30560 h 1085850"/>
              <a:gd name="connsiteX2" fmla="*/ 917575 w 1838325"/>
              <a:gd name="connsiteY2" fmla="*/ 36116 h 1085850"/>
              <a:gd name="connsiteX3" fmla="*/ 817562 w 1838325"/>
              <a:gd name="connsiteY3" fmla="*/ 40481 h 1085850"/>
              <a:gd name="connsiteX4" fmla="*/ 717550 w 1838325"/>
              <a:gd name="connsiteY4" fmla="*/ 45641 h 1085850"/>
              <a:gd name="connsiteX5" fmla="*/ 519112 w 1838325"/>
              <a:gd name="connsiteY5" fmla="*/ 58341 h 1085850"/>
              <a:gd name="connsiteX6" fmla="*/ 420290 w 1838325"/>
              <a:gd name="connsiteY6" fmla="*/ 66675 h 1085850"/>
              <a:gd name="connsiteX7" fmla="*/ 319087 w 1838325"/>
              <a:gd name="connsiteY7" fmla="*/ 75406 h 1085850"/>
              <a:gd name="connsiteX8" fmla="*/ 217487 w 1838325"/>
              <a:gd name="connsiteY8" fmla="*/ 84931 h 1085850"/>
              <a:gd name="connsiteX9" fmla="*/ 168672 w 1838325"/>
              <a:gd name="connsiteY9" fmla="*/ 90885 h 1085850"/>
              <a:gd name="connsiteX10" fmla="*/ 94853 w 1838325"/>
              <a:gd name="connsiteY10" fmla="*/ 98822 h 1085850"/>
              <a:gd name="connsiteX11" fmla="*/ 45244 w 1838325"/>
              <a:gd name="connsiteY11" fmla="*/ 101997 h 1085850"/>
              <a:gd name="connsiteX12" fmla="*/ 20637 w 1838325"/>
              <a:gd name="connsiteY12" fmla="*/ 101997 h 1085850"/>
              <a:gd name="connsiteX13" fmla="*/ 28178 w 1838325"/>
              <a:gd name="connsiteY13" fmla="*/ 157163 h 1085850"/>
              <a:gd name="connsiteX14" fmla="*/ 37703 w 1838325"/>
              <a:gd name="connsiteY14" fmla="*/ 269081 h 1085850"/>
              <a:gd name="connsiteX15" fmla="*/ 44847 w 1838325"/>
              <a:gd name="connsiteY15" fmla="*/ 438150 h 1085850"/>
              <a:gd name="connsiteX16" fmla="*/ 49609 w 1838325"/>
              <a:gd name="connsiteY16" fmla="*/ 550069 h 1085850"/>
              <a:gd name="connsiteX17" fmla="*/ 60722 w 1838325"/>
              <a:gd name="connsiteY17" fmla="*/ 783035 h 1085850"/>
              <a:gd name="connsiteX18" fmla="*/ 70644 w 1838325"/>
              <a:gd name="connsiteY18" fmla="*/ 1016000 h 1085850"/>
              <a:gd name="connsiteX19" fmla="*/ 119459 w 1838325"/>
              <a:gd name="connsiteY19" fmla="*/ 1008856 h 1085850"/>
              <a:gd name="connsiteX20" fmla="*/ 217487 w 1838325"/>
              <a:gd name="connsiteY20" fmla="*/ 999331 h 1085850"/>
              <a:gd name="connsiteX21" fmla="*/ 365125 w 1838325"/>
              <a:gd name="connsiteY21" fmla="*/ 989806 h 1085850"/>
              <a:gd name="connsiteX22" fmla="*/ 463947 w 1838325"/>
              <a:gd name="connsiteY22" fmla="*/ 986235 h 1085850"/>
              <a:gd name="connsiteX23" fmla="*/ 668337 w 1838325"/>
              <a:gd name="connsiteY23" fmla="*/ 978694 h 1085850"/>
              <a:gd name="connsiteX24" fmla="*/ 872331 w 1838325"/>
              <a:gd name="connsiteY24" fmla="*/ 970360 h 1085850"/>
              <a:gd name="connsiteX25" fmla="*/ 1288653 w 1838325"/>
              <a:gd name="connsiteY25" fmla="*/ 954088 h 1085850"/>
              <a:gd name="connsiteX26" fmla="*/ 1704975 w 1838325"/>
              <a:gd name="connsiteY26" fmla="*/ 937816 h 1085850"/>
              <a:gd name="connsiteX27" fmla="*/ 1700609 w 1838325"/>
              <a:gd name="connsiteY27" fmla="*/ 911622 h 1085850"/>
              <a:gd name="connsiteX28" fmla="*/ 1695053 w 1838325"/>
              <a:gd name="connsiteY28" fmla="*/ 859631 h 1085850"/>
              <a:gd name="connsiteX29" fmla="*/ 1690291 w 1838325"/>
              <a:gd name="connsiteY29" fmla="*/ 781050 h 1085850"/>
              <a:gd name="connsiteX30" fmla="*/ 1687116 w 1838325"/>
              <a:gd name="connsiteY30" fmla="*/ 728663 h 1085850"/>
              <a:gd name="connsiteX31" fmla="*/ 1679178 w 1838325"/>
              <a:gd name="connsiteY31" fmla="*/ 611188 h 1085850"/>
              <a:gd name="connsiteX32" fmla="*/ 1670447 w 1838325"/>
              <a:gd name="connsiteY32" fmla="*/ 494110 h 1085850"/>
              <a:gd name="connsiteX33" fmla="*/ 1660525 w 1838325"/>
              <a:gd name="connsiteY33" fmla="*/ 378222 h 1085850"/>
              <a:gd name="connsiteX34" fmla="*/ 1639491 w 1838325"/>
              <a:gd name="connsiteY34" fmla="*/ 146844 h 1085850"/>
              <a:gd name="connsiteX35" fmla="*/ 1627584 w 1838325"/>
              <a:gd name="connsiteY35" fmla="*/ 30956 h 1085850"/>
              <a:gd name="connsiteX36" fmla="*/ 1625203 w 1838325"/>
              <a:gd name="connsiteY36" fmla="*/ 32147 h 1085850"/>
              <a:gd name="connsiteX37" fmla="*/ 1621631 w 1838325"/>
              <a:gd name="connsiteY37" fmla="*/ 32544 h 1085850"/>
              <a:gd name="connsiteX38" fmla="*/ 1520825 w 1838325"/>
              <a:gd name="connsiteY38" fmla="*/ 30163 h 1085850"/>
              <a:gd name="connsiteX39" fmla="*/ 1316150 w 1838325"/>
              <a:gd name="connsiteY39" fmla="*/ 0 h 1085850"/>
              <a:gd name="connsiteX40" fmla="*/ 1519306 w 1838325"/>
              <a:gd name="connsiteY40" fmla="*/ 1589 h 1085850"/>
              <a:gd name="connsiteX41" fmla="*/ 1621281 w 1838325"/>
              <a:gd name="connsiteY41" fmla="*/ 3575 h 1085850"/>
              <a:gd name="connsiteX42" fmla="*/ 1625646 w 1838325"/>
              <a:gd name="connsiteY42" fmla="*/ 3972 h 1085850"/>
              <a:gd name="connsiteX43" fmla="*/ 1628820 w 1838325"/>
              <a:gd name="connsiteY43" fmla="*/ 5958 h 1085850"/>
              <a:gd name="connsiteX44" fmla="*/ 1632788 w 1838325"/>
              <a:gd name="connsiteY44" fmla="*/ 3575 h 1085850"/>
              <a:gd name="connsiteX45" fmla="*/ 1644295 w 1838325"/>
              <a:gd name="connsiteY45" fmla="*/ 3575 h 1085850"/>
              <a:gd name="connsiteX46" fmla="*/ 1649057 w 1838325"/>
              <a:gd name="connsiteY46" fmla="*/ 6355 h 1085850"/>
              <a:gd name="connsiteX47" fmla="*/ 1651834 w 1838325"/>
              <a:gd name="connsiteY47" fmla="*/ 5163 h 1085850"/>
              <a:gd name="connsiteX48" fmla="*/ 1658183 w 1838325"/>
              <a:gd name="connsiteY48" fmla="*/ 5958 h 1085850"/>
              <a:gd name="connsiteX49" fmla="*/ 1661357 w 1838325"/>
              <a:gd name="connsiteY49" fmla="*/ 9135 h 1085850"/>
              <a:gd name="connsiteX50" fmla="*/ 1676832 w 1838325"/>
              <a:gd name="connsiteY50" fmla="*/ 28596 h 1085850"/>
              <a:gd name="connsiteX51" fmla="*/ 1694291 w 1838325"/>
              <a:gd name="connsiteY51" fmla="*/ 46866 h 1085850"/>
              <a:gd name="connsiteX52" fmla="*/ 1704607 w 1838325"/>
              <a:gd name="connsiteY52" fmla="*/ 55603 h 1085850"/>
              <a:gd name="connsiteX53" fmla="*/ 1715320 w 1838325"/>
              <a:gd name="connsiteY53" fmla="*/ 65930 h 1085850"/>
              <a:gd name="connsiteX54" fmla="*/ 1720875 w 1838325"/>
              <a:gd name="connsiteY54" fmla="*/ 65135 h 1085850"/>
              <a:gd name="connsiteX55" fmla="*/ 1729208 w 1838325"/>
              <a:gd name="connsiteY55" fmla="*/ 69901 h 1085850"/>
              <a:gd name="connsiteX56" fmla="*/ 1732382 w 1838325"/>
              <a:gd name="connsiteY56" fmla="*/ 75462 h 1085850"/>
              <a:gd name="connsiteX57" fmla="*/ 1732779 w 1838325"/>
              <a:gd name="connsiteY57" fmla="*/ 78639 h 1085850"/>
              <a:gd name="connsiteX58" fmla="*/ 1745476 w 1838325"/>
              <a:gd name="connsiteY58" fmla="*/ 195803 h 1085850"/>
              <a:gd name="connsiteX59" fmla="*/ 1768093 w 1838325"/>
              <a:gd name="connsiteY59" fmla="*/ 430130 h 1085850"/>
              <a:gd name="connsiteX60" fmla="*/ 1781187 w 1838325"/>
              <a:gd name="connsiteY60" fmla="*/ 547691 h 1085850"/>
              <a:gd name="connsiteX61" fmla="*/ 1810947 w 1838325"/>
              <a:gd name="connsiteY61" fmla="*/ 780827 h 1085850"/>
              <a:gd name="connsiteX62" fmla="*/ 1838325 w 1838325"/>
              <a:gd name="connsiteY62" fmla="*/ 1013963 h 1085850"/>
              <a:gd name="connsiteX63" fmla="*/ 1838325 w 1838325"/>
              <a:gd name="connsiteY63" fmla="*/ 1017141 h 1085850"/>
              <a:gd name="connsiteX64" fmla="*/ 1835547 w 1838325"/>
              <a:gd name="connsiteY64" fmla="*/ 1021509 h 1085850"/>
              <a:gd name="connsiteX65" fmla="*/ 1833167 w 1838325"/>
              <a:gd name="connsiteY65" fmla="*/ 1022701 h 1085850"/>
              <a:gd name="connsiteX66" fmla="*/ 1830786 w 1838325"/>
              <a:gd name="connsiteY66" fmla="*/ 1025481 h 1085850"/>
              <a:gd name="connsiteX67" fmla="*/ 1824834 w 1838325"/>
              <a:gd name="connsiteY67" fmla="*/ 1028261 h 1085850"/>
              <a:gd name="connsiteX68" fmla="*/ 1821263 w 1838325"/>
              <a:gd name="connsiteY68" fmla="*/ 1029056 h 1085850"/>
              <a:gd name="connsiteX69" fmla="*/ 1397889 w 1838325"/>
              <a:gd name="connsiteY69" fmla="*/ 1043354 h 1085850"/>
              <a:gd name="connsiteX70" fmla="*/ 974515 w 1838325"/>
              <a:gd name="connsiteY70" fmla="*/ 1057254 h 1085850"/>
              <a:gd name="connsiteX71" fmla="*/ 765010 w 1838325"/>
              <a:gd name="connsiteY71" fmla="*/ 1064403 h 1085850"/>
              <a:gd name="connsiteX72" fmla="*/ 555505 w 1838325"/>
              <a:gd name="connsiteY72" fmla="*/ 1071155 h 1085850"/>
              <a:gd name="connsiteX73" fmla="*/ 451943 w 1838325"/>
              <a:gd name="connsiteY73" fmla="*/ 1075921 h 1085850"/>
              <a:gd name="connsiteX74" fmla="*/ 296402 w 1838325"/>
              <a:gd name="connsiteY74" fmla="*/ 1082276 h 1085850"/>
              <a:gd name="connsiteX75" fmla="*/ 192840 w 1838325"/>
              <a:gd name="connsiteY75" fmla="*/ 1083070 h 1085850"/>
              <a:gd name="connsiteX76" fmla="*/ 141654 w 1838325"/>
              <a:gd name="connsiteY76" fmla="*/ 1080687 h 1085850"/>
              <a:gd name="connsiteX77" fmla="*/ 138480 w 1838325"/>
              <a:gd name="connsiteY77" fmla="*/ 1083864 h 1085850"/>
              <a:gd name="connsiteX78" fmla="*/ 129750 w 1838325"/>
              <a:gd name="connsiteY78" fmla="*/ 1085850 h 1085850"/>
              <a:gd name="connsiteX79" fmla="*/ 124989 w 1838325"/>
              <a:gd name="connsiteY79" fmla="*/ 1084659 h 1085850"/>
              <a:gd name="connsiteX80" fmla="*/ 107530 w 1838325"/>
              <a:gd name="connsiteY80" fmla="*/ 1073141 h 1085850"/>
              <a:gd name="connsiteX81" fmla="*/ 90468 w 1838325"/>
              <a:gd name="connsiteY81" fmla="*/ 1060432 h 1085850"/>
              <a:gd name="connsiteX82" fmla="*/ 74200 w 1838325"/>
              <a:gd name="connsiteY82" fmla="*/ 1050105 h 1085850"/>
              <a:gd name="connsiteX83" fmla="*/ 57535 w 1838325"/>
              <a:gd name="connsiteY83" fmla="*/ 1039382 h 1085850"/>
              <a:gd name="connsiteX84" fmla="*/ 55154 w 1838325"/>
              <a:gd name="connsiteY84" fmla="*/ 1039382 h 1085850"/>
              <a:gd name="connsiteX85" fmla="*/ 50392 w 1838325"/>
              <a:gd name="connsiteY85" fmla="*/ 1035410 h 1085850"/>
              <a:gd name="connsiteX86" fmla="*/ 49599 w 1838325"/>
              <a:gd name="connsiteY86" fmla="*/ 1033027 h 1085850"/>
              <a:gd name="connsiteX87" fmla="*/ 46821 w 1838325"/>
              <a:gd name="connsiteY87" fmla="*/ 1031041 h 1085850"/>
              <a:gd name="connsiteX88" fmla="*/ 43250 w 1838325"/>
              <a:gd name="connsiteY88" fmla="*/ 1025481 h 1085850"/>
              <a:gd name="connsiteX89" fmla="*/ 42853 w 1838325"/>
              <a:gd name="connsiteY89" fmla="*/ 1021509 h 1085850"/>
              <a:gd name="connsiteX90" fmla="*/ 32934 w 1838325"/>
              <a:gd name="connsiteY90" fmla="*/ 789962 h 1085850"/>
              <a:gd name="connsiteX91" fmla="*/ 21824 w 1838325"/>
              <a:gd name="connsiteY91" fmla="*/ 558415 h 1085850"/>
              <a:gd name="connsiteX92" fmla="*/ 14285 w 1838325"/>
              <a:gd name="connsiteY92" fmla="*/ 443237 h 1085850"/>
              <a:gd name="connsiteX93" fmla="*/ 3175 w 1838325"/>
              <a:gd name="connsiteY93" fmla="*/ 268881 h 1085850"/>
              <a:gd name="connsiteX94" fmla="*/ 0 w 1838325"/>
              <a:gd name="connsiteY94" fmla="*/ 152909 h 1085850"/>
              <a:gd name="connsiteX95" fmla="*/ 1587 w 1838325"/>
              <a:gd name="connsiteY95" fmla="*/ 95717 h 1085850"/>
              <a:gd name="connsiteX96" fmla="*/ 2778 w 1838325"/>
              <a:gd name="connsiteY96" fmla="*/ 91348 h 1085850"/>
              <a:gd name="connsiteX97" fmla="*/ 8730 w 1838325"/>
              <a:gd name="connsiteY97" fmla="*/ 86979 h 1085850"/>
              <a:gd name="connsiteX98" fmla="*/ 13094 w 1838325"/>
              <a:gd name="connsiteY98" fmla="*/ 86979 h 1085850"/>
              <a:gd name="connsiteX99" fmla="*/ 13491 w 1838325"/>
              <a:gd name="connsiteY99" fmla="*/ 86185 h 1085850"/>
              <a:gd name="connsiteX100" fmla="*/ 13888 w 1838325"/>
              <a:gd name="connsiteY100" fmla="*/ 86185 h 1085850"/>
              <a:gd name="connsiteX101" fmla="*/ 60709 w 1838325"/>
              <a:gd name="connsiteY101" fmla="*/ 75064 h 1085850"/>
              <a:gd name="connsiteX102" fmla="*/ 157922 w 1838325"/>
              <a:gd name="connsiteY102" fmla="*/ 59575 h 1085850"/>
              <a:gd name="connsiteX103" fmla="*/ 305925 w 1838325"/>
              <a:gd name="connsiteY103" fmla="*/ 47263 h 1085850"/>
              <a:gd name="connsiteX104" fmla="*/ 403138 w 1838325"/>
              <a:gd name="connsiteY104" fmla="*/ 40114 h 1085850"/>
              <a:gd name="connsiteX105" fmla="*/ 504716 w 1838325"/>
              <a:gd name="connsiteY105" fmla="*/ 31376 h 1085850"/>
              <a:gd name="connsiteX106" fmla="*/ 707079 w 1838325"/>
              <a:gd name="connsiteY106" fmla="*/ 17873 h 1085850"/>
              <a:gd name="connsiteX107" fmla="*/ 808657 w 1838325"/>
              <a:gd name="connsiteY107" fmla="*/ 12312 h 1085850"/>
              <a:gd name="connsiteX108" fmla="*/ 909838 w 1838325"/>
              <a:gd name="connsiteY108" fmla="*/ 7944 h 1085850"/>
              <a:gd name="connsiteX109" fmla="*/ 1112994 w 1838325"/>
              <a:gd name="connsiteY109" fmla="*/ 198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325" h="1085850">
                <a:moveTo>
                  <a:pt x="1319609" y="28575"/>
                </a:moveTo>
                <a:lnTo>
                  <a:pt x="1118791" y="30560"/>
                </a:lnTo>
                <a:lnTo>
                  <a:pt x="917575" y="36116"/>
                </a:lnTo>
                <a:lnTo>
                  <a:pt x="817562" y="40481"/>
                </a:lnTo>
                <a:lnTo>
                  <a:pt x="717550" y="45641"/>
                </a:lnTo>
                <a:lnTo>
                  <a:pt x="519112" y="58341"/>
                </a:lnTo>
                <a:lnTo>
                  <a:pt x="420290" y="66675"/>
                </a:lnTo>
                <a:lnTo>
                  <a:pt x="319087" y="75406"/>
                </a:lnTo>
                <a:lnTo>
                  <a:pt x="217487" y="84931"/>
                </a:lnTo>
                <a:lnTo>
                  <a:pt x="168672" y="90885"/>
                </a:lnTo>
                <a:lnTo>
                  <a:pt x="94853" y="98822"/>
                </a:lnTo>
                <a:lnTo>
                  <a:pt x="45244" y="101997"/>
                </a:lnTo>
                <a:lnTo>
                  <a:pt x="20637" y="101997"/>
                </a:lnTo>
                <a:lnTo>
                  <a:pt x="28178" y="157163"/>
                </a:lnTo>
                <a:lnTo>
                  <a:pt x="37703" y="269081"/>
                </a:lnTo>
                <a:lnTo>
                  <a:pt x="44847" y="438150"/>
                </a:lnTo>
                <a:lnTo>
                  <a:pt x="49609" y="550069"/>
                </a:lnTo>
                <a:lnTo>
                  <a:pt x="60722" y="783035"/>
                </a:lnTo>
                <a:lnTo>
                  <a:pt x="70644" y="1016000"/>
                </a:lnTo>
                <a:lnTo>
                  <a:pt x="119459" y="1008856"/>
                </a:lnTo>
                <a:lnTo>
                  <a:pt x="217487" y="999331"/>
                </a:lnTo>
                <a:lnTo>
                  <a:pt x="365125" y="989806"/>
                </a:lnTo>
                <a:lnTo>
                  <a:pt x="463947" y="986235"/>
                </a:lnTo>
                <a:lnTo>
                  <a:pt x="668337" y="978694"/>
                </a:lnTo>
                <a:lnTo>
                  <a:pt x="872331" y="970360"/>
                </a:lnTo>
                <a:lnTo>
                  <a:pt x="1288653" y="954088"/>
                </a:lnTo>
                <a:lnTo>
                  <a:pt x="1704975" y="937816"/>
                </a:lnTo>
                <a:lnTo>
                  <a:pt x="1700609" y="911622"/>
                </a:lnTo>
                <a:lnTo>
                  <a:pt x="1695053" y="859631"/>
                </a:lnTo>
                <a:lnTo>
                  <a:pt x="1690291" y="781050"/>
                </a:lnTo>
                <a:lnTo>
                  <a:pt x="1687116" y="728663"/>
                </a:lnTo>
                <a:lnTo>
                  <a:pt x="1679178" y="611188"/>
                </a:lnTo>
                <a:lnTo>
                  <a:pt x="1670447" y="494110"/>
                </a:lnTo>
                <a:lnTo>
                  <a:pt x="1660525" y="378222"/>
                </a:lnTo>
                <a:lnTo>
                  <a:pt x="1639491" y="146844"/>
                </a:lnTo>
                <a:lnTo>
                  <a:pt x="1627584" y="30956"/>
                </a:lnTo>
                <a:lnTo>
                  <a:pt x="1625203" y="32147"/>
                </a:lnTo>
                <a:lnTo>
                  <a:pt x="1621631" y="32544"/>
                </a:lnTo>
                <a:lnTo>
                  <a:pt x="1520825" y="30163"/>
                </a:lnTo>
                <a:close/>
                <a:moveTo>
                  <a:pt x="1316150" y="0"/>
                </a:moveTo>
                <a:lnTo>
                  <a:pt x="1519306" y="1589"/>
                </a:lnTo>
                <a:lnTo>
                  <a:pt x="1621281" y="3575"/>
                </a:lnTo>
                <a:lnTo>
                  <a:pt x="1625646" y="3972"/>
                </a:lnTo>
                <a:lnTo>
                  <a:pt x="1628820" y="5958"/>
                </a:lnTo>
                <a:lnTo>
                  <a:pt x="1632788" y="3575"/>
                </a:lnTo>
                <a:lnTo>
                  <a:pt x="1644295" y="3575"/>
                </a:lnTo>
                <a:lnTo>
                  <a:pt x="1649057" y="6355"/>
                </a:lnTo>
                <a:lnTo>
                  <a:pt x="1651834" y="5163"/>
                </a:lnTo>
                <a:lnTo>
                  <a:pt x="1658183" y="5958"/>
                </a:lnTo>
                <a:lnTo>
                  <a:pt x="1661357" y="9135"/>
                </a:lnTo>
                <a:lnTo>
                  <a:pt x="1676832" y="28596"/>
                </a:lnTo>
                <a:lnTo>
                  <a:pt x="1694291" y="46866"/>
                </a:lnTo>
                <a:lnTo>
                  <a:pt x="1704607" y="55603"/>
                </a:lnTo>
                <a:lnTo>
                  <a:pt x="1715320" y="65930"/>
                </a:lnTo>
                <a:lnTo>
                  <a:pt x="1720875" y="65135"/>
                </a:lnTo>
                <a:lnTo>
                  <a:pt x="1729208" y="69901"/>
                </a:lnTo>
                <a:lnTo>
                  <a:pt x="1732382" y="75462"/>
                </a:lnTo>
                <a:lnTo>
                  <a:pt x="1732779" y="78639"/>
                </a:lnTo>
                <a:lnTo>
                  <a:pt x="1745476" y="195803"/>
                </a:lnTo>
                <a:lnTo>
                  <a:pt x="1768093" y="430130"/>
                </a:lnTo>
                <a:lnTo>
                  <a:pt x="1781187" y="547691"/>
                </a:lnTo>
                <a:lnTo>
                  <a:pt x="1810947" y="780827"/>
                </a:lnTo>
                <a:lnTo>
                  <a:pt x="1838325" y="1013963"/>
                </a:lnTo>
                <a:lnTo>
                  <a:pt x="1838325" y="1017141"/>
                </a:lnTo>
                <a:lnTo>
                  <a:pt x="1835547" y="1021509"/>
                </a:lnTo>
                <a:lnTo>
                  <a:pt x="1833167" y="1022701"/>
                </a:lnTo>
                <a:lnTo>
                  <a:pt x="1830786" y="1025481"/>
                </a:lnTo>
                <a:lnTo>
                  <a:pt x="1824834" y="1028261"/>
                </a:lnTo>
                <a:lnTo>
                  <a:pt x="1821263" y="1029056"/>
                </a:lnTo>
                <a:lnTo>
                  <a:pt x="1397889" y="1043354"/>
                </a:lnTo>
                <a:lnTo>
                  <a:pt x="974515" y="1057254"/>
                </a:lnTo>
                <a:lnTo>
                  <a:pt x="765010" y="1064403"/>
                </a:lnTo>
                <a:lnTo>
                  <a:pt x="555505" y="1071155"/>
                </a:lnTo>
                <a:lnTo>
                  <a:pt x="451943" y="1075921"/>
                </a:lnTo>
                <a:lnTo>
                  <a:pt x="296402" y="1082276"/>
                </a:lnTo>
                <a:lnTo>
                  <a:pt x="192840" y="1083070"/>
                </a:lnTo>
                <a:lnTo>
                  <a:pt x="141654" y="1080687"/>
                </a:lnTo>
                <a:lnTo>
                  <a:pt x="138480" y="1083864"/>
                </a:lnTo>
                <a:lnTo>
                  <a:pt x="129750" y="1085850"/>
                </a:lnTo>
                <a:lnTo>
                  <a:pt x="124989" y="1084659"/>
                </a:lnTo>
                <a:lnTo>
                  <a:pt x="107530" y="1073141"/>
                </a:lnTo>
                <a:lnTo>
                  <a:pt x="90468" y="1060432"/>
                </a:lnTo>
                <a:lnTo>
                  <a:pt x="74200" y="1050105"/>
                </a:lnTo>
                <a:lnTo>
                  <a:pt x="57535" y="1039382"/>
                </a:lnTo>
                <a:lnTo>
                  <a:pt x="55154" y="1039382"/>
                </a:lnTo>
                <a:lnTo>
                  <a:pt x="50392" y="1035410"/>
                </a:lnTo>
                <a:lnTo>
                  <a:pt x="49599" y="1033027"/>
                </a:lnTo>
                <a:lnTo>
                  <a:pt x="46821" y="1031041"/>
                </a:lnTo>
                <a:lnTo>
                  <a:pt x="43250" y="1025481"/>
                </a:lnTo>
                <a:lnTo>
                  <a:pt x="42853" y="1021509"/>
                </a:lnTo>
                <a:lnTo>
                  <a:pt x="32934" y="789962"/>
                </a:lnTo>
                <a:lnTo>
                  <a:pt x="21824" y="558415"/>
                </a:lnTo>
                <a:lnTo>
                  <a:pt x="14285" y="443237"/>
                </a:lnTo>
                <a:lnTo>
                  <a:pt x="3175" y="268881"/>
                </a:lnTo>
                <a:lnTo>
                  <a:pt x="0" y="152909"/>
                </a:lnTo>
                <a:lnTo>
                  <a:pt x="1587" y="95717"/>
                </a:lnTo>
                <a:lnTo>
                  <a:pt x="2778" y="91348"/>
                </a:lnTo>
                <a:lnTo>
                  <a:pt x="8730" y="86979"/>
                </a:lnTo>
                <a:lnTo>
                  <a:pt x="13094" y="86979"/>
                </a:lnTo>
                <a:lnTo>
                  <a:pt x="13491" y="86185"/>
                </a:lnTo>
                <a:lnTo>
                  <a:pt x="13888" y="86185"/>
                </a:lnTo>
                <a:lnTo>
                  <a:pt x="60709" y="75064"/>
                </a:lnTo>
                <a:lnTo>
                  <a:pt x="157922" y="59575"/>
                </a:lnTo>
                <a:lnTo>
                  <a:pt x="305925" y="47263"/>
                </a:lnTo>
                <a:lnTo>
                  <a:pt x="403138" y="40114"/>
                </a:lnTo>
                <a:lnTo>
                  <a:pt x="504716" y="31376"/>
                </a:lnTo>
                <a:lnTo>
                  <a:pt x="707079" y="17873"/>
                </a:lnTo>
                <a:lnTo>
                  <a:pt x="808657" y="12312"/>
                </a:lnTo>
                <a:lnTo>
                  <a:pt x="909838" y="7944"/>
                </a:lnTo>
                <a:lnTo>
                  <a:pt x="1112994" y="198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204">
            <a:extLst>
              <a:ext uri="{FF2B5EF4-FFF2-40B4-BE49-F238E27FC236}">
                <a16:creationId xmlns:a16="http://schemas.microsoft.com/office/drawing/2014/main" id="{F38378E2-04B6-44F4-9531-513CA8D64099}"/>
              </a:ext>
            </a:extLst>
          </p:cNvPr>
          <p:cNvSpPr>
            <a:spLocks/>
          </p:cNvSpPr>
          <p:nvPr/>
        </p:nvSpPr>
        <p:spPr bwMode="auto">
          <a:xfrm>
            <a:off x="4346908" y="2712318"/>
            <a:ext cx="6444991" cy="1064222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4794477" y="457652"/>
            <a:ext cx="559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“Mutluluk veren bilgi” anlamına gelir.</a:t>
            </a:r>
            <a:endParaRPr lang="tr-TR" sz="2800" dirty="0"/>
          </a:p>
        </p:txBody>
      </p:sp>
      <p:sp>
        <p:nvSpPr>
          <p:cNvPr id="23" name="Freeform 191">
            <a:extLst>
              <a:ext uri="{FF2B5EF4-FFF2-40B4-BE49-F238E27FC236}">
                <a16:creationId xmlns:a16="http://schemas.microsoft.com/office/drawing/2014/main" id="{D751278E-115C-4E40-B3A7-D55D5F2E0C9B}"/>
              </a:ext>
            </a:extLst>
          </p:cNvPr>
          <p:cNvSpPr>
            <a:spLocks/>
          </p:cNvSpPr>
          <p:nvPr/>
        </p:nvSpPr>
        <p:spPr bwMode="auto">
          <a:xfrm>
            <a:off x="4370087" y="1465764"/>
            <a:ext cx="6444991" cy="1008112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Dikdörtgen 23"/>
          <p:cNvSpPr/>
          <p:nvPr/>
        </p:nvSpPr>
        <p:spPr>
          <a:xfrm>
            <a:off x="4748119" y="1645332"/>
            <a:ext cx="564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Devleti yönetenlere bazı öğütler verir.</a:t>
            </a:r>
            <a:endParaRPr lang="tr-TR" sz="2800" dirty="0"/>
          </a:p>
        </p:txBody>
      </p:sp>
      <p:sp>
        <p:nvSpPr>
          <p:cNvPr id="25" name="Dikdörtgen 24"/>
          <p:cNvSpPr/>
          <p:nvPr/>
        </p:nvSpPr>
        <p:spPr>
          <a:xfrm>
            <a:off x="5388035" y="2939238"/>
            <a:ext cx="3507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Şiir tarzında yazılmıştır.</a:t>
            </a:r>
            <a:endParaRPr lang="tr-TR" sz="2800" dirty="0"/>
          </a:p>
        </p:txBody>
      </p:sp>
      <p:sp>
        <p:nvSpPr>
          <p:cNvPr id="22" name="Dikdörtgen 21"/>
          <p:cNvSpPr/>
          <p:nvPr/>
        </p:nvSpPr>
        <p:spPr>
          <a:xfrm>
            <a:off x="4794477" y="4748378"/>
            <a:ext cx="5279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Çok dinle, az konuş!</a:t>
            </a:r>
          </a:p>
          <a:p>
            <a:r>
              <a:rPr lang="tr-TR" sz="2800" dirty="0" smtClean="0"/>
              <a:t>Sözü akıl ile söyle; bilgi ile süsle!”</a:t>
            </a:r>
          </a:p>
          <a:p>
            <a:pPr algn="r"/>
            <a:r>
              <a:rPr lang="tr-TR" sz="2800" dirty="0" smtClean="0"/>
              <a:t> </a:t>
            </a:r>
            <a:r>
              <a:rPr lang="tr-TR" sz="2800" b="1" dirty="0" smtClean="0"/>
              <a:t>Kutadgu Bilig, Yusuf Has </a:t>
            </a:r>
            <a:r>
              <a:rPr lang="tr-TR" sz="2800" b="1" dirty="0" err="1" smtClean="0"/>
              <a:t>Hacip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375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6" grpId="0"/>
      <p:bldP spid="23" grpId="0" animBg="1"/>
      <p:bldP spid="24" grpId="0"/>
      <p:bldP spid="25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31946B6-C8C7-45CF-B497-1F0D35324F4A}"/>
  <p:tag name="ISPRING_RESOURCE_FOLDER" val="C:\Users\Samsung\Desktop\Sunumlar 2019\5. Sınıf\5. Ünite\Sunumlar\Yeni Microsoft PowerPoint Sunusu\"/>
  <p:tag name="ISPRING_PRESENTATION_PATH" val="C:\Users\Samsung\Desktop\Sunumlar 2019\5. Sınıf\5. Ünite\Sunumlar\Yeni Microsoft PowerPoint Sunusu.pptx"/>
  <p:tag name="ISPRING_PROJECT_VERSION" val="9.3"/>
  <p:tag name="ISPRING_PROJECT_FOLDER_UPDATED" val="1"/>
  <p:tag name="ISPRING_SCREEN_RECS_UPDATED" val="C:\Users\Samsung\Desktop\Sunumlar 2019\5. Sınıf\5. Ünite\Sunumlar\Yeni Microsoft PowerPoint Sunusu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0&quot;/&gt;&lt;lineCharCount val=&quot;13&quot;/&gt;&lt;lineCharCount val=&quot;13&quot;/&gt;&lt;lineCharCount val=&quot;15&quot;/&gt;&lt;lineCharCount val=&quot;1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840</Words>
  <Application>Microsoft Office PowerPoint</Application>
  <PresentationFormat>Geniş ekran</PresentationFormat>
  <Paragraphs>200</Paragraphs>
  <Slides>18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18</vt:i4>
      </vt:variant>
    </vt:vector>
  </HeadingPairs>
  <TitlesOfParts>
    <vt:vector size="33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Open Sans</vt:lpstr>
      <vt:lpstr>TRArial</vt:lpstr>
      <vt:lpstr>Wingdings</vt:lpstr>
      <vt:lpstr>Office Teması</vt:lpstr>
      <vt:lpstr>1_Office Teması</vt:lpstr>
      <vt:lpstr>6_Office Teması</vt:lpstr>
      <vt:lpstr>7_Office Teması</vt:lpstr>
      <vt:lpstr>JAY DESIGN</vt:lpstr>
      <vt:lpstr>Contents Slide Master</vt:lpstr>
      <vt:lpstr>PowerPoint Sunusu</vt:lpstr>
      <vt:lpstr>PowerPoint Sunusu</vt:lpstr>
      <vt:lpstr>Edebiyatta Türler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37</cp:revision>
  <dcterms:created xsi:type="dcterms:W3CDTF">2020-05-10T15:50:39Z</dcterms:created>
  <dcterms:modified xsi:type="dcterms:W3CDTF">2021-04-20T20:41:23Z</dcterms:modified>
</cp:coreProperties>
</file>