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4" r:id="rId4"/>
  </p:sldMasterIdLst>
  <p:notesMasterIdLst>
    <p:notesMasterId r:id="rId25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71" r:id="rId13"/>
    <p:sldId id="264" r:id="rId14"/>
    <p:sldId id="265" r:id="rId15"/>
    <p:sldId id="266" r:id="rId16"/>
    <p:sldId id="267" r:id="rId17"/>
    <p:sldId id="269" r:id="rId18"/>
    <p:sldId id="270" r:id="rId19"/>
    <p:sldId id="268" r:id="rId20"/>
    <p:sldId id="274" r:id="rId21"/>
    <p:sldId id="272" r:id="rId22"/>
    <p:sldId id="273" r:id="rId23"/>
    <p:sldId id="27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FDA"/>
    <a:srgbClr val="C9C9C9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F934-B5FA-4824-8AB2-728C1108308A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9D9B-E89B-4C02-B8D7-25382B6307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01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6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24AE6-9B82-4092-8D17-DEF4F8BA63B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3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06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1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22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0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2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6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8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5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9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19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11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2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05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3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63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304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98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221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311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1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0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828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915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24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905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266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172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91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950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425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375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076082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0688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68821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59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6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3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4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294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1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0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1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59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60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E54E-CE86-4B82-B1D1-3775F9A27385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7DE5-268A-48F2-B491-D803C1125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2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388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ideo" Target="http://www.youtube.com/embed/lwA0PMCPqtY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evlit%20okutulmas&#305;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157/568/94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158/002/94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145/449/63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youtube.com/watch?v=lwA0PMCPq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7;p32"/>
          <p:cNvSpPr/>
          <p:nvPr/>
        </p:nvSpPr>
        <p:spPr>
          <a:xfrm>
            <a:off x="3822491" y="8887"/>
            <a:ext cx="8369509" cy="809456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rPr>
              <a:t>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928;p32"/>
          <p:cNvSpPr/>
          <p:nvPr/>
        </p:nvSpPr>
        <p:spPr>
          <a:xfrm>
            <a:off x="-224851" y="0"/>
            <a:ext cx="4467068" cy="818343"/>
          </a:xfrm>
          <a:custGeom>
            <a:avLst/>
            <a:gdLst/>
            <a:ahLst/>
            <a:cxnLst/>
            <a:rect l="l" t="t" r="r" b="b"/>
            <a:pathLst>
              <a:path w="102014" h="26469" extrusionOk="0">
                <a:moveTo>
                  <a:pt x="3311" y="1"/>
                </a:moveTo>
                <a:cubicBezTo>
                  <a:pt x="1477" y="1"/>
                  <a:pt x="1" y="1489"/>
                  <a:pt x="1" y="3311"/>
                </a:cubicBezTo>
                <a:lnTo>
                  <a:pt x="1" y="23159"/>
                </a:lnTo>
                <a:cubicBezTo>
                  <a:pt x="1" y="24980"/>
                  <a:pt x="1477" y="26469"/>
                  <a:pt x="3311" y="26469"/>
                </a:cubicBezTo>
                <a:lnTo>
                  <a:pt x="91000" y="26469"/>
                </a:lnTo>
                <a:cubicBezTo>
                  <a:pt x="92036" y="26469"/>
                  <a:pt x="93012" y="25980"/>
                  <a:pt x="93643" y="25147"/>
                </a:cubicBezTo>
                <a:lnTo>
                  <a:pt x="101132" y="15229"/>
                </a:lnTo>
                <a:cubicBezTo>
                  <a:pt x="102013" y="14050"/>
                  <a:pt x="102013" y="12419"/>
                  <a:pt x="101132" y="11240"/>
                </a:cubicBezTo>
                <a:lnTo>
                  <a:pt x="93643" y="1323"/>
                </a:lnTo>
                <a:cubicBezTo>
                  <a:pt x="93012" y="489"/>
                  <a:pt x="92036" y="1"/>
                  <a:pt x="91000" y="1"/>
                </a:cubicBezTo>
                <a:close/>
              </a:path>
            </a:pathLst>
          </a:custGeom>
          <a:solidFill>
            <a:srgbClr val="5B9BD5">
              <a:lumMod val="60000"/>
              <a:lumOff val="40000"/>
            </a:srgbClr>
          </a:solidFill>
          <a:ln>
            <a:solidFill>
              <a:srgbClr val="A5A5A5">
                <a:lumMod val="75000"/>
              </a:srgb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" name="Google Shape;930;p32"/>
          <p:cNvSpPr/>
          <p:nvPr/>
        </p:nvSpPr>
        <p:spPr>
          <a:xfrm>
            <a:off x="3457008" y="146745"/>
            <a:ext cx="585601" cy="563118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6990" y="0"/>
                </a:moveTo>
                <a:cubicBezTo>
                  <a:pt x="3132" y="0"/>
                  <a:pt x="1" y="3120"/>
                  <a:pt x="1" y="6977"/>
                </a:cubicBezTo>
                <a:cubicBezTo>
                  <a:pt x="1" y="10835"/>
                  <a:pt x="3132" y="13966"/>
                  <a:pt x="6990" y="13966"/>
                </a:cubicBezTo>
                <a:cubicBezTo>
                  <a:pt x="10847" y="13966"/>
                  <a:pt x="13967" y="10835"/>
                  <a:pt x="13967" y="6977"/>
                </a:cubicBezTo>
                <a:cubicBezTo>
                  <a:pt x="13967" y="3120"/>
                  <a:pt x="10847" y="0"/>
                  <a:pt x="699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tr-TR" sz="4000" kern="0" dirty="0" smtClean="0">
                <a:solidFill>
                  <a:srgbClr val="FCBD24"/>
                </a:solidFill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40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5" name="Google Shape;931;p32"/>
          <p:cNvGrpSpPr/>
          <p:nvPr/>
        </p:nvGrpSpPr>
        <p:grpSpPr>
          <a:xfrm>
            <a:off x="76204" y="45614"/>
            <a:ext cx="3446483" cy="727757"/>
            <a:chOff x="5222700" y="3658300"/>
            <a:chExt cx="3239076" cy="776256"/>
          </a:xfrm>
        </p:grpSpPr>
        <p:sp>
          <p:nvSpPr>
            <p:cNvPr id="6" name="Google Shape;932;p32"/>
            <p:cNvSpPr txBox="1"/>
            <p:nvPr/>
          </p:nvSpPr>
          <p:spPr>
            <a:xfrm>
              <a:off x="5250876" y="4068856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tr-TR" dirty="0" smtClean="0">
                  <a:solidFill>
                    <a:prstClr val="black"/>
                  </a:solidFill>
                  <a:latin typeface="Arial"/>
                  <a:ea typeface="맑은 고딕"/>
                </a:rPr>
                <a:t>Çevremizde Dinin İzleri</a:t>
              </a:r>
              <a:endParaRPr lang="tr-TR" kern="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933;p32"/>
            <p:cNvSpPr txBox="1"/>
            <p:nvPr/>
          </p:nvSpPr>
          <p:spPr>
            <a:xfrm>
              <a:off x="5222700" y="3658300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tr-TR" sz="2400" kern="0" dirty="0" smtClean="0">
                  <a:solidFill>
                    <a:prstClr val="black"/>
                  </a:solidFill>
                  <a:latin typeface="Arial"/>
                  <a:ea typeface="Fira Sans Extra Condensed Medium"/>
                  <a:cs typeface="Fira Sans Extra Condensed Medium"/>
                  <a:sym typeface="Fira Sans Extra Condensed Medium"/>
                </a:rPr>
                <a:t>5. </a:t>
              </a:r>
              <a:r>
                <a:rPr lang="tr-TR" sz="2400" kern="0" dirty="0">
                  <a:solidFill>
                    <a:prstClr val="black"/>
                  </a:solidFill>
                  <a:latin typeface="Arial"/>
                  <a:ea typeface="Fira Sans Extra Condensed Medium"/>
                  <a:cs typeface="Fira Sans Extra Condensed Medium"/>
                  <a:sym typeface="Fira Sans Extra Condensed Medium"/>
                </a:rPr>
                <a:t>Sınıf : </a:t>
              </a:r>
              <a:r>
                <a:rPr lang="tr-TR" sz="2400" kern="0" dirty="0" smtClean="0">
                  <a:solidFill>
                    <a:prstClr val="black"/>
                  </a:solidFill>
                  <a:latin typeface="Arial"/>
                  <a:ea typeface="Fira Sans Extra Condensed Medium"/>
                  <a:cs typeface="Fira Sans Extra Condensed Medium"/>
                  <a:sym typeface="Fira Sans Extra Condensed Medium"/>
                </a:rPr>
                <a:t>5. </a:t>
              </a:r>
              <a:r>
                <a:rPr lang="tr-TR" sz="2400" kern="0" dirty="0">
                  <a:solidFill>
                    <a:prstClr val="black"/>
                  </a:solidFill>
                  <a:latin typeface="Arial"/>
                  <a:ea typeface="Fira Sans Extra Condensed Medium"/>
                  <a:cs typeface="Fira Sans Extra Condensed Medium"/>
                  <a:sym typeface="Fira Sans Extra Condensed Medium"/>
                </a:rPr>
                <a:t>Ünite </a:t>
              </a:r>
              <a:endParaRPr sz="2400" kern="0" dirty="0">
                <a:solidFill>
                  <a:prstClr val="black"/>
                </a:solidFill>
                <a:latin typeface="Arial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4447800" y="135255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Örf ve Âdetlerimizde Dinin İzleri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803353"/>
            <a:ext cx="12192000" cy="44971"/>
          </a:xfrm>
          <a:prstGeom prst="line">
            <a:avLst/>
          </a:prstGeom>
          <a:noFill/>
          <a:ln w="28575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" name="Düz Bağlayıcı 9"/>
          <p:cNvCxnSpPr/>
          <p:nvPr/>
        </p:nvCxnSpPr>
        <p:spPr>
          <a:xfrm>
            <a:off x="0" y="-20906"/>
            <a:ext cx="12192000" cy="44971"/>
          </a:xfrm>
          <a:prstGeom prst="line">
            <a:avLst/>
          </a:prstGeom>
          <a:noFill/>
          <a:ln w="28575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Google Shape;615;p35"/>
          <p:cNvSpPr/>
          <p:nvPr/>
        </p:nvSpPr>
        <p:spPr>
          <a:xfrm>
            <a:off x="496962" y="5842060"/>
            <a:ext cx="4692978" cy="574237"/>
          </a:xfrm>
          <a:custGeom>
            <a:avLst/>
            <a:gdLst/>
            <a:ahLst/>
            <a:cxnLst/>
            <a:rect l="l" t="t" r="r" b="b"/>
            <a:pathLst>
              <a:path w="43518" h="2347" extrusionOk="0">
                <a:moveTo>
                  <a:pt x="21753" y="1"/>
                </a:moveTo>
                <a:cubicBezTo>
                  <a:pt x="9728" y="1"/>
                  <a:pt x="1" y="537"/>
                  <a:pt x="1" y="1180"/>
                </a:cubicBezTo>
                <a:cubicBezTo>
                  <a:pt x="1" y="1834"/>
                  <a:pt x="9740" y="2346"/>
                  <a:pt x="21753" y="2346"/>
                </a:cubicBezTo>
                <a:cubicBezTo>
                  <a:pt x="33779" y="2346"/>
                  <a:pt x="43518" y="1811"/>
                  <a:pt x="43518" y="1180"/>
                </a:cubicBezTo>
                <a:cubicBezTo>
                  <a:pt x="43518" y="537"/>
                  <a:pt x="33779" y="13"/>
                  <a:pt x="21753" y="1"/>
                </a:cubicBezTo>
                <a:close/>
              </a:path>
            </a:pathLst>
          </a:custGeom>
          <a:solidFill>
            <a:srgbClr val="4D4D4D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12" name="Google Shape;619;p35"/>
          <p:cNvGrpSpPr/>
          <p:nvPr/>
        </p:nvGrpSpPr>
        <p:grpSpPr>
          <a:xfrm>
            <a:off x="1049939" y="1363392"/>
            <a:ext cx="4067493" cy="4641339"/>
            <a:chOff x="985770" y="1079659"/>
            <a:chExt cx="2956515" cy="3857442"/>
          </a:xfrm>
        </p:grpSpPr>
        <p:sp>
          <p:nvSpPr>
            <p:cNvPr id="13" name="Google Shape;620;p35"/>
            <p:cNvSpPr/>
            <p:nvPr/>
          </p:nvSpPr>
          <p:spPr>
            <a:xfrm rot="-643830">
              <a:off x="3096007" y="1145439"/>
              <a:ext cx="780160" cy="783526"/>
            </a:xfrm>
            <a:custGeom>
              <a:avLst/>
              <a:gdLst/>
              <a:ahLst/>
              <a:cxnLst/>
              <a:rect l="l" t="t" r="r" b="b"/>
              <a:pathLst>
                <a:path w="16658" h="16729" extrusionOk="0">
                  <a:moveTo>
                    <a:pt x="10836" y="1"/>
                  </a:moveTo>
                  <a:lnTo>
                    <a:pt x="1" y="5799"/>
                  </a:lnTo>
                  <a:lnTo>
                    <a:pt x="7728" y="16729"/>
                  </a:lnTo>
                  <a:lnTo>
                    <a:pt x="16658" y="12169"/>
                  </a:lnTo>
                  <a:lnTo>
                    <a:pt x="10836" y="1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" name="Google Shape;621;p35"/>
            <p:cNvSpPr/>
            <p:nvPr/>
          </p:nvSpPr>
          <p:spPr>
            <a:xfrm rot="-643830">
              <a:off x="3114996" y="1145697"/>
              <a:ext cx="737213" cy="759546"/>
            </a:xfrm>
            <a:custGeom>
              <a:avLst/>
              <a:gdLst/>
              <a:ahLst/>
              <a:cxnLst/>
              <a:rect l="l" t="t" r="r" b="b"/>
              <a:pathLst>
                <a:path w="15741" h="16217" extrusionOk="0">
                  <a:moveTo>
                    <a:pt x="11478" y="1"/>
                  </a:moveTo>
                  <a:lnTo>
                    <a:pt x="0" y="4406"/>
                  </a:lnTo>
                  <a:lnTo>
                    <a:pt x="6322" y="16217"/>
                  </a:lnTo>
                  <a:lnTo>
                    <a:pt x="15740" y="12788"/>
                  </a:lnTo>
                  <a:lnTo>
                    <a:pt x="11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5" name="Google Shape;622;p35"/>
            <p:cNvSpPr/>
            <p:nvPr/>
          </p:nvSpPr>
          <p:spPr>
            <a:xfrm rot="-643830">
              <a:off x="2634794" y="1833231"/>
              <a:ext cx="859918" cy="601192"/>
            </a:xfrm>
            <a:custGeom>
              <a:avLst/>
              <a:gdLst/>
              <a:ahLst/>
              <a:cxnLst/>
              <a:rect l="l" t="t" r="r" b="b"/>
              <a:pathLst>
                <a:path w="18361" h="12836" extrusionOk="0">
                  <a:moveTo>
                    <a:pt x="16134" y="0"/>
                  </a:moveTo>
                  <a:cubicBezTo>
                    <a:pt x="16134" y="0"/>
                    <a:pt x="8933" y="6068"/>
                    <a:pt x="7968" y="6068"/>
                  </a:cubicBezTo>
                  <a:cubicBezTo>
                    <a:pt x="7949" y="6068"/>
                    <a:pt x="7933" y="6065"/>
                    <a:pt x="7918" y="6060"/>
                  </a:cubicBezTo>
                  <a:cubicBezTo>
                    <a:pt x="7180" y="5786"/>
                    <a:pt x="4120" y="2357"/>
                    <a:pt x="3335" y="1786"/>
                  </a:cubicBezTo>
                  <a:cubicBezTo>
                    <a:pt x="2537" y="1203"/>
                    <a:pt x="1310" y="810"/>
                    <a:pt x="1310" y="810"/>
                  </a:cubicBezTo>
                  <a:lnTo>
                    <a:pt x="1" y="8311"/>
                  </a:lnTo>
                  <a:cubicBezTo>
                    <a:pt x="1" y="8311"/>
                    <a:pt x="6324" y="12835"/>
                    <a:pt x="7889" y="12835"/>
                  </a:cubicBezTo>
                  <a:cubicBezTo>
                    <a:pt x="7899" y="12835"/>
                    <a:pt x="7909" y="12835"/>
                    <a:pt x="7918" y="12835"/>
                  </a:cubicBezTo>
                  <a:cubicBezTo>
                    <a:pt x="9419" y="12775"/>
                    <a:pt x="18360" y="2869"/>
                    <a:pt x="18360" y="2869"/>
                  </a:cubicBezTo>
                  <a:lnTo>
                    <a:pt x="16134" y="0"/>
                  </a:ln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6" name="Google Shape;623;p35"/>
            <p:cNvSpPr/>
            <p:nvPr/>
          </p:nvSpPr>
          <p:spPr>
            <a:xfrm>
              <a:off x="1641016" y="4782593"/>
              <a:ext cx="448351" cy="154509"/>
            </a:xfrm>
            <a:custGeom>
              <a:avLst/>
              <a:gdLst/>
              <a:ahLst/>
              <a:cxnLst/>
              <a:rect l="l" t="t" r="r" b="b"/>
              <a:pathLst>
                <a:path w="9573" h="3299" extrusionOk="0">
                  <a:moveTo>
                    <a:pt x="4263" y="0"/>
                  </a:moveTo>
                  <a:cubicBezTo>
                    <a:pt x="4263" y="0"/>
                    <a:pt x="1858" y="2143"/>
                    <a:pt x="0" y="2762"/>
                  </a:cubicBezTo>
                  <a:lnTo>
                    <a:pt x="238" y="3298"/>
                  </a:lnTo>
                  <a:lnTo>
                    <a:pt x="9573" y="3298"/>
                  </a:lnTo>
                  <a:cubicBezTo>
                    <a:pt x="9573" y="3298"/>
                    <a:pt x="9406" y="2024"/>
                    <a:pt x="9049" y="0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" name="Google Shape;624;p35"/>
            <p:cNvSpPr/>
            <p:nvPr/>
          </p:nvSpPr>
          <p:spPr>
            <a:xfrm>
              <a:off x="1680031" y="2893249"/>
              <a:ext cx="1132049" cy="1899909"/>
            </a:xfrm>
            <a:custGeom>
              <a:avLst/>
              <a:gdLst/>
              <a:ahLst/>
              <a:cxnLst/>
              <a:rect l="l" t="t" r="r" b="b"/>
              <a:pathLst>
                <a:path w="24171" h="40566" extrusionOk="0">
                  <a:moveTo>
                    <a:pt x="834" y="1"/>
                  </a:moveTo>
                  <a:lnTo>
                    <a:pt x="834" y="1"/>
                  </a:lnTo>
                  <a:cubicBezTo>
                    <a:pt x="1" y="15277"/>
                    <a:pt x="2930" y="40565"/>
                    <a:pt x="2930" y="40565"/>
                  </a:cubicBezTo>
                  <a:lnTo>
                    <a:pt x="8514" y="40565"/>
                  </a:lnTo>
                  <a:cubicBezTo>
                    <a:pt x="8514" y="40565"/>
                    <a:pt x="8028" y="6275"/>
                    <a:pt x="10211" y="6275"/>
                  </a:cubicBezTo>
                  <a:cubicBezTo>
                    <a:pt x="10217" y="6275"/>
                    <a:pt x="10223" y="6275"/>
                    <a:pt x="10228" y="6276"/>
                  </a:cubicBezTo>
                  <a:cubicBezTo>
                    <a:pt x="12419" y="6454"/>
                    <a:pt x="17134" y="38791"/>
                    <a:pt x="17134" y="38791"/>
                  </a:cubicBezTo>
                  <a:lnTo>
                    <a:pt x="22742" y="37863"/>
                  </a:lnTo>
                  <a:cubicBezTo>
                    <a:pt x="24170" y="20265"/>
                    <a:pt x="19456" y="513"/>
                    <a:pt x="19456" y="513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8" name="Google Shape;625;p35"/>
            <p:cNvSpPr/>
            <p:nvPr/>
          </p:nvSpPr>
          <p:spPr>
            <a:xfrm>
              <a:off x="2098840" y="2920039"/>
              <a:ext cx="105988" cy="185748"/>
            </a:xfrm>
            <a:custGeom>
              <a:avLst/>
              <a:gdLst/>
              <a:ahLst/>
              <a:cxnLst/>
              <a:rect l="l" t="t" r="r" b="b"/>
              <a:pathLst>
                <a:path w="2263" h="3966" extrusionOk="0">
                  <a:moveTo>
                    <a:pt x="1941" y="0"/>
                  </a:moveTo>
                  <a:lnTo>
                    <a:pt x="1429" y="3691"/>
                  </a:lnTo>
                  <a:lnTo>
                    <a:pt x="0" y="3965"/>
                  </a:lnTo>
                  <a:lnTo>
                    <a:pt x="1941" y="3965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9" name="Google Shape;626;p35"/>
            <p:cNvSpPr/>
            <p:nvPr/>
          </p:nvSpPr>
          <p:spPr>
            <a:xfrm>
              <a:off x="2516526" y="3023220"/>
              <a:ext cx="61354" cy="72641"/>
            </a:xfrm>
            <a:custGeom>
              <a:avLst/>
              <a:gdLst/>
              <a:ahLst/>
              <a:cxnLst/>
              <a:rect l="l" t="t" r="r" b="b"/>
              <a:pathLst>
                <a:path w="1310" h="1551" extrusionOk="0">
                  <a:moveTo>
                    <a:pt x="0" y="0"/>
                  </a:moveTo>
                  <a:cubicBezTo>
                    <a:pt x="163" y="1219"/>
                    <a:pt x="451" y="1550"/>
                    <a:pt x="715" y="1550"/>
                  </a:cubicBezTo>
                  <a:cubicBezTo>
                    <a:pt x="1029" y="1550"/>
                    <a:pt x="1310" y="1084"/>
                    <a:pt x="1310" y="1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0" name="Google Shape;627;p35"/>
            <p:cNvSpPr/>
            <p:nvPr/>
          </p:nvSpPr>
          <p:spPr>
            <a:xfrm>
              <a:off x="1733565" y="3023736"/>
              <a:ext cx="99478" cy="76950"/>
            </a:xfrm>
            <a:custGeom>
              <a:avLst/>
              <a:gdLst/>
              <a:ahLst/>
              <a:cxnLst/>
              <a:rect l="l" t="t" r="r" b="b"/>
              <a:pathLst>
                <a:path w="2124" h="1643" extrusionOk="0">
                  <a:moveTo>
                    <a:pt x="1953" y="1"/>
                  </a:moveTo>
                  <a:lnTo>
                    <a:pt x="1" y="1132"/>
                  </a:lnTo>
                  <a:cubicBezTo>
                    <a:pt x="510" y="1500"/>
                    <a:pt x="888" y="1643"/>
                    <a:pt x="1169" y="1643"/>
                  </a:cubicBezTo>
                  <a:cubicBezTo>
                    <a:pt x="2124" y="1643"/>
                    <a:pt x="1953" y="1"/>
                    <a:pt x="1953" y="1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1" name="Google Shape;628;p35"/>
            <p:cNvSpPr/>
            <p:nvPr/>
          </p:nvSpPr>
          <p:spPr>
            <a:xfrm>
              <a:off x="2297332" y="1781862"/>
              <a:ext cx="47" cy="7306"/>
            </a:xfrm>
            <a:custGeom>
              <a:avLst/>
              <a:gdLst/>
              <a:ahLst/>
              <a:cxnLst/>
              <a:rect l="l" t="t" r="r" b="b"/>
              <a:pathLst>
                <a:path w="1" h="156" extrusionOk="0">
                  <a:moveTo>
                    <a:pt x="1" y="156"/>
                  </a:moveTo>
                  <a:lnTo>
                    <a:pt x="1" y="15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2" name="Google Shape;629;p35"/>
            <p:cNvSpPr/>
            <p:nvPr/>
          </p:nvSpPr>
          <p:spPr>
            <a:xfrm>
              <a:off x="2026338" y="1781862"/>
              <a:ext cx="1171" cy="7306"/>
            </a:xfrm>
            <a:custGeom>
              <a:avLst/>
              <a:gdLst/>
              <a:ahLst/>
              <a:cxnLst/>
              <a:rect l="l" t="t" r="r" b="b"/>
              <a:pathLst>
                <a:path w="25" h="156" extrusionOk="0">
                  <a:moveTo>
                    <a:pt x="24" y="1"/>
                  </a:moveTo>
                  <a:lnTo>
                    <a:pt x="1" y="156"/>
                  </a:lnTo>
                  <a:lnTo>
                    <a:pt x="24" y="156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3" name="Google Shape;630;p35"/>
            <p:cNvSpPr/>
            <p:nvPr/>
          </p:nvSpPr>
          <p:spPr>
            <a:xfrm>
              <a:off x="2586218" y="2684170"/>
              <a:ext cx="39622" cy="9601"/>
            </a:xfrm>
            <a:custGeom>
              <a:avLst/>
              <a:gdLst/>
              <a:ahLst/>
              <a:cxnLst/>
              <a:rect l="l" t="t" r="r" b="b"/>
              <a:pathLst>
                <a:path w="846" h="205" extrusionOk="0">
                  <a:moveTo>
                    <a:pt x="834" y="0"/>
                  </a:moveTo>
                  <a:cubicBezTo>
                    <a:pt x="572" y="143"/>
                    <a:pt x="286" y="179"/>
                    <a:pt x="0" y="203"/>
                  </a:cubicBezTo>
                  <a:cubicBezTo>
                    <a:pt x="29" y="204"/>
                    <a:pt x="58" y="204"/>
                    <a:pt x="86" y="204"/>
                  </a:cubicBezTo>
                  <a:cubicBezTo>
                    <a:pt x="345" y="204"/>
                    <a:pt x="610" y="156"/>
                    <a:pt x="846" y="60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4" name="Google Shape;631;p35"/>
            <p:cNvSpPr/>
            <p:nvPr/>
          </p:nvSpPr>
          <p:spPr>
            <a:xfrm>
              <a:off x="1923158" y="1805842"/>
              <a:ext cx="7306" cy="72547"/>
            </a:xfrm>
            <a:custGeom>
              <a:avLst/>
              <a:gdLst/>
              <a:ahLst/>
              <a:cxnLst/>
              <a:rect l="l" t="t" r="r" b="b"/>
              <a:pathLst>
                <a:path w="156" h="1549" extrusionOk="0">
                  <a:moveTo>
                    <a:pt x="156" y="1"/>
                  </a:moveTo>
                  <a:lnTo>
                    <a:pt x="120" y="37"/>
                  </a:lnTo>
                  <a:cubicBezTo>
                    <a:pt x="60" y="482"/>
                    <a:pt x="18" y="904"/>
                    <a:pt x="5" y="1307"/>
                  </a:cubicBezTo>
                  <a:lnTo>
                    <a:pt x="5" y="1307"/>
                  </a:lnTo>
                  <a:cubicBezTo>
                    <a:pt x="18" y="895"/>
                    <a:pt x="66" y="468"/>
                    <a:pt x="156" y="1"/>
                  </a:cubicBezTo>
                  <a:close/>
                  <a:moveTo>
                    <a:pt x="5" y="1307"/>
                  </a:moveTo>
                  <a:cubicBezTo>
                    <a:pt x="2" y="1388"/>
                    <a:pt x="1" y="1468"/>
                    <a:pt x="1" y="1549"/>
                  </a:cubicBezTo>
                  <a:cubicBezTo>
                    <a:pt x="1" y="1469"/>
                    <a:pt x="2" y="1388"/>
                    <a:pt x="5" y="1307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" name="Google Shape;632;p35"/>
            <p:cNvSpPr/>
            <p:nvPr/>
          </p:nvSpPr>
          <p:spPr>
            <a:xfrm>
              <a:off x="2495871" y="4672152"/>
              <a:ext cx="441139" cy="187996"/>
            </a:xfrm>
            <a:custGeom>
              <a:avLst/>
              <a:gdLst/>
              <a:ahLst/>
              <a:cxnLst/>
              <a:rect l="l" t="t" r="r" b="b"/>
              <a:pathLst>
                <a:path w="9419" h="4014" extrusionOk="0">
                  <a:moveTo>
                    <a:pt x="4835" y="1"/>
                  </a:moveTo>
                  <a:lnTo>
                    <a:pt x="72" y="656"/>
                  </a:lnTo>
                  <a:cubicBezTo>
                    <a:pt x="1" y="2715"/>
                    <a:pt x="12" y="4013"/>
                    <a:pt x="12" y="4013"/>
                  </a:cubicBezTo>
                  <a:lnTo>
                    <a:pt x="9252" y="2727"/>
                  </a:lnTo>
                  <a:lnTo>
                    <a:pt x="9418" y="2168"/>
                  </a:lnTo>
                  <a:cubicBezTo>
                    <a:pt x="7502" y="1787"/>
                    <a:pt x="4835" y="1"/>
                    <a:pt x="4835" y="1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6" name="Google Shape;633;p35"/>
            <p:cNvSpPr/>
            <p:nvPr/>
          </p:nvSpPr>
          <p:spPr>
            <a:xfrm>
              <a:off x="2496433" y="4786480"/>
              <a:ext cx="437767" cy="73671"/>
            </a:xfrm>
            <a:custGeom>
              <a:avLst/>
              <a:gdLst/>
              <a:ahLst/>
              <a:cxnLst/>
              <a:rect l="l" t="t" r="r" b="b"/>
              <a:pathLst>
                <a:path w="9347" h="1573" extrusionOk="0">
                  <a:moveTo>
                    <a:pt x="9347" y="1"/>
                  </a:moveTo>
                  <a:lnTo>
                    <a:pt x="0" y="1358"/>
                  </a:lnTo>
                  <a:lnTo>
                    <a:pt x="12" y="1572"/>
                  </a:lnTo>
                  <a:lnTo>
                    <a:pt x="9252" y="286"/>
                  </a:lnTo>
                  <a:lnTo>
                    <a:pt x="9347" y="1"/>
                  </a:lnTo>
                  <a:close/>
                </a:path>
              </a:pathLst>
            </a:custGeom>
            <a:solidFill>
              <a:srgbClr val="282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7" name="Google Shape;634;p35"/>
            <p:cNvSpPr/>
            <p:nvPr/>
          </p:nvSpPr>
          <p:spPr>
            <a:xfrm rot="-643830">
              <a:off x="3338968" y="1722609"/>
              <a:ext cx="161156" cy="160977"/>
            </a:xfrm>
            <a:custGeom>
              <a:avLst/>
              <a:gdLst/>
              <a:ahLst/>
              <a:cxnLst/>
              <a:rect l="l" t="t" r="r" b="b"/>
              <a:pathLst>
                <a:path w="3441" h="3437" extrusionOk="0">
                  <a:moveTo>
                    <a:pt x="2722" y="1"/>
                  </a:moveTo>
                  <a:cubicBezTo>
                    <a:pt x="1941" y="1"/>
                    <a:pt x="0" y="948"/>
                    <a:pt x="0" y="948"/>
                  </a:cubicBezTo>
                  <a:lnTo>
                    <a:pt x="1953" y="3436"/>
                  </a:lnTo>
                  <a:cubicBezTo>
                    <a:pt x="2572" y="2032"/>
                    <a:pt x="1131" y="1520"/>
                    <a:pt x="1131" y="1520"/>
                  </a:cubicBezTo>
                  <a:cubicBezTo>
                    <a:pt x="1131" y="1520"/>
                    <a:pt x="3441" y="388"/>
                    <a:pt x="2965" y="55"/>
                  </a:cubicBezTo>
                  <a:cubicBezTo>
                    <a:pt x="2909" y="18"/>
                    <a:pt x="2826" y="1"/>
                    <a:pt x="272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8" name="Google Shape;635;p35"/>
            <p:cNvSpPr/>
            <p:nvPr/>
          </p:nvSpPr>
          <p:spPr>
            <a:xfrm rot="-643830">
              <a:off x="3330252" y="1746331"/>
              <a:ext cx="33486" cy="33535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69" y="1"/>
                  </a:moveTo>
                  <a:lnTo>
                    <a:pt x="0" y="715"/>
                  </a:lnTo>
                  <a:lnTo>
                    <a:pt x="714" y="525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9" name="Google Shape;636;p35"/>
            <p:cNvSpPr/>
            <p:nvPr/>
          </p:nvSpPr>
          <p:spPr>
            <a:xfrm flipH="1">
              <a:off x="1464750" y="2764143"/>
              <a:ext cx="69175" cy="78355"/>
            </a:xfrm>
            <a:custGeom>
              <a:avLst/>
              <a:gdLst/>
              <a:ahLst/>
              <a:cxnLst/>
              <a:rect l="l" t="t" r="r" b="b"/>
              <a:pathLst>
                <a:path w="1477" h="1673" extrusionOk="0">
                  <a:moveTo>
                    <a:pt x="774" y="1"/>
                  </a:moveTo>
                  <a:lnTo>
                    <a:pt x="0" y="787"/>
                  </a:lnTo>
                  <a:cubicBezTo>
                    <a:pt x="0" y="787"/>
                    <a:pt x="699" y="1672"/>
                    <a:pt x="1067" y="1672"/>
                  </a:cubicBezTo>
                  <a:cubicBezTo>
                    <a:pt x="1104" y="1672"/>
                    <a:pt x="1138" y="1663"/>
                    <a:pt x="1167" y="1644"/>
                  </a:cubicBezTo>
                  <a:cubicBezTo>
                    <a:pt x="1477" y="1418"/>
                    <a:pt x="774" y="1"/>
                    <a:pt x="774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0" name="Google Shape;637;p35"/>
            <p:cNvSpPr/>
            <p:nvPr/>
          </p:nvSpPr>
          <p:spPr>
            <a:xfrm flipH="1">
              <a:off x="1484845" y="2633656"/>
              <a:ext cx="158958" cy="261433"/>
            </a:xfrm>
            <a:custGeom>
              <a:avLst/>
              <a:gdLst/>
              <a:ahLst/>
              <a:cxnLst/>
              <a:rect l="l" t="t" r="r" b="b"/>
              <a:pathLst>
                <a:path w="3394" h="5582" extrusionOk="0">
                  <a:moveTo>
                    <a:pt x="2275" y="1"/>
                  </a:moveTo>
                  <a:cubicBezTo>
                    <a:pt x="2275" y="1"/>
                    <a:pt x="1013" y="691"/>
                    <a:pt x="501" y="2168"/>
                  </a:cubicBezTo>
                  <a:cubicBezTo>
                    <a:pt x="1" y="3632"/>
                    <a:pt x="620" y="5240"/>
                    <a:pt x="1108" y="5501"/>
                  </a:cubicBezTo>
                  <a:cubicBezTo>
                    <a:pt x="1214" y="5557"/>
                    <a:pt x="1376" y="5581"/>
                    <a:pt x="1568" y="5581"/>
                  </a:cubicBezTo>
                  <a:cubicBezTo>
                    <a:pt x="2283" y="5581"/>
                    <a:pt x="3394" y="5239"/>
                    <a:pt x="3394" y="4882"/>
                  </a:cubicBezTo>
                  <a:cubicBezTo>
                    <a:pt x="3394" y="4442"/>
                    <a:pt x="1965" y="4168"/>
                    <a:pt x="1965" y="4168"/>
                  </a:cubicBezTo>
                  <a:cubicBezTo>
                    <a:pt x="1965" y="4168"/>
                    <a:pt x="3096" y="3858"/>
                    <a:pt x="3156" y="3096"/>
                  </a:cubicBezTo>
                  <a:cubicBezTo>
                    <a:pt x="3192" y="2346"/>
                    <a:pt x="2275" y="1"/>
                    <a:pt x="2275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1" name="Google Shape;638;p35"/>
            <p:cNvSpPr/>
            <p:nvPr/>
          </p:nvSpPr>
          <p:spPr>
            <a:xfrm flipH="1">
              <a:off x="985770" y="1958366"/>
              <a:ext cx="606185" cy="842608"/>
            </a:xfrm>
            <a:custGeom>
              <a:avLst/>
              <a:gdLst/>
              <a:ahLst/>
              <a:cxnLst/>
              <a:rect l="l" t="t" r="r" b="b"/>
              <a:pathLst>
                <a:path w="12943" h="17991" extrusionOk="0">
                  <a:moveTo>
                    <a:pt x="953" y="0"/>
                  </a:moveTo>
                  <a:lnTo>
                    <a:pt x="1" y="6715"/>
                  </a:lnTo>
                  <a:cubicBezTo>
                    <a:pt x="1" y="6715"/>
                    <a:pt x="5764" y="8108"/>
                    <a:pt x="5121" y="9418"/>
                  </a:cubicBezTo>
                  <a:cubicBezTo>
                    <a:pt x="4478" y="10728"/>
                    <a:pt x="739" y="14407"/>
                    <a:pt x="739" y="14407"/>
                  </a:cubicBezTo>
                  <a:lnTo>
                    <a:pt x="1942" y="17991"/>
                  </a:lnTo>
                  <a:cubicBezTo>
                    <a:pt x="1942" y="17991"/>
                    <a:pt x="12943" y="13157"/>
                    <a:pt x="10276" y="7597"/>
                  </a:cubicBezTo>
                  <a:cubicBezTo>
                    <a:pt x="7609" y="2024"/>
                    <a:pt x="953" y="0"/>
                    <a:pt x="953" y="0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2" name="Google Shape;639;p35"/>
            <p:cNvSpPr/>
            <p:nvPr/>
          </p:nvSpPr>
          <p:spPr>
            <a:xfrm flipH="1">
              <a:off x="1581306" y="1890874"/>
              <a:ext cx="1115329" cy="1067557"/>
            </a:xfrm>
            <a:custGeom>
              <a:avLst/>
              <a:gdLst/>
              <a:ahLst/>
              <a:cxnLst/>
              <a:rect l="l" t="t" r="r" b="b"/>
              <a:pathLst>
                <a:path w="23814" h="22794" extrusionOk="0">
                  <a:moveTo>
                    <a:pt x="11955" y="1"/>
                  </a:moveTo>
                  <a:lnTo>
                    <a:pt x="11955" y="13"/>
                  </a:lnTo>
                  <a:cubicBezTo>
                    <a:pt x="10847" y="120"/>
                    <a:pt x="4084" y="525"/>
                    <a:pt x="1" y="1429"/>
                  </a:cubicBezTo>
                  <a:cubicBezTo>
                    <a:pt x="1" y="1429"/>
                    <a:pt x="239" y="8657"/>
                    <a:pt x="1120" y="11847"/>
                  </a:cubicBezTo>
                  <a:cubicBezTo>
                    <a:pt x="1120" y="11847"/>
                    <a:pt x="572" y="18955"/>
                    <a:pt x="655" y="21896"/>
                  </a:cubicBezTo>
                  <a:cubicBezTo>
                    <a:pt x="655" y="21896"/>
                    <a:pt x="2489" y="22694"/>
                    <a:pt x="11740" y="22789"/>
                  </a:cubicBezTo>
                  <a:lnTo>
                    <a:pt x="11859" y="22789"/>
                  </a:lnTo>
                  <a:cubicBezTo>
                    <a:pt x="12273" y="22792"/>
                    <a:pt x="12673" y="22794"/>
                    <a:pt x="13058" y="22794"/>
                  </a:cubicBezTo>
                  <a:cubicBezTo>
                    <a:pt x="21273" y="22794"/>
                    <a:pt x="22968" y="22099"/>
                    <a:pt x="22968" y="22099"/>
                  </a:cubicBezTo>
                  <a:cubicBezTo>
                    <a:pt x="23111" y="19182"/>
                    <a:pt x="22694" y="12050"/>
                    <a:pt x="22694" y="12050"/>
                  </a:cubicBezTo>
                  <a:cubicBezTo>
                    <a:pt x="23635" y="8883"/>
                    <a:pt x="23813" y="1656"/>
                    <a:pt x="23813" y="1656"/>
                  </a:cubicBezTo>
                  <a:cubicBezTo>
                    <a:pt x="19753" y="667"/>
                    <a:pt x="13169" y="144"/>
                    <a:pt x="12074" y="13"/>
                  </a:cubicBezTo>
                  <a:lnTo>
                    <a:pt x="12074" y="1"/>
                  </a:lnTo>
                  <a:close/>
                </a:path>
              </a:pathLst>
            </a:custGeom>
            <a:solidFill>
              <a:srgbClr val="F9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3" name="Google Shape;640;p35"/>
            <p:cNvSpPr/>
            <p:nvPr/>
          </p:nvSpPr>
          <p:spPr>
            <a:xfrm flipH="1">
              <a:off x="1842826" y="1970075"/>
              <a:ext cx="582768" cy="216378"/>
            </a:xfrm>
            <a:custGeom>
              <a:avLst/>
              <a:gdLst/>
              <a:ahLst/>
              <a:cxnLst/>
              <a:rect l="l" t="t" r="r" b="b"/>
              <a:pathLst>
                <a:path w="12443" h="4620" extrusionOk="0">
                  <a:moveTo>
                    <a:pt x="12299" y="0"/>
                  </a:moveTo>
                  <a:cubicBezTo>
                    <a:pt x="12168" y="1953"/>
                    <a:pt x="9513" y="4227"/>
                    <a:pt x="9513" y="4227"/>
                  </a:cubicBezTo>
                  <a:lnTo>
                    <a:pt x="6096" y="2917"/>
                  </a:lnTo>
                  <a:lnTo>
                    <a:pt x="2822" y="4322"/>
                  </a:lnTo>
                  <a:cubicBezTo>
                    <a:pt x="2822" y="4322"/>
                    <a:pt x="286" y="2060"/>
                    <a:pt x="155" y="108"/>
                  </a:cubicBezTo>
                  <a:lnTo>
                    <a:pt x="155" y="108"/>
                  </a:lnTo>
                  <a:cubicBezTo>
                    <a:pt x="0" y="2120"/>
                    <a:pt x="2822" y="4620"/>
                    <a:pt x="2822" y="4620"/>
                  </a:cubicBezTo>
                  <a:lnTo>
                    <a:pt x="6096" y="3215"/>
                  </a:lnTo>
                  <a:lnTo>
                    <a:pt x="9513" y="4525"/>
                  </a:lnTo>
                  <a:cubicBezTo>
                    <a:pt x="9513" y="4525"/>
                    <a:pt x="12442" y="2013"/>
                    <a:pt x="12299" y="0"/>
                  </a:cubicBezTo>
                  <a:close/>
                </a:path>
              </a:pathLst>
            </a:custGeom>
            <a:solidFill>
              <a:srgbClr val="EAE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4" name="Google Shape;641;p35"/>
            <p:cNvSpPr/>
            <p:nvPr/>
          </p:nvSpPr>
          <p:spPr>
            <a:xfrm flipH="1">
              <a:off x="1762551" y="2402237"/>
              <a:ext cx="674237" cy="45805"/>
            </a:xfrm>
            <a:custGeom>
              <a:avLst/>
              <a:gdLst/>
              <a:ahLst/>
              <a:cxnLst/>
              <a:rect l="l" t="t" r="r" b="b"/>
              <a:pathLst>
                <a:path w="14396" h="978" extrusionOk="0">
                  <a:moveTo>
                    <a:pt x="1" y="977"/>
                  </a:moveTo>
                  <a:cubicBezTo>
                    <a:pt x="1" y="977"/>
                    <a:pt x="6788" y="1"/>
                    <a:pt x="14396" y="560"/>
                  </a:cubicBezTo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5" name="Google Shape;642;p35"/>
            <p:cNvSpPr/>
            <p:nvPr/>
          </p:nvSpPr>
          <p:spPr>
            <a:xfrm flipH="1">
              <a:off x="1993958" y="2120093"/>
              <a:ext cx="284991" cy="102615"/>
            </a:xfrm>
            <a:custGeom>
              <a:avLst/>
              <a:gdLst/>
              <a:ahLst/>
              <a:cxnLst/>
              <a:rect l="l" t="t" r="r" b="b"/>
              <a:pathLst>
                <a:path w="6085" h="2191" extrusionOk="0">
                  <a:moveTo>
                    <a:pt x="0" y="1262"/>
                  </a:moveTo>
                  <a:lnTo>
                    <a:pt x="655" y="2060"/>
                  </a:lnTo>
                  <a:lnTo>
                    <a:pt x="2989" y="226"/>
                  </a:lnTo>
                  <a:lnTo>
                    <a:pt x="5287" y="2191"/>
                  </a:lnTo>
                  <a:lnTo>
                    <a:pt x="6085" y="120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6" name="Google Shape;643;p35"/>
            <p:cNvSpPr/>
            <p:nvPr/>
          </p:nvSpPr>
          <p:spPr>
            <a:xfrm flipH="1">
              <a:off x="2130573" y="2175828"/>
              <a:ext cx="18453" cy="18453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98"/>
                    <a:pt x="96" y="394"/>
                    <a:pt x="203" y="394"/>
                  </a:cubicBezTo>
                  <a:cubicBezTo>
                    <a:pt x="310" y="394"/>
                    <a:pt x="393" y="298"/>
                    <a:pt x="393" y="191"/>
                  </a:cubicBezTo>
                  <a:cubicBezTo>
                    <a:pt x="393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7" name="Google Shape;644;p35"/>
            <p:cNvSpPr/>
            <p:nvPr/>
          </p:nvSpPr>
          <p:spPr>
            <a:xfrm flipH="1">
              <a:off x="2128886" y="2344815"/>
              <a:ext cx="18453" cy="17891"/>
            </a:xfrm>
            <a:custGeom>
              <a:avLst/>
              <a:gdLst/>
              <a:ahLst/>
              <a:cxnLst/>
              <a:rect l="l" t="t" r="r" b="b"/>
              <a:pathLst>
                <a:path w="394" h="382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cubicBezTo>
                    <a:pt x="0" y="298"/>
                    <a:pt x="96" y="381"/>
                    <a:pt x="191" y="381"/>
                  </a:cubicBezTo>
                  <a:cubicBezTo>
                    <a:pt x="298" y="381"/>
                    <a:pt x="393" y="298"/>
                    <a:pt x="393" y="191"/>
                  </a:cubicBezTo>
                  <a:cubicBezTo>
                    <a:pt x="393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8" name="Google Shape;645;p35"/>
            <p:cNvSpPr/>
            <p:nvPr/>
          </p:nvSpPr>
          <p:spPr>
            <a:xfrm flipH="1">
              <a:off x="2128324" y="2513755"/>
              <a:ext cx="18453" cy="18453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299"/>
                    <a:pt x="95" y="394"/>
                    <a:pt x="203" y="394"/>
                  </a:cubicBezTo>
                  <a:cubicBezTo>
                    <a:pt x="298" y="394"/>
                    <a:pt x="393" y="299"/>
                    <a:pt x="393" y="203"/>
                  </a:cubicBezTo>
                  <a:cubicBezTo>
                    <a:pt x="393" y="96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39" name="Google Shape;646;p35"/>
            <p:cNvSpPr/>
            <p:nvPr/>
          </p:nvSpPr>
          <p:spPr>
            <a:xfrm flipH="1">
              <a:off x="2127809" y="2682741"/>
              <a:ext cx="17844" cy="17891"/>
            </a:xfrm>
            <a:custGeom>
              <a:avLst/>
              <a:gdLst/>
              <a:ahLst/>
              <a:cxnLst/>
              <a:rect l="l" t="t" r="r" b="b"/>
              <a:pathLst>
                <a:path w="381" h="382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cubicBezTo>
                    <a:pt x="0" y="298"/>
                    <a:pt x="83" y="382"/>
                    <a:pt x="191" y="382"/>
                  </a:cubicBezTo>
                  <a:cubicBezTo>
                    <a:pt x="298" y="382"/>
                    <a:pt x="381" y="298"/>
                    <a:pt x="381" y="191"/>
                  </a:cubicBez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0" name="Google Shape;647;p35"/>
            <p:cNvSpPr/>
            <p:nvPr/>
          </p:nvSpPr>
          <p:spPr>
            <a:xfrm flipH="1">
              <a:off x="2363686" y="1908157"/>
              <a:ext cx="362503" cy="1065122"/>
            </a:xfrm>
            <a:custGeom>
              <a:avLst/>
              <a:gdLst/>
              <a:ahLst/>
              <a:cxnLst/>
              <a:rect l="l" t="t" r="r" b="b"/>
              <a:pathLst>
                <a:path w="7740" h="22742" extrusionOk="0">
                  <a:moveTo>
                    <a:pt x="7359" y="1"/>
                  </a:moveTo>
                  <a:cubicBezTo>
                    <a:pt x="4370" y="60"/>
                    <a:pt x="167" y="1072"/>
                    <a:pt x="167" y="1072"/>
                  </a:cubicBezTo>
                  <a:cubicBezTo>
                    <a:pt x="1" y="3275"/>
                    <a:pt x="1477" y="11526"/>
                    <a:pt x="1477" y="11526"/>
                  </a:cubicBezTo>
                  <a:cubicBezTo>
                    <a:pt x="1013" y="13455"/>
                    <a:pt x="858" y="22015"/>
                    <a:pt x="858" y="22015"/>
                  </a:cubicBezTo>
                  <a:cubicBezTo>
                    <a:pt x="3311" y="22480"/>
                    <a:pt x="7740" y="22742"/>
                    <a:pt x="7740" y="22742"/>
                  </a:cubicBezTo>
                  <a:cubicBezTo>
                    <a:pt x="7180" y="15241"/>
                    <a:pt x="7347" y="3727"/>
                    <a:pt x="7347" y="3727"/>
                  </a:cubicBezTo>
                  <a:cubicBezTo>
                    <a:pt x="5668" y="1191"/>
                    <a:pt x="7240" y="108"/>
                    <a:pt x="7240" y="108"/>
                  </a:cubicBezTo>
                  <a:lnTo>
                    <a:pt x="7359" y="1"/>
                  </a:ln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1" name="Google Shape;648;p35"/>
            <p:cNvSpPr/>
            <p:nvPr/>
          </p:nvSpPr>
          <p:spPr>
            <a:xfrm flipH="1">
              <a:off x="2381522" y="1908719"/>
              <a:ext cx="37421" cy="70861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620" y="1"/>
                  </a:moveTo>
                  <a:cubicBezTo>
                    <a:pt x="453" y="155"/>
                    <a:pt x="1" y="632"/>
                    <a:pt x="13" y="1513"/>
                  </a:cubicBezTo>
                  <a:cubicBezTo>
                    <a:pt x="37" y="536"/>
                    <a:pt x="680" y="96"/>
                    <a:pt x="680" y="96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2" name="Google Shape;649;p35"/>
            <p:cNvSpPr/>
            <p:nvPr/>
          </p:nvSpPr>
          <p:spPr>
            <a:xfrm flipH="1">
              <a:off x="2381521" y="2082717"/>
              <a:ext cx="1171" cy="178488"/>
            </a:xfrm>
            <a:custGeom>
              <a:avLst/>
              <a:gdLst/>
              <a:ahLst/>
              <a:cxnLst/>
              <a:rect l="l" t="t" r="r" b="b"/>
              <a:pathLst>
                <a:path w="25" h="3811" extrusionOk="0">
                  <a:moveTo>
                    <a:pt x="13" y="0"/>
                  </a:moveTo>
                  <a:cubicBezTo>
                    <a:pt x="13" y="429"/>
                    <a:pt x="1" y="1834"/>
                    <a:pt x="1" y="3810"/>
                  </a:cubicBezTo>
                  <a:cubicBezTo>
                    <a:pt x="1" y="1513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3" name="Google Shape;650;p35"/>
            <p:cNvSpPr/>
            <p:nvPr/>
          </p:nvSpPr>
          <p:spPr>
            <a:xfrm flipH="1">
              <a:off x="1538946" y="1908157"/>
              <a:ext cx="363018" cy="1065122"/>
            </a:xfrm>
            <a:custGeom>
              <a:avLst/>
              <a:gdLst/>
              <a:ahLst/>
              <a:cxnLst/>
              <a:rect l="l" t="t" r="r" b="b"/>
              <a:pathLst>
                <a:path w="7751" h="22742" extrusionOk="0">
                  <a:moveTo>
                    <a:pt x="405" y="1"/>
                  </a:moveTo>
                  <a:lnTo>
                    <a:pt x="512" y="108"/>
                  </a:lnTo>
                  <a:cubicBezTo>
                    <a:pt x="512" y="108"/>
                    <a:pt x="2084" y="1191"/>
                    <a:pt x="405" y="3727"/>
                  </a:cubicBezTo>
                  <a:cubicBezTo>
                    <a:pt x="405" y="3727"/>
                    <a:pt x="572" y="15241"/>
                    <a:pt x="0" y="22742"/>
                  </a:cubicBezTo>
                  <a:cubicBezTo>
                    <a:pt x="0" y="22742"/>
                    <a:pt x="4441" y="22480"/>
                    <a:pt x="6906" y="22015"/>
                  </a:cubicBezTo>
                  <a:cubicBezTo>
                    <a:pt x="6906" y="22015"/>
                    <a:pt x="6739" y="13455"/>
                    <a:pt x="6287" y="11526"/>
                  </a:cubicBezTo>
                  <a:cubicBezTo>
                    <a:pt x="6287" y="11526"/>
                    <a:pt x="7751" y="3275"/>
                    <a:pt x="7596" y="1072"/>
                  </a:cubicBezTo>
                  <a:cubicBezTo>
                    <a:pt x="7596" y="1072"/>
                    <a:pt x="3393" y="60"/>
                    <a:pt x="405" y="1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4" name="Google Shape;651;p35"/>
            <p:cNvSpPr/>
            <p:nvPr/>
          </p:nvSpPr>
          <p:spPr>
            <a:xfrm flipH="1">
              <a:off x="1846183" y="1908719"/>
              <a:ext cx="38498" cy="70861"/>
            </a:xfrm>
            <a:custGeom>
              <a:avLst/>
              <a:gdLst/>
              <a:ahLst/>
              <a:cxnLst/>
              <a:rect l="l" t="t" r="r" b="b"/>
              <a:pathLst>
                <a:path w="822" h="1513" extrusionOk="0">
                  <a:moveTo>
                    <a:pt x="0" y="1"/>
                  </a:moveTo>
                  <a:lnTo>
                    <a:pt x="119" y="96"/>
                  </a:lnTo>
                  <a:cubicBezTo>
                    <a:pt x="119" y="96"/>
                    <a:pt x="762" y="536"/>
                    <a:pt x="798" y="1513"/>
                  </a:cubicBezTo>
                  <a:cubicBezTo>
                    <a:pt x="822" y="632"/>
                    <a:pt x="357" y="155"/>
                    <a:pt x="179" y="1"/>
                  </a:cubicBez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5" name="Google Shape;652;p35"/>
            <p:cNvSpPr/>
            <p:nvPr/>
          </p:nvSpPr>
          <p:spPr>
            <a:xfrm flipH="1">
              <a:off x="1882434" y="2082717"/>
              <a:ext cx="1171" cy="178488"/>
            </a:xfrm>
            <a:custGeom>
              <a:avLst/>
              <a:gdLst/>
              <a:ahLst/>
              <a:cxnLst/>
              <a:rect l="l" t="t" r="r" b="b"/>
              <a:pathLst>
                <a:path w="25" h="3811" extrusionOk="0">
                  <a:moveTo>
                    <a:pt x="1" y="0"/>
                  </a:moveTo>
                  <a:cubicBezTo>
                    <a:pt x="1" y="429"/>
                    <a:pt x="13" y="1834"/>
                    <a:pt x="13" y="3810"/>
                  </a:cubicBezTo>
                  <a:cubicBezTo>
                    <a:pt x="25" y="1514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6" name="Google Shape;653;p35"/>
            <p:cNvSpPr/>
            <p:nvPr/>
          </p:nvSpPr>
          <p:spPr>
            <a:xfrm flipH="1">
              <a:off x="1832788" y="2614172"/>
              <a:ext cx="39107" cy="39060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8" y="834"/>
                  </a:cubicBezTo>
                  <a:cubicBezTo>
                    <a:pt x="632" y="834"/>
                    <a:pt x="834" y="655"/>
                    <a:pt x="834" y="417"/>
                  </a:cubicBezTo>
                  <a:cubicBezTo>
                    <a:pt x="834" y="179"/>
                    <a:pt x="632" y="0"/>
                    <a:pt x="418" y="0"/>
                  </a:cubicBez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7" name="Google Shape;654;p35"/>
            <p:cNvSpPr/>
            <p:nvPr/>
          </p:nvSpPr>
          <p:spPr>
            <a:xfrm flipH="1">
              <a:off x="1837238" y="2815476"/>
              <a:ext cx="39107" cy="39060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417" y="0"/>
                  </a:moveTo>
                  <a:cubicBezTo>
                    <a:pt x="203" y="0"/>
                    <a:pt x="1" y="179"/>
                    <a:pt x="1" y="417"/>
                  </a:cubicBezTo>
                  <a:cubicBezTo>
                    <a:pt x="1" y="643"/>
                    <a:pt x="179" y="834"/>
                    <a:pt x="417" y="834"/>
                  </a:cubicBezTo>
                  <a:cubicBezTo>
                    <a:pt x="644" y="834"/>
                    <a:pt x="834" y="667"/>
                    <a:pt x="834" y="429"/>
                  </a:cubicBezTo>
                  <a:cubicBezTo>
                    <a:pt x="834" y="191"/>
                    <a:pt x="656" y="12"/>
                    <a:pt x="417" y="0"/>
                  </a:cubicBezTo>
                  <a:close/>
                </a:path>
              </a:pathLst>
            </a:custGeom>
            <a:solidFill>
              <a:srgbClr val="6A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8" name="Google Shape;655;p35"/>
            <p:cNvSpPr/>
            <p:nvPr/>
          </p:nvSpPr>
          <p:spPr>
            <a:xfrm flipH="1">
              <a:off x="1601398" y="1857433"/>
              <a:ext cx="1061234" cy="328501"/>
            </a:xfrm>
            <a:custGeom>
              <a:avLst/>
              <a:gdLst/>
              <a:ahLst/>
              <a:cxnLst/>
              <a:rect l="l" t="t" r="r" b="b"/>
              <a:pathLst>
                <a:path w="22659" h="7014" extrusionOk="0">
                  <a:moveTo>
                    <a:pt x="11336" y="0"/>
                  </a:moveTo>
                  <a:cubicBezTo>
                    <a:pt x="1" y="0"/>
                    <a:pt x="7883" y="7013"/>
                    <a:pt x="7883" y="7013"/>
                  </a:cubicBezTo>
                  <a:lnTo>
                    <a:pt x="11157" y="5608"/>
                  </a:lnTo>
                  <a:lnTo>
                    <a:pt x="14574" y="6930"/>
                  </a:lnTo>
                  <a:cubicBezTo>
                    <a:pt x="14574" y="6930"/>
                    <a:pt x="22659" y="0"/>
                    <a:pt x="11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9" name="Google Shape;656;p35"/>
            <p:cNvSpPr/>
            <p:nvPr/>
          </p:nvSpPr>
          <p:spPr>
            <a:xfrm flipH="1">
              <a:off x="1928157" y="1888673"/>
              <a:ext cx="419923" cy="231459"/>
            </a:xfrm>
            <a:custGeom>
              <a:avLst/>
              <a:gdLst/>
              <a:ahLst/>
              <a:cxnLst/>
              <a:rect l="l" t="t" r="r" b="b"/>
              <a:pathLst>
                <a:path w="8966" h="4942" extrusionOk="0">
                  <a:moveTo>
                    <a:pt x="4453" y="0"/>
                  </a:moveTo>
                  <a:lnTo>
                    <a:pt x="4453" y="12"/>
                  </a:lnTo>
                  <a:cubicBezTo>
                    <a:pt x="3989" y="60"/>
                    <a:pt x="2060" y="179"/>
                    <a:pt x="0" y="417"/>
                  </a:cubicBezTo>
                  <a:cubicBezTo>
                    <a:pt x="179" y="1643"/>
                    <a:pt x="1953" y="4155"/>
                    <a:pt x="4453" y="4941"/>
                  </a:cubicBezTo>
                  <a:cubicBezTo>
                    <a:pt x="7132" y="4060"/>
                    <a:pt x="8751" y="1726"/>
                    <a:pt x="8965" y="512"/>
                  </a:cubicBezTo>
                  <a:cubicBezTo>
                    <a:pt x="6918" y="238"/>
                    <a:pt x="5001" y="72"/>
                    <a:pt x="4536" y="12"/>
                  </a:cubicBezTo>
                  <a:lnTo>
                    <a:pt x="4536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0" name="Google Shape;657;p35"/>
            <p:cNvSpPr/>
            <p:nvPr/>
          </p:nvSpPr>
          <p:spPr>
            <a:xfrm flipH="1">
              <a:off x="1950450" y="1681748"/>
              <a:ext cx="375336" cy="389855"/>
            </a:xfrm>
            <a:custGeom>
              <a:avLst/>
              <a:gdLst/>
              <a:ahLst/>
              <a:cxnLst/>
              <a:rect l="l" t="t" r="r" b="b"/>
              <a:pathLst>
                <a:path w="8014" h="8324" extrusionOk="0">
                  <a:moveTo>
                    <a:pt x="4014" y="1"/>
                  </a:moveTo>
                  <a:cubicBezTo>
                    <a:pt x="1822" y="1"/>
                    <a:pt x="36" y="1758"/>
                    <a:pt x="12" y="3954"/>
                  </a:cubicBezTo>
                  <a:lnTo>
                    <a:pt x="12" y="4299"/>
                  </a:lnTo>
                  <a:cubicBezTo>
                    <a:pt x="0" y="6502"/>
                    <a:pt x="1774" y="8300"/>
                    <a:pt x="3977" y="8323"/>
                  </a:cubicBezTo>
                  <a:cubicBezTo>
                    <a:pt x="3984" y="8323"/>
                    <a:pt x="3992" y="8323"/>
                    <a:pt x="3999" y="8323"/>
                  </a:cubicBezTo>
                  <a:cubicBezTo>
                    <a:pt x="6192" y="8323"/>
                    <a:pt x="7978" y="6554"/>
                    <a:pt x="7989" y="4359"/>
                  </a:cubicBezTo>
                  <a:lnTo>
                    <a:pt x="7989" y="4013"/>
                  </a:lnTo>
                  <a:cubicBezTo>
                    <a:pt x="8013" y="1811"/>
                    <a:pt x="6239" y="13"/>
                    <a:pt x="4037" y="1"/>
                  </a:cubicBezTo>
                  <a:cubicBezTo>
                    <a:pt x="4029" y="1"/>
                    <a:pt x="4022" y="1"/>
                    <a:pt x="4014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1" name="Google Shape;658;p35"/>
            <p:cNvSpPr/>
            <p:nvPr/>
          </p:nvSpPr>
          <p:spPr>
            <a:xfrm flipH="1">
              <a:off x="1950450" y="1681748"/>
              <a:ext cx="374774" cy="264946"/>
            </a:xfrm>
            <a:custGeom>
              <a:avLst/>
              <a:gdLst/>
              <a:ahLst/>
              <a:cxnLst/>
              <a:rect l="l" t="t" r="r" b="b"/>
              <a:pathLst>
                <a:path w="8002" h="5657" extrusionOk="0">
                  <a:moveTo>
                    <a:pt x="3981" y="1"/>
                  </a:moveTo>
                  <a:cubicBezTo>
                    <a:pt x="1798" y="1"/>
                    <a:pt x="24" y="1766"/>
                    <a:pt x="0" y="3954"/>
                  </a:cubicBezTo>
                  <a:lnTo>
                    <a:pt x="0" y="4299"/>
                  </a:lnTo>
                  <a:cubicBezTo>
                    <a:pt x="0" y="4549"/>
                    <a:pt x="24" y="4811"/>
                    <a:pt x="60" y="5061"/>
                  </a:cubicBezTo>
                  <a:cubicBezTo>
                    <a:pt x="1012" y="5442"/>
                    <a:pt x="2120" y="5644"/>
                    <a:pt x="3274" y="5656"/>
                  </a:cubicBezTo>
                  <a:cubicBezTo>
                    <a:pt x="5096" y="5656"/>
                    <a:pt x="6751" y="5204"/>
                    <a:pt x="7977" y="4311"/>
                  </a:cubicBezTo>
                  <a:lnTo>
                    <a:pt x="7977" y="4013"/>
                  </a:lnTo>
                  <a:cubicBezTo>
                    <a:pt x="8001" y="1811"/>
                    <a:pt x="6227" y="13"/>
                    <a:pt x="4025" y="1"/>
                  </a:cubicBezTo>
                  <a:cubicBezTo>
                    <a:pt x="4010" y="1"/>
                    <a:pt x="3995" y="1"/>
                    <a:pt x="3981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2" name="Google Shape;659;p35"/>
            <p:cNvSpPr/>
            <p:nvPr/>
          </p:nvSpPr>
          <p:spPr>
            <a:xfrm>
              <a:off x="1781052" y="1134907"/>
              <a:ext cx="757423" cy="746173"/>
            </a:xfrm>
            <a:custGeom>
              <a:avLst/>
              <a:gdLst/>
              <a:ahLst/>
              <a:cxnLst/>
              <a:rect l="l" t="t" r="r" b="b"/>
              <a:pathLst>
                <a:path w="16142" h="16460" extrusionOk="0">
                  <a:moveTo>
                    <a:pt x="8709" y="1"/>
                  </a:moveTo>
                  <a:cubicBezTo>
                    <a:pt x="6083" y="1"/>
                    <a:pt x="3878" y="1885"/>
                    <a:pt x="3878" y="1885"/>
                  </a:cubicBezTo>
                  <a:cubicBezTo>
                    <a:pt x="3566" y="1720"/>
                    <a:pt x="3271" y="1635"/>
                    <a:pt x="2996" y="1635"/>
                  </a:cubicBezTo>
                  <a:cubicBezTo>
                    <a:pt x="1560" y="1635"/>
                    <a:pt x="634" y="3937"/>
                    <a:pt x="295" y="9231"/>
                  </a:cubicBezTo>
                  <a:cubicBezTo>
                    <a:pt x="1" y="13962"/>
                    <a:pt x="4106" y="16459"/>
                    <a:pt x="8027" y="16459"/>
                  </a:cubicBezTo>
                  <a:cubicBezTo>
                    <a:pt x="9347" y="16459"/>
                    <a:pt x="10645" y="16176"/>
                    <a:pt x="11748" y="15601"/>
                  </a:cubicBezTo>
                  <a:cubicBezTo>
                    <a:pt x="16142" y="13303"/>
                    <a:pt x="15713" y="4135"/>
                    <a:pt x="11963" y="1159"/>
                  </a:cubicBezTo>
                  <a:cubicBezTo>
                    <a:pt x="10887" y="305"/>
                    <a:pt x="9764" y="1"/>
                    <a:pt x="8709" y="1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3" name="Google Shape;660;p35"/>
            <p:cNvSpPr/>
            <p:nvPr/>
          </p:nvSpPr>
          <p:spPr>
            <a:xfrm>
              <a:off x="2110832" y="1747577"/>
              <a:ext cx="45540" cy="32831"/>
            </a:xfrm>
            <a:custGeom>
              <a:avLst/>
              <a:gdLst/>
              <a:ahLst/>
              <a:cxnLst/>
              <a:rect l="l" t="t" r="r" b="b"/>
              <a:pathLst>
                <a:path w="930" h="701" extrusionOk="0">
                  <a:moveTo>
                    <a:pt x="411" y="0"/>
                  </a:moveTo>
                  <a:cubicBezTo>
                    <a:pt x="299" y="0"/>
                    <a:pt x="164" y="47"/>
                    <a:pt x="1" y="162"/>
                  </a:cubicBezTo>
                  <a:cubicBezTo>
                    <a:pt x="108" y="436"/>
                    <a:pt x="263" y="674"/>
                    <a:pt x="584" y="698"/>
                  </a:cubicBezTo>
                  <a:cubicBezTo>
                    <a:pt x="601" y="700"/>
                    <a:pt x="618" y="700"/>
                    <a:pt x="634" y="700"/>
                  </a:cubicBezTo>
                  <a:cubicBezTo>
                    <a:pt x="743" y="700"/>
                    <a:pt x="836" y="667"/>
                    <a:pt x="929" y="615"/>
                  </a:cubicBezTo>
                  <a:cubicBezTo>
                    <a:pt x="876" y="418"/>
                    <a:pt x="748" y="0"/>
                    <a:pt x="411" y="0"/>
                  </a:cubicBezTo>
                  <a:close/>
                </a:path>
              </a:pathLst>
            </a:custGeom>
            <a:solidFill>
              <a:srgbClr val="CC6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4" name="Google Shape;661;p35"/>
            <p:cNvSpPr/>
            <p:nvPr/>
          </p:nvSpPr>
          <p:spPr>
            <a:xfrm>
              <a:off x="2110832" y="1733432"/>
              <a:ext cx="45540" cy="47444"/>
            </a:xfrm>
            <a:custGeom>
              <a:avLst/>
              <a:gdLst/>
              <a:ahLst/>
              <a:cxnLst/>
              <a:rect l="l" t="t" r="r" b="b"/>
              <a:pathLst>
                <a:path w="930" h="1013" extrusionOk="0">
                  <a:moveTo>
                    <a:pt x="929" y="917"/>
                  </a:moveTo>
                  <a:cubicBezTo>
                    <a:pt x="822" y="976"/>
                    <a:pt x="715" y="1012"/>
                    <a:pt x="584" y="1000"/>
                  </a:cubicBezTo>
                  <a:cubicBezTo>
                    <a:pt x="263" y="976"/>
                    <a:pt x="108" y="738"/>
                    <a:pt x="1" y="464"/>
                  </a:cubicBezTo>
                  <a:cubicBezTo>
                    <a:pt x="656" y="0"/>
                    <a:pt x="858" y="655"/>
                    <a:pt x="929" y="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5" name="Google Shape;662;p35"/>
            <p:cNvSpPr/>
            <p:nvPr/>
          </p:nvSpPr>
          <p:spPr>
            <a:xfrm>
              <a:off x="1706821" y="1537140"/>
              <a:ext cx="201795" cy="192398"/>
            </a:xfrm>
            <a:custGeom>
              <a:avLst/>
              <a:gdLst/>
              <a:ahLst/>
              <a:cxnLst/>
              <a:rect l="l" t="t" r="r" b="b"/>
              <a:pathLst>
                <a:path w="4121" h="4108" extrusionOk="0">
                  <a:moveTo>
                    <a:pt x="2061" y="0"/>
                  </a:moveTo>
                  <a:cubicBezTo>
                    <a:pt x="929" y="0"/>
                    <a:pt x="1" y="917"/>
                    <a:pt x="1" y="2048"/>
                  </a:cubicBezTo>
                  <a:cubicBezTo>
                    <a:pt x="1" y="3179"/>
                    <a:pt x="929" y="4108"/>
                    <a:pt x="2061" y="4108"/>
                  </a:cubicBezTo>
                  <a:cubicBezTo>
                    <a:pt x="3192" y="4108"/>
                    <a:pt x="4120" y="3179"/>
                    <a:pt x="4120" y="2048"/>
                  </a:cubicBezTo>
                  <a:cubicBezTo>
                    <a:pt x="4120" y="917"/>
                    <a:pt x="3204" y="0"/>
                    <a:pt x="2061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6" name="Google Shape;663;p35"/>
            <p:cNvSpPr/>
            <p:nvPr/>
          </p:nvSpPr>
          <p:spPr>
            <a:xfrm>
              <a:off x="1788740" y="1621727"/>
              <a:ext cx="83734" cy="58075"/>
            </a:xfrm>
            <a:custGeom>
              <a:avLst/>
              <a:gdLst/>
              <a:ahLst/>
              <a:cxnLst/>
              <a:rect l="l" t="t" r="r" b="b"/>
              <a:pathLst>
                <a:path w="1710" h="1240" extrusionOk="0">
                  <a:moveTo>
                    <a:pt x="412" y="1"/>
                  </a:moveTo>
                  <a:cubicBezTo>
                    <a:pt x="332" y="1"/>
                    <a:pt x="248" y="9"/>
                    <a:pt x="161" y="28"/>
                  </a:cubicBezTo>
                  <a:cubicBezTo>
                    <a:pt x="161" y="28"/>
                    <a:pt x="0" y="1240"/>
                    <a:pt x="748" y="1240"/>
                  </a:cubicBezTo>
                  <a:cubicBezTo>
                    <a:pt x="975" y="1240"/>
                    <a:pt x="1285" y="1128"/>
                    <a:pt x="1709" y="837"/>
                  </a:cubicBezTo>
                  <a:cubicBezTo>
                    <a:pt x="1709" y="837"/>
                    <a:pt x="1217" y="1"/>
                    <a:pt x="412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7" name="Google Shape;664;p35"/>
            <p:cNvSpPr/>
            <p:nvPr/>
          </p:nvSpPr>
          <p:spPr>
            <a:xfrm>
              <a:off x="1769203" y="1615966"/>
              <a:ext cx="103272" cy="45008"/>
            </a:xfrm>
            <a:custGeom>
              <a:avLst/>
              <a:gdLst/>
              <a:ahLst/>
              <a:cxnLst/>
              <a:rect l="l" t="t" r="r" b="b"/>
              <a:pathLst>
                <a:path w="2109" h="961" extrusionOk="0">
                  <a:moveTo>
                    <a:pt x="864" y="1"/>
                  </a:moveTo>
                  <a:cubicBezTo>
                    <a:pt x="609" y="1"/>
                    <a:pt x="320" y="101"/>
                    <a:pt x="1" y="365"/>
                  </a:cubicBezTo>
                  <a:cubicBezTo>
                    <a:pt x="1" y="365"/>
                    <a:pt x="260" y="216"/>
                    <a:pt x="653" y="216"/>
                  </a:cubicBezTo>
                  <a:cubicBezTo>
                    <a:pt x="1046" y="216"/>
                    <a:pt x="1572" y="365"/>
                    <a:pt x="2108" y="960"/>
                  </a:cubicBezTo>
                  <a:cubicBezTo>
                    <a:pt x="2108" y="960"/>
                    <a:pt x="1652" y="1"/>
                    <a:pt x="864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8" name="Google Shape;665;p35"/>
            <p:cNvSpPr/>
            <p:nvPr/>
          </p:nvSpPr>
          <p:spPr>
            <a:xfrm>
              <a:off x="2390079" y="1537140"/>
              <a:ext cx="201207" cy="192398"/>
            </a:xfrm>
            <a:custGeom>
              <a:avLst/>
              <a:gdLst/>
              <a:ahLst/>
              <a:cxnLst/>
              <a:rect l="l" t="t" r="r" b="b"/>
              <a:pathLst>
                <a:path w="4109" h="4108" extrusionOk="0">
                  <a:moveTo>
                    <a:pt x="2049" y="0"/>
                  </a:moveTo>
                  <a:cubicBezTo>
                    <a:pt x="918" y="0"/>
                    <a:pt x="1" y="917"/>
                    <a:pt x="1" y="2048"/>
                  </a:cubicBezTo>
                  <a:cubicBezTo>
                    <a:pt x="1" y="3179"/>
                    <a:pt x="918" y="4108"/>
                    <a:pt x="2049" y="4108"/>
                  </a:cubicBezTo>
                  <a:cubicBezTo>
                    <a:pt x="3180" y="4108"/>
                    <a:pt x="4109" y="3179"/>
                    <a:pt x="4109" y="2048"/>
                  </a:cubicBezTo>
                  <a:cubicBezTo>
                    <a:pt x="4109" y="917"/>
                    <a:pt x="3180" y="0"/>
                    <a:pt x="2049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9" name="Google Shape;666;p35"/>
            <p:cNvSpPr/>
            <p:nvPr/>
          </p:nvSpPr>
          <p:spPr>
            <a:xfrm>
              <a:off x="2425726" y="1621727"/>
              <a:ext cx="84616" cy="58075"/>
            </a:xfrm>
            <a:custGeom>
              <a:avLst/>
              <a:gdLst/>
              <a:ahLst/>
              <a:cxnLst/>
              <a:rect l="l" t="t" r="r" b="b"/>
              <a:pathLst>
                <a:path w="1728" h="1240" extrusionOk="0">
                  <a:moveTo>
                    <a:pt x="1305" y="1"/>
                  </a:moveTo>
                  <a:cubicBezTo>
                    <a:pt x="491" y="1"/>
                    <a:pt x="0" y="837"/>
                    <a:pt x="11" y="837"/>
                  </a:cubicBezTo>
                  <a:cubicBezTo>
                    <a:pt x="438" y="1128"/>
                    <a:pt x="750" y="1240"/>
                    <a:pt x="977" y="1240"/>
                  </a:cubicBezTo>
                  <a:cubicBezTo>
                    <a:pt x="1727" y="1240"/>
                    <a:pt x="1559" y="28"/>
                    <a:pt x="1559" y="28"/>
                  </a:cubicBezTo>
                  <a:cubicBezTo>
                    <a:pt x="1471" y="9"/>
                    <a:pt x="1387" y="1"/>
                    <a:pt x="1305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0" name="Google Shape;667;p35"/>
            <p:cNvSpPr/>
            <p:nvPr/>
          </p:nvSpPr>
          <p:spPr>
            <a:xfrm>
              <a:off x="2425824" y="1615966"/>
              <a:ext cx="104252" cy="45008"/>
            </a:xfrm>
            <a:custGeom>
              <a:avLst/>
              <a:gdLst/>
              <a:ahLst/>
              <a:cxnLst/>
              <a:rect l="l" t="t" r="r" b="b"/>
              <a:pathLst>
                <a:path w="2129" h="961" extrusionOk="0">
                  <a:moveTo>
                    <a:pt x="1257" y="1"/>
                  </a:moveTo>
                  <a:cubicBezTo>
                    <a:pt x="461" y="1"/>
                    <a:pt x="0" y="960"/>
                    <a:pt x="9" y="960"/>
                  </a:cubicBezTo>
                  <a:cubicBezTo>
                    <a:pt x="545" y="365"/>
                    <a:pt x="1075" y="216"/>
                    <a:pt x="1471" y="216"/>
                  </a:cubicBezTo>
                  <a:cubicBezTo>
                    <a:pt x="1866" y="216"/>
                    <a:pt x="2128" y="365"/>
                    <a:pt x="2128" y="365"/>
                  </a:cubicBezTo>
                  <a:cubicBezTo>
                    <a:pt x="1806" y="101"/>
                    <a:pt x="1514" y="1"/>
                    <a:pt x="1257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1" name="Google Shape;668;p35"/>
            <p:cNvSpPr/>
            <p:nvPr/>
          </p:nvSpPr>
          <p:spPr>
            <a:xfrm>
              <a:off x="1834522" y="1208113"/>
              <a:ext cx="628547" cy="694282"/>
            </a:xfrm>
            <a:custGeom>
              <a:avLst/>
              <a:gdLst/>
              <a:ahLst/>
              <a:cxnLst/>
              <a:rect l="l" t="t" r="r" b="b"/>
              <a:pathLst>
                <a:path w="12836" h="14824" extrusionOk="0">
                  <a:moveTo>
                    <a:pt x="6418" y="0"/>
                  </a:moveTo>
                  <a:cubicBezTo>
                    <a:pt x="512" y="0"/>
                    <a:pt x="0" y="4858"/>
                    <a:pt x="0" y="8406"/>
                  </a:cubicBezTo>
                  <a:cubicBezTo>
                    <a:pt x="0" y="11954"/>
                    <a:pt x="2370" y="14824"/>
                    <a:pt x="6418" y="14824"/>
                  </a:cubicBezTo>
                  <a:cubicBezTo>
                    <a:pt x="10513" y="14824"/>
                    <a:pt x="12835" y="11954"/>
                    <a:pt x="12835" y="8406"/>
                  </a:cubicBezTo>
                  <a:cubicBezTo>
                    <a:pt x="12835" y="4858"/>
                    <a:pt x="12323" y="0"/>
                    <a:pt x="641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2" name="Google Shape;669;p35"/>
            <p:cNvSpPr/>
            <p:nvPr/>
          </p:nvSpPr>
          <p:spPr>
            <a:xfrm>
              <a:off x="2271192" y="1617886"/>
              <a:ext cx="26247" cy="30817"/>
            </a:xfrm>
            <a:custGeom>
              <a:avLst/>
              <a:gdLst/>
              <a:ahLst/>
              <a:cxnLst/>
              <a:rect l="l" t="t" r="r" b="b"/>
              <a:pathLst>
                <a:path w="536" h="658" extrusionOk="0">
                  <a:moveTo>
                    <a:pt x="245" y="0"/>
                  </a:moveTo>
                  <a:cubicBezTo>
                    <a:pt x="114" y="0"/>
                    <a:pt x="0" y="146"/>
                    <a:pt x="0" y="324"/>
                  </a:cubicBezTo>
                  <a:cubicBezTo>
                    <a:pt x="0" y="502"/>
                    <a:pt x="119" y="657"/>
                    <a:pt x="274" y="657"/>
                  </a:cubicBezTo>
                  <a:cubicBezTo>
                    <a:pt x="417" y="657"/>
                    <a:pt x="536" y="502"/>
                    <a:pt x="536" y="324"/>
                  </a:cubicBezTo>
                  <a:cubicBezTo>
                    <a:pt x="536" y="145"/>
                    <a:pt x="417" y="2"/>
                    <a:pt x="274" y="2"/>
                  </a:cubicBezTo>
                  <a:cubicBezTo>
                    <a:pt x="264" y="1"/>
                    <a:pt x="254" y="0"/>
                    <a:pt x="245" y="0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3" name="Google Shape;670;p35"/>
            <p:cNvSpPr/>
            <p:nvPr/>
          </p:nvSpPr>
          <p:spPr>
            <a:xfrm>
              <a:off x="2264190" y="1567162"/>
              <a:ext cx="55431" cy="19624"/>
            </a:xfrm>
            <a:custGeom>
              <a:avLst/>
              <a:gdLst/>
              <a:ahLst/>
              <a:cxnLst/>
              <a:rect l="l" t="t" r="r" b="b"/>
              <a:pathLst>
                <a:path w="1132" h="419" extrusionOk="0">
                  <a:moveTo>
                    <a:pt x="402" y="1"/>
                  </a:moveTo>
                  <a:cubicBezTo>
                    <a:pt x="155" y="1"/>
                    <a:pt x="0" y="145"/>
                    <a:pt x="0" y="145"/>
                  </a:cubicBezTo>
                  <a:cubicBezTo>
                    <a:pt x="124" y="90"/>
                    <a:pt x="244" y="68"/>
                    <a:pt x="356" y="68"/>
                  </a:cubicBezTo>
                  <a:cubicBezTo>
                    <a:pt x="804" y="68"/>
                    <a:pt x="1131" y="419"/>
                    <a:pt x="1131" y="419"/>
                  </a:cubicBezTo>
                  <a:cubicBezTo>
                    <a:pt x="852" y="92"/>
                    <a:pt x="598" y="1"/>
                    <a:pt x="402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4" name="Google Shape;671;p35"/>
            <p:cNvSpPr/>
            <p:nvPr/>
          </p:nvSpPr>
          <p:spPr>
            <a:xfrm>
              <a:off x="2230943" y="1494425"/>
              <a:ext cx="132996" cy="77278"/>
            </a:xfrm>
            <a:custGeom>
              <a:avLst/>
              <a:gdLst/>
              <a:ahLst/>
              <a:cxnLst/>
              <a:rect l="l" t="t" r="r" b="b"/>
              <a:pathLst>
                <a:path w="2716" h="1650" extrusionOk="0">
                  <a:moveTo>
                    <a:pt x="1250" y="0"/>
                  </a:moveTo>
                  <a:cubicBezTo>
                    <a:pt x="758" y="0"/>
                    <a:pt x="318" y="260"/>
                    <a:pt x="179" y="686"/>
                  </a:cubicBezTo>
                  <a:cubicBezTo>
                    <a:pt x="0" y="1233"/>
                    <a:pt x="679" y="936"/>
                    <a:pt x="1322" y="1150"/>
                  </a:cubicBezTo>
                  <a:cubicBezTo>
                    <a:pt x="1785" y="1293"/>
                    <a:pt x="2111" y="1650"/>
                    <a:pt x="2325" y="1650"/>
                  </a:cubicBezTo>
                  <a:cubicBezTo>
                    <a:pt x="2414" y="1650"/>
                    <a:pt x="2484" y="1588"/>
                    <a:pt x="2537" y="1424"/>
                  </a:cubicBezTo>
                  <a:cubicBezTo>
                    <a:pt x="2715" y="876"/>
                    <a:pt x="2322" y="269"/>
                    <a:pt x="1679" y="67"/>
                  </a:cubicBezTo>
                  <a:cubicBezTo>
                    <a:pt x="1536" y="22"/>
                    <a:pt x="1391" y="0"/>
                    <a:pt x="1250" y="0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5" name="Google Shape;672;p35"/>
            <p:cNvSpPr/>
            <p:nvPr/>
          </p:nvSpPr>
          <p:spPr>
            <a:xfrm>
              <a:off x="2043799" y="1618542"/>
              <a:ext cx="25120" cy="29600"/>
            </a:xfrm>
            <a:custGeom>
              <a:avLst/>
              <a:gdLst/>
              <a:ahLst/>
              <a:cxnLst/>
              <a:rect l="l" t="t" r="r" b="b"/>
              <a:pathLst>
                <a:path w="513" h="632" extrusionOk="0">
                  <a:moveTo>
                    <a:pt x="251" y="0"/>
                  </a:moveTo>
                  <a:cubicBezTo>
                    <a:pt x="120" y="0"/>
                    <a:pt x="1" y="131"/>
                    <a:pt x="1" y="310"/>
                  </a:cubicBezTo>
                  <a:cubicBezTo>
                    <a:pt x="1" y="477"/>
                    <a:pt x="120" y="631"/>
                    <a:pt x="251" y="631"/>
                  </a:cubicBezTo>
                  <a:cubicBezTo>
                    <a:pt x="382" y="631"/>
                    <a:pt x="513" y="488"/>
                    <a:pt x="513" y="310"/>
                  </a:cubicBezTo>
                  <a:cubicBezTo>
                    <a:pt x="513" y="131"/>
                    <a:pt x="405" y="0"/>
                    <a:pt x="251" y="0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6" name="Google Shape;673;p35"/>
            <p:cNvSpPr/>
            <p:nvPr/>
          </p:nvSpPr>
          <p:spPr>
            <a:xfrm>
              <a:off x="2017553" y="1578263"/>
              <a:ext cx="52542" cy="22481"/>
            </a:xfrm>
            <a:custGeom>
              <a:avLst/>
              <a:gdLst/>
              <a:ahLst/>
              <a:cxnLst/>
              <a:rect l="l" t="t" r="r" b="b"/>
              <a:pathLst>
                <a:path w="1073" h="480" extrusionOk="0">
                  <a:moveTo>
                    <a:pt x="676" y="1"/>
                  </a:moveTo>
                  <a:cubicBezTo>
                    <a:pt x="108" y="1"/>
                    <a:pt x="1" y="459"/>
                    <a:pt x="1" y="479"/>
                  </a:cubicBezTo>
                  <a:cubicBezTo>
                    <a:pt x="232" y="109"/>
                    <a:pt x="614" y="44"/>
                    <a:pt x="854" y="44"/>
                  </a:cubicBezTo>
                  <a:cubicBezTo>
                    <a:pt x="984" y="44"/>
                    <a:pt x="1072" y="63"/>
                    <a:pt x="1072" y="63"/>
                  </a:cubicBezTo>
                  <a:cubicBezTo>
                    <a:pt x="920" y="19"/>
                    <a:pt x="789" y="1"/>
                    <a:pt x="676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7" name="Google Shape;674;p35"/>
            <p:cNvSpPr/>
            <p:nvPr/>
          </p:nvSpPr>
          <p:spPr>
            <a:xfrm>
              <a:off x="1965112" y="1500139"/>
              <a:ext cx="131233" cy="76622"/>
            </a:xfrm>
            <a:custGeom>
              <a:avLst/>
              <a:gdLst/>
              <a:ahLst/>
              <a:cxnLst/>
              <a:rect l="l" t="t" r="r" b="b"/>
              <a:pathLst>
                <a:path w="2680" h="1636" extrusionOk="0">
                  <a:moveTo>
                    <a:pt x="1450" y="0"/>
                  </a:moveTo>
                  <a:cubicBezTo>
                    <a:pt x="1315" y="0"/>
                    <a:pt x="1176" y="21"/>
                    <a:pt x="1036" y="64"/>
                  </a:cubicBezTo>
                  <a:cubicBezTo>
                    <a:pt x="393" y="254"/>
                    <a:pt x="0" y="861"/>
                    <a:pt x="167" y="1409"/>
                  </a:cubicBezTo>
                  <a:cubicBezTo>
                    <a:pt x="216" y="1574"/>
                    <a:pt x="284" y="1635"/>
                    <a:pt x="371" y="1635"/>
                  </a:cubicBezTo>
                  <a:cubicBezTo>
                    <a:pt x="582" y="1635"/>
                    <a:pt x="907" y="1282"/>
                    <a:pt x="1369" y="1147"/>
                  </a:cubicBezTo>
                  <a:cubicBezTo>
                    <a:pt x="2024" y="957"/>
                    <a:pt x="2679" y="1266"/>
                    <a:pt x="2512" y="719"/>
                  </a:cubicBezTo>
                  <a:cubicBezTo>
                    <a:pt x="2381" y="278"/>
                    <a:pt x="1948" y="0"/>
                    <a:pt x="1450" y="0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8" name="Google Shape;675;p35"/>
            <p:cNvSpPr/>
            <p:nvPr/>
          </p:nvSpPr>
          <p:spPr>
            <a:xfrm>
              <a:off x="1877660" y="1648096"/>
              <a:ext cx="63021" cy="47444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643" y="0"/>
                  </a:moveTo>
                  <a:cubicBezTo>
                    <a:pt x="286" y="0"/>
                    <a:pt x="0" y="238"/>
                    <a:pt x="0" y="500"/>
                  </a:cubicBezTo>
                  <a:cubicBezTo>
                    <a:pt x="0" y="786"/>
                    <a:pt x="286" y="1012"/>
                    <a:pt x="643" y="1012"/>
                  </a:cubicBezTo>
                  <a:cubicBezTo>
                    <a:pt x="1000" y="1012"/>
                    <a:pt x="1286" y="786"/>
                    <a:pt x="1286" y="500"/>
                  </a:cubicBezTo>
                  <a:cubicBezTo>
                    <a:pt x="1286" y="21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9" name="Google Shape;676;p35"/>
            <p:cNvSpPr/>
            <p:nvPr/>
          </p:nvSpPr>
          <p:spPr>
            <a:xfrm>
              <a:off x="2335875" y="1656433"/>
              <a:ext cx="63021" cy="46929"/>
            </a:xfrm>
            <a:custGeom>
              <a:avLst/>
              <a:gdLst/>
              <a:ahLst/>
              <a:cxnLst/>
              <a:rect l="l" t="t" r="r" b="b"/>
              <a:pathLst>
                <a:path w="1287" h="1002" extrusionOk="0">
                  <a:moveTo>
                    <a:pt x="644" y="1"/>
                  </a:moveTo>
                  <a:cubicBezTo>
                    <a:pt x="286" y="1"/>
                    <a:pt x="1" y="239"/>
                    <a:pt x="1" y="501"/>
                  </a:cubicBezTo>
                  <a:cubicBezTo>
                    <a:pt x="1" y="787"/>
                    <a:pt x="286" y="1001"/>
                    <a:pt x="644" y="1001"/>
                  </a:cubicBezTo>
                  <a:cubicBezTo>
                    <a:pt x="1001" y="1001"/>
                    <a:pt x="1286" y="787"/>
                    <a:pt x="1286" y="501"/>
                  </a:cubicBezTo>
                  <a:cubicBezTo>
                    <a:pt x="1286" y="215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70" name="Google Shape;677;p35"/>
            <p:cNvSpPr/>
            <p:nvPr/>
          </p:nvSpPr>
          <p:spPr>
            <a:xfrm>
              <a:off x="2145842" y="1648705"/>
              <a:ext cx="76977" cy="56858"/>
            </a:xfrm>
            <a:custGeom>
              <a:avLst/>
              <a:gdLst/>
              <a:ahLst/>
              <a:cxnLst/>
              <a:rect l="l" t="t" r="r" b="b"/>
              <a:pathLst>
                <a:path w="1572" h="1214" extrusionOk="0">
                  <a:moveTo>
                    <a:pt x="874" y="1"/>
                  </a:moveTo>
                  <a:cubicBezTo>
                    <a:pt x="470" y="1"/>
                    <a:pt x="0" y="106"/>
                    <a:pt x="0" y="106"/>
                  </a:cubicBezTo>
                  <a:lnTo>
                    <a:pt x="0" y="1214"/>
                  </a:lnTo>
                  <a:cubicBezTo>
                    <a:pt x="619" y="1214"/>
                    <a:pt x="1572" y="583"/>
                    <a:pt x="1429" y="190"/>
                  </a:cubicBezTo>
                  <a:cubicBezTo>
                    <a:pt x="1368" y="45"/>
                    <a:pt x="1135" y="1"/>
                    <a:pt x="874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71" name="Google Shape;678;p35"/>
            <p:cNvSpPr/>
            <p:nvPr/>
          </p:nvSpPr>
          <p:spPr>
            <a:xfrm>
              <a:off x="2145842" y="1645848"/>
              <a:ext cx="74088" cy="59527"/>
            </a:xfrm>
            <a:custGeom>
              <a:avLst/>
              <a:gdLst/>
              <a:ahLst/>
              <a:cxnLst/>
              <a:rect l="l" t="t" r="r" b="b"/>
              <a:pathLst>
                <a:path w="1513" h="1271" extrusionOk="0">
                  <a:moveTo>
                    <a:pt x="846" y="1"/>
                  </a:moveTo>
                  <a:cubicBezTo>
                    <a:pt x="548" y="13"/>
                    <a:pt x="274" y="72"/>
                    <a:pt x="0" y="167"/>
                  </a:cubicBezTo>
                  <a:cubicBezTo>
                    <a:pt x="286" y="132"/>
                    <a:pt x="572" y="120"/>
                    <a:pt x="846" y="84"/>
                  </a:cubicBezTo>
                  <a:cubicBezTo>
                    <a:pt x="1000" y="84"/>
                    <a:pt x="1131" y="108"/>
                    <a:pt x="1250" y="144"/>
                  </a:cubicBezTo>
                  <a:cubicBezTo>
                    <a:pt x="1310" y="179"/>
                    <a:pt x="1357" y="203"/>
                    <a:pt x="1369" y="251"/>
                  </a:cubicBezTo>
                  <a:cubicBezTo>
                    <a:pt x="1369" y="298"/>
                    <a:pt x="1381" y="346"/>
                    <a:pt x="1357" y="406"/>
                  </a:cubicBezTo>
                  <a:cubicBezTo>
                    <a:pt x="1310" y="525"/>
                    <a:pt x="1215" y="620"/>
                    <a:pt x="1119" y="715"/>
                  </a:cubicBezTo>
                  <a:cubicBezTo>
                    <a:pt x="1024" y="822"/>
                    <a:pt x="905" y="894"/>
                    <a:pt x="786" y="965"/>
                  </a:cubicBezTo>
                  <a:cubicBezTo>
                    <a:pt x="548" y="1096"/>
                    <a:pt x="286" y="1215"/>
                    <a:pt x="0" y="1263"/>
                  </a:cubicBezTo>
                  <a:cubicBezTo>
                    <a:pt x="41" y="1268"/>
                    <a:pt x="83" y="1270"/>
                    <a:pt x="124" y="1270"/>
                  </a:cubicBezTo>
                  <a:cubicBezTo>
                    <a:pt x="371" y="1270"/>
                    <a:pt x="620" y="1184"/>
                    <a:pt x="834" y="1072"/>
                  </a:cubicBezTo>
                  <a:cubicBezTo>
                    <a:pt x="965" y="1013"/>
                    <a:pt x="1084" y="918"/>
                    <a:pt x="1203" y="834"/>
                  </a:cubicBezTo>
                  <a:cubicBezTo>
                    <a:pt x="1310" y="739"/>
                    <a:pt x="1429" y="620"/>
                    <a:pt x="1488" y="477"/>
                  </a:cubicBezTo>
                  <a:cubicBezTo>
                    <a:pt x="1512" y="406"/>
                    <a:pt x="1512" y="298"/>
                    <a:pt x="1488" y="203"/>
                  </a:cubicBezTo>
                  <a:cubicBezTo>
                    <a:pt x="1453" y="120"/>
                    <a:pt x="1369" y="72"/>
                    <a:pt x="1298" y="48"/>
                  </a:cubicBezTo>
                  <a:cubicBezTo>
                    <a:pt x="1143" y="1"/>
                    <a:pt x="1000" y="1"/>
                    <a:pt x="846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72" name="Google Shape;679;p35"/>
            <p:cNvSpPr/>
            <p:nvPr/>
          </p:nvSpPr>
          <p:spPr>
            <a:xfrm>
              <a:off x="2056040" y="1713902"/>
              <a:ext cx="92157" cy="49036"/>
            </a:xfrm>
            <a:custGeom>
              <a:avLst/>
              <a:gdLst/>
              <a:ahLst/>
              <a:cxnLst/>
              <a:rect l="l" t="t" r="r" b="b"/>
              <a:pathLst>
                <a:path w="1882" h="1047" extrusionOk="0">
                  <a:moveTo>
                    <a:pt x="1" y="0"/>
                  </a:moveTo>
                  <a:cubicBezTo>
                    <a:pt x="1" y="0"/>
                    <a:pt x="240" y="1046"/>
                    <a:pt x="829" y="1046"/>
                  </a:cubicBezTo>
                  <a:cubicBezTo>
                    <a:pt x="1101" y="1046"/>
                    <a:pt x="1449" y="822"/>
                    <a:pt x="1882" y="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73" name="Google Shape;680;p35"/>
            <p:cNvSpPr/>
            <p:nvPr/>
          </p:nvSpPr>
          <p:spPr>
            <a:xfrm>
              <a:off x="1801862" y="1234294"/>
              <a:ext cx="693233" cy="367561"/>
            </a:xfrm>
            <a:custGeom>
              <a:avLst/>
              <a:gdLst/>
              <a:ahLst/>
              <a:cxnLst/>
              <a:rect l="l" t="t" r="r" b="b"/>
              <a:pathLst>
                <a:path w="14157" h="7848" extrusionOk="0">
                  <a:moveTo>
                    <a:pt x="7073" y="1"/>
                  </a:moveTo>
                  <a:cubicBezTo>
                    <a:pt x="0" y="1"/>
                    <a:pt x="667" y="6347"/>
                    <a:pt x="667" y="7847"/>
                  </a:cubicBezTo>
                  <a:cubicBezTo>
                    <a:pt x="667" y="7847"/>
                    <a:pt x="683" y="7848"/>
                    <a:pt x="713" y="7848"/>
                  </a:cubicBezTo>
                  <a:cubicBezTo>
                    <a:pt x="1244" y="7848"/>
                    <a:pt x="6130" y="7730"/>
                    <a:pt x="4418" y="3370"/>
                  </a:cubicBezTo>
                  <a:lnTo>
                    <a:pt x="4418" y="3370"/>
                  </a:lnTo>
                  <a:cubicBezTo>
                    <a:pt x="4418" y="3371"/>
                    <a:pt x="8335" y="6609"/>
                    <a:pt x="13490" y="7383"/>
                  </a:cubicBezTo>
                  <a:cubicBezTo>
                    <a:pt x="13490" y="7383"/>
                    <a:pt x="14157" y="1"/>
                    <a:pt x="7073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74" name="Google Shape;681;p35"/>
            <p:cNvSpPr/>
            <p:nvPr/>
          </p:nvSpPr>
          <p:spPr>
            <a:xfrm>
              <a:off x="1801911" y="1199167"/>
              <a:ext cx="710127" cy="402687"/>
            </a:xfrm>
            <a:custGeom>
              <a:avLst/>
              <a:gdLst/>
              <a:ahLst/>
              <a:cxnLst/>
              <a:rect l="l" t="t" r="r" b="b"/>
              <a:pathLst>
                <a:path w="14502" h="8598" extrusionOk="0">
                  <a:moveTo>
                    <a:pt x="7054" y="1"/>
                  </a:moveTo>
                  <a:cubicBezTo>
                    <a:pt x="1" y="1"/>
                    <a:pt x="666" y="6967"/>
                    <a:pt x="666" y="8597"/>
                  </a:cubicBezTo>
                  <a:cubicBezTo>
                    <a:pt x="666" y="8597"/>
                    <a:pt x="680" y="8597"/>
                    <a:pt x="705" y="8597"/>
                  </a:cubicBezTo>
                  <a:cubicBezTo>
                    <a:pt x="1198" y="8597"/>
                    <a:pt x="6137" y="8479"/>
                    <a:pt x="4417" y="3692"/>
                  </a:cubicBezTo>
                  <a:lnTo>
                    <a:pt x="4417" y="3692"/>
                  </a:lnTo>
                  <a:cubicBezTo>
                    <a:pt x="4417" y="3692"/>
                    <a:pt x="8334" y="7240"/>
                    <a:pt x="13489" y="8097"/>
                  </a:cubicBezTo>
                  <a:cubicBezTo>
                    <a:pt x="13489" y="8097"/>
                    <a:pt x="14501" y="1"/>
                    <a:pt x="7072" y="1"/>
                  </a:cubicBezTo>
                  <a:cubicBezTo>
                    <a:pt x="7066" y="1"/>
                    <a:pt x="7060" y="1"/>
                    <a:pt x="7054" y="1"/>
                  </a:cubicBezTo>
                  <a:close/>
                </a:path>
              </a:pathLst>
            </a:custGeom>
            <a:solidFill>
              <a:srgbClr val="3D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75" name="bir">
            <a:extLst>
              <a:ext uri="{FF2B5EF4-FFF2-40B4-BE49-F238E27FC236}">
                <a16:creationId xmlns:a16="http://schemas.microsoft.com/office/drawing/2014/main" id="{EE5879B1-77EF-4A0B-A909-1C872C6AE823}"/>
              </a:ext>
            </a:extLst>
          </p:cNvPr>
          <p:cNvSpPr/>
          <p:nvPr/>
        </p:nvSpPr>
        <p:spPr>
          <a:xfrm>
            <a:off x="5576341" y="3327815"/>
            <a:ext cx="6415790" cy="1858781"/>
          </a:xfrm>
          <a:prstGeom prst="wedgeRectCallout">
            <a:avLst>
              <a:gd name="adj1" fmla="val -59147"/>
              <a:gd name="adj2" fmla="val -99864"/>
            </a:avLst>
          </a:prstGeom>
          <a:solidFill>
            <a:srgbClr val="FCF7DD"/>
          </a:solidFill>
          <a:ln>
            <a:solidFill>
              <a:srgbClr val="109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just">
              <a:defRPr/>
            </a:pPr>
            <a:r>
              <a:rPr lang="tr-TR" sz="3200" dirty="0">
                <a:solidFill>
                  <a:prstClr val="black"/>
                </a:solidFill>
              </a:rPr>
              <a:t>Toplumumuzda büyüklerin elleri öpülür. Sizce bu davranışın sebepleri neler olabilir?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49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>
            <p:custDataLst>
              <p:tags r:id="rId1"/>
            </p:custDataLst>
          </p:nvPr>
        </p:nvGrpSpPr>
        <p:grpSpPr>
          <a:xfrm>
            <a:off x="1524000" y="857250"/>
            <a:ext cx="9144000" cy="5143500"/>
            <a:chOff x="1524000" y="857250"/>
            <a:chExt cx="9144000" cy="5143500"/>
          </a:xfrm>
        </p:grpSpPr>
        <p:pic>
          <p:nvPicPr>
            <p:cNvPr id="2" name="lwA0PMCPqtY112557156"/>
            <p:cNvPicPr>
              <a:picLocks noRot="1" noChangeAspect="1"/>
            </p:cNvPicPr>
            <p:nvPr>
              <a:videoFile r:link="rId2"/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  <p:pic>
          <p:nvPicPr>
            <p:cNvPr id="3" name="lwA0PMCPqtY112557156_pic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0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H="1">
            <a:off x="2714625" y="1066800"/>
            <a:ext cx="38102" cy="2190750"/>
          </a:xfrm>
          <a:prstGeom prst="line">
            <a:avLst/>
          </a:prstGeom>
          <a:ln w="57150">
            <a:solidFill>
              <a:srgbClr val="A6D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9;p15"/>
          <p:cNvSpPr/>
          <p:nvPr/>
        </p:nvSpPr>
        <p:spPr>
          <a:xfrm>
            <a:off x="184879" y="3067050"/>
            <a:ext cx="5339621" cy="2819400"/>
          </a:xfrm>
          <a:custGeom>
            <a:avLst/>
            <a:gdLst/>
            <a:ahLst/>
            <a:cxnLst/>
            <a:rect l="l" t="t" r="r" b="b"/>
            <a:pathLst>
              <a:path w="275471" h="203163" extrusionOk="0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kern="0" dirty="0" smtClean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68665" y="3237578"/>
            <a:ext cx="4972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/>
              <a:t>İslam dini yardımlaşmaya önem vermiştir. Bundan dolayı     kültürümüzde evde pişen yemek ve tatlılardan komşulara da verilir.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36" y="1085850"/>
            <a:ext cx="6354754" cy="47434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66700" y="690890"/>
            <a:ext cx="4972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Dinin örf </a:t>
            </a:r>
            <a:r>
              <a:rPr lang="tr-TR" sz="3200" dirty="0">
                <a:solidFill>
                  <a:prstClr val="black"/>
                </a:solidFill>
                <a:latin typeface="Arial"/>
                <a:ea typeface="맑은 고딕"/>
              </a:rPr>
              <a:t>ve </a:t>
            </a:r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âdetlere etkisi </a:t>
            </a:r>
            <a:endParaRPr lang="tr-TR" sz="2000" dirty="0"/>
          </a:p>
        </p:txBody>
      </p:sp>
      <p:sp>
        <p:nvSpPr>
          <p:cNvPr id="7" name="Oval 6"/>
          <p:cNvSpPr/>
          <p:nvPr/>
        </p:nvSpPr>
        <p:spPr>
          <a:xfrm>
            <a:off x="2324101" y="1578142"/>
            <a:ext cx="819150" cy="76500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9550"/>
            <a:ext cx="8686800" cy="4887772"/>
          </a:xfrm>
          <a:prstGeom prst="rect">
            <a:avLst/>
          </a:prstGeom>
        </p:spPr>
      </p:pic>
      <p:sp>
        <p:nvSpPr>
          <p:cNvPr id="3" name="Google Shape;59;p15"/>
          <p:cNvSpPr/>
          <p:nvPr/>
        </p:nvSpPr>
        <p:spPr>
          <a:xfrm>
            <a:off x="2438400" y="5562600"/>
            <a:ext cx="8001000" cy="781050"/>
          </a:xfrm>
          <a:custGeom>
            <a:avLst/>
            <a:gdLst/>
            <a:ahLst/>
            <a:cxnLst/>
            <a:rect l="l" t="t" r="r" b="b"/>
            <a:pathLst>
              <a:path w="275471" h="203163" extrusionOk="0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</a:rPr>
              <a:t>Aşure ile ilgili neler biliyorsunuz?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424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/>
          <p:cNvCxnSpPr/>
          <p:nvPr/>
        </p:nvCxnSpPr>
        <p:spPr>
          <a:xfrm flipH="1">
            <a:off x="3057525" y="1066800"/>
            <a:ext cx="38102" cy="2190750"/>
          </a:xfrm>
          <a:prstGeom prst="line">
            <a:avLst/>
          </a:prstGeom>
          <a:ln w="57150">
            <a:solidFill>
              <a:srgbClr val="A6D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9;p15"/>
          <p:cNvSpPr/>
          <p:nvPr/>
        </p:nvSpPr>
        <p:spPr>
          <a:xfrm>
            <a:off x="228600" y="2971800"/>
            <a:ext cx="5695950" cy="2667000"/>
          </a:xfrm>
          <a:custGeom>
            <a:avLst/>
            <a:gdLst/>
            <a:ahLst/>
            <a:cxnLst/>
            <a:rect l="l" t="t" r="r" b="b"/>
            <a:pathLst>
              <a:path w="275471" h="203163" extrusionOk="0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just">
              <a:lnSpc>
                <a:spcPct val="150000"/>
              </a:lnSpc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2425" y="3181916"/>
            <a:ext cx="5448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Dinin etkisiyle ortaya çıkan önemli geleneklerden biri de Muharrem ayında </a:t>
            </a:r>
            <a:r>
              <a:rPr lang="tr-TR" sz="2800" b="1" dirty="0" smtClean="0"/>
              <a:t>aşure dağıtılmasıdır. </a:t>
            </a:r>
            <a:r>
              <a:rPr lang="tr-TR" sz="2800" dirty="0" smtClean="0"/>
              <a:t>Yapılan aşure çevredeki evlere dağıtılarak hayır dua alınır.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609600" y="690890"/>
            <a:ext cx="4972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Dinin örf </a:t>
            </a:r>
            <a:r>
              <a:rPr lang="tr-TR" sz="3200" dirty="0">
                <a:solidFill>
                  <a:prstClr val="black"/>
                </a:solidFill>
                <a:latin typeface="Arial"/>
                <a:ea typeface="맑은 고딕"/>
              </a:rPr>
              <a:t>ve </a:t>
            </a:r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âdetlere etkisi </a:t>
            </a:r>
            <a:endParaRPr lang="tr-TR" sz="2000" dirty="0"/>
          </a:p>
        </p:txBody>
      </p:sp>
      <p:sp>
        <p:nvSpPr>
          <p:cNvPr id="6" name="Oval 5"/>
          <p:cNvSpPr/>
          <p:nvPr/>
        </p:nvSpPr>
        <p:spPr>
          <a:xfrm>
            <a:off x="2667001" y="1692442"/>
            <a:ext cx="819150" cy="76500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2050" name="Picture 2" descr="AŞURE GELENEĞİ NEDİR ? – DEĞİRMEN KURUYEMİŞ KAHVE ŞEKERL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1390650"/>
            <a:ext cx="5901657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/>
          <p:cNvCxnSpPr/>
          <p:nvPr/>
        </p:nvCxnSpPr>
        <p:spPr>
          <a:xfrm flipH="1">
            <a:off x="2447925" y="1143000"/>
            <a:ext cx="38102" cy="2190750"/>
          </a:xfrm>
          <a:prstGeom prst="line">
            <a:avLst/>
          </a:prstGeom>
          <a:ln w="57150">
            <a:solidFill>
              <a:srgbClr val="A6D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9;p15"/>
          <p:cNvSpPr/>
          <p:nvPr/>
        </p:nvSpPr>
        <p:spPr>
          <a:xfrm>
            <a:off x="762000" y="3314700"/>
            <a:ext cx="3617124" cy="1828800"/>
          </a:xfrm>
          <a:custGeom>
            <a:avLst/>
            <a:gdLst/>
            <a:ahLst/>
            <a:cxnLst/>
            <a:rect l="l" t="t" r="r" b="b"/>
            <a:pathLst>
              <a:path w="275471" h="203163" extrusionOk="0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04889" y="3886766"/>
            <a:ext cx="3186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3200" dirty="0" smtClean="0">
                <a:solidFill>
                  <a:prstClr val="black"/>
                </a:solidFill>
              </a:rPr>
              <a:t>Mevlit okutulması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67090"/>
            <a:ext cx="4972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Dinin örf ve âdetlere etkisi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1" y="1768642"/>
            <a:ext cx="819150" cy="76500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7" name="Resim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05" y="1209674"/>
            <a:ext cx="687054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/>
          <p:cNvCxnSpPr/>
          <p:nvPr/>
        </p:nvCxnSpPr>
        <p:spPr>
          <a:xfrm flipH="1">
            <a:off x="2447925" y="1143000"/>
            <a:ext cx="38102" cy="2190750"/>
          </a:xfrm>
          <a:prstGeom prst="line">
            <a:avLst/>
          </a:prstGeom>
          <a:ln w="57150">
            <a:solidFill>
              <a:srgbClr val="A6D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9;p15"/>
          <p:cNvSpPr/>
          <p:nvPr/>
        </p:nvSpPr>
        <p:spPr>
          <a:xfrm>
            <a:off x="762000" y="3314700"/>
            <a:ext cx="3617124" cy="1828800"/>
          </a:xfrm>
          <a:custGeom>
            <a:avLst/>
            <a:gdLst/>
            <a:ahLst/>
            <a:cxnLst/>
            <a:rect l="l" t="t" r="r" b="b"/>
            <a:pathLst>
              <a:path w="275471" h="203163" extrusionOk="0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04889" y="3639116"/>
            <a:ext cx="318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3200" dirty="0" smtClean="0">
                <a:solidFill>
                  <a:prstClr val="black"/>
                </a:solidFill>
              </a:rPr>
              <a:t>Kandil gecelerinin kutlanması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67090"/>
            <a:ext cx="4972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Dinin örf ve âdetlere etkisi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1" y="1768642"/>
            <a:ext cx="819150" cy="76500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1666875"/>
            <a:ext cx="70485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/>
          <p:cNvCxnSpPr/>
          <p:nvPr/>
        </p:nvCxnSpPr>
        <p:spPr>
          <a:xfrm flipH="1">
            <a:off x="9401175" y="1104900"/>
            <a:ext cx="38102" cy="2190750"/>
          </a:xfrm>
          <a:prstGeom prst="line">
            <a:avLst/>
          </a:prstGeom>
          <a:ln w="57150">
            <a:solidFill>
              <a:srgbClr val="A6D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9;p15"/>
          <p:cNvSpPr/>
          <p:nvPr/>
        </p:nvSpPr>
        <p:spPr>
          <a:xfrm>
            <a:off x="6896100" y="3276600"/>
            <a:ext cx="5295900" cy="1981200"/>
          </a:xfrm>
          <a:custGeom>
            <a:avLst/>
            <a:gdLst/>
            <a:ahLst/>
            <a:cxnLst/>
            <a:rect l="l" t="t" r="r" b="b"/>
            <a:pathLst>
              <a:path w="275471" h="203163" extrusionOk="0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19925" y="3486716"/>
            <a:ext cx="4981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3200" dirty="0">
                <a:solidFill>
                  <a:prstClr val="black"/>
                </a:solidFill>
              </a:rPr>
              <a:t>Askerlik çağına gelen gençlerimiz dua ve törenlerle askere uğurlanır.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953250" y="728990"/>
            <a:ext cx="4972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Dinin örf ve âdetlere etkisi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10651" y="1730542"/>
            <a:ext cx="819150" cy="76500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t="4545" b="5051"/>
          <a:stretch/>
        </p:blipFill>
        <p:spPr>
          <a:xfrm>
            <a:off x="209549" y="1790700"/>
            <a:ext cx="647700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9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10198" y="407963"/>
            <a:ext cx="11971605" cy="5795889"/>
          </a:xfrm>
          <a:prstGeom prst="roundRect">
            <a:avLst>
              <a:gd name="adj" fmla="val 943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Verilen</a:t>
            </a:r>
          </a:p>
          <a:p>
            <a:pPr lvl="0"/>
            <a:endParaRPr 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tr-TR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Verilenlerden hangileri dinin etkisi ile ortaya çıkan örf ve âdetler arasında </a:t>
            </a:r>
            <a:r>
              <a:rPr lang="tr-TR" sz="26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yer alır?</a:t>
            </a:r>
          </a:p>
          <a:p>
            <a:pPr lvl="0"/>
            <a:endParaRPr 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</a:rPr>
              <a:t>) I - II - IV </a:t>
            </a:r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B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</a:rPr>
              <a:t>) I - III - V </a:t>
            </a:r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C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</a:rPr>
              <a:t>) II - III - IV </a:t>
            </a:r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D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</a:rPr>
              <a:t>) III - IV - V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93235" y="6280763"/>
            <a:ext cx="3005530" cy="464695"/>
          </a:xfrm>
          <a:prstGeom prst="roundRect">
            <a:avLst/>
          </a:prstGeom>
          <a:solidFill>
            <a:srgbClr val="06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 cevap için tıklayınız</a:t>
            </a:r>
          </a:p>
        </p:txBody>
      </p:sp>
      <p:sp>
        <p:nvSpPr>
          <p:cNvPr id="7" name="Oval 6"/>
          <p:cNvSpPr/>
          <p:nvPr/>
        </p:nvSpPr>
        <p:spPr>
          <a:xfrm>
            <a:off x="57150" y="5619751"/>
            <a:ext cx="1875693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284678" y="-42204"/>
            <a:ext cx="2907322" cy="379828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MEB,</a:t>
            </a:r>
            <a:r>
              <a:rPr kumimoji="0" lang="tr-TR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Beceri Temelli Sorular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0" y="-42204"/>
            <a:ext cx="1424065" cy="38160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Soru - 1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1000"/>
            <a:ext cx="7740555" cy="43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Dinin etkisiyle ortaya çıkan önemli geleneklerden biri de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Muharrem </a:t>
            </a:r>
            <a:r>
              <a:rPr lang="tr-TR" sz="2400" dirty="0">
                <a:solidFill>
                  <a:prstClr val="black"/>
                </a:solidFill>
              </a:rPr>
              <a:t>ayında aşure </a:t>
            </a:r>
            <a:r>
              <a:rPr lang="tr-TR" sz="2400" dirty="0" smtClean="0">
                <a:solidFill>
                  <a:prstClr val="black"/>
                </a:solidFill>
              </a:rPr>
              <a:t>dağıtılmasıdır.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Beş vakit namazın kılınması dinin etkisiyle ortaya çıkmış bir örftür. 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Örf ve âdetlerin oluşmasında toplumsal ihtiyaçların yanı sıra dinin </a:t>
            </a:r>
            <a:r>
              <a:rPr lang="tr-TR" sz="2400" dirty="0" smtClean="0">
                <a:solidFill>
                  <a:prstClr val="black"/>
                </a:solidFill>
              </a:rPr>
              <a:t>  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önemli </a:t>
            </a:r>
            <a:r>
              <a:rPr lang="tr-TR" sz="2400" dirty="0">
                <a:solidFill>
                  <a:prstClr val="black"/>
                </a:solidFill>
              </a:rPr>
              <a:t>bir etkisi vardır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Bazı önemli günlerde mevlit okutulması da dinin etkisiyle ortaya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çıkan bir adettir.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Ramazan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ayında oruç tutulması da örfle oluşmuştur.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Ramazan ayında gelen misafirlere verilen diş kirası hediyesi de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dinin etkisiyle ortaya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çıkmış bir adettir.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69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"/>
          <p:cNvGrpSpPr/>
          <p:nvPr/>
        </p:nvGrpSpPr>
        <p:grpSpPr>
          <a:xfrm rot="21434233">
            <a:off x="3184254" y="1346960"/>
            <a:ext cx="8727012" cy="3297837"/>
            <a:chOff x="1795463" y="2430463"/>
            <a:chExt cx="2317750" cy="1879600"/>
          </a:xfrm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1795463" y="2430463"/>
              <a:ext cx="2317750" cy="1879600"/>
            </a:xfrm>
            <a:custGeom>
              <a:avLst/>
              <a:gdLst>
                <a:gd name="T0" fmla="*/ 142 w 1460"/>
                <a:gd name="T1" fmla="*/ 1182 h 1184"/>
                <a:gd name="T2" fmla="*/ 122 w 1460"/>
                <a:gd name="T3" fmla="*/ 1174 h 1184"/>
                <a:gd name="T4" fmla="*/ 108 w 1460"/>
                <a:gd name="T5" fmla="*/ 1156 h 1184"/>
                <a:gd name="T6" fmla="*/ 104 w 1460"/>
                <a:gd name="T7" fmla="*/ 1140 h 1184"/>
                <a:gd name="T8" fmla="*/ 106 w 1460"/>
                <a:gd name="T9" fmla="*/ 1116 h 1184"/>
                <a:gd name="T10" fmla="*/ 122 w 1460"/>
                <a:gd name="T11" fmla="*/ 1098 h 1184"/>
                <a:gd name="T12" fmla="*/ 148 w 1460"/>
                <a:gd name="T13" fmla="*/ 1082 h 1184"/>
                <a:gd name="T14" fmla="*/ 198 w 1460"/>
                <a:gd name="T15" fmla="*/ 1040 h 1184"/>
                <a:gd name="T16" fmla="*/ 232 w 1460"/>
                <a:gd name="T17" fmla="*/ 992 h 1184"/>
                <a:gd name="T18" fmla="*/ 180 w 1460"/>
                <a:gd name="T19" fmla="*/ 976 h 1184"/>
                <a:gd name="T20" fmla="*/ 140 w 1460"/>
                <a:gd name="T21" fmla="*/ 976 h 1184"/>
                <a:gd name="T22" fmla="*/ 88 w 1460"/>
                <a:gd name="T23" fmla="*/ 960 h 1184"/>
                <a:gd name="T24" fmla="*/ 46 w 1460"/>
                <a:gd name="T25" fmla="*/ 930 h 1184"/>
                <a:gd name="T26" fmla="*/ 30 w 1460"/>
                <a:gd name="T27" fmla="*/ 908 h 1184"/>
                <a:gd name="T28" fmla="*/ 4 w 1460"/>
                <a:gd name="T29" fmla="*/ 842 h 1184"/>
                <a:gd name="T30" fmla="*/ 0 w 1460"/>
                <a:gd name="T31" fmla="*/ 788 h 1184"/>
                <a:gd name="T32" fmla="*/ 34 w 1460"/>
                <a:gd name="T33" fmla="*/ 320 h 1184"/>
                <a:gd name="T34" fmla="*/ 50 w 1460"/>
                <a:gd name="T35" fmla="*/ 162 h 1184"/>
                <a:gd name="T36" fmla="*/ 70 w 1460"/>
                <a:gd name="T37" fmla="*/ 90 h 1184"/>
                <a:gd name="T38" fmla="*/ 102 w 1460"/>
                <a:gd name="T39" fmla="*/ 44 h 1184"/>
                <a:gd name="T40" fmla="*/ 138 w 1460"/>
                <a:gd name="T41" fmla="*/ 16 h 1184"/>
                <a:gd name="T42" fmla="*/ 196 w 1460"/>
                <a:gd name="T43" fmla="*/ 0 h 1184"/>
                <a:gd name="T44" fmla="*/ 232 w 1460"/>
                <a:gd name="T45" fmla="*/ 0 h 1184"/>
                <a:gd name="T46" fmla="*/ 1298 w 1460"/>
                <a:gd name="T47" fmla="*/ 120 h 1184"/>
                <a:gd name="T48" fmla="*/ 1322 w 1460"/>
                <a:gd name="T49" fmla="*/ 126 h 1184"/>
                <a:gd name="T50" fmla="*/ 1372 w 1460"/>
                <a:gd name="T51" fmla="*/ 150 h 1184"/>
                <a:gd name="T52" fmla="*/ 1408 w 1460"/>
                <a:gd name="T53" fmla="*/ 186 h 1184"/>
                <a:gd name="T54" fmla="*/ 1428 w 1460"/>
                <a:gd name="T55" fmla="*/ 228 h 1184"/>
                <a:gd name="T56" fmla="*/ 1440 w 1460"/>
                <a:gd name="T57" fmla="*/ 308 h 1184"/>
                <a:gd name="T58" fmla="*/ 1460 w 1460"/>
                <a:gd name="T59" fmla="*/ 750 h 1184"/>
                <a:gd name="T60" fmla="*/ 1452 w 1460"/>
                <a:gd name="T61" fmla="*/ 810 h 1184"/>
                <a:gd name="T62" fmla="*/ 1420 w 1460"/>
                <a:gd name="T63" fmla="*/ 878 h 1184"/>
                <a:gd name="T64" fmla="*/ 1402 w 1460"/>
                <a:gd name="T65" fmla="*/ 896 h 1184"/>
                <a:gd name="T66" fmla="*/ 1358 w 1460"/>
                <a:gd name="T67" fmla="*/ 922 h 1184"/>
                <a:gd name="T68" fmla="*/ 1296 w 1460"/>
                <a:gd name="T69" fmla="*/ 938 h 1184"/>
                <a:gd name="T70" fmla="*/ 1084 w 1460"/>
                <a:gd name="T71" fmla="*/ 946 h 1184"/>
                <a:gd name="T72" fmla="*/ 426 w 1460"/>
                <a:gd name="T73" fmla="*/ 966 h 1184"/>
                <a:gd name="T74" fmla="*/ 400 w 1460"/>
                <a:gd name="T75" fmla="*/ 1022 h 1184"/>
                <a:gd name="T76" fmla="*/ 350 w 1460"/>
                <a:gd name="T77" fmla="*/ 1088 h 1184"/>
                <a:gd name="T78" fmla="*/ 294 w 1460"/>
                <a:gd name="T79" fmla="*/ 1134 h 1184"/>
                <a:gd name="T80" fmla="*/ 236 w 1460"/>
                <a:gd name="T81" fmla="*/ 1164 h 1184"/>
                <a:gd name="T82" fmla="*/ 154 w 1460"/>
                <a:gd name="T83" fmla="*/ 1184 h 1184"/>
                <a:gd name="T84" fmla="*/ 150 w 1460"/>
                <a:gd name="T85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0" h="1184">
                  <a:moveTo>
                    <a:pt x="150" y="1184"/>
                  </a:moveTo>
                  <a:lnTo>
                    <a:pt x="150" y="1184"/>
                  </a:lnTo>
                  <a:lnTo>
                    <a:pt x="142" y="1182"/>
                  </a:lnTo>
                  <a:lnTo>
                    <a:pt x="136" y="1182"/>
                  </a:lnTo>
                  <a:lnTo>
                    <a:pt x="128" y="1178"/>
                  </a:lnTo>
                  <a:lnTo>
                    <a:pt x="122" y="1174"/>
                  </a:lnTo>
                  <a:lnTo>
                    <a:pt x="116" y="1168"/>
                  </a:lnTo>
                  <a:lnTo>
                    <a:pt x="112" y="1162"/>
                  </a:lnTo>
                  <a:lnTo>
                    <a:pt x="108" y="1156"/>
                  </a:lnTo>
                  <a:lnTo>
                    <a:pt x="104" y="1148"/>
                  </a:lnTo>
                  <a:lnTo>
                    <a:pt x="104" y="1148"/>
                  </a:lnTo>
                  <a:lnTo>
                    <a:pt x="104" y="1140"/>
                  </a:lnTo>
                  <a:lnTo>
                    <a:pt x="102" y="1132"/>
                  </a:lnTo>
                  <a:lnTo>
                    <a:pt x="104" y="1124"/>
                  </a:lnTo>
                  <a:lnTo>
                    <a:pt x="106" y="1116"/>
                  </a:lnTo>
                  <a:lnTo>
                    <a:pt x="110" y="1110"/>
                  </a:lnTo>
                  <a:lnTo>
                    <a:pt x="116" y="1104"/>
                  </a:lnTo>
                  <a:lnTo>
                    <a:pt x="122" y="1098"/>
                  </a:lnTo>
                  <a:lnTo>
                    <a:pt x="128" y="1094"/>
                  </a:lnTo>
                  <a:lnTo>
                    <a:pt x="128" y="1094"/>
                  </a:lnTo>
                  <a:lnTo>
                    <a:pt x="148" y="1082"/>
                  </a:lnTo>
                  <a:lnTo>
                    <a:pt x="168" y="1068"/>
                  </a:lnTo>
                  <a:lnTo>
                    <a:pt x="184" y="1054"/>
                  </a:lnTo>
                  <a:lnTo>
                    <a:pt x="198" y="1040"/>
                  </a:lnTo>
                  <a:lnTo>
                    <a:pt x="212" y="1024"/>
                  </a:lnTo>
                  <a:lnTo>
                    <a:pt x="222" y="1008"/>
                  </a:lnTo>
                  <a:lnTo>
                    <a:pt x="232" y="992"/>
                  </a:lnTo>
                  <a:lnTo>
                    <a:pt x="238" y="974"/>
                  </a:lnTo>
                  <a:lnTo>
                    <a:pt x="238" y="974"/>
                  </a:lnTo>
                  <a:lnTo>
                    <a:pt x="180" y="976"/>
                  </a:lnTo>
                  <a:lnTo>
                    <a:pt x="180" y="976"/>
                  </a:lnTo>
                  <a:lnTo>
                    <a:pt x="160" y="978"/>
                  </a:lnTo>
                  <a:lnTo>
                    <a:pt x="140" y="976"/>
                  </a:lnTo>
                  <a:lnTo>
                    <a:pt x="122" y="972"/>
                  </a:lnTo>
                  <a:lnTo>
                    <a:pt x="104" y="968"/>
                  </a:lnTo>
                  <a:lnTo>
                    <a:pt x="88" y="960"/>
                  </a:lnTo>
                  <a:lnTo>
                    <a:pt x="74" y="952"/>
                  </a:lnTo>
                  <a:lnTo>
                    <a:pt x="60" y="942"/>
                  </a:lnTo>
                  <a:lnTo>
                    <a:pt x="46" y="930"/>
                  </a:lnTo>
                  <a:lnTo>
                    <a:pt x="46" y="930"/>
                  </a:lnTo>
                  <a:lnTo>
                    <a:pt x="38" y="920"/>
                  </a:lnTo>
                  <a:lnTo>
                    <a:pt x="30" y="908"/>
                  </a:lnTo>
                  <a:lnTo>
                    <a:pt x="18" y="886"/>
                  </a:lnTo>
                  <a:lnTo>
                    <a:pt x="10" y="864"/>
                  </a:lnTo>
                  <a:lnTo>
                    <a:pt x="4" y="842"/>
                  </a:lnTo>
                  <a:lnTo>
                    <a:pt x="2" y="822"/>
                  </a:lnTo>
                  <a:lnTo>
                    <a:pt x="0" y="806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18" y="522"/>
                  </a:lnTo>
                  <a:lnTo>
                    <a:pt x="34" y="320"/>
                  </a:lnTo>
                  <a:lnTo>
                    <a:pt x="42" y="230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4" y="136"/>
                  </a:lnTo>
                  <a:lnTo>
                    <a:pt x="62" y="112"/>
                  </a:lnTo>
                  <a:lnTo>
                    <a:pt x="70" y="90"/>
                  </a:lnTo>
                  <a:lnTo>
                    <a:pt x="78" y="72"/>
                  </a:lnTo>
                  <a:lnTo>
                    <a:pt x="90" y="58"/>
                  </a:lnTo>
                  <a:lnTo>
                    <a:pt x="102" y="44"/>
                  </a:lnTo>
                  <a:lnTo>
                    <a:pt x="114" y="34"/>
                  </a:lnTo>
                  <a:lnTo>
                    <a:pt x="126" y="24"/>
                  </a:lnTo>
                  <a:lnTo>
                    <a:pt x="138" y="16"/>
                  </a:lnTo>
                  <a:lnTo>
                    <a:pt x="152" y="10"/>
                  </a:lnTo>
                  <a:lnTo>
                    <a:pt x="176" y="4"/>
                  </a:lnTo>
                  <a:lnTo>
                    <a:pt x="196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2" y="0"/>
                  </a:lnTo>
                  <a:lnTo>
                    <a:pt x="244" y="2"/>
                  </a:lnTo>
                  <a:lnTo>
                    <a:pt x="1298" y="120"/>
                  </a:lnTo>
                  <a:lnTo>
                    <a:pt x="1298" y="120"/>
                  </a:lnTo>
                  <a:lnTo>
                    <a:pt x="1302" y="122"/>
                  </a:lnTo>
                  <a:lnTo>
                    <a:pt x="1302" y="122"/>
                  </a:lnTo>
                  <a:lnTo>
                    <a:pt x="1322" y="126"/>
                  </a:lnTo>
                  <a:lnTo>
                    <a:pt x="1340" y="132"/>
                  </a:lnTo>
                  <a:lnTo>
                    <a:pt x="1358" y="142"/>
                  </a:lnTo>
                  <a:lnTo>
                    <a:pt x="1372" y="150"/>
                  </a:lnTo>
                  <a:lnTo>
                    <a:pt x="1386" y="162"/>
                  </a:lnTo>
                  <a:lnTo>
                    <a:pt x="1398" y="174"/>
                  </a:lnTo>
                  <a:lnTo>
                    <a:pt x="1408" y="186"/>
                  </a:lnTo>
                  <a:lnTo>
                    <a:pt x="1416" y="200"/>
                  </a:lnTo>
                  <a:lnTo>
                    <a:pt x="1422" y="214"/>
                  </a:lnTo>
                  <a:lnTo>
                    <a:pt x="1428" y="228"/>
                  </a:lnTo>
                  <a:lnTo>
                    <a:pt x="1436" y="256"/>
                  </a:lnTo>
                  <a:lnTo>
                    <a:pt x="1440" y="284"/>
                  </a:lnTo>
                  <a:lnTo>
                    <a:pt x="1440" y="308"/>
                  </a:lnTo>
                  <a:lnTo>
                    <a:pt x="1458" y="730"/>
                  </a:lnTo>
                  <a:lnTo>
                    <a:pt x="1458" y="730"/>
                  </a:lnTo>
                  <a:lnTo>
                    <a:pt x="1460" y="750"/>
                  </a:lnTo>
                  <a:lnTo>
                    <a:pt x="1458" y="768"/>
                  </a:lnTo>
                  <a:lnTo>
                    <a:pt x="1456" y="788"/>
                  </a:lnTo>
                  <a:lnTo>
                    <a:pt x="1452" y="810"/>
                  </a:lnTo>
                  <a:lnTo>
                    <a:pt x="1446" y="832"/>
                  </a:lnTo>
                  <a:lnTo>
                    <a:pt x="1434" y="856"/>
                  </a:lnTo>
                  <a:lnTo>
                    <a:pt x="1420" y="878"/>
                  </a:lnTo>
                  <a:lnTo>
                    <a:pt x="1420" y="878"/>
                  </a:lnTo>
                  <a:lnTo>
                    <a:pt x="1412" y="886"/>
                  </a:lnTo>
                  <a:lnTo>
                    <a:pt x="1402" y="896"/>
                  </a:lnTo>
                  <a:lnTo>
                    <a:pt x="1390" y="906"/>
                  </a:lnTo>
                  <a:lnTo>
                    <a:pt x="1376" y="914"/>
                  </a:lnTo>
                  <a:lnTo>
                    <a:pt x="1358" y="922"/>
                  </a:lnTo>
                  <a:lnTo>
                    <a:pt x="1340" y="930"/>
                  </a:lnTo>
                  <a:lnTo>
                    <a:pt x="1320" y="934"/>
                  </a:lnTo>
                  <a:lnTo>
                    <a:pt x="1296" y="938"/>
                  </a:lnTo>
                  <a:lnTo>
                    <a:pt x="1296" y="938"/>
                  </a:lnTo>
                  <a:lnTo>
                    <a:pt x="1214" y="942"/>
                  </a:lnTo>
                  <a:lnTo>
                    <a:pt x="1084" y="946"/>
                  </a:lnTo>
                  <a:lnTo>
                    <a:pt x="736" y="956"/>
                  </a:lnTo>
                  <a:lnTo>
                    <a:pt x="736" y="956"/>
                  </a:lnTo>
                  <a:lnTo>
                    <a:pt x="426" y="966"/>
                  </a:lnTo>
                  <a:lnTo>
                    <a:pt x="426" y="966"/>
                  </a:lnTo>
                  <a:lnTo>
                    <a:pt x="414" y="996"/>
                  </a:lnTo>
                  <a:lnTo>
                    <a:pt x="400" y="1022"/>
                  </a:lnTo>
                  <a:lnTo>
                    <a:pt x="386" y="1046"/>
                  </a:lnTo>
                  <a:lnTo>
                    <a:pt x="368" y="1068"/>
                  </a:lnTo>
                  <a:lnTo>
                    <a:pt x="350" y="1088"/>
                  </a:lnTo>
                  <a:lnTo>
                    <a:pt x="332" y="1106"/>
                  </a:lnTo>
                  <a:lnTo>
                    <a:pt x="314" y="1122"/>
                  </a:lnTo>
                  <a:lnTo>
                    <a:pt x="294" y="1134"/>
                  </a:lnTo>
                  <a:lnTo>
                    <a:pt x="274" y="1146"/>
                  </a:lnTo>
                  <a:lnTo>
                    <a:pt x="254" y="1156"/>
                  </a:lnTo>
                  <a:lnTo>
                    <a:pt x="236" y="1164"/>
                  </a:lnTo>
                  <a:lnTo>
                    <a:pt x="216" y="1172"/>
                  </a:lnTo>
                  <a:lnTo>
                    <a:pt x="182" y="1180"/>
                  </a:lnTo>
                  <a:lnTo>
                    <a:pt x="154" y="1184"/>
                  </a:lnTo>
                  <a:lnTo>
                    <a:pt x="154" y="1184"/>
                  </a:lnTo>
                  <a:lnTo>
                    <a:pt x="150" y="1184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</a:endParaRPr>
            </a:p>
          </p:txBody>
        </p:sp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1801813" y="2436813"/>
              <a:ext cx="2305050" cy="1866900"/>
            </a:xfrm>
            <a:custGeom>
              <a:avLst/>
              <a:gdLst>
                <a:gd name="T0" fmla="*/ 146 w 1452"/>
                <a:gd name="T1" fmla="*/ 1176 h 1176"/>
                <a:gd name="T2" fmla="*/ 132 w 1452"/>
                <a:gd name="T3" fmla="*/ 1174 h 1176"/>
                <a:gd name="T4" fmla="*/ 110 w 1452"/>
                <a:gd name="T5" fmla="*/ 1156 h 1176"/>
                <a:gd name="T6" fmla="*/ 104 w 1452"/>
                <a:gd name="T7" fmla="*/ 1144 h 1176"/>
                <a:gd name="T8" fmla="*/ 104 w 1452"/>
                <a:gd name="T9" fmla="*/ 1136 h 1176"/>
                <a:gd name="T10" fmla="*/ 104 w 1452"/>
                <a:gd name="T11" fmla="*/ 1122 h 1176"/>
                <a:gd name="T12" fmla="*/ 110 w 1452"/>
                <a:gd name="T13" fmla="*/ 1108 h 1176"/>
                <a:gd name="T14" fmla="*/ 120 w 1452"/>
                <a:gd name="T15" fmla="*/ 1096 h 1176"/>
                <a:gd name="T16" fmla="*/ 126 w 1452"/>
                <a:gd name="T17" fmla="*/ 1092 h 1176"/>
                <a:gd name="T18" fmla="*/ 168 w 1452"/>
                <a:gd name="T19" fmla="*/ 1066 h 1176"/>
                <a:gd name="T20" fmla="*/ 200 w 1452"/>
                <a:gd name="T21" fmla="*/ 1036 h 1176"/>
                <a:gd name="T22" fmla="*/ 224 w 1452"/>
                <a:gd name="T23" fmla="*/ 1002 h 1176"/>
                <a:gd name="T24" fmla="*/ 240 w 1452"/>
                <a:gd name="T25" fmla="*/ 966 h 1176"/>
                <a:gd name="T26" fmla="*/ 176 w 1452"/>
                <a:gd name="T27" fmla="*/ 968 h 1176"/>
                <a:gd name="T28" fmla="*/ 156 w 1452"/>
                <a:gd name="T29" fmla="*/ 970 h 1176"/>
                <a:gd name="T30" fmla="*/ 120 w 1452"/>
                <a:gd name="T31" fmla="*/ 964 h 1176"/>
                <a:gd name="T32" fmla="*/ 86 w 1452"/>
                <a:gd name="T33" fmla="*/ 954 h 1176"/>
                <a:gd name="T34" fmla="*/ 58 w 1452"/>
                <a:gd name="T35" fmla="*/ 936 h 1176"/>
                <a:gd name="T36" fmla="*/ 46 w 1452"/>
                <a:gd name="T37" fmla="*/ 924 h 1176"/>
                <a:gd name="T38" fmla="*/ 30 w 1452"/>
                <a:gd name="T39" fmla="*/ 902 h 1176"/>
                <a:gd name="T40" fmla="*/ 10 w 1452"/>
                <a:gd name="T41" fmla="*/ 858 h 1176"/>
                <a:gd name="T42" fmla="*/ 2 w 1452"/>
                <a:gd name="T43" fmla="*/ 818 h 1176"/>
                <a:gd name="T44" fmla="*/ 0 w 1452"/>
                <a:gd name="T45" fmla="*/ 784 h 1176"/>
                <a:gd name="T46" fmla="*/ 18 w 1452"/>
                <a:gd name="T47" fmla="*/ 520 h 1176"/>
                <a:gd name="T48" fmla="*/ 42 w 1452"/>
                <a:gd name="T49" fmla="*/ 226 h 1176"/>
                <a:gd name="T50" fmla="*/ 50 w 1452"/>
                <a:gd name="T51" fmla="*/ 158 h 1176"/>
                <a:gd name="T52" fmla="*/ 60 w 1452"/>
                <a:gd name="T53" fmla="*/ 110 h 1176"/>
                <a:gd name="T54" fmla="*/ 78 w 1452"/>
                <a:gd name="T55" fmla="*/ 72 h 1176"/>
                <a:gd name="T56" fmla="*/ 100 w 1452"/>
                <a:gd name="T57" fmla="*/ 44 h 1176"/>
                <a:gd name="T58" fmla="*/ 124 w 1452"/>
                <a:gd name="T59" fmla="*/ 24 h 1176"/>
                <a:gd name="T60" fmla="*/ 148 w 1452"/>
                <a:gd name="T61" fmla="*/ 10 h 1176"/>
                <a:gd name="T62" fmla="*/ 192 w 1452"/>
                <a:gd name="T63" fmla="*/ 0 h 1176"/>
                <a:gd name="T64" fmla="*/ 208 w 1452"/>
                <a:gd name="T65" fmla="*/ 0 h 1176"/>
                <a:gd name="T66" fmla="*/ 238 w 1452"/>
                <a:gd name="T67" fmla="*/ 2 h 1176"/>
                <a:gd name="T68" fmla="*/ 1294 w 1452"/>
                <a:gd name="T69" fmla="*/ 120 h 1176"/>
                <a:gd name="T70" fmla="*/ 1296 w 1452"/>
                <a:gd name="T71" fmla="*/ 120 h 1176"/>
                <a:gd name="T72" fmla="*/ 1336 w 1452"/>
                <a:gd name="T73" fmla="*/ 132 h 1176"/>
                <a:gd name="T74" fmla="*/ 1366 w 1452"/>
                <a:gd name="T75" fmla="*/ 150 h 1176"/>
                <a:gd name="T76" fmla="*/ 1390 w 1452"/>
                <a:gd name="T77" fmla="*/ 174 h 1176"/>
                <a:gd name="T78" fmla="*/ 1408 w 1452"/>
                <a:gd name="T79" fmla="*/ 198 h 1176"/>
                <a:gd name="T80" fmla="*/ 1420 w 1452"/>
                <a:gd name="T81" fmla="*/ 226 h 1176"/>
                <a:gd name="T82" fmla="*/ 1432 w 1452"/>
                <a:gd name="T83" fmla="*/ 280 h 1176"/>
                <a:gd name="T84" fmla="*/ 1450 w 1452"/>
                <a:gd name="T85" fmla="*/ 726 h 1176"/>
                <a:gd name="T86" fmla="*/ 1452 w 1452"/>
                <a:gd name="T87" fmla="*/ 748 h 1176"/>
                <a:gd name="T88" fmla="*/ 1448 w 1452"/>
                <a:gd name="T89" fmla="*/ 784 h 1176"/>
                <a:gd name="T90" fmla="*/ 1438 w 1452"/>
                <a:gd name="T91" fmla="*/ 826 h 1176"/>
                <a:gd name="T92" fmla="*/ 1412 w 1452"/>
                <a:gd name="T93" fmla="*/ 870 h 1176"/>
                <a:gd name="T94" fmla="*/ 1404 w 1452"/>
                <a:gd name="T95" fmla="*/ 880 h 1176"/>
                <a:gd name="T96" fmla="*/ 1382 w 1452"/>
                <a:gd name="T97" fmla="*/ 898 h 1176"/>
                <a:gd name="T98" fmla="*/ 1354 w 1452"/>
                <a:gd name="T99" fmla="*/ 914 h 1176"/>
                <a:gd name="T100" fmla="*/ 1314 w 1452"/>
                <a:gd name="T101" fmla="*/ 926 h 1176"/>
                <a:gd name="T102" fmla="*/ 1292 w 1452"/>
                <a:gd name="T103" fmla="*/ 930 h 1176"/>
                <a:gd name="T104" fmla="*/ 1080 w 1452"/>
                <a:gd name="T105" fmla="*/ 938 h 1176"/>
                <a:gd name="T106" fmla="*/ 732 w 1452"/>
                <a:gd name="T107" fmla="*/ 948 h 1176"/>
                <a:gd name="T108" fmla="*/ 420 w 1452"/>
                <a:gd name="T109" fmla="*/ 958 h 1176"/>
                <a:gd name="T110" fmla="*/ 394 w 1452"/>
                <a:gd name="T111" fmla="*/ 1014 h 1176"/>
                <a:gd name="T112" fmla="*/ 364 w 1452"/>
                <a:gd name="T113" fmla="*/ 1060 h 1176"/>
                <a:gd name="T114" fmla="*/ 328 w 1452"/>
                <a:gd name="T115" fmla="*/ 1098 h 1176"/>
                <a:gd name="T116" fmla="*/ 290 w 1452"/>
                <a:gd name="T117" fmla="*/ 1126 h 1176"/>
                <a:gd name="T118" fmla="*/ 250 w 1452"/>
                <a:gd name="T119" fmla="*/ 1148 h 1176"/>
                <a:gd name="T120" fmla="*/ 214 w 1452"/>
                <a:gd name="T121" fmla="*/ 1162 h 1176"/>
                <a:gd name="T122" fmla="*/ 150 w 1452"/>
                <a:gd name="T123" fmla="*/ 1176 h 1176"/>
                <a:gd name="T124" fmla="*/ 146 w 1452"/>
                <a:gd name="T12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2" h="1176">
                  <a:moveTo>
                    <a:pt x="146" y="1176"/>
                  </a:moveTo>
                  <a:lnTo>
                    <a:pt x="146" y="1176"/>
                  </a:lnTo>
                  <a:lnTo>
                    <a:pt x="140" y="1174"/>
                  </a:lnTo>
                  <a:lnTo>
                    <a:pt x="132" y="1174"/>
                  </a:lnTo>
                  <a:lnTo>
                    <a:pt x="120" y="1166"/>
                  </a:lnTo>
                  <a:lnTo>
                    <a:pt x="110" y="1156"/>
                  </a:lnTo>
                  <a:lnTo>
                    <a:pt x="106" y="1150"/>
                  </a:lnTo>
                  <a:lnTo>
                    <a:pt x="104" y="1144"/>
                  </a:lnTo>
                  <a:lnTo>
                    <a:pt x="104" y="1144"/>
                  </a:lnTo>
                  <a:lnTo>
                    <a:pt x="104" y="1136"/>
                  </a:lnTo>
                  <a:lnTo>
                    <a:pt x="102" y="1128"/>
                  </a:lnTo>
                  <a:lnTo>
                    <a:pt x="104" y="1122"/>
                  </a:lnTo>
                  <a:lnTo>
                    <a:pt x="106" y="1114"/>
                  </a:lnTo>
                  <a:lnTo>
                    <a:pt x="110" y="1108"/>
                  </a:lnTo>
                  <a:lnTo>
                    <a:pt x="114" y="1102"/>
                  </a:lnTo>
                  <a:lnTo>
                    <a:pt x="120" y="1096"/>
                  </a:lnTo>
                  <a:lnTo>
                    <a:pt x="126" y="1092"/>
                  </a:lnTo>
                  <a:lnTo>
                    <a:pt x="126" y="1092"/>
                  </a:lnTo>
                  <a:lnTo>
                    <a:pt x="148" y="1080"/>
                  </a:lnTo>
                  <a:lnTo>
                    <a:pt x="168" y="1066"/>
                  </a:lnTo>
                  <a:lnTo>
                    <a:pt x="184" y="1052"/>
                  </a:lnTo>
                  <a:lnTo>
                    <a:pt x="200" y="1036"/>
                  </a:lnTo>
                  <a:lnTo>
                    <a:pt x="214" y="1020"/>
                  </a:lnTo>
                  <a:lnTo>
                    <a:pt x="224" y="1002"/>
                  </a:lnTo>
                  <a:lnTo>
                    <a:pt x="234" y="984"/>
                  </a:lnTo>
                  <a:lnTo>
                    <a:pt x="240" y="966"/>
                  </a:lnTo>
                  <a:lnTo>
                    <a:pt x="240" y="966"/>
                  </a:lnTo>
                  <a:lnTo>
                    <a:pt x="176" y="968"/>
                  </a:lnTo>
                  <a:lnTo>
                    <a:pt x="176" y="968"/>
                  </a:lnTo>
                  <a:lnTo>
                    <a:pt x="156" y="970"/>
                  </a:lnTo>
                  <a:lnTo>
                    <a:pt x="136" y="968"/>
                  </a:lnTo>
                  <a:lnTo>
                    <a:pt x="120" y="964"/>
                  </a:lnTo>
                  <a:lnTo>
                    <a:pt x="102" y="960"/>
                  </a:lnTo>
                  <a:lnTo>
                    <a:pt x="86" y="954"/>
                  </a:lnTo>
                  <a:lnTo>
                    <a:pt x="72" y="946"/>
                  </a:lnTo>
                  <a:lnTo>
                    <a:pt x="58" y="936"/>
                  </a:lnTo>
                  <a:lnTo>
                    <a:pt x="46" y="924"/>
                  </a:lnTo>
                  <a:lnTo>
                    <a:pt x="46" y="924"/>
                  </a:lnTo>
                  <a:lnTo>
                    <a:pt x="38" y="914"/>
                  </a:lnTo>
                  <a:lnTo>
                    <a:pt x="30" y="902"/>
                  </a:lnTo>
                  <a:lnTo>
                    <a:pt x="18" y="880"/>
                  </a:lnTo>
                  <a:lnTo>
                    <a:pt x="10" y="858"/>
                  </a:lnTo>
                  <a:lnTo>
                    <a:pt x="4" y="836"/>
                  </a:lnTo>
                  <a:lnTo>
                    <a:pt x="2" y="818"/>
                  </a:lnTo>
                  <a:lnTo>
                    <a:pt x="0" y="80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18" y="520"/>
                  </a:lnTo>
                  <a:lnTo>
                    <a:pt x="34" y="316"/>
                  </a:lnTo>
                  <a:lnTo>
                    <a:pt x="42" y="22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4" y="132"/>
                  </a:lnTo>
                  <a:lnTo>
                    <a:pt x="60" y="110"/>
                  </a:lnTo>
                  <a:lnTo>
                    <a:pt x="68" y="88"/>
                  </a:lnTo>
                  <a:lnTo>
                    <a:pt x="78" y="72"/>
                  </a:lnTo>
                  <a:lnTo>
                    <a:pt x="88" y="56"/>
                  </a:lnTo>
                  <a:lnTo>
                    <a:pt x="100" y="44"/>
                  </a:lnTo>
                  <a:lnTo>
                    <a:pt x="112" y="32"/>
                  </a:lnTo>
                  <a:lnTo>
                    <a:pt x="124" y="24"/>
                  </a:lnTo>
                  <a:lnTo>
                    <a:pt x="136" y="16"/>
                  </a:lnTo>
                  <a:lnTo>
                    <a:pt x="148" y="10"/>
                  </a:lnTo>
                  <a:lnTo>
                    <a:pt x="172" y="4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1294" y="120"/>
                  </a:lnTo>
                  <a:lnTo>
                    <a:pt x="1294" y="120"/>
                  </a:lnTo>
                  <a:lnTo>
                    <a:pt x="1296" y="120"/>
                  </a:lnTo>
                  <a:lnTo>
                    <a:pt x="1296" y="120"/>
                  </a:lnTo>
                  <a:lnTo>
                    <a:pt x="1316" y="126"/>
                  </a:lnTo>
                  <a:lnTo>
                    <a:pt x="1336" y="132"/>
                  </a:lnTo>
                  <a:lnTo>
                    <a:pt x="1352" y="140"/>
                  </a:lnTo>
                  <a:lnTo>
                    <a:pt x="1366" y="150"/>
                  </a:lnTo>
                  <a:lnTo>
                    <a:pt x="1380" y="162"/>
                  </a:lnTo>
                  <a:lnTo>
                    <a:pt x="1390" y="174"/>
                  </a:lnTo>
                  <a:lnTo>
                    <a:pt x="1400" y="186"/>
                  </a:lnTo>
                  <a:lnTo>
                    <a:pt x="1408" y="198"/>
                  </a:lnTo>
                  <a:lnTo>
                    <a:pt x="1414" y="212"/>
                  </a:lnTo>
                  <a:lnTo>
                    <a:pt x="1420" y="226"/>
                  </a:lnTo>
                  <a:lnTo>
                    <a:pt x="1428" y="254"/>
                  </a:lnTo>
                  <a:lnTo>
                    <a:pt x="1432" y="280"/>
                  </a:lnTo>
                  <a:lnTo>
                    <a:pt x="1432" y="304"/>
                  </a:lnTo>
                  <a:lnTo>
                    <a:pt x="1450" y="726"/>
                  </a:lnTo>
                  <a:lnTo>
                    <a:pt x="1450" y="726"/>
                  </a:lnTo>
                  <a:lnTo>
                    <a:pt x="1452" y="748"/>
                  </a:lnTo>
                  <a:lnTo>
                    <a:pt x="1450" y="764"/>
                  </a:lnTo>
                  <a:lnTo>
                    <a:pt x="1448" y="784"/>
                  </a:lnTo>
                  <a:lnTo>
                    <a:pt x="1444" y="804"/>
                  </a:lnTo>
                  <a:lnTo>
                    <a:pt x="1438" y="826"/>
                  </a:lnTo>
                  <a:lnTo>
                    <a:pt x="1428" y="850"/>
                  </a:lnTo>
                  <a:lnTo>
                    <a:pt x="1412" y="870"/>
                  </a:lnTo>
                  <a:lnTo>
                    <a:pt x="1412" y="870"/>
                  </a:lnTo>
                  <a:lnTo>
                    <a:pt x="1404" y="880"/>
                  </a:lnTo>
                  <a:lnTo>
                    <a:pt x="1394" y="890"/>
                  </a:lnTo>
                  <a:lnTo>
                    <a:pt x="1382" y="898"/>
                  </a:lnTo>
                  <a:lnTo>
                    <a:pt x="1370" y="908"/>
                  </a:lnTo>
                  <a:lnTo>
                    <a:pt x="1354" y="914"/>
                  </a:lnTo>
                  <a:lnTo>
                    <a:pt x="1336" y="922"/>
                  </a:lnTo>
                  <a:lnTo>
                    <a:pt x="1314" y="926"/>
                  </a:lnTo>
                  <a:lnTo>
                    <a:pt x="1292" y="930"/>
                  </a:lnTo>
                  <a:lnTo>
                    <a:pt x="1292" y="930"/>
                  </a:lnTo>
                  <a:lnTo>
                    <a:pt x="1210" y="934"/>
                  </a:lnTo>
                  <a:lnTo>
                    <a:pt x="1080" y="938"/>
                  </a:lnTo>
                  <a:lnTo>
                    <a:pt x="732" y="948"/>
                  </a:lnTo>
                  <a:lnTo>
                    <a:pt x="732" y="948"/>
                  </a:lnTo>
                  <a:lnTo>
                    <a:pt x="420" y="958"/>
                  </a:lnTo>
                  <a:lnTo>
                    <a:pt x="420" y="958"/>
                  </a:lnTo>
                  <a:lnTo>
                    <a:pt x="408" y="988"/>
                  </a:lnTo>
                  <a:lnTo>
                    <a:pt x="394" y="1014"/>
                  </a:lnTo>
                  <a:lnTo>
                    <a:pt x="380" y="1038"/>
                  </a:lnTo>
                  <a:lnTo>
                    <a:pt x="364" y="1060"/>
                  </a:lnTo>
                  <a:lnTo>
                    <a:pt x="346" y="1080"/>
                  </a:lnTo>
                  <a:lnTo>
                    <a:pt x="328" y="1098"/>
                  </a:lnTo>
                  <a:lnTo>
                    <a:pt x="308" y="1114"/>
                  </a:lnTo>
                  <a:lnTo>
                    <a:pt x="290" y="1126"/>
                  </a:lnTo>
                  <a:lnTo>
                    <a:pt x="270" y="1138"/>
                  </a:lnTo>
                  <a:lnTo>
                    <a:pt x="250" y="1148"/>
                  </a:lnTo>
                  <a:lnTo>
                    <a:pt x="232" y="1156"/>
                  </a:lnTo>
                  <a:lnTo>
                    <a:pt x="214" y="1162"/>
                  </a:lnTo>
                  <a:lnTo>
                    <a:pt x="178" y="1172"/>
                  </a:lnTo>
                  <a:lnTo>
                    <a:pt x="150" y="1176"/>
                  </a:lnTo>
                  <a:lnTo>
                    <a:pt x="150" y="1176"/>
                  </a:lnTo>
                  <a:lnTo>
                    <a:pt x="146" y="1176"/>
                  </a:lnTo>
                  <a:lnTo>
                    <a:pt x="146" y="1176"/>
                  </a:lnTo>
                  <a:close/>
                </a:path>
              </a:pathLst>
            </a:custGeom>
            <a:solidFill>
              <a:srgbClr val="5B9BD5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1871663" y="2506663"/>
              <a:ext cx="2165350" cy="1727200"/>
            </a:xfrm>
            <a:custGeom>
              <a:avLst/>
              <a:gdLst>
                <a:gd name="T0" fmla="*/ 1344 w 1364"/>
                <a:gd name="T1" fmla="*/ 258 h 1088"/>
                <a:gd name="T2" fmla="*/ 1344 w 1364"/>
                <a:gd name="T3" fmla="*/ 240 h 1088"/>
                <a:gd name="T4" fmla="*/ 1334 w 1364"/>
                <a:gd name="T5" fmla="*/ 196 h 1088"/>
                <a:gd name="T6" fmla="*/ 1324 w 1364"/>
                <a:gd name="T7" fmla="*/ 172 h 1088"/>
                <a:gd name="T8" fmla="*/ 1306 w 1364"/>
                <a:gd name="T9" fmla="*/ 150 h 1088"/>
                <a:gd name="T10" fmla="*/ 1280 w 1364"/>
                <a:gd name="T11" fmla="*/ 132 h 1088"/>
                <a:gd name="T12" fmla="*/ 1244 w 1364"/>
                <a:gd name="T13" fmla="*/ 120 h 1088"/>
                <a:gd name="T14" fmla="*/ 188 w 1364"/>
                <a:gd name="T15" fmla="*/ 2 h 1088"/>
                <a:gd name="T16" fmla="*/ 168 w 1364"/>
                <a:gd name="T17" fmla="*/ 0 h 1088"/>
                <a:gd name="T18" fmla="*/ 138 w 1364"/>
                <a:gd name="T19" fmla="*/ 2 h 1088"/>
                <a:gd name="T20" fmla="*/ 114 w 1364"/>
                <a:gd name="T21" fmla="*/ 10 h 1088"/>
                <a:gd name="T22" fmla="*/ 90 w 1364"/>
                <a:gd name="T23" fmla="*/ 28 h 1088"/>
                <a:gd name="T24" fmla="*/ 70 w 1364"/>
                <a:gd name="T25" fmla="*/ 54 h 1088"/>
                <a:gd name="T26" fmla="*/ 54 w 1364"/>
                <a:gd name="T27" fmla="*/ 94 h 1088"/>
                <a:gd name="T28" fmla="*/ 50 w 1364"/>
                <a:gd name="T29" fmla="*/ 120 h 1088"/>
                <a:gd name="T30" fmla="*/ 34 w 1364"/>
                <a:gd name="T31" fmla="*/ 280 h 1088"/>
                <a:gd name="T32" fmla="*/ 0 w 1364"/>
                <a:gd name="T33" fmla="*/ 742 h 1088"/>
                <a:gd name="T34" fmla="*/ 0 w 1364"/>
                <a:gd name="T35" fmla="*/ 748 h 1088"/>
                <a:gd name="T36" fmla="*/ 4 w 1364"/>
                <a:gd name="T37" fmla="*/ 788 h 1088"/>
                <a:gd name="T38" fmla="*/ 12 w 1364"/>
                <a:gd name="T39" fmla="*/ 816 h 1088"/>
                <a:gd name="T40" fmla="*/ 28 w 1364"/>
                <a:gd name="T41" fmla="*/ 842 h 1088"/>
                <a:gd name="T42" fmla="*/ 50 w 1364"/>
                <a:gd name="T43" fmla="*/ 864 h 1088"/>
                <a:gd name="T44" fmla="*/ 84 w 1364"/>
                <a:gd name="T45" fmla="*/ 878 h 1088"/>
                <a:gd name="T46" fmla="*/ 128 w 1364"/>
                <a:gd name="T47" fmla="*/ 880 h 1088"/>
                <a:gd name="T48" fmla="*/ 246 w 1364"/>
                <a:gd name="T49" fmla="*/ 876 h 1088"/>
                <a:gd name="T50" fmla="*/ 244 w 1364"/>
                <a:gd name="T51" fmla="*/ 900 h 1088"/>
                <a:gd name="T52" fmla="*/ 230 w 1364"/>
                <a:gd name="T53" fmla="*/ 954 h 1088"/>
                <a:gd name="T54" fmla="*/ 208 w 1364"/>
                <a:gd name="T55" fmla="*/ 996 h 1088"/>
                <a:gd name="T56" fmla="*/ 186 w 1364"/>
                <a:gd name="T57" fmla="*/ 1024 h 1088"/>
                <a:gd name="T58" fmla="*/ 158 w 1364"/>
                <a:gd name="T59" fmla="*/ 1052 h 1088"/>
                <a:gd name="T60" fmla="*/ 124 w 1364"/>
                <a:gd name="T61" fmla="*/ 1076 h 1088"/>
                <a:gd name="T62" fmla="*/ 102 w 1364"/>
                <a:gd name="T63" fmla="*/ 1088 h 1088"/>
                <a:gd name="T64" fmla="*/ 132 w 1364"/>
                <a:gd name="T65" fmla="*/ 1082 h 1088"/>
                <a:gd name="T66" fmla="*/ 184 w 1364"/>
                <a:gd name="T67" fmla="*/ 1066 h 1088"/>
                <a:gd name="T68" fmla="*/ 222 w 1364"/>
                <a:gd name="T69" fmla="*/ 1046 h 1088"/>
                <a:gd name="T70" fmla="*/ 264 w 1364"/>
                <a:gd name="T71" fmla="*/ 1014 h 1088"/>
                <a:gd name="T72" fmla="*/ 300 w 1364"/>
                <a:gd name="T73" fmla="*/ 968 h 1088"/>
                <a:gd name="T74" fmla="*/ 332 w 1364"/>
                <a:gd name="T75" fmla="*/ 908 h 1088"/>
                <a:gd name="T76" fmla="*/ 342 w 1364"/>
                <a:gd name="T77" fmla="*/ 872 h 1088"/>
                <a:gd name="T78" fmla="*/ 1102 w 1364"/>
                <a:gd name="T79" fmla="*/ 848 h 1088"/>
                <a:gd name="T80" fmla="*/ 1244 w 1364"/>
                <a:gd name="T81" fmla="*/ 842 h 1088"/>
                <a:gd name="T82" fmla="*/ 1290 w 1364"/>
                <a:gd name="T83" fmla="*/ 832 h 1088"/>
                <a:gd name="T84" fmla="*/ 1322 w 1364"/>
                <a:gd name="T85" fmla="*/ 812 h 1088"/>
                <a:gd name="T86" fmla="*/ 1342 w 1364"/>
                <a:gd name="T87" fmla="*/ 788 h 1088"/>
                <a:gd name="T88" fmla="*/ 1356 w 1364"/>
                <a:gd name="T89" fmla="*/ 760 h 1088"/>
                <a:gd name="T90" fmla="*/ 1362 w 1364"/>
                <a:gd name="T91" fmla="*/ 732 h 1088"/>
                <a:gd name="T92" fmla="*/ 1362 w 1364"/>
                <a:gd name="T93" fmla="*/ 692 h 1088"/>
                <a:gd name="T94" fmla="*/ 1362 w 1364"/>
                <a:gd name="T95" fmla="*/ 68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088">
                  <a:moveTo>
                    <a:pt x="1362" y="686"/>
                  </a:moveTo>
                  <a:lnTo>
                    <a:pt x="1344" y="258"/>
                  </a:lnTo>
                  <a:lnTo>
                    <a:pt x="1344" y="258"/>
                  </a:lnTo>
                  <a:lnTo>
                    <a:pt x="1344" y="240"/>
                  </a:lnTo>
                  <a:lnTo>
                    <a:pt x="1340" y="220"/>
                  </a:lnTo>
                  <a:lnTo>
                    <a:pt x="1334" y="196"/>
                  </a:lnTo>
                  <a:lnTo>
                    <a:pt x="1330" y="184"/>
                  </a:lnTo>
                  <a:lnTo>
                    <a:pt x="1324" y="172"/>
                  </a:lnTo>
                  <a:lnTo>
                    <a:pt x="1316" y="162"/>
                  </a:lnTo>
                  <a:lnTo>
                    <a:pt x="1306" y="150"/>
                  </a:lnTo>
                  <a:lnTo>
                    <a:pt x="1294" y="140"/>
                  </a:lnTo>
                  <a:lnTo>
                    <a:pt x="1280" y="132"/>
                  </a:lnTo>
                  <a:lnTo>
                    <a:pt x="1264" y="126"/>
                  </a:lnTo>
                  <a:lnTo>
                    <a:pt x="1244" y="120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50" y="0"/>
                  </a:lnTo>
                  <a:lnTo>
                    <a:pt x="138" y="2"/>
                  </a:lnTo>
                  <a:lnTo>
                    <a:pt x="126" y="6"/>
                  </a:lnTo>
                  <a:lnTo>
                    <a:pt x="114" y="10"/>
                  </a:lnTo>
                  <a:lnTo>
                    <a:pt x="102" y="18"/>
                  </a:lnTo>
                  <a:lnTo>
                    <a:pt x="90" y="28"/>
                  </a:lnTo>
                  <a:lnTo>
                    <a:pt x="80" y="40"/>
                  </a:lnTo>
                  <a:lnTo>
                    <a:pt x="70" y="54"/>
                  </a:lnTo>
                  <a:lnTo>
                    <a:pt x="62" y="72"/>
                  </a:lnTo>
                  <a:lnTo>
                    <a:pt x="54" y="9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2" y="190"/>
                  </a:lnTo>
                  <a:lnTo>
                    <a:pt x="34" y="280"/>
                  </a:lnTo>
                  <a:lnTo>
                    <a:pt x="18" y="486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66"/>
                  </a:lnTo>
                  <a:lnTo>
                    <a:pt x="4" y="788"/>
                  </a:lnTo>
                  <a:lnTo>
                    <a:pt x="8" y="802"/>
                  </a:lnTo>
                  <a:lnTo>
                    <a:pt x="12" y="816"/>
                  </a:lnTo>
                  <a:lnTo>
                    <a:pt x="18" y="828"/>
                  </a:lnTo>
                  <a:lnTo>
                    <a:pt x="28" y="842"/>
                  </a:lnTo>
                  <a:lnTo>
                    <a:pt x="38" y="854"/>
                  </a:lnTo>
                  <a:lnTo>
                    <a:pt x="50" y="864"/>
                  </a:lnTo>
                  <a:lnTo>
                    <a:pt x="66" y="872"/>
                  </a:lnTo>
                  <a:lnTo>
                    <a:pt x="84" y="878"/>
                  </a:lnTo>
                  <a:lnTo>
                    <a:pt x="104" y="880"/>
                  </a:lnTo>
                  <a:lnTo>
                    <a:pt x="128" y="880"/>
                  </a:lnTo>
                  <a:lnTo>
                    <a:pt x="128" y="880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4" y="900"/>
                  </a:lnTo>
                  <a:lnTo>
                    <a:pt x="240" y="928"/>
                  </a:lnTo>
                  <a:lnTo>
                    <a:pt x="230" y="954"/>
                  </a:lnTo>
                  <a:lnTo>
                    <a:pt x="218" y="982"/>
                  </a:lnTo>
                  <a:lnTo>
                    <a:pt x="208" y="996"/>
                  </a:lnTo>
                  <a:lnTo>
                    <a:pt x="198" y="1010"/>
                  </a:lnTo>
                  <a:lnTo>
                    <a:pt x="186" y="1024"/>
                  </a:lnTo>
                  <a:lnTo>
                    <a:pt x="174" y="1038"/>
                  </a:lnTo>
                  <a:lnTo>
                    <a:pt x="158" y="1052"/>
                  </a:lnTo>
                  <a:lnTo>
                    <a:pt x="142" y="1064"/>
                  </a:lnTo>
                  <a:lnTo>
                    <a:pt x="124" y="1076"/>
                  </a:lnTo>
                  <a:lnTo>
                    <a:pt x="102" y="1088"/>
                  </a:lnTo>
                  <a:lnTo>
                    <a:pt x="102" y="1088"/>
                  </a:lnTo>
                  <a:lnTo>
                    <a:pt x="110" y="1086"/>
                  </a:lnTo>
                  <a:lnTo>
                    <a:pt x="132" y="1082"/>
                  </a:lnTo>
                  <a:lnTo>
                    <a:pt x="164" y="1074"/>
                  </a:lnTo>
                  <a:lnTo>
                    <a:pt x="184" y="1066"/>
                  </a:lnTo>
                  <a:lnTo>
                    <a:pt x="202" y="1056"/>
                  </a:lnTo>
                  <a:lnTo>
                    <a:pt x="222" y="1046"/>
                  </a:lnTo>
                  <a:lnTo>
                    <a:pt x="244" y="1030"/>
                  </a:lnTo>
                  <a:lnTo>
                    <a:pt x="264" y="1014"/>
                  </a:lnTo>
                  <a:lnTo>
                    <a:pt x="282" y="992"/>
                  </a:lnTo>
                  <a:lnTo>
                    <a:pt x="300" y="968"/>
                  </a:lnTo>
                  <a:lnTo>
                    <a:pt x="318" y="940"/>
                  </a:lnTo>
                  <a:lnTo>
                    <a:pt x="332" y="908"/>
                  </a:lnTo>
                  <a:lnTo>
                    <a:pt x="342" y="872"/>
                  </a:lnTo>
                  <a:lnTo>
                    <a:pt x="342" y="872"/>
                  </a:lnTo>
                  <a:lnTo>
                    <a:pt x="868" y="856"/>
                  </a:lnTo>
                  <a:lnTo>
                    <a:pt x="1102" y="848"/>
                  </a:lnTo>
                  <a:lnTo>
                    <a:pt x="1244" y="842"/>
                  </a:lnTo>
                  <a:lnTo>
                    <a:pt x="1244" y="842"/>
                  </a:lnTo>
                  <a:lnTo>
                    <a:pt x="1268" y="838"/>
                  </a:lnTo>
                  <a:lnTo>
                    <a:pt x="1290" y="832"/>
                  </a:lnTo>
                  <a:lnTo>
                    <a:pt x="1306" y="824"/>
                  </a:lnTo>
                  <a:lnTo>
                    <a:pt x="1322" y="812"/>
                  </a:lnTo>
                  <a:lnTo>
                    <a:pt x="1332" y="800"/>
                  </a:lnTo>
                  <a:lnTo>
                    <a:pt x="1342" y="788"/>
                  </a:lnTo>
                  <a:lnTo>
                    <a:pt x="1350" y="774"/>
                  </a:lnTo>
                  <a:lnTo>
                    <a:pt x="1356" y="760"/>
                  </a:lnTo>
                  <a:lnTo>
                    <a:pt x="1358" y="746"/>
                  </a:lnTo>
                  <a:lnTo>
                    <a:pt x="1362" y="732"/>
                  </a:lnTo>
                  <a:lnTo>
                    <a:pt x="1364" y="708"/>
                  </a:lnTo>
                  <a:lnTo>
                    <a:pt x="1362" y="692"/>
                  </a:lnTo>
                  <a:lnTo>
                    <a:pt x="1362" y="686"/>
                  </a:lnTo>
                  <a:lnTo>
                    <a:pt x="1362" y="686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 rot="21445035">
            <a:off x="3687817" y="2082282"/>
            <a:ext cx="7687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prstClr val="white"/>
                </a:solidFill>
                <a:latin typeface="Arial"/>
                <a:ea typeface="맑은 고딕"/>
              </a:rPr>
              <a:t>Örf ve âdetler denilince aklınıza neler geliyor?</a:t>
            </a:r>
            <a:endParaRPr lang="tr-TR" sz="4000" b="1" dirty="0">
              <a:solidFill>
                <a:prstClr val="white"/>
              </a:solidFill>
              <a:latin typeface="Arial"/>
              <a:ea typeface="맑은 고딕"/>
            </a:endParaRPr>
          </a:p>
        </p:txBody>
      </p:sp>
      <p:pic>
        <p:nvPicPr>
          <p:cNvPr id="7" name="Picture 3" descr="https://dynamic.pixton.com/office/139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1" r="9796" b="2429"/>
          <a:stretch/>
        </p:blipFill>
        <p:spPr bwMode="auto">
          <a:xfrm>
            <a:off x="331480" y="213207"/>
            <a:ext cx="2983220" cy="61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1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353799" y="3934918"/>
            <a:ext cx="3981450" cy="2451761"/>
            <a:chOff x="6362700" y="4329014"/>
            <a:chExt cx="3267296" cy="2205135"/>
          </a:xfrm>
        </p:grpSpPr>
        <p:sp>
          <p:nvSpPr>
            <p:cNvPr id="3" name="Google Shape;625;p29"/>
            <p:cNvSpPr/>
            <p:nvPr/>
          </p:nvSpPr>
          <p:spPr>
            <a:xfrm>
              <a:off x="6362700" y="4329014"/>
              <a:ext cx="3267296" cy="2205135"/>
            </a:xfrm>
            <a:custGeom>
              <a:avLst/>
              <a:gdLst/>
              <a:ahLst/>
              <a:cxnLst/>
              <a:rect l="l" t="t" r="r" b="b"/>
              <a:pathLst>
                <a:path w="59818" h="56585" extrusionOk="0">
                  <a:moveTo>
                    <a:pt x="33549" y="931"/>
                  </a:moveTo>
                  <a:cubicBezTo>
                    <a:pt x="33746" y="931"/>
                    <a:pt x="33943" y="954"/>
                    <a:pt x="34124" y="965"/>
                  </a:cubicBezTo>
                  <a:cubicBezTo>
                    <a:pt x="34374" y="983"/>
                    <a:pt x="34630" y="989"/>
                    <a:pt x="34885" y="989"/>
                  </a:cubicBezTo>
                  <a:cubicBezTo>
                    <a:pt x="35139" y="989"/>
                    <a:pt x="35392" y="983"/>
                    <a:pt x="35636" y="977"/>
                  </a:cubicBezTo>
                  <a:cubicBezTo>
                    <a:pt x="35905" y="977"/>
                    <a:pt x="41359" y="1084"/>
                    <a:pt x="44695" y="1084"/>
                  </a:cubicBezTo>
                  <a:cubicBezTo>
                    <a:pt x="46085" y="1084"/>
                    <a:pt x="47107" y="1065"/>
                    <a:pt x="47233" y="1013"/>
                  </a:cubicBezTo>
                  <a:cubicBezTo>
                    <a:pt x="47339" y="973"/>
                    <a:pt x="47465" y="953"/>
                    <a:pt x="47599" y="953"/>
                  </a:cubicBezTo>
                  <a:cubicBezTo>
                    <a:pt x="47828" y="953"/>
                    <a:pt x="48078" y="1012"/>
                    <a:pt x="48281" y="1132"/>
                  </a:cubicBezTo>
                  <a:cubicBezTo>
                    <a:pt x="48326" y="1164"/>
                    <a:pt x="48368" y="1174"/>
                    <a:pt x="48407" y="1174"/>
                  </a:cubicBezTo>
                  <a:cubicBezTo>
                    <a:pt x="48496" y="1174"/>
                    <a:pt x="48574" y="1119"/>
                    <a:pt x="48667" y="1119"/>
                  </a:cubicBezTo>
                  <a:cubicBezTo>
                    <a:pt x="48673" y="1119"/>
                    <a:pt x="48679" y="1120"/>
                    <a:pt x="48686" y="1120"/>
                  </a:cubicBezTo>
                  <a:cubicBezTo>
                    <a:pt x="49638" y="1239"/>
                    <a:pt x="50591" y="1358"/>
                    <a:pt x="51531" y="1525"/>
                  </a:cubicBezTo>
                  <a:cubicBezTo>
                    <a:pt x="52067" y="1620"/>
                    <a:pt x="52591" y="1715"/>
                    <a:pt x="53127" y="1811"/>
                  </a:cubicBezTo>
                  <a:cubicBezTo>
                    <a:pt x="53615" y="1894"/>
                    <a:pt x="54163" y="1942"/>
                    <a:pt x="54567" y="2299"/>
                  </a:cubicBezTo>
                  <a:cubicBezTo>
                    <a:pt x="54746" y="2465"/>
                    <a:pt x="55044" y="2430"/>
                    <a:pt x="55258" y="2596"/>
                  </a:cubicBezTo>
                  <a:cubicBezTo>
                    <a:pt x="55675" y="2930"/>
                    <a:pt x="55901" y="3358"/>
                    <a:pt x="56175" y="3763"/>
                  </a:cubicBezTo>
                  <a:cubicBezTo>
                    <a:pt x="56329" y="4001"/>
                    <a:pt x="56341" y="4323"/>
                    <a:pt x="56651" y="4490"/>
                  </a:cubicBezTo>
                  <a:cubicBezTo>
                    <a:pt x="56722" y="4525"/>
                    <a:pt x="56687" y="4656"/>
                    <a:pt x="56687" y="4751"/>
                  </a:cubicBezTo>
                  <a:cubicBezTo>
                    <a:pt x="56710" y="5002"/>
                    <a:pt x="56722" y="5252"/>
                    <a:pt x="56853" y="5513"/>
                  </a:cubicBezTo>
                  <a:cubicBezTo>
                    <a:pt x="56996" y="5775"/>
                    <a:pt x="56853" y="6097"/>
                    <a:pt x="56937" y="6406"/>
                  </a:cubicBezTo>
                  <a:cubicBezTo>
                    <a:pt x="57020" y="6752"/>
                    <a:pt x="57080" y="7109"/>
                    <a:pt x="57127" y="7478"/>
                  </a:cubicBezTo>
                  <a:cubicBezTo>
                    <a:pt x="57187" y="8014"/>
                    <a:pt x="57222" y="8561"/>
                    <a:pt x="57282" y="9097"/>
                  </a:cubicBezTo>
                  <a:cubicBezTo>
                    <a:pt x="57318" y="9478"/>
                    <a:pt x="57353" y="9871"/>
                    <a:pt x="57389" y="10252"/>
                  </a:cubicBezTo>
                  <a:cubicBezTo>
                    <a:pt x="57413" y="10621"/>
                    <a:pt x="57413" y="10990"/>
                    <a:pt x="57437" y="11359"/>
                  </a:cubicBezTo>
                  <a:cubicBezTo>
                    <a:pt x="57446" y="11515"/>
                    <a:pt x="57289" y="11584"/>
                    <a:pt x="57133" y="11584"/>
                  </a:cubicBezTo>
                  <a:cubicBezTo>
                    <a:pt x="57099" y="11584"/>
                    <a:pt x="57064" y="11580"/>
                    <a:pt x="57032" y="11574"/>
                  </a:cubicBezTo>
                  <a:cubicBezTo>
                    <a:pt x="56852" y="11539"/>
                    <a:pt x="56673" y="11527"/>
                    <a:pt x="56495" y="11527"/>
                  </a:cubicBezTo>
                  <a:cubicBezTo>
                    <a:pt x="56077" y="11527"/>
                    <a:pt x="55662" y="11593"/>
                    <a:pt x="55243" y="11593"/>
                  </a:cubicBezTo>
                  <a:cubicBezTo>
                    <a:pt x="55165" y="11593"/>
                    <a:pt x="55086" y="11591"/>
                    <a:pt x="55008" y="11586"/>
                  </a:cubicBezTo>
                  <a:cubicBezTo>
                    <a:pt x="54954" y="11586"/>
                    <a:pt x="54889" y="11576"/>
                    <a:pt x="54826" y="11576"/>
                  </a:cubicBezTo>
                  <a:cubicBezTo>
                    <a:pt x="54720" y="11576"/>
                    <a:pt x="54621" y="11604"/>
                    <a:pt x="54591" y="11752"/>
                  </a:cubicBezTo>
                  <a:cubicBezTo>
                    <a:pt x="54579" y="11776"/>
                    <a:pt x="54532" y="11800"/>
                    <a:pt x="54520" y="11800"/>
                  </a:cubicBezTo>
                  <a:cubicBezTo>
                    <a:pt x="54362" y="11743"/>
                    <a:pt x="54206" y="11722"/>
                    <a:pt x="54052" y="11722"/>
                  </a:cubicBezTo>
                  <a:cubicBezTo>
                    <a:pt x="53590" y="11722"/>
                    <a:pt x="53142" y="11916"/>
                    <a:pt x="52686" y="11943"/>
                  </a:cubicBezTo>
                  <a:cubicBezTo>
                    <a:pt x="51722" y="11979"/>
                    <a:pt x="50745" y="11943"/>
                    <a:pt x="49769" y="12038"/>
                  </a:cubicBezTo>
                  <a:cubicBezTo>
                    <a:pt x="49453" y="12074"/>
                    <a:pt x="49134" y="12084"/>
                    <a:pt x="48813" y="12084"/>
                  </a:cubicBezTo>
                  <a:cubicBezTo>
                    <a:pt x="48335" y="12084"/>
                    <a:pt x="47854" y="12061"/>
                    <a:pt x="47376" y="12061"/>
                  </a:cubicBezTo>
                  <a:cubicBezTo>
                    <a:pt x="47316" y="12061"/>
                    <a:pt x="47257" y="12061"/>
                    <a:pt x="47197" y="12062"/>
                  </a:cubicBezTo>
                  <a:cubicBezTo>
                    <a:pt x="46900" y="12062"/>
                    <a:pt x="36172" y="12074"/>
                    <a:pt x="35875" y="12074"/>
                  </a:cubicBezTo>
                  <a:cubicBezTo>
                    <a:pt x="35343" y="12074"/>
                    <a:pt x="34816" y="12069"/>
                    <a:pt x="34288" y="12069"/>
                  </a:cubicBezTo>
                  <a:cubicBezTo>
                    <a:pt x="34024" y="12069"/>
                    <a:pt x="33759" y="12070"/>
                    <a:pt x="33493" y="12074"/>
                  </a:cubicBezTo>
                  <a:cubicBezTo>
                    <a:pt x="33270" y="12077"/>
                    <a:pt x="33047" y="12078"/>
                    <a:pt x="32824" y="12078"/>
                  </a:cubicBezTo>
                  <a:cubicBezTo>
                    <a:pt x="32601" y="12078"/>
                    <a:pt x="32378" y="12077"/>
                    <a:pt x="32155" y="12077"/>
                  </a:cubicBezTo>
                  <a:cubicBezTo>
                    <a:pt x="31710" y="12077"/>
                    <a:pt x="31267" y="12080"/>
                    <a:pt x="30826" y="12098"/>
                  </a:cubicBezTo>
                  <a:cubicBezTo>
                    <a:pt x="30440" y="12114"/>
                    <a:pt x="30056" y="12119"/>
                    <a:pt x="29671" y="12119"/>
                  </a:cubicBezTo>
                  <a:cubicBezTo>
                    <a:pt x="29207" y="12119"/>
                    <a:pt x="28743" y="12112"/>
                    <a:pt x="28280" y="12112"/>
                  </a:cubicBezTo>
                  <a:cubicBezTo>
                    <a:pt x="27755" y="12112"/>
                    <a:pt x="27231" y="12121"/>
                    <a:pt x="26707" y="12157"/>
                  </a:cubicBezTo>
                  <a:cubicBezTo>
                    <a:pt x="26064" y="12193"/>
                    <a:pt x="25409" y="12229"/>
                    <a:pt x="24778" y="12288"/>
                  </a:cubicBezTo>
                  <a:cubicBezTo>
                    <a:pt x="23986" y="12361"/>
                    <a:pt x="15227" y="12398"/>
                    <a:pt x="12452" y="12398"/>
                  </a:cubicBezTo>
                  <a:cubicBezTo>
                    <a:pt x="12055" y="12398"/>
                    <a:pt x="11781" y="12397"/>
                    <a:pt x="11669" y="12395"/>
                  </a:cubicBezTo>
                  <a:cubicBezTo>
                    <a:pt x="10754" y="12377"/>
                    <a:pt x="9846" y="12316"/>
                    <a:pt x="8940" y="12316"/>
                  </a:cubicBezTo>
                  <a:cubicBezTo>
                    <a:pt x="8667" y="12316"/>
                    <a:pt x="8394" y="12322"/>
                    <a:pt x="8121" y="12336"/>
                  </a:cubicBezTo>
                  <a:cubicBezTo>
                    <a:pt x="7465" y="12365"/>
                    <a:pt x="6816" y="12386"/>
                    <a:pt x="6169" y="12386"/>
                  </a:cubicBezTo>
                  <a:cubicBezTo>
                    <a:pt x="6030" y="12386"/>
                    <a:pt x="5891" y="12385"/>
                    <a:pt x="5752" y="12383"/>
                  </a:cubicBezTo>
                  <a:cubicBezTo>
                    <a:pt x="5241" y="12373"/>
                    <a:pt x="4721" y="12293"/>
                    <a:pt x="4215" y="12293"/>
                  </a:cubicBezTo>
                  <a:cubicBezTo>
                    <a:pt x="4132" y="12293"/>
                    <a:pt x="4048" y="12295"/>
                    <a:pt x="3966" y="12300"/>
                  </a:cubicBezTo>
                  <a:cubicBezTo>
                    <a:pt x="3884" y="12305"/>
                    <a:pt x="3802" y="12308"/>
                    <a:pt x="3719" y="12308"/>
                  </a:cubicBezTo>
                  <a:cubicBezTo>
                    <a:pt x="3397" y="12308"/>
                    <a:pt x="3071" y="12274"/>
                    <a:pt x="2748" y="12274"/>
                  </a:cubicBezTo>
                  <a:cubicBezTo>
                    <a:pt x="2432" y="12274"/>
                    <a:pt x="2118" y="12306"/>
                    <a:pt x="1811" y="12431"/>
                  </a:cubicBezTo>
                  <a:cubicBezTo>
                    <a:pt x="1781" y="12444"/>
                    <a:pt x="1741" y="12452"/>
                    <a:pt x="1703" y="12452"/>
                  </a:cubicBezTo>
                  <a:cubicBezTo>
                    <a:pt x="1632" y="12452"/>
                    <a:pt x="1565" y="12425"/>
                    <a:pt x="1573" y="12348"/>
                  </a:cubicBezTo>
                  <a:cubicBezTo>
                    <a:pt x="1608" y="12169"/>
                    <a:pt x="1477" y="11967"/>
                    <a:pt x="1501" y="11883"/>
                  </a:cubicBezTo>
                  <a:cubicBezTo>
                    <a:pt x="1704" y="11383"/>
                    <a:pt x="1656" y="10871"/>
                    <a:pt x="1715" y="10371"/>
                  </a:cubicBezTo>
                  <a:cubicBezTo>
                    <a:pt x="1763" y="10085"/>
                    <a:pt x="2096" y="9824"/>
                    <a:pt x="1858" y="9538"/>
                  </a:cubicBezTo>
                  <a:cubicBezTo>
                    <a:pt x="1715" y="9347"/>
                    <a:pt x="1858" y="9121"/>
                    <a:pt x="1835" y="9073"/>
                  </a:cubicBezTo>
                  <a:cubicBezTo>
                    <a:pt x="1608" y="8764"/>
                    <a:pt x="2192" y="8490"/>
                    <a:pt x="1846" y="8192"/>
                  </a:cubicBezTo>
                  <a:cubicBezTo>
                    <a:pt x="1692" y="8073"/>
                    <a:pt x="2001" y="8073"/>
                    <a:pt x="1977" y="7883"/>
                  </a:cubicBezTo>
                  <a:cubicBezTo>
                    <a:pt x="1930" y="7514"/>
                    <a:pt x="1989" y="7121"/>
                    <a:pt x="2049" y="6740"/>
                  </a:cubicBezTo>
                  <a:cubicBezTo>
                    <a:pt x="2120" y="6240"/>
                    <a:pt x="2120" y="5728"/>
                    <a:pt x="2239" y="5228"/>
                  </a:cubicBezTo>
                  <a:cubicBezTo>
                    <a:pt x="2299" y="4942"/>
                    <a:pt x="2585" y="4751"/>
                    <a:pt x="2585" y="4442"/>
                  </a:cubicBezTo>
                  <a:cubicBezTo>
                    <a:pt x="2585" y="4061"/>
                    <a:pt x="2858" y="3751"/>
                    <a:pt x="2989" y="3418"/>
                  </a:cubicBezTo>
                  <a:cubicBezTo>
                    <a:pt x="3263" y="2751"/>
                    <a:pt x="3966" y="2632"/>
                    <a:pt x="4478" y="2275"/>
                  </a:cubicBezTo>
                  <a:cubicBezTo>
                    <a:pt x="4799" y="2049"/>
                    <a:pt x="5311" y="2037"/>
                    <a:pt x="5668" y="1799"/>
                  </a:cubicBezTo>
                  <a:cubicBezTo>
                    <a:pt x="5681" y="1789"/>
                    <a:pt x="5698" y="1786"/>
                    <a:pt x="5719" y="1786"/>
                  </a:cubicBezTo>
                  <a:cubicBezTo>
                    <a:pt x="5776" y="1786"/>
                    <a:pt x="5854" y="1814"/>
                    <a:pt x="5906" y="1823"/>
                  </a:cubicBezTo>
                  <a:cubicBezTo>
                    <a:pt x="6157" y="1799"/>
                    <a:pt x="6395" y="1846"/>
                    <a:pt x="6573" y="1596"/>
                  </a:cubicBezTo>
                  <a:cubicBezTo>
                    <a:pt x="6657" y="1494"/>
                    <a:pt x="6871" y="1457"/>
                    <a:pt x="7091" y="1457"/>
                  </a:cubicBezTo>
                  <a:cubicBezTo>
                    <a:pt x="7153" y="1457"/>
                    <a:pt x="7216" y="1460"/>
                    <a:pt x="7276" y="1465"/>
                  </a:cubicBezTo>
                  <a:cubicBezTo>
                    <a:pt x="7347" y="1472"/>
                    <a:pt x="7419" y="1476"/>
                    <a:pt x="7491" y="1476"/>
                  </a:cubicBezTo>
                  <a:cubicBezTo>
                    <a:pt x="7907" y="1476"/>
                    <a:pt x="8324" y="1370"/>
                    <a:pt x="8740" y="1299"/>
                  </a:cubicBezTo>
                  <a:cubicBezTo>
                    <a:pt x="8919" y="1272"/>
                    <a:pt x="9102" y="1264"/>
                    <a:pt x="9288" y="1264"/>
                  </a:cubicBezTo>
                  <a:cubicBezTo>
                    <a:pt x="9512" y="1264"/>
                    <a:pt x="9739" y="1275"/>
                    <a:pt x="9967" y="1275"/>
                  </a:cubicBezTo>
                  <a:cubicBezTo>
                    <a:pt x="10044" y="1275"/>
                    <a:pt x="10122" y="1281"/>
                    <a:pt x="10199" y="1281"/>
                  </a:cubicBezTo>
                  <a:cubicBezTo>
                    <a:pt x="10332" y="1281"/>
                    <a:pt x="10460" y="1262"/>
                    <a:pt x="10574" y="1156"/>
                  </a:cubicBezTo>
                  <a:cubicBezTo>
                    <a:pt x="10610" y="1120"/>
                    <a:pt x="10646" y="1106"/>
                    <a:pt x="10685" y="1106"/>
                  </a:cubicBezTo>
                  <a:cubicBezTo>
                    <a:pt x="10734" y="1106"/>
                    <a:pt x="10787" y="1129"/>
                    <a:pt x="10848" y="1156"/>
                  </a:cubicBezTo>
                  <a:cubicBezTo>
                    <a:pt x="10976" y="1228"/>
                    <a:pt x="11102" y="1253"/>
                    <a:pt x="11229" y="1253"/>
                  </a:cubicBezTo>
                  <a:cubicBezTo>
                    <a:pt x="11398" y="1253"/>
                    <a:pt x="11569" y="1208"/>
                    <a:pt x="11752" y="1168"/>
                  </a:cubicBezTo>
                  <a:cubicBezTo>
                    <a:pt x="11929" y="1129"/>
                    <a:pt x="16468" y="986"/>
                    <a:pt x="19737" y="986"/>
                  </a:cubicBezTo>
                  <a:cubicBezTo>
                    <a:pt x="21529" y="986"/>
                    <a:pt x="22938" y="1029"/>
                    <a:pt x="23040" y="1156"/>
                  </a:cubicBezTo>
                  <a:cubicBezTo>
                    <a:pt x="23147" y="1084"/>
                    <a:pt x="23257" y="1069"/>
                    <a:pt x="23368" y="1069"/>
                  </a:cubicBezTo>
                  <a:cubicBezTo>
                    <a:pt x="23448" y="1069"/>
                    <a:pt x="23529" y="1077"/>
                    <a:pt x="23609" y="1077"/>
                  </a:cubicBezTo>
                  <a:cubicBezTo>
                    <a:pt x="23642" y="1077"/>
                    <a:pt x="23674" y="1076"/>
                    <a:pt x="23706" y="1072"/>
                  </a:cubicBezTo>
                  <a:cubicBezTo>
                    <a:pt x="23776" y="1058"/>
                    <a:pt x="23834" y="1032"/>
                    <a:pt x="23894" y="1032"/>
                  </a:cubicBezTo>
                  <a:cubicBezTo>
                    <a:pt x="23936" y="1032"/>
                    <a:pt x="23979" y="1045"/>
                    <a:pt x="24028" y="1084"/>
                  </a:cubicBezTo>
                  <a:cubicBezTo>
                    <a:pt x="24083" y="1124"/>
                    <a:pt x="24148" y="1141"/>
                    <a:pt x="24212" y="1141"/>
                  </a:cubicBezTo>
                  <a:cubicBezTo>
                    <a:pt x="24300" y="1141"/>
                    <a:pt x="24384" y="1109"/>
                    <a:pt x="24433" y="1061"/>
                  </a:cubicBezTo>
                  <a:cubicBezTo>
                    <a:pt x="24481" y="1020"/>
                    <a:pt x="24521" y="1007"/>
                    <a:pt x="24557" y="1007"/>
                  </a:cubicBezTo>
                  <a:cubicBezTo>
                    <a:pt x="24620" y="1007"/>
                    <a:pt x="24668" y="1049"/>
                    <a:pt x="24718" y="1049"/>
                  </a:cubicBezTo>
                  <a:cubicBezTo>
                    <a:pt x="24722" y="1049"/>
                    <a:pt x="24726" y="1049"/>
                    <a:pt x="24730" y="1049"/>
                  </a:cubicBezTo>
                  <a:cubicBezTo>
                    <a:pt x="24872" y="1049"/>
                    <a:pt x="25037" y="1170"/>
                    <a:pt x="25182" y="1170"/>
                  </a:cubicBezTo>
                  <a:cubicBezTo>
                    <a:pt x="25268" y="1170"/>
                    <a:pt x="25347" y="1127"/>
                    <a:pt x="25409" y="989"/>
                  </a:cubicBezTo>
                  <a:cubicBezTo>
                    <a:pt x="25437" y="1015"/>
                    <a:pt x="25469" y="1024"/>
                    <a:pt x="25503" y="1024"/>
                  </a:cubicBezTo>
                  <a:cubicBezTo>
                    <a:pt x="25579" y="1024"/>
                    <a:pt x="25665" y="979"/>
                    <a:pt x="25746" y="979"/>
                  </a:cubicBezTo>
                  <a:cubicBezTo>
                    <a:pt x="25810" y="979"/>
                    <a:pt x="25870" y="1007"/>
                    <a:pt x="25921" y="1108"/>
                  </a:cubicBezTo>
                  <a:cubicBezTo>
                    <a:pt x="25937" y="1143"/>
                    <a:pt x="25948" y="1157"/>
                    <a:pt x="25957" y="1157"/>
                  </a:cubicBezTo>
                  <a:cubicBezTo>
                    <a:pt x="25989" y="1157"/>
                    <a:pt x="25993" y="994"/>
                    <a:pt x="26085" y="994"/>
                  </a:cubicBezTo>
                  <a:cubicBezTo>
                    <a:pt x="26103" y="994"/>
                    <a:pt x="26123" y="999"/>
                    <a:pt x="26147" y="1013"/>
                  </a:cubicBezTo>
                  <a:cubicBezTo>
                    <a:pt x="26208" y="1045"/>
                    <a:pt x="26273" y="1056"/>
                    <a:pt x="26340" y="1056"/>
                  </a:cubicBezTo>
                  <a:cubicBezTo>
                    <a:pt x="26505" y="1056"/>
                    <a:pt x="26683" y="987"/>
                    <a:pt x="26838" y="987"/>
                  </a:cubicBezTo>
                  <a:cubicBezTo>
                    <a:pt x="26854" y="987"/>
                    <a:pt x="26870" y="987"/>
                    <a:pt x="26885" y="989"/>
                  </a:cubicBezTo>
                  <a:cubicBezTo>
                    <a:pt x="26924" y="993"/>
                    <a:pt x="26964" y="995"/>
                    <a:pt x="27003" y="995"/>
                  </a:cubicBezTo>
                  <a:cubicBezTo>
                    <a:pt x="27153" y="995"/>
                    <a:pt x="27308" y="971"/>
                    <a:pt x="27461" y="971"/>
                  </a:cubicBezTo>
                  <a:cubicBezTo>
                    <a:pt x="27603" y="971"/>
                    <a:pt x="27742" y="992"/>
                    <a:pt x="27874" y="1072"/>
                  </a:cubicBezTo>
                  <a:cubicBezTo>
                    <a:pt x="27905" y="1094"/>
                    <a:pt x="27934" y="1103"/>
                    <a:pt x="27962" y="1103"/>
                  </a:cubicBezTo>
                  <a:cubicBezTo>
                    <a:pt x="28059" y="1103"/>
                    <a:pt x="28138" y="997"/>
                    <a:pt x="28243" y="997"/>
                  </a:cubicBezTo>
                  <a:cubicBezTo>
                    <a:pt x="28254" y="997"/>
                    <a:pt x="28266" y="998"/>
                    <a:pt x="28278" y="1001"/>
                  </a:cubicBezTo>
                  <a:cubicBezTo>
                    <a:pt x="28446" y="1032"/>
                    <a:pt x="28616" y="1039"/>
                    <a:pt x="28784" y="1039"/>
                  </a:cubicBezTo>
                  <a:cubicBezTo>
                    <a:pt x="28890" y="1039"/>
                    <a:pt x="28996" y="1036"/>
                    <a:pt x="29100" y="1036"/>
                  </a:cubicBezTo>
                  <a:cubicBezTo>
                    <a:pt x="29205" y="1036"/>
                    <a:pt x="29309" y="1039"/>
                    <a:pt x="29409" y="1049"/>
                  </a:cubicBezTo>
                  <a:cubicBezTo>
                    <a:pt x="29455" y="1053"/>
                    <a:pt x="29501" y="1055"/>
                    <a:pt x="29546" y="1055"/>
                  </a:cubicBezTo>
                  <a:cubicBezTo>
                    <a:pt x="29801" y="1055"/>
                    <a:pt x="30053" y="997"/>
                    <a:pt x="30266" y="997"/>
                  </a:cubicBezTo>
                  <a:cubicBezTo>
                    <a:pt x="30325" y="997"/>
                    <a:pt x="30381" y="1002"/>
                    <a:pt x="30433" y="1013"/>
                  </a:cubicBezTo>
                  <a:cubicBezTo>
                    <a:pt x="30518" y="1035"/>
                    <a:pt x="30600" y="1044"/>
                    <a:pt x="30680" y="1044"/>
                  </a:cubicBezTo>
                  <a:cubicBezTo>
                    <a:pt x="30919" y="1044"/>
                    <a:pt x="31139" y="969"/>
                    <a:pt x="31336" y="969"/>
                  </a:cubicBezTo>
                  <a:cubicBezTo>
                    <a:pt x="31390" y="969"/>
                    <a:pt x="31442" y="975"/>
                    <a:pt x="31493" y="989"/>
                  </a:cubicBezTo>
                  <a:cubicBezTo>
                    <a:pt x="31579" y="1015"/>
                    <a:pt x="31666" y="1024"/>
                    <a:pt x="31753" y="1024"/>
                  </a:cubicBezTo>
                  <a:cubicBezTo>
                    <a:pt x="31989" y="1024"/>
                    <a:pt x="32226" y="954"/>
                    <a:pt x="32453" y="954"/>
                  </a:cubicBezTo>
                  <a:cubicBezTo>
                    <a:pt x="32602" y="954"/>
                    <a:pt x="32747" y="984"/>
                    <a:pt x="32886" y="1084"/>
                  </a:cubicBezTo>
                  <a:cubicBezTo>
                    <a:pt x="33091" y="963"/>
                    <a:pt x="33320" y="931"/>
                    <a:pt x="33549" y="931"/>
                  </a:cubicBezTo>
                  <a:close/>
                  <a:moveTo>
                    <a:pt x="56971" y="12372"/>
                  </a:moveTo>
                  <a:cubicBezTo>
                    <a:pt x="57080" y="12372"/>
                    <a:pt x="57201" y="12571"/>
                    <a:pt x="57357" y="12571"/>
                  </a:cubicBezTo>
                  <a:cubicBezTo>
                    <a:pt x="57375" y="12571"/>
                    <a:pt x="57394" y="12568"/>
                    <a:pt x="57413" y="12562"/>
                  </a:cubicBezTo>
                  <a:cubicBezTo>
                    <a:pt x="57414" y="12562"/>
                    <a:pt x="57416" y="12561"/>
                    <a:pt x="57417" y="12561"/>
                  </a:cubicBezTo>
                  <a:cubicBezTo>
                    <a:pt x="57493" y="12561"/>
                    <a:pt x="57721" y="13147"/>
                    <a:pt x="57651" y="13205"/>
                  </a:cubicBezTo>
                  <a:cubicBezTo>
                    <a:pt x="57496" y="13336"/>
                    <a:pt x="57603" y="13467"/>
                    <a:pt x="57639" y="13574"/>
                  </a:cubicBezTo>
                  <a:cubicBezTo>
                    <a:pt x="57699" y="13836"/>
                    <a:pt x="57544" y="14134"/>
                    <a:pt x="57830" y="14348"/>
                  </a:cubicBezTo>
                  <a:cubicBezTo>
                    <a:pt x="57853" y="14360"/>
                    <a:pt x="57853" y="14419"/>
                    <a:pt x="57830" y="14455"/>
                  </a:cubicBezTo>
                  <a:cubicBezTo>
                    <a:pt x="57675" y="14753"/>
                    <a:pt x="57770" y="15062"/>
                    <a:pt x="57794" y="15372"/>
                  </a:cubicBezTo>
                  <a:cubicBezTo>
                    <a:pt x="57830" y="15777"/>
                    <a:pt x="57913" y="16193"/>
                    <a:pt x="57842" y="16610"/>
                  </a:cubicBezTo>
                  <a:cubicBezTo>
                    <a:pt x="57806" y="16848"/>
                    <a:pt x="58020" y="16979"/>
                    <a:pt x="58199" y="17110"/>
                  </a:cubicBezTo>
                  <a:cubicBezTo>
                    <a:pt x="58170" y="17154"/>
                    <a:pt x="58128" y="17166"/>
                    <a:pt x="58087" y="17166"/>
                  </a:cubicBezTo>
                  <a:cubicBezTo>
                    <a:pt x="58032" y="17166"/>
                    <a:pt x="57977" y="17145"/>
                    <a:pt x="57951" y="17145"/>
                  </a:cubicBezTo>
                  <a:cubicBezTo>
                    <a:pt x="57932" y="17145"/>
                    <a:pt x="57928" y="17156"/>
                    <a:pt x="57949" y="17193"/>
                  </a:cubicBezTo>
                  <a:cubicBezTo>
                    <a:pt x="58092" y="17432"/>
                    <a:pt x="57877" y="17694"/>
                    <a:pt x="58032" y="17836"/>
                  </a:cubicBezTo>
                  <a:cubicBezTo>
                    <a:pt x="58520" y="18336"/>
                    <a:pt x="57996" y="18884"/>
                    <a:pt x="58151" y="19408"/>
                  </a:cubicBezTo>
                  <a:cubicBezTo>
                    <a:pt x="58294" y="19920"/>
                    <a:pt x="58282" y="20480"/>
                    <a:pt x="58234" y="21015"/>
                  </a:cubicBezTo>
                  <a:cubicBezTo>
                    <a:pt x="58199" y="21492"/>
                    <a:pt x="58199" y="21980"/>
                    <a:pt x="58318" y="22397"/>
                  </a:cubicBezTo>
                  <a:cubicBezTo>
                    <a:pt x="58484" y="22944"/>
                    <a:pt x="58092" y="23492"/>
                    <a:pt x="58484" y="23992"/>
                  </a:cubicBezTo>
                  <a:cubicBezTo>
                    <a:pt x="58092" y="24290"/>
                    <a:pt x="58318" y="24671"/>
                    <a:pt x="58365" y="25016"/>
                  </a:cubicBezTo>
                  <a:cubicBezTo>
                    <a:pt x="58449" y="25575"/>
                    <a:pt x="58258" y="26159"/>
                    <a:pt x="58544" y="26695"/>
                  </a:cubicBezTo>
                  <a:cubicBezTo>
                    <a:pt x="58234" y="26909"/>
                    <a:pt x="58413" y="27195"/>
                    <a:pt x="58401" y="27457"/>
                  </a:cubicBezTo>
                  <a:cubicBezTo>
                    <a:pt x="58377" y="28207"/>
                    <a:pt x="58342" y="28957"/>
                    <a:pt x="58401" y="29707"/>
                  </a:cubicBezTo>
                  <a:cubicBezTo>
                    <a:pt x="58425" y="30064"/>
                    <a:pt x="58365" y="30421"/>
                    <a:pt x="58401" y="30778"/>
                  </a:cubicBezTo>
                  <a:cubicBezTo>
                    <a:pt x="58437" y="31100"/>
                    <a:pt x="58604" y="31493"/>
                    <a:pt x="58496" y="31743"/>
                  </a:cubicBezTo>
                  <a:cubicBezTo>
                    <a:pt x="58294" y="32172"/>
                    <a:pt x="58461" y="32564"/>
                    <a:pt x="58449" y="32969"/>
                  </a:cubicBezTo>
                  <a:cubicBezTo>
                    <a:pt x="58437" y="33779"/>
                    <a:pt x="58437" y="34588"/>
                    <a:pt x="58437" y="35398"/>
                  </a:cubicBezTo>
                  <a:cubicBezTo>
                    <a:pt x="58437" y="36029"/>
                    <a:pt x="58508" y="36672"/>
                    <a:pt x="58425" y="37279"/>
                  </a:cubicBezTo>
                  <a:cubicBezTo>
                    <a:pt x="58330" y="37886"/>
                    <a:pt x="58389" y="38470"/>
                    <a:pt x="58389" y="39065"/>
                  </a:cubicBezTo>
                  <a:cubicBezTo>
                    <a:pt x="58377" y="39637"/>
                    <a:pt x="58318" y="40196"/>
                    <a:pt x="58342" y="40768"/>
                  </a:cubicBezTo>
                  <a:cubicBezTo>
                    <a:pt x="58354" y="41280"/>
                    <a:pt x="58461" y="41804"/>
                    <a:pt x="58282" y="42304"/>
                  </a:cubicBezTo>
                  <a:cubicBezTo>
                    <a:pt x="57984" y="43161"/>
                    <a:pt x="58318" y="43994"/>
                    <a:pt x="58318" y="44828"/>
                  </a:cubicBezTo>
                  <a:cubicBezTo>
                    <a:pt x="58318" y="45780"/>
                    <a:pt x="58330" y="46733"/>
                    <a:pt x="58199" y="47685"/>
                  </a:cubicBezTo>
                  <a:cubicBezTo>
                    <a:pt x="58103" y="48388"/>
                    <a:pt x="58032" y="49102"/>
                    <a:pt x="57949" y="49793"/>
                  </a:cubicBezTo>
                  <a:cubicBezTo>
                    <a:pt x="57794" y="50900"/>
                    <a:pt x="57544" y="52019"/>
                    <a:pt x="56841" y="52995"/>
                  </a:cubicBezTo>
                  <a:cubicBezTo>
                    <a:pt x="56449" y="53519"/>
                    <a:pt x="55960" y="53972"/>
                    <a:pt x="55425" y="54341"/>
                  </a:cubicBezTo>
                  <a:cubicBezTo>
                    <a:pt x="55175" y="54508"/>
                    <a:pt x="54758" y="54579"/>
                    <a:pt x="54413" y="54674"/>
                  </a:cubicBezTo>
                  <a:cubicBezTo>
                    <a:pt x="53710" y="54889"/>
                    <a:pt x="52984" y="54793"/>
                    <a:pt x="52258" y="54841"/>
                  </a:cubicBezTo>
                  <a:cubicBezTo>
                    <a:pt x="51234" y="54924"/>
                    <a:pt x="50186" y="54877"/>
                    <a:pt x="49150" y="54984"/>
                  </a:cubicBezTo>
                  <a:cubicBezTo>
                    <a:pt x="48638" y="55043"/>
                    <a:pt x="48126" y="55151"/>
                    <a:pt x="47614" y="55198"/>
                  </a:cubicBezTo>
                  <a:cubicBezTo>
                    <a:pt x="46781" y="55270"/>
                    <a:pt x="35529" y="55270"/>
                    <a:pt x="34696" y="55341"/>
                  </a:cubicBezTo>
                  <a:cubicBezTo>
                    <a:pt x="34422" y="55359"/>
                    <a:pt x="34126" y="55385"/>
                    <a:pt x="33853" y="55385"/>
                  </a:cubicBezTo>
                  <a:cubicBezTo>
                    <a:pt x="33770" y="55385"/>
                    <a:pt x="33690" y="55382"/>
                    <a:pt x="33612" y="55377"/>
                  </a:cubicBezTo>
                  <a:cubicBezTo>
                    <a:pt x="33569" y="55375"/>
                    <a:pt x="33526" y="55374"/>
                    <a:pt x="33482" y="55374"/>
                  </a:cubicBezTo>
                  <a:cubicBezTo>
                    <a:pt x="33173" y="55374"/>
                    <a:pt x="32868" y="55424"/>
                    <a:pt x="32569" y="55424"/>
                  </a:cubicBezTo>
                  <a:cubicBezTo>
                    <a:pt x="32464" y="55424"/>
                    <a:pt x="32359" y="55417"/>
                    <a:pt x="32255" y="55401"/>
                  </a:cubicBezTo>
                  <a:cubicBezTo>
                    <a:pt x="32121" y="55381"/>
                    <a:pt x="31987" y="55373"/>
                    <a:pt x="31854" y="55373"/>
                  </a:cubicBezTo>
                  <a:cubicBezTo>
                    <a:pt x="31502" y="55373"/>
                    <a:pt x="31155" y="55429"/>
                    <a:pt x="30826" y="55472"/>
                  </a:cubicBezTo>
                  <a:cubicBezTo>
                    <a:pt x="29993" y="55591"/>
                    <a:pt x="29171" y="55579"/>
                    <a:pt x="28338" y="55674"/>
                  </a:cubicBezTo>
                  <a:cubicBezTo>
                    <a:pt x="28047" y="55705"/>
                    <a:pt x="27755" y="55715"/>
                    <a:pt x="27462" y="55715"/>
                  </a:cubicBezTo>
                  <a:cubicBezTo>
                    <a:pt x="26993" y="55715"/>
                    <a:pt x="26523" y="55691"/>
                    <a:pt x="26052" y="55691"/>
                  </a:cubicBezTo>
                  <a:cubicBezTo>
                    <a:pt x="25913" y="55691"/>
                    <a:pt x="25774" y="55693"/>
                    <a:pt x="25635" y="55698"/>
                  </a:cubicBezTo>
                  <a:cubicBezTo>
                    <a:pt x="25582" y="55701"/>
                    <a:pt x="25528" y="55702"/>
                    <a:pt x="25474" y="55702"/>
                  </a:cubicBezTo>
                  <a:cubicBezTo>
                    <a:pt x="25033" y="55702"/>
                    <a:pt x="24569" y="55623"/>
                    <a:pt x="24123" y="55591"/>
                  </a:cubicBezTo>
                  <a:cubicBezTo>
                    <a:pt x="23492" y="55543"/>
                    <a:pt x="12443" y="55424"/>
                    <a:pt x="11788" y="55424"/>
                  </a:cubicBezTo>
                  <a:cubicBezTo>
                    <a:pt x="11407" y="55412"/>
                    <a:pt x="11002" y="55305"/>
                    <a:pt x="10598" y="55258"/>
                  </a:cubicBezTo>
                  <a:cubicBezTo>
                    <a:pt x="9431" y="55091"/>
                    <a:pt x="8252" y="55055"/>
                    <a:pt x="7073" y="55043"/>
                  </a:cubicBezTo>
                  <a:cubicBezTo>
                    <a:pt x="6347" y="55031"/>
                    <a:pt x="5680" y="54889"/>
                    <a:pt x="5109" y="54496"/>
                  </a:cubicBezTo>
                  <a:cubicBezTo>
                    <a:pt x="4752" y="54246"/>
                    <a:pt x="4323" y="54091"/>
                    <a:pt x="3942" y="53900"/>
                  </a:cubicBezTo>
                  <a:cubicBezTo>
                    <a:pt x="3561" y="53698"/>
                    <a:pt x="3394" y="53388"/>
                    <a:pt x="3144" y="53138"/>
                  </a:cubicBezTo>
                  <a:cubicBezTo>
                    <a:pt x="3001" y="52995"/>
                    <a:pt x="3085" y="52686"/>
                    <a:pt x="2763" y="52626"/>
                  </a:cubicBezTo>
                  <a:cubicBezTo>
                    <a:pt x="2954" y="52257"/>
                    <a:pt x="2501" y="51960"/>
                    <a:pt x="2608" y="51638"/>
                  </a:cubicBezTo>
                  <a:cubicBezTo>
                    <a:pt x="2680" y="51436"/>
                    <a:pt x="2489" y="51424"/>
                    <a:pt x="2477" y="51364"/>
                  </a:cubicBezTo>
                  <a:cubicBezTo>
                    <a:pt x="2466" y="50924"/>
                    <a:pt x="2335" y="50531"/>
                    <a:pt x="2156" y="50114"/>
                  </a:cubicBezTo>
                  <a:cubicBezTo>
                    <a:pt x="2037" y="49840"/>
                    <a:pt x="2049" y="49424"/>
                    <a:pt x="2025" y="49078"/>
                  </a:cubicBezTo>
                  <a:cubicBezTo>
                    <a:pt x="2001" y="48840"/>
                    <a:pt x="2001" y="48602"/>
                    <a:pt x="1739" y="48447"/>
                  </a:cubicBezTo>
                  <a:cubicBezTo>
                    <a:pt x="1715" y="48424"/>
                    <a:pt x="1692" y="48304"/>
                    <a:pt x="1715" y="48304"/>
                  </a:cubicBezTo>
                  <a:cubicBezTo>
                    <a:pt x="2013" y="48126"/>
                    <a:pt x="1585" y="47792"/>
                    <a:pt x="1894" y="47638"/>
                  </a:cubicBezTo>
                  <a:cubicBezTo>
                    <a:pt x="1608" y="47197"/>
                    <a:pt x="1846" y="46685"/>
                    <a:pt x="1608" y="46221"/>
                  </a:cubicBezTo>
                  <a:cubicBezTo>
                    <a:pt x="1454" y="45935"/>
                    <a:pt x="1739" y="45578"/>
                    <a:pt x="1596" y="45233"/>
                  </a:cubicBezTo>
                  <a:cubicBezTo>
                    <a:pt x="1525" y="45042"/>
                    <a:pt x="1549" y="44828"/>
                    <a:pt x="1525" y="44625"/>
                  </a:cubicBezTo>
                  <a:cubicBezTo>
                    <a:pt x="1525" y="44590"/>
                    <a:pt x="1525" y="44542"/>
                    <a:pt x="1537" y="44506"/>
                  </a:cubicBezTo>
                  <a:cubicBezTo>
                    <a:pt x="1751" y="43935"/>
                    <a:pt x="1489" y="43351"/>
                    <a:pt x="1596" y="42780"/>
                  </a:cubicBezTo>
                  <a:cubicBezTo>
                    <a:pt x="1739" y="41982"/>
                    <a:pt x="1418" y="41208"/>
                    <a:pt x="1620" y="40399"/>
                  </a:cubicBezTo>
                  <a:cubicBezTo>
                    <a:pt x="1704" y="40089"/>
                    <a:pt x="1692" y="39684"/>
                    <a:pt x="1489" y="39351"/>
                  </a:cubicBezTo>
                  <a:cubicBezTo>
                    <a:pt x="1442" y="39268"/>
                    <a:pt x="1513" y="39244"/>
                    <a:pt x="1573" y="39196"/>
                  </a:cubicBezTo>
                  <a:cubicBezTo>
                    <a:pt x="1632" y="39149"/>
                    <a:pt x="1715" y="39065"/>
                    <a:pt x="1644" y="38994"/>
                  </a:cubicBezTo>
                  <a:cubicBezTo>
                    <a:pt x="1239" y="38518"/>
                    <a:pt x="1751" y="38017"/>
                    <a:pt x="1596" y="37529"/>
                  </a:cubicBezTo>
                  <a:cubicBezTo>
                    <a:pt x="1525" y="37291"/>
                    <a:pt x="1608" y="37017"/>
                    <a:pt x="1465" y="36791"/>
                  </a:cubicBezTo>
                  <a:cubicBezTo>
                    <a:pt x="1454" y="36767"/>
                    <a:pt x="1430" y="36720"/>
                    <a:pt x="1430" y="36720"/>
                  </a:cubicBezTo>
                  <a:cubicBezTo>
                    <a:pt x="1823" y="36303"/>
                    <a:pt x="1382" y="35815"/>
                    <a:pt x="1596" y="35362"/>
                  </a:cubicBezTo>
                  <a:cubicBezTo>
                    <a:pt x="1656" y="35231"/>
                    <a:pt x="1632" y="34910"/>
                    <a:pt x="1525" y="34672"/>
                  </a:cubicBezTo>
                  <a:cubicBezTo>
                    <a:pt x="1465" y="34541"/>
                    <a:pt x="1489" y="34327"/>
                    <a:pt x="1513" y="34196"/>
                  </a:cubicBezTo>
                  <a:cubicBezTo>
                    <a:pt x="1620" y="33803"/>
                    <a:pt x="1489" y="33434"/>
                    <a:pt x="1406" y="33064"/>
                  </a:cubicBezTo>
                  <a:cubicBezTo>
                    <a:pt x="1394" y="32981"/>
                    <a:pt x="1394" y="32910"/>
                    <a:pt x="1501" y="32874"/>
                  </a:cubicBezTo>
                  <a:cubicBezTo>
                    <a:pt x="1549" y="32862"/>
                    <a:pt x="1608" y="32767"/>
                    <a:pt x="1608" y="32767"/>
                  </a:cubicBezTo>
                  <a:cubicBezTo>
                    <a:pt x="1168" y="32350"/>
                    <a:pt x="1751" y="31838"/>
                    <a:pt x="1454" y="31410"/>
                  </a:cubicBezTo>
                  <a:cubicBezTo>
                    <a:pt x="1358" y="31267"/>
                    <a:pt x="1370" y="31040"/>
                    <a:pt x="1406" y="30874"/>
                  </a:cubicBezTo>
                  <a:cubicBezTo>
                    <a:pt x="1489" y="30481"/>
                    <a:pt x="1489" y="30136"/>
                    <a:pt x="1358" y="29731"/>
                  </a:cubicBezTo>
                  <a:cubicBezTo>
                    <a:pt x="1275" y="29457"/>
                    <a:pt x="1465" y="29100"/>
                    <a:pt x="1204" y="28802"/>
                  </a:cubicBezTo>
                  <a:cubicBezTo>
                    <a:pt x="1073" y="28659"/>
                    <a:pt x="1358" y="28564"/>
                    <a:pt x="1346" y="28338"/>
                  </a:cubicBezTo>
                  <a:cubicBezTo>
                    <a:pt x="1323" y="27897"/>
                    <a:pt x="1144" y="27421"/>
                    <a:pt x="1358" y="26968"/>
                  </a:cubicBezTo>
                  <a:cubicBezTo>
                    <a:pt x="953" y="26826"/>
                    <a:pt x="1573" y="26397"/>
                    <a:pt x="1132" y="26254"/>
                  </a:cubicBezTo>
                  <a:cubicBezTo>
                    <a:pt x="1120" y="26254"/>
                    <a:pt x="1227" y="26040"/>
                    <a:pt x="1227" y="25933"/>
                  </a:cubicBezTo>
                  <a:cubicBezTo>
                    <a:pt x="1215" y="25647"/>
                    <a:pt x="1227" y="25361"/>
                    <a:pt x="1132" y="25099"/>
                  </a:cubicBezTo>
                  <a:cubicBezTo>
                    <a:pt x="942" y="24587"/>
                    <a:pt x="1227" y="24111"/>
                    <a:pt x="1168" y="23611"/>
                  </a:cubicBezTo>
                  <a:cubicBezTo>
                    <a:pt x="1144" y="23397"/>
                    <a:pt x="1025" y="23194"/>
                    <a:pt x="1263" y="23004"/>
                  </a:cubicBezTo>
                  <a:cubicBezTo>
                    <a:pt x="977" y="22825"/>
                    <a:pt x="1204" y="22575"/>
                    <a:pt x="1156" y="22361"/>
                  </a:cubicBezTo>
                  <a:cubicBezTo>
                    <a:pt x="1108" y="22194"/>
                    <a:pt x="989" y="22016"/>
                    <a:pt x="1227" y="21861"/>
                  </a:cubicBezTo>
                  <a:cubicBezTo>
                    <a:pt x="1251" y="21837"/>
                    <a:pt x="1180" y="21539"/>
                    <a:pt x="1168" y="21373"/>
                  </a:cubicBezTo>
                  <a:cubicBezTo>
                    <a:pt x="1108" y="20884"/>
                    <a:pt x="1537" y="20384"/>
                    <a:pt x="1168" y="19884"/>
                  </a:cubicBezTo>
                  <a:cubicBezTo>
                    <a:pt x="1144" y="19860"/>
                    <a:pt x="1132" y="19610"/>
                    <a:pt x="1108" y="19468"/>
                  </a:cubicBezTo>
                  <a:cubicBezTo>
                    <a:pt x="1096" y="19384"/>
                    <a:pt x="1061" y="19301"/>
                    <a:pt x="1215" y="19301"/>
                  </a:cubicBezTo>
                  <a:cubicBezTo>
                    <a:pt x="1221" y="19302"/>
                    <a:pt x="1226" y="19302"/>
                    <a:pt x="1232" y="19302"/>
                  </a:cubicBezTo>
                  <a:cubicBezTo>
                    <a:pt x="1308" y="19302"/>
                    <a:pt x="1369" y="19226"/>
                    <a:pt x="1346" y="19182"/>
                  </a:cubicBezTo>
                  <a:cubicBezTo>
                    <a:pt x="1168" y="18741"/>
                    <a:pt x="1287" y="18313"/>
                    <a:pt x="1394" y="17884"/>
                  </a:cubicBezTo>
                  <a:cubicBezTo>
                    <a:pt x="1418" y="17801"/>
                    <a:pt x="1323" y="17682"/>
                    <a:pt x="1334" y="17670"/>
                  </a:cubicBezTo>
                  <a:cubicBezTo>
                    <a:pt x="1444" y="17582"/>
                    <a:pt x="1016" y="17331"/>
                    <a:pt x="1354" y="17331"/>
                  </a:cubicBezTo>
                  <a:cubicBezTo>
                    <a:pt x="1382" y="17331"/>
                    <a:pt x="1415" y="17333"/>
                    <a:pt x="1454" y="17336"/>
                  </a:cubicBezTo>
                  <a:cubicBezTo>
                    <a:pt x="1454" y="17229"/>
                    <a:pt x="1477" y="17122"/>
                    <a:pt x="1465" y="17015"/>
                  </a:cubicBezTo>
                  <a:cubicBezTo>
                    <a:pt x="1406" y="16372"/>
                    <a:pt x="1334" y="15741"/>
                    <a:pt x="1513" y="15098"/>
                  </a:cubicBezTo>
                  <a:cubicBezTo>
                    <a:pt x="1608" y="14765"/>
                    <a:pt x="1406" y="14372"/>
                    <a:pt x="1477" y="14038"/>
                  </a:cubicBezTo>
                  <a:cubicBezTo>
                    <a:pt x="1525" y="13824"/>
                    <a:pt x="1418" y="13669"/>
                    <a:pt x="1418" y="13503"/>
                  </a:cubicBezTo>
                  <a:cubicBezTo>
                    <a:pt x="1428" y="13294"/>
                    <a:pt x="1593" y="13186"/>
                    <a:pt x="1762" y="13186"/>
                  </a:cubicBezTo>
                  <a:cubicBezTo>
                    <a:pt x="1786" y="13186"/>
                    <a:pt x="1811" y="13189"/>
                    <a:pt x="1835" y="13193"/>
                  </a:cubicBezTo>
                  <a:cubicBezTo>
                    <a:pt x="1903" y="13204"/>
                    <a:pt x="1968" y="13209"/>
                    <a:pt x="2032" y="13209"/>
                  </a:cubicBezTo>
                  <a:cubicBezTo>
                    <a:pt x="2247" y="13209"/>
                    <a:pt x="2442" y="13156"/>
                    <a:pt x="2644" y="13110"/>
                  </a:cubicBezTo>
                  <a:cubicBezTo>
                    <a:pt x="2685" y="13102"/>
                    <a:pt x="2725" y="13099"/>
                    <a:pt x="2765" y="13099"/>
                  </a:cubicBezTo>
                  <a:cubicBezTo>
                    <a:pt x="2956" y="13099"/>
                    <a:pt x="3135" y="13172"/>
                    <a:pt x="3338" y="13172"/>
                  </a:cubicBezTo>
                  <a:cubicBezTo>
                    <a:pt x="3360" y="13172"/>
                    <a:pt x="3383" y="13171"/>
                    <a:pt x="3406" y="13169"/>
                  </a:cubicBezTo>
                  <a:cubicBezTo>
                    <a:pt x="3567" y="13150"/>
                    <a:pt x="3728" y="13142"/>
                    <a:pt x="3888" y="13142"/>
                  </a:cubicBezTo>
                  <a:cubicBezTo>
                    <a:pt x="4323" y="13142"/>
                    <a:pt x="4758" y="13200"/>
                    <a:pt x="5192" y="13253"/>
                  </a:cubicBezTo>
                  <a:cubicBezTo>
                    <a:pt x="5600" y="13304"/>
                    <a:pt x="6009" y="13327"/>
                    <a:pt x="6419" y="13327"/>
                  </a:cubicBezTo>
                  <a:cubicBezTo>
                    <a:pt x="6774" y="13327"/>
                    <a:pt x="7131" y="13309"/>
                    <a:pt x="7490" y="13276"/>
                  </a:cubicBezTo>
                  <a:cubicBezTo>
                    <a:pt x="7788" y="13241"/>
                    <a:pt x="8085" y="13324"/>
                    <a:pt x="8347" y="13122"/>
                  </a:cubicBezTo>
                  <a:cubicBezTo>
                    <a:pt x="8454" y="13229"/>
                    <a:pt x="8573" y="13260"/>
                    <a:pt x="8694" y="13260"/>
                  </a:cubicBezTo>
                  <a:cubicBezTo>
                    <a:pt x="8871" y="13260"/>
                    <a:pt x="9054" y="13194"/>
                    <a:pt x="9222" y="13194"/>
                  </a:cubicBezTo>
                  <a:cubicBezTo>
                    <a:pt x="9273" y="13194"/>
                    <a:pt x="9323" y="13200"/>
                    <a:pt x="9371" y="13217"/>
                  </a:cubicBezTo>
                  <a:cubicBezTo>
                    <a:pt x="9546" y="13283"/>
                    <a:pt x="9718" y="13300"/>
                    <a:pt x="9889" y="13300"/>
                  </a:cubicBezTo>
                  <a:cubicBezTo>
                    <a:pt x="10083" y="13300"/>
                    <a:pt x="10275" y="13278"/>
                    <a:pt x="10466" y="13278"/>
                  </a:cubicBezTo>
                  <a:cubicBezTo>
                    <a:pt x="10534" y="13278"/>
                    <a:pt x="10601" y="13281"/>
                    <a:pt x="10669" y="13288"/>
                  </a:cubicBezTo>
                  <a:cubicBezTo>
                    <a:pt x="10854" y="13313"/>
                    <a:pt x="11041" y="13317"/>
                    <a:pt x="11227" y="13317"/>
                  </a:cubicBezTo>
                  <a:cubicBezTo>
                    <a:pt x="11335" y="13317"/>
                    <a:pt x="11442" y="13316"/>
                    <a:pt x="11548" y="13316"/>
                  </a:cubicBezTo>
                  <a:cubicBezTo>
                    <a:pt x="11710" y="13316"/>
                    <a:pt x="11869" y="13319"/>
                    <a:pt x="12026" y="13336"/>
                  </a:cubicBezTo>
                  <a:cubicBezTo>
                    <a:pt x="12099" y="13346"/>
                    <a:pt x="12598" y="13349"/>
                    <a:pt x="13350" y="13349"/>
                  </a:cubicBezTo>
                  <a:cubicBezTo>
                    <a:pt x="16090" y="13349"/>
                    <a:pt x="22195" y="13299"/>
                    <a:pt x="23311" y="13299"/>
                  </a:cubicBezTo>
                  <a:cubicBezTo>
                    <a:pt x="23402" y="13299"/>
                    <a:pt x="23459" y="13299"/>
                    <a:pt x="23480" y="13300"/>
                  </a:cubicBezTo>
                  <a:cubicBezTo>
                    <a:pt x="24468" y="13300"/>
                    <a:pt x="25457" y="13217"/>
                    <a:pt x="26445" y="13157"/>
                  </a:cubicBezTo>
                  <a:cubicBezTo>
                    <a:pt x="26933" y="13122"/>
                    <a:pt x="27433" y="13062"/>
                    <a:pt x="27921" y="13026"/>
                  </a:cubicBezTo>
                  <a:cubicBezTo>
                    <a:pt x="27935" y="13025"/>
                    <a:pt x="27949" y="13025"/>
                    <a:pt x="27962" y="13025"/>
                  </a:cubicBezTo>
                  <a:cubicBezTo>
                    <a:pt x="28112" y="13025"/>
                    <a:pt x="28256" y="13075"/>
                    <a:pt x="28422" y="13075"/>
                  </a:cubicBezTo>
                  <a:cubicBezTo>
                    <a:pt x="28438" y="13075"/>
                    <a:pt x="28453" y="13075"/>
                    <a:pt x="28469" y="13074"/>
                  </a:cubicBezTo>
                  <a:cubicBezTo>
                    <a:pt x="28826" y="13050"/>
                    <a:pt x="29195" y="12979"/>
                    <a:pt x="29552" y="12979"/>
                  </a:cubicBezTo>
                  <a:cubicBezTo>
                    <a:pt x="29790" y="12979"/>
                    <a:pt x="30005" y="13062"/>
                    <a:pt x="30279" y="13062"/>
                  </a:cubicBezTo>
                  <a:cubicBezTo>
                    <a:pt x="30339" y="13059"/>
                    <a:pt x="30399" y="13058"/>
                    <a:pt x="30460" y="13058"/>
                  </a:cubicBezTo>
                  <a:cubicBezTo>
                    <a:pt x="30699" y="13058"/>
                    <a:pt x="30943" y="13076"/>
                    <a:pt x="31185" y="13076"/>
                  </a:cubicBezTo>
                  <a:cubicBezTo>
                    <a:pt x="31393" y="13076"/>
                    <a:pt x="31600" y="13063"/>
                    <a:pt x="31803" y="13014"/>
                  </a:cubicBezTo>
                  <a:cubicBezTo>
                    <a:pt x="31828" y="13009"/>
                    <a:pt x="31852" y="13007"/>
                    <a:pt x="31875" y="13007"/>
                  </a:cubicBezTo>
                  <a:cubicBezTo>
                    <a:pt x="32003" y="13007"/>
                    <a:pt x="32098" y="13079"/>
                    <a:pt x="32219" y="13110"/>
                  </a:cubicBezTo>
                  <a:cubicBezTo>
                    <a:pt x="32240" y="13113"/>
                    <a:pt x="32255" y="13117"/>
                    <a:pt x="32266" y="13117"/>
                  </a:cubicBezTo>
                  <a:cubicBezTo>
                    <a:pt x="32294" y="13117"/>
                    <a:pt x="32301" y="13096"/>
                    <a:pt x="32326" y="13002"/>
                  </a:cubicBezTo>
                  <a:cubicBezTo>
                    <a:pt x="32340" y="12953"/>
                    <a:pt x="32371" y="12937"/>
                    <a:pt x="32401" y="12937"/>
                  </a:cubicBezTo>
                  <a:cubicBezTo>
                    <a:pt x="32422" y="12937"/>
                    <a:pt x="32443" y="12945"/>
                    <a:pt x="32457" y="12955"/>
                  </a:cubicBezTo>
                  <a:cubicBezTo>
                    <a:pt x="32592" y="13022"/>
                    <a:pt x="32728" y="13042"/>
                    <a:pt x="32864" y="13042"/>
                  </a:cubicBezTo>
                  <a:cubicBezTo>
                    <a:pt x="33057" y="13042"/>
                    <a:pt x="33250" y="13002"/>
                    <a:pt x="33437" y="13002"/>
                  </a:cubicBezTo>
                  <a:cubicBezTo>
                    <a:pt x="33492" y="13002"/>
                    <a:pt x="33547" y="13006"/>
                    <a:pt x="33600" y="13014"/>
                  </a:cubicBezTo>
                  <a:cubicBezTo>
                    <a:pt x="33714" y="13026"/>
                    <a:pt x="33821" y="13029"/>
                    <a:pt x="33925" y="13029"/>
                  </a:cubicBezTo>
                  <a:cubicBezTo>
                    <a:pt x="34029" y="13029"/>
                    <a:pt x="34130" y="13026"/>
                    <a:pt x="34231" y="13026"/>
                  </a:cubicBezTo>
                  <a:cubicBezTo>
                    <a:pt x="34248" y="13027"/>
                    <a:pt x="34264" y="13027"/>
                    <a:pt x="34280" y="13027"/>
                  </a:cubicBezTo>
                  <a:cubicBezTo>
                    <a:pt x="34531" y="13027"/>
                    <a:pt x="34793" y="12962"/>
                    <a:pt x="35008" y="12962"/>
                  </a:cubicBezTo>
                  <a:cubicBezTo>
                    <a:pt x="35067" y="12962"/>
                    <a:pt x="35122" y="12967"/>
                    <a:pt x="35172" y="12979"/>
                  </a:cubicBezTo>
                  <a:cubicBezTo>
                    <a:pt x="35278" y="13003"/>
                    <a:pt x="35898" y="13011"/>
                    <a:pt x="36803" y="13011"/>
                  </a:cubicBezTo>
                  <a:cubicBezTo>
                    <a:pt x="39058" y="13011"/>
                    <a:pt x="43079" y="12958"/>
                    <a:pt x="45323" y="12958"/>
                  </a:cubicBezTo>
                  <a:cubicBezTo>
                    <a:pt x="46223" y="12958"/>
                    <a:pt x="46837" y="12967"/>
                    <a:pt x="46935" y="12991"/>
                  </a:cubicBezTo>
                  <a:cubicBezTo>
                    <a:pt x="46999" y="13004"/>
                    <a:pt x="47053" y="13013"/>
                    <a:pt x="47105" y="13013"/>
                  </a:cubicBezTo>
                  <a:cubicBezTo>
                    <a:pt x="47190" y="13013"/>
                    <a:pt x="47268" y="12990"/>
                    <a:pt x="47364" y="12931"/>
                  </a:cubicBezTo>
                  <a:cubicBezTo>
                    <a:pt x="47416" y="12903"/>
                    <a:pt x="47468" y="12892"/>
                    <a:pt x="47520" y="12892"/>
                  </a:cubicBezTo>
                  <a:cubicBezTo>
                    <a:pt x="47702" y="12892"/>
                    <a:pt x="47888" y="13026"/>
                    <a:pt x="48089" y="13026"/>
                  </a:cubicBezTo>
                  <a:cubicBezTo>
                    <a:pt x="48120" y="13026"/>
                    <a:pt x="48153" y="13022"/>
                    <a:pt x="48186" y="13014"/>
                  </a:cubicBezTo>
                  <a:cubicBezTo>
                    <a:pt x="48257" y="12994"/>
                    <a:pt x="48329" y="12987"/>
                    <a:pt x="48402" y="12987"/>
                  </a:cubicBezTo>
                  <a:cubicBezTo>
                    <a:pt x="48581" y="12987"/>
                    <a:pt x="48763" y="13031"/>
                    <a:pt x="48946" y="13031"/>
                  </a:cubicBezTo>
                  <a:cubicBezTo>
                    <a:pt x="49034" y="13031"/>
                    <a:pt x="49122" y="13021"/>
                    <a:pt x="49210" y="12991"/>
                  </a:cubicBezTo>
                  <a:cubicBezTo>
                    <a:pt x="49343" y="12942"/>
                    <a:pt x="49478" y="12928"/>
                    <a:pt x="49615" y="12928"/>
                  </a:cubicBezTo>
                  <a:cubicBezTo>
                    <a:pt x="49833" y="12928"/>
                    <a:pt x="50055" y="12965"/>
                    <a:pt x="50278" y="12965"/>
                  </a:cubicBezTo>
                  <a:cubicBezTo>
                    <a:pt x="50366" y="12965"/>
                    <a:pt x="50455" y="12959"/>
                    <a:pt x="50543" y="12943"/>
                  </a:cubicBezTo>
                  <a:cubicBezTo>
                    <a:pt x="50785" y="12900"/>
                    <a:pt x="51032" y="12894"/>
                    <a:pt x="51281" y="12894"/>
                  </a:cubicBezTo>
                  <a:cubicBezTo>
                    <a:pt x="51380" y="12894"/>
                    <a:pt x="51479" y="12895"/>
                    <a:pt x="51579" y="12895"/>
                  </a:cubicBezTo>
                  <a:cubicBezTo>
                    <a:pt x="51927" y="12895"/>
                    <a:pt x="52275" y="12883"/>
                    <a:pt x="52615" y="12776"/>
                  </a:cubicBezTo>
                  <a:cubicBezTo>
                    <a:pt x="52650" y="12776"/>
                    <a:pt x="52686" y="12752"/>
                    <a:pt x="52698" y="12752"/>
                  </a:cubicBezTo>
                  <a:cubicBezTo>
                    <a:pt x="52845" y="12831"/>
                    <a:pt x="52992" y="12859"/>
                    <a:pt x="53137" y="12859"/>
                  </a:cubicBezTo>
                  <a:cubicBezTo>
                    <a:pt x="53368" y="12859"/>
                    <a:pt x="53593" y="12787"/>
                    <a:pt x="53805" y="12729"/>
                  </a:cubicBezTo>
                  <a:cubicBezTo>
                    <a:pt x="53933" y="12689"/>
                    <a:pt x="54064" y="12679"/>
                    <a:pt x="54194" y="12679"/>
                  </a:cubicBezTo>
                  <a:cubicBezTo>
                    <a:pt x="54323" y="12679"/>
                    <a:pt x="54452" y="12688"/>
                    <a:pt x="54577" y="12688"/>
                  </a:cubicBezTo>
                  <a:cubicBezTo>
                    <a:pt x="54738" y="12688"/>
                    <a:pt x="54892" y="12672"/>
                    <a:pt x="55032" y="12598"/>
                  </a:cubicBezTo>
                  <a:cubicBezTo>
                    <a:pt x="55179" y="12524"/>
                    <a:pt x="55333" y="12509"/>
                    <a:pt x="55487" y="12509"/>
                  </a:cubicBezTo>
                  <a:cubicBezTo>
                    <a:pt x="55597" y="12509"/>
                    <a:pt x="55706" y="12516"/>
                    <a:pt x="55814" y="12516"/>
                  </a:cubicBezTo>
                  <a:cubicBezTo>
                    <a:pt x="55972" y="12516"/>
                    <a:pt x="56126" y="12500"/>
                    <a:pt x="56270" y="12419"/>
                  </a:cubicBezTo>
                  <a:cubicBezTo>
                    <a:pt x="56293" y="12408"/>
                    <a:pt x="56325" y="12402"/>
                    <a:pt x="56362" y="12402"/>
                  </a:cubicBezTo>
                  <a:cubicBezTo>
                    <a:pt x="56440" y="12402"/>
                    <a:pt x="56535" y="12426"/>
                    <a:pt x="56591" y="12467"/>
                  </a:cubicBezTo>
                  <a:cubicBezTo>
                    <a:pt x="56664" y="12509"/>
                    <a:pt x="56706" y="12546"/>
                    <a:pt x="56747" y="12546"/>
                  </a:cubicBezTo>
                  <a:cubicBezTo>
                    <a:pt x="56787" y="12546"/>
                    <a:pt x="56825" y="12512"/>
                    <a:pt x="56889" y="12419"/>
                  </a:cubicBezTo>
                  <a:cubicBezTo>
                    <a:pt x="56916" y="12385"/>
                    <a:pt x="56943" y="12372"/>
                    <a:pt x="56971" y="12372"/>
                  </a:cubicBezTo>
                  <a:close/>
                  <a:moveTo>
                    <a:pt x="34494" y="0"/>
                  </a:moveTo>
                  <a:cubicBezTo>
                    <a:pt x="34258" y="0"/>
                    <a:pt x="34023" y="4"/>
                    <a:pt x="33791" y="13"/>
                  </a:cubicBezTo>
                  <a:cubicBezTo>
                    <a:pt x="33423" y="32"/>
                    <a:pt x="33032" y="163"/>
                    <a:pt x="32678" y="163"/>
                  </a:cubicBezTo>
                  <a:cubicBezTo>
                    <a:pt x="32586" y="163"/>
                    <a:pt x="32496" y="154"/>
                    <a:pt x="32410" y="132"/>
                  </a:cubicBezTo>
                  <a:cubicBezTo>
                    <a:pt x="32243" y="88"/>
                    <a:pt x="32080" y="75"/>
                    <a:pt x="31919" y="75"/>
                  </a:cubicBezTo>
                  <a:cubicBezTo>
                    <a:pt x="31672" y="75"/>
                    <a:pt x="31428" y="106"/>
                    <a:pt x="31181" y="106"/>
                  </a:cubicBezTo>
                  <a:cubicBezTo>
                    <a:pt x="31107" y="106"/>
                    <a:pt x="31032" y="103"/>
                    <a:pt x="30957" y="96"/>
                  </a:cubicBezTo>
                  <a:cubicBezTo>
                    <a:pt x="30822" y="81"/>
                    <a:pt x="30686" y="75"/>
                    <a:pt x="30549" y="75"/>
                  </a:cubicBezTo>
                  <a:cubicBezTo>
                    <a:pt x="30046" y="75"/>
                    <a:pt x="29534" y="156"/>
                    <a:pt x="29028" y="156"/>
                  </a:cubicBezTo>
                  <a:cubicBezTo>
                    <a:pt x="29005" y="156"/>
                    <a:pt x="28981" y="156"/>
                    <a:pt x="28958" y="156"/>
                  </a:cubicBezTo>
                  <a:cubicBezTo>
                    <a:pt x="28482" y="156"/>
                    <a:pt x="28005" y="63"/>
                    <a:pt x="27522" y="63"/>
                  </a:cubicBezTo>
                  <a:cubicBezTo>
                    <a:pt x="27437" y="63"/>
                    <a:pt x="27352" y="65"/>
                    <a:pt x="27266" y="72"/>
                  </a:cubicBezTo>
                  <a:cubicBezTo>
                    <a:pt x="27097" y="88"/>
                    <a:pt x="26928" y="113"/>
                    <a:pt x="26753" y="113"/>
                  </a:cubicBezTo>
                  <a:cubicBezTo>
                    <a:pt x="26656" y="113"/>
                    <a:pt x="26558" y="105"/>
                    <a:pt x="26457" y="84"/>
                  </a:cubicBezTo>
                  <a:cubicBezTo>
                    <a:pt x="26241" y="40"/>
                    <a:pt x="25975" y="4"/>
                    <a:pt x="25744" y="4"/>
                  </a:cubicBezTo>
                  <a:cubicBezTo>
                    <a:pt x="25605" y="4"/>
                    <a:pt x="25479" y="17"/>
                    <a:pt x="25385" y="49"/>
                  </a:cubicBezTo>
                  <a:cubicBezTo>
                    <a:pt x="25185" y="110"/>
                    <a:pt x="24992" y="129"/>
                    <a:pt x="24802" y="129"/>
                  </a:cubicBezTo>
                  <a:cubicBezTo>
                    <a:pt x="24479" y="129"/>
                    <a:pt x="24166" y="73"/>
                    <a:pt x="23849" y="73"/>
                  </a:cubicBezTo>
                  <a:cubicBezTo>
                    <a:pt x="23774" y="73"/>
                    <a:pt x="23699" y="77"/>
                    <a:pt x="23623" y="84"/>
                  </a:cubicBezTo>
                  <a:cubicBezTo>
                    <a:pt x="23552" y="91"/>
                    <a:pt x="23092" y="94"/>
                    <a:pt x="22393" y="94"/>
                  </a:cubicBezTo>
                  <a:cubicBezTo>
                    <a:pt x="20636" y="94"/>
                    <a:pt x="17373" y="78"/>
                    <a:pt x="14986" y="78"/>
                  </a:cubicBezTo>
                  <a:cubicBezTo>
                    <a:pt x="13393" y="78"/>
                    <a:pt x="12190" y="85"/>
                    <a:pt x="12086" y="108"/>
                  </a:cubicBezTo>
                  <a:cubicBezTo>
                    <a:pt x="11865" y="156"/>
                    <a:pt x="11646" y="170"/>
                    <a:pt x="11427" y="170"/>
                  </a:cubicBezTo>
                  <a:cubicBezTo>
                    <a:pt x="11133" y="170"/>
                    <a:pt x="10840" y="145"/>
                    <a:pt x="10550" y="145"/>
                  </a:cubicBezTo>
                  <a:cubicBezTo>
                    <a:pt x="10358" y="145"/>
                    <a:pt x="10168" y="155"/>
                    <a:pt x="9978" y="191"/>
                  </a:cubicBezTo>
                  <a:cubicBezTo>
                    <a:pt x="9824" y="221"/>
                    <a:pt x="9672" y="221"/>
                    <a:pt x="9520" y="221"/>
                  </a:cubicBezTo>
                  <a:cubicBezTo>
                    <a:pt x="9368" y="221"/>
                    <a:pt x="9216" y="221"/>
                    <a:pt x="9062" y="251"/>
                  </a:cubicBezTo>
                  <a:cubicBezTo>
                    <a:pt x="8573" y="334"/>
                    <a:pt x="8121" y="501"/>
                    <a:pt x="7633" y="537"/>
                  </a:cubicBezTo>
                  <a:cubicBezTo>
                    <a:pt x="6811" y="608"/>
                    <a:pt x="5966" y="572"/>
                    <a:pt x="5228" y="1025"/>
                  </a:cubicBezTo>
                  <a:cubicBezTo>
                    <a:pt x="5190" y="1047"/>
                    <a:pt x="5143" y="1056"/>
                    <a:pt x="5095" y="1056"/>
                  </a:cubicBezTo>
                  <a:cubicBezTo>
                    <a:pt x="5067" y="1056"/>
                    <a:pt x="5040" y="1053"/>
                    <a:pt x="5014" y="1049"/>
                  </a:cubicBezTo>
                  <a:cubicBezTo>
                    <a:pt x="4962" y="1042"/>
                    <a:pt x="4912" y="1039"/>
                    <a:pt x="4862" y="1039"/>
                  </a:cubicBezTo>
                  <a:cubicBezTo>
                    <a:pt x="4375" y="1039"/>
                    <a:pt x="3983" y="1336"/>
                    <a:pt x="3561" y="1465"/>
                  </a:cubicBezTo>
                  <a:cubicBezTo>
                    <a:pt x="3085" y="1620"/>
                    <a:pt x="2644" y="1977"/>
                    <a:pt x="2323" y="2346"/>
                  </a:cubicBezTo>
                  <a:cubicBezTo>
                    <a:pt x="1858" y="2882"/>
                    <a:pt x="1549" y="3513"/>
                    <a:pt x="1263" y="4156"/>
                  </a:cubicBezTo>
                  <a:cubicBezTo>
                    <a:pt x="858" y="5132"/>
                    <a:pt x="751" y="6133"/>
                    <a:pt x="715" y="7145"/>
                  </a:cubicBezTo>
                  <a:cubicBezTo>
                    <a:pt x="703" y="7371"/>
                    <a:pt x="703" y="7597"/>
                    <a:pt x="668" y="7811"/>
                  </a:cubicBezTo>
                  <a:cubicBezTo>
                    <a:pt x="608" y="8300"/>
                    <a:pt x="572" y="8788"/>
                    <a:pt x="632" y="9288"/>
                  </a:cubicBezTo>
                  <a:cubicBezTo>
                    <a:pt x="668" y="9645"/>
                    <a:pt x="751" y="10038"/>
                    <a:pt x="644" y="10371"/>
                  </a:cubicBezTo>
                  <a:cubicBezTo>
                    <a:pt x="370" y="11193"/>
                    <a:pt x="489" y="12026"/>
                    <a:pt x="477" y="12848"/>
                  </a:cubicBezTo>
                  <a:cubicBezTo>
                    <a:pt x="465" y="13276"/>
                    <a:pt x="501" y="13753"/>
                    <a:pt x="453" y="14157"/>
                  </a:cubicBezTo>
                  <a:cubicBezTo>
                    <a:pt x="358" y="14812"/>
                    <a:pt x="394" y="15467"/>
                    <a:pt x="322" y="16110"/>
                  </a:cubicBezTo>
                  <a:cubicBezTo>
                    <a:pt x="287" y="16479"/>
                    <a:pt x="96" y="16860"/>
                    <a:pt x="191" y="17193"/>
                  </a:cubicBezTo>
                  <a:cubicBezTo>
                    <a:pt x="263" y="17503"/>
                    <a:pt x="275" y="17801"/>
                    <a:pt x="215" y="18063"/>
                  </a:cubicBezTo>
                  <a:cubicBezTo>
                    <a:pt x="72" y="18646"/>
                    <a:pt x="132" y="19241"/>
                    <a:pt x="144" y="19801"/>
                  </a:cubicBezTo>
                  <a:cubicBezTo>
                    <a:pt x="156" y="20587"/>
                    <a:pt x="96" y="21373"/>
                    <a:pt x="84" y="22158"/>
                  </a:cubicBezTo>
                  <a:cubicBezTo>
                    <a:pt x="84" y="22920"/>
                    <a:pt x="1" y="23706"/>
                    <a:pt x="1" y="24456"/>
                  </a:cubicBezTo>
                  <a:cubicBezTo>
                    <a:pt x="1" y="25325"/>
                    <a:pt x="13" y="26206"/>
                    <a:pt x="108" y="27076"/>
                  </a:cubicBezTo>
                  <a:cubicBezTo>
                    <a:pt x="227" y="28135"/>
                    <a:pt x="191" y="29183"/>
                    <a:pt x="287" y="30243"/>
                  </a:cubicBezTo>
                  <a:cubicBezTo>
                    <a:pt x="334" y="30719"/>
                    <a:pt x="239" y="31195"/>
                    <a:pt x="311" y="31695"/>
                  </a:cubicBezTo>
                  <a:cubicBezTo>
                    <a:pt x="358" y="31993"/>
                    <a:pt x="453" y="32338"/>
                    <a:pt x="382" y="32648"/>
                  </a:cubicBezTo>
                  <a:cubicBezTo>
                    <a:pt x="239" y="33243"/>
                    <a:pt x="430" y="33815"/>
                    <a:pt x="394" y="34398"/>
                  </a:cubicBezTo>
                  <a:cubicBezTo>
                    <a:pt x="358" y="35017"/>
                    <a:pt x="513" y="35636"/>
                    <a:pt x="477" y="36243"/>
                  </a:cubicBezTo>
                  <a:cubicBezTo>
                    <a:pt x="453" y="36684"/>
                    <a:pt x="442" y="37125"/>
                    <a:pt x="430" y="37541"/>
                  </a:cubicBezTo>
                  <a:cubicBezTo>
                    <a:pt x="418" y="38017"/>
                    <a:pt x="525" y="38518"/>
                    <a:pt x="513" y="39006"/>
                  </a:cubicBezTo>
                  <a:cubicBezTo>
                    <a:pt x="489" y="39720"/>
                    <a:pt x="430" y="40434"/>
                    <a:pt x="537" y="41149"/>
                  </a:cubicBezTo>
                  <a:cubicBezTo>
                    <a:pt x="549" y="41244"/>
                    <a:pt x="525" y="41339"/>
                    <a:pt x="525" y="41435"/>
                  </a:cubicBezTo>
                  <a:cubicBezTo>
                    <a:pt x="489" y="41887"/>
                    <a:pt x="525" y="42351"/>
                    <a:pt x="513" y="42804"/>
                  </a:cubicBezTo>
                  <a:cubicBezTo>
                    <a:pt x="501" y="43316"/>
                    <a:pt x="608" y="43828"/>
                    <a:pt x="549" y="44340"/>
                  </a:cubicBezTo>
                  <a:cubicBezTo>
                    <a:pt x="525" y="44518"/>
                    <a:pt x="346" y="44637"/>
                    <a:pt x="430" y="44864"/>
                  </a:cubicBezTo>
                  <a:cubicBezTo>
                    <a:pt x="549" y="45209"/>
                    <a:pt x="572" y="45590"/>
                    <a:pt x="608" y="45971"/>
                  </a:cubicBezTo>
                  <a:cubicBezTo>
                    <a:pt x="656" y="46423"/>
                    <a:pt x="561" y="46888"/>
                    <a:pt x="608" y="47316"/>
                  </a:cubicBezTo>
                  <a:cubicBezTo>
                    <a:pt x="680" y="47876"/>
                    <a:pt x="787" y="48459"/>
                    <a:pt x="811" y="48995"/>
                  </a:cubicBezTo>
                  <a:cubicBezTo>
                    <a:pt x="846" y="49578"/>
                    <a:pt x="1144" y="50055"/>
                    <a:pt x="1168" y="50626"/>
                  </a:cubicBezTo>
                  <a:cubicBezTo>
                    <a:pt x="1192" y="51079"/>
                    <a:pt x="1370" y="51543"/>
                    <a:pt x="1513" y="51995"/>
                  </a:cubicBezTo>
                  <a:cubicBezTo>
                    <a:pt x="1692" y="52543"/>
                    <a:pt x="1835" y="53115"/>
                    <a:pt x="2168" y="53615"/>
                  </a:cubicBezTo>
                  <a:cubicBezTo>
                    <a:pt x="2335" y="53888"/>
                    <a:pt x="2608" y="54079"/>
                    <a:pt x="2870" y="54305"/>
                  </a:cubicBezTo>
                  <a:cubicBezTo>
                    <a:pt x="3132" y="54531"/>
                    <a:pt x="3454" y="54734"/>
                    <a:pt x="3740" y="54829"/>
                  </a:cubicBezTo>
                  <a:cubicBezTo>
                    <a:pt x="4347" y="55031"/>
                    <a:pt x="4894" y="55353"/>
                    <a:pt x="5418" y="55639"/>
                  </a:cubicBezTo>
                  <a:cubicBezTo>
                    <a:pt x="5797" y="55842"/>
                    <a:pt x="6175" y="55872"/>
                    <a:pt x="6551" y="55872"/>
                  </a:cubicBezTo>
                  <a:cubicBezTo>
                    <a:pt x="6709" y="55872"/>
                    <a:pt x="6866" y="55867"/>
                    <a:pt x="7022" y="55867"/>
                  </a:cubicBezTo>
                  <a:cubicBezTo>
                    <a:pt x="7127" y="55867"/>
                    <a:pt x="7231" y="55869"/>
                    <a:pt x="7335" y="55877"/>
                  </a:cubicBezTo>
                  <a:cubicBezTo>
                    <a:pt x="7561" y="55897"/>
                    <a:pt x="7802" y="55957"/>
                    <a:pt x="8038" y="55957"/>
                  </a:cubicBezTo>
                  <a:cubicBezTo>
                    <a:pt x="8214" y="55957"/>
                    <a:pt x="8387" y="55924"/>
                    <a:pt x="8550" y="55817"/>
                  </a:cubicBezTo>
                  <a:cubicBezTo>
                    <a:pt x="9228" y="56127"/>
                    <a:pt x="9978" y="56020"/>
                    <a:pt x="10681" y="56103"/>
                  </a:cubicBezTo>
                  <a:cubicBezTo>
                    <a:pt x="11455" y="56210"/>
                    <a:pt x="22670" y="56294"/>
                    <a:pt x="23444" y="56377"/>
                  </a:cubicBezTo>
                  <a:cubicBezTo>
                    <a:pt x="24147" y="56448"/>
                    <a:pt x="24849" y="56460"/>
                    <a:pt x="25540" y="56567"/>
                  </a:cubicBezTo>
                  <a:cubicBezTo>
                    <a:pt x="25635" y="56579"/>
                    <a:pt x="25733" y="56584"/>
                    <a:pt x="25832" y="56584"/>
                  </a:cubicBezTo>
                  <a:cubicBezTo>
                    <a:pt x="26229" y="56584"/>
                    <a:pt x="26650" y="56508"/>
                    <a:pt x="27040" y="56508"/>
                  </a:cubicBezTo>
                  <a:cubicBezTo>
                    <a:pt x="27071" y="56507"/>
                    <a:pt x="27102" y="56507"/>
                    <a:pt x="27133" y="56507"/>
                  </a:cubicBezTo>
                  <a:cubicBezTo>
                    <a:pt x="27546" y="56507"/>
                    <a:pt x="27956" y="56548"/>
                    <a:pt x="28364" y="56548"/>
                  </a:cubicBezTo>
                  <a:cubicBezTo>
                    <a:pt x="28666" y="56548"/>
                    <a:pt x="28966" y="56526"/>
                    <a:pt x="29267" y="56448"/>
                  </a:cubicBezTo>
                  <a:cubicBezTo>
                    <a:pt x="29409" y="56410"/>
                    <a:pt x="29552" y="56399"/>
                    <a:pt x="29695" y="56399"/>
                  </a:cubicBezTo>
                  <a:cubicBezTo>
                    <a:pt x="29909" y="56399"/>
                    <a:pt x="30124" y="56424"/>
                    <a:pt x="30338" y="56424"/>
                  </a:cubicBezTo>
                  <a:cubicBezTo>
                    <a:pt x="30636" y="56424"/>
                    <a:pt x="30934" y="56261"/>
                    <a:pt x="31201" y="56261"/>
                  </a:cubicBezTo>
                  <a:cubicBezTo>
                    <a:pt x="31265" y="56261"/>
                    <a:pt x="31326" y="56271"/>
                    <a:pt x="31386" y="56294"/>
                  </a:cubicBezTo>
                  <a:cubicBezTo>
                    <a:pt x="31427" y="56311"/>
                    <a:pt x="31468" y="56318"/>
                    <a:pt x="31508" y="56318"/>
                  </a:cubicBezTo>
                  <a:cubicBezTo>
                    <a:pt x="31679" y="56318"/>
                    <a:pt x="31839" y="56189"/>
                    <a:pt x="31987" y="56189"/>
                  </a:cubicBezTo>
                  <a:cubicBezTo>
                    <a:pt x="32063" y="56189"/>
                    <a:pt x="32137" y="56224"/>
                    <a:pt x="32207" y="56329"/>
                  </a:cubicBezTo>
                  <a:cubicBezTo>
                    <a:pt x="32312" y="56202"/>
                    <a:pt x="32428" y="56163"/>
                    <a:pt x="32550" y="56163"/>
                  </a:cubicBezTo>
                  <a:cubicBezTo>
                    <a:pt x="32740" y="56163"/>
                    <a:pt x="32942" y="56258"/>
                    <a:pt x="33128" y="56258"/>
                  </a:cubicBezTo>
                  <a:cubicBezTo>
                    <a:pt x="33135" y="56258"/>
                    <a:pt x="33141" y="56258"/>
                    <a:pt x="33148" y="56258"/>
                  </a:cubicBezTo>
                  <a:cubicBezTo>
                    <a:pt x="33910" y="56198"/>
                    <a:pt x="34696" y="56246"/>
                    <a:pt x="35470" y="56174"/>
                  </a:cubicBezTo>
                  <a:cubicBezTo>
                    <a:pt x="35589" y="56163"/>
                    <a:pt x="35708" y="56163"/>
                    <a:pt x="35839" y="56151"/>
                  </a:cubicBezTo>
                  <a:cubicBezTo>
                    <a:pt x="36303" y="56127"/>
                    <a:pt x="47185" y="56127"/>
                    <a:pt x="47650" y="56079"/>
                  </a:cubicBezTo>
                  <a:cubicBezTo>
                    <a:pt x="48221" y="56020"/>
                    <a:pt x="48793" y="55960"/>
                    <a:pt x="49352" y="55865"/>
                  </a:cubicBezTo>
                  <a:cubicBezTo>
                    <a:pt x="49571" y="55828"/>
                    <a:pt x="49789" y="55818"/>
                    <a:pt x="50006" y="55818"/>
                  </a:cubicBezTo>
                  <a:cubicBezTo>
                    <a:pt x="50284" y="55818"/>
                    <a:pt x="50562" y="55835"/>
                    <a:pt x="50841" y="55835"/>
                  </a:cubicBezTo>
                  <a:cubicBezTo>
                    <a:pt x="50983" y="55835"/>
                    <a:pt x="51126" y="55831"/>
                    <a:pt x="51269" y="55817"/>
                  </a:cubicBezTo>
                  <a:cubicBezTo>
                    <a:pt x="51567" y="55782"/>
                    <a:pt x="51877" y="55710"/>
                    <a:pt x="52186" y="55698"/>
                  </a:cubicBezTo>
                  <a:cubicBezTo>
                    <a:pt x="52195" y="55698"/>
                    <a:pt x="52204" y="55698"/>
                    <a:pt x="52213" y="55698"/>
                  </a:cubicBezTo>
                  <a:cubicBezTo>
                    <a:pt x="52385" y="55698"/>
                    <a:pt x="52551" y="55777"/>
                    <a:pt x="52715" y="55777"/>
                  </a:cubicBezTo>
                  <a:cubicBezTo>
                    <a:pt x="52769" y="55777"/>
                    <a:pt x="52823" y="55768"/>
                    <a:pt x="52877" y="55746"/>
                  </a:cubicBezTo>
                  <a:cubicBezTo>
                    <a:pt x="53162" y="55615"/>
                    <a:pt x="53496" y="55651"/>
                    <a:pt x="53782" y="55639"/>
                  </a:cubicBezTo>
                  <a:cubicBezTo>
                    <a:pt x="54698" y="55591"/>
                    <a:pt x="55484" y="55281"/>
                    <a:pt x="56246" y="54865"/>
                  </a:cubicBezTo>
                  <a:cubicBezTo>
                    <a:pt x="56734" y="54591"/>
                    <a:pt x="57115" y="54198"/>
                    <a:pt x="57449" y="53805"/>
                  </a:cubicBezTo>
                  <a:cubicBezTo>
                    <a:pt x="57663" y="53531"/>
                    <a:pt x="57984" y="53329"/>
                    <a:pt x="58092" y="53019"/>
                  </a:cubicBezTo>
                  <a:cubicBezTo>
                    <a:pt x="58199" y="52698"/>
                    <a:pt x="58401" y="52424"/>
                    <a:pt x="58508" y="52103"/>
                  </a:cubicBezTo>
                  <a:cubicBezTo>
                    <a:pt x="58675" y="51638"/>
                    <a:pt x="58770" y="51162"/>
                    <a:pt x="58782" y="50662"/>
                  </a:cubicBezTo>
                  <a:cubicBezTo>
                    <a:pt x="58794" y="50489"/>
                    <a:pt x="58639" y="50173"/>
                    <a:pt x="59036" y="50173"/>
                  </a:cubicBezTo>
                  <a:cubicBezTo>
                    <a:pt x="59050" y="50173"/>
                    <a:pt x="59064" y="50173"/>
                    <a:pt x="59080" y="50174"/>
                  </a:cubicBezTo>
                  <a:cubicBezTo>
                    <a:pt x="59139" y="50031"/>
                    <a:pt x="58723" y="49971"/>
                    <a:pt x="58973" y="49864"/>
                  </a:cubicBezTo>
                  <a:cubicBezTo>
                    <a:pt x="59211" y="49769"/>
                    <a:pt x="59116" y="49578"/>
                    <a:pt x="59080" y="49555"/>
                  </a:cubicBezTo>
                  <a:cubicBezTo>
                    <a:pt x="58889" y="49400"/>
                    <a:pt x="58973" y="49305"/>
                    <a:pt x="59127" y="49209"/>
                  </a:cubicBezTo>
                  <a:cubicBezTo>
                    <a:pt x="59246" y="49138"/>
                    <a:pt x="59139" y="49031"/>
                    <a:pt x="59175" y="48971"/>
                  </a:cubicBezTo>
                  <a:cubicBezTo>
                    <a:pt x="59246" y="48805"/>
                    <a:pt x="59044" y="48614"/>
                    <a:pt x="59163" y="48507"/>
                  </a:cubicBezTo>
                  <a:cubicBezTo>
                    <a:pt x="59473" y="48233"/>
                    <a:pt x="59318" y="47876"/>
                    <a:pt x="59330" y="47602"/>
                  </a:cubicBezTo>
                  <a:cubicBezTo>
                    <a:pt x="59366" y="47102"/>
                    <a:pt x="59354" y="46590"/>
                    <a:pt x="59306" y="46090"/>
                  </a:cubicBezTo>
                  <a:cubicBezTo>
                    <a:pt x="59282" y="45876"/>
                    <a:pt x="59342" y="45697"/>
                    <a:pt x="59520" y="45554"/>
                  </a:cubicBezTo>
                  <a:cubicBezTo>
                    <a:pt x="59151" y="45399"/>
                    <a:pt x="59663" y="45030"/>
                    <a:pt x="59318" y="44875"/>
                  </a:cubicBezTo>
                  <a:cubicBezTo>
                    <a:pt x="59389" y="44280"/>
                    <a:pt x="59223" y="43685"/>
                    <a:pt x="59354" y="43078"/>
                  </a:cubicBezTo>
                  <a:cubicBezTo>
                    <a:pt x="59437" y="42709"/>
                    <a:pt x="59318" y="42304"/>
                    <a:pt x="59377" y="41923"/>
                  </a:cubicBezTo>
                  <a:cubicBezTo>
                    <a:pt x="59437" y="41518"/>
                    <a:pt x="59294" y="41101"/>
                    <a:pt x="59389" y="40732"/>
                  </a:cubicBezTo>
                  <a:cubicBezTo>
                    <a:pt x="59473" y="40458"/>
                    <a:pt x="59354" y="40161"/>
                    <a:pt x="59544" y="39875"/>
                  </a:cubicBezTo>
                  <a:cubicBezTo>
                    <a:pt x="59580" y="39827"/>
                    <a:pt x="59711" y="39577"/>
                    <a:pt x="59627" y="39434"/>
                  </a:cubicBezTo>
                  <a:cubicBezTo>
                    <a:pt x="59294" y="38899"/>
                    <a:pt x="59782" y="38339"/>
                    <a:pt x="59556" y="37815"/>
                  </a:cubicBezTo>
                  <a:cubicBezTo>
                    <a:pt x="59437" y="37553"/>
                    <a:pt x="59580" y="37303"/>
                    <a:pt x="59651" y="37136"/>
                  </a:cubicBezTo>
                  <a:cubicBezTo>
                    <a:pt x="59782" y="36803"/>
                    <a:pt x="59294" y="36541"/>
                    <a:pt x="59651" y="36184"/>
                  </a:cubicBezTo>
                  <a:cubicBezTo>
                    <a:pt x="59758" y="36077"/>
                    <a:pt x="59699" y="35624"/>
                    <a:pt x="59675" y="35327"/>
                  </a:cubicBezTo>
                  <a:cubicBezTo>
                    <a:pt x="59663" y="34958"/>
                    <a:pt x="59818" y="34541"/>
                    <a:pt x="59663" y="34231"/>
                  </a:cubicBezTo>
                  <a:cubicBezTo>
                    <a:pt x="59508" y="33898"/>
                    <a:pt x="59627" y="33588"/>
                    <a:pt x="59651" y="33326"/>
                  </a:cubicBezTo>
                  <a:cubicBezTo>
                    <a:pt x="59711" y="32886"/>
                    <a:pt x="59556" y="32457"/>
                    <a:pt x="59627" y="32017"/>
                  </a:cubicBezTo>
                  <a:cubicBezTo>
                    <a:pt x="59687" y="31624"/>
                    <a:pt x="59532" y="31195"/>
                    <a:pt x="59604" y="30802"/>
                  </a:cubicBezTo>
                  <a:cubicBezTo>
                    <a:pt x="59627" y="30588"/>
                    <a:pt x="59449" y="30457"/>
                    <a:pt x="59497" y="30314"/>
                  </a:cubicBezTo>
                  <a:cubicBezTo>
                    <a:pt x="59651" y="29909"/>
                    <a:pt x="59747" y="29493"/>
                    <a:pt x="59627" y="29100"/>
                  </a:cubicBezTo>
                  <a:cubicBezTo>
                    <a:pt x="59556" y="28850"/>
                    <a:pt x="59532" y="28588"/>
                    <a:pt x="59568" y="28397"/>
                  </a:cubicBezTo>
                  <a:cubicBezTo>
                    <a:pt x="59651" y="27707"/>
                    <a:pt x="59592" y="27040"/>
                    <a:pt x="59532" y="26349"/>
                  </a:cubicBezTo>
                  <a:cubicBezTo>
                    <a:pt x="59497" y="25968"/>
                    <a:pt x="59508" y="25516"/>
                    <a:pt x="59568" y="25135"/>
                  </a:cubicBezTo>
                  <a:cubicBezTo>
                    <a:pt x="59663" y="24516"/>
                    <a:pt x="59508" y="23920"/>
                    <a:pt x="59544" y="23313"/>
                  </a:cubicBezTo>
                  <a:cubicBezTo>
                    <a:pt x="59580" y="22789"/>
                    <a:pt x="59425" y="22182"/>
                    <a:pt x="59473" y="21658"/>
                  </a:cubicBezTo>
                  <a:cubicBezTo>
                    <a:pt x="59532" y="20861"/>
                    <a:pt x="59294" y="20099"/>
                    <a:pt x="59401" y="19301"/>
                  </a:cubicBezTo>
                  <a:cubicBezTo>
                    <a:pt x="59485" y="18682"/>
                    <a:pt x="59270" y="18027"/>
                    <a:pt x="59282" y="17372"/>
                  </a:cubicBezTo>
                  <a:cubicBezTo>
                    <a:pt x="59282" y="16801"/>
                    <a:pt x="59068" y="16241"/>
                    <a:pt x="59008" y="15658"/>
                  </a:cubicBezTo>
                  <a:cubicBezTo>
                    <a:pt x="58996" y="15491"/>
                    <a:pt x="59151" y="15408"/>
                    <a:pt x="59080" y="15241"/>
                  </a:cubicBezTo>
                  <a:cubicBezTo>
                    <a:pt x="58794" y="14491"/>
                    <a:pt x="58889" y="13705"/>
                    <a:pt x="58854" y="12943"/>
                  </a:cubicBezTo>
                  <a:cubicBezTo>
                    <a:pt x="58830" y="12288"/>
                    <a:pt x="58639" y="11657"/>
                    <a:pt x="58711" y="10990"/>
                  </a:cubicBezTo>
                  <a:cubicBezTo>
                    <a:pt x="58735" y="10645"/>
                    <a:pt x="58639" y="10252"/>
                    <a:pt x="58615" y="9883"/>
                  </a:cubicBezTo>
                  <a:cubicBezTo>
                    <a:pt x="58568" y="9276"/>
                    <a:pt x="58568" y="8645"/>
                    <a:pt x="58473" y="8050"/>
                  </a:cubicBezTo>
                  <a:cubicBezTo>
                    <a:pt x="58389" y="7621"/>
                    <a:pt x="58246" y="7192"/>
                    <a:pt x="58199" y="6752"/>
                  </a:cubicBezTo>
                  <a:cubicBezTo>
                    <a:pt x="58056" y="5585"/>
                    <a:pt x="57877" y="4442"/>
                    <a:pt x="57222" y="3370"/>
                  </a:cubicBezTo>
                  <a:cubicBezTo>
                    <a:pt x="56853" y="2763"/>
                    <a:pt x="56437" y="2251"/>
                    <a:pt x="55817" y="1834"/>
                  </a:cubicBezTo>
                  <a:cubicBezTo>
                    <a:pt x="55151" y="1370"/>
                    <a:pt x="54389" y="1061"/>
                    <a:pt x="53591" y="941"/>
                  </a:cubicBezTo>
                  <a:cubicBezTo>
                    <a:pt x="53304" y="895"/>
                    <a:pt x="53072" y="738"/>
                    <a:pt x="52809" y="738"/>
                  </a:cubicBezTo>
                  <a:cubicBezTo>
                    <a:pt x="52800" y="738"/>
                    <a:pt x="52791" y="739"/>
                    <a:pt x="52781" y="739"/>
                  </a:cubicBezTo>
                  <a:cubicBezTo>
                    <a:pt x="52718" y="744"/>
                    <a:pt x="52656" y="746"/>
                    <a:pt x="52594" y="746"/>
                  </a:cubicBezTo>
                  <a:cubicBezTo>
                    <a:pt x="51870" y="746"/>
                    <a:pt x="51207" y="451"/>
                    <a:pt x="50483" y="418"/>
                  </a:cubicBezTo>
                  <a:cubicBezTo>
                    <a:pt x="50472" y="417"/>
                    <a:pt x="50460" y="417"/>
                    <a:pt x="50448" y="417"/>
                  </a:cubicBezTo>
                  <a:cubicBezTo>
                    <a:pt x="50341" y="417"/>
                    <a:pt x="50223" y="442"/>
                    <a:pt x="50109" y="442"/>
                  </a:cubicBezTo>
                  <a:cubicBezTo>
                    <a:pt x="50026" y="442"/>
                    <a:pt x="49947" y="429"/>
                    <a:pt x="49876" y="382"/>
                  </a:cubicBezTo>
                  <a:cubicBezTo>
                    <a:pt x="49424" y="96"/>
                    <a:pt x="48888" y="168"/>
                    <a:pt x="48400" y="120"/>
                  </a:cubicBezTo>
                  <a:cubicBezTo>
                    <a:pt x="47674" y="60"/>
                    <a:pt x="36517" y="72"/>
                    <a:pt x="35779" y="37"/>
                  </a:cubicBezTo>
                  <a:cubicBezTo>
                    <a:pt x="35356" y="14"/>
                    <a:pt x="34924" y="0"/>
                    <a:pt x="34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82875" tIns="274300" rIns="18287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endParaRPr sz="14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" name="Google Shape;626;p29"/>
            <p:cNvSpPr/>
            <p:nvPr/>
          </p:nvSpPr>
          <p:spPr>
            <a:xfrm>
              <a:off x="6424322" y="4365256"/>
              <a:ext cx="3062578" cy="644894"/>
            </a:xfrm>
            <a:custGeom>
              <a:avLst/>
              <a:gdLst/>
              <a:ahLst/>
              <a:cxnLst/>
              <a:rect l="l" t="t" r="r" b="b"/>
              <a:pathLst>
                <a:path w="55970" h="11522" extrusionOk="0">
                  <a:moveTo>
                    <a:pt x="32072" y="1"/>
                  </a:moveTo>
                  <a:cubicBezTo>
                    <a:pt x="31843" y="1"/>
                    <a:pt x="31614" y="33"/>
                    <a:pt x="31409" y="154"/>
                  </a:cubicBezTo>
                  <a:cubicBezTo>
                    <a:pt x="31270" y="54"/>
                    <a:pt x="31125" y="24"/>
                    <a:pt x="30976" y="24"/>
                  </a:cubicBezTo>
                  <a:cubicBezTo>
                    <a:pt x="30749" y="24"/>
                    <a:pt x="30512" y="94"/>
                    <a:pt x="30276" y="94"/>
                  </a:cubicBezTo>
                  <a:cubicBezTo>
                    <a:pt x="30189" y="94"/>
                    <a:pt x="30102" y="85"/>
                    <a:pt x="30016" y="59"/>
                  </a:cubicBezTo>
                  <a:cubicBezTo>
                    <a:pt x="29965" y="45"/>
                    <a:pt x="29913" y="39"/>
                    <a:pt x="29859" y="39"/>
                  </a:cubicBezTo>
                  <a:cubicBezTo>
                    <a:pt x="29662" y="39"/>
                    <a:pt x="29442" y="114"/>
                    <a:pt x="29203" y="114"/>
                  </a:cubicBezTo>
                  <a:cubicBezTo>
                    <a:pt x="29123" y="114"/>
                    <a:pt x="29041" y="105"/>
                    <a:pt x="28956" y="83"/>
                  </a:cubicBezTo>
                  <a:cubicBezTo>
                    <a:pt x="28904" y="72"/>
                    <a:pt x="28848" y="67"/>
                    <a:pt x="28789" y="67"/>
                  </a:cubicBezTo>
                  <a:cubicBezTo>
                    <a:pt x="28576" y="67"/>
                    <a:pt x="28324" y="125"/>
                    <a:pt x="28069" y="125"/>
                  </a:cubicBezTo>
                  <a:cubicBezTo>
                    <a:pt x="28024" y="125"/>
                    <a:pt x="27978" y="123"/>
                    <a:pt x="27932" y="119"/>
                  </a:cubicBezTo>
                  <a:cubicBezTo>
                    <a:pt x="27832" y="109"/>
                    <a:pt x="27728" y="106"/>
                    <a:pt x="27623" y="106"/>
                  </a:cubicBezTo>
                  <a:cubicBezTo>
                    <a:pt x="27519" y="106"/>
                    <a:pt x="27413" y="109"/>
                    <a:pt x="27307" y="109"/>
                  </a:cubicBezTo>
                  <a:cubicBezTo>
                    <a:pt x="27139" y="109"/>
                    <a:pt x="26969" y="102"/>
                    <a:pt x="26801" y="71"/>
                  </a:cubicBezTo>
                  <a:cubicBezTo>
                    <a:pt x="26789" y="68"/>
                    <a:pt x="26777" y="67"/>
                    <a:pt x="26766" y="67"/>
                  </a:cubicBezTo>
                  <a:cubicBezTo>
                    <a:pt x="26661" y="67"/>
                    <a:pt x="26582" y="173"/>
                    <a:pt x="26485" y="173"/>
                  </a:cubicBezTo>
                  <a:cubicBezTo>
                    <a:pt x="26457" y="173"/>
                    <a:pt x="26428" y="164"/>
                    <a:pt x="26397" y="142"/>
                  </a:cubicBezTo>
                  <a:cubicBezTo>
                    <a:pt x="26265" y="62"/>
                    <a:pt x="26126" y="41"/>
                    <a:pt x="25984" y="41"/>
                  </a:cubicBezTo>
                  <a:cubicBezTo>
                    <a:pt x="25831" y="41"/>
                    <a:pt x="25676" y="65"/>
                    <a:pt x="25526" y="65"/>
                  </a:cubicBezTo>
                  <a:cubicBezTo>
                    <a:pt x="25487" y="65"/>
                    <a:pt x="25447" y="63"/>
                    <a:pt x="25408" y="59"/>
                  </a:cubicBezTo>
                  <a:cubicBezTo>
                    <a:pt x="25393" y="57"/>
                    <a:pt x="25377" y="57"/>
                    <a:pt x="25361" y="57"/>
                  </a:cubicBezTo>
                  <a:cubicBezTo>
                    <a:pt x="25206" y="57"/>
                    <a:pt x="25028" y="126"/>
                    <a:pt x="24863" y="126"/>
                  </a:cubicBezTo>
                  <a:cubicBezTo>
                    <a:pt x="24796" y="126"/>
                    <a:pt x="24731" y="115"/>
                    <a:pt x="24670" y="83"/>
                  </a:cubicBezTo>
                  <a:cubicBezTo>
                    <a:pt x="24646" y="69"/>
                    <a:pt x="24626" y="64"/>
                    <a:pt x="24608" y="64"/>
                  </a:cubicBezTo>
                  <a:cubicBezTo>
                    <a:pt x="24516" y="64"/>
                    <a:pt x="24512" y="227"/>
                    <a:pt x="24480" y="227"/>
                  </a:cubicBezTo>
                  <a:cubicBezTo>
                    <a:pt x="24471" y="227"/>
                    <a:pt x="24460" y="213"/>
                    <a:pt x="24444" y="178"/>
                  </a:cubicBezTo>
                  <a:cubicBezTo>
                    <a:pt x="24393" y="77"/>
                    <a:pt x="24333" y="49"/>
                    <a:pt x="24269" y="49"/>
                  </a:cubicBezTo>
                  <a:cubicBezTo>
                    <a:pt x="24188" y="49"/>
                    <a:pt x="24102" y="94"/>
                    <a:pt x="24026" y="94"/>
                  </a:cubicBezTo>
                  <a:cubicBezTo>
                    <a:pt x="23992" y="94"/>
                    <a:pt x="23960" y="85"/>
                    <a:pt x="23932" y="59"/>
                  </a:cubicBezTo>
                  <a:cubicBezTo>
                    <a:pt x="23870" y="197"/>
                    <a:pt x="23791" y="240"/>
                    <a:pt x="23705" y="240"/>
                  </a:cubicBezTo>
                  <a:cubicBezTo>
                    <a:pt x="23560" y="240"/>
                    <a:pt x="23395" y="119"/>
                    <a:pt x="23253" y="119"/>
                  </a:cubicBezTo>
                  <a:cubicBezTo>
                    <a:pt x="23249" y="119"/>
                    <a:pt x="23245" y="119"/>
                    <a:pt x="23241" y="119"/>
                  </a:cubicBezTo>
                  <a:cubicBezTo>
                    <a:pt x="23191" y="119"/>
                    <a:pt x="23143" y="77"/>
                    <a:pt x="23080" y="77"/>
                  </a:cubicBezTo>
                  <a:cubicBezTo>
                    <a:pt x="23044" y="77"/>
                    <a:pt x="23004" y="90"/>
                    <a:pt x="22956" y="131"/>
                  </a:cubicBezTo>
                  <a:cubicBezTo>
                    <a:pt x="22907" y="179"/>
                    <a:pt x="22823" y="211"/>
                    <a:pt x="22735" y="211"/>
                  </a:cubicBezTo>
                  <a:cubicBezTo>
                    <a:pt x="22671" y="211"/>
                    <a:pt x="22606" y="194"/>
                    <a:pt x="22551" y="154"/>
                  </a:cubicBezTo>
                  <a:cubicBezTo>
                    <a:pt x="22502" y="115"/>
                    <a:pt x="22459" y="102"/>
                    <a:pt x="22417" y="102"/>
                  </a:cubicBezTo>
                  <a:cubicBezTo>
                    <a:pt x="22357" y="102"/>
                    <a:pt x="22299" y="128"/>
                    <a:pt x="22229" y="142"/>
                  </a:cubicBezTo>
                  <a:cubicBezTo>
                    <a:pt x="22197" y="146"/>
                    <a:pt x="22165" y="147"/>
                    <a:pt x="22132" y="147"/>
                  </a:cubicBezTo>
                  <a:cubicBezTo>
                    <a:pt x="22052" y="147"/>
                    <a:pt x="21971" y="139"/>
                    <a:pt x="21891" y="139"/>
                  </a:cubicBezTo>
                  <a:cubicBezTo>
                    <a:pt x="21780" y="139"/>
                    <a:pt x="21670" y="154"/>
                    <a:pt x="21563" y="226"/>
                  </a:cubicBezTo>
                  <a:cubicBezTo>
                    <a:pt x="21461" y="99"/>
                    <a:pt x="20052" y="56"/>
                    <a:pt x="18260" y="56"/>
                  </a:cubicBezTo>
                  <a:cubicBezTo>
                    <a:pt x="14991" y="56"/>
                    <a:pt x="10452" y="199"/>
                    <a:pt x="10275" y="238"/>
                  </a:cubicBezTo>
                  <a:cubicBezTo>
                    <a:pt x="10092" y="278"/>
                    <a:pt x="9921" y="323"/>
                    <a:pt x="9752" y="323"/>
                  </a:cubicBezTo>
                  <a:cubicBezTo>
                    <a:pt x="9625" y="323"/>
                    <a:pt x="9499" y="298"/>
                    <a:pt x="9371" y="226"/>
                  </a:cubicBezTo>
                  <a:cubicBezTo>
                    <a:pt x="9310" y="199"/>
                    <a:pt x="9257" y="176"/>
                    <a:pt x="9208" y="176"/>
                  </a:cubicBezTo>
                  <a:cubicBezTo>
                    <a:pt x="9169" y="176"/>
                    <a:pt x="9133" y="190"/>
                    <a:pt x="9097" y="226"/>
                  </a:cubicBezTo>
                  <a:cubicBezTo>
                    <a:pt x="8983" y="332"/>
                    <a:pt x="8855" y="351"/>
                    <a:pt x="8722" y="351"/>
                  </a:cubicBezTo>
                  <a:cubicBezTo>
                    <a:pt x="8645" y="351"/>
                    <a:pt x="8567" y="345"/>
                    <a:pt x="8490" y="345"/>
                  </a:cubicBezTo>
                  <a:cubicBezTo>
                    <a:pt x="8262" y="345"/>
                    <a:pt x="8035" y="334"/>
                    <a:pt x="7811" y="334"/>
                  </a:cubicBezTo>
                  <a:cubicBezTo>
                    <a:pt x="7625" y="334"/>
                    <a:pt x="7442" y="342"/>
                    <a:pt x="7263" y="369"/>
                  </a:cubicBezTo>
                  <a:cubicBezTo>
                    <a:pt x="6847" y="440"/>
                    <a:pt x="6430" y="546"/>
                    <a:pt x="6014" y="546"/>
                  </a:cubicBezTo>
                  <a:cubicBezTo>
                    <a:pt x="5942" y="546"/>
                    <a:pt x="5870" y="542"/>
                    <a:pt x="5799" y="535"/>
                  </a:cubicBezTo>
                  <a:cubicBezTo>
                    <a:pt x="5739" y="530"/>
                    <a:pt x="5676" y="527"/>
                    <a:pt x="5614" y="527"/>
                  </a:cubicBezTo>
                  <a:cubicBezTo>
                    <a:pt x="5394" y="527"/>
                    <a:pt x="5180" y="564"/>
                    <a:pt x="5096" y="666"/>
                  </a:cubicBezTo>
                  <a:cubicBezTo>
                    <a:pt x="4918" y="916"/>
                    <a:pt x="4680" y="869"/>
                    <a:pt x="4429" y="893"/>
                  </a:cubicBezTo>
                  <a:cubicBezTo>
                    <a:pt x="4377" y="884"/>
                    <a:pt x="4299" y="856"/>
                    <a:pt x="4242" y="856"/>
                  </a:cubicBezTo>
                  <a:cubicBezTo>
                    <a:pt x="4221" y="856"/>
                    <a:pt x="4204" y="859"/>
                    <a:pt x="4191" y="869"/>
                  </a:cubicBezTo>
                  <a:cubicBezTo>
                    <a:pt x="3834" y="1107"/>
                    <a:pt x="3322" y="1119"/>
                    <a:pt x="3001" y="1345"/>
                  </a:cubicBezTo>
                  <a:cubicBezTo>
                    <a:pt x="2489" y="1702"/>
                    <a:pt x="1786" y="1821"/>
                    <a:pt x="1512" y="2488"/>
                  </a:cubicBezTo>
                  <a:cubicBezTo>
                    <a:pt x="1381" y="2821"/>
                    <a:pt x="1108" y="3131"/>
                    <a:pt x="1108" y="3512"/>
                  </a:cubicBezTo>
                  <a:cubicBezTo>
                    <a:pt x="1108" y="3821"/>
                    <a:pt x="822" y="4012"/>
                    <a:pt x="762" y="4298"/>
                  </a:cubicBezTo>
                  <a:cubicBezTo>
                    <a:pt x="643" y="4798"/>
                    <a:pt x="643" y="5310"/>
                    <a:pt x="572" y="5810"/>
                  </a:cubicBezTo>
                  <a:cubicBezTo>
                    <a:pt x="512" y="6191"/>
                    <a:pt x="453" y="6584"/>
                    <a:pt x="500" y="6953"/>
                  </a:cubicBezTo>
                  <a:cubicBezTo>
                    <a:pt x="524" y="7143"/>
                    <a:pt x="215" y="7143"/>
                    <a:pt x="369" y="7262"/>
                  </a:cubicBezTo>
                  <a:cubicBezTo>
                    <a:pt x="715" y="7560"/>
                    <a:pt x="131" y="7834"/>
                    <a:pt x="358" y="8143"/>
                  </a:cubicBezTo>
                  <a:cubicBezTo>
                    <a:pt x="381" y="8191"/>
                    <a:pt x="238" y="8417"/>
                    <a:pt x="381" y="8608"/>
                  </a:cubicBezTo>
                  <a:cubicBezTo>
                    <a:pt x="619" y="8894"/>
                    <a:pt x="286" y="9155"/>
                    <a:pt x="238" y="9441"/>
                  </a:cubicBezTo>
                  <a:cubicBezTo>
                    <a:pt x="179" y="9941"/>
                    <a:pt x="227" y="10453"/>
                    <a:pt x="24" y="10953"/>
                  </a:cubicBezTo>
                  <a:cubicBezTo>
                    <a:pt x="0" y="11037"/>
                    <a:pt x="131" y="11239"/>
                    <a:pt x="96" y="11418"/>
                  </a:cubicBezTo>
                  <a:cubicBezTo>
                    <a:pt x="88" y="11495"/>
                    <a:pt x="155" y="11522"/>
                    <a:pt x="226" y="11522"/>
                  </a:cubicBezTo>
                  <a:cubicBezTo>
                    <a:pt x="264" y="11522"/>
                    <a:pt x="304" y="11514"/>
                    <a:pt x="334" y="11501"/>
                  </a:cubicBezTo>
                  <a:cubicBezTo>
                    <a:pt x="641" y="11376"/>
                    <a:pt x="955" y="11344"/>
                    <a:pt x="1271" y="11344"/>
                  </a:cubicBezTo>
                  <a:cubicBezTo>
                    <a:pt x="1594" y="11344"/>
                    <a:pt x="1920" y="11378"/>
                    <a:pt x="2242" y="11378"/>
                  </a:cubicBezTo>
                  <a:cubicBezTo>
                    <a:pt x="2325" y="11378"/>
                    <a:pt x="2407" y="11375"/>
                    <a:pt x="2489" y="11370"/>
                  </a:cubicBezTo>
                  <a:cubicBezTo>
                    <a:pt x="2571" y="11365"/>
                    <a:pt x="2655" y="11363"/>
                    <a:pt x="2738" y="11363"/>
                  </a:cubicBezTo>
                  <a:cubicBezTo>
                    <a:pt x="3244" y="11363"/>
                    <a:pt x="3764" y="11443"/>
                    <a:pt x="4275" y="11453"/>
                  </a:cubicBezTo>
                  <a:cubicBezTo>
                    <a:pt x="4414" y="11455"/>
                    <a:pt x="4553" y="11456"/>
                    <a:pt x="4692" y="11456"/>
                  </a:cubicBezTo>
                  <a:cubicBezTo>
                    <a:pt x="5339" y="11456"/>
                    <a:pt x="5988" y="11435"/>
                    <a:pt x="6644" y="11406"/>
                  </a:cubicBezTo>
                  <a:cubicBezTo>
                    <a:pt x="6917" y="11392"/>
                    <a:pt x="7190" y="11386"/>
                    <a:pt x="7463" y="11386"/>
                  </a:cubicBezTo>
                  <a:cubicBezTo>
                    <a:pt x="8369" y="11386"/>
                    <a:pt x="9277" y="11447"/>
                    <a:pt x="10192" y="11465"/>
                  </a:cubicBezTo>
                  <a:cubicBezTo>
                    <a:pt x="10304" y="11467"/>
                    <a:pt x="10578" y="11468"/>
                    <a:pt x="10975" y="11468"/>
                  </a:cubicBezTo>
                  <a:cubicBezTo>
                    <a:pt x="13750" y="11468"/>
                    <a:pt x="22509" y="11431"/>
                    <a:pt x="23301" y="11358"/>
                  </a:cubicBezTo>
                  <a:cubicBezTo>
                    <a:pt x="23932" y="11299"/>
                    <a:pt x="24587" y="11263"/>
                    <a:pt x="25230" y="11227"/>
                  </a:cubicBezTo>
                  <a:cubicBezTo>
                    <a:pt x="25754" y="11191"/>
                    <a:pt x="26278" y="11182"/>
                    <a:pt x="26803" y="11182"/>
                  </a:cubicBezTo>
                  <a:cubicBezTo>
                    <a:pt x="27266" y="11182"/>
                    <a:pt x="27730" y="11189"/>
                    <a:pt x="28194" y="11189"/>
                  </a:cubicBezTo>
                  <a:cubicBezTo>
                    <a:pt x="28579" y="11189"/>
                    <a:pt x="28963" y="11184"/>
                    <a:pt x="29349" y="11168"/>
                  </a:cubicBezTo>
                  <a:cubicBezTo>
                    <a:pt x="29790" y="11150"/>
                    <a:pt x="30233" y="11147"/>
                    <a:pt x="30678" y="11147"/>
                  </a:cubicBezTo>
                  <a:cubicBezTo>
                    <a:pt x="30901" y="11147"/>
                    <a:pt x="31124" y="11148"/>
                    <a:pt x="31347" y="11148"/>
                  </a:cubicBezTo>
                  <a:cubicBezTo>
                    <a:pt x="31570" y="11148"/>
                    <a:pt x="31793" y="11147"/>
                    <a:pt x="32016" y="11144"/>
                  </a:cubicBezTo>
                  <a:cubicBezTo>
                    <a:pt x="32282" y="11140"/>
                    <a:pt x="32547" y="11139"/>
                    <a:pt x="32811" y="11139"/>
                  </a:cubicBezTo>
                  <a:cubicBezTo>
                    <a:pt x="33339" y="11139"/>
                    <a:pt x="33866" y="11144"/>
                    <a:pt x="34398" y="11144"/>
                  </a:cubicBezTo>
                  <a:cubicBezTo>
                    <a:pt x="34695" y="11144"/>
                    <a:pt x="45423" y="11132"/>
                    <a:pt x="45720" y="11132"/>
                  </a:cubicBezTo>
                  <a:cubicBezTo>
                    <a:pt x="45780" y="11131"/>
                    <a:pt x="45839" y="11131"/>
                    <a:pt x="45899" y="11131"/>
                  </a:cubicBezTo>
                  <a:cubicBezTo>
                    <a:pt x="46377" y="11131"/>
                    <a:pt x="46858" y="11154"/>
                    <a:pt x="47336" y="11154"/>
                  </a:cubicBezTo>
                  <a:cubicBezTo>
                    <a:pt x="47657" y="11154"/>
                    <a:pt x="47976" y="11144"/>
                    <a:pt x="48292" y="11108"/>
                  </a:cubicBezTo>
                  <a:cubicBezTo>
                    <a:pt x="49268" y="11013"/>
                    <a:pt x="50245" y="11049"/>
                    <a:pt x="51209" y="11013"/>
                  </a:cubicBezTo>
                  <a:cubicBezTo>
                    <a:pt x="51665" y="10986"/>
                    <a:pt x="52113" y="10792"/>
                    <a:pt x="52575" y="10792"/>
                  </a:cubicBezTo>
                  <a:cubicBezTo>
                    <a:pt x="52729" y="10792"/>
                    <a:pt x="52885" y="10813"/>
                    <a:pt x="53043" y="10870"/>
                  </a:cubicBezTo>
                  <a:cubicBezTo>
                    <a:pt x="53055" y="10870"/>
                    <a:pt x="53102" y="10846"/>
                    <a:pt x="53114" y="10822"/>
                  </a:cubicBezTo>
                  <a:cubicBezTo>
                    <a:pt x="53144" y="10674"/>
                    <a:pt x="53243" y="10646"/>
                    <a:pt x="53349" y="10646"/>
                  </a:cubicBezTo>
                  <a:cubicBezTo>
                    <a:pt x="53412" y="10646"/>
                    <a:pt x="53477" y="10656"/>
                    <a:pt x="53531" y="10656"/>
                  </a:cubicBezTo>
                  <a:cubicBezTo>
                    <a:pt x="53609" y="10661"/>
                    <a:pt x="53688" y="10663"/>
                    <a:pt x="53766" y="10663"/>
                  </a:cubicBezTo>
                  <a:cubicBezTo>
                    <a:pt x="54185" y="10663"/>
                    <a:pt x="54600" y="10597"/>
                    <a:pt x="55018" y="10597"/>
                  </a:cubicBezTo>
                  <a:cubicBezTo>
                    <a:pt x="55196" y="10597"/>
                    <a:pt x="55375" y="10609"/>
                    <a:pt x="55555" y="10644"/>
                  </a:cubicBezTo>
                  <a:cubicBezTo>
                    <a:pt x="55587" y="10650"/>
                    <a:pt x="55622" y="10654"/>
                    <a:pt x="55656" y="10654"/>
                  </a:cubicBezTo>
                  <a:cubicBezTo>
                    <a:pt x="55812" y="10654"/>
                    <a:pt x="55969" y="10585"/>
                    <a:pt x="55960" y="10429"/>
                  </a:cubicBezTo>
                  <a:cubicBezTo>
                    <a:pt x="55936" y="10060"/>
                    <a:pt x="55936" y="9691"/>
                    <a:pt x="55912" y="9322"/>
                  </a:cubicBezTo>
                  <a:cubicBezTo>
                    <a:pt x="55876" y="8941"/>
                    <a:pt x="55841" y="8548"/>
                    <a:pt x="55805" y="8167"/>
                  </a:cubicBezTo>
                  <a:cubicBezTo>
                    <a:pt x="55745" y="7631"/>
                    <a:pt x="55710" y="7084"/>
                    <a:pt x="55650" y="6548"/>
                  </a:cubicBezTo>
                  <a:cubicBezTo>
                    <a:pt x="55603" y="6179"/>
                    <a:pt x="55543" y="5822"/>
                    <a:pt x="55460" y="5476"/>
                  </a:cubicBezTo>
                  <a:cubicBezTo>
                    <a:pt x="55376" y="5167"/>
                    <a:pt x="55519" y="4845"/>
                    <a:pt x="55376" y="4583"/>
                  </a:cubicBezTo>
                  <a:cubicBezTo>
                    <a:pt x="55245" y="4322"/>
                    <a:pt x="55233" y="4072"/>
                    <a:pt x="55210" y="3821"/>
                  </a:cubicBezTo>
                  <a:cubicBezTo>
                    <a:pt x="55210" y="3726"/>
                    <a:pt x="55245" y="3595"/>
                    <a:pt x="55174" y="3560"/>
                  </a:cubicBezTo>
                  <a:cubicBezTo>
                    <a:pt x="54864" y="3393"/>
                    <a:pt x="54852" y="3071"/>
                    <a:pt x="54698" y="2833"/>
                  </a:cubicBezTo>
                  <a:cubicBezTo>
                    <a:pt x="54424" y="2428"/>
                    <a:pt x="54198" y="2000"/>
                    <a:pt x="53781" y="1666"/>
                  </a:cubicBezTo>
                  <a:cubicBezTo>
                    <a:pt x="53567" y="1500"/>
                    <a:pt x="53269" y="1535"/>
                    <a:pt x="53090" y="1369"/>
                  </a:cubicBezTo>
                  <a:cubicBezTo>
                    <a:pt x="52686" y="1012"/>
                    <a:pt x="52138" y="964"/>
                    <a:pt x="51650" y="881"/>
                  </a:cubicBezTo>
                  <a:cubicBezTo>
                    <a:pt x="51114" y="785"/>
                    <a:pt x="50590" y="690"/>
                    <a:pt x="50054" y="595"/>
                  </a:cubicBezTo>
                  <a:cubicBezTo>
                    <a:pt x="49114" y="428"/>
                    <a:pt x="48161" y="309"/>
                    <a:pt x="47209" y="190"/>
                  </a:cubicBezTo>
                  <a:cubicBezTo>
                    <a:pt x="47202" y="190"/>
                    <a:pt x="47196" y="189"/>
                    <a:pt x="47190" y="189"/>
                  </a:cubicBezTo>
                  <a:cubicBezTo>
                    <a:pt x="47097" y="189"/>
                    <a:pt x="47019" y="244"/>
                    <a:pt x="46930" y="244"/>
                  </a:cubicBezTo>
                  <a:cubicBezTo>
                    <a:pt x="46891" y="244"/>
                    <a:pt x="46849" y="234"/>
                    <a:pt x="46804" y="202"/>
                  </a:cubicBezTo>
                  <a:cubicBezTo>
                    <a:pt x="46601" y="82"/>
                    <a:pt x="46351" y="23"/>
                    <a:pt x="46122" y="23"/>
                  </a:cubicBezTo>
                  <a:cubicBezTo>
                    <a:pt x="45988" y="23"/>
                    <a:pt x="45862" y="43"/>
                    <a:pt x="45756" y="83"/>
                  </a:cubicBezTo>
                  <a:cubicBezTo>
                    <a:pt x="45630" y="135"/>
                    <a:pt x="44608" y="154"/>
                    <a:pt x="43218" y="154"/>
                  </a:cubicBezTo>
                  <a:cubicBezTo>
                    <a:pt x="39882" y="154"/>
                    <a:pt x="34428" y="47"/>
                    <a:pt x="34159" y="47"/>
                  </a:cubicBezTo>
                  <a:cubicBezTo>
                    <a:pt x="33915" y="53"/>
                    <a:pt x="33662" y="59"/>
                    <a:pt x="33408" y="59"/>
                  </a:cubicBezTo>
                  <a:cubicBezTo>
                    <a:pt x="33153" y="59"/>
                    <a:pt x="32897" y="53"/>
                    <a:pt x="32647" y="35"/>
                  </a:cubicBezTo>
                  <a:cubicBezTo>
                    <a:pt x="32466" y="24"/>
                    <a:pt x="32269" y="1"/>
                    <a:pt x="32072" y="1"/>
                  </a:cubicBezTo>
                  <a:close/>
                </a:path>
              </a:pathLst>
            </a:custGeom>
            <a:solidFill>
              <a:srgbClr val="EE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endParaRPr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" name="Google Shape;627;p29"/>
          <p:cNvSpPr/>
          <p:nvPr/>
        </p:nvSpPr>
        <p:spPr>
          <a:xfrm>
            <a:off x="3655927" y="3501051"/>
            <a:ext cx="45719" cy="46331"/>
          </a:xfrm>
          <a:custGeom>
            <a:avLst/>
            <a:gdLst/>
            <a:ahLst/>
            <a:cxnLst/>
            <a:rect l="l" t="t" r="r" b="b"/>
            <a:pathLst>
              <a:path w="180" h="148" extrusionOk="0">
                <a:moveTo>
                  <a:pt x="90" y="0"/>
                </a:moveTo>
                <a:cubicBezTo>
                  <a:pt x="54" y="0"/>
                  <a:pt x="35" y="30"/>
                  <a:pt x="25" y="50"/>
                </a:cubicBezTo>
                <a:cubicBezTo>
                  <a:pt x="1" y="98"/>
                  <a:pt x="37" y="121"/>
                  <a:pt x="72" y="145"/>
                </a:cubicBezTo>
                <a:cubicBezTo>
                  <a:pt x="79" y="147"/>
                  <a:pt x="85" y="148"/>
                  <a:pt x="90" y="148"/>
                </a:cubicBezTo>
                <a:cubicBezTo>
                  <a:pt x="126" y="148"/>
                  <a:pt x="145" y="117"/>
                  <a:pt x="156" y="86"/>
                </a:cubicBezTo>
                <a:cubicBezTo>
                  <a:pt x="180" y="50"/>
                  <a:pt x="144" y="14"/>
                  <a:pt x="108" y="2"/>
                </a:cubicBezTo>
                <a:cubicBezTo>
                  <a:pt x="102" y="1"/>
                  <a:pt x="96" y="0"/>
                  <a:pt x="9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6" name="Google Shape;630;p29"/>
          <p:cNvSpPr/>
          <p:nvPr/>
        </p:nvSpPr>
        <p:spPr>
          <a:xfrm>
            <a:off x="1381367" y="3346033"/>
            <a:ext cx="58517" cy="49092"/>
          </a:xfrm>
          <a:custGeom>
            <a:avLst/>
            <a:gdLst/>
            <a:ahLst/>
            <a:cxnLst/>
            <a:rect l="l" t="t" r="r" b="b"/>
            <a:pathLst>
              <a:path w="679" h="377" extrusionOk="0">
                <a:moveTo>
                  <a:pt x="272" y="1"/>
                </a:moveTo>
                <a:cubicBezTo>
                  <a:pt x="213" y="1"/>
                  <a:pt x="156" y="16"/>
                  <a:pt x="107" y="55"/>
                </a:cubicBezTo>
                <a:cubicBezTo>
                  <a:pt x="0" y="126"/>
                  <a:pt x="131" y="245"/>
                  <a:pt x="143" y="352"/>
                </a:cubicBezTo>
                <a:cubicBezTo>
                  <a:pt x="143" y="364"/>
                  <a:pt x="167" y="364"/>
                  <a:pt x="191" y="376"/>
                </a:cubicBezTo>
                <a:cubicBezTo>
                  <a:pt x="226" y="315"/>
                  <a:pt x="222" y="189"/>
                  <a:pt x="294" y="189"/>
                </a:cubicBezTo>
                <a:cubicBezTo>
                  <a:pt x="320" y="189"/>
                  <a:pt x="355" y="205"/>
                  <a:pt x="405" y="245"/>
                </a:cubicBezTo>
                <a:cubicBezTo>
                  <a:pt x="456" y="282"/>
                  <a:pt x="511" y="296"/>
                  <a:pt x="569" y="296"/>
                </a:cubicBezTo>
                <a:cubicBezTo>
                  <a:pt x="605" y="296"/>
                  <a:pt x="642" y="290"/>
                  <a:pt x="679" y="281"/>
                </a:cubicBezTo>
                <a:cubicBezTo>
                  <a:pt x="667" y="174"/>
                  <a:pt x="595" y="102"/>
                  <a:pt x="524" y="67"/>
                </a:cubicBezTo>
                <a:cubicBezTo>
                  <a:pt x="447" y="32"/>
                  <a:pt x="357" y="1"/>
                  <a:pt x="272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7" name="Google Shape;631;p29"/>
          <p:cNvSpPr/>
          <p:nvPr/>
        </p:nvSpPr>
        <p:spPr>
          <a:xfrm>
            <a:off x="1402817" y="3356312"/>
            <a:ext cx="58517" cy="49092"/>
          </a:xfrm>
          <a:custGeom>
            <a:avLst/>
            <a:gdLst/>
            <a:ahLst/>
            <a:cxnLst/>
            <a:rect l="l" t="t" r="r" b="b"/>
            <a:pathLst>
              <a:path w="72" h="51" extrusionOk="0">
                <a:moveTo>
                  <a:pt x="48" y="0"/>
                </a:moveTo>
                <a:cubicBezTo>
                  <a:pt x="12" y="12"/>
                  <a:pt x="1" y="36"/>
                  <a:pt x="36" y="48"/>
                </a:cubicBezTo>
                <a:cubicBezTo>
                  <a:pt x="36" y="50"/>
                  <a:pt x="37" y="51"/>
                  <a:pt x="39" y="51"/>
                </a:cubicBezTo>
                <a:cubicBezTo>
                  <a:pt x="45" y="51"/>
                  <a:pt x="62" y="36"/>
                  <a:pt x="72" y="36"/>
                </a:cubicBezTo>
                <a:cubicBezTo>
                  <a:pt x="60" y="24"/>
                  <a:pt x="48" y="0"/>
                  <a:pt x="48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8" name="Google Shape;632;p29"/>
          <p:cNvSpPr/>
          <p:nvPr/>
        </p:nvSpPr>
        <p:spPr>
          <a:xfrm>
            <a:off x="1396696" y="3355838"/>
            <a:ext cx="58517" cy="49092"/>
          </a:xfrm>
          <a:custGeom>
            <a:avLst/>
            <a:gdLst/>
            <a:ahLst/>
            <a:cxnLst/>
            <a:rect l="l" t="t" r="r" b="b"/>
            <a:pathLst>
              <a:path w="60" h="48" extrusionOk="0">
                <a:moveTo>
                  <a:pt x="36" y="0"/>
                </a:moveTo>
                <a:cubicBezTo>
                  <a:pt x="24" y="0"/>
                  <a:pt x="12" y="12"/>
                  <a:pt x="0" y="12"/>
                </a:cubicBezTo>
                <a:cubicBezTo>
                  <a:pt x="12" y="24"/>
                  <a:pt x="24" y="36"/>
                  <a:pt x="24" y="48"/>
                </a:cubicBezTo>
                <a:cubicBezTo>
                  <a:pt x="36" y="36"/>
                  <a:pt x="48" y="36"/>
                  <a:pt x="60" y="24"/>
                </a:cubicBezTo>
                <a:cubicBezTo>
                  <a:pt x="48" y="12"/>
                  <a:pt x="48" y="0"/>
                  <a:pt x="36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9" name="Google Shape;633;p29"/>
          <p:cNvSpPr/>
          <p:nvPr/>
        </p:nvSpPr>
        <p:spPr>
          <a:xfrm>
            <a:off x="3096300" y="3077668"/>
            <a:ext cx="619699" cy="708028"/>
          </a:xfrm>
          <a:custGeom>
            <a:avLst/>
            <a:gdLst/>
            <a:ahLst/>
            <a:cxnLst/>
            <a:rect l="l" t="t" r="r" b="b"/>
            <a:pathLst>
              <a:path w="8311" h="18491" extrusionOk="0">
                <a:moveTo>
                  <a:pt x="5666" y="1075"/>
                </a:moveTo>
                <a:cubicBezTo>
                  <a:pt x="5687" y="1075"/>
                  <a:pt x="5711" y="1082"/>
                  <a:pt x="5739" y="1100"/>
                </a:cubicBezTo>
                <a:cubicBezTo>
                  <a:pt x="5894" y="1207"/>
                  <a:pt x="6144" y="1135"/>
                  <a:pt x="6215" y="1397"/>
                </a:cubicBezTo>
                <a:cubicBezTo>
                  <a:pt x="6334" y="1802"/>
                  <a:pt x="6537" y="2171"/>
                  <a:pt x="6596" y="2588"/>
                </a:cubicBezTo>
                <a:cubicBezTo>
                  <a:pt x="6703" y="3302"/>
                  <a:pt x="7049" y="3969"/>
                  <a:pt x="7025" y="4719"/>
                </a:cubicBezTo>
                <a:cubicBezTo>
                  <a:pt x="7025" y="4945"/>
                  <a:pt x="7168" y="5160"/>
                  <a:pt x="7180" y="5386"/>
                </a:cubicBezTo>
                <a:cubicBezTo>
                  <a:pt x="7275" y="6267"/>
                  <a:pt x="7239" y="7148"/>
                  <a:pt x="7144" y="8041"/>
                </a:cubicBezTo>
                <a:cubicBezTo>
                  <a:pt x="7037" y="9017"/>
                  <a:pt x="6846" y="9982"/>
                  <a:pt x="6572" y="10922"/>
                </a:cubicBezTo>
                <a:cubicBezTo>
                  <a:pt x="6441" y="11387"/>
                  <a:pt x="6275" y="11839"/>
                  <a:pt x="6144" y="12303"/>
                </a:cubicBezTo>
                <a:cubicBezTo>
                  <a:pt x="6025" y="12696"/>
                  <a:pt x="5727" y="13030"/>
                  <a:pt x="5584" y="13435"/>
                </a:cubicBezTo>
                <a:cubicBezTo>
                  <a:pt x="5566" y="13500"/>
                  <a:pt x="5495" y="13500"/>
                  <a:pt x="5429" y="13500"/>
                </a:cubicBezTo>
                <a:cubicBezTo>
                  <a:pt x="5364" y="13500"/>
                  <a:pt x="5304" y="13500"/>
                  <a:pt x="5310" y="13565"/>
                </a:cubicBezTo>
                <a:cubicBezTo>
                  <a:pt x="5310" y="13685"/>
                  <a:pt x="5120" y="13744"/>
                  <a:pt x="5251" y="13911"/>
                </a:cubicBezTo>
                <a:cubicBezTo>
                  <a:pt x="5344" y="14032"/>
                  <a:pt x="5437" y="14058"/>
                  <a:pt x="5536" y="14058"/>
                </a:cubicBezTo>
                <a:cubicBezTo>
                  <a:pt x="5564" y="14058"/>
                  <a:pt x="5591" y="14056"/>
                  <a:pt x="5620" y="14054"/>
                </a:cubicBezTo>
                <a:cubicBezTo>
                  <a:pt x="6026" y="14031"/>
                  <a:pt x="6411" y="13934"/>
                  <a:pt x="6815" y="13934"/>
                </a:cubicBezTo>
                <a:cubicBezTo>
                  <a:pt x="6837" y="13934"/>
                  <a:pt x="6860" y="13934"/>
                  <a:pt x="6882" y="13935"/>
                </a:cubicBezTo>
                <a:cubicBezTo>
                  <a:pt x="7287" y="13958"/>
                  <a:pt x="7299" y="14042"/>
                  <a:pt x="7144" y="14435"/>
                </a:cubicBezTo>
                <a:cubicBezTo>
                  <a:pt x="7084" y="14589"/>
                  <a:pt x="6977" y="14732"/>
                  <a:pt x="6965" y="14923"/>
                </a:cubicBezTo>
                <a:cubicBezTo>
                  <a:pt x="6954" y="15102"/>
                  <a:pt x="6901" y="15355"/>
                  <a:pt x="6618" y="15355"/>
                </a:cubicBezTo>
                <a:cubicBezTo>
                  <a:pt x="6600" y="15355"/>
                  <a:pt x="6581" y="15354"/>
                  <a:pt x="6561" y="15351"/>
                </a:cubicBezTo>
                <a:cubicBezTo>
                  <a:pt x="6550" y="15350"/>
                  <a:pt x="6541" y="15350"/>
                  <a:pt x="6532" y="15350"/>
                </a:cubicBezTo>
                <a:cubicBezTo>
                  <a:pt x="6365" y="15350"/>
                  <a:pt x="6425" y="15559"/>
                  <a:pt x="6346" y="15649"/>
                </a:cubicBezTo>
                <a:cubicBezTo>
                  <a:pt x="6156" y="15840"/>
                  <a:pt x="5846" y="15971"/>
                  <a:pt x="5858" y="16316"/>
                </a:cubicBezTo>
                <a:cubicBezTo>
                  <a:pt x="5858" y="16340"/>
                  <a:pt x="5810" y="16363"/>
                  <a:pt x="5775" y="16375"/>
                </a:cubicBezTo>
                <a:cubicBezTo>
                  <a:pt x="5156" y="16590"/>
                  <a:pt x="4739" y="17149"/>
                  <a:pt x="4132" y="17352"/>
                </a:cubicBezTo>
                <a:cubicBezTo>
                  <a:pt x="3862" y="17442"/>
                  <a:pt x="3575" y="17549"/>
                  <a:pt x="3259" y="17549"/>
                </a:cubicBezTo>
                <a:cubicBezTo>
                  <a:pt x="3116" y="17549"/>
                  <a:pt x="2966" y="17527"/>
                  <a:pt x="2810" y="17471"/>
                </a:cubicBezTo>
                <a:cubicBezTo>
                  <a:pt x="2298" y="17292"/>
                  <a:pt x="2036" y="16971"/>
                  <a:pt x="1834" y="16506"/>
                </a:cubicBezTo>
                <a:cubicBezTo>
                  <a:pt x="1524" y="15792"/>
                  <a:pt x="1203" y="15089"/>
                  <a:pt x="1000" y="14327"/>
                </a:cubicBezTo>
                <a:cubicBezTo>
                  <a:pt x="941" y="14077"/>
                  <a:pt x="965" y="13816"/>
                  <a:pt x="857" y="13577"/>
                </a:cubicBezTo>
                <a:cubicBezTo>
                  <a:pt x="798" y="13423"/>
                  <a:pt x="869" y="13292"/>
                  <a:pt x="1131" y="13292"/>
                </a:cubicBezTo>
                <a:cubicBezTo>
                  <a:pt x="1144" y="13291"/>
                  <a:pt x="1158" y="13291"/>
                  <a:pt x="1171" y="13291"/>
                </a:cubicBezTo>
                <a:cubicBezTo>
                  <a:pt x="1485" y="13291"/>
                  <a:pt x="1738" y="13425"/>
                  <a:pt x="2024" y="13494"/>
                </a:cubicBezTo>
                <a:cubicBezTo>
                  <a:pt x="2141" y="13519"/>
                  <a:pt x="2243" y="13532"/>
                  <a:pt x="2332" y="13532"/>
                </a:cubicBezTo>
                <a:cubicBezTo>
                  <a:pt x="2670" y="13532"/>
                  <a:pt x="2825" y="13346"/>
                  <a:pt x="2929" y="12923"/>
                </a:cubicBezTo>
                <a:cubicBezTo>
                  <a:pt x="3108" y="12220"/>
                  <a:pt x="3203" y="11506"/>
                  <a:pt x="3274" y="10779"/>
                </a:cubicBezTo>
                <a:cubicBezTo>
                  <a:pt x="3322" y="10256"/>
                  <a:pt x="3417" y="9720"/>
                  <a:pt x="3405" y="9196"/>
                </a:cubicBezTo>
                <a:cubicBezTo>
                  <a:pt x="3393" y="8339"/>
                  <a:pt x="3513" y="7493"/>
                  <a:pt x="3417" y="6636"/>
                </a:cubicBezTo>
                <a:cubicBezTo>
                  <a:pt x="3382" y="6255"/>
                  <a:pt x="3417" y="5862"/>
                  <a:pt x="3310" y="5517"/>
                </a:cubicBezTo>
                <a:cubicBezTo>
                  <a:pt x="3132" y="4838"/>
                  <a:pt x="3036" y="4136"/>
                  <a:pt x="2810" y="3469"/>
                </a:cubicBezTo>
                <a:cubicBezTo>
                  <a:pt x="2667" y="3052"/>
                  <a:pt x="2477" y="2636"/>
                  <a:pt x="2429" y="2159"/>
                </a:cubicBezTo>
                <a:cubicBezTo>
                  <a:pt x="2460" y="2157"/>
                  <a:pt x="2491" y="2155"/>
                  <a:pt x="2520" y="2155"/>
                </a:cubicBezTo>
                <a:cubicBezTo>
                  <a:pt x="2759" y="2155"/>
                  <a:pt x="2934" y="2242"/>
                  <a:pt x="3072" y="2433"/>
                </a:cubicBezTo>
                <a:cubicBezTo>
                  <a:pt x="3227" y="2647"/>
                  <a:pt x="3513" y="2636"/>
                  <a:pt x="3727" y="2767"/>
                </a:cubicBezTo>
                <a:cubicBezTo>
                  <a:pt x="3870" y="2850"/>
                  <a:pt x="4001" y="3017"/>
                  <a:pt x="4167" y="3040"/>
                </a:cubicBezTo>
                <a:cubicBezTo>
                  <a:pt x="4200" y="3046"/>
                  <a:pt x="4233" y="3049"/>
                  <a:pt x="4266" y="3049"/>
                </a:cubicBezTo>
                <a:cubicBezTo>
                  <a:pt x="4643" y="3049"/>
                  <a:pt x="5089" y="2698"/>
                  <a:pt x="5144" y="2326"/>
                </a:cubicBezTo>
                <a:cubicBezTo>
                  <a:pt x="5203" y="1969"/>
                  <a:pt x="5334" y="1647"/>
                  <a:pt x="5489" y="1326"/>
                </a:cubicBezTo>
                <a:cubicBezTo>
                  <a:pt x="5538" y="1228"/>
                  <a:pt x="5570" y="1075"/>
                  <a:pt x="5666" y="1075"/>
                </a:cubicBezTo>
                <a:close/>
                <a:moveTo>
                  <a:pt x="5703" y="1"/>
                </a:moveTo>
                <a:cubicBezTo>
                  <a:pt x="5550" y="1"/>
                  <a:pt x="5409" y="66"/>
                  <a:pt x="5310" y="207"/>
                </a:cubicBezTo>
                <a:cubicBezTo>
                  <a:pt x="4989" y="671"/>
                  <a:pt x="4667" y="1159"/>
                  <a:pt x="4596" y="1743"/>
                </a:cubicBezTo>
                <a:cubicBezTo>
                  <a:pt x="4555" y="2021"/>
                  <a:pt x="4424" y="2113"/>
                  <a:pt x="4258" y="2113"/>
                </a:cubicBezTo>
                <a:cubicBezTo>
                  <a:pt x="4182" y="2113"/>
                  <a:pt x="4098" y="2094"/>
                  <a:pt x="4013" y="2064"/>
                </a:cubicBezTo>
                <a:cubicBezTo>
                  <a:pt x="3643" y="1921"/>
                  <a:pt x="3346" y="1659"/>
                  <a:pt x="2965" y="1516"/>
                </a:cubicBezTo>
                <a:cubicBezTo>
                  <a:pt x="2702" y="1416"/>
                  <a:pt x="2404" y="1240"/>
                  <a:pt x="2136" y="1240"/>
                </a:cubicBezTo>
                <a:cubicBezTo>
                  <a:pt x="1991" y="1240"/>
                  <a:pt x="1855" y="1291"/>
                  <a:pt x="1738" y="1433"/>
                </a:cubicBezTo>
                <a:cubicBezTo>
                  <a:pt x="1346" y="1885"/>
                  <a:pt x="1810" y="2600"/>
                  <a:pt x="1965" y="3112"/>
                </a:cubicBezTo>
                <a:cubicBezTo>
                  <a:pt x="2060" y="3469"/>
                  <a:pt x="2155" y="3838"/>
                  <a:pt x="2239" y="4195"/>
                </a:cubicBezTo>
                <a:cubicBezTo>
                  <a:pt x="2417" y="4922"/>
                  <a:pt x="2608" y="5624"/>
                  <a:pt x="2655" y="6374"/>
                </a:cubicBezTo>
                <a:cubicBezTo>
                  <a:pt x="2703" y="6993"/>
                  <a:pt x="2655" y="7600"/>
                  <a:pt x="2679" y="8220"/>
                </a:cubicBezTo>
                <a:cubicBezTo>
                  <a:pt x="2703" y="8827"/>
                  <a:pt x="2560" y="9434"/>
                  <a:pt x="2643" y="10041"/>
                </a:cubicBezTo>
                <a:cubicBezTo>
                  <a:pt x="2715" y="10553"/>
                  <a:pt x="2441" y="11029"/>
                  <a:pt x="2453" y="11541"/>
                </a:cubicBezTo>
                <a:cubicBezTo>
                  <a:pt x="2477" y="11982"/>
                  <a:pt x="2262" y="12399"/>
                  <a:pt x="2358" y="12839"/>
                </a:cubicBezTo>
                <a:cubicBezTo>
                  <a:pt x="2375" y="12920"/>
                  <a:pt x="2367" y="12920"/>
                  <a:pt x="2321" y="12920"/>
                </a:cubicBezTo>
                <a:lnTo>
                  <a:pt x="2321" y="12920"/>
                </a:lnTo>
                <a:cubicBezTo>
                  <a:pt x="2306" y="12920"/>
                  <a:pt x="2286" y="12920"/>
                  <a:pt x="2262" y="12923"/>
                </a:cubicBezTo>
                <a:cubicBezTo>
                  <a:pt x="2238" y="12925"/>
                  <a:pt x="2214" y="12927"/>
                  <a:pt x="2191" y="12927"/>
                </a:cubicBezTo>
                <a:cubicBezTo>
                  <a:pt x="1906" y="12927"/>
                  <a:pt x="1693" y="12739"/>
                  <a:pt x="1429" y="12684"/>
                </a:cubicBezTo>
                <a:cubicBezTo>
                  <a:pt x="1355" y="12668"/>
                  <a:pt x="1281" y="12660"/>
                  <a:pt x="1208" y="12660"/>
                </a:cubicBezTo>
                <a:cubicBezTo>
                  <a:pt x="917" y="12660"/>
                  <a:pt x="638" y="12780"/>
                  <a:pt x="381" y="12923"/>
                </a:cubicBezTo>
                <a:cubicBezTo>
                  <a:pt x="0" y="13149"/>
                  <a:pt x="214" y="13435"/>
                  <a:pt x="238" y="13661"/>
                </a:cubicBezTo>
                <a:cubicBezTo>
                  <a:pt x="298" y="14292"/>
                  <a:pt x="488" y="14887"/>
                  <a:pt x="726" y="15470"/>
                </a:cubicBezTo>
                <a:cubicBezTo>
                  <a:pt x="1203" y="16625"/>
                  <a:pt x="1703" y="17911"/>
                  <a:pt x="2989" y="18411"/>
                </a:cubicBezTo>
                <a:cubicBezTo>
                  <a:pt x="3110" y="18458"/>
                  <a:pt x="3247" y="18490"/>
                  <a:pt x="3381" y="18490"/>
                </a:cubicBezTo>
                <a:cubicBezTo>
                  <a:pt x="3417" y="18490"/>
                  <a:pt x="3453" y="18488"/>
                  <a:pt x="3489" y="18483"/>
                </a:cubicBezTo>
                <a:cubicBezTo>
                  <a:pt x="3620" y="18447"/>
                  <a:pt x="3739" y="18376"/>
                  <a:pt x="3846" y="18304"/>
                </a:cubicBezTo>
                <a:cubicBezTo>
                  <a:pt x="4489" y="17899"/>
                  <a:pt x="5239" y="17602"/>
                  <a:pt x="5822" y="17149"/>
                </a:cubicBezTo>
                <a:cubicBezTo>
                  <a:pt x="6251" y="16816"/>
                  <a:pt x="6680" y="16459"/>
                  <a:pt x="7037" y="16018"/>
                </a:cubicBezTo>
                <a:cubicBezTo>
                  <a:pt x="7477" y="15482"/>
                  <a:pt x="8311" y="14423"/>
                  <a:pt x="7954" y="13673"/>
                </a:cubicBezTo>
                <a:cubicBezTo>
                  <a:pt x="7834" y="13446"/>
                  <a:pt x="7561" y="13280"/>
                  <a:pt x="7323" y="13208"/>
                </a:cubicBezTo>
                <a:cubicBezTo>
                  <a:pt x="7263" y="13196"/>
                  <a:pt x="6394" y="13101"/>
                  <a:pt x="6406" y="13077"/>
                </a:cubicBezTo>
                <a:cubicBezTo>
                  <a:pt x="6882" y="12232"/>
                  <a:pt x="7108" y="11327"/>
                  <a:pt x="7370" y="10434"/>
                </a:cubicBezTo>
                <a:cubicBezTo>
                  <a:pt x="7632" y="9553"/>
                  <a:pt x="7715" y="8636"/>
                  <a:pt x="7823" y="7720"/>
                </a:cubicBezTo>
                <a:cubicBezTo>
                  <a:pt x="7965" y="6612"/>
                  <a:pt x="7799" y="5529"/>
                  <a:pt x="7692" y="4445"/>
                </a:cubicBezTo>
                <a:cubicBezTo>
                  <a:pt x="7644" y="3957"/>
                  <a:pt x="7430" y="3517"/>
                  <a:pt x="7358" y="3040"/>
                </a:cubicBezTo>
                <a:cubicBezTo>
                  <a:pt x="7203" y="2100"/>
                  <a:pt x="6918" y="1219"/>
                  <a:pt x="6382" y="421"/>
                </a:cubicBezTo>
                <a:cubicBezTo>
                  <a:pt x="6202" y="154"/>
                  <a:pt x="5938" y="1"/>
                  <a:pt x="5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0" name="Google Shape;634;p29"/>
          <p:cNvSpPr/>
          <p:nvPr/>
        </p:nvSpPr>
        <p:spPr>
          <a:xfrm>
            <a:off x="3169235" y="3134818"/>
            <a:ext cx="451514" cy="599100"/>
          </a:xfrm>
          <a:custGeom>
            <a:avLst/>
            <a:gdLst/>
            <a:ahLst/>
            <a:cxnLst/>
            <a:rect l="l" t="t" r="r" b="b"/>
            <a:pathLst>
              <a:path w="6502" h="16475" extrusionOk="0">
                <a:moveTo>
                  <a:pt x="4869" y="1"/>
                </a:moveTo>
                <a:cubicBezTo>
                  <a:pt x="4773" y="1"/>
                  <a:pt x="4741" y="154"/>
                  <a:pt x="4692" y="252"/>
                </a:cubicBezTo>
                <a:cubicBezTo>
                  <a:pt x="4537" y="573"/>
                  <a:pt x="4406" y="895"/>
                  <a:pt x="4347" y="1252"/>
                </a:cubicBezTo>
                <a:cubicBezTo>
                  <a:pt x="4292" y="1624"/>
                  <a:pt x="3846" y="1975"/>
                  <a:pt x="3469" y="1975"/>
                </a:cubicBezTo>
                <a:cubicBezTo>
                  <a:pt x="3436" y="1975"/>
                  <a:pt x="3403" y="1972"/>
                  <a:pt x="3370" y="1966"/>
                </a:cubicBezTo>
                <a:cubicBezTo>
                  <a:pt x="3204" y="1943"/>
                  <a:pt x="3073" y="1776"/>
                  <a:pt x="2930" y="1693"/>
                </a:cubicBezTo>
                <a:cubicBezTo>
                  <a:pt x="2716" y="1562"/>
                  <a:pt x="2430" y="1573"/>
                  <a:pt x="2275" y="1359"/>
                </a:cubicBezTo>
                <a:cubicBezTo>
                  <a:pt x="2137" y="1168"/>
                  <a:pt x="1962" y="1081"/>
                  <a:pt x="1723" y="1081"/>
                </a:cubicBezTo>
                <a:cubicBezTo>
                  <a:pt x="1694" y="1081"/>
                  <a:pt x="1663" y="1083"/>
                  <a:pt x="1632" y="1085"/>
                </a:cubicBezTo>
                <a:cubicBezTo>
                  <a:pt x="1680" y="1562"/>
                  <a:pt x="1870" y="1978"/>
                  <a:pt x="2013" y="2395"/>
                </a:cubicBezTo>
                <a:cubicBezTo>
                  <a:pt x="2239" y="3062"/>
                  <a:pt x="2335" y="3764"/>
                  <a:pt x="2513" y="4443"/>
                </a:cubicBezTo>
                <a:cubicBezTo>
                  <a:pt x="2620" y="4788"/>
                  <a:pt x="2585" y="5181"/>
                  <a:pt x="2620" y="5562"/>
                </a:cubicBezTo>
                <a:cubicBezTo>
                  <a:pt x="2716" y="6419"/>
                  <a:pt x="2596" y="7265"/>
                  <a:pt x="2608" y="8122"/>
                </a:cubicBezTo>
                <a:cubicBezTo>
                  <a:pt x="2620" y="8646"/>
                  <a:pt x="2525" y="9182"/>
                  <a:pt x="2477" y="9705"/>
                </a:cubicBezTo>
                <a:cubicBezTo>
                  <a:pt x="2406" y="10432"/>
                  <a:pt x="2311" y="11146"/>
                  <a:pt x="2132" y="11849"/>
                </a:cubicBezTo>
                <a:cubicBezTo>
                  <a:pt x="2028" y="12272"/>
                  <a:pt x="1873" y="12458"/>
                  <a:pt x="1535" y="12458"/>
                </a:cubicBezTo>
                <a:cubicBezTo>
                  <a:pt x="1446" y="12458"/>
                  <a:pt x="1344" y="12445"/>
                  <a:pt x="1227" y="12420"/>
                </a:cubicBezTo>
                <a:cubicBezTo>
                  <a:pt x="941" y="12351"/>
                  <a:pt x="688" y="12217"/>
                  <a:pt x="374" y="12217"/>
                </a:cubicBezTo>
                <a:cubicBezTo>
                  <a:pt x="361" y="12217"/>
                  <a:pt x="347" y="12217"/>
                  <a:pt x="334" y="12218"/>
                </a:cubicBezTo>
                <a:cubicBezTo>
                  <a:pt x="72" y="12218"/>
                  <a:pt x="1" y="12349"/>
                  <a:pt x="60" y="12503"/>
                </a:cubicBezTo>
                <a:cubicBezTo>
                  <a:pt x="168" y="12742"/>
                  <a:pt x="144" y="13003"/>
                  <a:pt x="203" y="13253"/>
                </a:cubicBezTo>
                <a:cubicBezTo>
                  <a:pt x="406" y="14015"/>
                  <a:pt x="727" y="14718"/>
                  <a:pt x="1037" y="15432"/>
                </a:cubicBezTo>
                <a:cubicBezTo>
                  <a:pt x="1239" y="15897"/>
                  <a:pt x="1501" y="16218"/>
                  <a:pt x="2013" y="16397"/>
                </a:cubicBezTo>
                <a:cubicBezTo>
                  <a:pt x="2169" y="16453"/>
                  <a:pt x="2319" y="16475"/>
                  <a:pt x="2462" y="16475"/>
                </a:cubicBezTo>
                <a:cubicBezTo>
                  <a:pt x="2778" y="16475"/>
                  <a:pt x="3065" y="16368"/>
                  <a:pt x="3335" y="16278"/>
                </a:cubicBezTo>
                <a:cubicBezTo>
                  <a:pt x="3942" y="16075"/>
                  <a:pt x="4359" y="15516"/>
                  <a:pt x="4978" y="15301"/>
                </a:cubicBezTo>
                <a:cubicBezTo>
                  <a:pt x="5013" y="15289"/>
                  <a:pt x="5061" y="15266"/>
                  <a:pt x="5061" y="15242"/>
                </a:cubicBezTo>
                <a:cubicBezTo>
                  <a:pt x="5049" y="14897"/>
                  <a:pt x="5359" y="14766"/>
                  <a:pt x="5549" y="14575"/>
                </a:cubicBezTo>
                <a:cubicBezTo>
                  <a:pt x="5628" y="14485"/>
                  <a:pt x="5568" y="14276"/>
                  <a:pt x="5735" y="14276"/>
                </a:cubicBezTo>
                <a:cubicBezTo>
                  <a:pt x="5744" y="14276"/>
                  <a:pt x="5753" y="14276"/>
                  <a:pt x="5764" y="14277"/>
                </a:cubicBezTo>
                <a:cubicBezTo>
                  <a:pt x="5784" y="14280"/>
                  <a:pt x="5803" y="14281"/>
                  <a:pt x="5821" y="14281"/>
                </a:cubicBezTo>
                <a:cubicBezTo>
                  <a:pt x="6104" y="14281"/>
                  <a:pt x="6157" y="14028"/>
                  <a:pt x="6168" y="13849"/>
                </a:cubicBezTo>
                <a:cubicBezTo>
                  <a:pt x="6180" y="13658"/>
                  <a:pt x="6287" y="13515"/>
                  <a:pt x="6347" y="13361"/>
                </a:cubicBezTo>
                <a:cubicBezTo>
                  <a:pt x="6502" y="12968"/>
                  <a:pt x="6490" y="12884"/>
                  <a:pt x="6085" y="12861"/>
                </a:cubicBezTo>
                <a:cubicBezTo>
                  <a:pt x="6063" y="12860"/>
                  <a:pt x="6040" y="12860"/>
                  <a:pt x="6018" y="12860"/>
                </a:cubicBezTo>
                <a:cubicBezTo>
                  <a:pt x="5614" y="12860"/>
                  <a:pt x="5229" y="12957"/>
                  <a:pt x="4823" y="12980"/>
                </a:cubicBezTo>
                <a:cubicBezTo>
                  <a:pt x="4794" y="12982"/>
                  <a:pt x="4767" y="12984"/>
                  <a:pt x="4739" y="12984"/>
                </a:cubicBezTo>
                <a:cubicBezTo>
                  <a:pt x="4640" y="12984"/>
                  <a:pt x="4547" y="12958"/>
                  <a:pt x="4454" y="12837"/>
                </a:cubicBezTo>
                <a:cubicBezTo>
                  <a:pt x="4323" y="12670"/>
                  <a:pt x="4513" y="12611"/>
                  <a:pt x="4513" y="12491"/>
                </a:cubicBezTo>
                <a:cubicBezTo>
                  <a:pt x="4507" y="12426"/>
                  <a:pt x="4567" y="12426"/>
                  <a:pt x="4632" y="12426"/>
                </a:cubicBezTo>
                <a:cubicBezTo>
                  <a:pt x="4698" y="12426"/>
                  <a:pt x="4769" y="12426"/>
                  <a:pt x="4787" y="12361"/>
                </a:cubicBezTo>
                <a:cubicBezTo>
                  <a:pt x="4930" y="11956"/>
                  <a:pt x="5228" y="11622"/>
                  <a:pt x="5347" y="11229"/>
                </a:cubicBezTo>
                <a:cubicBezTo>
                  <a:pt x="5478" y="10765"/>
                  <a:pt x="5644" y="10313"/>
                  <a:pt x="5775" y="9848"/>
                </a:cubicBezTo>
                <a:cubicBezTo>
                  <a:pt x="6049" y="8908"/>
                  <a:pt x="6240" y="7943"/>
                  <a:pt x="6347" y="6967"/>
                </a:cubicBezTo>
                <a:cubicBezTo>
                  <a:pt x="6442" y="6074"/>
                  <a:pt x="6478" y="5193"/>
                  <a:pt x="6383" y="4312"/>
                </a:cubicBezTo>
                <a:cubicBezTo>
                  <a:pt x="6371" y="4086"/>
                  <a:pt x="6228" y="3871"/>
                  <a:pt x="6228" y="3645"/>
                </a:cubicBezTo>
                <a:cubicBezTo>
                  <a:pt x="6252" y="2895"/>
                  <a:pt x="5906" y="2228"/>
                  <a:pt x="5799" y="1514"/>
                </a:cubicBezTo>
                <a:cubicBezTo>
                  <a:pt x="5740" y="1097"/>
                  <a:pt x="5537" y="728"/>
                  <a:pt x="5418" y="323"/>
                </a:cubicBezTo>
                <a:cubicBezTo>
                  <a:pt x="5347" y="61"/>
                  <a:pt x="5097" y="133"/>
                  <a:pt x="4942" y="26"/>
                </a:cubicBezTo>
                <a:cubicBezTo>
                  <a:pt x="4914" y="8"/>
                  <a:pt x="4890" y="1"/>
                  <a:pt x="4869" y="1"/>
                </a:cubicBezTo>
                <a:close/>
              </a:path>
            </a:pathLst>
          </a:custGeom>
          <a:solidFill>
            <a:srgbClr val="FF8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515849" y="2087068"/>
            <a:ext cx="1809750" cy="708028"/>
          </a:xfrm>
          <a:prstGeom prst="roundRect">
            <a:avLst/>
          </a:prstGeom>
          <a:solidFill>
            <a:srgbClr val="FF85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Örf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429999" y="4362412"/>
            <a:ext cx="3760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B</a:t>
            </a: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ir toplumda uygulana gelen ve nesilden nesile aktarım yoluyla devredilen değer ve davranışlardır.</a:t>
            </a:r>
            <a:endParaRPr lang="tr-TR" sz="24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6763999" y="3934918"/>
            <a:ext cx="3981450" cy="2451761"/>
            <a:chOff x="6362700" y="4329014"/>
            <a:chExt cx="3267296" cy="2205135"/>
          </a:xfrm>
        </p:grpSpPr>
        <p:sp>
          <p:nvSpPr>
            <p:cNvPr id="14" name="Google Shape;625;p29"/>
            <p:cNvSpPr/>
            <p:nvPr/>
          </p:nvSpPr>
          <p:spPr>
            <a:xfrm>
              <a:off x="6362700" y="4329014"/>
              <a:ext cx="3267296" cy="2205135"/>
            </a:xfrm>
            <a:custGeom>
              <a:avLst/>
              <a:gdLst/>
              <a:ahLst/>
              <a:cxnLst/>
              <a:rect l="l" t="t" r="r" b="b"/>
              <a:pathLst>
                <a:path w="59818" h="56585" extrusionOk="0">
                  <a:moveTo>
                    <a:pt x="33549" y="931"/>
                  </a:moveTo>
                  <a:cubicBezTo>
                    <a:pt x="33746" y="931"/>
                    <a:pt x="33943" y="954"/>
                    <a:pt x="34124" y="965"/>
                  </a:cubicBezTo>
                  <a:cubicBezTo>
                    <a:pt x="34374" y="983"/>
                    <a:pt x="34630" y="989"/>
                    <a:pt x="34885" y="989"/>
                  </a:cubicBezTo>
                  <a:cubicBezTo>
                    <a:pt x="35139" y="989"/>
                    <a:pt x="35392" y="983"/>
                    <a:pt x="35636" y="977"/>
                  </a:cubicBezTo>
                  <a:cubicBezTo>
                    <a:pt x="35905" y="977"/>
                    <a:pt x="41359" y="1084"/>
                    <a:pt x="44695" y="1084"/>
                  </a:cubicBezTo>
                  <a:cubicBezTo>
                    <a:pt x="46085" y="1084"/>
                    <a:pt x="47107" y="1065"/>
                    <a:pt x="47233" y="1013"/>
                  </a:cubicBezTo>
                  <a:cubicBezTo>
                    <a:pt x="47339" y="973"/>
                    <a:pt x="47465" y="953"/>
                    <a:pt x="47599" y="953"/>
                  </a:cubicBezTo>
                  <a:cubicBezTo>
                    <a:pt x="47828" y="953"/>
                    <a:pt x="48078" y="1012"/>
                    <a:pt x="48281" y="1132"/>
                  </a:cubicBezTo>
                  <a:cubicBezTo>
                    <a:pt x="48326" y="1164"/>
                    <a:pt x="48368" y="1174"/>
                    <a:pt x="48407" y="1174"/>
                  </a:cubicBezTo>
                  <a:cubicBezTo>
                    <a:pt x="48496" y="1174"/>
                    <a:pt x="48574" y="1119"/>
                    <a:pt x="48667" y="1119"/>
                  </a:cubicBezTo>
                  <a:cubicBezTo>
                    <a:pt x="48673" y="1119"/>
                    <a:pt x="48679" y="1120"/>
                    <a:pt x="48686" y="1120"/>
                  </a:cubicBezTo>
                  <a:cubicBezTo>
                    <a:pt x="49638" y="1239"/>
                    <a:pt x="50591" y="1358"/>
                    <a:pt x="51531" y="1525"/>
                  </a:cubicBezTo>
                  <a:cubicBezTo>
                    <a:pt x="52067" y="1620"/>
                    <a:pt x="52591" y="1715"/>
                    <a:pt x="53127" y="1811"/>
                  </a:cubicBezTo>
                  <a:cubicBezTo>
                    <a:pt x="53615" y="1894"/>
                    <a:pt x="54163" y="1942"/>
                    <a:pt x="54567" y="2299"/>
                  </a:cubicBezTo>
                  <a:cubicBezTo>
                    <a:pt x="54746" y="2465"/>
                    <a:pt x="55044" y="2430"/>
                    <a:pt x="55258" y="2596"/>
                  </a:cubicBezTo>
                  <a:cubicBezTo>
                    <a:pt x="55675" y="2930"/>
                    <a:pt x="55901" y="3358"/>
                    <a:pt x="56175" y="3763"/>
                  </a:cubicBezTo>
                  <a:cubicBezTo>
                    <a:pt x="56329" y="4001"/>
                    <a:pt x="56341" y="4323"/>
                    <a:pt x="56651" y="4490"/>
                  </a:cubicBezTo>
                  <a:cubicBezTo>
                    <a:pt x="56722" y="4525"/>
                    <a:pt x="56687" y="4656"/>
                    <a:pt x="56687" y="4751"/>
                  </a:cubicBezTo>
                  <a:cubicBezTo>
                    <a:pt x="56710" y="5002"/>
                    <a:pt x="56722" y="5252"/>
                    <a:pt x="56853" y="5513"/>
                  </a:cubicBezTo>
                  <a:cubicBezTo>
                    <a:pt x="56996" y="5775"/>
                    <a:pt x="56853" y="6097"/>
                    <a:pt x="56937" y="6406"/>
                  </a:cubicBezTo>
                  <a:cubicBezTo>
                    <a:pt x="57020" y="6752"/>
                    <a:pt x="57080" y="7109"/>
                    <a:pt x="57127" y="7478"/>
                  </a:cubicBezTo>
                  <a:cubicBezTo>
                    <a:pt x="57187" y="8014"/>
                    <a:pt x="57222" y="8561"/>
                    <a:pt x="57282" y="9097"/>
                  </a:cubicBezTo>
                  <a:cubicBezTo>
                    <a:pt x="57318" y="9478"/>
                    <a:pt x="57353" y="9871"/>
                    <a:pt x="57389" y="10252"/>
                  </a:cubicBezTo>
                  <a:cubicBezTo>
                    <a:pt x="57413" y="10621"/>
                    <a:pt x="57413" y="10990"/>
                    <a:pt x="57437" y="11359"/>
                  </a:cubicBezTo>
                  <a:cubicBezTo>
                    <a:pt x="57446" y="11515"/>
                    <a:pt x="57289" y="11584"/>
                    <a:pt x="57133" y="11584"/>
                  </a:cubicBezTo>
                  <a:cubicBezTo>
                    <a:pt x="57099" y="11584"/>
                    <a:pt x="57064" y="11580"/>
                    <a:pt x="57032" y="11574"/>
                  </a:cubicBezTo>
                  <a:cubicBezTo>
                    <a:pt x="56852" y="11539"/>
                    <a:pt x="56673" y="11527"/>
                    <a:pt x="56495" y="11527"/>
                  </a:cubicBezTo>
                  <a:cubicBezTo>
                    <a:pt x="56077" y="11527"/>
                    <a:pt x="55662" y="11593"/>
                    <a:pt x="55243" y="11593"/>
                  </a:cubicBezTo>
                  <a:cubicBezTo>
                    <a:pt x="55165" y="11593"/>
                    <a:pt x="55086" y="11591"/>
                    <a:pt x="55008" y="11586"/>
                  </a:cubicBezTo>
                  <a:cubicBezTo>
                    <a:pt x="54954" y="11586"/>
                    <a:pt x="54889" y="11576"/>
                    <a:pt x="54826" y="11576"/>
                  </a:cubicBezTo>
                  <a:cubicBezTo>
                    <a:pt x="54720" y="11576"/>
                    <a:pt x="54621" y="11604"/>
                    <a:pt x="54591" y="11752"/>
                  </a:cubicBezTo>
                  <a:cubicBezTo>
                    <a:pt x="54579" y="11776"/>
                    <a:pt x="54532" y="11800"/>
                    <a:pt x="54520" y="11800"/>
                  </a:cubicBezTo>
                  <a:cubicBezTo>
                    <a:pt x="54362" y="11743"/>
                    <a:pt x="54206" y="11722"/>
                    <a:pt x="54052" y="11722"/>
                  </a:cubicBezTo>
                  <a:cubicBezTo>
                    <a:pt x="53590" y="11722"/>
                    <a:pt x="53142" y="11916"/>
                    <a:pt x="52686" y="11943"/>
                  </a:cubicBezTo>
                  <a:cubicBezTo>
                    <a:pt x="51722" y="11979"/>
                    <a:pt x="50745" y="11943"/>
                    <a:pt x="49769" y="12038"/>
                  </a:cubicBezTo>
                  <a:cubicBezTo>
                    <a:pt x="49453" y="12074"/>
                    <a:pt x="49134" y="12084"/>
                    <a:pt x="48813" y="12084"/>
                  </a:cubicBezTo>
                  <a:cubicBezTo>
                    <a:pt x="48335" y="12084"/>
                    <a:pt x="47854" y="12061"/>
                    <a:pt x="47376" y="12061"/>
                  </a:cubicBezTo>
                  <a:cubicBezTo>
                    <a:pt x="47316" y="12061"/>
                    <a:pt x="47257" y="12061"/>
                    <a:pt x="47197" y="12062"/>
                  </a:cubicBezTo>
                  <a:cubicBezTo>
                    <a:pt x="46900" y="12062"/>
                    <a:pt x="36172" y="12074"/>
                    <a:pt x="35875" y="12074"/>
                  </a:cubicBezTo>
                  <a:cubicBezTo>
                    <a:pt x="35343" y="12074"/>
                    <a:pt x="34816" y="12069"/>
                    <a:pt x="34288" y="12069"/>
                  </a:cubicBezTo>
                  <a:cubicBezTo>
                    <a:pt x="34024" y="12069"/>
                    <a:pt x="33759" y="12070"/>
                    <a:pt x="33493" y="12074"/>
                  </a:cubicBezTo>
                  <a:cubicBezTo>
                    <a:pt x="33270" y="12077"/>
                    <a:pt x="33047" y="12078"/>
                    <a:pt x="32824" y="12078"/>
                  </a:cubicBezTo>
                  <a:cubicBezTo>
                    <a:pt x="32601" y="12078"/>
                    <a:pt x="32378" y="12077"/>
                    <a:pt x="32155" y="12077"/>
                  </a:cubicBezTo>
                  <a:cubicBezTo>
                    <a:pt x="31710" y="12077"/>
                    <a:pt x="31267" y="12080"/>
                    <a:pt x="30826" y="12098"/>
                  </a:cubicBezTo>
                  <a:cubicBezTo>
                    <a:pt x="30440" y="12114"/>
                    <a:pt x="30056" y="12119"/>
                    <a:pt x="29671" y="12119"/>
                  </a:cubicBezTo>
                  <a:cubicBezTo>
                    <a:pt x="29207" y="12119"/>
                    <a:pt x="28743" y="12112"/>
                    <a:pt x="28280" y="12112"/>
                  </a:cubicBezTo>
                  <a:cubicBezTo>
                    <a:pt x="27755" y="12112"/>
                    <a:pt x="27231" y="12121"/>
                    <a:pt x="26707" y="12157"/>
                  </a:cubicBezTo>
                  <a:cubicBezTo>
                    <a:pt x="26064" y="12193"/>
                    <a:pt x="25409" y="12229"/>
                    <a:pt x="24778" y="12288"/>
                  </a:cubicBezTo>
                  <a:cubicBezTo>
                    <a:pt x="23986" y="12361"/>
                    <a:pt x="15227" y="12398"/>
                    <a:pt x="12452" y="12398"/>
                  </a:cubicBezTo>
                  <a:cubicBezTo>
                    <a:pt x="12055" y="12398"/>
                    <a:pt x="11781" y="12397"/>
                    <a:pt x="11669" y="12395"/>
                  </a:cubicBezTo>
                  <a:cubicBezTo>
                    <a:pt x="10754" y="12377"/>
                    <a:pt x="9846" y="12316"/>
                    <a:pt x="8940" y="12316"/>
                  </a:cubicBezTo>
                  <a:cubicBezTo>
                    <a:pt x="8667" y="12316"/>
                    <a:pt x="8394" y="12322"/>
                    <a:pt x="8121" y="12336"/>
                  </a:cubicBezTo>
                  <a:cubicBezTo>
                    <a:pt x="7465" y="12365"/>
                    <a:pt x="6816" y="12386"/>
                    <a:pt x="6169" y="12386"/>
                  </a:cubicBezTo>
                  <a:cubicBezTo>
                    <a:pt x="6030" y="12386"/>
                    <a:pt x="5891" y="12385"/>
                    <a:pt x="5752" y="12383"/>
                  </a:cubicBezTo>
                  <a:cubicBezTo>
                    <a:pt x="5241" y="12373"/>
                    <a:pt x="4721" y="12293"/>
                    <a:pt x="4215" y="12293"/>
                  </a:cubicBezTo>
                  <a:cubicBezTo>
                    <a:pt x="4132" y="12293"/>
                    <a:pt x="4048" y="12295"/>
                    <a:pt x="3966" y="12300"/>
                  </a:cubicBezTo>
                  <a:cubicBezTo>
                    <a:pt x="3884" y="12305"/>
                    <a:pt x="3802" y="12308"/>
                    <a:pt x="3719" y="12308"/>
                  </a:cubicBezTo>
                  <a:cubicBezTo>
                    <a:pt x="3397" y="12308"/>
                    <a:pt x="3071" y="12274"/>
                    <a:pt x="2748" y="12274"/>
                  </a:cubicBezTo>
                  <a:cubicBezTo>
                    <a:pt x="2432" y="12274"/>
                    <a:pt x="2118" y="12306"/>
                    <a:pt x="1811" y="12431"/>
                  </a:cubicBezTo>
                  <a:cubicBezTo>
                    <a:pt x="1781" y="12444"/>
                    <a:pt x="1741" y="12452"/>
                    <a:pt x="1703" y="12452"/>
                  </a:cubicBezTo>
                  <a:cubicBezTo>
                    <a:pt x="1632" y="12452"/>
                    <a:pt x="1565" y="12425"/>
                    <a:pt x="1573" y="12348"/>
                  </a:cubicBezTo>
                  <a:cubicBezTo>
                    <a:pt x="1608" y="12169"/>
                    <a:pt x="1477" y="11967"/>
                    <a:pt x="1501" y="11883"/>
                  </a:cubicBezTo>
                  <a:cubicBezTo>
                    <a:pt x="1704" y="11383"/>
                    <a:pt x="1656" y="10871"/>
                    <a:pt x="1715" y="10371"/>
                  </a:cubicBezTo>
                  <a:cubicBezTo>
                    <a:pt x="1763" y="10085"/>
                    <a:pt x="2096" y="9824"/>
                    <a:pt x="1858" y="9538"/>
                  </a:cubicBezTo>
                  <a:cubicBezTo>
                    <a:pt x="1715" y="9347"/>
                    <a:pt x="1858" y="9121"/>
                    <a:pt x="1835" y="9073"/>
                  </a:cubicBezTo>
                  <a:cubicBezTo>
                    <a:pt x="1608" y="8764"/>
                    <a:pt x="2192" y="8490"/>
                    <a:pt x="1846" y="8192"/>
                  </a:cubicBezTo>
                  <a:cubicBezTo>
                    <a:pt x="1692" y="8073"/>
                    <a:pt x="2001" y="8073"/>
                    <a:pt x="1977" y="7883"/>
                  </a:cubicBezTo>
                  <a:cubicBezTo>
                    <a:pt x="1930" y="7514"/>
                    <a:pt x="1989" y="7121"/>
                    <a:pt x="2049" y="6740"/>
                  </a:cubicBezTo>
                  <a:cubicBezTo>
                    <a:pt x="2120" y="6240"/>
                    <a:pt x="2120" y="5728"/>
                    <a:pt x="2239" y="5228"/>
                  </a:cubicBezTo>
                  <a:cubicBezTo>
                    <a:pt x="2299" y="4942"/>
                    <a:pt x="2585" y="4751"/>
                    <a:pt x="2585" y="4442"/>
                  </a:cubicBezTo>
                  <a:cubicBezTo>
                    <a:pt x="2585" y="4061"/>
                    <a:pt x="2858" y="3751"/>
                    <a:pt x="2989" y="3418"/>
                  </a:cubicBezTo>
                  <a:cubicBezTo>
                    <a:pt x="3263" y="2751"/>
                    <a:pt x="3966" y="2632"/>
                    <a:pt x="4478" y="2275"/>
                  </a:cubicBezTo>
                  <a:cubicBezTo>
                    <a:pt x="4799" y="2049"/>
                    <a:pt x="5311" y="2037"/>
                    <a:pt x="5668" y="1799"/>
                  </a:cubicBezTo>
                  <a:cubicBezTo>
                    <a:pt x="5681" y="1789"/>
                    <a:pt x="5698" y="1786"/>
                    <a:pt x="5719" y="1786"/>
                  </a:cubicBezTo>
                  <a:cubicBezTo>
                    <a:pt x="5776" y="1786"/>
                    <a:pt x="5854" y="1814"/>
                    <a:pt x="5906" y="1823"/>
                  </a:cubicBezTo>
                  <a:cubicBezTo>
                    <a:pt x="6157" y="1799"/>
                    <a:pt x="6395" y="1846"/>
                    <a:pt x="6573" y="1596"/>
                  </a:cubicBezTo>
                  <a:cubicBezTo>
                    <a:pt x="6657" y="1494"/>
                    <a:pt x="6871" y="1457"/>
                    <a:pt x="7091" y="1457"/>
                  </a:cubicBezTo>
                  <a:cubicBezTo>
                    <a:pt x="7153" y="1457"/>
                    <a:pt x="7216" y="1460"/>
                    <a:pt x="7276" y="1465"/>
                  </a:cubicBezTo>
                  <a:cubicBezTo>
                    <a:pt x="7347" y="1472"/>
                    <a:pt x="7419" y="1476"/>
                    <a:pt x="7491" y="1476"/>
                  </a:cubicBezTo>
                  <a:cubicBezTo>
                    <a:pt x="7907" y="1476"/>
                    <a:pt x="8324" y="1370"/>
                    <a:pt x="8740" y="1299"/>
                  </a:cubicBezTo>
                  <a:cubicBezTo>
                    <a:pt x="8919" y="1272"/>
                    <a:pt x="9102" y="1264"/>
                    <a:pt x="9288" y="1264"/>
                  </a:cubicBezTo>
                  <a:cubicBezTo>
                    <a:pt x="9512" y="1264"/>
                    <a:pt x="9739" y="1275"/>
                    <a:pt x="9967" y="1275"/>
                  </a:cubicBezTo>
                  <a:cubicBezTo>
                    <a:pt x="10044" y="1275"/>
                    <a:pt x="10122" y="1281"/>
                    <a:pt x="10199" y="1281"/>
                  </a:cubicBezTo>
                  <a:cubicBezTo>
                    <a:pt x="10332" y="1281"/>
                    <a:pt x="10460" y="1262"/>
                    <a:pt x="10574" y="1156"/>
                  </a:cubicBezTo>
                  <a:cubicBezTo>
                    <a:pt x="10610" y="1120"/>
                    <a:pt x="10646" y="1106"/>
                    <a:pt x="10685" y="1106"/>
                  </a:cubicBezTo>
                  <a:cubicBezTo>
                    <a:pt x="10734" y="1106"/>
                    <a:pt x="10787" y="1129"/>
                    <a:pt x="10848" y="1156"/>
                  </a:cubicBezTo>
                  <a:cubicBezTo>
                    <a:pt x="10976" y="1228"/>
                    <a:pt x="11102" y="1253"/>
                    <a:pt x="11229" y="1253"/>
                  </a:cubicBezTo>
                  <a:cubicBezTo>
                    <a:pt x="11398" y="1253"/>
                    <a:pt x="11569" y="1208"/>
                    <a:pt x="11752" y="1168"/>
                  </a:cubicBezTo>
                  <a:cubicBezTo>
                    <a:pt x="11929" y="1129"/>
                    <a:pt x="16468" y="986"/>
                    <a:pt x="19737" y="986"/>
                  </a:cubicBezTo>
                  <a:cubicBezTo>
                    <a:pt x="21529" y="986"/>
                    <a:pt x="22938" y="1029"/>
                    <a:pt x="23040" y="1156"/>
                  </a:cubicBezTo>
                  <a:cubicBezTo>
                    <a:pt x="23147" y="1084"/>
                    <a:pt x="23257" y="1069"/>
                    <a:pt x="23368" y="1069"/>
                  </a:cubicBezTo>
                  <a:cubicBezTo>
                    <a:pt x="23448" y="1069"/>
                    <a:pt x="23529" y="1077"/>
                    <a:pt x="23609" y="1077"/>
                  </a:cubicBezTo>
                  <a:cubicBezTo>
                    <a:pt x="23642" y="1077"/>
                    <a:pt x="23674" y="1076"/>
                    <a:pt x="23706" y="1072"/>
                  </a:cubicBezTo>
                  <a:cubicBezTo>
                    <a:pt x="23776" y="1058"/>
                    <a:pt x="23834" y="1032"/>
                    <a:pt x="23894" y="1032"/>
                  </a:cubicBezTo>
                  <a:cubicBezTo>
                    <a:pt x="23936" y="1032"/>
                    <a:pt x="23979" y="1045"/>
                    <a:pt x="24028" y="1084"/>
                  </a:cubicBezTo>
                  <a:cubicBezTo>
                    <a:pt x="24083" y="1124"/>
                    <a:pt x="24148" y="1141"/>
                    <a:pt x="24212" y="1141"/>
                  </a:cubicBezTo>
                  <a:cubicBezTo>
                    <a:pt x="24300" y="1141"/>
                    <a:pt x="24384" y="1109"/>
                    <a:pt x="24433" y="1061"/>
                  </a:cubicBezTo>
                  <a:cubicBezTo>
                    <a:pt x="24481" y="1020"/>
                    <a:pt x="24521" y="1007"/>
                    <a:pt x="24557" y="1007"/>
                  </a:cubicBezTo>
                  <a:cubicBezTo>
                    <a:pt x="24620" y="1007"/>
                    <a:pt x="24668" y="1049"/>
                    <a:pt x="24718" y="1049"/>
                  </a:cubicBezTo>
                  <a:cubicBezTo>
                    <a:pt x="24722" y="1049"/>
                    <a:pt x="24726" y="1049"/>
                    <a:pt x="24730" y="1049"/>
                  </a:cubicBezTo>
                  <a:cubicBezTo>
                    <a:pt x="24872" y="1049"/>
                    <a:pt x="25037" y="1170"/>
                    <a:pt x="25182" y="1170"/>
                  </a:cubicBezTo>
                  <a:cubicBezTo>
                    <a:pt x="25268" y="1170"/>
                    <a:pt x="25347" y="1127"/>
                    <a:pt x="25409" y="989"/>
                  </a:cubicBezTo>
                  <a:cubicBezTo>
                    <a:pt x="25437" y="1015"/>
                    <a:pt x="25469" y="1024"/>
                    <a:pt x="25503" y="1024"/>
                  </a:cubicBezTo>
                  <a:cubicBezTo>
                    <a:pt x="25579" y="1024"/>
                    <a:pt x="25665" y="979"/>
                    <a:pt x="25746" y="979"/>
                  </a:cubicBezTo>
                  <a:cubicBezTo>
                    <a:pt x="25810" y="979"/>
                    <a:pt x="25870" y="1007"/>
                    <a:pt x="25921" y="1108"/>
                  </a:cubicBezTo>
                  <a:cubicBezTo>
                    <a:pt x="25937" y="1143"/>
                    <a:pt x="25948" y="1157"/>
                    <a:pt x="25957" y="1157"/>
                  </a:cubicBezTo>
                  <a:cubicBezTo>
                    <a:pt x="25989" y="1157"/>
                    <a:pt x="25993" y="994"/>
                    <a:pt x="26085" y="994"/>
                  </a:cubicBezTo>
                  <a:cubicBezTo>
                    <a:pt x="26103" y="994"/>
                    <a:pt x="26123" y="999"/>
                    <a:pt x="26147" y="1013"/>
                  </a:cubicBezTo>
                  <a:cubicBezTo>
                    <a:pt x="26208" y="1045"/>
                    <a:pt x="26273" y="1056"/>
                    <a:pt x="26340" y="1056"/>
                  </a:cubicBezTo>
                  <a:cubicBezTo>
                    <a:pt x="26505" y="1056"/>
                    <a:pt x="26683" y="987"/>
                    <a:pt x="26838" y="987"/>
                  </a:cubicBezTo>
                  <a:cubicBezTo>
                    <a:pt x="26854" y="987"/>
                    <a:pt x="26870" y="987"/>
                    <a:pt x="26885" y="989"/>
                  </a:cubicBezTo>
                  <a:cubicBezTo>
                    <a:pt x="26924" y="993"/>
                    <a:pt x="26964" y="995"/>
                    <a:pt x="27003" y="995"/>
                  </a:cubicBezTo>
                  <a:cubicBezTo>
                    <a:pt x="27153" y="995"/>
                    <a:pt x="27308" y="971"/>
                    <a:pt x="27461" y="971"/>
                  </a:cubicBezTo>
                  <a:cubicBezTo>
                    <a:pt x="27603" y="971"/>
                    <a:pt x="27742" y="992"/>
                    <a:pt x="27874" y="1072"/>
                  </a:cubicBezTo>
                  <a:cubicBezTo>
                    <a:pt x="27905" y="1094"/>
                    <a:pt x="27934" y="1103"/>
                    <a:pt x="27962" y="1103"/>
                  </a:cubicBezTo>
                  <a:cubicBezTo>
                    <a:pt x="28059" y="1103"/>
                    <a:pt x="28138" y="997"/>
                    <a:pt x="28243" y="997"/>
                  </a:cubicBezTo>
                  <a:cubicBezTo>
                    <a:pt x="28254" y="997"/>
                    <a:pt x="28266" y="998"/>
                    <a:pt x="28278" y="1001"/>
                  </a:cubicBezTo>
                  <a:cubicBezTo>
                    <a:pt x="28446" y="1032"/>
                    <a:pt x="28616" y="1039"/>
                    <a:pt x="28784" y="1039"/>
                  </a:cubicBezTo>
                  <a:cubicBezTo>
                    <a:pt x="28890" y="1039"/>
                    <a:pt x="28996" y="1036"/>
                    <a:pt x="29100" y="1036"/>
                  </a:cubicBezTo>
                  <a:cubicBezTo>
                    <a:pt x="29205" y="1036"/>
                    <a:pt x="29309" y="1039"/>
                    <a:pt x="29409" y="1049"/>
                  </a:cubicBezTo>
                  <a:cubicBezTo>
                    <a:pt x="29455" y="1053"/>
                    <a:pt x="29501" y="1055"/>
                    <a:pt x="29546" y="1055"/>
                  </a:cubicBezTo>
                  <a:cubicBezTo>
                    <a:pt x="29801" y="1055"/>
                    <a:pt x="30053" y="997"/>
                    <a:pt x="30266" y="997"/>
                  </a:cubicBezTo>
                  <a:cubicBezTo>
                    <a:pt x="30325" y="997"/>
                    <a:pt x="30381" y="1002"/>
                    <a:pt x="30433" y="1013"/>
                  </a:cubicBezTo>
                  <a:cubicBezTo>
                    <a:pt x="30518" y="1035"/>
                    <a:pt x="30600" y="1044"/>
                    <a:pt x="30680" y="1044"/>
                  </a:cubicBezTo>
                  <a:cubicBezTo>
                    <a:pt x="30919" y="1044"/>
                    <a:pt x="31139" y="969"/>
                    <a:pt x="31336" y="969"/>
                  </a:cubicBezTo>
                  <a:cubicBezTo>
                    <a:pt x="31390" y="969"/>
                    <a:pt x="31442" y="975"/>
                    <a:pt x="31493" y="989"/>
                  </a:cubicBezTo>
                  <a:cubicBezTo>
                    <a:pt x="31579" y="1015"/>
                    <a:pt x="31666" y="1024"/>
                    <a:pt x="31753" y="1024"/>
                  </a:cubicBezTo>
                  <a:cubicBezTo>
                    <a:pt x="31989" y="1024"/>
                    <a:pt x="32226" y="954"/>
                    <a:pt x="32453" y="954"/>
                  </a:cubicBezTo>
                  <a:cubicBezTo>
                    <a:pt x="32602" y="954"/>
                    <a:pt x="32747" y="984"/>
                    <a:pt x="32886" y="1084"/>
                  </a:cubicBezTo>
                  <a:cubicBezTo>
                    <a:pt x="33091" y="963"/>
                    <a:pt x="33320" y="931"/>
                    <a:pt x="33549" y="931"/>
                  </a:cubicBezTo>
                  <a:close/>
                  <a:moveTo>
                    <a:pt x="56971" y="12372"/>
                  </a:moveTo>
                  <a:cubicBezTo>
                    <a:pt x="57080" y="12372"/>
                    <a:pt x="57201" y="12571"/>
                    <a:pt x="57357" y="12571"/>
                  </a:cubicBezTo>
                  <a:cubicBezTo>
                    <a:pt x="57375" y="12571"/>
                    <a:pt x="57394" y="12568"/>
                    <a:pt x="57413" y="12562"/>
                  </a:cubicBezTo>
                  <a:cubicBezTo>
                    <a:pt x="57414" y="12562"/>
                    <a:pt x="57416" y="12561"/>
                    <a:pt x="57417" y="12561"/>
                  </a:cubicBezTo>
                  <a:cubicBezTo>
                    <a:pt x="57493" y="12561"/>
                    <a:pt x="57721" y="13147"/>
                    <a:pt x="57651" y="13205"/>
                  </a:cubicBezTo>
                  <a:cubicBezTo>
                    <a:pt x="57496" y="13336"/>
                    <a:pt x="57603" y="13467"/>
                    <a:pt x="57639" y="13574"/>
                  </a:cubicBezTo>
                  <a:cubicBezTo>
                    <a:pt x="57699" y="13836"/>
                    <a:pt x="57544" y="14134"/>
                    <a:pt x="57830" y="14348"/>
                  </a:cubicBezTo>
                  <a:cubicBezTo>
                    <a:pt x="57853" y="14360"/>
                    <a:pt x="57853" y="14419"/>
                    <a:pt x="57830" y="14455"/>
                  </a:cubicBezTo>
                  <a:cubicBezTo>
                    <a:pt x="57675" y="14753"/>
                    <a:pt x="57770" y="15062"/>
                    <a:pt x="57794" y="15372"/>
                  </a:cubicBezTo>
                  <a:cubicBezTo>
                    <a:pt x="57830" y="15777"/>
                    <a:pt x="57913" y="16193"/>
                    <a:pt x="57842" y="16610"/>
                  </a:cubicBezTo>
                  <a:cubicBezTo>
                    <a:pt x="57806" y="16848"/>
                    <a:pt x="58020" y="16979"/>
                    <a:pt x="58199" y="17110"/>
                  </a:cubicBezTo>
                  <a:cubicBezTo>
                    <a:pt x="58170" y="17154"/>
                    <a:pt x="58128" y="17166"/>
                    <a:pt x="58087" y="17166"/>
                  </a:cubicBezTo>
                  <a:cubicBezTo>
                    <a:pt x="58032" y="17166"/>
                    <a:pt x="57977" y="17145"/>
                    <a:pt x="57951" y="17145"/>
                  </a:cubicBezTo>
                  <a:cubicBezTo>
                    <a:pt x="57932" y="17145"/>
                    <a:pt x="57928" y="17156"/>
                    <a:pt x="57949" y="17193"/>
                  </a:cubicBezTo>
                  <a:cubicBezTo>
                    <a:pt x="58092" y="17432"/>
                    <a:pt x="57877" y="17694"/>
                    <a:pt x="58032" y="17836"/>
                  </a:cubicBezTo>
                  <a:cubicBezTo>
                    <a:pt x="58520" y="18336"/>
                    <a:pt x="57996" y="18884"/>
                    <a:pt x="58151" y="19408"/>
                  </a:cubicBezTo>
                  <a:cubicBezTo>
                    <a:pt x="58294" y="19920"/>
                    <a:pt x="58282" y="20480"/>
                    <a:pt x="58234" y="21015"/>
                  </a:cubicBezTo>
                  <a:cubicBezTo>
                    <a:pt x="58199" y="21492"/>
                    <a:pt x="58199" y="21980"/>
                    <a:pt x="58318" y="22397"/>
                  </a:cubicBezTo>
                  <a:cubicBezTo>
                    <a:pt x="58484" y="22944"/>
                    <a:pt x="58092" y="23492"/>
                    <a:pt x="58484" y="23992"/>
                  </a:cubicBezTo>
                  <a:cubicBezTo>
                    <a:pt x="58092" y="24290"/>
                    <a:pt x="58318" y="24671"/>
                    <a:pt x="58365" y="25016"/>
                  </a:cubicBezTo>
                  <a:cubicBezTo>
                    <a:pt x="58449" y="25575"/>
                    <a:pt x="58258" y="26159"/>
                    <a:pt x="58544" y="26695"/>
                  </a:cubicBezTo>
                  <a:cubicBezTo>
                    <a:pt x="58234" y="26909"/>
                    <a:pt x="58413" y="27195"/>
                    <a:pt x="58401" y="27457"/>
                  </a:cubicBezTo>
                  <a:cubicBezTo>
                    <a:pt x="58377" y="28207"/>
                    <a:pt x="58342" y="28957"/>
                    <a:pt x="58401" y="29707"/>
                  </a:cubicBezTo>
                  <a:cubicBezTo>
                    <a:pt x="58425" y="30064"/>
                    <a:pt x="58365" y="30421"/>
                    <a:pt x="58401" y="30778"/>
                  </a:cubicBezTo>
                  <a:cubicBezTo>
                    <a:pt x="58437" y="31100"/>
                    <a:pt x="58604" y="31493"/>
                    <a:pt x="58496" y="31743"/>
                  </a:cubicBezTo>
                  <a:cubicBezTo>
                    <a:pt x="58294" y="32172"/>
                    <a:pt x="58461" y="32564"/>
                    <a:pt x="58449" y="32969"/>
                  </a:cubicBezTo>
                  <a:cubicBezTo>
                    <a:pt x="58437" y="33779"/>
                    <a:pt x="58437" y="34588"/>
                    <a:pt x="58437" y="35398"/>
                  </a:cubicBezTo>
                  <a:cubicBezTo>
                    <a:pt x="58437" y="36029"/>
                    <a:pt x="58508" y="36672"/>
                    <a:pt x="58425" y="37279"/>
                  </a:cubicBezTo>
                  <a:cubicBezTo>
                    <a:pt x="58330" y="37886"/>
                    <a:pt x="58389" y="38470"/>
                    <a:pt x="58389" y="39065"/>
                  </a:cubicBezTo>
                  <a:cubicBezTo>
                    <a:pt x="58377" y="39637"/>
                    <a:pt x="58318" y="40196"/>
                    <a:pt x="58342" y="40768"/>
                  </a:cubicBezTo>
                  <a:cubicBezTo>
                    <a:pt x="58354" y="41280"/>
                    <a:pt x="58461" y="41804"/>
                    <a:pt x="58282" y="42304"/>
                  </a:cubicBezTo>
                  <a:cubicBezTo>
                    <a:pt x="57984" y="43161"/>
                    <a:pt x="58318" y="43994"/>
                    <a:pt x="58318" y="44828"/>
                  </a:cubicBezTo>
                  <a:cubicBezTo>
                    <a:pt x="58318" y="45780"/>
                    <a:pt x="58330" y="46733"/>
                    <a:pt x="58199" y="47685"/>
                  </a:cubicBezTo>
                  <a:cubicBezTo>
                    <a:pt x="58103" y="48388"/>
                    <a:pt x="58032" y="49102"/>
                    <a:pt x="57949" y="49793"/>
                  </a:cubicBezTo>
                  <a:cubicBezTo>
                    <a:pt x="57794" y="50900"/>
                    <a:pt x="57544" y="52019"/>
                    <a:pt x="56841" y="52995"/>
                  </a:cubicBezTo>
                  <a:cubicBezTo>
                    <a:pt x="56449" y="53519"/>
                    <a:pt x="55960" y="53972"/>
                    <a:pt x="55425" y="54341"/>
                  </a:cubicBezTo>
                  <a:cubicBezTo>
                    <a:pt x="55175" y="54508"/>
                    <a:pt x="54758" y="54579"/>
                    <a:pt x="54413" y="54674"/>
                  </a:cubicBezTo>
                  <a:cubicBezTo>
                    <a:pt x="53710" y="54889"/>
                    <a:pt x="52984" y="54793"/>
                    <a:pt x="52258" y="54841"/>
                  </a:cubicBezTo>
                  <a:cubicBezTo>
                    <a:pt x="51234" y="54924"/>
                    <a:pt x="50186" y="54877"/>
                    <a:pt x="49150" y="54984"/>
                  </a:cubicBezTo>
                  <a:cubicBezTo>
                    <a:pt x="48638" y="55043"/>
                    <a:pt x="48126" y="55151"/>
                    <a:pt x="47614" y="55198"/>
                  </a:cubicBezTo>
                  <a:cubicBezTo>
                    <a:pt x="46781" y="55270"/>
                    <a:pt x="35529" y="55270"/>
                    <a:pt x="34696" y="55341"/>
                  </a:cubicBezTo>
                  <a:cubicBezTo>
                    <a:pt x="34422" y="55359"/>
                    <a:pt x="34126" y="55385"/>
                    <a:pt x="33853" y="55385"/>
                  </a:cubicBezTo>
                  <a:cubicBezTo>
                    <a:pt x="33770" y="55385"/>
                    <a:pt x="33690" y="55382"/>
                    <a:pt x="33612" y="55377"/>
                  </a:cubicBezTo>
                  <a:cubicBezTo>
                    <a:pt x="33569" y="55375"/>
                    <a:pt x="33526" y="55374"/>
                    <a:pt x="33482" y="55374"/>
                  </a:cubicBezTo>
                  <a:cubicBezTo>
                    <a:pt x="33173" y="55374"/>
                    <a:pt x="32868" y="55424"/>
                    <a:pt x="32569" y="55424"/>
                  </a:cubicBezTo>
                  <a:cubicBezTo>
                    <a:pt x="32464" y="55424"/>
                    <a:pt x="32359" y="55417"/>
                    <a:pt x="32255" y="55401"/>
                  </a:cubicBezTo>
                  <a:cubicBezTo>
                    <a:pt x="32121" y="55381"/>
                    <a:pt x="31987" y="55373"/>
                    <a:pt x="31854" y="55373"/>
                  </a:cubicBezTo>
                  <a:cubicBezTo>
                    <a:pt x="31502" y="55373"/>
                    <a:pt x="31155" y="55429"/>
                    <a:pt x="30826" y="55472"/>
                  </a:cubicBezTo>
                  <a:cubicBezTo>
                    <a:pt x="29993" y="55591"/>
                    <a:pt x="29171" y="55579"/>
                    <a:pt x="28338" y="55674"/>
                  </a:cubicBezTo>
                  <a:cubicBezTo>
                    <a:pt x="28047" y="55705"/>
                    <a:pt x="27755" y="55715"/>
                    <a:pt x="27462" y="55715"/>
                  </a:cubicBezTo>
                  <a:cubicBezTo>
                    <a:pt x="26993" y="55715"/>
                    <a:pt x="26523" y="55691"/>
                    <a:pt x="26052" y="55691"/>
                  </a:cubicBezTo>
                  <a:cubicBezTo>
                    <a:pt x="25913" y="55691"/>
                    <a:pt x="25774" y="55693"/>
                    <a:pt x="25635" y="55698"/>
                  </a:cubicBezTo>
                  <a:cubicBezTo>
                    <a:pt x="25582" y="55701"/>
                    <a:pt x="25528" y="55702"/>
                    <a:pt x="25474" y="55702"/>
                  </a:cubicBezTo>
                  <a:cubicBezTo>
                    <a:pt x="25033" y="55702"/>
                    <a:pt x="24569" y="55623"/>
                    <a:pt x="24123" y="55591"/>
                  </a:cubicBezTo>
                  <a:cubicBezTo>
                    <a:pt x="23492" y="55543"/>
                    <a:pt x="12443" y="55424"/>
                    <a:pt x="11788" y="55424"/>
                  </a:cubicBezTo>
                  <a:cubicBezTo>
                    <a:pt x="11407" y="55412"/>
                    <a:pt x="11002" y="55305"/>
                    <a:pt x="10598" y="55258"/>
                  </a:cubicBezTo>
                  <a:cubicBezTo>
                    <a:pt x="9431" y="55091"/>
                    <a:pt x="8252" y="55055"/>
                    <a:pt x="7073" y="55043"/>
                  </a:cubicBezTo>
                  <a:cubicBezTo>
                    <a:pt x="6347" y="55031"/>
                    <a:pt x="5680" y="54889"/>
                    <a:pt x="5109" y="54496"/>
                  </a:cubicBezTo>
                  <a:cubicBezTo>
                    <a:pt x="4752" y="54246"/>
                    <a:pt x="4323" y="54091"/>
                    <a:pt x="3942" y="53900"/>
                  </a:cubicBezTo>
                  <a:cubicBezTo>
                    <a:pt x="3561" y="53698"/>
                    <a:pt x="3394" y="53388"/>
                    <a:pt x="3144" y="53138"/>
                  </a:cubicBezTo>
                  <a:cubicBezTo>
                    <a:pt x="3001" y="52995"/>
                    <a:pt x="3085" y="52686"/>
                    <a:pt x="2763" y="52626"/>
                  </a:cubicBezTo>
                  <a:cubicBezTo>
                    <a:pt x="2954" y="52257"/>
                    <a:pt x="2501" y="51960"/>
                    <a:pt x="2608" y="51638"/>
                  </a:cubicBezTo>
                  <a:cubicBezTo>
                    <a:pt x="2680" y="51436"/>
                    <a:pt x="2489" y="51424"/>
                    <a:pt x="2477" y="51364"/>
                  </a:cubicBezTo>
                  <a:cubicBezTo>
                    <a:pt x="2466" y="50924"/>
                    <a:pt x="2335" y="50531"/>
                    <a:pt x="2156" y="50114"/>
                  </a:cubicBezTo>
                  <a:cubicBezTo>
                    <a:pt x="2037" y="49840"/>
                    <a:pt x="2049" y="49424"/>
                    <a:pt x="2025" y="49078"/>
                  </a:cubicBezTo>
                  <a:cubicBezTo>
                    <a:pt x="2001" y="48840"/>
                    <a:pt x="2001" y="48602"/>
                    <a:pt x="1739" y="48447"/>
                  </a:cubicBezTo>
                  <a:cubicBezTo>
                    <a:pt x="1715" y="48424"/>
                    <a:pt x="1692" y="48304"/>
                    <a:pt x="1715" y="48304"/>
                  </a:cubicBezTo>
                  <a:cubicBezTo>
                    <a:pt x="2013" y="48126"/>
                    <a:pt x="1585" y="47792"/>
                    <a:pt x="1894" y="47638"/>
                  </a:cubicBezTo>
                  <a:cubicBezTo>
                    <a:pt x="1608" y="47197"/>
                    <a:pt x="1846" y="46685"/>
                    <a:pt x="1608" y="46221"/>
                  </a:cubicBezTo>
                  <a:cubicBezTo>
                    <a:pt x="1454" y="45935"/>
                    <a:pt x="1739" y="45578"/>
                    <a:pt x="1596" y="45233"/>
                  </a:cubicBezTo>
                  <a:cubicBezTo>
                    <a:pt x="1525" y="45042"/>
                    <a:pt x="1549" y="44828"/>
                    <a:pt x="1525" y="44625"/>
                  </a:cubicBezTo>
                  <a:cubicBezTo>
                    <a:pt x="1525" y="44590"/>
                    <a:pt x="1525" y="44542"/>
                    <a:pt x="1537" y="44506"/>
                  </a:cubicBezTo>
                  <a:cubicBezTo>
                    <a:pt x="1751" y="43935"/>
                    <a:pt x="1489" y="43351"/>
                    <a:pt x="1596" y="42780"/>
                  </a:cubicBezTo>
                  <a:cubicBezTo>
                    <a:pt x="1739" y="41982"/>
                    <a:pt x="1418" y="41208"/>
                    <a:pt x="1620" y="40399"/>
                  </a:cubicBezTo>
                  <a:cubicBezTo>
                    <a:pt x="1704" y="40089"/>
                    <a:pt x="1692" y="39684"/>
                    <a:pt x="1489" y="39351"/>
                  </a:cubicBezTo>
                  <a:cubicBezTo>
                    <a:pt x="1442" y="39268"/>
                    <a:pt x="1513" y="39244"/>
                    <a:pt x="1573" y="39196"/>
                  </a:cubicBezTo>
                  <a:cubicBezTo>
                    <a:pt x="1632" y="39149"/>
                    <a:pt x="1715" y="39065"/>
                    <a:pt x="1644" y="38994"/>
                  </a:cubicBezTo>
                  <a:cubicBezTo>
                    <a:pt x="1239" y="38518"/>
                    <a:pt x="1751" y="38017"/>
                    <a:pt x="1596" y="37529"/>
                  </a:cubicBezTo>
                  <a:cubicBezTo>
                    <a:pt x="1525" y="37291"/>
                    <a:pt x="1608" y="37017"/>
                    <a:pt x="1465" y="36791"/>
                  </a:cubicBezTo>
                  <a:cubicBezTo>
                    <a:pt x="1454" y="36767"/>
                    <a:pt x="1430" y="36720"/>
                    <a:pt x="1430" y="36720"/>
                  </a:cubicBezTo>
                  <a:cubicBezTo>
                    <a:pt x="1823" y="36303"/>
                    <a:pt x="1382" y="35815"/>
                    <a:pt x="1596" y="35362"/>
                  </a:cubicBezTo>
                  <a:cubicBezTo>
                    <a:pt x="1656" y="35231"/>
                    <a:pt x="1632" y="34910"/>
                    <a:pt x="1525" y="34672"/>
                  </a:cubicBezTo>
                  <a:cubicBezTo>
                    <a:pt x="1465" y="34541"/>
                    <a:pt x="1489" y="34327"/>
                    <a:pt x="1513" y="34196"/>
                  </a:cubicBezTo>
                  <a:cubicBezTo>
                    <a:pt x="1620" y="33803"/>
                    <a:pt x="1489" y="33434"/>
                    <a:pt x="1406" y="33064"/>
                  </a:cubicBezTo>
                  <a:cubicBezTo>
                    <a:pt x="1394" y="32981"/>
                    <a:pt x="1394" y="32910"/>
                    <a:pt x="1501" y="32874"/>
                  </a:cubicBezTo>
                  <a:cubicBezTo>
                    <a:pt x="1549" y="32862"/>
                    <a:pt x="1608" y="32767"/>
                    <a:pt x="1608" y="32767"/>
                  </a:cubicBezTo>
                  <a:cubicBezTo>
                    <a:pt x="1168" y="32350"/>
                    <a:pt x="1751" y="31838"/>
                    <a:pt x="1454" y="31410"/>
                  </a:cubicBezTo>
                  <a:cubicBezTo>
                    <a:pt x="1358" y="31267"/>
                    <a:pt x="1370" y="31040"/>
                    <a:pt x="1406" y="30874"/>
                  </a:cubicBezTo>
                  <a:cubicBezTo>
                    <a:pt x="1489" y="30481"/>
                    <a:pt x="1489" y="30136"/>
                    <a:pt x="1358" y="29731"/>
                  </a:cubicBezTo>
                  <a:cubicBezTo>
                    <a:pt x="1275" y="29457"/>
                    <a:pt x="1465" y="29100"/>
                    <a:pt x="1204" y="28802"/>
                  </a:cubicBezTo>
                  <a:cubicBezTo>
                    <a:pt x="1073" y="28659"/>
                    <a:pt x="1358" y="28564"/>
                    <a:pt x="1346" y="28338"/>
                  </a:cubicBezTo>
                  <a:cubicBezTo>
                    <a:pt x="1323" y="27897"/>
                    <a:pt x="1144" y="27421"/>
                    <a:pt x="1358" y="26968"/>
                  </a:cubicBezTo>
                  <a:cubicBezTo>
                    <a:pt x="953" y="26826"/>
                    <a:pt x="1573" y="26397"/>
                    <a:pt x="1132" y="26254"/>
                  </a:cubicBezTo>
                  <a:cubicBezTo>
                    <a:pt x="1120" y="26254"/>
                    <a:pt x="1227" y="26040"/>
                    <a:pt x="1227" y="25933"/>
                  </a:cubicBezTo>
                  <a:cubicBezTo>
                    <a:pt x="1215" y="25647"/>
                    <a:pt x="1227" y="25361"/>
                    <a:pt x="1132" y="25099"/>
                  </a:cubicBezTo>
                  <a:cubicBezTo>
                    <a:pt x="942" y="24587"/>
                    <a:pt x="1227" y="24111"/>
                    <a:pt x="1168" y="23611"/>
                  </a:cubicBezTo>
                  <a:cubicBezTo>
                    <a:pt x="1144" y="23397"/>
                    <a:pt x="1025" y="23194"/>
                    <a:pt x="1263" y="23004"/>
                  </a:cubicBezTo>
                  <a:cubicBezTo>
                    <a:pt x="977" y="22825"/>
                    <a:pt x="1204" y="22575"/>
                    <a:pt x="1156" y="22361"/>
                  </a:cubicBezTo>
                  <a:cubicBezTo>
                    <a:pt x="1108" y="22194"/>
                    <a:pt x="989" y="22016"/>
                    <a:pt x="1227" y="21861"/>
                  </a:cubicBezTo>
                  <a:cubicBezTo>
                    <a:pt x="1251" y="21837"/>
                    <a:pt x="1180" y="21539"/>
                    <a:pt x="1168" y="21373"/>
                  </a:cubicBezTo>
                  <a:cubicBezTo>
                    <a:pt x="1108" y="20884"/>
                    <a:pt x="1537" y="20384"/>
                    <a:pt x="1168" y="19884"/>
                  </a:cubicBezTo>
                  <a:cubicBezTo>
                    <a:pt x="1144" y="19860"/>
                    <a:pt x="1132" y="19610"/>
                    <a:pt x="1108" y="19468"/>
                  </a:cubicBezTo>
                  <a:cubicBezTo>
                    <a:pt x="1096" y="19384"/>
                    <a:pt x="1061" y="19301"/>
                    <a:pt x="1215" y="19301"/>
                  </a:cubicBezTo>
                  <a:cubicBezTo>
                    <a:pt x="1221" y="19302"/>
                    <a:pt x="1226" y="19302"/>
                    <a:pt x="1232" y="19302"/>
                  </a:cubicBezTo>
                  <a:cubicBezTo>
                    <a:pt x="1308" y="19302"/>
                    <a:pt x="1369" y="19226"/>
                    <a:pt x="1346" y="19182"/>
                  </a:cubicBezTo>
                  <a:cubicBezTo>
                    <a:pt x="1168" y="18741"/>
                    <a:pt x="1287" y="18313"/>
                    <a:pt x="1394" y="17884"/>
                  </a:cubicBezTo>
                  <a:cubicBezTo>
                    <a:pt x="1418" y="17801"/>
                    <a:pt x="1323" y="17682"/>
                    <a:pt x="1334" y="17670"/>
                  </a:cubicBezTo>
                  <a:cubicBezTo>
                    <a:pt x="1444" y="17582"/>
                    <a:pt x="1016" y="17331"/>
                    <a:pt x="1354" y="17331"/>
                  </a:cubicBezTo>
                  <a:cubicBezTo>
                    <a:pt x="1382" y="17331"/>
                    <a:pt x="1415" y="17333"/>
                    <a:pt x="1454" y="17336"/>
                  </a:cubicBezTo>
                  <a:cubicBezTo>
                    <a:pt x="1454" y="17229"/>
                    <a:pt x="1477" y="17122"/>
                    <a:pt x="1465" y="17015"/>
                  </a:cubicBezTo>
                  <a:cubicBezTo>
                    <a:pt x="1406" y="16372"/>
                    <a:pt x="1334" y="15741"/>
                    <a:pt x="1513" y="15098"/>
                  </a:cubicBezTo>
                  <a:cubicBezTo>
                    <a:pt x="1608" y="14765"/>
                    <a:pt x="1406" y="14372"/>
                    <a:pt x="1477" y="14038"/>
                  </a:cubicBezTo>
                  <a:cubicBezTo>
                    <a:pt x="1525" y="13824"/>
                    <a:pt x="1418" y="13669"/>
                    <a:pt x="1418" y="13503"/>
                  </a:cubicBezTo>
                  <a:cubicBezTo>
                    <a:pt x="1428" y="13294"/>
                    <a:pt x="1593" y="13186"/>
                    <a:pt x="1762" y="13186"/>
                  </a:cubicBezTo>
                  <a:cubicBezTo>
                    <a:pt x="1786" y="13186"/>
                    <a:pt x="1811" y="13189"/>
                    <a:pt x="1835" y="13193"/>
                  </a:cubicBezTo>
                  <a:cubicBezTo>
                    <a:pt x="1903" y="13204"/>
                    <a:pt x="1968" y="13209"/>
                    <a:pt x="2032" y="13209"/>
                  </a:cubicBezTo>
                  <a:cubicBezTo>
                    <a:pt x="2247" y="13209"/>
                    <a:pt x="2442" y="13156"/>
                    <a:pt x="2644" y="13110"/>
                  </a:cubicBezTo>
                  <a:cubicBezTo>
                    <a:pt x="2685" y="13102"/>
                    <a:pt x="2725" y="13099"/>
                    <a:pt x="2765" y="13099"/>
                  </a:cubicBezTo>
                  <a:cubicBezTo>
                    <a:pt x="2956" y="13099"/>
                    <a:pt x="3135" y="13172"/>
                    <a:pt x="3338" y="13172"/>
                  </a:cubicBezTo>
                  <a:cubicBezTo>
                    <a:pt x="3360" y="13172"/>
                    <a:pt x="3383" y="13171"/>
                    <a:pt x="3406" y="13169"/>
                  </a:cubicBezTo>
                  <a:cubicBezTo>
                    <a:pt x="3567" y="13150"/>
                    <a:pt x="3728" y="13142"/>
                    <a:pt x="3888" y="13142"/>
                  </a:cubicBezTo>
                  <a:cubicBezTo>
                    <a:pt x="4323" y="13142"/>
                    <a:pt x="4758" y="13200"/>
                    <a:pt x="5192" y="13253"/>
                  </a:cubicBezTo>
                  <a:cubicBezTo>
                    <a:pt x="5600" y="13304"/>
                    <a:pt x="6009" y="13327"/>
                    <a:pt x="6419" y="13327"/>
                  </a:cubicBezTo>
                  <a:cubicBezTo>
                    <a:pt x="6774" y="13327"/>
                    <a:pt x="7131" y="13309"/>
                    <a:pt x="7490" y="13276"/>
                  </a:cubicBezTo>
                  <a:cubicBezTo>
                    <a:pt x="7788" y="13241"/>
                    <a:pt x="8085" y="13324"/>
                    <a:pt x="8347" y="13122"/>
                  </a:cubicBezTo>
                  <a:cubicBezTo>
                    <a:pt x="8454" y="13229"/>
                    <a:pt x="8573" y="13260"/>
                    <a:pt x="8694" y="13260"/>
                  </a:cubicBezTo>
                  <a:cubicBezTo>
                    <a:pt x="8871" y="13260"/>
                    <a:pt x="9054" y="13194"/>
                    <a:pt x="9222" y="13194"/>
                  </a:cubicBezTo>
                  <a:cubicBezTo>
                    <a:pt x="9273" y="13194"/>
                    <a:pt x="9323" y="13200"/>
                    <a:pt x="9371" y="13217"/>
                  </a:cubicBezTo>
                  <a:cubicBezTo>
                    <a:pt x="9546" y="13283"/>
                    <a:pt x="9718" y="13300"/>
                    <a:pt x="9889" y="13300"/>
                  </a:cubicBezTo>
                  <a:cubicBezTo>
                    <a:pt x="10083" y="13300"/>
                    <a:pt x="10275" y="13278"/>
                    <a:pt x="10466" y="13278"/>
                  </a:cubicBezTo>
                  <a:cubicBezTo>
                    <a:pt x="10534" y="13278"/>
                    <a:pt x="10601" y="13281"/>
                    <a:pt x="10669" y="13288"/>
                  </a:cubicBezTo>
                  <a:cubicBezTo>
                    <a:pt x="10854" y="13313"/>
                    <a:pt x="11041" y="13317"/>
                    <a:pt x="11227" y="13317"/>
                  </a:cubicBezTo>
                  <a:cubicBezTo>
                    <a:pt x="11335" y="13317"/>
                    <a:pt x="11442" y="13316"/>
                    <a:pt x="11548" y="13316"/>
                  </a:cubicBezTo>
                  <a:cubicBezTo>
                    <a:pt x="11710" y="13316"/>
                    <a:pt x="11869" y="13319"/>
                    <a:pt x="12026" y="13336"/>
                  </a:cubicBezTo>
                  <a:cubicBezTo>
                    <a:pt x="12099" y="13346"/>
                    <a:pt x="12598" y="13349"/>
                    <a:pt x="13350" y="13349"/>
                  </a:cubicBezTo>
                  <a:cubicBezTo>
                    <a:pt x="16090" y="13349"/>
                    <a:pt x="22195" y="13299"/>
                    <a:pt x="23311" y="13299"/>
                  </a:cubicBezTo>
                  <a:cubicBezTo>
                    <a:pt x="23402" y="13299"/>
                    <a:pt x="23459" y="13299"/>
                    <a:pt x="23480" y="13300"/>
                  </a:cubicBezTo>
                  <a:cubicBezTo>
                    <a:pt x="24468" y="13300"/>
                    <a:pt x="25457" y="13217"/>
                    <a:pt x="26445" y="13157"/>
                  </a:cubicBezTo>
                  <a:cubicBezTo>
                    <a:pt x="26933" y="13122"/>
                    <a:pt x="27433" y="13062"/>
                    <a:pt x="27921" y="13026"/>
                  </a:cubicBezTo>
                  <a:cubicBezTo>
                    <a:pt x="27935" y="13025"/>
                    <a:pt x="27949" y="13025"/>
                    <a:pt x="27962" y="13025"/>
                  </a:cubicBezTo>
                  <a:cubicBezTo>
                    <a:pt x="28112" y="13025"/>
                    <a:pt x="28256" y="13075"/>
                    <a:pt x="28422" y="13075"/>
                  </a:cubicBezTo>
                  <a:cubicBezTo>
                    <a:pt x="28438" y="13075"/>
                    <a:pt x="28453" y="13075"/>
                    <a:pt x="28469" y="13074"/>
                  </a:cubicBezTo>
                  <a:cubicBezTo>
                    <a:pt x="28826" y="13050"/>
                    <a:pt x="29195" y="12979"/>
                    <a:pt x="29552" y="12979"/>
                  </a:cubicBezTo>
                  <a:cubicBezTo>
                    <a:pt x="29790" y="12979"/>
                    <a:pt x="30005" y="13062"/>
                    <a:pt x="30279" y="13062"/>
                  </a:cubicBezTo>
                  <a:cubicBezTo>
                    <a:pt x="30339" y="13059"/>
                    <a:pt x="30399" y="13058"/>
                    <a:pt x="30460" y="13058"/>
                  </a:cubicBezTo>
                  <a:cubicBezTo>
                    <a:pt x="30699" y="13058"/>
                    <a:pt x="30943" y="13076"/>
                    <a:pt x="31185" y="13076"/>
                  </a:cubicBezTo>
                  <a:cubicBezTo>
                    <a:pt x="31393" y="13076"/>
                    <a:pt x="31600" y="13063"/>
                    <a:pt x="31803" y="13014"/>
                  </a:cubicBezTo>
                  <a:cubicBezTo>
                    <a:pt x="31828" y="13009"/>
                    <a:pt x="31852" y="13007"/>
                    <a:pt x="31875" y="13007"/>
                  </a:cubicBezTo>
                  <a:cubicBezTo>
                    <a:pt x="32003" y="13007"/>
                    <a:pt x="32098" y="13079"/>
                    <a:pt x="32219" y="13110"/>
                  </a:cubicBezTo>
                  <a:cubicBezTo>
                    <a:pt x="32240" y="13113"/>
                    <a:pt x="32255" y="13117"/>
                    <a:pt x="32266" y="13117"/>
                  </a:cubicBezTo>
                  <a:cubicBezTo>
                    <a:pt x="32294" y="13117"/>
                    <a:pt x="32301" y="13096"/>
                    <a:pt x="32326" y="13002"/>
                  </a:cubicBezTo>
                  <a:cubicBezTo>
                    <a:pt x="32340" y="12953"/>
                    <a:pt x="32371" y="12937"/>
                    <a:pt x="32401" y="12937"/>
                  </a:cubicBezTo>
                  <a:cubicBezTo>
                    <a:pt x="32422" y="12937"/>
                    <a:pt x="32443" y="12945"/>
                    <a:pt x="32457" y="12955"/>
                  </a:cubicBezTo>
                  <a:cubicBezTo>
                    <a:pt x="32592" y="13022"/>
                    <a:pt x="32728" y="13042"/>
                    <a:pt x="32864" y="13042"/>
                  </a:cubicBezTo>
                  <a:cubicBezTo>
                    <a:pt x="33057" y="13042"/>
                    <a:pt x="33250" y="13002"/>
                    <a:pt x="33437" y="13002"/>
                  </a:cubicBezTo>
                  <a:cubicBezTo>
                    <a:pt x="33492" y="13002"/>
                    <a:pt x="33547" y="13006"/>
                    <a:pt x="33600" y="13014"/>
                  </a:cubicBezTo>
                  <a:cubicBezTo>
                    <a:pt x="33714" y="13026"/>
                    <a:pt x="33821" y="13029"/>
                    <a:pt x="33925" y="13029"/>
                  </a:cubicBezTo>
                  <a:cubicBezTo>
                    <a:pt x="34029" y="13029"/>
                    <a:pt x="34130" y="13026"/>
                    <a:pt x="34231" y="13026"/>
                  </a:cubicBezTo>
                  <a:cubicBezTo>
                    <a:pt x="34248" y="13027"/>
                    <a:pt x="34264" y="13027"/>
                    <a:pt x="34280" y="13027"/>
                  </a:cubicBezTo>
                  <a:cubicBezTo>
                    <a:pt x="34531" y="13027"/>
                    <a:pt x="34793" y="12962"/>
                    <a:pt x="35008" y="12962"/>
                  </a:cubicBezTo>
                  <a:cubicBezTo>
                    <a:pt x="35067" y="12962"/>
                    <a:pt x="35122" y="12967"/>
                    <a:pt x="35172" y="12979"/>
                  </a:cubicBezTo>
                  <a:cubicBezTo>
                    <a:pt x="35278" y="13003"/>
                    <a:pt x="35898" y="13011"/>
                    <a:pt x="36803" y="13011"/>
                  </a:cubicBezTo>
                  <a:cubicBezTo>
                    <a:pt x="39058" y="13011"/>
                    <a:pt x="43079" y="12958"/>
                    <a:pt x="45323" y="12958"/>
                  </a:cubicBezTo>
                  <a:cubicBezTo>
                    <a:pt x="46223" y="12958"/>
                    <a:pt x="46837" y="12967"/>
                    <a:pt x="46935" y="12991"/>
                  </a:cubicBezTo>
                  <a:cubicBezTo>
                    <a:pt x="46999" y="13004"/>
                    <a:pt x="47053" y="13013"/>
                    <a:pt x="47105" y="13013"/>
                  </a:cubicBezTo>
                  <a:cubicBezTo>
                    <a:pt x="47190" y="13013"/>
                    <a:pt x="47268" y="12990"/>
                    <a:pt x="47364" y="12931"/>
                  </a:cubicBezTo>
                  <a:cubicBezTo>
                    <a:pt x="47416" y="12903"/>
                    <a:pt x="47468" y="12892"/>
                    <a:pt x="47520" y="12892"/>
                  </a:cubicBezTo>
                  <a:cubicBezTo>
                    <a:pt x="47702" y="12892"/>
                    <a:pt x="47888" y="13026"/>
                    <a:pt x="48089" y="13026"/>
                  </a:cubicBezTo>
                  <a:cubicBezTo>
                    <a:pt x="48120" y="13026"/>
                    <a:pt x="48153" y="13022"/>
                    <a:pt x="48186" y="13014"/>
                  </a:cubicBezTo>
                  <a:cubicBezTo>
                    <a:pt x="48257" y="12994"/>
                    <a:pt x="48329" y="12987"/>
                    <a:pt x="48402" y="12987"/>
                  </a:cubicBezTo>
                  <a:cubicBezTo>
                    <a:pt x="48581" y="12987"/>
                    <a:pt x="48763" y="13031"/>
                    <a:pt x="48946" y="13031"/>
                  </a:cubicBezTo>
                  <a:cubicBezTo>
                    <a:pt x="49034" y="13031"/>
                    <a:pt x="49122" y="13021"/>
                    <a:pt x="49210" y="12991"/>
                  </a:cubicBezTo>
                  <a:cubicBezTo>
                    <a:pt x="49343" y="12942"/>
                    <a:pt x="49478" y="12928"/>
                    <a:pt x="49615" y="12928"/>
                  </a:cubicBezTo>
                  <a:cubicBezTo>
                    <a:pt x="49833" y="12928"/>
                    <a:pt x="50055" y="12965"/>
                    <a:pt x="50278" y="12965"/>
                  </a:cubicBezTo>
                  <a:cubicBezTo>
                    <a:pt x="50366" y="12965"/>
                    <a:pt x="50455" y="12959"/>
                    <a:pt x="50543" y="12943"/>
                  </a:cubicBezTo>
                  <a:cubicBezTo>
                    <a:pt x="50785" y="12900"/>
                    <a:pt x="51032" y="12894"/>
                    <a:pt x="51281" y="12894"/>
                  </a:cubicBezTo>
                  <a:cubicBezTo>
                    <a:pt x="51380" y="12894"/>
                    <a:pt x="51479" y="12895"/>
                    <a:pt x="51579" y="12895"/>
                  </a:cubicBezTo>
                  <a:cubicBezTo>
                    <a:pt x="51927" y="12895"/>
                    <a:pt x="52275" y="12883"/>
                    <a:pt x="52615" y="12776"/>
                  </a:cubicBezTo>
                  <a:cubicBezTo>
                    <a:pt x="52650" y="12776"/>
                    <a:pt x="52686" y="12752"/>
                    <a:pt x="52698" y="12752"/>
                  </a:cubicBezTo>
                  <a:cubicBezTo>
                    <a:pt x="52845" y="12831"/>
                    <a:pt x="52992" y="12859"/>
                    <a:pt x="53137" y="12859"/>
                  </a:cubicBezTo>
                  <a:cubicBezTo>
                    <a:pt x="53368" y="12859"/>
                    <a:pt x="53593" y="12787"/>
                    <a:pt x="53805" y="12729"/>
                  </a:cubicBezTo>
                  <a:cubicBezTo>
                    <a:pt x="53933" y="12689"/>
                    <a:pt x="54064" y="12679"/>
                    <a:pt x="54194" y="12679"/>
                  </a:cubicBezTo>
                  <a:cubicBezTo>
                    <a:pt x="54323" y="12679"/>
                    <a:pt x="54452" y="12688"/>
                    <a:pt x="54577" y="12688"/>
                  </a:cubicBezTo>
                  <a:cubicBezTo>
                    <a:pt x="54738" y="12688"/>
                    <a:pt x="54892" y="12672"/>
                    <a:pt x="55032" y="12598"/>
                  </a:cubicBezTo>
                  <a:cubicBezTo>
                    <a:pt x="55179" y="12524"/>
                    <a:pt x="55333" y="12509"/>
                    <a:pt x="55487" y="12509"/>
                  </a:cubicBezTo>
                  <a:cubicBezTo>
                    <a:pt x="55597" y="12509"/>
                    <a:pt x="55706" y="12516"/>
                    <a:pt x="55814" y="12516"/>
                  </a:cubicBezTo>
                  <a:cubicBezTo>
                    <a:pt x="55972" y="12516"/>
                    <a:pt x="56126" y="12500"/>
                    <a:pt x="56270" y="12419"/>
                  </a:cubicBezTo>
                  <a:cubicBezTo>
                    <a:pt x="56293" y="12408"/>
                    <a:pt x="56325" y="12402"/>
                    <a:pt x="56362" y="12402"/>
                  </a:cubicBezTo>
                  <a:cubicBezTo>
                    <a:pt x="56440" y="12402"/>
                    <a:pt x="56535" y="12426"/>
                    <a:pt x="56591" y="12467"/>
                  </a:cubicBezTo>
                  <a:cubicBezTo>
                    <a:pt x="56664" y="12509"/>
                    <a:pt x="56706" y="12546"/>
                    <a:pt x="56747" y="12546"/>
                  </a:cubicBezTo>
                  <a:cubicBezTo>
                    <a:pt x="56787" y="12546"/>
                    <a:pt x="56825" y="12512"/>
                    <a:pt x="56889" y="12419"/>
                  </a:cubicBezTo>
                  <a:cubicBezTo>
                    <a:pt x="56916" y="12385"/>
                    <a:pt x="56943" y="12372"/>
                    <a:pt x="56971" y="12372"/>
                  </a:cubicBezTo>
                  <a:close/>
                  <a:moveTo>
                    <a:pt x="34494" y="0"/>
                  </a:moveTo>
                  <a:cubicBezTo>
                    <a:pt x="34258" y="0"/>
                    <a:pt x="34023" y="4"/>
                    <a:pt x="33791" y="13"/>
                  </a:cubicBezTo>
                  <a:cubicBezTo>
                    <a:pt x="33423" y="32"/>
                    <a:pt x="33032" y="163"/>
                    <a:pt x="32678" y="163"/>
                  </a:cubicBezTo>
                  <a:cubicBezTo>
                    <a:pt x="32586" y="163"/>
                    <a:pt x="32496" y="154"/>
                    <a:pt x="32410" y="132"/>
                  </a:cubicBezTo>
                  <a:cubicBezTo>
                    <a:pt x="32243" y="88"/>
                    <a:pt x="32080" y="75"/>
                    <a:pt x="31919" y="75"/>
                  </a:cubicBezTo>
                  <a:cubicBezTo>
                    <a:pt x="31672" y="75"/>
                    <a:pt x="31428" y="106"/>
                    <a:pt x="31181" y="106"/>
                  </a:cubicBezTo>
                  <a:cubicBezTo>
                    <a:pt x="31107" y="106"/>
                    <a:pt x="31032" y="103"/>
                    <a:pt x="30957" y="96"/>
                  </a:cubicBezTo>
                  <a:cubicBezTo>
                    <a:pt x="30822" y="81"/>
                    <a:pt x="30686" y="75"/>
                    <a:pt x="30549" y="75"/>
                  </a:cubicBezTo>
                  <a:cubicBezTo>
                    <a:pt x="30046" y="75"/>
                    <a:pt x="29534" y="156"/>
                    <a:pt x="29028" y="156"/>
                  </a:cubicBezTo>
                  <a:cubicBezTo>
                    <a:pt x="29005" y="156"/>
                    <a:pt x="28981" y="156"/>
                    <a:pt x="28958" y="156"/>
                  </a:cubicBezTo>
                  <a:cubicBezTo>
                    <a:pt x="28482" y="156"/>
                    <a:pt x="28005" y="63"/>
                    <a:pt x="27522" y="63"/>
                  </a:cubicBezTo>
                  <a:cubicBezTo>
                    <a:pt x="27437" y="63"/>
                    <a:pt x="27352" y="65"/>
                    <a:pt x="27266" y="72"/>
                  </a:cubicBezTo>
                  <a:cubicBezTo>
                    <a:pt x="27097" y="88"/>
                    <a:pt x="26928" y="113"/>
                    <a:pt x="26753" y="113"/>
                  </a:cubicBezTo>
                  <a:cubicBezTo>
                    <a:pt x="26656" y="113"/>
                    <a:pt x="26558" y="105"/>
                    <a:pt x="26457" y="84"/>
                  </a:cubicBezTo>
                  <a:cubicBezTo>
                    <a:pt x="26241" y="40"/>
                    <a:pt x="25975" y="4"/>
                    <a:pt x="25744" y="4"/>
                  </a:cubicBezTo>
                  <a:cubicBezTo>
                    <a:pt x="25605" y="4"/>
                    <a:pt x="25479" y="17"/>
                    <a:pt x="25385" y="49"/>
                  </a:cubicBezTo>
                  <a:cubicBezTo>
                    <a:pt x="25185" y="110"/>
                    <a:pt x="24992" y="129"/>
                    <a:pt x="24802" y="129"/>
                  </a:cubicBezTo>
                  <a:cubicBezTo>
                    <a:pt x="24479" y="129"/>
                    <a:pt x="24166" y="73"/>
                    <a:pt x="23849" y="73"/>
                  </a:cubicBezTo>
                  <a:cubicBezTo>
                    <a:pt x="23774" y="73"/>
                    <a:pt x="23699" y="77"/>
                    <a:pt x="23623" y="84"/>
                  </a:cubicBezTo>
                  <a:cubicBezTo>
                    <a:pt x="23552" y="91"/>
                    <a:pt x="23092" y="94"/>
                    <a:pt x="22393" y="94"/>
                  </a:cubicBezTo>
                  <a:cubicBezTo>
                    <a:pt x="20636" y="94"/>
                    <a:pt x="17373" y="78"/>
                    <a:pt x="14986" y="78"/>
                  </a:cubicBezTo>
                  <a:cubicBezTo>
                    <a:pt x="13393" y="78"/>
                    <a:pt x="12190" y="85"/>
                    <a:pt x="12086" y="108"/>
                  </a:cubicBezTo>
                  <a:cubicBezTo>
                    <a:pt x="11865" y="156"/>
                    <a:pt x="11646" y="170"/>
                    <a:pt x="11427" y="170"/>
                  </a:cubicBezTo>
                  <a:cubicBezTo>
                    <a:pt x="11133" y="170"/>
                    <a:pt x="10840" y="145"/>
                    <a:pt x="10550" y="145"/>
                  </a:cubicBezTo>
                  <a:cubicBezTo>
                    <a:pt x="10358" y="145"/>
                    <a:pt x="10168" y="155"/>
                    <a:pt x="9978" y="191"/>
                  </a:cubicBezTo>
                  <a:cubicBezTo>
                    <a:pt x="9824" y="221"/>
                    <a:pt x="9672" y="221"/>
                    <a:pt x="9520" y="221"/>
                  </a:cubicBezTo>
                  <a:cubicBezTo>
                    <a:pt x="9368" y="221"/>
                    <a:pt x="9216" y="221"/>
                    <a:pt x="9062" y="251"/>
                  </a:cubicBezTo>
                  <a:cubicBezTo>
                    <a:pt x="8573" y="334"/>
                    <a:pt x="8121" y="501"/>
                    <a:pt x="7633" y="537"/>
                  </a:cubicBezTo>
                  <a:cubicBezTo>
                    <a:pt x="6811" y="608"/>
                    <a:pt x="5966" y="572"/>
                    <a:pt x="5228" y="1025"/>
                  </a:cubicBezTo>
                  <a:cubicBezTo>
                    <a:pt x="5190" y="1047"/>
                    <a:pt x="5143" y="1056"/>
                    <a:pt x="5095" y="1056"/>
                  </a:cubicBezTo>
                  <a:cubicBezTo>
                    <a:pt x="5067" y="1056"/>
                    <a:pt x="5040" y="1053"/>
                    <a:pt x="5014" y="1049"/>
                  </a:cubicBezTo>
                  <a:cubicBezTo>
                    <a:pt x="4962" y="1042"/>
                    <a:pt x="4912" y="1039"/>
                    <a:pt x="4862" y="1039"/>
                  </a:cubicBezTo>
                  <a:cubicBezTo>
                    <a:pt x="4375" y="1039"/>
                    <a:pt x="3983" y="1336"/>
                    <a:pt x="3561" y="1465"/>
                  </a:cubicBezTo>
                  <a:cubicBezTo>
                    <a:pt x="3085" y="1620"/>
                    <a:pt x="2644" y="1977"/>
                    <a:pt x="2323" y="2346"/>
                  </a:cubicBezTo>
                  <a:cubicBezTo>
                    <a:pt x="1858" y="2882"/>
                    <a:pt x="1549" y="3513"/>
                    <a:pt x="1263" y="4156"/>
                  </a:cubicBezTo>
                  <a:cubicBezTo>
                    <a:pt x="858" y="5132"/>
                    <a:pt x="751" y="6133"/>
                    <a:pt x="715" y="7145"/>
                  </a:cubicBezTo>
                  <a:cubicBezTo>
                    <a:pt x="703" y="7371"/>
                    <a:pt x="703" y="7597"/>
                    <a:pt x="668" y="7811"/>
                  </a:cubicBezTo>
                  <a:cubicBezTo>
                    <a:pt x="608" y="8300"/>
                    <a:pt x="572" y="8788"/>
                    <a:pt x="632" y="9288"/>
                  </a:cubicBezTo>
                  <a:cubicBezTo>
                    <a:pt x="668" y="9645"/>
                    <a:pt x="751" y="10038"/>
                    <a:pt x="644" y="10371"/>
                  </a:cubicBezTo>
                  <a:cubicBezTo>
                    <a:pt x="370" y="11193"/>
                    <a:pt x="489" y="12026"/>
                    <a:pt x="477" y="12848"/>
                  </a:cubicBezTo>
                  <a:cubicBezTo>
                    <a:pt x="465" y="13276"/>
                    <a:pt x="501" y="13753"/>
                    <a:pt x="453" y="14157"/>
                  </a:cubicBezTo>
                  <a:cubicBezTo>
                    <a:pt x="358" y="14812"/>
                    <a:pt x="394" y="15467"/>
                    <a:pt x="322" y="16110"/>
                  </a:cubicBezTo>
                  <a:cubicBezTo>
                    <a:pt x="287" y="16479"/>
                    <a:pt x="96" y="16860"/>
                    <a:pt x="191" y="17193"/>
                  </a:cubicBezTo>
                  <a:cubicBezTo>
                    <a:pt x="263" y="17503"/>
                    <a:pt x="275" y="17801"/>
                    <a:pt x="215" y="18063"/>
                  </a:cubicBezTo>
                  <a:cubicBezTo>
                    <a:pt x="72" y="18646"/>
                    <a:pt x="132" y="19241"/>
                    <a:pt x="144" y="19801"/>
                  </a:cubicBezTo>
                  <a:cubicBezTo>
                    <a:pt x="156" y="20587"/>
                    <a:pt x="96" y="21373"/>
                    <a:pt x="84" y="22158"/>
                  </a:cubicBezTo>
                  <a:cubicBezTo>
                    <a:pt x="84" y="22920"/>
                    <a:pt x="1" y="23706"/>
                    <a:pt x="1" y="24456"/>
                  </a:cubicBezTo>
                  <a:cubicBezTo>
                    <a:pt x="1" y="25325"/>
                    <a:pt x="13" y="26206"/>
                    <a:pt x="108" y="27076"/>
                  </a:cubicBezTo>
                  <a:cubicBezTo>
                    <a:pt x="227" y="28135"/>
                    <a:pt x="191" y="29183"/>
                    <a:pt x="287" y="30243"/>
                  </a:cubicBezTo>
                  <a:cubicBezTo>
                    <a:pt x="334" y="30719"/>
                    <a:pt x="239" y="31195"/>
                    <a:pt x="311" y="31695"/>
                  </a:cubicBezTo>
                  <a:cubicBezTo>
                    <a:pt x="358" y="31993"/>
                    <a:pt x="453" y="32338"/>
                    <a:pt x="382" y="32648"/>
                  </a:cubicBezTo>
                  <a:cubicBezTo>
                    <a:pt x="239" y="33243"/>
                    <a:pt x="430" y="33815"/>
                    <a:pt x="394" y="34398"/>
                  </a:cubicBezTo>
                  <a:cubicBezTo>
                    <a:pt x="358" y="35017"/>
                    <a:pt x="513" y="35636"/>
                    <a:pt x="477" y="36243"/>
                  </a:cubicBezTo>
                  <a:cubicBezTo>
                    <a:pt x="453" y="36684"/>
                    <a:pt x="442" y="37125"/>
                    <a:pt x="430" y="37541"/>
                  </a:cubicBezTo>
                  <a:cubicBezTo>
                    <a:pt x="418" y="38017"/>
                    <a:pt x="525" y="38518"/>
                    <a:pt x="513" y="39006"/>
                  </a:cubicBezTo>
                  <a:cubicBezTo>
                    <a:pt x="489" y="39720"/>
                    <a:pt x="430" y="40434"/>
                    <a:pt x="537" y="41149"/>
                  </a:cubicBezTo>
                  <a:cubicBezTo>
                    <a:pt x="549" y="41244"/>
                    <a:pt x="525" y="41339"/>
                    <a:pt x="525" y="41435"/>
                  </a:cubicBezTo>
                  <a:cubicBezTo>
                    <a:pt x="489" y="41887"/>
                    <a:pt x="525" y="42351"/>
                    <a:pt x="513" y="42804"/>
                  </a:cubicBezTo>
                  <a:cubicBezTo>
                    <a:pt x="501" y="43316"/>
                    <a:pt x="608" y="43828"/>
                    <a:pt x="549" y="44340"/>
                  </a:cubicBezTo>
                  <a:cubicBezTo>
                    <a:pt x="525" y="44518"/>
                    <a:pt x="346" y="44637"/>
                    <a:pt x="430" y="44864"/>
                  </a:cubicBezTo>
                  <a:cubicBezTo>
                    <a:pt x="549" y="45209"/>
                    <a:pt x="572" y="45590"/>
                    <a:pt x="608" y="45971"/>
                  </a:cubicBezTo>
                  <a:cubicBezTo>
                    <a:pt x="656" y="46423"/>
                    <a:pt x="561" y="46888"/>
                    <a:pt x="608" y="47316"/>
                  </a:cubicBezTo>
                  <a:cubicBezTo>
                    <a:pt x="680" y="47876"/>
                    <a:pt x="787" y="48459"/>
                    <a:pt x="811" y="48995"/>
                  </a:cubicBezTo>
                  <a:cubicBezTo>
                    <a:pt x="846" y="49578"/>
                    <a:pt x="1144" y="50055"/>
                    <a:pt x="1168" y="50626"/>
                  </a:cubicBezTo>
                  <a:cubicBezTo>
                    <a:pt x="1192" y="51079"/>
                    <a:pt x="1370" y="51543"/>
                    <a:pt x="1513" y="51995"/>
                  </a:cubicBezTo>
                  <a:cubicBezTo>
                    <a:pt x="1692" y="52543"/>
                    <a:pt x="1835" y="53115"/>
                    <a:pt x="2168" y="53615"/>
                  </a:cubicBezTo>
                  <a:cubicBezTo>
                    <a:pt x="2335" y="53888"/>
                    <a:pt x="2608" y="54079"/>
                    <a:pt x="2870" y="54305"/>
                  </a:cubicBezTo>
                  <a:cubicBezTo>
                    <a:pt x="3132" y="54531"/>
                    <a:pt x="3454" y="54734"/>
                    <a:pt x="3740" y="54829"/>
                  </a:cubicBezTo>
                  <a:cubicBezTo>
                    <a:pt x="4347" y="55031"/>
                    <a:pt x="4894" y="55353"/>
                    <a:pt x="5418" y="55639"/>
                  </a:cubicBezTo>
                  <a:cubicBezTo>
                    <a:pt x="5797" y="55842"/>
                    <a:pt x="6175" y="55872"/>
                    <a:pt x="6551" y="55872"/>
                  </a:cubicBezTo>
                  <a:cubicBezTo>
                    <a:pt x="6709" y="55872"/>
                    <a:pt x="6866" y="55867"/>
                    <a:pt x="7022" y="55867"/>
                  </a:cubicBezTo>
                  <a:cubicBezTo>
                    <a:pt x="7127" y="55867"/>
                    <a:pt x="7231" y="55869"/>
                    <a:pt x="7335" y="55877"/>
                  </a:cubicBezTo>
                  <a:cubicBezTo>
                    <a:pt x="7561" y="55897"/>
                    <a:pt x="7802" y="55957"/>
                    <a:pt x="8038" y="55957"/>
                  </a:cubicBezTo>
                  <a:cubicBezTo>
                    <a:pt x="8214" y="55957"/>
                    <a:pt x="8387" y="55924"/>
                    <a:pt x="8550" y="55817"/>
                  </a:cubicBezTo>
                  <a:cubicBezTo>
                    <a:pt x="9228" y="56127"/>
                    <a:pt x="9978" y="56020"/>
                    <a:pt x="10681" y="56103"/>
                  </a:cubicBezTo>
                  <a:cubicBezTo>
                    <a:pt x="11455" y="56210"/>
                    <a:pt x="22670" y="56294"/>
                    <a:pt x="23444" y="56377"/>
                  </a:cubicBezTo>
                  <a:cubicBezTo>
                    <a:pt x="24147" y="56448"/>
                    <a:pt x="24849" y="56460"/>
                    <a:pt x="25540" y="56567"/>
                  </a:cubicBezTo>
                  <a:cubicBezTo>
                    <a:pt x="25635" y="56579"/>
                    <a:pt x="25733" y="56584"/>
                    <a:pt x="25832" y="56584"/>
                  </a:cubicBezTo>
                  <a:cubicBezTo>
                    <a:pt x="26229" y="56584"/>
                    <a:pt x="26650" y="56508"/>
                    <a:pt x="27040" y="56508"/>
                  </a:cubicBezTo>
                  <a:cubicBezTo>
                    <a:pt x="27071" y="56507"/>
                    <a:pt x="27102" y="56507"/>
                    <a:pt x="27133" y="56507"/>
                  </a:cubicBezTo>
                  <a:cubicBezTo>
                    <a:pt x="27546" y="56507"/>
                    <a:pt x="27956" y="56548"/>
                    <a:pt x="28364" y="56548"/>
                  </a:cubicBezTo>
                  <a:cubicBezTo>
                    <a:pt x="28666" y="56548"/>
                    <a:pt x="28966" y="56526"/>
                    <a:pt x="29267" y="56448"/>
                  </a:cubicBezTo>
                  <a:cubicBezTo>
                    <a:pt x="29409" y="56410"/>
                    <a:pt x="29552" y="56399"/>
                    <a:pt x="29695" y="56399"/>
                  </a:cubicBezTo>
                  <a:cubicBezTo>
                    <a:pt x="29909" y="56399"/>
                    <a:pt x="30124" y="56424"/>
                    <a:pt x="30338" y="56424"/>
                  </a:cubicBezTo>
                  <a:cubicBezTo>
                    <a:pt x="30636" y="56424"/>
                    <a:pt x="30934" y="56261"/>
                    <a:pt x="31201" y="56261"/>
                  </a:cubicBezTo>
                  <a:cubicBezTo>
                    <a:pt x="31265" y="56261"/>
                    <a:pt x="31326" y="56271"/>
                    <a:pt x="31386" y="56294"/>
                  </a:cubicBezTo>
                  <a:cubicBezTo>
                    <a:pt x="31427" y="56311"/>
                    <a:pt x="31468" y="56318"/>
                    <a:pt x="31508" y="56318"/>
                  </a:cubicBezTo>
                  <a:cubicBezTo>
                    <a:pt x="31679" y="56318"/>
                    <a:pt x="31839" y="56189"/>
                    <a:pt x="31987" y="56189"/>
                  </a:cubicBezTo>
                  <a:cubicBezTo>
                    <a:pt x="32063" y="56189"/>
                    <a:pt x="32137" y="56224"/>
                    <a:pt x="32207" y="56329"/>
                  </a:cubicBezTo>
                  <a:cubicBezTo>
                    <a:pt x="32312" y="56202"/>
                    <a:pt x="32428" y="56163"/>
                    <a:pt x="32550" y="56163"/>
                  </a:cubicBezTo>
                  <a:cubicBezTo>
                    <a:pt x="32740" y="56163"/>
                    <a:pt x="32942" y="56258"/>
                    <a:pt x="33128" y="56258"/>
                  </a:cubicBezTo>
                  <a:cubicBezTo>
                    <a:pt x="33135" y="56258"/>
                    <a:pt x="33141" y="56258"/>
                    <a:pt x="33148" y="56258"/>
                  </a:cubicBezTo>
                  <a:cubicBezTo>
                    <a:pt x="33910" y="56198"/>
                    <a:pt x="34696" y="56246"/>
                    <a:pt x="35470" y="56174"/>
                  </a:cubicBezTo>
                  <a:cubicBezTo>
                    <a:pt x="35589" y="56163"/>
                    <a:pt x="35708" y="56163"/>
                    <a:pt x="35839" y="56151"/>
                  </a:cubicBezTo>
                  <a:cubicBezTo>
                    <a:pt x="36303" y="56127"/>
                    <a:pt x="47185" y="56127"/>
                    <a:pt x="47650" y="56079"/>
                  </a:cubicBezTo>
                  <a:cubicBezTo>
                    <a:pt x="48221" y="56020"/>
                    <a:pt x="48793" y="55960"/>
                    <a:pt x="49352" y="55865"/>
                  </a:cubicBezTo>
                  <a:cubicBezTo>
                    <a:pt x="49571" y="55828"/>
                    <a:pt x="49789" y="55818"/>
                    <a:pt x="50006" y="55818"/>
                  </a:cubicBezTo>
                  <a:cubicBezTo>
                    <a:pt x="50284" y="55818"/>
                    <a:pt x="50562" y="55835"/>
                    <a:pt x="50841" y="55835"/>
                  </a:cubicBezTo>
                  <a:cubicBezTo>
                    <a:pt x="50983" y="55835"/>
                    <a:pt x="51126" y="55831"/>
                    <a:pt x="51269" y="55817"/>
                  </a:cubicBezTo>
                  <a:cubicBezTo>
                    <a:pt x="51567" y="55782"/>
                    <a:pt x="51877" y="55710"/>
                    <a:pt x="52186" y="55698"/>
                  </a:cubicBezTo>
                  <a:cubicBezTo>
                    <a:pt x="52195" y="55698"/>
                    <a:pt x="52204" y="55698"/>
                    <a:pt x="52213" y="55698"/>
                  </a:cubicBezTo>
                  <a:cubicBezTo>
                    <a:pt x="52385" y="55698"/>
                    <a:pt x="52551" y="55777"/>
                    <a:pt x="52715" y="55777"/>
                  </a:cubicBezTo>
                  <a:cubicBezTo>
                    <a:pt x="52769" y="55777"/>
                    <a:pt x="52823" y="55768"/>
                    <a:pt x="52877" y="55746"/>
                  </a:cubicBezTo>
                  <a:cubicBezTo>
                    <a:pt x="53162" y="55615"/>
                    <a:pt x="53496" y="55651"/>
                    <a:pt x="53782" y="55639"/>
                  </a:cubicBezTo>
                  <a:cubicBezTo>
                    <a:pt x="54698" y="55591"/>
                    <a:pt x="55484" y="55281"/>
                    <a:pt x="56246" y="54865"/>
                  </a:cubicBezTo>
                  <a:cubicBezTo>
                    <a:pt x="56734" y="54591"/>
                    <a:pt x="57115" y="54198"/>
                    <a:pt x="57449" y="53805"/>
                  </a:cubicBezTo>
                  <a:cubicBezTo>
                    <a:pt x="57663" y="53531"/>
                    <a:pt x="57984" y="53329"/>
                    <a:pt x="58092" y="53019"/>
                  </a:cubicBezTo>
                  <a:cubicBezTo>
                    <a:pt x="58199" y="52698"/>
                    <a:pt x="58401" y="52424"/>
                    <a:pt x="58508" y="52103"/>
                  </a:cubicBezTo>
                  <a:cubicBezTo>
                    <a:pt x="58675" y="51638"/>
                    <a:pt x="58770" y="51162"/>
                    <a:pt x="58782" y="50662"/>
                  </a:cubicBezTo>
                  <a:cubicBezTo>
                    <a:pt x="58794" y="50489"/>
                    <a:pt x="58639" y="50173"/>
                    <a:pt x="59036" y="50173"/>
                  </a:cubicBezTo>
                  <a:cubicBezTo>
                    <a:pt x="59050" y="50173"/>
                    <a:pt x="59064" y="50173"/>
                    <a:pt x="59080" y="50174"/>
                  </a:cubicBezTo>
                  <a:cubicBezTo>
                    <a:pt x="59139" y="50031"/>
                    <a:pt x="58723" y="49971"/>
                    <a:pt x="58973" y="49864"/>
                  </a:cubicBezTo>
                  <a:cubicBezTo>
                    <a:pt x="59211" y="49769"/>
                    <a:pt x="59116" y="49578"/>
                    <a:pt x="59080" y="49555"/>
                  </a:cubicBezTo>
                  <a:cubicBezTo>
                    <a:pt x="58889" y="49400"/>
                    <a:pt x="58973" y="49305"/>
                    <a:pt x="59127" y="49209"/>
                  </a:cubicBezTo>
                  <a:cubicBezTo>
                    <a:pt x="59246" y="49138"/>
                    <a:pt x="59139" y="49031"/>
                    <a:pt x="59175" y="48971"/>
                  </a:cubicBezTo>
                  <a:cubicBezTo>
                    <a:pt x="59246" y="48805"/>
                    <a:pt x="59044" y="48614"/>
                    <a:pt x="59163" y="48507"/>
                  </a:cubicBezTo>
                  <a:cubicBezTo>
                    <a:pt x="59473" y="48233"/>
                    <a:pt x="59318" y="47876"/>
                    <a:pt x="59330" y="47602"/>
                  </a:cubicBezTo>
                  <a:cubicBezTo>
                    <a:pt x="59366" y="47102"/>
                    <a:pt x="59354" y="46590"/>
                    <a:pt x="59306" y="46090"/>
                  </a:cubicBezTo>
                  <a:cubicBezTo>
                    <a:pt x="59282" y="45876"/>
                    <a:pt x="59342" y="45697"/>
                    <a:pt x="59520" y="45554"/>
                  </a:cubicBezTo>
                  <a:cubicBezTo>
                    <a:pt x="59151" y="45399"/>
                    <a:pt x="59663" y="45030"/>
                    <a:pt x="59318" y="44875"/>
                  </a:cubicBezTo>
                  <a:cubicBezTo>
                    <a:pt x="59389" y="44280"/>
                    <a:pt x="59223" y="43685"/>
                    <a:pt x="59354" y="43078"/>
                  </a:cubicBezTo>
                  <a:cubicBezTo>
                    <a:pt x="59437" y="42709"/>
                    <a:pt x="59318" y="42304"/>
                    <a:pt x="59377" y="41923"/>
                  </a:cubicBezTo>
                  <a:cubicBezTo>
                    <a:pt x="59437" y="41518"/>
                    <a:pt x="59294" y="41101"/>
                    <a:pt x="59389" y="40732"/>
                  </a:cubicBezTo>
                  <a:cubicBezTo>
                    <a:pt x="59473" y="40458"/>
                    <a:pt x="59354" y="40161"/>
                    <a:pt x="59544" y="39875"/>
                  </a:cubicBezTo>
                  <a:cubicBezTo>
                    <a:pt x="59580" y="39827"/>
                    <a:pt x="59711" y="39577"/>
                    <a:pt x="59627" y="39434"/>
                  </a:cubicBezTo>
                  <a:cubicBezTo>
                    <a:pt x="59294" y="38899"/>
                    <a:pt x="59782" y="38339"/>
                    <a:pt x="59556" y="37815"/>
                  </a:cubicBezTo>
                  <a:cubicBezTo>
                    <a:pt x="59437" y="37553"/>
                    <a:pt x="59580" y="37303"/>
                    <a:pt x="59651" y="37136"/>
                  </a:cubicBezTo>
                  <a:cubicBezTo>
                    <a:pt x="59782" y="36803"/>
                    <a:pt x="59294" y="36541"/>
                    <a:pt x="59651" y="36184"/>
                  </a:cubicBezTo>
                  <a:cubicBezTo>
                    <a:pt x="59758" y="36077"/>
                    <a:pt x="59699" y="35624"/>
                    <a:pt x="59675" y="35327"/>
                  </a:cubicBezTo>
                  <a:cubicBezTo>
                    <a:pt x="59663" y="34958"/>
                    <a:pt x="59818" y="34541"/>
                    <a:pt x="59663" y="34231"/>
                  </a:cubicBezTo>
                  <a:cubicBezTo>
                    <a:pt x="59508" y="33898"/>
                    <a:pt x="59627" y="33588"/>
                    <a:pt x="59651" y="33326"/>
                  </a:cubicBezTo>
                  <a:cubicBezTo>
                    <a:pt x="59711" y="32886"/>
                    <a:pt x="59556" y="32457"/>
                    <a:pt x="59627" y="32017"/>
                  </a:cubicBezTo>
                  <a:cubicBezTo>
                    <a:pt x="59687" y="31624"/>
                    <a:pt x="59532" y="31195"/>
                    <a:pt x="59604" y="30802"/>
                  </a:cubicBezTo>
                  <a:cubicBezTo>
                    <a:pt x="59627" y="30588"/>
                    <a:pt x="59449" y="30457"/>
                    <a:pt x="59497" y="30314"/>
                  </a:cubicBezTo>
                  <a:cubicBezTo>
                    <a:pt x="59651" y="29909"/>
                    <a:pt x="59747" y="29493"/>
                    <a:pt x="59627" y="29100"/>
                  </a:cubicBezTo>
                  <a:cubicBezTo>
                    <a:pt x="59556" y="28850"/>
                    <a:pt x="59532" y="28588"/>
                    <a:pt x="59568" y="28397"/>
                  </a:cubicBezTo>
                  <a:cubicBezTo>
                    <a:pt x="59651" y="27707"/>
                    <a:pt x="59592" y="27040"/>
                    <a:pt x="59532" y="26349"/>
                  </a:cubicBezTo>
                  <a:cubicBezTo>
                    <a:pt x="59497" y="25968"/>
                    <a:pt x="59508" y="25516"/>
                    <a:pt x="59568" y="25135"/>
                  </a:cubicBezTo>
                  <a:cubicBezTo>
                    <a:pt x="59663" y="24516"/>
                    <a:pt x="59508" y="23920"/>
                    <a:pt x="59544" y="23313"/>
                  </a:cubicBezTo>
                  <a:cubicBezTo>
                    <a:pt x="59580" y="22789"/>
                    <a:pt x="59425" y="22182"/>
                    <a:pt x="59473" y="21658"/>
                  </a:cubicBezTo>
                  <a:cubicBezTo>
                    <a:pt x="59532" y="20861"/>
                    <a:pt x="59294" y="20099"/>
                    <a:pt x="59401" y="19301"/>
                  </a:cubicBezTo>
                  <a:cubicBezTo>
                    <a:pt x="59485" y="18682"/>
                    <a:pt x="59270" y="18027"/>
                    <a:pt x="59282" y="17372"/>
                  </a:cubicBezTo>
                  <a:cubicBezTo>
                    <a:pt x="59282" y="16801"/>
                    <a:pt x="59068" y="16241"/>
                    <a:pt x="59008" y="15658"/>
                  </a:cubicBezTo>
                  <a:cubicBezTo>
                    <a:pt x="58996" y="15491"/>
                    <a:pt x="59151" y="15408"/>
                    <a:pt x="59080" y="15241"/>
                  </a:cubicBezTo>
                  <a:cubicBezTo>
                    <a:pt x="58794" y="14491"/>
                    <a:pt x="58889" y="13705"/>
                    <a:pt x="58854" y="12943"/>
                  </a:cubicBezTo>
                  <a:cubicBezTo>
                    <a:pt x="58830" y="12288"/>
                    <a:pt x="58639" y="11657"/>
                    <a:pt x="58711" y="10990"/>
                  </a:cubicBezTo>
                  <a:cubicBezTo>
                    <a:pt x="58735" y="10645"/>
                    <a:pt x="58639" y="10252"/>
                    <a:pt x="58615" y="9883"/>
                  </a:cubicBezTo>
                  <a:cubicBezTo>
                    <a:pt x="58568" y="9276"/>
                    <a:pt x="58568" y="8645"/>
                    <a:pt x="58473" y="8050"/>
                  </a:cubicBezTo>
                  <a:cubicBezTo>
                    <a:pt x="58389" y="7621"/>
                    <a:pt x="58246" y="7192"/>
                    <a:pt x="58199" y="6752"/>
                  </a:cubicBezTo>
                  <a:cubicBezTo>
                    <a:pt x="58056" y="5585"/>
                    <a:pt x="57877" y="4442"/>
                    <a:pt x="57222" y="3370"/>
                  </a:cubicBezTo>
                  <a:cubicBezTo>
                    <a:pt x="56853" y="2763"/>
                    <a:pt x="56437" y="2251"/>
                    <a:pt x="55817" y="1834"/>
                  </a:cubicBezTo>
                  <a:cubicBezTo>
                    <a:pt x="55151" y="1370"/>
                    <a:pt x="54389" y="1061"/>
                    <a:pt x="53591" y="941"/>
                  </a:cubicBezTo>
                  <a:cubicBezTo>
                    <a:pt x="53304" y="895"/>
                    <a:pt x="53072" y="738"/>
                    <a:pt x="52809" y="738"/>
                  </a:cubicBezTo>
                  <a:cubicBezTo>
                    <a:pt x="52800" y="738"/>
                    <a:pt x="52791" y="739"/>
                    <a:pt x="52781" y="739"/>
                  </a:cubicBezTo>
                  <a:cubicBezTo>
                    <a:pt x="52718" y="744"/>
                    <a:pt x="52656" y="746"/>
                    <a:pt x="52594" y="746"/>
                  </a:cubicBezTo>
                  <a:cubicBezTo>
                    <a:pt x="51870" y="746"/>
                    <a:pt x="51207" y="451"/>
                    <a:pt x="50483" y="418"/>
                  </a:cubicBezTo>
                  <a:cubicBezTo>
                    <a:pt x="50472" y="417"/>
                    <a:pt x="50460" y="417"/>
                    <a:pt x="50448" y="417"/>
                  </a:cubicBezTo>
                  <a:cubicBezTo>
                    <a:pt x="50341" y="417"/>
                    <a:pt x="50223" y="442"/>
                    <a:pt x="50109" y="442"/>
                  </a:cubicBezTo>
                  <a:cubicBezTo>
                    <a:pt x="50026" y="442"/>
                    <a:pt x="49947" y="429"/>
                    <a:pt x="49876" y="382"/>
                  </a:cubicBezTo>
                  <a:cubicBezTo>
                    <a:pt x="49424" y="96"/>
                    <a:pt x="48888" y="168"/>
                    <a:pt x="48400" y="120"/>
                  </a:cubicBezTo>
                  <a:cubicBezTo>
                    <a:pt x="47674" y="60"/>
                    <a:pt x="36517" y="72"/>
                    <a:pt x="35779" y="37"/>
                  </a:cubicBezTo>
                  <a:cubicBezTo>
                    <a:pt x="35356" y="14"/>
                    <a:pt x="34924" y="0"/>
                    <a:pt x="34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82875" tIns="274300" rIns="18287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endParaRPr sz="14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5" name="Google Shape;626;p29"/>
            <p:cNvSpPr/>
            <p:nvPr/>
          </p:nvSpPr>
          <p:spPr>
            <a:xfrm>
              <a:off x="6424322" y="4365256"/>
              <a:ext cx="3062578" cy="644894"/>
            </a:xfrm>
            <a:custGeom>
              <a:avLst/>
              <a:gdLst/>
              <a:ahLst/>
              <a:cxnLst/>
              <a:rect l="l" t="t" r="r" b="b"/>
              <a:pathLst>
                <a:path w="55970" h="11522" extrusionOk="0">
                  <a:moveTo>
                    <a:pt x="32072" y="1"/>
                  </a:moveTo>
                  <a:cubicBezTo>
                    <a:pt x="31843" y="1"/>
                    <a:pt x="31614" y="33"/>
                    <a:pt x="31409" y="154"/>
                  </a:cubicBezTo>
                  <a:cubicBezTo>
                    <a:pt x="31270" y="54"/>
                    <a:pt x="31125" y="24"/>
                    <a:pt x="30976" y="24"/>
                  </a:cubicBezTo>
                  <a:cubicBezTo>
                    <a:pt x="30749" y="24"/>
                    <a:pt x="30512" y="94"/>
                    <a:pt x="30276" y="94"/>
                  </a:cubicBezTo>
                  <a:cubicBezTo>
                    <a:pt x="30189" y="94"/>
                    <a:pt x="30102" y="85"/>
                    <a:pt x="30016" y="59"/>
                  </a:cubicBezTo>
                  <a:cubicBezTo>
                    <a:pt x="29965" y="45"/>
                    <a:pt x="29913" y="39"/>
                    <a:pt x="29859" y="39"/>
                  </a:cubicBezTo>
                  <a:cubicBezTo>
                    <a:pt x="29662" y="39"/>
                    <a:pt x="29442" y="114"/>
                    <a:pt x="29203" y="114"/>
                  </a:cubicBezTo>
                  <a:cubicBezTo>
                    <a:pt x="29123" y="114"/>
                    <a:pt x="29041" y="105"/>
                    <a:pt x="28956" y="83"/>
                  </a:cubicBezTo>
                  <a:cubicBezTo>
                    <a:pt x="28904" y="72"/>
                    <a:pt x="28848" y="67"/>
                    <a:pt x="28789" y="67"/>
                  </a:cubicBezTo>
                  <a:cubicBezTo>
                    <a:pt x="28576" y="67"/>
                    <a:pt x="28324" y="125"/>
                    <a:pt x="28069" y="125"/>
                  </a:cubicBezTo>
                  <a:cubicBezTo>
                    <a:pt x="28024" y="125"/>
                    <a:pt x="27978" y="123"/>
                    <a:pt x="27932" y="119"/>
                  </a:cubicBezTo>
                  <a:cubicBezTo>
                    <a:pt x="27832" y="109"/>
                    <a:pt x="27728" y="106"/>
                    <a:pt x="27623" y="106"/>
                  </a:cubicBezTo>
                  <a:cubicBezTo>
                    <a:pt x="27519" y="106"/>
                    <a:pt x="27413" y="109"/>
                    <a:pt x="27307" y="109"/>
                  </a:cubicBezTo>
                  <a:cubicBezTo>
                    <a:pt x="27139" y="109"/>
                    <a:pt x="26969" y="102"/>
                    <a:pt x="26801" y="71"/>
                  </a:cubicBezTo>
                  <a:cubicBezTo>
                    <a:pt x="26789" y="68"/>
                    <a:pt x="26777" y="67"/>
                    <a:pt x="26766" y="67"/>
                  </a:cubicBezTo>
                  <a:cubicBezTo>
                    <a:pt x="26661" y="67"/>
                    <a:pt x="26582" y="173"/>
                    <a:pt x="26485" y="173"/>
                  </a:cubicBezTo>
                  <a:cubicBezTo>
                    <a:pt x="26457" y="173"/>
                    <a:pt x="26428" y="164"/>
                    <a:pt x="26397" y="142"/>
                  </a:cubicBezTo>
                  <a:cubicBezTo>
                    <a:pt x="26265" y="62"/>
                    <a:pt x="26126" y="41"/>
                    <a:pt x="25984" y="41"/>
                  </a:cubicBezTo>
                  <a:cubicBezTo>
                    <a:pt x="25831" y="41"/>
                    <a:pt x="25676" y="65"/>
                    <a:pt x="25526" y="65"/>
                  </a:cubicBezTo>
                  <a:cubicBezTo>
                    <a:pt x="25487" y="65"/>
                    <a:pt x="25447" y="63"/>
                    <a:pt x="25408" y="59"/>
                  </a:cubicBezTo>
                  <a:cubicBezTo>
                    <a:pt x="25393" y="57"/>
                    <a:pt x="25377" y="57"/>
                    <a:pt x="25361" y="57"/>
                  </a:cubicBezTo>
                  <a:cubicBezTo>
                    <a:pt x="25206" y="57"/>
                    <a:pt x="25028" y="126"/>
                    <a:pt x="24863" y="126"/>
                  </a:cubicBezTo>
                  <a:cubicBezTo>
                    <a:pt x="24796" y="126"/>
                    <a:pt x="24731" y="115"/>
                    <a:pt x="24670" y="83"/>
                  </a:cubicBezTo>
                  <a:cubicBezTo>
                    <a:pt x="24646" y="69"/>
                    <a:pt x="24626" y="64"/>
                    <a:pt x="24608" y="64"/>
                  </a:cubicBezTo>
                  <a:cubicBezTo>
                    <a:pt x="24516" y="64"/>
                    <a:pt x="24512" y="227"/>
                    <a:pt x="24480" y="227"/>
                  </a:cubicBezTo>
                  <a:cubicBezTo>
                    <a:pt x="24471" y="227"/>
                    <a:pt x="24460" y="213"/>
                    <a:pt x="24444" y="178"/>
                  </a:cubicBezTo>
                  <a:cubicBezTo>
                    <a:pt x="24393" y="77"/>
                    <a:pt x="24333" y="49"/>
                    <a:pt x="24269" y="49"/>
                  </a:cubicBezTo>
                  <a:cubicBezTo>
                    <a:pt x="24188" y="49"/>
                    <a:pt x="24102" y="94"/>
                    <a:pt x="24026" y="94"/>
                  </a:cubicBezTo>
                  <a:cubicBezTo>
                    <a:pt x="23992" y="94"/>
                    <a:pt x="23960" y="85"/>
                    <a:pt x="23932" y="59"/>
                  </a:cubicBezTo>
                  <a:cubicBezTo>
                    <a:pt x="23870" y="197"/>
                    <a:pt x="23791" y="240"/>
                    <a:pt x="23705" y="240"/>
                  </a:cubicBezTo>
                  <a:cubicBezTo>
                    <a:pt x="23560" y="240"/>
                    <a:pt x="23395" y="119"/>
                    <a:pt x="23253" y="119"/>
                  </a:cubicBezTo>
                  <a:cubicBezTo>
                    <a:pt x="23249" y="119"/>
                    <a:pt x="23245" y="119"/>
                    <a:pt x="23241" y="119"/>
                  </a:cubicBezTo>
                  <a:cubicBezTo>
                    <a:pt x="23191" y="119"/>
                    <a:pt x="23143" y="77"/>
                    <a:pt x="23080" y="77"/>
                  </a:cubicBezTo>
                  <a:cubicBezTo>
                    <a:pt x="23044" y="77"/>
                    <a:pt x="23004" y="90"/>
                    <a:pt x="22956" y="131"/>
                  </a:cubicBezTo>
                  <a:cubicBezTo>
                    <a:pt x="22907" y="179"/>
                    <a:pt x="22823" y="211"/>
                    <a:pt x="22735" y="211"/>
                  </a:cubicBezTo>
                  <a:cubicBezTo>
                    <a:pt x="22671" y="211"/>
                    <a:pt x="22606" y="194"/>
                    <a:pt x="22551" y="154"/>
                  </a:cubicBezTo>
                  <a:cubicBezTo>
                    <a:pt x="22502" y="115"/>
                    <a:pt x="22459" y="102"/>
                    <a:pt x="22417" y="102"/>
                  </a:cubicBezTo>
                  <a:cubicBezTo>
                    <a:pt x="22357" y="102"/>
                    <a:pt x="22299" y="128"/>
                    <a:pt x="22229" y="142"/>
                  </a:cubicBezTo>
                  <a:cubicBezTo>
                    <a:pt x="22197" y="146"/>
                    <a:pt x="22165" y="147"/>
                    <a:pt x="22132" y="147"/>
                  </a:cubicBezTo>
                  <a:cubicBezTo>
                    <a:pt x="22052" y="147"/>
                    <a:pt x="21971" y="139"/>
                    <a:pt x="21891" y="139"/>
                  </a:cubicBezTo>
                  <a:cubicBezTo>
                    <a:pt x="21780" y="139"/>
                    <a:pt x="21670" y="154"/>
                    <a:pt x="21563" y="226"/>
                  </a:cubicBezTo>
                  <a:cubicBezTo>
                    <a:pt x="21461" y="99"/>
                    <a:pt x="20052" y="56"/>
                    <a:pt x="18260" y="56"/>
                  </a:cubicBezTo>
                  <a:cubicBezTo>
                    <a:pt x="14991" y="56"/>
                    <a:pt x="10452" y="199"/>
                    <a:pt x="10275" y="238"/>
                  </a:cubicBezTo>
                  <a:cubicBezTo>
                    <a:pt x="10092" y="278"/>
                    <a:pt x="9921" y="323"/>
                    <a:pt x="9752" y="323"/>
                  </a:cubicBezTo>
                  <a:cubicBezTo>
                    <a:pt x="9625" y="323"/>
                    <a:pt x="9499" y="298"/>
                    <a:pt x="9371" y="226"/>
                  </a:cubicBezTo>
                  <a:cubicBezTo>
                    <a:pt x="9310" y="199"/>
                    <a:pt x="9257" y="176"/>
                    <a:pt x="9208" y="176"/>
                  </a:cubicBezTo>
                  <a:cubicBezTo>
                    <a:pt x="9169" y="176"/>
                    <a:pt x="9133" y="190"/>
                    <a:pt x="9097" y="226"/>
                  </a:cubicBezTo>
                  <a:cubicBezTo>
                    <a:pt x="8983" y="332"/>
                    <a:pt x="8855" y="351"/>
                    <a:pt x="8722" y="351"/>
                  </a:cubicBezTo>
                  <a:cubicBezTo>
                    <a:pt x="8645" y="351"/>
                    <a:pt x="8567" y="345"/>
                    <a:pt x="8490" y="345"/>
                  </a:cubicBezTo>
                  <a:cubicBezTo>
                    <a:pt x="8262" y="345"/>
                    <a:pt x="8035" y="334"/>
                    <a:pt x="7811" y="334"/>
                  </a:cubicBezTo>
                  <a:cubicBezTo>
                    <a:pt x="7625" y="334"/>
                    <a:pt x="7442" y="342"/>
                    <a:pt x="7263" y="369"/>
                  </a:cubicBezTo>
                  <a:cubicBezTo>
                    <a:pt x="6847" y="440"/>
                    <a:pt x="6430" y="546"/>
                    <a:pt x="6014" y="546"/>
                  </a:cubicBezTo>
                  <a:cubicBezTo>
                    <a:pt x="5942" y="546"/>
                    <a:pt x="5870" y="542"/>
                    <a:pt x="5799" y="535"/>
                  </a:cubicBezTo>
                  <a:cubicBezTo>
                    <a:pt x="5739" y="530"/>
                    <a:pt x="5676" y="527"/>
                    <a:pt x="5614" y="527"/>
                  </a:cubicBezTo>
                  <a:cubicBezTo>
                    <a:pt x="5394" y="527"/>
                    <a:pt x="5180" y="564"/>
                    <a:pt x="5096" y="666"/>
                  </a:cubicBezTo>
                  <a:cubicBezTo>
                    <a:pt x="4918" y="916"/>
                    <a:pt x="4680" y="869"/>
                    <a:pt x="4429" y="893"/>
                  </a:cubicBezTo>
                  <a:cubicBezTo>
                    <a:pt x="4377" y="884"/>
                    <a:pt x="4299" y="856"/>
                    <a:pt x="4242" y="856"/>
                  </a:cubicBezTo>
                  <a:cubicBezTo>
                    <a:pt x="4221" y="856"/>
                    <a:pt x="4204" y="859"/>
                    <a:pt x="4191" y="869"/>
                  </a:cubicBezTo>
                  <a:cubicBezTo>
                    <a:pt x="3834" y="1107"/>
                    <a:pt x="3322" y="1119"/>
                    <a:pt x="3001" y="1345"/>
                  </a:cubicBezTo>
                  <a:cubicBezTo>
                    <a:pt x="2489" y="1702"/>
                    <a:pt x="1786" y="1821"/>
                    <a:pt x="1512" y="2488"/>
                  </a:cubicBezTo>
                  <a:cubicBezTo>
                    <a:pt x="1381" y="2821"/>
                    <a:pt x="1108" y="3131"/>
                    <a:pt x="1108" y="3512"/>
                  </a:cubicBezTo>
                  <a:cubicBezTo>
                    <a:pt x="1108" y="3821"/>
                    <a:pt x="822" y="4012"/>
                    <a:pt x="762" y="4298"/>
                  </a:cubicBezTo>
                  <a:cubicBezTo>
                    <a:pt x="643" y="4798"/>
                    <a:pt x="643" y="5310"/>
                    <a:pt x="572" y="5810"/>
                  </a:cubicBezTo>
                  <a:cubicBezTo>
                    <a:pt x="512" y="6191"/>
                    <a:pt x="453" y="6584"/>
                    <a:pt x="500" y="6953"/>
                  </a:cubicBezTo>
                  <a:cubicBezTo>
                    <a:pt x="524" y="7143"/>
                    <a:pt x="215" y="7143"/>
                    <a:pt x="369" y="7262"/>
                  </a:cubicBezTo>
                  <a:cubicBezTo>
                    <a:pt x="715" y="7560"/>
                    <a:pt x="131" y="7834"/>
                    <a:pt x="358" y="8143"/>
                  </a:cubicBezTo>
                  <a:cubicBezTo>
                    <a:pt x="381" y="8191"/>
                    <a:pt x="238" y="8417"/>
                    <a:pt x="381" y="8608"/>
                  </a:cubicBezTo>
                  <a:cubicBezTo>
                    <a:pt x="619" y="8894"/>
                    <a:pt x="286" y="9155"/>
                    <a:pt x="238" y="9441"/>
                  </a:cubicBezTo>
                  <a:cubicBezTo>
                    <a:pt x="179" y="9941"/>
                    <a:pt x="227" y="10453"/>
                    <a:pt x="24" y="10953"/>
                  </a:cubicBezTo>
                  <a:cubicBezTo>
                    <a:pt x="0" y="11037"/>
                    <a:pt x="131" y="11239"/>
                    <a:pt x="96" y="11418"/>
                  </a:cubicBezTo>
                  <a:cubicBezTo>
                    <a:pt x="88" y="11495"/>
                    <a:pt x="155" y="11522"/>
                    <a:pt x="226" y="11522"/>
                  </a:cubicBezTo>
                  <a:cubicBezTo>
                    <a:pt x="264" y="11522"/>
                    <a:pt x="304" y="11514"/>
                    <a:pt x="334" y="11501"/>
                  </a:cubicBezTo>
                  <a:cubicBezTo>
                    <a:pt x="641" y="11376"/>
                    <a:pt x="955" y="11344"/>
                    <a:pt x="1271" y="11344"/>
                  </a:cubicBezTo>
                  <a:cubicBezTo>
                    <a:pt x="1594" y="11344"/>
                    <a:pt x="1920" y="11378"/>
                    <a:pt x="2242" y="11378"/>
                  </a:cubicBezTo>
                  <a:cubicBezTo>
                    <a:pt x="2325" y="11378"/>
                    <a:pt x="2407" y="11375"/>
                    <a:pt x="2489" y="11370"/>
                  </a:cubicBezTo>
                  <a:cubicBezTo>
                    <a:pt x="2571" y="11365"/>
                    <a:pt x="2655" y="11363"/>
                    <a:pt x="2738" y="11363"/>
                  </a:cubicBezTo>
                  <a:cubicBezTo>
                    <a:pt x="3244" y="11363"/>
                    <a:pt x="3764" y="11443"/>
                    <a:pt x="4275" y="11453"/>
                  </a:cubicBezTo>
                  <a:cubicBezTo>
                    <a:pt x="4414" y="11455"/>
                    <a:pt x="4553" y="11456"/>
                    <a:pt x="4692" y="11456"/>
                  </a:cubicBezTo>
                  <a:cubicBezTo>
                    <a:pt x="5339" y="11456"/>
                    <a:pt x="5988" y="11435"/>
                    <a:pt x="6644" y="11406"/>
                  </a:cubicBezTo>
                  <a:cubicBezTo>
                    <a:pt x="6917" y="11392"/>
                    <a:pt x="7190" y="11386"/>
                    <a:pt x="7463" y="11386"/>
                  </a:cubicBezTo>
                  <a:cubicBezTo>
                    <a:pt x="8369" y="11386"/>
                    <a:pt x="9277" y="11447"/>
                    <a:pt x="10192" y="11465"/>
                  </a:cubicBezTo>
                  <a:cubicBezTo>
                    <a:pt x="10304" y="11467"/>
                    <a:pt x="10578" y="11468"/>
                    <a:pt x="10975" y="11468"/>
                  </a:cubicBezTo>
                  <a:cubicBezTo>
                    <a:pt x="13750" y="11468"/>
                    <a:pt x="22509" y="11431"/>
                    <a:pt x="23301" y="11358"/>
                  </a:cubicBezTo>
                  <a:cubicBezTo>
                    <a:pt x="23932" y="11299"/>
                    <a:pt x="24587" y="11263"/>
                    <a:pt x="25230" y="11227"/>
                  </a:cubicBezTo>
                  <a:cubicBezTo>
                    <a:pt x="25754" y="11191"/>
                    <a:pt x="26278" y="11182"/>
                    <a:pt x="26803" y="11182"/>
                  </a:cubicBezTo>
                  <a:cubicBezTo>
                    <a:pt x="27266" y="11182"/>
                    <a:pt x="27730" y="11189"/>
                    <a:pt x="28194" y="11189"/>
                  </a:cubicBezTo>
                  <a:cubicBezTo>
                    <a:pt x="28579" y="11189"/>
                    <a:pt x="28963" y="11184"/>
                    <a:pt x="29349" y="11168"/>
                  </a:cubicBezTo>
                  <a:cubicBezTo>
                    <a:pt x="29790" y="11150"/>
                    <a:pt x="30233" y="11147"/>
                    <a:pt x="30678" y="11147"/>
                  </a:cubicBezTo>
                  <a:cubicBezTo>
                    <a:pt x="30901" y="11147"/>
                    <a:pt x="31124" y="11148"/>
                    <a:pt x="31347" y="11148"/>
                  </a:cubicBezTo>
                  <a:cubicBezTo>
                    <a:pt x="31570" y="11148"/>
                    <a:pt x="31793" y="11147"/>
                    <a:pt x="32016" y="11144"/>
                  </a:cubicBezTo>
                  <a:cubicBezTo>
                    <a:pt x="32282" y="11140"/>
                    <a:pt x="32547" y="11139"/>
                    <a:pt x="32811" y="11139"/>
                  </a:cubicBezTo>
                  <a:cubicBezTo>
                    <a:pt x="33339" y="11139"/>
                    <a:pt x="33866" y="11144"/>
                    <a:pt x="34398" y="11144"/>
                  </a:cubicBezTo>
                  <a:cubicBezTo>
                    <a:pt x="34695" y="11144"/>
                    <a:pt x="45423" y="11132"/>
                    <a:pt x="45720" y="11132"/>
                  </a:cubicBezTo>
                  <a:cubicBezTo>
                    <a:pt x="45780" y="11131"/>
                    <a:pt x="45839" y="11131"/>
                    <a:pt x="45899" y="11131"/>
                  </a:cubicBezTo>
                  <a:cubicBezTo>
                    <a:pt x="46377" y="11131"/>
                    <a:pt x="46858" y="11154"/>
                    <a:pt x="47336" y="11154"/>
                  </a:cubicBezTo>
                  <a:cubicBezTo>
                    <a:pt x="47657" y="11154"/>
                    <a:pt x="47976" y="11144"/>
                    <a:pt x="48292" y="11108"/>
                  </a:cubicBezTo>
                  <a:cubicBezTo>
                    <a:pt x="49268" y="11013"/>
                    <a:pt x="50245" y="11049"/>
                    <a:pt x="51209" y="11013"/>
                  </a:cubicBezTo>
                  <a:cubicBezTo>
                    <a:pt x="51665" y="10986"/>
                    <a:pt x="52113" y="10792"/>
                    <a:pt x="52575" y="10792"/>
                  </a:cubicBezTo>
                  <a:cubicBezTo>
                    <a:pt x="52729" y="10792"/>
                    <a:pt x="52885" y="10813"/>
                    <a:pt x="53043" y="10870"/>
                  </a:cubicBezTo>
                  <a:cubicBezTo>
                    <a:pt x="53055" y="10870"/>
                    <a:pt x="53102" y="10846"/>
                    <a:pt x="53114" y="10822"/>
                  </a:cubicBezTo>
                  <a:cubicBezTo>
                    <a:pt x="53144" y="10674"/>
                    <a:pt x="53243" y="10646"/>
                    <a:pt x="53349" y="10646"/>
                  </a:cubicBezTo>
                  <a:cubicBezTo>
                    <a:pt x="53412" y="10646"/>
                    <a:pt x="53477" y="10656"/>
                    <a:pt x="53531" y="10656"/>
                  </a:cubicBezTo>
                  <a:cubicBezTo>
                    <a:pt x="53609" y="10661"/>
                    <a:pt x="53688" y="10663"/>
                    <a:pt x="53766" y="10663"/>
                  </a:cubicBezTo>
                  <a:cubicBezTo>
                    <a:pt x="54185" y="10663"/>
                    <a:pt x="54600" y="10597"/>
                    <a:pt x="55018" y="10597"/>
                  </a:cubicBezTo>
                  <a:cubicBezTo>
                    <a:pt x="55196" y="10597"/>
                    <a:pt x="55375" y="10609"/>
                    <a:pt x="55555" y="10644"/>
                  </a:cubicBezTo>
                  <a:cubicBezTo>
                    <a:pt x="55587" y="10650"/>
                    <a:pt x="55622" y="10654"/>
                    <a:pt x="55656" y="10654"/>
                  </a:cubicBezTo>
                  <a:cubicBezTo>
                    <a:pt x="55812" y="10654"/>
                    <a:pt x="55969" y="10585"/>
                    <a:pt x="55960" y="10429"/>
                  </a:cubicBezTo>
                  <a:cubicBezTo>
                    <a:pt x="55936" y="10060"/>
                    <a:pt x="55936" y="9691"/>
                    <a:pt x="55912" y="9322"/>
                  </a:cubicBezTo>
                  <a:cubicBezTo>
                    <a:pt x="55876" y="8941"/>
                    <a:pt x="55841" y="8548"/>
                    <a:pt x="55805" y="8167"/>
                  </a:cubicBezTo>
                  <a:cubicBezTo>
                    <a:pt x="55745" y="7631"/>
                    <a:pt x="55710" y="7084"/>
                    <a:pt x="55650" y="6548"/>
                  </a:cubicBezTo>
                  <a:cubicBezTo>
                    <a:pt x="55603" y="6179"/>
                    <a:pt x="55543" y="5822"/>
                    <a:pt x="55460" y="5476"/>
                  </a:cubicBezTo>
                  <a:cubicBezTo>
                    <a:pt x="55376" y="5167"/>
                    <a:pt x="55519" y="4845"/>
                    <a:pt x="55376" y="4583"/>
                  </a:cubicBezTo>
                  <a:cubicBezTo>
                    <a:pt x="55245" y="4322"/>
                    <a:pt x="55233" y="4072"/>
                    <a:pt x="55210" y="3821"/>
                  </a:cubicBezTo>
                  <a:cubicBezTo>
                    <a:pt x="55210" y="3726"/>
                    <a:pt x="55245" y="3595"/>
                    <a:pt x="55174" y="3560"/>
                  </a:cubicBezTo>
                  <a:cubicBezTo>
                    <a:pt x="54864" y="3393"/>
                    <a:pt x="54852" y="3071"/>
                    <a:pt x="54698" y="2833"/>
                  </a:cubicBezTo>
                  <a:cubicBezTo>
                    <a:pt x="54424" y="2428"/>
                    <a:pt x="54198" y="2000"/>
                    <a:pt x="53781" y="1666"/>
                  </a:cubicBezTo>
                  <a:cubicBezTo>
                    <a:pt x="53567" y="1500"/>
                    <a:pt x="53269" y="1535"/>
                    <a:pt x="53090" y="1369"/>
                  </a:cubicBezTo>
                  <a:cubicBezTo>
                    <a:pt x="52686" y="1012"/>
                    <a:pt x="52138" y="964"/>
                    <a:pt x="51650" y="881"/>
                  </a:cubicBezTo>
                  <a:cubicBezTo>
                    <a:pt x="51114" y="785"/>
                    <a:pt x="50590" y="690"/>
                    <a:pt x="50054" y="595"/>
                  </a:cubicBezTo>
                  <a:cubicBezTo>
                    <a:pt x="49114" y="428"/>
                    <a:pt x="48161" y="309"/>
                    <a:pt x="47209" y="190"/>
                  </a:cubicBezTo>
                  <a:cubicBezTo>
                    <a:pt x="47202" y="190"/>
                    <a:pt x="47196" y="189"/>
                    <a:pt x="47190" y="189"/>
                  </a:cubicBezTo>
                  <a:cubicBezTo>
                    <a:pt x="47097" y="189"/>
                    <a:pt x="47019" y="244"/>
                    <a:pt x="46930" y="244"/>
                  </a:cubicBezTo>
                  <a:cubicBezTo>
                    <a:pt x="46891" y="244"/>
                    <a:pt x="46849" y="234"/>
                    <a:pt x="46804" y="202"/>
                  </a:cubicBezTo>
                  <a:cubicBezTo>
                    <a:pt x="46601" y="82"/>
                    <a:pt x="46351" y="23"/>
                    <a:pt x="46122" y="23"/>
                  </a:cubicBezTo>
                  <a:cubicBezTo>
                    <a:pt x="45988" y="23"/>
                    <a:pt x="45862" y="43"/>
                    <a:pt x="45756" y="83"/>
                  </a:cubicBezTo>
                  <a:cubicBezTo>
                    <a:pt x="45630" y="135"/>
                    <a:pt x="44608" y="154"/>
                    <a:pt x="43218" y="154"/>
                  </a:cubicBezTo>
                  <a:cubicBezTo>
                    <a:pt x="39882" y="154"/>
                    <a:pt x="34428" y="47"/>
                    <a:pt x="34159" y="47"/>
                  </a:cubicBezTo>
                  <a:cubicBezTo>
                    <a:pt x="33915" y="53"/>
                    <a:pt x="33662" y="59"/>
                    <a:pt x="33408" y="59"/>
                  </a:cubicBezTo>
                  <a:cubicBezTo>
                    <a:pt x="33153" y="59"/>
                    <a:pt x="32897" y="53"/>
                    <a:pt x="32647" y="35"/>
                  </a:cubicBezTo>
                  <a:cubicBezTo>
                    <a:pt x="32466" y="24"/>
                    <a:pt x="32269" y="1"/>
                    <a:pt x="32072" y="1"/>
                  </a:cubicBezTo>
                  <a:close/>
                </a:path>
              </a:pathLst>
            </a:custGeom>
            <a:solidFill>
              <a:srgbClr val="EE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endParaRPr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6" name="Google Shape;627;p29"/>
          <p:cNvSpPr/>
          <p:nvPr/>
        </p:nvSpPr>
        <p:spPr>
          <a:xfrm>
            <a:off x="9066127" y="3501051"/>
            <a:ext cx="45719" cy="46331"/>
          </a:xfrm>
          <a:custGeom>
            <a:avLst/>
            <a:gdLst/>
            <a:ahLst/>
            <a:cxnLst/>
            <a:rect l="l" t="t" r="r" b="b"/>
            <a:pathLst>
              <a:path w="180" h="148" extrusionOk="0">
                <a:moveTo>
                  <a:pt x="90" y="0"/>
                </a:moveTo>
                <a:cubicBezTo>
                  <a:pt x="54" y="0"/>
                  <a:pt x="35" y="30"/>
                  <a:pt x="25" y="50"/>
                </a:cubicBezTo>
                <a:cubicBezTo>
                  <a:pt x="1" y="98"/>
                  <a:pt x="37" y="121"/>
                  <a:pt x="72" y="145"/>
                </a:cubicBezTo>
                <a:cubicBezTo>
                  <a:pt x="79" y="147"/>
                  <a:pt x="85" y="148"/>
                  <a:pt x="90" y="148"/>
                </a:cubicBezTo>
                <a:cubicBezTo>
                  <a:pt x="126" y="148"/>
                  <a:pt x="145" y="117"/>
                  <a:pt x="156" y="86"/>
                </a:cubicBezTo>
                <a:cubicBezTo>
                  <a:pt x="180" y="50"/>
                  <a:pt x="144" y="14"/>
                  <a:pt x="108" y="2"/>
                </a:cubicBezTo>
                <a:cubicBezTo>
                  <a:pt x="102" y="1"/>
                  <a:pt x="96" y="0"/>
                  <a:pt x="9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7" name="Google Shape;630;p29"/>
          <p:cNvSpPr/>
          <p:nvPr/>
        </p:nvSpPr>
        <p:spPr>
          <a:xfrm>
            <a:off x="6791567" y="3346033"/>
            <a:ext cx="58517" cy="49092"/>
          </a:xfrm>
          <a:custGeom>
            <a:avLst/>
            <a:gdLst/>
            <a:ahLst/>
            <a:cxnLst/>
            <a:rect l="l" t="t" r="r" b="b"/>
            <a:pathLst>
              <a:path w="679" h="377" extrusionOk="0">
                <a:moveTo>
                  <a:pt x="272" y="1"/>
                </a:moveTo>
                <a:cubicBezTo>
                  <a:pt x="213" y="1"/>
                  <a:pt x="156" y="16"/>
                  <a:pt x="107" y="55"/>
                </a:cubicBezTo>
                <a:cubicBezTo>
                  <a:pt x="0" y="126"/>
                  <a:pt x="131" y="245"/>
                  <a:pt x="143" y="352"/>
                </a:cubicBezTo>
                <a:cubicBezTo>
                  <a:pt x="143" y="364"/>
                  <a:pt x="167" y="364"/>
                  <a:pt x="191" y="376"/>
                </a:cubicBezTo>
                <a:cubicBezTo>
                  <a:pt x="226" y="315"/>
                  <a:pt x="222" y="189"/>
                  <a:pt x="294" y="189"/>
                </a:cubicBezTo>
                <a:cubicBezTo>
                  <a:pt x="320" y="189"/>
                  <a:pt x="355" y="205"/>
                  <a:pt x="405" y="245"/>
                </a:cubicBezTo>
                <a:cubicBezTo>
                  <a:pt x="456" y="282"/>
                  <a:pt x="511" y="296"/>
                  <a:pt x="569" y="296"/>
                </a:cubicBezTo>
                <a:cubicBezTo>
                  <a:pt x="605" y="296"/>
                  <a:pt x="642" y="290"/>
                  <a:pt x="679" y="281"/>
                </a:cubicBezTo>
                <a:cubicBezTo>
                  <a:pt x="667" y="174"/>
                  <a:pt x="595" y="102"/>
                  <a:pt x="524" y="67"/>
                </a:cubicBezTo>
                <a:cubicBezTo>
                  <a:pt x="447" y="32"/>
                  <a:pt x="357" y="1"/>
                  <a:pt x="272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8" name="Google Shape;631;p29"/>
          <p:cNvSpPr/>
          <p:nvPr/>
        </p:nvSpPr>
        <p:spPr>
          <a:xfrm>
            <a:off x="6813017" y="3356312"/>
            <a:ext cx="58517" cy="49092"/>
          </a:xfrm>
          <a:custGeom>
            <a:avLst/>
            <a:gdLst/>
            <a:ahLst/>
            <a:cxnLst/>
            <a:rect l="l" t="t" r="r" b="b"/>
            <a:pathLst>
              <a:path w="72" h="51" extrusionOk="0">
                <a:moveTo>
                  <a:pt x="48" y="0"/>
                </a:moveTo>
                <a:cubicBezTo>
                  <a:pt x="12" y="12"/>
                  <a:pt x="1" y="36"/>
                  <a:pt x="36" y="48"/>
                </a:cubicBezTo>
                <a:cubicBezTo>
                  <a:pt x="36" y="50"/>
                  <a:pt x="37" y="51"/>
                  <a:pt x="39" y="51"/>
                </a:cubicBezTo>
                <a:cubicBezTo>
                  <a:pt x="45" y="51"/>
                  <a:pt x="62" y="36"/>
                  <a:pt x="72" y="36"/>
                </a:cubicBezTo>
                <a:cubicBezTo>
                  <a:pt x="60" y="24"/>
                  <a:pt x="48" y="0"/>
                  <a:pt x="48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9" name="Google Shape;632;p29"/>
          <p:cNvSpPr/>
          <p:nvPr/>
        </p:nvSpPr>
        <p:spPr>
          <a:xfrm>
            <a:off x="6806896" y="3355838"/>
            <a:ext cx="58517" cy="49092"/>
          </a:xfrm>
          <a:custGeom>
            <a:avLst/>
            <a:gdLst/>
            <a:ahLst/>
            <a:cxnLst/>
            <a:rect l="l" t="t" r="r" b="b"/>
            <a:pathLst>
              <a:path w="60" h="48" extrusionOk="0">
                <a:moveTo>
                  <a:pt x="36" y="0"/>
                </a:moveTo>
                <a:cubicBezTo>
                  <a:pt x="24" y="0"/>
                  <a:pt x="12" y="12"/>
                  <a:pt x="0" y="12"/>
                </a:cubicBezTo>
                <a:cubicBezTo>
                  <a:pt x="12" y="24"/>
                  <a:pt x="24" y="36"/>
                  <a:pt x="24" y="48"/>
                </a:cubicBezTo>
                <a:cubicBezTo>
                  <a:pt x="36" y="36"/>
                  <a:pt x="48" y="36"/>
                  <a:pt x="60" y="24"/>
                </a:cubicBezTo>
                <a:cubicBezTo>
                  <a:pt x="48" y="12"/>
                  <a:pt x="48" y="0"/>
                  <a:pt x="36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0" name="Google Shape;633;p29"/>
          <p:cNvSpPr/>
          <p:nvPr/>
        </p:nvSpPr>
        <p:spPr>
          <a:xfrm>
            <a:off x="8506500" y="3077668"/>
            <a:ext cx="619699" cy="708028"/>
          </a:xfrm>
          <a:custGeom>
            <a:avLst/>
            <a:gdLst/>
            <a:ahLst/>
            <a:cxnLst/>
            <a:rect l="l" t="t" r="r" b="b"/>
            <a:pathLst>
              <a:path w="8311" h="18491" extrusionOk="0">
                <a:moveTo>
                  <a:pt x="5666" y="1075"/>
                </a:moveTo>
                <a:cubicBezTo>
                  <a:pt x="5687" y="1075"/>
                  <a:pt x="5711" y="1082"/>
                  <a:pt x="5739" y="1100"/>
                </a:cubicBezTo>
                <a:cubicBezTo>
                  <a:pt x="5894" y="1207"/>
                  <a:pt x="6144" y="1135"/>
                  <a:pt x="6215" y="1397"/>
                </a:cubicBezTo>
                <a:cubicBezTo>
                  <a:pt x="6334" y="1802"/>
                  <a:pt x="6537" y="2171"/>
                  <a:pt x="6596" y="2588"/>
                </a:cubicBezTo>
                <a:cubicBezTo>
                  <a:pt x="6703" y="3302"/>
                  <a:pt x="7049" y="3969"/>
                  <a:pt x="7025" y="4719"/>
                </a:cubicBezTo>
                <a:cubicBezTo>
                  <a:pt x="7025" y="4945"/>
                  <a:pt x="7168" y="5160"/>
                  <a:pt x="7180" y="5386"/>
                </a:cubicBezTo>
                <a:cubicBezTo>
                  <a:pt x="7275" y="6267"/>
                  <a:pt x="7239" y="7148"/>
                  <a:pt x="7144" y="8041"/>
                </a:cubicBezTo>
                <a:cubicBezTo>
                  <a:pt x="7037" y="9017"/>
                  <a:pt x="6846" y="9982"/>
                  <a:pt x="6572" y="10922"/>
                </a:cubicBezTo>
                <a:cubicBezTo>
                  <a:pt x="6441" y="11387"/>
                  <a:pt x="6275" y="11839"/>
                  <a:pt x="6144" y="12303"/>
                </a:cubicBezTo>
                <a:cubicBezTo>
                  <a:pt x="6025" y="12696"/>
                  <a:pt x="5727" y="13030"/>
                  <a:pt x="5584" y="13435"/>
                </a:cubicBezTo>
                <a:cubicBezTo>
                  <a:pt x="5566" y="13500"/>
                  <a:pt x="5495" y="13500"/>
                  <a:pt x="5429" y="13500"/>
                </a:cubicBezTo>
                <a:cubicBezTo>
                  <a:pt x="5364" y="13500"/>
                  <a:pt x="5304" y="13500"/>
                  <a:pt x="5310" y="13565"/>
                </a:cubicBezTo>
                <a:cubicBezTo>
                  <a:pt x="5310" y="13685"/>
                  <a:pt x="5120" y="13744"/>
                  <a:pt x="5251" y="13911"/>
                </a:cubicBezTo>
                <a:cubicBezTo>
                  <a:pt x="5344" y="14032"/>
                  <a:pt x="5437" y="14058"/>
                  <a:pt x="5536" y="14058"/>
                </a:cubicBezTo>
                <a:cubicBezTo>
                  <a:pt x="5564" y="14058"/>
                  <a:pt x="5591" y="14056"/>
                  <a:pt x="5620" y="14054"/>
                </a:cubicBezTo>
                <a:cubicBezTo>
                  <a:pt x="6026" y="14031"/>
                  <a:pt x="6411" y="13934"/>
                  <a:pt x="6815" y="13934"/>
                </a:cubicBezTo>
                <a:cubicBezTo>
                  <a:pt x="6837" y="13934"/>
                  <a:pt x="6860" y="13934"/>
                  <a:pt x="6882" y="13935"/>
                </a:cubicBezTo>
                <a:cubicBezTo>
                  <a:pt x="7287" y="13958"/>
                  <a:pt x="7299" y="14042"/>
                  <a:pt x="7144" y="14435"/>
                </a:cubicBezTo>
                <a:cubicBezTo>
                  <a:pt x="7084" y="14589"/>
                  <a:pt x="6977" y="14732"/>
                  <a:pt x="6965" y="14923"/>
                </a:cubicBezTo>
                <a:cubicBezTo>
                  <a:pt x="6954" y="15102"/>
                  <a:pt x="6901" y="15355"/>
                  <a:pt x="6618" y="15355"/>
                </a:cubicBezTo>
                <a:cubicBezTo>
                  <a:pt x="6600" y="15355"/>
                  <a:pt x="6581" y="15354"/>
                  <a:pt x="6561" y="15351"/>
                </a:cubicBezTo>
                <a:cubicBezTo>
                  <a:pt x="6550" y="15350"/>
                  <a:pt x="6541" y="15350"/>
                  <a:pt x="6532" y="15350"/>
                </a:cubicBezTo>
                <a:cubicBezTo>
                  <a:pt x="6365" y="15350"/>
                  <a:pt x="6425" y="15559"/>
                  <a:pt x="6346" y="15649"/>
                </a:cubicBezTo>
                <a:cubicBezTo>
                  <a:pt x="6156" y="15840"/>
                  <a:pt x="5846" y="15971"/>
                  <a:pt x="5858" y="16316"/>
                </a:cubicBezTo>
                <a:cubicBezTo>
                  <a:pt x="5858" y="16340"/>
                  <a:pt x="5810" y="16363"/>
                  <a:pt x="5775" y="16375"/>
                </a:cubicBezTo>
                <a:cubicBezTo>
                  <a:pt x="5156" y="16590"/>
                  <a:pt x="4739" y="17149"/>
                  <a:pt x="4132" y="17352"/>
                </a:cubicBezTo>
                <a:cubicBezTo>
                  <a:pt x="3862" y="17442"/>
                  <a:pt x="3575" y="17549"/>
                  <a:pt x="3259" y="17549"/>
                </a:cubicBezTo>
                <a:cubicBezTo>
                  <a:pt x="3116" y="17549"/>
                  <a:pt x="2966" y="17527"/>
                  <a:pt x="2810" y="17471"/>
                </a:cubicBezTo>
                <a:cubicBezTo>
                  <a:pt x="2298" y="17292"/>
                  <a:pt x="2036" y="16971"/>
                  <a:pt x="1834" y="16506"/>
                </a:cubicBezTo>
                <a:cubicBezTo>
                  <a:pt x="1524" y="15792"/>
                  <a:pt x="1203" y="15089"/>
                  <a:pt x="1000" y="14327"/>
                </a:cubicBezTo>
                <a:cubicBezTo>
                  <a:pt x="941" y="14077"/>
                  <a:pt x="965" y="13816"/>
                  <a:pt x="857" y="13577"/>
                </a:cubicBezTo>
                <a:cubicBezTo>
                  <a:pt x="798" y="13423"/>
                  <a:pt x="869" y="13292"/>
                  <a:pt x="1131" y="13292"/>
                </a:cubicBezTo>
                <a:cubicBezTo>
                  <a:pt x="1144" y="13291"/>
                  <a:pt x="1158" y="13291"/>
                  <a:pt x="1171" y="13291"/>
                </a:cubicBezTo>
                <a:cubicBezTo>
                  <a:pt x="1485" y="13291"/>
                  <a:pt x="1738" y="13425"/>
                  <a:pt x="2024" y="13494"/>
                </a:cubicBezTo>
                <a:cubicBezTo>
                  <a:pt x="2141" y="13519"/>
                  <a:pt x="2243" y="13532"/>
                  <a:pt x="2332" y="13532"/>
                </a:cubicBezTo>
                <a:cubicBezTo>
                  <a:pt x="2670" y="13532"/>
                  <a:pt x="2825" y="13346"/>
                  <a:pt x="2929" y="12923"/>
                </a:cubicBezTo>
                <a:cubicBezTo>
                  <a:pt x="3108" y="12220"/>
                  <a:pt x="3203" y="11506"/>
                  <a:pt x="3274" y="10779"/>
                </a:cubicBezTo>
                <a:cubicBezTo>
                  <a:pt x="3322" y="10256"/>
                  <a:pt x="3417" y="9720"/>
                  <a:pt x="3405" y="9196"/>
                </a:cubicBezTo>
                <a:cubicBezTo>
                  <a:pt x="3393" y="8339"/>
                  <a:pt x="3513" y="7493"/>
                  <a:pt x="3417" y="6636"/>
                </a:cubicBezTo>
                <a:cubicBezTo>
                  <a:pt x="3382" y="6255"/>
                  <a:pt x="3417" y="5862"/>
                  <a:pt x="3310" y="5517"/>
                </a:cubicBezTo>
                <a:cubicBezTo>
                  <a:pt x="3132" y="4838"/>
                  <a:pt x="3036" y="4136"/>
                  <a:pt x="2810" y="3469"/>
                </a:cubicBezTo>
                <a:cubicBezTo>
                  <a:pt x="2667" y="3052"/>
                  <a:pt x="2477" y="2636"/>
                  <a:pt x="2429" y="2159"/>
                </a:cubicBezTo>
                <a:cubicBezTo>
                  <a:pt x="2460" y="2157"/>
                  <a:pt x="2491" y="2155"/>
                  <a:pt x="2520" y="2155"/>
                </a:cubicBezTo>
                <a:cubicBezTo>
                  <a:pt x="2759" y="2155"/>
                  <a:pt x="2934" y="2242"/>
                  <a:pt x="3072" y="2433"/>
                </a:cubicBezTo>
                <a:cubicBezTo>
                  <a:pt x="3227" y="2647"/>
                  <a:pt x="3513" y="2636"/>
                  <a:pt x="3727" y="2767"/>
                </a:cubicBezTo>
                <a:cubicBezTo>
                  <a:pt x="3870" y="2850"/>
                  <a:pt x="4001" y="3017"/>
                  <a:pt x="4167" y="3040"/>
                </a:cubicBezTo>
                <a:cubicBezTo>
                  <a:pt x="4200" y="3046"/>
                  <a:pt x="4233" y="3049"/>
                  <a:pt x="4266" y="3049"/>
                </a:cubicBezTo>
                <a:cubicBezTo>
                  <a:pt x="4643" y="3049"/>
                  <a:pt x="5089" y="2698"/>
                  <a:pt x="5144" y="2326"/>
                </a:cubicBezTo>
                <a:cubicBezTo>
                  <a:pt x="5203" y="1969"/>
                  <a:pt x="5334" y="1647"/>
                  <a:pt x="5489" y="1326"/>
                </a:cubicBezTo>
                <a:cubicBezTo>
                  <a:pt x="5538" y="1228"/>
                  <a:pt x="5570" y="1075"/>
                  <a:pt x="5666" y="1075"/>
                </a:cubicBezTo>
                <a:close/>
                <a:moveTo>
                  <a:pt x="5703" y="1"/>
                </a:moveTo>
                <a:cubicBezTo>
                  <a:pt x="5550" y="1"/>
                  <a:pt x="5409" y="66"/>
                  <a:pt x="5310" y="207"/>
                </a:cubicBezTo>
                <a:cubicBezTo>
                  <a:pt x="4989" y="671"/>
                  <a:pt x="4667" y="1159"/>
                  <a:pt x="4596" y="1743"/>
                </a:cubicBezTo>
                <a:cubicBezTo>
                  <a:pt x="4555" y="2021"/>
                  <a:pt x="4424" y="2113"/>
                  <a:pt x="4258" y="2113"/>
                </a:cubicBezTo>
                <a:cubicBezTo>
                  <a:pt x="4182" y="2113"/>
                  <a:pt x="4098" y="2094"/>
                  <a:pt x="4013" y="2064"/>
                </a:cubicBezTo>
                <a:cubicBezTo>
                  <a:pt x="3643" y="1921"/>
                  <a:pt x="3346" y="1659"/>
                  <a:pt x="2965" y="1516"/>
                </a:cubicBezTo>
                <a:cubicBezTo>
                  <a:pt x="2702" y="1416"/>
                  <a:pt x="2404" y="1240"/>
                  <a:pt x="2136" y="1240"/>
                </a:cubicBezTo>
                <a:cubicBezTo>
                  <a:pt x="1991" y="1240"/>
                  <a:pt x="1855" y="1291"/>
                  <a:pt x="1738" y="1433"/>
                </a:cubicBezTo>
                <a:cubicBezTo>
                  <a:pt x="1346" y="1885"/>
                  <a:pt x="1810" y="2600"/>
                  <a:pt x="1965" y="3112"/>
                </a:cubicBezTo>
                <a:cubicBezTo>
                  <a:pt x="2060" y="3469"/>
                  <a:pt x="2155" y="3838"/>
                  <a:pt x="2239" y="4195"/>
                </a:cubicBezTo>
                <a:cubicBezTo>
                  <a:pt x="2417" y="4922"/>
                  <a:pt x="2608" y="5624"/>
                  <a:pt x="2655" y="6374"/>
                </a:cubicBezTo>
                <a:cubicBezTo>
                  <a:pt x="2703" y="6993"/>
                  <a:pt x="2655" y="7600"/>
                  <a:pt x="2679" y="8220"/>
                </a:cubicBezTo>
                <a:cubicBezTo>
                  <a:pt x="2703" y="8827"/>
                  <a:pt x="2560" y="9434"/>
                  <a:pt x="2643" y="10041"/>
                </a:cubicBezTo>
                <a:cubicBezTo>
                  <a:pt x="2715" y="10553"/>
                  <a:pt x="2441" y="11029"/>
                  <a:pt x="2453" y="11541"/>
                </a:cubicBezTo>
                <a:cubicBezTo>
                  <a:pt x="2477" y="11982"/>
                  <a:pt x="2262" y="12399"/>
                  <a:pt x="2358" y="12839"/>
                </a:cubicBezTo>
                <a:cubicBezTo>
                  <a:pt x="2375" y="12920"/>
                  <a:pt x="2367" y="12920"/>
                  <a:pt x="2321" y="12920"/>
                </a:cubicBezTo>
                <a:lnTo>
                  <a:pt x="2321" y="12920"/>
                </a:lnTo>
                <a:cubicBezTo>
                  <a:pt x="2306" y="12920"/>
                  <a:pt x="2286" y="12920"/>
                  <a:pt x="2262" y="12923"/>
                </a:cubicBezTo>
                <a:cubicBezTo>
                  <a:pt x="2238" y="12925"/>
                  <a:pt x="2214" y="12927"/>
                  <a:pt x="2191" y="12927"/>
                </a:cubicBezTo>
                <a:cubicBezTo>
                  <a:pt x="1906" y="12927"/>
                  <a:pt x="1693" y="12739"/>
                  <a:pt x="1429" y="12684"/>
                </a:cubicBezTo>
                <a:cubicBezTo>
                  <a:pt x="1355" y="12668"/>
                  <a:pt x="1281" y="12660"/>
                  <a:pt x="1208" y="12660"/>
                </a:cubicBezTo>
                <a:cubicBezTo>
                  <a:pt x="917" y="12660"/>
                  <a:pt x="638" y="12780"/>
                  <a:pt x="381" y="12923"/>
                </a:cubicBezTo>
                <a:cubicBezTo>
                  <a:pt x="0" y="13149"/>
                  <a:pt x="214" y="13435"/>
                  <a:pt x="238" y="13661"/>
                </a:cubicBezTo>
                <a:cubicBezTo>
                  <a:pt x="298" y="14292"/>
                  <a:pt x="488" y="14887"/>
                  <a:pt x="726" y="15470"/>
                </a:cubicBezTo>
                <a:cubicBezTo>
                  <a:pt x="1203" y="16625"/>
                  <a:pt x="1703" y="17911"/>
                  <a:pt x="2989" y="18411"/>
                </a:cubicBezTo>
                <a:cubicBezTo>
                  <a:pt x="3110" y="18458"/>
                  <a:pt x="3247" y="18490"/>
                  <a:pt x="3381" y="18490"/>
                </a:cubicBezTo>
                <a:cubicBezTo>
                  <a:pt x="3417" y="18490"/>
                  <a:pt x="3453" y="18488"/>
                  <a:pt x="3489" y="18483"/>
                </a:cubicBezTo>
                <a:cubicBezTo>
                  <a:pt x="3620" y="18447"/>
                  <a:pt x="3739" y="18376"/>
                  <a:pt x="3846" y="18304"/>
                </a:cubicBezTo>
                <a:cubicBezTo>
                  <a:pt x="4489" y="17899"/>
                  <a:pt x="5239" y="17602"/>
                  <a:pt x="5822" y="17149"/>
                </a:cubicBezTo>
                <a:cubicBezTo>
                  <a:pt x="6251" y="16816"/>
                  <a:pt x="6680" y="16459"/>
                  <a:pt x="7037" y="16018"/>
                </a:cubicBezTo>
                <a:cubicBezTo>
                  <a:pt x="7477" y="15482"/>
                  <a:pt x="8311" y="14423"/>
                  <a:pt x="7954" y="13673"/>
                </a:cubicBezTo>
                <a:cubicBezTo>
                  <a:pt x="7834" y="13446"/>
                  <a:pt x="7561" y="13280"/>
                  <a:pt x="7323" y="13208"/>
                </a:cubicBezTo>
                <a:cubicBezTo>
                  <a:pt x="7263" y="13196"/>
                  <a:pt x="6394" y="13101"/>
                  <a:pt x="6406" y="13077"/>
                </a:cubicBezTo>
                <a:cubicBezTo>
                  <a:pt x="6882" y="12232"/>
                  <a:pt x="7108" y="11327"/>
                  <a:pt x="7370" y="10434"/>
                </a:cubicBezTo>
                <a:cubicBezTo>
                  <a:pt x="7632" y="9553"/>
                  <a:pt x="7715" y="8636"/>
                  <a:pt x="7823" y="7720"/>
                </a:cubicBezTo>
                <a:cubicBezTo>
                  <a:pt x="7965" y="6612"/>
                  <a:pt x="7799" y="5529"/>
                  <a:pt x="7692" y="4445"/>
                </a:cubicBezTo>
                <a:cubicBezTo>
                  <a:pt x="7644" y="3957"/>
                  <a:pt x="7430" y="3517"/>
                  <a:pt x="7358" y="3040"/>
                </a:cubicBezTo>
                <a:cubicBezTo>
                  <a:pt x="7203" y="2100"/>
                  <a:pt x="6918" y="1219"/>
                  <a:pt x="6382" y="421"/>
                </a:cubicBezTo>
                <a:cubicBezTo>
                  <a:pt x="6202" y="154"/>
                  <a:pt x="5938" y="1"/>
                  <a:pt x="5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1" name="Google Shape;634;p29"/>
          <p:cNvSpPr/>
          <p:nvPr/>
        </p:nvSpPr>
        <p:spPr>
          <a:xfrm>
            <a:off x="8579435" y="3134818"/>
            <a:ext cx="451514" cy="599100"/>
          </a:xfrm>
          <a:custGeom>
            <a:avLst/>
            <a:gdLst/>
            <a:ahLst/>
            <a:cxnLst/>
            <a:rect l="l" t="t" r="r" b="b"/>
            <a:pathLst>
              <a:path w="6502" h="16475" extrusionOk="0">
                <a:moveTo>
                  <a:pt x="4869" y="1"/>
                </a:moveTo>
                <a:cubicBezTo>
                  <a:pt x="4773" y="1"/>
                  <a:pt x="4741" y="154"/>
                  <a:pt x="4692" y="252"/>
                </a:cubicBezTo>
                <a:cubicBezTo>
                  <a:pt x="4537" y="573"/>
                  <a:pt x="4406" y="895"/>
                  <a:pt x="4347" y="1252"/>
                </a:cubicBezTo>
                <a:cubicBezTo>
                  <a:pt x="4292" y="1624"/>
                  <a:pt x="3846" y="1975"/>
                  <a:pt x="3469" y="1975"/>
                </a:cubicBezTo>
                <a:cubicBezTo>
                  <a:pt x="3436" y="1975"/>
                  <a:pt x="3403" y="1972"/>
                  <a:pt x="3370" y="1966"/>
                </a:cubicBezTo>
                <a:cubicBezTo>
                  <a:pt x="3204" y="1943"/>
                  <a:pt x="3073" y="1776"/>
                  <a:pt x="2930" y="1693"/>
                </a:cubicBezTo>
                <a:cubicBezTo>
                  <a:pt x="2716" y="1562"/>
                  <a:pt x="2430" y="1573"/>
                  <a:pt x="2275" y="1359"/>
                </a:cubicBezTo>
                <a:cubicBezTo>
                  <a:pt x="2137" y="1168"/>
                  <a:pt x="1962" y="1081"/>
                  <a:pt x="1723" y="1081"/>
                </a:cubicBezTo>
                <a:cubicBezTo>
                  <a:pt x="1694" y="1081"/>
                  <a:pt x="1663" y="1083"/>
                  <a:pt x="1632" y="1085"/>
                </a:cubicBezTo>
                <a:cubicBezTo>
                  <a:pt x="1680" y="1562"/>
                  <a:pt x="1870" y="1978"/>
                  <a:pt x="2013" y="2395"/>
                </a:cubicBezTo>
                <a:cubicBezTo>
                  <a:pt x="2239" y="3062"/>
                  <a:pt x="2335" y="3764"/>
                  <a:pt x="2513" y="4443"/>
                </a:cubicBezTo>
                <a:cubicBezTo>
                  <a:pt x="2620" y="4788"/>
                  <a:pt x="2585" y="5181"/>
                  <a:pt x="2620" y="5562"/>
                </a:cubicBezTo>
                <a:cubicBezTo>
                  <a:pt x="2716" y="6419"/>
                  <a:pt x="2596" y="7265"/>
                  <a:pt x="2608" y="8122"/>
                </a:cubicBezTo>
                <a:cubicBezTo>
                  <a:pt x="2620" y="8646"/>
                  <a:pt x="2525" y="9182"/>
                  <a:pt x="2477" y="9705"/>
                </a:cubicBezTo>
                <a:cubicBezTo>
                  <a:pt x="2406" y="10432"/>
                  <a:pt x="2311" y="11146"/>
                  <a:pt x="2132" y="11849"/>
                </a:cubicBezTo>
                <a:cubicBezTo>
                  <a:pt x="2028" y="12272"/>
                  <a:pt x="1873" y="12458"/>
                  <a:pt x="1535" y="12458"/>
                </a:cubicBezTo>
                <a:cubicBezTo>
                  <a:pt x="1446" y="12458"/>
                  <a:pt x="1344" y="12445"/>
                  <a:pt x="1227" y="12420"/>
                </a:cubicBezTo>
                <a:cubicBezTo>
                  <a:pt x="941" y="12351"/>
                  <a:pt x="688" y="12217"/>
                  <a:pt x="374" y="12217"/>
                </a:cubicBezTo>
                <a:cubicBezTo>
                  <a:pt x="361" y="12217"/>
                  <a:pt x="347" y="12217"/>
                  <a:pt x="334" y="12218"/>
                </a:cubicBezTo>
                <a:cubicBezTo>
                  <a:pt x="72" y="12218"/>
                  <a:pt x="1" y="12349"/>
                  <a:pt x="60" y="12503"/>
                </a:cubicBezTo>
                <a:cubicBezTo>
                  <a:pt x="168" y="12742"/>
                  <a:pt x="144" y="13003"/>
                  <a:pt x="203" y="13253"/>
                </a:cubicBezTo>
                <a:cubicBezTo>
                  <a:pt x="406" y="14015"/>
                  <a:pt x="727" y="14718"/>
                  <a:pt x="1037" y="15432"/>
                </a:cubicBezTo>
                <a:cubicBezTo>
                  <a:pt x="1239" y="15897"/>
                  <a:pt x="1501" y="16218"/>
                  <a:pt x="2013" y="16397"/>
                </a:cubicBezTo>
                <a:cubicBezTo>
                  <a:pt x="2169" y="16453"/>
                  <a:pt x="2319" y="16475"/>
                  <a:pt x="2462" y="16475"/>
                </a:cubicBezTo>
                <a:cubicBezTo>
                  <a:pt x="2778" y="16475"/>
                  <a:pt x="3065" y="16368"/>
                  <a:pt x="3335" y="16278"/>
                </a:cubicBezTo>
                <a:cubicBezTo>
                  <a:pt x="3942" y="16075"/>
                  <a:pt x="4359" y="15516"/>
                  <a:pt x="4978" y="15301"/>
                </a:cubicBezTo>
                <a:cubicBezTo>
                  <a:pt x="5013" y="15289"/>
                  <a:pt x="5061" y="15266"/>
                  <a:pt x="5061" y="15242"/>
                </a:cubicBezTo>
                <a:cubicBezTo>
                  <a:pt x="5049" y="14897"/>
                  <a:pt x="5359" y="14766"/>
                  <a:pt x="5549" y="14575"/>
                </a:cubicBezTo>
                <a:cubicBezTo>
                  <a:pt x="5628" y="14485"/>
                  <a:pt x="5568" y="14276"/>
                  <a:pt x="5735" y="14276"/>
                </a:cubicBezTo>
                <a:cubicBezTo>
                  <a:pt x="5744" y="14276"/>
                  <a:pt x="5753" y="14276"/>
                  <a:pt x="5764" y="14277"/>
                </a:cubicBezTo>
                <a:cubicBezTo>
                  <a:pt x="5784" y="14280"/>
                  <a:pt x="5803" y="14281"/>
                  <a:pt x="5821" y="14281"/>
                </a:cubicBezTo>
                <a:cubicBezTo>
                  <a:pt x="6104" y="14281"/>
                  <a:pt x="6157" y="14028"/>
                  <a:pt x="6168" y="13849"/>
                </a:cubicBezTo>
                <a:cubicBezTo>
                  <a:pt x="6180" y="13658"/>
                  <a:pt x="6287" y="13515"/>
                  <a:pt x="6347" y="13361"/>
                </a:cubicBezTo>
                <a:cubicBezTo>
                  <a:pt x="6502" y="12968"/>
                  <a:pt x="6490" y="12884"/>
                  <a:pt x="6085" y="12861"/>
                </a:cubicBezTo>
                <a:cubicBezTo>
                  <a:pt x="6063" y="12860"/>
                  <a:pt x="6040" y="12860"/>
                  <a:pt x="6018" y="12860"/>
                </a:cubicBezTo>
                <a:cubicBezTo>
                  <a:pt x="5614" y="12860"/>
                  <a:pt x="5229" y="12957"/>
                  <a:pt x="4823" y="12980"/>
                </a:cubicBezTo>
                <a:cubicBezTo>
                  <a:pt x="4794" y="12982"/>
                  <a:pt x="4767" y="12984"/>
                  <a:pt x="4739" y="12984"/>
                </a:cubicBezTo>
                <a:cubicBezTo>
                  <a:pt x="4640" y="12984"/>
                  <a:pt x="4547" y="12958"/>
                  <a:pt x="4454" y="12837"/>
                </a:cubicBezTo>
                <a:cubicBezTo>
                  <a:pt x="4323" y="12670"/>
                  <a:pt x="4513" y="12611"/>
                  <a:pt x="4513" y="12491"/>
                </a:cubicBezTo>
                <a:cubicBezTo>
                  <a:pt x="4507" y="12426"/>
                  <a:pt x="4567" y="12426"/>
                  <a:pt x="4632" y="12426"/>
                </a:cubicBezTo>
                <a:cubicBezTo>
                  <a:pt x="4698" y="12426"/>
                  <a:pt x="4769" y="12426"/>
                  <a:pt x="4787" y="12361"/>
                </a:cubicBezTo>
                <a:cubicBezTo>
                  <a:pt x="4930" y="11956"/>
                  <a:pt x="5228" y="11622"/>
                  <a:pt x="5347" y="11229"/>
                </a:cubicBezTo>
                <a:cubicBezTo>
                  <a:pt x="5478" y="10765"/>
                  <a:pt x="5644" y="10313"/>
                  <a:pt x="5775" y="9848"/>
                </a:cubicBezTo>
                <a:cubicBezTo>
                  <a:pt x="6049" y="8908"/>
                  <a:pt x="6240" y="7943"/>
                  <a:pt x="6347" y="6967"/>
                </a:cubicBezTo>
                <a:cubicBezTo>
                  <a:pt x="6442" y="6074"/>
                  <a:pt x="6478" y="5193"/>
                  <a:pt x="6383" y="4312"/>
                </a:cubicBezTo>
                <a:cubicBezTo>
                  <a:pt x="6371" y="4086"/>
                  <a:pt x="6228" y="3871"/>
                  <a:pt x="6228" y="3645"/>
                </a:cubicBezTo>
                <a:cubicBezTo>
                  <a:pt x="6252" y="2895"/>
                  <a:pt x="5906" y="2228"/>
                  <a:pt x="5799" y="1514"/>
                </a:cubicBezTo>
                <a:cubicBezTo>
                  <a:pt x="5740" y="1097"/>
                  <a:pt x="5537" y="728"/>
                  <a:pt x="5418" y="323"/>
                </a:cubicBezTo>
                <a:cubicBezTo>
                  <a:pt x="5347" y="61"/>
                  <a:pt x="5097" y="133"/>
                  <a:pt x="4942" y="26"/>
                </a:cubicBezTo>
                <a:cubicBezTo>
                  <a:pt x="4914" y="8"/>
                  <a:pt x="4890" y="1"/>
                  <a:pt x="4869" y="1"/>
                </a:cubicBezTo>
                <a:close/>
              </a:path>
            </a:pathLst>
          </a:custGeom>
          <a:solidFill>
            <a:srgbClr val="70AD47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983199" y="2048968"/>
            <a:ext cx="1562100" cy="70802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Âdet 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6897349" y="4381462"/>
            <a:ext cx="365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B</a:t>
            </a: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ir önceki nesilden görüldüğü şekliyle tekrarlanan toplumsal alışkanlıklardır.</a:t>
            </a:r>
            <a:endParaRPr lang="tr-TR" sz="24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488366" y="424190"/>
            <a:ext cx="7030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effectLst/>
                <a:ea typeface="Calibri" panose="020F0502020204030204" pitchFamily="34" charset="0"/>
                <a:cs typeface="TRArial"/>
              </a:rPr>
              <a:t>Örf ve âdetler toplumun büyük çoğunluğu tarafından benimsenen ve yazılı olmayan kurallardır. Toplum oluşturan önemli bir unsurdur.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397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ng el öpen resimler,png bayram resimler, temalık resimler,kendi çalışmam,  dsn ebru, flatcast, tema | Forumgoz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4878128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r="24583" b="2222"/>
          <a:stretch/>
        </p:blipFill>
        <p:spPr>
          <a:xfrm>
            <a:off x="5105400" y="0"/>
            <a:ext cx="3448050" cy="33528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703" y="685800"/>
            <a:ext cx="3231697" cy="3333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3158426"/>
            <a:ext cx="3943350" cy="26157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350" y="3614737"/>
            <a:ext cx="3771900" cy="2124838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152651" y="5941595"/>
            <a:ext cx="7810500" cy="744955"/>
          </a:xfrm>
          <a:prstGeom prst="roundRect">
            <a:avLst>
              <a:gd name="adj" fmla="val 417"/>
            </a:avLst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/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/>
              </a:rPr>
              <a:t>Resimlerde</a:t>
            </a:r>
            <a:r>
              <a:rPr kumimoji="0" lang="tr-TR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/>
              </a:rPr>
              <a:t> hangi </a:t>
            </a:r>
            <a:r>
              <a:rPr lang="tr-TR" sz="3200" noProof="0" dirty="0">
                <a:ea typeface="맑은 고딕"/>
              </a:rPr>
              <a:t>ö</a:t>
            </a:r>
            <a:r>
              <a:rPr lang="tr-TR" sz="3200" dirty="0" err="1" smtClean="0">
                <a:effectLst/>
                <a:ea typeface="Calibri" panose="020F0502020204030204" pitchFamily="34" charset="0"/>
                <a:cs typeface="TRArial"/>
              </a:rPr>
              <a:t>rf</a:t>
            </a:r>
            <a:r>
              <a:rPr lang="tr-TR" sz="3200" dirty="0" smtClean="0">
                <a:effectLst/>
                <a:ea typeface="Calibri" panose="020F0502020204030204" pitchFamily="34" charset="0"/>
                <a:cs typeface="TRArial"/>
              </a:rPr>
              <a:t> ve âdetler vardır?</a:t>
            </a:r>
            <a:r>
              <a:rPr kumimoji="0" lang="tr-TR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/>
              </a:rPr>
              <a:t> 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811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6"/>
          <p:cNvSpPr/>
          <p:nvPr/>
        </p:nvSpPr>
        <p:spPr>
          <a:xfrm>
            <a:off x="282936" y="1276350"/>
            <a:ext cx="6803663" cy="4438650"/>
          </a:xfrm>
          <a:custGeom>
            <a:avLst/>
            <a:gdLst/>
            <a:ahLst/>
            <a:cxnLst/>
            <a:rect l="l" t="t" r="r" b="b"/>
            <a:pathLst>
              <a:path w="128226" h="55825" extrusionOk="0">
                <a:moveTo>
                  <a:pt x="9484" y="1"/>
                </a:moveTo>
                <a:lnTo>
                  <a:pt x="8790" y="78"/>
                </a:lnTo>
                <a:lnTo>
                  <a:pt x="8097" y="155"/>
                </a:lnTo>
                <a:lnTo>
                  <a:pt x="6786" y="541"/>
                </a:lnTo>
                <a:lnTo>
                  <a:pt x="6092" y="772"/>
                </a:lnTo>
                <a:lnTo>
                  <a:pt x="5475" y="1080"/>
                </a:lnTo>
                <a:lnTo>
                  <a:pt x="5167" y="1235"/>
                </a:lnTo>
                <a:lnTo>
                  <a:pt x="4935" y="1389"/>
                </a:lnTo>
                <a:lnTo>
                  <a:pt x="4318" y="1774"/>
                </a:lnTo>
                <a:lnTo>
                  <a:pt x="3779" y="2160"/>
                </a:lnTo>
                <a:lnTo>
                  <a:pt x="3239" y="2622"/>
                </a:lnTo>
                <a:lnTo>
                  <a:pt x="2776" y="3085"/>
                </a:lnTo>
                <a:lnTo>
                  <a:pt x="2314" y="3625"/>
                </a:lnTo>
                <a:lnTo>
                  <a:pt x="1851" y="4165"/>
                </a:lnTo>
                <a:lnTo>
                  <a:pt x="1466" y="4781"/>
                </a:lnTo>
                <a:lnTo>
                  <a:pt x="1157" y="5321"/>
                </a:lnTo>
                <a:lnTo>
                  <a:pt x="849" y="5938"/>
                </a:lnTo>
                <a:lnTo>
                  <a:pt x="617" y="6632"/>
                </a:lnTo>
                <a:lnTo>
                  <a:pt x="463" y="6940"/>
                </a:lnTo>
                <a:lnTo>
                  <a:pt x="386" y="7249"/>
                </a:lnTo>
                <a:lnTo>
                  <a:pt x="232" y="7943"/>
                </a:lnTo>
                <a:lnTo>
                  <a:pt x="155" y="8637"/>
                </a:lnTo>
                <a:lnTo>
                  <a:pt x="1" y="10024"/>
                </a:lnTo>
                <a:lnTo>
                  <a:pt x="1" y="12646"/>
                </a:lnTo>
                <a:lnTo>
                  <a:pt x="1" y="18043"/>
                </a:lnTo>
                <a:lnTo>
                  <a:pt x="78" y="39478"/>
                </a:lnTo>
                <a:lnTo>
                  <a:pt x="78" y="42177"/>
                </a:lnTo>
                <a:lnTo>
                  <a:pt x="78" y="43488"/>
                </a:lnTo>
                <a:lnTo>
                  <a:pt x="78" y="44182"/>
                </a:lnTo>
                <a:lnTo>
                  <a:pt x="155" y="44876"/>
                </a:lnTo>
                <a:lnTo>
                  <a:pt x="232" y="45570"/>
                </a:lnTo>
                <a:lnTo>
                  <a:pt x="386" y="46263"/>
                </a:lnTo>
                <a:lnTo>
                  <a:pt x="772" y="47497"/>
                </a:lnTo>
                <a:lnTo>
                  <a:pt x="1466" y="48731"/>
                </a:lnTo>
                <a:lnTo>
                  <a:pt x="1774" y="49348"/>
                </a:lnTo>
                <a:lnTo>
                  <a:pt x="2237" y="49887"/>
                </a:lnTo>
                <a:lnTo>
                  <a:pt x="2622" y="50427"/>
                </a:lnTo>
                <a:lnTo>
                  <a:pt x="3162" y="50890"/>
                </a:lnTo>
                <a:lnTo>
                  <a:pt x="3624" y="51352"/>
                </a:lnTo>
                <a:lnTo>
                  <a:pt x="4241" y="51738"/>
                </a:lnTo>
                <a:lnTo>
                  <a:pt x="4781" y="52123"/>
                </a:lnTo>
                <a:lnTo>
                  <a:pt x="5398" y="52509"/>
                </a:lnTo>
                <a:lnTo>
                  <a:pt x="6015" y="52817"/>
                </a:lnTo>
                <a:lnTo>
                  <a:pt x="6632" y="53049"/>
                </a:lnTo>
                <a:lnTo>
                  <a:pt x="6940" y="53126"/>
                </a:lnTo>
                <a:lnTo>
                  <a:pt x="7325" y="53203"/>
                </a:lnTo>
                <a:lnTo>
                  <a:pt x="7942" y="53434"/>
                </a:lnTo>
                <a:lnTo>
                  <a:pt x="8636" y="53511"/>
                </a:lnTo>
                <a:lnTo>
                  <a:pt x="9330" y="53588"/>
                </a:lnTo>
                <a:lnTo>
                  <a:pt x="12029" y="53665"/>
                </a:lnTo>
                <a:lnTo>
                  <a:pt x="54899" y="54745"/>
                </a:lnTo>
                <a:lnTo>
                  <a:pt x="97769" y="55824"/>
                </a:lnTo>
                <a:lnTo>
                  <a:pt x="54899" y="54437"/>
                </a:lnTo>
                <a:lnTo>
                  <a:pt x="12029" y="53203"/>
                </a:lnTo>
                <a:lnTo>
                  <a:pt x="9330" y="53126"/>
                </a:lnTo>
                <a:lnTo>
                  <a:pt x="8019" y="52894"/>
                </a:lnTo>
                <a:lnTo>
                  <a:pt x="7403" y="52817"/>
                </a:lnTo>
                <a:lnTo>
                  <a:pt x="6786" y="52586"/>
                </a:lnTo>
                <a:lnTo>
                  <a:pt x="6169" y="52355"/>
                </a:lnTo>
                <a:lnTo>
                  <a:pt x="5629" y="52046"/>
                </a:lnTo>
                <a:lnTo>
                  <a:pt x="4473" y="51352"/>
                </a:lnTo>
                <a:lnTo>
                  <a:pt x="3470" y="50504"/>
                </a:lnTo>
                <a:lnTo>
                  <a:pt x="2622" y="49579"/>
                </a:lnTo>
                <a:lnTo>
                  <a:pt x="2237" y="49039"/>
                </a:lnTo>
                <a:lnTo>
                  <a:pt x="1851" y="48499"/>
                </a:lnTo>
                <a:lnTo>
                  <a:pt x="1311" y="47343"/>
                </a:lnTo>
                <a:lnTo>
                  <a:pt x="849" y="46109"/>
                </a:lnTo>
                <a:lnTo>
                  <a:pt x="617" y="44798"/>
                </a:lnTo>
                <a:lnTo>
                  <a:pt x="617" y="44182"/>
                </a:lnTo>
                <a:lnTo>
                  <a:pt x="540" y="43488"/>
                </a:lnTo>
                <a:lnTo>
                  <a:pt x="540" y="42177"/>
                </a:lnTo>
                <a:lnTo>
                  <a:pt x="540" y="39478"/>
                </a:lnTo>
                <a:lnTo>
                  <a:pt x="617" y="18043"/>
                </a:lnTo>
                <a:lnTo>
                  <a:pt x="617" y="12646"/>
                </a:lnTo>
                <a:lnTo>
                  <a:pt x="617" y="10024"/>
                </a:lnTo>
                <a:lnTo>
                  <a:pt x="694" y="8714"/>
                </a:lnTo>
                <a:lnTo>
                  <a:pt x="772" y="8020"/>
                </a:lnTo>
                <a:lnTo>
                  <a:pt x="926" y="7403"/>
                </a:lnTo>
                <a:lnTo>
                  <a:pt x="1003" y="7095"/>
                </a:lnTo>
                <a:lnTo>
                  <a:pt x="1157" y="6786"/>
                </a:lnTo>
                <a:lnTo>
                  <a:pt x="1388" y="6169"/>
                </a:lnTo>
                <a:lnTo>
                  <a:pt x="1620" y="5630"/>
                </a:lnTo>
                <a:lnTo>
                  <a:pt x="2005" y="5013"/>
                </a:lnTo>
                <a:lnTo>
                  <a:pt x="2314" y="4473"/>
                </a:lnTo>
                <a:lnTo>
                  <a:pt x="2699" y="4010"/>
                </a:lnTo>
                <a:lnTo>
                  <a:pt x="3162" y="3471"/>
                </a:lnTo>
                <a:lnTo>
                  <a:pt x="3624" y="3085"/>
                </a:lnTo>
                <a:lnTo>
                  <a:pt x="4087" y="2622"/>
                </a:lnTo>
                <a:lnTo>
                  <a:pt x="4627" y="2237"/>
                </a:lnTo>
                <a:lnTo>
                  <a:pt x="5167" y="1929"/>
                </a:lnTo>
                <a:lnTo>
                  <a:pt x="5475" y="1697"/>
                </a:lnTo>
                <a:lnTo>
                  <a:pt x="5783" y="1620"/>
                </a:lnTo>
                <a:lnTo>
                  <a:pt x="6323" y="1312"/>
                </a:lnTo>
                <a:lnTo>
                  <a:pt x="6940" y="1080"/>
                </a:lnTo>
                <a:lnTo>
                  <a:pt x="8251" y="772"/>
                </a:lnTo>
                <a:lnTo>
                  <a:pt x="8868" y="695"/>
                </a:lnTo>
                <a:lnTo>
                  <a:pt x="9484" y="618"/>
                </a:lnTo>
                <a:lnTo>
                  <a:pt x="29609" y="618"/>
                </a:lnTo>
                <a:lnTo>
                  <a:pt x="115426" y="541"/>
                </a:lnTo>
                <a:lnTo>
                  <a:pt x="118742" y="541"/>
                </a:lnTo>
                <a:lnTo>
                  <a:pt x="119359" y="618"/>
                </a:lnTo>
                <a:lnTo>
                  <a:pt x="120053" y="695"/>
                </a:lnTo>
                <a:lnTo>
                  <a:pt x="120669" y="849"/>
                </a:lnTo>
                <a:lnTo>
                  <a:pt x="121286" y="1003"/>
                </a:lnTo>
                <a:lnTo>
                  <a:pt x="121903" y="1235"/>
                </a:lnTo>
                <a:lnTo>
                  <a:pt x="122520" y="1466"/>
                </a:lnTo>
                <a:lnTo>
                  <a:pt x="123060" y="1774"/>
                </a:lnTo>
                <a:lnTo>
                  <a:pt x="124139" y="2545"/>
                </a:lnTo>
                <a:lnTo>
                  <a:pt x="125141" y="3394"/>
                </a:lnTo>
                <a:lnTo>
                  <a:pt x="125604" y="3933"/>
                </a:lnTo>
                <a:lnTo>
                  <a:pt x="125990" y="4396"/>
                </a:lnTo>
                <a:lnTo>
                  <a:pt x="126684" y="5552"/>
                </a:lnTo>
                <a:lnTo>
                  <a:pt x="126992" y="6092"/>
                </a:lnTo>
                <a:lnTo>
                  <a:pt x="127223" y="6709"/>
                </a:lnTo>
                <a:lnTo>
                  <a:pt x="127609" y="7943"/>
                </a:lnTo>
                <a:lnTo>
                  <a:pt x="127763" y="9253"/>
                </a:lnTo>
                <a:lnTo>
                  <a:pt x="127763" y="10564"/>
                </a:lnTo>
                <a:lnTo>
                  <a:pt x="127840" y="13263"/>
                </a:lnTo>
                <a:lnTo>
                  <a:pt x="127840" y="34698"/>
                </a:lnTo>
                <a:lnTo>
                  <a:pt x="127840" y="40095"/>
                </a:lnTo>
                <a:lnTo>
                  <a:pt x="127840" y="42794"/>
                </a:lnTo>
                <a:lnTo>
                  <a:pt x="127840" y="44105"/>
                </a:lnTo>
                <a:lnTo>
                  <a:pt x="127840" y="44798"/>
                </a:lnTo>
                <a:lnTo>
                  <a:pt x="127763" y="45415"/>
                </a:lnTo>
                <a:lnTo>
                  <a:pt x="127377" y="46726"/>
                </a:lnTo>
                <a:lnTo>
                  <a:pt x="127223" y="47343"/>
                </a:lnTo>
                <a:lnTo>
                  <a:pt x="126915" y="47960"/>
                </a:lnTo>
                <a:lnTo>
                  <a:pt x="126606" y="48499"/>
                </a:lnTo>
                <a:lnTo>
                  <a:pt x="126221" y="49116"/>
                </a:lnTo>
                <a:lnTo>
                  <a:pt x="125835" y="49656"/>
                </a:lnTo>
                <a:lnTo>
                  <a:pt x="125450" y="50119"/>
                </a:lnTo>
                <a:lnTo>
                  <a:pt x="124987" y="50581"/>
                </a:lnTo>
                <a:lnTo>
                  <a:pt x="124448" y="51044"/>
                </a:lnTo>
                <a:lnTo>
                  <a:pt x="123985" y="51429"/>
                </a:lnTo>
                <a:lnTo>
                  <a:pt x="123676" y="51661"/>
                </a:lnTo>
                <a:lnTo>
                  <a:pt x="123368" y="51815"/>
                </a:lnTo>
                <a:lnTo>
                  <a:pt x="122828" y="52200"/>
                </a:lnTo>
                <a:lnTo>
                  <a:pt x="122211" y="52432"/>
                </a:lnTo>
                <a:lnTo>
                  <a:pt x="120978" y="52894"/>
                </a:lnTo>
                <a:lnTo>
                  <a:pt x="120361" y="53049"/>
                </a:lnTo>
                <a:lnTo>
                  <a:pt x="119667" y="53203"/>
                </a:lnTo>
                <a:lnTo>
                  <a:pt x="119359" y="53203"/>
                </a:lnTo>
                <a:lnTo>
                  <a:pt x="119050" y="53280"/>
                </a:lnTo>
                <a:lnTo>
                  <a:pt x="118356" y="53280"/>
                </a:lnTo>
                <a:lnTo>
                  <a:pt x="115658" y="53203"/>
                </a:lnTo>
                <a:lnTo>
                  <a:pt x="110337" y="52894"/>
                </a:lnTo>
                <a:lnTo>
                  <a:pt x="99620" y="52432"/>
                </a:lnTo>
                <a:lnTo>
                  <a:pt x="110337" y="52972"/>
                </a:lnTo>
                <a:lnTo>
                  <a:pt x="115658" y="53280"/>
                </a:lnTo>
                <a:lnTo>
                  <a:pt x="118356" y="53434"/>
                </a:lnTo>
                <a:lnTo>
                  <a:pt x="119050" y="53357"/>
                </a:lnTo>
                <a:lnTo>
                  <a:pt x="119744" y="53357"/>
                </a:lnTo>
                <a:lnTo>
                  <a:pt x="120361" y="53203"/>
                </a:lnTo>
                <a:lnTo>
                  <a:pt x="121055" y="53049"/>
                </a:lnTo>
                <a:lnTo>
                  <a:pt x="122289" y="52586"/>
                </a:lnTo>
                <a:lnTo>
                  <a:pt x="122905" y="52278"/>
                </a:lnTo>
                <a:lnTo>
                  <a:pt x="123522" y="51969"/>
                </a:lnTo>
                <a:lnTo>
                  <a:pt x="123754" y="51815"/>
                </a:lnTo>
                <a:lnTo>
                  <a:pt x="124062" y="51584"/>
                </a:lnTo>
                <a:lnTo>
                  <a:pt x="124602" y="51198"/>
                </a:lnTo>
                <a:lnTo>
                  <a:pt x="125064" y="50735"/>
                </a:lnTo>
                <a:lnTo>
                  <a:pt x="125604" y="50273"/>
                </a:lnTo>
                <a:lnTo>
                  <a:pt x="125990" y="49733"/>
                </a:lnTo>
                <a:lnTo>
                  <a:pt x="126452" y="49193"/>
                </a:lnTo>
                <a:lnTo>
                  <a:pt x="126761" y="48654"/>
                </a:lnTo>
                <a:lnTo>
                  <a:pt x="127069" y="48037"/>
                </a:lnTo>
                <a:lnTo>
                  <a:pt x="127377" y="47420"/>
                </a:lnTo>
                <a:lnTo>
                  <a:pt x="127609" y="46803"/>
                </a:lnTo>
                <a:lnTo>
                  <a:pt x="127917" y="45492"/>
                </a:lnTo>
                <a:lnTo>
                  <a:pt x="128071" y="44798"/>
                </a:lnTo>
                <a:lnTo>
                  <a:pt x="128071" y="44105"/>
                </a:lnTo>
                <a:lnTo>
                  <a:pt x="128149" y="42794"/>
                </a:lnTo>
                <a:lnTo>
                  <a:pt x="128149" y="40095"/>
                </a:lnTo>
                <a:lnTo>
                  <a:pt x="128149" y="34698"/>
                </a:lnTo>
                <a:lnTo>
                  <a:pt x="128149" y="13263"/>
                </a:lnTo>
                <a:lnTo>
                  <a:pt x="128226" y="10564"/>
                </a:lnTo>
                <a:lnTo>
                  <a:pt x="128149" y="9253"/>
                </a:lnTo>
                <a:lnTo>
                  <a:pt x="127994" y="7866"/>
                </a:lnTo>
                <a:lnTo>
                  <a:pt x="127609" y="6555"/>
                </a:lnTo>
                <a:lnTo>
                  <a:pt x="127377" y="5938"/>
                </a:lnTo>
                <a:lnTo>
                  <a:pt x="127069" y="5321"/>
                </a:lnTo>
                <a:lnTo>
                  <a:pt x="126298" y="4165"/>
                </a:lnTo>
                <a:lnTo>
                  <a:pt x="125913" y="3625"/>
                </a:lnTo>
                <a:lnTo>
                  <a:pt x="125450" y="3085"/>
                </a:lnTo>
                <a:lnTo>
                  <a:pt x="124987" y="2622"/>
                </a:lnTo>
                <a:lnTo>
                  <a:pt x="124448" y="2160"/>
                </a:lnTo>
                <a:lnTo>
                  <a:pt x="123908" y="1774"/>
                </a:lnTo>
                <a:lnTo>
                  <a:pt x="123291" y="1389"/>
                </a:lnTo>
                <a:lnTo>
                  <a:pt x="122674" y="1080"/>
                </a:lnTo>
                <a:lnTo>
                  <a:pt x="122057" y="849"/>
                </a:lnTo>
                <a:lnTo>
                  <a:pt x="121440" y="618"/>
                </a:lnTo>
                <a:lnTo>
                  <a:pt x="120746" y="386"/>
                </a:lnTo>
                <a:lnTo>
                  <a:pt x="120130" y="232"/>
                </a:lnTo>
                <a:lnTo>
                  <a:pt x="119436" y="155"/>
                </a:lnTo>
                <a:lnTo>
                  <a:pt x="118742" y="78"/>
                </a:lnTo>
                <a:lnTo>
                  <a:pt x="115426" y="78"/>
                </a:lnTo>
                <a:lnTo>
                  <a:pt x="29609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14351" y="1399594"/>
            <a:ext cx="6381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Örf ve âdetlerin oluşmasında toplumsal ihtiyaçların yanı sıra dinin önemli bir etkisi vardır. Toplumsal yaşantımızda dinin izlerini görebileceğimiz pek çok örf ve </a:t>
            </a: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âdetle karşılaşırız</a:t>
            </a: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. Örneğin</a:t>
            </a: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, …………………</a:t>
            </a:r>
            <a:endParaRPr lang="tr-TR" sz="28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6" name="Google Shape;1485;p33"/>
          <p:cNvSpPr/>
          <p:nvPr/>
        </p:nvSpPr>
        <p:spPr>
          <a:xfrm rot="5400000" flipV="1">
            <a:off x="5137790" y="3529968"/>
            <a:ext cx="4400551" cy="45722"/>
          </a:xfrm>
          <a:custGeom>
            <a:avLst/>
            <a:gdLst/>
            <a:ahLst/>
            <a:cxnLst/>
            <a:rect l="l" t="t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7" name="Google Shape;1538;p33"/>
          <p:cNvGrpSpPr/>
          <p:nvPr/>
        </p:nvGrpSpPr>
        <p:grpSpPr>
          <a:xfrm rot="5400000" flipH="1">
            <a:off x="8867775" y="1285875"/>
            <a:ext cx="1962150" cy="4686300"/>
            <a:chOff x="2867564" y="1284881"/>
            <a:chExt cx="1354220" cy="2501533"/>
          </a:xfrm>
        </p:grpSpPr>
        <p:sp>
          <p:nvSpPr>
            <p:cNvPr id="8" name="Google Shape;1539;p33"/>
            <p:cNvSpPr/>
            <p:nvPr/>
          </p:nvSpPr>
          <p:spPr>
            <a:xfrm>
              <a:off x="2889226" y="1444282"/>
              <a:ext cx="1256975" cy="2304885"/>
            </a:xfrm>
            <a:custGeom>
              <a:avLst/>
              <a:gdLst/>
              <a:ahLst/>
              <a:cxnLst/>
              <a:rect l="l" t="t" r="r" b="b"/>
              <a:pathLst>
                <a:path w="58308" h="106918" extrusionOk="0">
                  <a:moveTo>
                    <a:pt x="43499" y="1"/>
                  </a:moveTo>
                  <a:cubicBezTo>
                    <a:pt x="35992" y="1"/>
                    <a:pt x="26569" y="592"/>
                    <a:pt x="26569" y="592"/>
                  </a:cubicBezTo>
                  <a:lnTo>
                    <a:pt x="7870" y="39"/>
                  </a:lnTo>
                  <a:cubicBezTo>
                    <a:pt x="7870" y="39"/>
                    <a:pt x="2699" y="592"/>
                    <a:pt x="2179" y="4657"/>
                  </a:cubicBezTo>
                  <a:cubicBezTo>
                    <a:pt x="1626" y="8722"/>
                    <a:pt x="553" y="50477"/>
                    <a:pt x="553" y="50477"/>
                  </a:cubicBezTo>
                  <a:cubicBezTo>
                    <a:pt x="553" y="50477"/>
                    <a:pt x="0" y="69989"/>
                    <a:pt x="260" y="74346"/>
                  </a:cubicBezTo>
                  <a:cubicBezTo>
                    <a:pt x="553" y="78704"/>
                    <a:pt x="2179" y="83289"/>
                    <a:pt x="6244" y="84655"/>
                  </a:cubicBezTo>
                  <a:cubicBezTo>
                    <a:pt x="8100" y="85278"/>
                    <a:pt x="12558" y="85448"/>
                    <a:pt x="16856" y="85448"/>
                  </a:cubicBezTo>
                  <a:cubicBezTo>
                    <a:pt x="21972" y="85448"/>
                    <a:pt x="26861" y="85208"/>
                    <a:pt x="26861" y="85208"/>
                  </a:cubicBezTo>
                  <a:cubicBezTo>
                    <a:pt x="26861" y="85208"/>
                    <a:pt x="29853" y="97955"/>
                    <a:pt x="31739" y="102280"/>
                  </a:cubicBezTo>
                  <a:cubicBezTo>
                    <a:pt x="32908" y="104961"/>
                    <a:pt x="33565" y="106918"/>
                    <a:pt x="34221" y="106918"/>
                  </a:cubicBezTo>
                  <a:cubicBezTo>
                    <a:pt x="34623" y="106918"/>
                    <a:pt x="35025" y="106182"/>
                    <a:pt x="35544" y="104427"/>
                  </a:cubicBezTo>
                  <a:cubicBezTo>
                    <a:pt x="36877" y="99809"/>
                    <a:pt x="36617" y="85728"/>
                    <a:pt x="36617" y="85728"/>
                  </a:cubicBezTo>
                  <a:lnTo>
                    <a:pt x="50438" y="85468"/>
                  </a:lnTo>
                  <a:cubicBezTo>
                    <a:pt x="50438" y="85468"/>
                    <a:pt x="56129" y="84915"/>
                    <a:pt x="56942" y="74639"/>
                  </a:cubicBezTo>
                  <a:cubicBezTo>
                    <a:pt x="57755" y="64330"/>
                    <a:pt x="58308" y="8982"/>
                    <a:pt x="58308" y="8982"/>
                  </a:cubicBezTo>
                  <a:cubicBezTo>
                    <a:pt x="58308" y="8982"/>
                    <a:pt x="56682" y="1112"/>
                    <a:pt x="50438" y="299"/>
                  </a:cubicBezTo>
                  <a:cubicBezTo>
                    <a:pt x="48760" y="81"/>
                    <a:pt x="46259" y="1"/>
                    <a:pt x="43499" y="1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" name="Google Shape;1541;p33"/>
            <p:cNvSpPr/>
            <p:nvPr/>
          </p:nvSpPr>
          <p:spPr>
            <a:xfrm>
              <a:off x="2867564" y="1440915"/>
              <a:ext cx="595914" cy="1864875"/>
            </a:xfrm>
            <a:custGeom>
              <a:avLst/>
              <a:gdLst/>
              <a:ahLst/>
              <a:cxnLst/>
              <a:rect l="l" t="t" r="r" b="b"/>
              <a:pathLst>
                <a:path w="27643" h="86507" extrusionOk="0">
                  <a:moveTo>
                    <a:pt x="9111" y="1"/>
                  </a:moveTo>
                  <a:cubicBezTo>
                    <a:pt x="6711" y="1"/>
                    <a:pt x="4251" y="351"/>
                    <a:pt x="3057" y="2319"/>
                  </a:cubicBezTo>
                  <a:cubicBezTo>
                    <a:pt x="2082" y="3848"/>
                    <a:pt x="1919" y="5864"/>
                    <a:pt x="1789" y="7620"/>
                  </a:cubicBezTo>
                  <a:cubicBezTo>
                    <a:pt x="1594" y="9799"/>
                    <a:pt x="1561" y="11977"/>
                    <a:pt x="1464" y="14124"/>
                  </a:cubicBezTo>
                  <a:cubicBezTo>
                    <a:pt x="1301" y="18807"/>
                    <a:pt x="1106" y="23457"/>
                    <a:pt x="911" y="28140"/>
                  </a:cubicBezTo>
                  <a:cubicBezTo>
                    <a:pt x="553" y="37538"/>
                    <a:pt x="163" y="46936"/>
                    <a:pt x="98" y="56367"/>
                  </a:cubicBezTo>
                  <a:cubicBezTo>
                    <a:pt x="33" y="60887"/>
                    <a:pt x="0" y="65407"/>
                    <a:pt x="98" y="69927"/>
                  </a:cubicBezTo>
                  <a:cubicBezTo>
                    <a:pt x="196" y="73927"/>
                    <a:pt x="326" y="78317"/>
                    <a:pt x="1822" y="82089"/>
                  </a:cubicBezTo>
                  <a:cubicBezTo>
                    <a:pt x="2439" y="83553"/>
                    <a:pt x="3350" y="84984"/>
                    <a:pt x="4781" y="85764"/>
                  </a:cubicBezTo>
                  <a:cubicBezTo>
                    <a:pt x="5918" y="86381"/>
                    <a:pt x="7272" y="86506"/>
                    <a:pt x="8626" y="86506"/>
                  </a:cubicBezTo>
                  <a:cubicBezTo>
                    <a:pt x="9557" y="86506"/>
                    <a:pt x="10489" y="86447"/>
                    <a:pt x="11350" y="86447"/>
                  </a:cubicBezTo>
                  <a:cubicBezTo>
                    <a:pt x="13571" y="86447"/>
                    <a:pt x="15827" y="86488"/>
                    <a:pt x="18086" y="86488"/>
                  </a:cubicBezTo>
                  <a:cubicBezTo>
                    <a:pt x="21152" y="86488"/>
                    <a:pt x="24224" y="86413"/>
                    <a:pt x="27219" y="86057"/>
                  </a:cubicBezTo>
                  <a:cubicBezTo>
                    <a:pt x="27642" y="85992"/>
                    <a:pt x="27642" y="85406"/>
                    <a:pt x="27219" y="85341"/>
                  </a:cubicBezTo>
                  <a:cubicBezTo>
                    <a:pt x="25727" y="85227"/>
                    <a:pt x="24226" y="85189"/>
                    <a:pt x="22723" y="85189"/>
                  </a:cubicBezTo>
                  <a:cubicBezTo>
                    <a:pt x="19936" y="85189"/>
                    <a:pt x="17141" y="85320"/>
                    <a:pt x="14374" y="85341"/>
                  </a:cubicBezTo>
                  <a:cubicBezTo>
                    <a:pt x="12943" y="85341"/>
                    <a:pt x="11512" y="85370"/>
                    <a:pt x="10082" y="85370"/>
                  </a:cubicBezTo>
                  <a:cubicBezTo>
                    <a:pt x="9366" y="85370"/>
                    <a:pt x="8651" y="85363"/>
                    <a:pt x="7935" y="85341"/>
                  </a:cubicBezTo>
                  <a:cubicBezTo>
                    <a:pt x="5789" y="85276"/>
                    <a:pt x="4358" y="84496"/>
                    <a:pt x="3350" y="82642"/>
                  </a:cubicBezTo>
                  <a:cubicBezTo>
                    <a:pt x="1529" y="79293"/>
                    <a:pt x="1399" y="74870"/>
                    <a:pt x="1269" y="71130"/>
                  </a:cubicBezTo>
                  <a:cubicBezTo>
                    <a:pt x="1106" y="66968"/>
                    <a:pt x="1171" y="62805"/>
                    <a:pt x="1171" y="58643"/>
                  </a:cubicBezTo>
                  <a:cubicBezTo>
                    <a:pt x="1236" y="50058"/>
                    <a:pt x="1496" y="41505"/>
                    <a:pt x="1854" y="32953"/>
                  </a:cubicBezTo>
                  <a:lnTo>
                    <a:pt x="2374" y="19912"/>
                  </a:lnTo>
                  <a:cubicBezTo>
                    <a:pt x="2537" y="15750"/>
                    <a:pt x="2537" y="11555"/>
                    <a:pt x="2927" y="7425"/>
                  </a:cubicBezTo>
                  <a:cubicBezTo>
                    <a:pt x="3155" y="5213"/>
                    <a:pt x="3382" y="2352"/>
                    <a:pt x="5854" y="1571"/>
                  </a:cubicBezTo>
                  <a:cubicBezTo>
                    <a:pt x="6820" y="1270"/>
                    <a:pt x="7887" y="1193"/>
                    <a:pt x="8964" y="1193"/>
                  </a:cubicBezTo>
                  <a:cubicBezTo>
                    <a:pt x="10097" y="1193"/>
                    <a:pt x="11242" y="1279"/>
                    <a:pt x="12293" y="1279"/>
                  </a:cubicBezTo>
                  <a:cubicBezTo>
                    <a:pt x="17171" y="1246"/>
                    <a:pt x="22016" y="1246"/>
                    <a:pt x="26894" y="1213"/>
                  </a:cubicBezTo>
                  <a:cubicBezTo>
                    <a:pt x="27545" y="1148"/>
                    <a:pt x="27545" y="173"/>
                    <a:pt x="26894" y="108"/>
                  </a:cubicBezTo>
                  <a:lnTo>
                    <a:pt x="12813" y="108"/>
                  </a:lnTo>
                  <a:cubicBezTo>
                    <a:pt x="11748" y="108"/>
                    <a:pt x="10439" y="1"/>
                    <a:pt x="9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" name="Google Shape;1543;p33"/>
            <p:cNvSpPr/>
            <p:nvPr/>
          </p:nvSpPr>
          <p:spPr>
            <a:xfrm>
              <a:off x="3447073" y="3278131"/>
              <a:ext cx="222150" cy="508283"/>
            </a:xfrm>
            <a:custGeom>
              <a:avLst/>
              <a:gdLst/>
              <a:ahLst/>
              <a:cxnLst/>
              <a:rect l="l" t="t" r="r" b="b"/>
              <a:pathLst>
                <a:path w="10305" h="23578" extrusionOk="0">
                  <a:moveTo>
                    <a:pt x="377" y="0"/>
                  </a:moveTo>
                  <a:cubicBezTo>
                    <a:pt x="186" y="0"/>
                    <a:pt x="0" y="159"/>
                    <a:pt x="77" y="410"/>
                  </a:cubicBezTo>
                  <a:cubicBezTo>
                    <a:pt x="695" y="4800"/>
                    <a:pt x="1931" y="9125"/>
                    <a:pt x="3134" y="13385"/>
                  </a:cubicBezTo>
                  <a:cubicBezTo>
                    <a:pt x="3784" y="15597"/>
                    <a:pt x="4435" y="17808"/>
                    <a:pt x="5118" y="20019"/>
                  </a:cubicBezTo>
                  <a:cubicBezTo>
                    <a:pt x="5443" y="21093"/>
                    <a:pt x="5703" y="23206"/>
                    <a:pt x="7069" y="23531"/>
                  </a:cubicBezTo>
                  <a:cubicBezTo>
                    <a:pt x="7197" y="23563"/>
                    <a:pt x="7320" y="23577"/>
                    <a:pt x="7439" y="23577"/>
                  </a:cubicBezTo>
                  <a:cubicBezTo>
                    <a:pt x="8437" y="23577"/>
                    <a:pt x="9102" y="22543"/>
                    <a:pt x="9248" y="21613"/>
                  </a:cubicBezTo>
                  <a:cubicBezTo>
                    <a:pt x="9573" y="19467"/>
                    <a:pt x="9508" y="17158"/>
                    <a:pt x="9605" y="14979"/>
                  </a:cubicBezTo>
                  <a:cubicBezTo>
                    <a:pt x="9833" y="10329"/>
                    <a:pt x="10061" y="5678"/>
                    <a:pt x="10288" y="1028"/>
                  </a:cubicBezTo>
                  <a:cubicBezTo>
                    <a:pt x="10305" y="638"/>
                    <a:pt x="10004" y="443"/>
                    <a:pt x="9695" y="443"/>
                  </a:cubicBezTo>
                  <a:cubicBezTo>
                    <a:pt x="9386" y="443"/>
                    <a:pt x="9069" y="638"/>
                    <a:pt x="9053" y="1028"/>
                  </a:cubicBezTo>
                  <a:cubicBezTo>
                    <a:pt x="8890" y="4768"/>
                    <a:pt x="8727" y="8475"/>
                    <a:pt x="8565" y="12215"/>
                  </a:cubicBezTo>
                  <a:cubicBezTo>
                    <a:pt x="8467" y="14068"/>
                    <a:pt x="8402" y="15922"/>
                    <a:pt x="8305" y="17776"/>
                  </a:cubicBezTo>
                  <a:cubicBezTo>
                    <a:pt x="8272" y="18719"/>
                    <a:pt x="8240" y="19662"/>
                    <a:pt x="8207" y="20572"/>
                  </a:cubicBezTo>
                  <a:cubicBezTo>
                    <a:pt x="8207" y="20897"/>
                    <a:pt x="8240" y="21580"/>
                    <a:pt x="8045" y="21840"/>
                  </a:cubicBezTo>
                  <a:cubicBezTo>
                    <a:pt x="7776" y="22258"/>
                    <a:pt x="7552" y="22413"/>
                    <a:pt x="7365" y="22413"/>
                  </a:cubicBezTo>
                  <a:cubicBezTo>
                    <a:pt x="6897" y="22413"/>
                    <a:pt x="6665" y="21436"/>
                    <a:pt x="6549" y="21158"/>
                  </a:cubicBezTo>
                  <a:cubicBezTo>
                    <a:pt x="4207" y="14263"/>
                    <a:pt x="2744" y="7174"/>
                    <a:pt x="695" y="248"/>
                  </a:cubicBezTo>
                  <a:cubicBezTo>
                    <a:pt x="642" y="75"/>
                    <a:pt x="508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1" name="Google Shape;1544;p33"/>
            <p:cNvSpPr/>
            <p:nvPr/>
          </p:nvSpPr>
          <p:spPr>
            <a:xfrm>
              <a:off x="3638719" y="1645819"/>
              <a:ext cx="512465" cy="1669909"/>
            </a:xfrm>
            <a:custGeom>
              <a:avLst/>
              <a:gdLst/>
              <a:ahLst/>
              <a:cxnLst/>
              <a:rect l="l" t="t" r="r" b="b"/>
              <a:pathLst>
                <a:path w="23772" h="77463" extrusionOk="0">
                  <a:moveTo>
                    <a:pt x="22861" y="1"/>
                  </a:moveTo>
                  <a:cubicBezTo>
                    <a:pt x="22650" y="1"/>
                    <a:pt x="22439" y="131"/>
                    <a:pt x="22406" y="391"/>
                  </a:cubicBezTo>
                  <a:lnTo>
                    <a:pt x="22374" y="391"/>
                  </a:lnTo>
                  <a:cubicBezTo>
                    <a:pt x="22146" y="6765"/>
                    <a:pt x="22341" y="13171"/>
                    <a:pt x="22341" y="19545"/>
                  </a:cubicBezTo>
                  <a:cubicBezTo>
                    <a:pt x="22308" y="25919"/>
                    <a:pt x="22211" y="32228"/>
                    <a:pt x="22016" y="38569"/>
                  </a:cubicBezTo>
                  <a:cubicBezTo>
                    <a:pt x="21821" y="44910"/>
                    <a:pt x="21365" y="51252"/>
                    <a:pt x="20975" y="57593"/>
                  </a:cubicBezTo>
                  <a:cubicBezTo>
                    <a:pt x="20780" y="60455"/>
                    <a:pt x="20780" y="63349"/>
                    <a:pt x="20455" y="66243"/>
                  </a:cubicBezTo>
                  <a:cubicBezTo>
                    <a:pt x="20162" y="68910"/>
                    <a:pt x="19544" y="72227"/>
                    <a:pt x="17593" y="74243"/>
                  </a:cubicBezTo>
                  <a:cubicBezTo>
                    <a:pt x="16285" y="75622"/>
                    <a:pt x="14321" y="75859"/>
                    <a:pt x="12427" y="75859"/>
                  </a:cubicBezTo>
                  <a:cubicBezTo>
                    <a:pt x="11685" y="75859"/>
                    <a:pt x="10953" y="75822"/>
                    <a:pt x="10276" y="75804"/>
                  </a:cubicBezTo>
                  <a:cubicBezTo>
                    <a:pt x="9842" y="75790"/>
                    <a:pt x="9408" y="75784"/>
                    <a:pt x="8974" y="75784"/>
                  </a:cubicBezTo>
                  <a:cubicBezTo>
                    <a:pt x="6254" y="75784"/>
                    <a:pt x="3533" y="76021"/>
                    <a:pt x="813" y="76162"/>
                  </a:cubicBezTo>
                  <a:cubicBezTo>
                    <a:pt x="10" y="76194"/>
                    <a:pt x="0" y="77463"/>
                    <a:pt x="783" y="77463"/>
                  </a:cubicBezTo>
                  <a:cubicBezTo>
                    <a:pt x="793" y="77463"/>
                    <a:pt x="803" y="77463"/>
                    <a:pt x="813" y="77462"/>
                  </a:cubicBezTo>
                  <a:cubicBezTo>
                    <a:pt x="3274" y="77354"/>
                    <a:pt x="5757" y="77179"/>
                    <a:pt x="8244" y="77179"/>
                  </a:cubicBezTo>
                  <a:cubicBezTo>
                    <a:pt x="8748" y="77179"/>
                    <a:pt x="9252" y="77186"/>
                    <a:pt x="9756" y="77202"/>
                  </a:cubicBezTo>
                  <a:cubicBezTo>
                    <a:pt x="10657" y="77228"/>
                    <a:pt x="11585" y="77279"/>
                    <a:pt x="12509" y="77279"/>
                  </a:cubicBezTo>
                  <a:cubicBezTo>
                    <a:pt x="13918" y="77279"/>
                    <a:pt x="15321" y="77160"/>
                    <a:pt x="16618" y="76649"/>
                  </a:cubicBezTo>
                  <a:cubicBezTo>
                    <a:pt x="21495" y="74731"/>
                    <a:pt x="21983" y="67544"/>
                    <a:pt x="22211" y="63121"/>
                  </a:cubicBezTo>
                  <a:cubicBezTo>
                    <a:pt x="22926" y="49951"/>
                    <a:pt x="23447" y="36748"/>
                    <a:pt x="23544" y="23545"/>
                  </a:cubicBezTo>
                  <a:cubicBezTo>
                    <a:pt x="23609" y="15805"/>
                    <a:pt x="23772" y="8098"/>
                    <a:pt x="23317" y="391"/>
                  </a:cubicBezTo>
                  <a:cubicBezTo>
                    <a:pt x="23284" y="131"/>
                    <a:pt x="23073" y="1"/>
                    <a:pt x="22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2" name="Google Shape;1546;p33"/>
            <p:cNvSpPr/>
            <p:nvPr/>
          </p:nvSpPr>
          <p:spPr>
            <a:xfrm>
              <a:off x="4060751" y="1454035"/>
              <a:ext cx="132089" cy="207454"/>
            </a:xfrm>
            <a:custGeom>
              <a:avLst/>
              <a:gdLst/>
              <a:ahLst/>
              <a:cxnLst/>
              <a:rect l="l" t="t" r="r" b="b"/>
              <a:pathLst>
                <a:path w="6537" h="12955" extrusionOk="0">
                  <a:moveTo>
                    <a:pt x="619" y="1"/>
                  </a:moveTo>
                  <a:cubicBezTo>
                    <a:pt x="0" y="1"/>
                    <a:pt x="10" y="946"/>
                    <a:pt x="650" y="1010"/>
                  </a:cubicBezTo>
                  <a:cubicBezTo>
                    <a:pt x="2927" y="1237"/>
                    <a:pt x="4553" y="3254"/>
                    <a:pt x="4878" y="5400"/>
                  </a:cubicBezTo>
                  <a:cubicBezTo>
                    <a:pt x="5268" y="7774"/>
                    <a:pt x="4878" y="10213"/>
                    <a:pt x="4910" y="12619"/>
                  </a:cubicBezTo>
                  <a:cubicBezTo>
                    <a:pt x="4910" y="12824"/>
                    <a:pt x="5103" y="12955"/>
                    <a:pt x="5286" y="12955"/>
                  </a:cubicBezTo>
                  <a:cubicBezTo>
                    <a:pt x="5422" y="12955"/>
                    <a:pt x="5552" y="12883"/>
                    <a:pt x="5593" y="12717"/>
                  </a:cubicBezTo>
                  <a:cubicBezTo>
                    <a:pt x="6179" y="9953"/>
                    <a:pt x="6536" y="6278"/>
                    <a:pt x="5463" y="3579"/>
                  </a:cubicBezTo>
                  <a:cubicBezTo>
                    <a:pt x="4748" y="1725"/>
                    <a:pt x="2666" y="99"/>
                    <a:pt x="650" y="2"/>
                  </a:cubicBezTo>
                  <a:cubicBezTo>
                    <a:pt x="640" y="1"/>
                    <a:pt x="629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3" name="Google Shape;1547;p33"/>
            <p:cNvSpPr/>
            <p:nvPr/>
          </p:nvSpPr>
          <p:spPr>
            <a:xfrm>
              <a:off x="4073684" y="1284881"/>
              <a:ext cx="29124" cy="77176"/>
            </a:xfrm>
            <a:custGeom>
              <a:avLst/>
              <a:gdLst/>
              <a:ahLst/>
              <a:cxnLst/>
              <a:rect l="l" t="t" r="r" b="b"/>
              <a:pathLst>
                <a:path w="1351" h="3580" extrusionOk="0">
                  <a:moveTo>
                    <a:pt x="959" y="0"/>
                  </a:moveTo>
                  <a:cubicBezTo>
                    <a:pt x="842" y="0"/>
                    <a:pt x="730" y="56"/>
                    <a:pt x="668" y="192"/>
                  </a:cubicBezTo>
                  <a:cubicBezTo>
                    <a:pt x="213" y="1102"/>
                    <a:pt x="148" y="2305"/>
                    <a:pt x="18" y="3313"/>
                  </a:cubicBezTo>
                  <a:cubicBezTo>
                    <a:pt x="0" y="3489"/>
                    <a:pt x="143" y="3579"/>
                    <a:pt x="295" y="3579"/>
                  </a:cubicBezTo>
                  <a:cubicBezTo>
                    <a:pt x="423" y="3579"/>
                    <a:pt x="558" y="3513"/>
                    <a:pt x="603" y="3378"/>
                  </a:cubicBezTo>
                  <a:cubicBezTo>
                    <a:pt x="928" y="2468"/>
                    <a:pt x="1351" y="1330"/>
                    <a:pt x="1351" y="354"/>
                  </a:cubicBezTo>
                  <a:cubicBezTo>
                    <a:pt x="1351" y="152"/>
                    <a:pt x="1150" y="0"/>
                    <a:pt x="9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" name="Google Shape;1548;p33"/>
            <p:cNvSpPr/>
            <p:nvPr/>
          </p:nvSpPr>
          <p:spPr>
            <a:xfrm>
              <a:off x="4113005" y="1302063"/>
              <a:ext cx="50811" cy="73382"/>
            </a:xfrm>
            <a:custGeom>
              <a:avLst/>
              <a:gdLst/>
              <a:ahLst/>
              <a:cxnLst/>
              <a:rect l="l" t="t" r="r" b="b"/>
              <a:pathLst>
                <a:path w="2357" h="3404" extrusionOk="0">
                  <a:moveTo>
                    <a:pt x="1738" y="0"/>
                  </a:moveTo>
                  <a:cubicBezTo>
                    <a:pt x="1706" y="0"/>
                    <a:pt x="1673" y="4"/>
                    <a:pt x="1641" y="12"/>
                  </a:cubicBezTo>
                  <a:cubicBezTo>
                    <a:pt x="1120" y="110"/>
                    <a:pt x="990" y="825"/>
                    <a:pt x="795" y="1281"/>
                  </a:cubicBezTo>
                  <a:cubicBezTo>
                    <a:pt x="503" y="1833"/>
                    <a:pt x="275" y="2386"/>
                    <a:pt x="47" y="2972"/>
                  </a:cubicBezTo>
                  <a:cubicBezTo>
                    <a:pt x="1" y="3204"/>
                    <a:pt x="187" y="3403"/>
                    <a:pt x="380" y="3403"/>
                  </a:cubicBezTo>
                  <a:cubicBezTo>
                    <a:pt x="457" y="3403"/>
                    <a:pt x="535" y="3371"/>
                    <a:pt x="600" y="3297"/>
                  </a:cubicBezTo>
                  <a:cubicBezTo>
                    <a:pt x="1088" y="2842"/>
                    <a:pt x="1478" y="2289"/>
                    <a:pt x="1771" y="1671"/>
                  </a:cubicBezTo>
                  <a:cubicBezTo>
                    <a:pt x="1999" y="1183"/>
                    <a:pt x="2356" y="598"/>
                    <a:pt x="1999" y="110"/>
                  </a:cubicBezTo>
                  <a:cubicBezTo>
                    <a:pt x="1925" y="37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5" name="Google Shape;1549;p33"/>
            <p:cNvSpPr/>
            <p:nvPr/>
          </p:nvSpPr>
          <p:spPr>
            <a:xfrm>
              <a:off x="4148812" y="1343237"/>
              <a:ext cx="72972" cy="67820"/>
            </a:xfrm>
            <a:custGeom>
              <a:avLst/>
              <a:gdLst/>
              <a:ahLst/>
              <a:cxnLst/>
              <a:rect l="l" t="t" r="r" b="b"/>
              <a:pathLst>
                <a:path w="3385" h="3146" extrusionOk="0">
                  <a:moveTo>
                    <a:pt x="2998" y="0"/>
                  </a:moveTo>
                  <a:cubicBezTo>
                    <a:pt x="2959" y="0"/>
                    <a:pt x="2917" y="7"/>
                    <a:pt x="2874" y="21"/>
                  </a:cubicBezTo>
                  <a:cubicBezTo>
                    <a:pt x="2354" y="184"/>
                    <a:pt x="1963" y="736"/>
                    <a:pt x="1573" y="1127"/>
                  </a:cubicBezTo>
                  <a:cubicBezTo>
                    <a:pt x="1183" y="1517"/>
                    <a:pt x="695" y="2037"/>
                    <a:pt x="240" y="2460"/>
                  </a:cubicBezTo>
                  <a:cubicBezTo>
                    <a:pt x="0" y="2726"/>
                    <a:pt x="219" y="3145"/>
                    <a:pt x="502" y="3145"/>
                  </a:cubicBezTo>
                  <a:cubicBezTo>
                    <a:pt x="565" y="3145"/>
                    <a:pt x="630" y="3125"/>
                    <a:pt x="695" y="3078"/>
                  </a:cubicBezTo>
                  <a:cubicBezTo>
                    <a:pt x="1216" y="2720"/>
                    <a:pt x="1736" y="2330"/>
                    <a:pt x="2191" y="1875"/>
                  </a:cubicBezTo>
                  <a:cubicBezTo>
                    <a:pt x="2614" y="1484"/>
                    <a:pt x="3232" y="1029"/>
                    <a:pt x="3329" y="444"/>
                  </a:cubicBezTo>
                  <a:cubicBezTo>
                    <a:pt x="3385" y="222"/>
                    <a:pt x="3227" y="0"/>
                    <a:pt x="29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6" name="Google Shape;1550;p33"/>
            <p:cNvSpPr/>
            <p:nvPr/>
          </p:nvSpPr>
          <p:spPr>
            <a:xfrm>
              <a:off x="3349180" y="1394825"/>
              <a:ext cx="52600" cy="57925"/>
            </a:xfrm>
            <a:custGeom>
              <a:avLst/>
              <a:gdLst/>
              <a:ahLst/>
              <a:cxnLst/>
              <a:rect l="l" t="t" r="r" b="b"/>
              <a:pathLst>
                <a:path w="2440" h="2687" extrusionOk="0">
                  <a:moveTo>
                    <a:pt x="1970" y="1"/>
                  </a:moveTo>
                  <a:cubicBezTo>
                    <a:pt x="1433" y="1"/>
                    <a:pt x="903" y="533"/>
                    <a:pt x="618" y="913"/>
                  </a:cubicBezTo>
                  <a:cubicBezTo>
                    <a:pt x="261" y="1368"/>
                    <a:pt x="33" y="1888"/>
                    <a:pt x="0" y="2473"/>
                  </a:cubicBezTo>
                  <a:cubicBezTo>
                    <a:pt x="0" y="2609"/>
                    <a:pt x="115" y="2687"/>
                    <a:pt x="229" y="2687"/>
                  </a:cubicBezTo>
                  <a:cubicBezTo>
                    <a:pt x="306" y="2687"/>
                    <a:pt x="384" y="2650"/>
                    <a:pt x="423" y="2571"/>
                  </a:cubicBezTo>
                  <a:cubicBezTo>
                    <a:pt x="618" y="2148"/>
                    <a:pt x="878" y="1725"/>
                    <a:pt x="1171" y="1400"/>
                  </a:cubicBezTo>
                  <a:cubicBezTo>
                    <a:pt x="1496" y="1075"/>
                    <a:pt x="1984" y="880"/>
                    <a:pt x="2244" y="587"/>
                  </a:cubicBezTo>
                  <a:cubicBezTo>
                    <a:pt x="2439" y="360"/>
                    <a:pt x="2309" y="34"/>
                    <a:pt x="2017" y="2"/>
                  </a:cubicBezTo>
                  <a:cubicBezTo>
                    <a:pt x="2001" y="1"/>
                    <a:pt x="1985" y="1"/>
                    <a:pt x="1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" name="Google Shape;1551;p33"/>
            <p:cNvSpPr/>
            <p:nvPr/>
          </p:nvSpPr>
          <p:spPr>
            <a:xfrm>
              <a:off x="3384922" y="1400279"/>
              <a:ext cx="43050" cy="49884"/>
            </a:xfrm>
            <a:custGeom>
              <a:avLst/>
              <a:gdLst/>
              <a:ahLst/>
              <a:cxnLst/>
              <a:rect l="l" t="t" r="r" b="b"/>
              <a:pathLst>
                <a:path w="1997" h="2314" extrusionOk="0">
                  <a:moveTo>
                    <a:pt x="1473" y="1"/>
                  </a:moveTo>
                  <a:cubicBezTo>
                    <a:pt x="1420" y="1"/>
                    <a:pt x="1363" y="13"/>
                    <a:pt x="1302" y="42"/>
                  </a:cubicBezTo>
                  <a:cubicBezTo>
                    <a:pt x="456" y="367"/>
                    <a:pt x="1" y="1310"/>
                    <a:pt x="326" y="2188"/>
                  </a:cubicBezTo>
                  <a:cubicBezTo>
                    <a:pt x="382" y="2272"/>
                    <a:pt x="473" y="2313"/>
                    <a:pt x="565" y="2313"/>
                  </a:cubicBezTo>
                  <a:cubicBezTo>
                    <a:pt x="687" y="2313"/>
                    <a:pt x="809" y="2239"/>
                    <a:pt x="846" y="2090"/>
                  </a:cubicBezTo>
                  <a:cubicBezTo>
                    <a:pt x="879" y="1830"/>
                    <a:pt x="944" y="1570"/>
                    <a:pt x="1074" y="1310"/>
                  </a:cubicBezTo>
                  <a:cubicBezTo>
                    <a:pt x="1204" y="1115"/>
                    <a:pt x="1399" y="952"/>
                    <a:pt x="1627" y="855"/>
                  </a:cubicBezTo>
                  <a:cubicBezTo>
                    <a:pt x="1997" y="627"/>
                    <a:pt x="1844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8" name="Google Shape;1552;p33"/>
            <p:cNvSpPr/>
            <p:nvPr/>
          </p:nvSpPr>
          <p:spPr>
            <a:xfrm>
              <a:off x="2901539" y="1389953"/>
              <a:ext cx="120981" cy="98367"/>
            </a:xfrm>
            <a:custGeom>
              <a:avLst/>
              <a:gdLst/>
              <a:ahLst/>
              <a:cxnLst/>
              <a:rect l="l" t="t" r="r" b="b"/>
              <a:pathLst>
                <a:path w="5612" h="4563" extrusionOk="0">
                  <a:moveTo>
                    <a:pt x="5091" y="0"/>
                  </a:moveTo>
                  <a:cubicBezTo>
                    <a:pt x="2912" y="65"/>
                    <a:pt x="766" y="2179"/>
                    <a:pt x="83" y="4130"/>
                  </a:cubicBezTo>
                  <a:cubicBezTo>
                    <a:pt x="0" y="4399"/>
                    <a:pt x="194" y="4563"/>
                    <a:pt x="404" y="4563"/>
                  </a:cubicBezTo>
                  <a:cubicBezTo>
                    <a:pt x="524" y="4563"/>
                    <a:pt x="650" y="4509"/>
                    <a:pt x="733" y="4390"/>
                  </a:cubicBezTo>
                  <a:cubicBezTo>
                    <a:pt x="1254" y="3545"/>
                    <a:pt x="1969" y="2764"/>
                    <a:pt x="2750" y="2114"/>
                  </a:cubicBezTo>
                  <a:cubicBezTo>
                    <a:pt x="3530" y="1496"/>
                    <a:pt x="4441" y="1171"/>
                    <a:pt x="5286" y="683"/>
                  </a:cubicBezTo>
                  <a:cubicBezTo>
                    <a:pt x="5611" y="488"/>
                    <a:pt x="5481" y="0"/>
                    <a:pt x="5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9" name="Google Shape;1553;p33"/>
            <p:cNvSpPr/>
            <p:nvPr/>
          </p:nvSpPr>
          <p:spPr>
            <a:xfrm>
              <a:off x="3684270" y="3343299"/>
              <a:ext cx="31582" cy="252740"/>
            </a:xfrm>
            <a:custGeom>
              <a:avLst/>
              <a:gdLst/>
              <a:ahLst/>
              <a:cxnLst/>
              <a:rect l="l" t="t" r="r" b="b"/>
              <a:pathLst>
                <a:path w="1465" h="11724" extrusionOk="0">
                  <a:moveTo>
                    <a:pt x="903" y="1"/>
                  </a:moveTo>
                  <a:cubicBezTo>
                    <a:pt x="781" y="1"/>
                    <a:pt x="652" y="66"/>
                    <a:pt x="619" y="184"/>
                  </a:cubicBezTo>
                  <a:cubicBezTo>
                    <a:pt x="163" y="1907"/>
                    <a:pt x="359" y="3891"/>
                    <a:pt x="293" y="5647"/>
                  </a:cubicBezTo>
                  <a:cubicBezTo>
                    <a:pt x="261" y="7566"/>
                    <a:pt x="1" y="9614"/>
                    <a:pt x="228" y="11533"/>
                  </a:cubicBezTo>
                  <a:cubicBezTo>
                    <a:pt x="228" y="11644"/>
                    <a:pt x="334" y="11723"/>
                    <a:pt x="430" y="11723"/>
                  </a:cubicBezTo>
                  <a:cubicBezTo>
                    <a:pt x="504" y="11723"/>
                    <a:pt x="572" y="11678"/>
                    <a:pt x="586" y="11566"/>
                  </a:cubicBezTo>
                  <a:cubicBezTo>
                    <a:pt x="976" y="9745"/>
                    <a:pt x="879" y="7761"/>
                    <a:pt x="1009" y="5875"/>
                  </a:cubicBezTo>
                  <a:cubicBezTo>
                    <a:pt x="1106" y="4021"/>
                    <a:pt x="1464" y="2005"/>
                    <a:pt x="1139" y="184"/>
                  </a:cubicBezTo>
                  <a:cubicBezTo>
                    <a:pt x="1123" y="58"/>
                    <a:pt x="1016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0" name="Google Shape;1554;p33"/>
            <p:cNvSpPr/>
            <p:nvPr/>
          </p:nvSpPr>
          <p:spPr>
            <a:xfrm>
              <a:off x="3727040" y="3344442"/>
              <a:ext cx="27356" cy="110827"/>
            </a:xfrm>
            <a:custGeom>
              <a:avLst/>
              <a:gdLst/>
              <a:ahLst/>
              <a:cxnLst/>
              <a:rect l="l" t="t" r="r" b="b"/>
              <a:pathLst>
                <a:path w="1269" h="5141" extrusionOk="0">
                  <a:moveTo>
                    <a:pt x="602" y="1"/>
                  </a:moveTo>
                  <a:cubicBezTo>
                    <a:pt x="431" y="1"/>
                    <a:pt x="261" y="98"/>
                    <a:pt x="196" y="293"/>
                  </a:cubicBezTo>
                  <a:cubicBezTo>
                    <a:pt x="0" y="1041"/>
                    <a:pt x="163" y="1854"/>
                    <a:pt x="163" y="2635"/>
                  </a:cubicBezTo>
                  <a:cubicBezTo>
                    <a:pt x="131" y="3415"/>
                    <a:pt x="163" y="4196"/>
                    <a:pt x="293" y="4944"/>
                  </a:cubicBezTo>
                  <a:cubicBezTo>
                    <a:pt x="312" y="5059"/>
                    <a:pt x="445" y="5140"/>
                    <a:pt x="564" y="5140"/>
                  </a:cubicBezTo>
                  <a:cubicBezTo>
                    <a:pt x="647" y="5140"/>
                    <a:pt x="722" y="5102"/>
                    <a:pt x="748" y="5009"/>
                  </a:cubicBezTo>
                  <a:cubicBezTo>
                    <a:pt x="976" y="4293"/>
                    <a:pt x="1106" y="3578"/>
                    <a:pt x="1106" y="2830"/>
                  </a:cubicBezTo>
                  <a:cubicBezTo>
                    <a:pt x="1171" y="2017"/>
                    <a:pt x="1269" y="1074"/>
                    <a:pt x="1009" y="293"/>
                  </a:cubicBezTo>
                  <a:cubicBezTo>
                    <a:pt x="944" y="98"/>
                    <a:pt x="773" y="1"/>
                    <a:pt x="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21" name="Google Shape;1555;p33"/>
          <p:cNvGrpSpPr/>
          <p:nvPr/>
        </p:nvGrpSpPr>
        <p:grpSpPr>
          <a:xfrm>
            <a:off x="7162497" y="3390900"/>
            <a:ext cx="324153" cy="353257"/>
            <a:chOff x="2001901" y="4098523"/>
            <a:chExt cx="164721" cy="144910"/>
          </a:xfrm>
        </p:grpSpPr>
        <p:sp>
          <p:nvSpPr>
            <p:cNvPr id="22" name="Google Shape;1556;p33"/>
            <p:cNvSpPr/>
            <p:nvPr/>
          </p:nvSpPr>
          <p:spPr>
            <a:xfrm>
              <a:off x="2019298" y="4123056"/>
              <a:ext cx="147324" cy="110008"/>
            </a:xfrm>
            <a:custGeom>
              <a:avLst/>
              <a:gdLst/>
              <a:ahLst/>
              <a:cxnLst/>
              <a:rect l="l" t="t" r="r" b="b"/>
              <a:pathLst>
                <a:path w="6834" h="5103" extrusionOk="0">
                  <a:moveTo>
                    <a:pt x="3743" y="0"/>
                  </a:moveTo>
                  <a:cubicBezTo>
                    <a:pt x="3649" y="0"/>
                    <a:pt x="3551" y="4"/>
                    <a:pt x="3448" y="12"/>
                  </a:cubicBezTo>
                  <a:cubicBezTo>
                    <a:pt x="1269" y="174"/>
                    <a:pt x="1" y="532"/>
                    <a:pt x="521" y="2678"/>
                  </a:cubicBezTo>
                  <a:cubicBezTo>
                    <a:pt x="908" y="4250"/>
                    <a:pt x="1906" y="5102"/>
                    <a:pt x="2940" y="5102"/>
                  </a:cubicBezTo>
                  <a:cubicBezTo>
                    <a:pt x="3297" y="5102"/>
                    <a:pt x="3658" y="5001"/>
                    <a:pt x="4001" y="4792"/>
                  </a:cubicBezTo>
                  <a:cubicBezTo>
                    <a:pt x="5294" y="4035"/>
                    <a:pt x="6833" y="0"/>
                    <a:pt x="3743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3" name="Google Shape;1557;p33"/>
            <p:cNvSpPr/>
            <p:nvPr/>
          </p:nvSpPr>
          <p:spPr>
            <a:xfrm>
              <a:off x="2001901" y="4098523"/>
              <a:ext cx="161832" cy="144910"/>
            </a:xfrm>
            <a:custGeom>
              <a:avLst/>
              <a:gdLst/>
              <a:ahLst/>
              <a:cxnLst/>
              <a:rect l="l" t="t" r="r" b="b"/>
              <a:pathLst>
                <a:path w="7507" h="6722" extrusionOk="0">
                  <a:moveTo>
                    <a:pt x="3847" y="1196"/>
                  </a:moveTo>
                  <a:cubicBezTo>
                    <a:pt x="4425" y="1206"/>
                    <a:pt x="4997" y="1239"/>
                    <a:pt x="5490" y="1638"/>
                  </a:cubicBezTo>
                  <a:cubicBezTo>
                    <a:pt x="6629" y="2516"/>
                    <a:pt x="5946" y="4402"/>
                    <a:pt x="5003" y="5182"/>
                  </a:cubicBezTo>
                  <a:cubicBezTo>
                    <a:pt x="4676" y="5442"/>
                    <a:pt x="4291" y="5555"/>
                    <a:pt x="3894" y="5555"/>
                  </a:cubicBezTo>
                  <a:cubicBezTo>
                    <a:pt x="2751" y="5555"/>
                    <a:pt x="1513" y="4618"/>
                    <a:pt x="1295" y="3556"/>
                  </a:cubicBezTo>
                  <a:cubicBezTo>
                    <a:pt x="990" y="1944"/>
                    <a:pt x="2538" y="1401"/>
                    <a:pt x="3847" y="1196"/>
                  </a:cubicBezTo>
                  <a:close/>
                  <a:moveTo>
                    <a:pt x="3782" y="1"/>
                  </a:moveTo>
                  <a:cubicBezTo>
                    <a:pt x="3379" y="1"/>
                    <a:pt x="2985" y="67"/>
                    <a:pt x="2629" y="207"/>
                  </a:cubicBezTo>
                  <a:cubicBezTo>
                    <a:pt x="2508" y="244"/>
                    <a:pt x="2422" y="318"/>
                    <a:pt x="2370" y="409"/>
                  </a:cubicBezTo>
                  <a:lnTo>
                    <a:pt x="2370" y="409"/>
                  </a:lnTo>
                  <a:cubicBezTo>
                    <a:pt x="1186" y="750"/>
                    <a:pt x="206" y="1697"/>
                    <a:pt x="125" y="3036"/>
                  </a:cubicBezTo>
                  <a:cubicBezTo>
                    <a:pt x="0" y="5087"/>
                    <a:pt x="2013" y="6722"/>
                    <a:pt x="3980" y="6722"/>
                  </a:cubicBezTo>
                  <a:cubicBezTo>
                    <a:pt x="4072" y="6722"/>
                    <a:pt x="4163" y="6718"/>
                    <a:pt x="4255" y="6711"/>
                  </a:cubicBezTo>
                  <a:cubicBezTo>
                    <a:pt x="6173" y="6548"/>
                    <a:pt x="7507" y="4077"/>
                    <a:pt x="7149" y="2288"/>
                  </a:cubicBezTo>
                  <a:cubicBezTo>
                    <a:pt x="6843" y="884"/>
                    <a:pt x="5253" y="1"/>
                    <a:pt x="3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8439150" y="2970831"/>
            <a:ext cx="33528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2800" dirty="0" smtClean="0">
                <a:solidFill>
                  <a:prstClr val="white"/>
                </a:solidFill>
                <a:latin typeface="Arial"/>
                <a:ea typeface="맑은 고딕"/>
              </a:rPr>
              <a:t>Yandaki cümleyi uygun bir şekilde tamamlayalım.</a:t>
            </a:r>
            <a:endParaRPr lang="tr-TR" sz="2800" dirty="0">
              <a:solidFill>
                <a:prstClr val="white"/>
              </a:solidFill>
              <a:latin typeface="Arial"/>
              <a:ea typeface="맑은 고딕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252740"/>
            <a:ext cx="562258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Dinin örf </a:t>
            </a:r>
            <a:r>
              <a:rPr lang="tr-TR" sz="3200" dirty="0">
                <a:solidFill>
                  <a:prstClr val="black"/>
                </a:solidFill>
                <a:latin typeface="Arial"/>
                <a:ea typeface="맑은 고딕"/>
              </a:rPr>
              <a:t>ve </a:t>
            </a:r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âdetlere etkisi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947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6;p39"/>
          <p:cNvSpPr/>
          <p:nvPr/>
        </p:nvSpPr>
        <p:spPr>
          <a:xfrm>
            <a:off x="3771900" y="304800"/>
            <a:ext cx="8229600" cy="6362700"/>
          </a:xfrm>
          <a:custGeom>
            <a:avLst/>
            <a:gdLst/>
            <a:ahLst/>
            <a:cxnLst/>
            <a:rect l="l" t="t" r="r" b="b"/>
            <a:pathLst>
              <a:path w="168583" h="33314" extrusionOk="0">
                <a:moveTo>
                  <a:pt x="83010" y="0"/>
                </a:moveTo>
                <a:cubicBezTo>
                  <a:pt x="82358" y="0"/>
                  <a:pt x="81707" y="17"/>
                  <a:pt x="81059" y="63"/>
                </a:cubicBezTo>
                <a:cubicBezTo>
                  <a:pt x="78534" y="241"/>
                  <a:pt x="75994" y="490"/>
                  <a:pt x="73474" y="536"/>
                </a:cubicBezTo>
                <a:cubicBezTo>
                  <a:pt x="70146" y="595"/>
                  <a:pt x="66845" y="1010"/>
                  <a:pt x="63509" y="1010"/>
                </a:cubicBezTo>
                <a:cubicBezTo>
                  <a:pt x="63451" y="1010"/>
                  <a:pt x="63393" y="1010"/>
                  <a:pt x="63335" y="1009"/>
                </a:cubicBezTo>
                <a:cubicBezTo>
                  <a:pt x="63203" y="1009"/>
                  <a:pt x="63072" y="1009"/>
                  <a:pt x="62941" y="1009"/>
                </a:cubicBezTo>
                <a:cubicBezTo>
                  <a:pt x="61222" y="1009"/>
                  <a:pt x="59490" y="1054"/>
                  <a:pt x="57770" y="1054"/>
                </a:cubicBezTo>
                <a:cubicBezTo>
                  <a:pt x="56892" y="1054"/>
                  <a:pt x="56018" y="1042"/>
                  <a:pt x="55149" y="1006"/>
                </a:cubicBezTo>
                <a:cubicBezTo>
                  <a:pt x="54434" y="976"/>
                  <a:pt x="53720" y="965"/>
                  <a:pt x="53006" y="965"/>
                </a:cubicBezTo>
                <a:cubicBezTo>
                  <a:pt x="51063" y="965"/>
                  <a:pt x="49126" y="1047"/>
                  <a:pt x="47188" y="1047"/>
                </a:cubicBezTo>
                <a:cubicBezTo>
                  <a:pt x="46742" y="1047"/>
                  <a:pt x="46296" y="1042"/>
                  <a:pt x="45850" y="1032"/>
                </a:cubicBezTo>
                <a:cubicBezTo>
                  <a:pt x="45819" y="1031"/>
                  <a:pt x="45787" y="1031"/>
                  <a:pt x="45755" y="1031"/>
                </a:cubicBezTo>
                <a:cubicBezTo>
                  <a:pt x="44851" y="1031"/>
                  <a:pt x="43897" y="1322"/>
                  <a:pt x="43022" y="1322"/>
                </a:cubicBezTo>
                <a:cubicBezTo>
                  <a:pt x="42752" y="1322"/>
                  <a:pt x="42490" y="1294"/>
                  <a:pt x="42240" y="1222"/>
                </a:cubicBezTo>
                <a:cubicBezTo>
                  <a:pt x="41750" y="1081"/>
                  <a:pt x="41271" y="1038"/>
                  <a:pt x="40798" y="1038"/>
                </a:cubicBezTo>
                <a:cubicBezTo>
                  <a:pt x="40023" y="1038"/>
                  <a:pt x="39263" y="1155"/>
                  <a:pt x="38497" y="1155"/>
                </a:cubicBezTo>
                <a:cubicBezTo>
                  <a:pt x="38332" y="1155"/>
                  <a:pt x="38166" y="1150"/>
                  <a:pt x="38001" y="1137"/>
                </a:cubicBezTo>
                <a:cubicBezTo>
                  <a:pt x="37209" y="1074"/>
                  <a:pt x="36424" y="1020"/>
                  <a:pt x="35630" y="1020"/>
                </a:cubicBezTo>
                <a:cubicBezTo>
                  <a:pt x="34913" y="1020"/>
                  <a:pt x="34189" y="1064"/>
                  <a:pt x="33447" y="1185"/>
                </a:cubicBezTo>
                <a:cubicBezTo>
                  <a:pt x="32874" y="1278"/>
                  <a:pt x="32252" y="1295"/>
                  <a:pt x="31620" y="1295"/>
                </a:cubicBezTo>
                <a:cubicBezTo>
                  <a:pt x="31266" y="1295"/>
                  <a:pt x="30908" y="1290"/>
                  <a:pt x="30555" y="1290"/>
                </a:cubicBezTo>
                <a:cubicBezTo>
                  <a:pt x="30171" y="1290"/>
                  <a:pt x="29792" y="1296"/>
                  <a:pt x="29426" y="1322"/>
                </a:cubicBezTo>
                <a:cubicBezTo>
                  <a:pt x="27153" y="1483"/>
                  <a:pt x="24872" y="1478"/>
                  <a:pt x="22601" y="1635"/>
                </a:cubicBezTo>
                <a:cubicBezTo>
                  <a:pt x="21980" y="1679"/>
                  <a:pt x="21357" y="1694"/>
                  <a:pt x="20733" y="1694"/>
                </a:cubicBezTo>
                <a:cubicBezTo>
                  <a:pt x="19629" y="1694"/>
                  <a:pt x="18522" y="1646"/>
                  <a:pt x="17418" y="1623"/>
                </a:cubicBezTo>
                <a:cubicBezTo>
                  <a:pt x="17178" y="1618"/>
                  <a:pt x="16938" y="1616"/>
                  <a:pt x="16699" y="1616"/>
                </a:cubicBezTo>
                <a:cubicBezTo>
                  <a:pt x="14761" y="1616"/>
                  <a:pt x="12833" y="1766"/>
                  <a:pt x="10899" y="1882"/>
                </a:cubicBezTo>
                <a:cubicBezTo>
                  <a:pt x="10794" y="1889"/>
                  <a:pt x="10689" y="1891"/>
                  <a:pt x="10583" y="1891"/>
                </a:cubicBezTo>
                <a:cubicBezTo>
                  <a:pt x="9738" y="1891"/>
                  <a:pt x="8873" y="1713"/>
                  <a:pt x="8003" y="1713"/>
                </a:cubicBezTo>
                <a:cubicBezTo>
                  <a:pt x="7679" y="1713"/>
                  <a:pt x="7354" y="1738"/>
                  <a:pt x="7029" y="1806"/>
                </a:cubicBezTo>
                <a:cubicBezTo>
                  <a:pt x="5112" y="2204"/>
                  <a:pt x="3394" y="3091"/>
                  <a:pt x="2051" y="4442"/>
                </a:cubicBezTo>
                <a:cubicBezTo>
                  <a:pt x="395" y="6108"/>
                  <a:pt x="344" y="8495"/>
                  <a:pt x="224" y="10616"/>
                </a:cubicBezTo>
                <a:cubicBezTo>
                  <a:pt x="1" y="14522"/>
                  <a:pt x="149" y="18453"/>
                  <a:pt x="256" y="22371"/>
                </a:cubicBezTo>
                <a:cubicBezTo>
                  <a:pt x="308" y="24329"/>
                  <a:pt x="682" y="26325"/>
                  <a:pt x="1614" y="28028"/>
                </a:cubicBezTo>
                <a:cubicBezTo>
                  <a:pt x="2729" y="30068"/>
                  <a:pt x="4934" y="30596"/>
                  <a:pt x="7064" y="31024"/>
                </a:cubicBezTo>
                <a:cubicBezTo>
                  <a:pt x="8721" y="31358"/>
                  <a:pt x="10417" y="31242"/>
                  <a:pt x="12093" y="31511"/>
                </a:cubicBezTo>
                <a:cubicBezTo>
                  <a:pt x="14055" y="31824"/>
                  <a:pt x="16069" y="31857"/>
                  <a:pt x="18060" y="31894"/>
                </a:cubicBezTo>
                <a:cubicBezTo>
                  <a:pt x="18109" y="31895"/>
                  <a:pt x="18159" y="31896"/>
                  <a:pt x="18208" y="31896"/>
                </a:cubicBezTo>
                <a:cubicBezTo>
                  <a:pt x="19325" y="31896"/>
                  <a:pt x="20460" y="31672"/>
                  <a:pt x="21567" y="31672"/>
                </a:cubicBezTo>
                <a:cubicBezTo>
                  <a:pt x="21862" y="31672"/>
                  <a:pt x="22155" y="31688"/>
                  <a:pt x="22445" y="31728"/>
                </a:cubicBezTo>
                <a:cubicBezTo>
                  <a:pt x="23021" y="31808"/>
                  <a:pt x="23595" y="31838"/>
                  <a:pt x="24169" y="31838"/>
                </a:cubicBezTo>
                <a:cubicBezTo>
                  <a:pt x="25818" y="31838"/>
                  <a:pt x="27459" y="31593"/>
                  <a:pt x="29118" y="31593"/>
                </a:cubicBezTo>
                <a:cubicBezTo>
                  <a:pt x="29697" y="31593"/>
                  <a:pt x="30278" y="31622"/>
                  <a:pt x="30862" y="31703"/>
                </a:cubicBezTo>
                <a:cubicBezTo>
                  <a:pt x="32022" y="31862"/>
                  <a:pt x="33262" y="31893"/>
                  <a:pt x="34498" y="31893"/>
                </a:cubicBezTo>
                <a:cubicBezTo>
                  <a:pt x="34948" y="31893"/>
                  <a:pt x="35398" y="31889"/>
                  <a:pt x="35843" y="31885"/>
                </a:cubicBezTo>
                <a:cubicBezTo>
                  <a:pt x="35883" y="31885"/>
                  <a:pt x="35924" y="31885"/>
                  <a:pt x="35964" y="31885"/>
                </a:cubicBezTo>
                <a:cubicBezTo>
                  <a:pt x="37718" y="31885"/>
                  <a:pt x="39470" y="32164"/>
                  <a:pt x="41226" y="32216"/>
                </a:cubicBezTo>
                <a:cubicBezTo>
                  <a:pt x="41297" y="32219"/>
                  <a:pt x="41369" y="32219"/>
                  <a:pt x="41440" y="32219"/>
                </a:cubicBezTo>
                <a:cubicBezTo>
                  <a:pt x="42385" y="32219"/>
                  <a:pt x="43357" y="32049"/>
                  <a:pt x="44289" y="32049"/>
                </a:cubicBezTo>
                <a:cubicBezTo>
                  <a:pt x="44693" y="32049"/>
                  <a:pt x="45089" y="32081"/>
                  <a:pt x="45473" y="32173"/>
                </a:cubicBezTo>
                <a:cubicBezTo>
                  <a:pt x="46907" y="32519"/>
                  <a:pt x="48343" y="32461"/>
                  <a:pt x="49763" y="32657"/>
                </a:cubicBezTo>
                <a:cubicBezTo>
                  <a:pt x="51468" y="32892"/>
                  <a:pt x="53190" y="32979"/>
                  <a:pt x="54917" y="32979"/>
                </a:cubicBezTo>
                <a:cubicBezTo>
                  <a:pt x="55941" y="32979"/>
                  <a:pt x="56968" y="32948"/>
                  <a:pt x="57993" y="32899"/>
                </a:cubicBezTo>
                <a:cubicBezTo>
                  <a:pt x="58415" y="32879"/>
                  <a:pt x="58838" y="32872"/>
                  <a:pt x="59261" y="32872"/>
                </a:cubicBezTo>
                <a:cubicBezTo>
                  <a:pt x="60212" y="32872"/>
                  <a:pt x="61165" y="32907"/>
                  <a:pt x="62116" y="32907"/>
                </a:cubicBezTo>
                <a:cubicBezTo>
                  <a:pt x="62743" y="32907"/>
                  <a:pt x="63369" y="32892"/>
                  <a:pt x="63992" y="32841"/>
                </a:cubicBezTo>
                <a:cubicBezTo>
                  <a:pt x="67459" y="32556"/>
                  <a:pt x="70924" y="32493"/>
                  <a:pt x="74399" y="32461"/>
                </a:cubicBezTo>
                <a:cubicBezTo>
                  <a:pt x="74429" y="32460"/>
                  <a:pt x="74459" y="32460"/>
                  <a:pt x="74488" y="32460"/>
                </a:cubicBezTo>
                <a:cubicBezTo>
                  <a:pt x="75936" y="32460"/>
                  <a:pt x="77336" y="32799"/>
                  <a:pt x="78768" y="32799"/>
                </a:cubicBezTo>
                <a:cubicBezTo>
                  <a:pt x="78823" y="32799"/>
                  <a:pt x="78877" y="32798"/>
                  <a:pt x="78932" y="32797"/>
                </a:cubicBezTo>
                <a:cubicBezTo>
                  <a:pt x="81552" y="32749"/>
                  <a:pt x="84176" y="32601"/>
                  <a:pt x="86793" y="32601"/>
                </a:cubicBezTo>
                <a:cubicBezTo>
                  <a:pt x="87489" y="32601"/>
                  <a:pt x="88184" y="32612"/>
                  <a:pt x="88878" y="32637"/>
                </a:cubicBezTo>
                <a:cubicBezTo>
                  <a:pt x="89745" y="32669"/>
                  <a:pt x="90612" y="32676"/>
                  <a:pt x="91478" y="32676"/>
                </a:cubicBezTo>
                <a:cubicBezTo>
                  <a:pt x="92188" y="32676"/>
                  <a:pt x="92899" y="32672"/>
                  <a:pt x="93609" y="32672"/>
                </a:cubicBezTo>
                <a:cubicBezTo>
                  <a:pt x="94751" y="32672"/>
                  <a:pt x="95893" y="32684"/>
                  <a:pt x="97033" y="32750"/>
                </a:cubicBezTo>
                <a:cubicBezTo>
                  <a:pt x="99351" y="32883"/>
                  <a:pt x="101661" y="33232"/>
                  <a:pt x="103979" y="33301"/>
                </a:cubicBezTo>
                <a:cubicBezTo>
                  <a:pt x="104295" y="33310"/>
                  <a:pt x="104611" y="33314"/>
                  <a:pt x="104928" y="33314"/>
                </a:cubicBezTo>
                <a:cubicBezTo>
                  <a:pt x="106813" y="33314"/>
                  <a:pt x="108701" y="33170"/>
                  <a:pt x="110588" y="33124"/>
                </a:cubicBezTo>
                <a:cubicBezTo>
                  <a:pt x="111113" y="33111"/>
                  <a:pt x="111637" y="33106"/>
                  <a:pt x="112160" y="33106"/>
                </a:cubicBezTo>
                <a:cubicBezTo>
                  <a:pt x="113610" y="33106"/>
                  <a:pt x="115058" y="33142"/>
                  <a:pt x="116509" y="33142"/>
                </a:cubicBezTo>
                <a:cubicBezTo>
                  <a:pt x="117705" y="33142"/>
                  <a:pt x="118903" y="33118"/>
                  <a:pt x="120103" y="33028"/>
                </a:cubicBezTo>
                <a:cubicBezTo>
                  <a:pt x="121953" y="32892"/>
                  <a:pt x="123827" y="32732"/>
                  <a:pt x="125702" y="32727"/>
                </a:cubicBezTo>
                <a:cubicBezTo>
                  <a:pt x="127451" y="32724"/>
                  <a:pt x="129200" y="32326"/>
                  <a:pt x="130951" y="32306"/>
                </a:cubicBezTo>
                <a:cubicBezTo>
                  <a:pt x="131004" y="32306"/>
                  <a:pt x="131057" y="32305"/>
                  <a:pt x="131111" y="32305"/>
                </a:cubicBezTo>
                <a:cubicBezTo>
                  <a:pt x="131996" y="32305"/>
                  <a:pt x="132929" y="32376"/>
                  <a:pt x="133790" y="32376"/>
                </a:cubicBezTo>
                <a:cubicBezTo>
                  <a:pt x="133876" y="32376"/>
                  <a:pt x="133962" y="32375"/>
                  <a:pt x="134046" y="32374"/>
                </a:cubicBezTo>
                <a:cubicBezTo>
                  <a:pt x="135038" y="32356"/>
                  <a:pt x="136054" y="32178"/>
                  <a:pt x="137076" y="32178"/>
                </a:cubicBezTo>
                <a:cubicBezTo>
                  <a:pt x="137327" y="32178"/>
                  <a:pt x="137579" y="32188"/>
                  <a:pt x="137830" y="32215"/>
                </a:cubicBezTo>
                <a:cubicBezTo>
                  <a:pt x="140021" y="32446"/>
                  <a:pt x="142208" y="32563"/>
                  <a:pt x="144397" y="32563"/>
                </a:cubicBezTo>
                <a:cubicBezTo>
                  <a:pt x="146414" y="32563"/>
                  <a:pt x="148434" y="32463"/>
                  <a:pt x="150458" y="32261"/>
                </a:cubicBezTo>
                <a:cubicBezTo>
                  <a:pt x="151788" y="32128"/>
                  <a:pt x="153128" y="32097"/>
                  <a:pt x="154471" y="32097"/>
                </a:cubicBezTo>
                <a:cubicBezTo>
                  <a:pt x="155585" y="32097"/>
                  <a:pt x="156700" y="32118"/>
                  <a:pt x="157812" y="32119"/>
                </a:cubicBezTo>
                <a:cubicBezTo>
                  <a:pt x="157905" y="32119"/>
                  <a:pt x="157998" y="32119"/>
                  <a:pt x="158091" y="32119"/>
                </a:cubicBezTo>
                <a:cubicBezTo>
                  <a:pt x="158273" y="32119"/>
                  <a:pt x="158455" y="32119"/>
                  <a:pt x="158637" y="32119"/>
                </a:cubicBezTo>
                <a:cubicBezTo>
                  <a:pt x="160449" y="32119"/>
                  <a:pt x="162266" y="32127"/>
                  <a:pt x="164061" y="32311"/>
                </a:cubicBezTo>
                <a:cubicBezTo>
                  <a:pt x="164102" y="32315"/>
                  <a:pt x="164143" y="32317"/>
                  <a:pt x="164184" y="32317"/>
                </a:cubicBezTo>
                <a:cubicBezTo>
                  <a:pt x="164643" y="32317"/>
                  <a:pt x="165117" y="32075"/>
                  <a:pt x="165494" y="32075"/>
                </a:cubicBezTo>
                <a:cubicBezTo>
                  <a:pt x="165644" y="32075"/>
                  <a:pt x="165779" y="32113"/>
                  <a:pt x="165891" y="32219"/>
                </a:cubicBezTo>
                <a:cubicBezTo>
                  <a:pt x="166190" y="32502"/>
                  <a:pt x="166487" y="32595"/>
                  <a:pt x="166777" y="32595"/>
                </a:cubicBezTo>
                <a:cubicBezTo>
                  <a:pt x="167269" y="32595"/>
                  <a:pt x="167739" y="32327"/>
                  <a:pt x="168155" y="32257"/>
                </a:cubicBezTo>
                <a:cubicBezTo>
                  <a:pt x="168582" y="32185"/>
                  <a:pt x="168474" y="31042"/>
                  <a:pt x="168434" y="30346"/>
                </a:cubicBezTo>
                <a:cubicBezTo>
                  <a:pt x="168338" y="28696"/>
                  <a:pt x="168242" y="27043"/>
                  <a:pt x="168224" y="25391"/>
                </a:cubicBezTo>
                <a:cubicBezTo>
                  <a:pt x="168202" y="23326"/>
                  <a:pt x="168314" y="21260"/>
                  <a:pt x="168265" y="19196"/>
                </a:cubicBezTo>
                <a:cubicBezTo>
                  <a:pt x="168197" y="16439"/>
                  <a:pt x="167980" y="13687"/>
                  <a:pt x="167919" y="10932"/>
                </a:cubicBezTo>
                <a:cubicBezTo>
                  <a:pt x="167856" y="8127"/>
                  <a:pt x="167905" y="5321"/>
                  <a:pt x="167905" y="2516"/>
                </a:cubicBezTo>
                <a:cubicBezTo>
                  <a:pt x="168402" y="1931"/>
                  <a:pt x="168178" y="1863"/>
                  <a:pt x="167851" y="1863"/>
                </a:cubicBezTo>
                <a:cubicBezTo>
                  <a:pt x="167765" y="1863"/>
                  <a:pt x="167672" y="1868"/>
                  <a:pt x="167583" y="1869"/>
                </a:cubicBezTo>
                <a:cubicBezTo>
                  <a:pt x="166616" y="1882"/>
                  <a:pt x="165647" y="1930"/>
                  <a:pt x="164680" y="1930"/>
                </a:cubicBezTo>
                <a:cubicBezTo>
                  <a:pt x="164440" y="1930"/>
                  <a:pt x="164201" y="1927"/>
                  <a:pt x="163961" y="1920"/>
                </a:cubicBezTo>
                <a:cubicBezTo>
                  <a:pt x="162136" y="1865"/>
                  <a:pt x="160303" y="1627"/>
                  <a:pt x="158485" y="1627"/>
                </a:cubicBezTo>
                <a:cubicBezTo>
                  <a:pt x="158076" y="1627"/>
                  <a:pt x="157667" y="1639"/>
                  <a:pt x="157260" y="1668"/>
                </a:cubicBezTo>
                <a:cubicBezTo>
                  <a:pt x="156048" y="1754"/>
                  <a:pt x="154837" y="1777"/>
                  <a:pt x="153627" y="1777"/>
                </a:cubicBezTo>
                <a:cubicBezTo>
                  <a:pt x="152152" y="1777"/>
                  <a:pt x="150677" y="1742"/>
                  <a:pt x="149203" y="1742"/>
                </a:cubicBezTo>
                <a:cubicBezTo>
                  <a:pt x="148551" y="1742"/>
                  <a:pt x="147899" y="1749"/>
                  <a:pt x="147246" y="1769"/>
                </a:cubicBezTo>
                <a:cubicBezTo>
                  <a:pt x="146453" y="1792"/>
                  <a:pt x="145658" y="1803"/>
                  <a:pt x="144864" y="1803"/>
                </a:cubicBezTo>
                <a:cubicBezTo>
                  <a:pt x="140987" y="1803"/>
                  <a:pt x="137104" y="1559"/>
                  <a:pt x="133224" y="1469"/>
                </a:cubicBezTo>
                <a:cubicBezTo>
                  <a:pt x="132261" y="1447"/>
                  <a:pt x="131297" y="1426"/>
                  <a:pt x="130333" y="1426"/>
                </a:cubicBezTo>
                <a:cubicBezTo>
                  <a:pt x="129634" y="1426"/>
                  <a:pt x="128935" y="1437"/>
                  <a:pt x="128238" y="1468"/>
                </a:cubicBezTo>
                <a:cubicBezTo>
                  <a:pt x="128016" y="1477"/>
                  <a:pt x="127794" y="1481"/>
                  <a:pt x="127573" y="1481"/>
                </a:cubicBezTo>
                <a:cubicBezTo>
                  <a:pt x="125333" y="1481"/>
                  <a:pt x="123129" y="1043"/>
                  <a:pt x="120894" y="946"/>
                </a:cubicBezTo>
                <a:cubicBezTo>
                  <a:pt x="118874" y="859"/>
                  <a:pt x="116858" y="636"/>
                  <a:pt x="114826" y="636"/>
                </a:cubicBezTo>
                <a:cubicBezTo>
                  <a:pt x="114596" y="636"/>
                  <a:pt x="114365" y="639"/>
                  <a:pt x="114134" y="645"/>
                </a:cubicBezTo>
                <a:cubicBezTo>
                  <a:pt x="113503" y="663"/>
                  <a:pt x="112871" y="670"/>
                  <a:pt x="112239" y="670"/>
                </a:cubicBezTo>
                <a:cubicBezTo>
                  <a:pt x="111061" y="670"/>
                  <a:pt x="109882" y="645"/>
                  <a:pt x="108703" y="617"/>
                </a:cubicBezTo>
                <a:cubicBezTo>
                  <a:pt x="108628" y="615"/>
                  <a:pt x="108553" y="614"/>
                  <a:pt x="108479" y="614"/>
                </a:cubicBezTo>
                <a:cubicBezTo>
                  <a:pt x="107255" y="614"/>
                  <a:pt x="106046" y="853"/>
                  <a:pt x="104820" y="853"/>
                </a:cubicBezTo>
                <a:cubicBezTo>
                  <a:pt x="104519" y="853"/>
                  <a:pt x="104217" y="838"/>
                  <a:pt x="103914" y="803"/>
                </a:cubicBezTo>
                <a:cubicBezTo>
                  <a:pt x="101664" y="537"/>
                  <a:pt x="99402" y="213"/>
                  <a:pt x="97146" y="213"/>
                </a:cubicBezTo>
                <a:cubicBezTo>
                  <a:pt x="97116" y="213"/>
                  <a:pt x="97085" y="213"/>
                  <a:pt x="97054" y="213"/>
                </a:cubicBezTo>
                <a:cubicBezTo>
                  <a:pt x="97011" y="213"/>
                  <a:pt x="96967" y="213"/>
                  <a:pt x="96923" y="213"/>
                </a:cubicBezTo>
                <a:cubicBezTo>
                  <a:pt x="95236" y="213"/>
                  <a:pt x="93559" y="61"/>
                  <a:pt x="91867" y="61"/>
                </a:cubicBezTo>
                <a:cubicBezTo>
                  <a:pt x="91416" y="61"/>
                  <a:pt x="90963" y="71"/>
                  <a:pt x="90509" y="99"/>
                </a:cubicBezTo>
                <a:cubicBezTo>
                  <a:pt x="89931" y="134"/>
                  <a:pt x="89352" y="147"/>
                  <a:pt x="88772" y="147"/>
                </a:cubicBezTo>
                <a:cubicBezTo>
                  <a:pt x="86854" y="147"/>
                  <a:pt x="84927" y="0"/>
                  <a:pt x="83010" y="0"/>
                </a:cubicBezTo>
                <a:close/>
              </a:path>
            </a:pathLst>
          </a:custGeom>
          <a:solidFill>
            <a:srgbClr val="FEB8B3"/>
          </a:solidFill>
          <a:ln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1190;p39"/>
          <p:cNvSpPr/>
          <p:nvPr/>
        </p:nvSpPr>
        <p:spPr>
          <a:xfrm>
            <a:off x="3941843" y="1033731"/>
            <a:ext cx="4497307" cy="100518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" name="Google Shape;1194;p39"/>
          <p:cNvSpPr/>
          <p:nvPr/>
        </p:nvSpPr>
        <p:spPr>
          <a:xfrm>
            <a:off x="4000500" y="1085850"/>
            <a:ext cx="4381500" cy="87630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Y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eni doğan bir çocuğun sağ kulağına ezan okunması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5" name="Google Shape;859;p38"/>
          <p:cNvGrpSpPr/>
          <p:nvPr/>
        </p:nvGrpSpPr>
        <p:grpSpPr>
          <a:xfrm>
            <a:off x="0" y="2129833"/>
            <a:ext cx="3371850" cy="1908767"/>
            <a:chOff x="983247" y="1133300"/>
            <a:chExt cx="2510162" cy="1432601"/>
          </a:xfrm>
        </p:grpSpPr>
        <p:sp>
          <p:nvSpPr>
            <p:cNvPr id="6" name="Google Shape;860;p38"/>
            <p:cNvSpPr/>
            <p:nvPr/>
          </p:nvSpPr>
          <p:spPr>
            <a:xfrm>
              <a:off x="1143603" y="1150793"/>
              <a:ext cx="2349805" cy="1415107"/>
            </a:xfrm>
            <a:custGeom>
              <a:avLst/>
              <a:gdLst/>
              <a:ahLst/>
              <a:cxnLst/>
              <a:rect l="l" t="t" r="r" b="b"/>
              <a:pathLst>
                <a:path w="78177" h="47080" extrusionOk="0">
                  <a:moveTo>
                    <a:pt x="76253" y="1"/>
                  </a:moveTo>
                  <a:cubicBezTo>
                    <a:pt x="75699" y="1"/>
                    <a:pt x="75121" y="349"/>
                    <a:pt x="75073" y="1046"/>
                  </a:cubicBezTo>
                  <a:cubicBezTo>
                    <a:pt x="74187" y="12003"/>
                    <a:pt x="75833" y="22929"/>
                    <a:pt x="75738" y="33887"/>
                  </a:cubicBezTo>
                  <a:cubicBezTo>
                    <a:pt x="75707" y="36642"/>
                    <a:pt x="75580" y="39397"/>
                    <a:pt x="75263" y="42120"/>
                  </a:cubicBezTo>
                  <a:cubicBezTo>
                    <a:pt x="75232" y="42437"/>
                    <a:pt x="75295" y="43324"/>
                    <a:pt x="75073" y="43546"/>
                  </a:cubicBezTo>
                  <a:cubicBezTo>
                    <a:pt x="74757" y="43831"/>
                    <a:pt x="73585" y="43704"/>
                    <a:pt x="73142" y="43767"/>
                  </a:cubicBezTo>
                  <a:cubicBezTo>
                    <a:pt x="71685" y="43894"/>
                    <a:pt x="70260" y="44052"/>
                    <a:pt x="68803" y="44147"/>
                  </a:cubicBezTo>
                  <a:cubicBezTo>
                    <a:pt x="63795" y="44574"/>
                    <a:pt x="30130" y="44822"/>
                    <a:pt x="19280" y="44822"/>
                  </a:cubicBezTo>
                  <a:cubicBezTo>
                    <a:pt x="18053" y="44822"/>
                    <a:pt x="17118" y="44819"/>
                    <a:pt x="16549" y="44812"/>
                  </a:cubicBezTo>
                  <a:cubicBezTo>
                    <a:pt x="13604" y="44781"/>
                    <a:pt x="10627" y="44559"/>
                    <a:pt x="7713" y="43989"/>
                  </a:cubicBezTo>
                  <a:cubicBezTo>
                    <a:pt x="4895" y="43451"/>
                    <a:pt x="2488" y="42310"/>
                    <a:pt x="144" y="40664"/>
                  </a:cubicBezTo>
                  <a:cubicBezTo>
                    <a:pt x="130" y="40649"/>
                    <a:pt x="113" y="40643"/>
                    <a:pt x="97" y="40643"/>
                  </a:cubicBezTo>
                  <a:cubicBezTo>
                    <a:pt x="45" y="40643"/>
                    <a:pt x="1" y="40710"/>
                    <a:pt x="49" y="40759"/>
                  </a:cubicBezTo>
                  <a:cubicBezTo>
                    <a:pt x="2995" y="44844"/>
                    <a:pt x="8505" y="46554"/>
                    <a:pt x="13287" y="46902"/>
                  </a:cubicBezTo>
                  <a:cubicBezTo>
                    <a:pt x="15110" y="47028"/>
                    <a:pt x="20236" y="47080"/>
                    <a:pt x="26655" y="47080"/>
                  </a:cubicBezTo>
                  <a:cubicBezTo>
                    <a:pt x="41315" y="47080"/>
                    <a:pt x="62718" y="46809"/>
                    <a:pt x="66903" y="46522"/>
                  </a:cubicBezTo>
                  <a:cubicBezTo>
                    <a:pt x="68328" y="46396"/>
                    <a:pt x="69785" y="46269"/>
                    <a:pt x="71210" y="46142"/>
                  </a:cubicBezTo>
                  <a:cubicBezTo>
                    <a:pt x="72667" y="46016"/>
                    <a:pt x="74250" y="46016"/>
                    <a:pt x="75643" y="45667"/>
                  </a:cubicBezTo>
                  <a:cubicBezTo>
                    <a:pt x="76594" y="45414"/>
                    <a:pt x="77100" y="44749"/>
                    <a:pt x="77259" y="43831"/>
                  </a:cubicBezTo>
                  <a:cubicBezTo>
                    <a:pt x="77544" y="42342"/>
                    <a:pt x="77639" y="40790"/>
                    <a:pt x="77734" y="39302"/>
                  </a:cubicBezTo>
                  <a:cubicBezTo>
                    <a:pt x="78177" y="33348"/>
                    <a:pt x="77860" y="27331"/>
                    <a:pt x="77512" y="21377"/>
                  </a:cubicBezTo>
                  <a:cubicBezTo>
                    <a:pt x="77132" y="14600"/>
                    <a:pt x="76720" y="7823"/>
                    <a:pt x="77290" y="1046"/>
                  </a:cubicBezTo>
                  <a:cubicBezTo>
                    <a:pt x="77338" y="349"/>
                    <a:pt x="76807" y="1"/>
                    <a:pt x="7625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7" name="Google Shape;861;p38"/>
            <p:cNvSpPr/>
            <p:nvPr/>
          </p:nvSpPr>
          <p:spPr>
            <a:xfrm>
              <a:off x="991813" y="1144602"/>
              <a:ext cx="2455908" cy="1372486"/>
            </a:xfrm>
            <a:custGeom>
              <a:avLst/>
              <a:gdLst/>
              <a:ahLst/>
              <a:cxnLst/>
              <a:rect l="l" t="t" r="r" b="b"/>
              <a:pathLst>
                <a:path w="81707" h="45662" extrusionOk="0">
                  <a:moveTo>
                    <a:pt x="76117" y="1"/>
                  </a:moveTo>
                  <a:cubicBezTo>
                    <a:pt x="70192" y="1"/>
                    <a:pt x="64260" y="544"/>
                    <a:pt x="58367" y="619"/>
                  </a:cubicBezTo>
                  <a:cubicBezTo>
                    <a:pt x="56294" y="644"/>
                    <a:pt x="51576" y="661"/>
                    <a:pt x="45656" y="661"/>
                  </a:cubicBezTo>
                  <a:cubicBezTo>
                    <a:pt x="29869" y="661"/>
                    <a:pt x="5537" y="544"/>
                    <a:pt x="32" y="175"/>
                  </a:cubicBezTo>
                  <a:lnTo>
                    <a:pt x="1" y="175"/>
                  </a:lnTo>
                  <a:cubicBezTo>
                    <a:pt x="1" y="175"/>
                    <a:pt x="1" y="207"/>
                    <a:pt x="1" y="207"/>
                  </a:cubicBezTo>
                  <a:cubicBezTo>
                    <a:pt x="96" y="6509"/>
                    <a:pt x="32" y="12843"/>
                    <a:pt x="64" y="19177"/>
                  </a:cubicBezTo>
                  <a:cubicBezTo>
                    <a:pt x="64" y="22977"/>
                    <a:pt x="64" y="26935"/>
                    <a:pt x="666" y="30767"/>
                  </a:cubicBezTo>
                  <a:cubicBezTo>
                    <a:pt x="3211" y="32316"/>
                    <a:pt x="5997" y="33165"/>
                    <a:pt x="8941" y="33165"/>
                  </a:cubicBezTo>
                  <a:cubicBezTo>
                    <a:pt x="9367" y="33165"/>
                    <a:pt x="9797" y="33147"/>
                    <a:pt x="10230" y="33111"/>
                  </a:cubicBezTo>
                  <a:cubicBezTo>
                    <a:pt x="10240" y="33107"/>
                    <a:pt x="10250" y="33106"/>
                    <a:pt x="10258" y="33106"/>
                  </a:cubicBezTo>
                  <a:cubicBezTo>
                    <a:pt x="10331" y="33106"/>
                    <a:pt x="10356" y="33213"/>
                    <a:pt x="10356" y="33269"/>
                  </a:cubicBezTo>
                  <a:cubicBezTo>
                    <a:pt x="9438" y="37829"/>
                    <a:pt x="11275" y="42612"/>
                    <a:pt x="14948" y="45398"/>
                  </a:cubicBezTo>
                  <a:cubicBezTo>
                    <a:pt x="16463" y="45592"/>
                    <a:pt x="22078" y="45661"/>
                    <a:pt x="29011" y="45661"/>
                  </a:cubicBezTo>
                  <a:cubicBezTo>
                    <a:pt x="42523" y="45661"/>
                    <a:pt x="61042" y="45397"/>
                    <a:pt x="63972" y="45272"/>
                  </a:cubicBezTo>
                  <a:cubicBezTo>
                    <a:pt x="69673" y="45050"/>
                    <a:pt x="75373" y="44828"/>
                    <a:pt x="81073" y="44638"/>
                  </a:cubicBezTo>
                  <a:lnTo>
                    <a:pt x="81168" y="44638"/>
                  </a:lnTo>
                  <a:cubicBezTo>
                    <a:pt x="81580" y="37069"/>
                    <a:pt x="81707" y="29501"/>
                    <a:pt x="81485" y="21900"/>
                  </a:cubicBezTo>
                  <a:cubicBezTo>
                    <a:pt x="81359" y="18100"/>
                    <a:pt x="81137" y="14300"/>
                    <a:pt x="80883" y="10499"/>
                  </a:cubicBezTo>
                  <a:cubicBezTo>
                    <a:pt x="80693" y="7079"/>
                    <a:pt x="80472" y="3564"/>
                    <a:pt x="80978" y="144"/>
                  </a:cubicBezTo>
                  <a:cubicBezTo>
                    <a:pt x="79359" y="41"/>
                    <a:pt x="77738" y="1"/>
                    <a:pt x="76117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Google Shape;862;p38"/>
            <p:cNvSpPr/>
            <p:nvPr/>
          </p:nvSpPr>
          <p:spPr>
            <a:xfrm>
              <a:off x="987064" y="1143970"/>
              <a:ext cx="2441631" cy="241061"/>
            </a:xfrm>
            <a:custGeom>
              <a:avLst/>
              <a:gdLst/>
              <a:ahLst/>
              <a:cxnLst/>
              <a:rect l="l" t="t" r="r" b="b"/>
              <a:pathLst>
                <a:path w="81232" h="8020" extrusionOk="0">
                  <a:moveTo>
                    <a:pt x="80176" y="0"/>
                  </a:moveTo>
                  <a:cubicBezTo>
                    <a:pt x="80149" y="0"/>
                    <a:pt x="80121" y="2"/>
                    <a:pt x="80091" y="6"/>
                  </a:cubicBezTo>
                  <a:cubicBezTo>
                    <a:pt x="72871" y="418"/>
                    <a:pt x="65587" y="481"/>
                    <a:pt x="58335" y="481"/>
                  </a:cubicBezTo>
                  <a:cubicBezTo>
                    <a:pt x="51535" y="452"/>
                    <a:pt x="13552" y="32"/>
                    <a:pt x="2862" y="32"/>
                  </a:cubicBezTo>
                  <a:cubicBezTo>
                    <a:pt x="2151" y="32"/>
                    <a:pt x="1561" y="34"/>
                    <a:pt x="1109" y="38"/>
                  </a:cubicBezTo>
                  <a:cubicBezTo>
                    <a:pt x="919" y="38"/>
                    <a:pt x="792" y="133"/>
                    <a:pt x="729" y="228"/>
                  </a:cubicBezTo>
                  <a:cubicBezTo>
                    <a:pt x="650" y="184"/>
                    <a:pt x="558" y="162"/>
                    <a:pt x="467" y="162"/>
                  </a:cubicBezTo>
                  <a:cubicBezTo>
                    <a:pt x="232" y="162"/>
                    <a:pt x="0" y="311"/>
                    <a:pt x="0" y="608"/>
                  </a:cubicBezTo>
                  <a:cubicBezTo>
                    <a:pt x="32" y="1875"/>
                    <a:pt x="127" y="3141"/>
                    <a:pt x="190" y="4408"/>
                  </a:cubicBezTo>
                  <a:cubicBezTo>
                    <a:pt x="222" y="4820"/>
                    <a:pt x="190" y="5263"/>
                    <a:pt x="254" y="5675"/>
                  </a:cubicBezTo>
                  <a:lnTo>
                    <a:pt x="254" y="5770"/>
                  </a:lnTo>
                  <a:cubicBezTo>
                    <a:pt x="190" y="5833"/>
                    <a:pt x="127" y="5928"/>
                    <a:pt x="127" y="6055"/>
                  </a:cubicBezTo>
                  <a:lnTo>
                    <a:pt x="95" y="7322"/>
                  </a:lnTo>
                  <a:cubicBezTo>
                    <a:pt x="95" y="7543"/>
                    <a:pt x="285" y="7702"/>
                    <a:pt x="507" y="7733"/>
                  </a:cubicBezTo>
                  <a:cubicBezTo>
                    <a:pt x="3159" y="7957"/>
                    <a:pt x="5831" y="8019"/>
                    <a:pt x="8509" y="8019"/>
                  </a:cubicBezTo>
                  <a:cubicBezTo>
                    <a:pt x="11523" y="8019"/>
                    <a:pt x="14543" y="7940"/>
                    <a:pt x="17545" y="7923"/>
                  </a:cubicBezTo>
                  <a:cubicBezTo>
                    <a:pt x="21155" y="7892"/>
                    <a:pt x="60267" y="7860"/>
                    <a:pt x="63877" y="7797"/>
                  </a:cubicBezTo>
                  <a:cubicBezTo>
                    <a:pt x="67022" y="7870"/>
                    <a:pt x="70156" y="7943"/>
                    <a:pt x="73286" y="7943"/>
                  </a:cubicBezTo>
                  <a:cubicBezTo>
                    <a:pt x="75577" y="7943"/>
                    <a:pt x="77866" y="7904"/>
                    <a:pt x="80155" y="7797"/>
                  </a:cubicBezTo>
                  <a:cubicBezTo>
                    <a:pt x="81041" y="7733"/>
                    <a:pt x="81200" y="6625"/>
                    <a:pt x="80598" y="6245"/>
                  </a:cubicBezTo>
                  <a:cubicBezTo>
                    <a:pt x="80946" y="6023"/>
                    <a:pt x="81041" y="5548"/>
                    <a:pt x="80883" y="5200"/>
                  </a:cubicBezTo>
                  <a:cubicBezTo>
                    <a:pt x="80851" y="3775"/>
                    <a:pt x="80725" y="2445"/>
                    <a:pt x="81105" y="988"/>
                  </a:cubicBezTo>
                  <a:cubicBezTo>
                    <a:pt x="81231" y="545"/>
                    <a:pt x="80915" y="228"/>
                    <a:pt x="80566" y="196"/>
                  </a:cubicBezTo>
                  <a:cubicBezTo>
                    <a:pt x="80484" y="86"/>
                    <a:pt x="80354" y="0"/>
                    <a:pt x="80176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9" name="Google Shape;863;p38"/>
            <p:cNvSpPr/>
            <p:nvPr/>
          </p:nvSpPr>
          <p:spPr>
            <a:xfrm>
              <a:off x="992084" y="2058171"/>
              <a:ext cx="478275" cy="447256"/>
            </a:xfrm>
            <a:custGeom>
              <a:avLst/>
              <a:gdLst/>
              <a:ahLst/>
              <a:cxnLst/>
              <a:rect l="l" t="t" r="r" b="b"/>
              <a:pathLst>
                <a:path w="15912" h="14880" extrusionOk="0">
                  <a:moveTo>
                    <a:pt x="1575" y="1767"/>
                  </a:moveTo>
                  <a:cubicBezTo>
                    <a:pt x="1702" y="1830"/>
                    <a:pt x="1797" y="1862"/>
                    <a:pt x="1923" y="1925"/>
                  </a:cubicBezTo>
                  <a:cubicBezTo>
                    <a:pt x="1828" y="1957"/>
                    <a:pt x="1765" y="2052"/>
                    <a:pt x="1733" y="2115"/>
                  </a:cubicBezTo>
                  <a:cubicBezTo>
                    <a:pt x="1670" y="2020"/>
                    <a:pt x="1638" y="1893"/>
                    <a:pt x="1575" y="1767"/>
                  </a:cubicBezTo>
                  <a:close/>
                  <a:moveTo>
                    <a:pt x="1023" y="0"/>
                  </a:moveTo>
                  <a:cubicBezTo>
                    <a:pt x="417" y="0"/>
                    <a:pt x="0" y="883"/>
                    <a:pt x="593" y="1260"/>
                  </a:cubicBezTo>
                  <a:cubicBezTo>
                    <a:pt x="688" y="1830"/>
                    <a:pt x="973" y="2400"/>
                    <a:pt x="1195" y="2970"/>
                  </a:cubicBezTo>
                  <a:cubicBezTo>
                    <a:pt x="1290" y="3224"/>
                    <a:pt x="1385" y="3477"/>
                    <a:pt x="1512" y="3730"/>
                  </a:cubicBezTo>
                  <a:cubicBezTo>
                    <a:pt x="1353" y="3825"/>
                    <a:pt x="1258" y="4015"/>
                    <a:pt x="1322" y="4237"/>
                  </a:cubicBezTo>
                  <a:cubicBezTo>
                    <a:pt x="1575" y="5409"/>
                    <a:pt x="2145" y="6517"/>
                    <a:pt x="3000" y="7404"/>
                  </a:cubicBezTo>
                  <a:cubicBezTo>
                    <a:pt x="3539" y="8671"/>
                    <a:pt x="4172" y="9842"/>
                    <a:pt x="5122" y="10856"/>
                  </a:cubicBezTo>
                  <a:cubicBezTo>
                    <a:pt x="7561" y="13453"/>
                    <a:pt x="11329" y="14213"/>
                    <a:pt x="14686" y="14783"/>
                  </a:cubicBezTo>
                  <a:cubicBezTo>
                    <a:pt x="14739" y="14796"/>
                    <a:pt x="14786" y="14803"/>
                    <a:pt x="14829" y="14803"/>
                  </a:cubicBezTo>
                  <a:cubicBezTo>
                    <a:pt x="14891" y="14803"/>
                    <a:pt x="14947" y="14788"/>
                    <a:pt x="15003" y="14751"/>
                  </a:cubicBezTo>
                  <a:lnTo>
                    <a:pt x="15066" y="14814"/>
                  </a:lnTo>
                  <a:cubicBezTo>
                    <a:pt x="15103" y="14861"/>
                    <a:pt x="15148" y="14880"/>
                    <a:pt x="15194" y="14880"/>
                  </a:cubicBezTo>
                  <a:cubicBezTo>
                    <a:pt x="15304" y="14880"/>
                    <a:pt x="15415" y="14768"/>
                    <a:pt x="15415" y="14656"/>
                  </a:cubicBezTo>
                  <a:cubicBezTo>
                    <a:pt x="15510" y="14688"/>
                    <a:pt x="15605" y="14719"/>
                    <a:pt x="15700" y="14751"/>
                  </a:cubicBezTo>
                  <a:cubicBezTo>
                    <a:pt x="15712" y="14753"/>
                    <a:pt x="15723" y="14755"/>
                    <a:pt x="15734" y="14755"/>
                  </a:cubicBezTo>
                  <a:cubicBezTo>
                    <a:pt x="15866" y="14755"/>
                    <a:pt x="15912" y="14588"/>
                    <a:pt x="15795" y="14529"/>
                  </a:cubicBezTo>
                  <a:cubicBezTo>
                    <a:pt x="15700" y="14466"/>
                    <a:pt x="15605" y="14371"/>
                    <a:pt x="15510" y="14308"/>
                  </a:cubicBezTo>
                  <a:cubicBezTo>
                    <a:pt x="15492" y="14290"/>
                    <a:pt x="15472" y="14282"/>
                    <a:pt x="15452" y="14282"/>
                  </a:cubicBezTo>
                  <a:cubicBezTo>
                    <a:pt x="15401" y="14282"/>
                    <a:pt x="15351" y="14334"/>
                    <a:pt x="15351" y="14403"/>
                  </a:cubicBezTo>
                  <a:lnTo>
                    <a:pt x="15319" y="14403"/>
                  </a:lnTo>
                  <a:cubicBezTo>
                    <a:pt x="15351" y="14213"/>
                    <a:pt x="15288" y="13991"/>
                    <a:pt x="15066" y="13864"/>
                  </a:cubicBezTo>
                  <a:cubicBezTo>
                    <a:pt x="11393" y="11521"/>
                    <a:pt x="10917" y="6675"/>
                    <a:pt x="10886" y="2717"/>
                  </a:cubicBezTo>
                  <a:cubicBezTo>
                    <a:pt x="10886" y="2414"/>
                    <a:pt x="10625" y="2081"/>
                    <a:pt x="10297" y="2081"/>
                  </a:cubicBezTo>
                  <a:cubicBezTo>
                    <a:pt x="10282" y="2081"/>
                    <a:pt x="10267" y="2082"/>
                    <a:pt x="10252" y="2083"/>
                  </a:cubicBezTo>
                  <a:cubicBezTo>
                    <a:pt x="9893" y="2105"/>
                    <a:pt x="9535" y="2116"/>
                    <a:pt x="9178" y="2116"/>
                  </a:cubicBezTo>
                  <a:cubicBezTo>
                    <a:pt x="6424" y="2116"/>
                    <a:pt x="3765" y="1462"/>
                    <a:pt x="1353" y="88"/>
                  </a:cubicBezTo>
                  <a:cubicBezTo>
                    <a:pt x="1240" y="27"/>
                    <a:pt x="1129" y="0"/>
                    <a:pt x="1023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10" name="Google Shape;864;p38"/>
            <p:cNvSpPr/>
            <p:nvPr/>
          </p:nvSpPr>
          <p:spPr>
            <a:xfrm>
              <a:off x="3306360" y="1768687"/>
              <a:ext cx="92818" cy="610227"/>
            </a:xfrm>
            <a:custGeom>
              <a:avLst/>
              <a:gdLst/>
              <a:ahLst/>
              <a:cxnLst/>
              <a:rect l="l" t="t" r="r" b="b"/>
              <a:pathLst>
                <a:path w="3088" h="20302" extrusionOk="0">
                  <a:moveTo>
                    <a:pt x="2221" y="1"/>
                  </a:moveTo>
                  <a:cubicBezTo>
                    <a:pt x="2122" y="1"/>
                    <a:pt x="2026" y="49"/>
                    <a:pt x="2011" y="155"/>
                  </a:cubicBezTo>
                  <a:cubicBezTo>
                    <a:pt x="1726" y="2055"/>
                    <a:pt x="1726" y="4019"/>
                    <a:pt x="1568" y="5919"/>
                  </a:cubicBezTo>
                  <a:cubicBezTo>
                    <a:pt x="1378" y="7883"/>
                    <a:pt x="1251" y="9878"/>
                    <a:pt x="1029" y="11841"/>
                  </a:cubicBezTo>
                  <a:cubicBezTo>
                    <a:pt x="776" y="13868"/>
                    <a:pt x="491" y="15895"/>
                    <a:pt x="174" y="17922"/>
                  </a:cubicBezTo>
                  <a:cubicBezTo>
                    <a:pt x="1" y="18992"/>
                    <a:pt x="144" y="20301"/>
                    <a:pt x="1379" y="20301"/>
                  </a:cubicBezTo>
                  <a:cubicBezTo>
                    <a:pt x="1495" y="20301"/>
                    <a:pt x="1621" y="20290"/>
                    <a:pt x="1758" y="20265"/>
                  </a:cubicBezTo>
                  <a:cubicBezTo>
                    <a:pt x="2423" y="20107"/>
                    <a:pt x="2708" y="19125"/>
                    <a:pt x="2264" y="18618"/>
                  </a:cubicBezTo>
                  <a:cubicBezTo>
                    <a:pt x="2264" y="18587"/>
                    <a:pt x="2264" y="18523"/>
                    <a:pt x="2264" y="18428"/>
                  </a:cubicBezTo>
                  <a:cubicBezTo>
                    <a:pt x="2296" y="18302"/>
                    <a:pt x="2328" y="18143"/>
                    <a:pt x="2328" y="17985"/>
                  </a:cubicBezTo>
                  <a:cubicBezTo>
                    <a:pt x="2391" y="17573"/>
                    <a:pt x="2423" y="17193"/>
                    <a:pt x="2486" y="16781"/>
                  </a:cubicBezTo>
                  <a:cubicBezTo>
                    <a:pt x="2581" y="16021"/>
                    <a:pt x="2644" y="15230"/>
                    <a:pt x="2739" y="14438"/>
                  </a:cubicBezTo>
                  <a:cubicBezTo>
                    <a:pt x="2866" y="12791"/>
                    <a:pt x="2961" y="11144"/>
                    <a:pt x="2993" y="9466"/>
                  </a:cubicBezTo>
                  <a:cubicBezTo>
                    <a:pt x="3088" y="6457"/>
                    <a:pt x="3088" y="3132"/>
                    <a:pt x="2454" y="155"/>
                  </a:cubicBezTo>
                  <a:cubicBezTo>
                    <a:pt x="2438" y="57"/>
                    <a:pt x="2328" y="1"/>
                    <a:pt x="2221" y="1"/>
                  </a:cubicBezTo>
                  <a:close/>
                </a:path>
              </a:pathLst>
            </a:custGeom>
            <a:solidFill>
              <a:srgbClr val="EE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11" name="Google Shape;865;p38"/>
            <p:cNvSpPr/>
            <p:nvPr/>
          </p:nvSpPr>
          <p:spPr>
            <a:xfrm>
              <a:off x="1010869" y="2071276"/>
              <a:ext cx="411247" cy="429341"/>
            </a:xfrm>
            <a:custGeom>
              <a:avLst/>
              <a:gdLst/>
              <a:ahLst/>
              <a:cxnLst/>
              <a:rect l="l" t="t" r="r" b="b"/>
              <a:pathLst>
                <a:path w="13682" h="14284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426"/>
                    <a:pt x="538" y="2851"/>
                    <a:pt x="982" y="4213"/>
                  </a:cubicBezTo>
                  <a:cubicBezTo>
                    <a:pt x="2565" y="9248"/>
                    <a:pt x="6271" y="12573"/>
                    <a:pt x="11401" y="13840"/>
                  </a:cubicBezTo>
                  <a:cubicBezTo>
                    <a:pt x="12161" y="14030"/>
                    <a:pt x="12921" y="14157"/>
                    <a:pt x="13681" y="14283"/>
                  </a:cubicBezTo>
                  <a:cubicBezTo>
                    <a:pt x="10958" y="12035"/>
                    <a:pt x="9247" y="8646"/>
                    <a:pt x="9121" y="5099"/>
                  </a:cubicBezTo>
                  <a:cubicBezTo>
                    <a:pt x="9121" y="4593"/>
                    <a:pt x="9501" y="2661"/>
                    <a:pt x="9121" y="2408"/>
                  </a:cubicBezTo>
                  <a:cubicBezTo>
                    <a:pt x="9046" y="2361"/>
                    <a:pt x="8903" y="2345"/>
                    <a:pt x="8730" y="2345"/>
                  </a:cubicBezTo>
                  <a:cubicBezTo>
                    <a:pt x="8313" y="2345"/>
                    <a:pt x="7720" y="2439"/>
                    <a:pt x="7474" y="2439"/>
                  </a:cubicBezTo>
                  <a:cubicBezTo>
                    <a:pt x="6967" y="2408"/>
                    <a:pt x="6492" y="2376"/>
                    <a:pt x="5986" y="2281"/>
                  </a:cubicBezTo>
                  <a:cubicBezTo>
                    <a:pt x="3864" y="1996"/>
                    <a:pt x="1805" y="1204"/>
                    <a:pt x="0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12" name="Google Shape;866;p38"/>
            <p:cNvSpPr/>
            <p:nvPr/>
          </p:nvSpPr>
          <p:spPr>
            <a:xfrm>
              <a:off x="983247" y="1133300"/>
              <a:ext cx="2472109" cy="1383457"/>
            </a:xfrm>
            <a:custGeom>
              <a:avLst/>
              <a:gdLst/>
              <a:ahLst/>
              <a:cxnLst/>
              <a:rect l="l" t="t" r="r" b="b"/>
              <a:pathLst>
                <a:path w="82246" h="46027" extrusionOk="0">
                  <a:moveTo>
                    <a:pt x="951" y="31207"/>
                  </a:moveTo>
                  <a:lnTo>
                    <a:pt x="951" y="31207"/>
                  </a:lnTo>
                  <a:cubicBezTo>
                    <a:pt x="2724" y="32410"/>
                    <a:pt x="4783" y="33202"/>
                    <a:pt x="6936" y="33487"/>
                  </a:cubicBezTo>
                  <a:cubicBezTo>
                    <a:pt x="7411" y="33582"/>
                    <a:pt x="7918" y="33614"/>
                    <a:pt x="8393" y="33645"/>
                  </a:cubicBezTo>
                  <a:cubicBezTo>
                    <a:pt x="8417" y="33647"/>
                    <a:pt x="8444" y="33648"/>
                    <a:pt x="8474" y="33648"/>
                  </a:cubicBezTo>
                  <a:cubicBezTo>
                    <a:pt x="8763" y="33648"/>
                    <a:pt x="9315" y="33556"/>
                    <a:pt x="9694" y="33556"/>
                  </a:cubicBezTo>
                  <a:cubicBezTo>
                    <a:pt x="9847" y="33556"/>
                    <a:pt x="9972" y="33571"/>
                    <a:pt x="10040" y="33614"/>
                  </a:cubicBezTo>
                  <a:cubicBezTo>
                    <a:pt x="10420" y="33867"/>
                    <a:pt x="10040" y="35799"/>
                    <a:pt x="10071" y="36305"/>
                  </a:cubicBezTo>
                  <a:cubicBezTo>
                    <a:pt x="10166" y="39852"/>
                    <a:pt x="11877" y="43241"/>
                    <a:pt x="14600" y="45489"/>
                  </a:cubicBezTo>
                  <a:cubicBezTo>
                    <a:pt x="13840" y="45363"/>
                    <a:pt x="13080" y="45236"/>
                    <a:pt x="12320" y="45046"/>
                  </a:cubicBezTo>
                  <a:cubicBezTo>
                    <a:pt x="7221" y="43779"/>
                    <a:pt x="3484" y="40454"/>
                    <a:pt x="1901" y="35419"/>
                  </a:cubicBezTo>
                  <a:cubicBezTo>
                    <a:pt x="1489" y="34057"/>
                    <a:pt x="1172" y="32632"/>
                    <a:pt x="951" y="31207"/>
                  </a:cubicBezTo>
                  <a:close/>
                  <a:moveTo>
                    <a:pt x="76387" y="377"/>
                  </a:moveTo>
                  <a:cubicBezTo>
                    <a:pt x="78004" y="377"/>
                    <a:pt x="79619" y="417"/>
                    <a:pt x="81232" y="520"/>
                  </a:cubicBezTo>
                  <a:lnTo>
                    <a:pt x="81263" y="520"/>
                  </a:lnTo>
                  <a:cubicBezTo>
                    <a:pt x="80757" y="3908"/>
                    <a:pt x="80978" y="7423"/>
                    <a:pt x="81168" y="10812"/>
                  </a:cubicBezTo>
                  <a:cubicBezTo>
                    <a:pt x="81422" y="14612"/>
                    <a:pt x="81644" y="18381"/>
                    <a:pt x="81739" y="22181"/>
                  </a:cubicBezTo>
                  <a:cubicBezTo>
                    <a:pt x="81992" y="29718"/>
                    <a:pt x="81865" y="37287"/>
                    <a:pt x="81422" y="44793"/>
                  </a:cubicBezTo>
                  <a:lnTo>
                    <a:pt x="81358" y="44793"/>
                  </a:lnTo>
                  <a:cubicBezTo>
                    <a:pt x="75658" y="44983"/>
                    <a:pt x="69958" y="45204"/>
                    <a:pt x="64257" y="45426"/>
                  </a:cubicBezTo>
                  <a:cubicBezTo>
                    <a:pt x="61327" y="45552"/>
                    <a:pt x="42795" y="45815"/>
                    <a:pt x="29273" y="45815"/>
                  </a:cubicBezTo>
                  <a:cubicBezTo>
                    <a:pt x="22335" y="45815"/>
                    <a:pt x="16716" y="45746"/>
                    <a:pt x="15202" y="45553"/>
                  </a:cubicBezTo>
                  <a:cubicBezTo>
                    <a:pt x="11528" y="42766"/>
                    <a:pt x="9691" y="38015"/>
                    <a:pt x="10610" y="33487"/>
                  </a:cubicBezTo>
                  <a:cubicBezTo>
                    <a:pt x="10610" y="33392"/>
                    <a:pt x="10546" y="33297"/>
                    <a:pt x="10451" y="33297"/>
                  </a:cubicBezTo>
                  <a:cubicBezTo>
                    <a:pt x="9982" y="33340"/>
                    <a:pt x="9517" y="33362"/>
                    <a:pt x="9055" y="33362"/>
                  </a:cubicBezTo>
                  <a:cubicBezTo>
                    <a:pt x="6151" y="33362"/>
                    <a:pt x="3401" y="32515"/>
                    <a:pt x="887" y="30985"/>
                  </a:cubicBezTo>
                  <a:cubicBezTo>
                    <a:pt x="317" y="27185"/>
                    <a:pt x="317" y="23226"/>
                    <a:pt x="286" y="19426"/>
                  </a:cubicBezTo>
                  <a:cubicBezTo>
                    <a:pt x="254" y="13155"/>
                    <a:pt x="349" y="6853"/>
                    <a:pt x="254" y="551"/>
                  </a:cubicBezTo>
                  <a:lnTo>
                    <a:pt x="254" y="551"/>
                  </a:lnTo>
                  <a:cubicBezTo>
                    <a:pt x="5954" y="907"/>
                    <a:pt x="31660" y="1032"/>
                    <a:pt x="47363" y="1032"/>
                  </a:cubicBezTo>
                  <a:cubicBezTo>
                    <a:pt x="52597" y="1032"/>
                    <a:pt x="56720" y="1018"/>
                    <a:pt x="58620" y="995"/>
                  </a:cubicBezTo>
                  <a:cubicBezTo>
                    <a:pt x="64538" y="920"/>
                    <a:pt x="70476" y="377"/>
                    <a:pt x="76387" y="377"/>
                  </a:cubicBezTo>
                  <a:close/>
                  <a:moveTo>
                    <a:pt x="76536" y="0"/>
                  </a:moveTo>
                  <a:cubicBezTo>
                    <a:pt x="70565" y="0"/>
                    <a:pt x="64583" y="571"/>
                    <a:pt x="58620" y="646"/>
                  </a:cubicBezTo>
                  <a:cubicBezTo>
                    <a:pt x="57662" y="662"/>
                    <a:pt x="56144" y="669"/>
                    <a:pt x="54208" y="669"/>
                  </a:cubicBezTo>
                  <a:cubicBezTo>
                    <a:pt x="41258" y="669"/>
                    <a:pt x="9578" y="360"/>
                    <a:pt x="1201" y="360"/>
                  </a:cubicBezTo>
                  <a:cubicBezTo>
                    <a:pt x="855" y="360"/>
                    <a:pt x="549" y="360"/>
                    <a:pt x="286" y="361"/>
                  </a:cubicBezTo>
                  <a:cubicBezTo>
                    <a:pt x="191" y="361"/>
                    <a:pt x="159" y="456"/>
                    <a:pt x="191" y="488"/>
                  </a:cubicBezTo>
                  <a:cubicBezTo>
                    <a:pt x="127" y="488"/>
                    <a:pt x="96" y="520"/>
                    <a:pt x="96" y="583"/>
                  </a:cubicBezTo>
                  <a:cubicBezTo>
                    <a:pt x="1" y="6537"/>
                    <a:pt x="1" y="12490"/>
                    <a:pt x="32" y="18476"/>
                  </a:cubicBezTo>
                  <a:cubicBezTo>
                    <a:pt x="32" y="22561"/>
                    <a:pt x="1" y="26805"/>
                    <a:pt x="602" y="30890"/>
                  </a:cubicBezTo>
                  <a:cubicBezTo>
                    <a:pt x="571" y="30922"/>
                    <a:pt x="571" y="30985"/>
                    <a:pt x="602" y="31017"/>
                  </a:cubicBezTo>
                  <a:cubicBezTo>
                    <a:pt x="824" y="32283"/>
                    <a:pt x="1077" y="33519"/>
                    <a:pt x="1394" y="34754"/>
                  </a:cubicBezTo>
                  <a:cubicBezTo>
                    <a:pt x="2598" y="39092"/>
                    <a:pt x="5226" y="42576"/>
                    <a:pt x="9438" y="44381"/>
                  </a:cubicBezTo>
                  <a:cubicBezTo>
                    <a:pt x="11243" y="45141"/>
                    <a:pt x="13112" y="45584"/>
                    <a:pt x="15043" y="45806"/>
                  </a:cubicBezTo>
                  <a:cubicBezTo>
                    <a:pt x="15075" y="45838"/>
                    <a:pt x="15107" y="45869"/>
                    <a:pt x="15170" y="45901"/>
                  </a:cubicBezTo>
                  <a:cubicBezTo>
                    <a:pt x="15204" y="45923"/>
                    <a:pt x="15233" y="45934"/>
                    <a:pt x="15259" y="45934"/>
                  </a:cubicBezTo>
                  <a:cubicBezTo>
                    <a:pt x="15306" y="45934"/>
                    <a:pt x="15340" y="45899"/>
                    <a:pt x="15360" y="45838"/>
                  </a:cubicBezTo>
                  <a:cubicBezTo>
                    <a:pt x="16712" y="45979"/>
                    <a:pt x="23938" y="46027"/>
                    <a:pt x="32259" y="46027"/>
                  </a:cubicBezTo>
                  <a:cubicBezTo>
                    <a:pt x="44404" y="46027"/>
                    <a:pt x="58882" y="45926"/>
                    <a:pt x="60837" y="45869"/>
                  </a:cubicBezTo>
                  <a:cubicBezTo>
                    <a:pt x="67677" y="45616"/>
                    <a:pt x="74518" y="45394"/>
                    <a:pt x="81358" y="45109"/>
                  </a:cubicBezTo>
                  <a:cubicBezTo>
                    <a:pt x="81453" y="45109"/>
                    <a:pt x="81517" y="45014"/>
                    <a:pt x="81517" y="44951"/>
                  </a:cubicBezTo>
                  <a:cubicBezTo>
                    <a:pt x="81532" y="44958"/>
                    <a:pt x="81550" y="44962"/>
                    <a:pt x="81570" y="44962"/>
                  </a:cubicBezTo>
                  <a:cubicBezTo>
                    <a:pt x="81633" y="44962"/>
                    <a:pt x="81707" y="44921"/>
                    <a:pt x="81707" y="44824"/>
                  </a:cubicBezTo>
                  <a:cubicBezTo>
                    <a:pt x="82150" y="37382"/>
                    <a:pt x="82245" y="29908"/>
                    <a:pt x="82024" y="22434"/>
                  </a:cubicBezTo>
                  <a:cubicBezTo>
                    <a:pt x="81802" y="15087"/>
                    <a:pt x="80852" y="7772"/>
                    <a:pt x="81422" y="456"/>
                  </a:cubicBezTo>
                  <a:cubicBezTo>
                    <a:pt x="81422" y="456"/>
                    <a:pt x="81422" y="425"/>
                    <a:pt x="81390" y="425"/>
                  </a:cubicBezTo>
                  <a:cubicBezTo>
                    <a:pt x="81453" y="330"/>
                    <a:pt x="81390" y="171"/>
                    <a:pt x="81263" y="139"/>
                  </a:cubicBezTo>
                  <a:cubicBezTo>
                    <a:pt x="79689" y="40"/>
                    <a:pt x="78112" y="0"/>
                    <a:pt x="76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13" name="Metin kutusu 12"/>
          <p:cNvSpPr txBox="1"/>
          <p:nvPr/>
        </p:nvSpPr>
        <p:spPr>
          <a:xfrm>
            <a:off x="476249" y="2423827"/>
            <a:ext cx="25336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Dinin </a:t>
            </a: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etkisiyle oluşan bazı örf ve adetler</a:t>
            </a:r>
            <a:endParaRPr lang="tr-TR" sz="28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grpSp>
        <p:nvGrpSpPr>
          <p:cNvPr id="26" name="Google Shape;859;p38"/>
          <p:cNvGrpSpPr/>
          <p:nvPr/>
        </p:nvGrpSpPr>
        <p:grpSpPr>
          <a:xfrm>
            <a:off x="6572249" y="190500"/>
            <a:ext cx="3333751" cy="632417"/>
            <a:chOff x="983247" y="1133300"/>
            <a:chExt cx="2510162" cy="1432601"/>
          </a:xfrm>
        </p:grpSpPr>
        <p:sp>
          <p:nvSpPr>
            <p:cNvPr id="27" name="Google Shape;860;p38"/>
            <p:cNvSpPr/>
            <p:nvPr/>
          </p:nvSpPr>
          <p:spPr>
            <a:xfrm>
              <a:off x="1143603" y="1150793"/>
              <a:ext cx="2349805" cy="1415107"/>
            </a:xfrm>
            <a:custGeom>
              <a:avLst/>
              <a:gdLst/>
              <a:ahLst/>
              <a:cxnLst/>
              <a:rect l="l" t="t" r="r" b="b"/>
              <a:pathLst>
                <a:path w="78177" h="47080" extrusionOk="0">
                  <a:moveTo>
                    <a:pt x="76253" y="1"/>
                  </a:moveTo>
                  <a:cubicBezTo>
                    <a:pt x="75699" y="1"/>
                    <a:pt x="75121" y="349"/>
                    <a:pt x="75073" y="1046"/>
                  </a:cubicBezTo>
                  <a:cubicBezTo>
                    <a:pt x="74187" y="12003"/>
                    <a:pt x="75833" y="22929"/>
                    <a:pt x="75738" y="33887"/>
                  </a:cubicBezTo>
                  <a:cubicBezTo>
                    <a:pt x="75707" y="36642"/>
                    <a:pt x="75580" y="39397"/>
                    <a:pt x="75263" y="42120"/>
                  </a:cubicBezTo>
                  <a:cubicBezTo>
                    <a:pt x="75232" y="42437"/>
                    <a:pt x="75295" y="43324"/>
                    <a:pt x="75073" y="43546"/>
                  </a:cubicBezTo>
                  <a:cubicBezTo>
                    <a:pt x="74757" y="43831"/>
                    <a:pt x="73585" y="43704"/>
                    <a:pt x="73142" y="43767"/>
                  </a:cubicBezTo>
                  <a:cubicBezTo>
                    <a:pt x="71685" y="43894"/>
                    <a:pt x="70260" y="44052"/>
                    <a:pt x="68803" y="44147"/>
                  </a:cubicBezTo>
                  <a:cubicBezTo>
                    <a:pt x="63795" y="44574"/>
                    <a:pt x="30130" y="44822"/>
                    <a:pt x="19280" y="44822"/>
                  </a:cubicBezTo>
                  <a:cubicBezTo>
                    <a:pt x="18053" y="44822"/>
                    <a:pt x="17118" y="44819"/>
                    <a:pt x="16549" y="44812"/>
                  </a:cubicBezTo>
                  <a:cubicBezTo>
                    <a:pt x="13604" y="44781"/>
                    <a:pt x="10627" y="44559"/>
                    <a:pt x="7713" y="43989"/>
                  </a:cubicBezTo>
                  <a:cubicBezTo>
                    <a:pt x="4895" y="43451"/>
                    <a:pt x="2488" y="42310"/>
                    <a:pt x="144" y="40664"/>
                  </a:cubicBezTo>
                  <a:cubicBezTo>
                    <a:pt x="130" y="40649"/>
                    <a:pt x="113" y="40643"/>
                    <a:pt x="97" y="40643"/>
                  </a:cubicBezTo>
                  <a:cubicBezTo>
                    <a:pt x="45" y="40643"/>
                    <a:pt x="1" y="40710"/>
                    <a:pt x="49" y="40759"/>
                  </a:cubicBezTo>
                  <a:cubicBezTo>
                    <a:pt x="2995" y="44844"/>
                    <a:pt x="8505" y="46554"/>
                    <a:pt x="13287" y="46902"/>
                  </a:cubicBezTo>
                  <a:cubicBezTo>
                    <a:pt x="15110" y="47028"/>
                    <a:pt x="20236" y="47080"/>
                    <a:pt x="26655" y="47080"/>
                  </a:cubicBezTo>
                  <a:cubicBezTo>
                    <a:pt x="41315" y="47080"/>
                    <a:pt x="62718" y="46809"/>
                    <a:pt x="66903" y="46522"/>
                  </a:cubicBezTo>
                  <a:cubicBezTo>
                    <a:pt x="68328" y="46396"/>
                    <a:pt x="69785" y="46269"/>
                    <a:pt x="71210" y="46142"/>
                  </a:cubicBezTo>
                  <a:cubicBezTo>
                    <a:pt x="72667" y="46016"/>
                    <a:pt x="74250" y="46016"/>
                    <a:pt x="75643" y="45667"/>
                  </a:cubicBezTo>
                  <a:cubicBezTo>
                    <a:pt x="76594" y="45414"/>
                    <a:pt x="77100" y="44749"/>
                    <a:pt x="77259" y="43831"/>
                  </a:cubicBezTo>
                  <a:cubicBezTo>
                    <a:pt x="77544" y="42342"/>
                    <a:pt x="77639" y="40790"/>
                    <a:pt x="77734" y="39302"/>
                  </a:cubicBezTo>
                  <a:cubicBezTo>
                    <a:pt x="78177" y="33348"/>
                    <a:pt x="77860" y="27331"/>
                    <a:pt x="77512" y="21377"/>
                  </a:cubicBezTo>
                  <a:cubicBezTo>
                    <a:pt x="77132" y="14600"/>
                    <a:pt x="76720" y="7823"/>
                    <a:pt x="77290" y="1046"/>
                  </a:cubicBezTo>
                  <a:cubicBezTo>
                    <a:pt x="77338" y="349"/>
                    <a:pt x="76807" y="1"/>
                    <a:pt x="7625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28" name="Google Shape;861;p38"/>
            <p:cNvSpPr/>
            <p:nvPr/>
          </p:nvSpPr>
          <p:spPr>
            <a:xfrm>
              <a:off x="991813" y="1144602"/>
              <a:ext cx="2455908" cy="1372486"/>
            </a:xfrm>
            <a:custGeom>
              <a:avLst/>
              <a:gdLst/>
              <a:ahLst/>
              <a:cxnLst/>
              <a:rect l="l" t="t" r="r" b="b"/>
              <a:pathLst>
                <a:path w="81707" h="45662" extrusionOk="0">
                  <a:moveTo>
                    <a:pt x="76117" y="1"/>
                  </a:moveTo>
                  <a:cubicBezTo>
                    <a:pt x="70192" y="1"/>
                    <a:pt x="64260" y="544"/>
                    <a:pt x="58367" y="619"/>
                  </a:cubicBezTo>
                  <a:cubicBezTo>
                    <a:pt x="56294" y="644"/>
                    <a:pt x="51576" y="661"/>
                    <a:pt x="45656" y="661"/>
                  </a:cubicBezTo>
                  <a:cubicBezTo>
                    <a:pt x="29869" y="661"/>
                    <a:pt x="5537" y="544"/>
                    <a:pt x="32" y="175"/>
                  </a:cubicBezTo>
                  <a:lnTo>
                    <a:pt x="1" y="175"/>
                  </a:lnTo>
                  <a:cubicBezTo>
                    <a:pt x="1" y="175"/>
                    <a:pt x="1" y="207"/>
                    <a:pt x="1" y="207"/>
                  </a:cubicBezTo>
                  <a:cubicBezTo>
                    <a:pt x="96" y="6509"/>
                    <a:pt x="32" y="12843"/>
                    <a:pt x="64" y="19177"/>
                  </a:cubicBezTo>
                  <a:cubicBezTo>
                    <a:pt x="64" y="22977"/>
                    <a:pt x="64" y="26935"/>
                    <a:pt x="666" y="30767"/>
                  </a:cubicBezTo>
                  <a:cubicBezTo>
                    <a:pt x="3211" y="32316"/>
                    <a:pt x="5997" y="33165"/>
                    <a:pt x="8941" y="33165"/>
                  </a:cubicBezTo>
                  <a:cubicBezTo>
                    <a:pt x="9367" y="33165"/>
                    <a:pt x="9797" y="33147"/>
                    <a:pt x="10230" y="33111"/>
                  </a:cubicBezTo>
                  <a:cubicBezTo>
                    <a:pt x="10240" y="33107"/>
                    <a:pt x="10250" y="33106"/>
                    <a:pt x="10258" y="33106"/>
                  </a:cubicBezTo>
                  <a:cubicBezTo>
                    <a:pt x="10331" y="33106"/>
                    <a:pt x="10356" y="33213"/>
                    <a:pt x="10356" y="33269"/>
                  </a:cubicBezTo>
                  <a:cubicBezTo>
                    <a:pt x="9438" y="37829"/>
                    <a:pt x="11275" y="42612"/>
                    <a:pt x="14948" y="45398"/>
                  </a:cubicBezTo>
                  <a:cubicBezTo>
                    <a:pt x="16463" y="45592"/>
                    <a:pt x="22078" y="45661"/>
                    <a:pt x="29011" y="45661"/>
                  </a:cubicBezTo>
                  <a:cubicBezTo>
                    <a:pt x="42523" y="45661"/>
                    <a:pt x="61042" y="45397"/>
                    <a:pt x="63972" y="45272"/>
                  </a:cubicBezTo>
                  <a:cubicBezTo>
                    <a:pt x="69673" y="45050"/>
                    <a:pt x="75373" y="44828"/>
                    <a:pt x="81073" y="44638"/>
                  </a:cubicBezTo>
                  <a:lnTo>
                    <a:pt x="81168" y="44638"/>
                  </a:lnTo>
                  <a:cubicBezTo>
                    <a:pt x="81580" y="37069"/>
                    <a:pt x="81707" y="29501"/>
                    <a:pt x="81485" y="21900"/>
                  </a:cubicBezTo>
                  <a:cubicBezTo>
                    <a:pt x="81359" y="18100"/>
                    <a:pt x="81137" y="14300"/>
                    <a:pt x="80883" y="10499"/>
                  </a:cubicBezTo>
                  <a:cubicBezTo>
                    <a:pt x="80693" y="7079"/>
                    <a:pt x="80472" y="3564"/>
                    <a:pt x="80978" y="144"/>
                  </a:cubicBezTo>
                  <a:cubicBezTo>
                    <a:pt x="79359" y="41"/>
                    <a:pt x="77738" y="1"/>
                    <a:pt x="76117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tr-TR" sz="3200" dirty="0" smtClean="0">
                  <a:solidFill>
                    <a:prstClr val="black"/>
                  </a:solidFill>
                  <a:latin typeface="Arial"/>
                  <a:ea typeface="맑은 고딕"/>
                </a:rPr>
                <a:t>Örf ve adetler</a:t>
              </a:r>
              <a:endParaRPr sz="3200" dirty="0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29" name="Google Shape;862;p38"/>
            <p:cNvSpPr/>
            <p:nvPr/>
          </p:nvSpPr>
          <p:spPr>
            <a:xfrm>
              <a:off x="987064" y="1143970"/>
              <a:ext cx="2441631" cy="241061"/>
            </a:xfrm>
            <a:custGeom>
              <a:avLst/>
              <a:gdLst/>
              <a:ahLst/>
              <a:cxnLst/>
              <a:rect l="l" t="t" r="r" b="b"/>
              <a:pathLst>
                <a:path w="81232" h="8020" extrusionOk="0">
                  <a:moveTo>
                    <a:pt x="80176" y="0"/>
                  </a:moveTo>
                  <a:cubicBezTo>
                    <a:pt x="80149" y="0"/>
                    <a:pt x="80121" y="2"/>
                    <a:pt x="80091" y="6"/>
                  </a:cubicBezTo>
                  <a:cubicBezTo>
                    <a:pt x="72871" y="418"/>
                    <a:pt x="65587" y="481"/>
                    <a:pt x="58335" y="481"/>
                  </a:cubicBezTo>
                  <a:cubicBezTo>
                    <a:pt x="51535" y="452"/>
                    <a:pt x="13552" y="32"/>
                    <a:pt x="2862" y="32"/>
                  </a:cubicBezTo>
                  <a:cubicBezTo>
                    <a:pt x="2151" y="32"/>
                    <a:pt x="1561" y="34"/>
                    <a:pt x="1109" y="38"/>
                  </a:cubicBezTo>
                  <a:cubicBezTo>
                    <a:pt x="919" y="38"/>
                    <a:pt x="792" y="133"/>
                    <a:pt x="729" y="228"/>
                  </a:cubicBezTo>
                  <a:cubicBezTo>
                    <a:pt x="650" y="184"/>
                    <a:pt x="558" y="162"/>
                    <a:pt x="467" y="162"/>
                  </a:cubicBezTo>
                  <a:cubicBezTo>
                    <a:pt x="232" y="162"/>
                    <a:pt x="0" y="311"/>
                    <a:pt x="0" y="608"/>
                  </a:cubicBezTo>
                  <a:cubicBezTo>
                    <a:pt x="32" y="1875"/>
                    <a:pt x="127" y="3141"/>
                    <a:pt x="190" y="4408"/>
                  </a:cubicBezTo>
                  <a:cubicBezTo>
                    <a:pt x="222" y="4820"/>
                    <a:pt x="190" y="5263"/>
                    <a:pt x="254" y="5675"/>
                  </a:cubicBezTo>
                  <a:lnTo>
                    <a:pt x="254" y="5770"/>
                  </a:lnTo>
                  <a:cubicBezTo>
                    <a:pt x="190" y="5833"/>
                    <a:pt x="127" y="5928"/>
                    <a:pt x="127" y="6055"/>
                  </a:cubicBezTo>
                  <a:lnTo>
                    <a:pt x="95" y="7322"/>
                  </a:lnTo>
                  <a:cubicBezTo>
                    <a:pt x="95" y="7543"/>
                    <a:pt x="285" y="7702"/>
                    <a:pt x="507" y="7733"/>
                  </a:cubicBezTo>
                  <a:cubicBezTo>
                    <a:pt x="3159" y="7957"/>
                    <a:pt x="5831" y="8019"/>
                    <a:pt x="8509" y="8019"/>
                  </a:cubicBezTo>
                  <a:cubicBezTo>
                    <a:pt x="11523" y="8019"/>
                    <a:pt x="14543" y="7940"/>
                    <a:pt x="17545" y="7923"/>
                  </a:cubicBezTo>
                  <a:cubicBezTo>
                    <a:pt x="21155" y="7892"/>
                    <a:pt x="60267" y="7860"/>
                    <a:pt x="63877" y="7797"/>
                  </a:cubicBezTo>
                  <a:cubicBezTo>
                    <a:pt x="67022" y="7870"/>
                    <a:pt x="70156" y="7943"/>
                    <a:pt x="73286" y="7943"/>
                  </a:cubicBezTo>
                  <a:cubicBezTo>
                    <a:pt x="75577" y="7943"/>
                    <a:pt x="77866" y="7904"/>
                    <a:pt x="80155" y="7797"/>
                  </a:cubicBezTo>
                  <a:cubicBezTo>
                    <a:pt x="81041" y="7733"/>
                    <a:pt x="81200" y="6625"/>
                    <a:pt x="80598" y="6245"/>
                  </a:cubicBezTo>
                  <a:cubicBezTo>
                    <a:pt x="80946" y="6023"/>
                    <a:pt x="81041" y="5548"/>
                    <a:pt x="80883" y="5200"/>
                  </a:cubicBezTo>
                  <a:cubicBezTo>
                    <a:pt x="80851" y="3775"/>
                    <a:pt x="80725" y="2445"/>
                    <a:pt x="81105" y="988"/>
                  </a:cubicBezTo>
                  <a:cubicBezTo>
                    <a:pt x="81231" y="545"/>
                    <a:pt x="80915" y="228"/>
                    <a:pt x="80566" y="196"/>
                  </a:cubicBezTo>
                  <a:cubicBezTo>
                    <a:pt x="80484" y="86"/>
                    <a:pt x="80354" y="0"/>
                    <a:pt x="80176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0" name="Google Shape;863;p38"/>
            <p:cNvSpPr/>
            <p:nvPr/>
          </p:nvSpPr>
          <p:spPr>
            <a:xfrm>
              <a:off x="992084" y="2058171"/>
              <a:ext cx="478275" cy="447256"/>
            </a:xfrm>
            <a:custGeom>
              <a:avLst/>
              <a:gdLst/>
              <a:ahLst/>
              <a:cxnLst/>
              <a:rect l="l" t="t" r="r" b="b"/>
              <a:pathLst>
                <a:path w="15912" h="14880" extrusionOk="0">
                  <a:moveTo>
                    <a:pt x="1575" y="1767"/>
                  </a:moveTo>
                  <a:cubicBezTo>
                    <a:pt x="1702" y="1830"/>
                    <a:pt x="1797" y="1862"/>
                    <a:pt x="1923" y="1925"/>
                  </a:cubicBezTo>
                  <a:cubicBezTo>
                    <a:pt x="1828" y="1957"/>
                    <a:pt x="1765" y="2052"/>
                    <a:pt x="1733" y="2115"/>
                  </a:cubicBezTo>
                  <a:cubicBezTo>
                    <a:pt x="1670" y="2020"/>
                    <a:pt x="1638" y="1893"/>
                    <a:pt x="1575" y="1767"/>
                  </a:cubicBezTo>
                  <a:close/>
                  <a:moveTo>
                    <a:pt x="1023" y="0"/>
                  </a:moveTo>
                  <a:cubicBezTo>
                    <a:pt x="417" y="0"/>
                    <a:pt x="0" y="883"/>
                    <a:pt x="593" y="1260"/>
                  </a:cubicBezTo>
                  <a:cubicBezTo>
                    <a:pt x="688" y="1830"/>
                    <a:pt x="973" y="2400"/>
                    <a:pt x="1195" y="2970"/>
                  </a:cubicBezTo>
                  <a:cubicBezTo>
                    <a:pt x="1290" y="3224"/>
                    <a:pt x="1385" y="3477"/>
                    <a:pt x="1512" y="3730"/>
                  </a:cubicBezTo>
                  <a:cubicBezTo>
                    <a:pt x="1353" y="3825"/>
                    <a:pt x="1258" y="4015"/>
                    <a:pt x="1322" y="4237"/>
                  </a:cubicBezTo>
                  <a:cubicBezTo>
                    <a:pt x="1575" y="5409"/>
                    <a:pt x="2145" y="6517"/>
                    <a:pt x="3000" y="7404"/>
                  </a:cubicBezTo>
                  <a:cubicBezTo>
                    <a:pt x="3539" y="8671"/>
                    <a:pt x="4172" y="9842"/>
                    <a:pt x="5122" y="10856"/>
                  </a:cubicBezTo>
                  <a:cubicBezTo>
                    <a:pt x="7561" y="13453"/>
                    <a:pt x="11329" y="14213"/>
                    <a:pt x="14686" y="14783"/>
                  </a:cubicBezTo>
                  <a:cubicBezTo>
                    <a:pt x="14739" y="14796"/>
                    <a:pt x="14786" y="14803"/>
                    <a:pt x="14829" y="14803"/>
                  </a:cubicBezTo>
                  <a:cubicBezTo>
                    <a:pt x="14891" y="14803"/>
                    <a:pt x="14947" y="14788"/>
                    <a:pt x="15003" y="14751"/>
                  </a:cubicBezTo>
                  <a:lnTo>
                    <a:pt x="15066" y="14814"/>
                  </a:lnTo>
                  <a:cubicBezTo>
                    <a:pt x="15103" y="14861"/>
                    <a:pt x="15148" y="14880"/>
                    <a:pt x="15194" y="14880"/>
                  </a:cubicBezTo>
                  <a:cubicBezTo>
                    <a:pt x="15304" y="14880"/>
                    <a:pt x="15415" y="14768"/>
                    <a:pt x="15415" y="14656"/>
                  </a:cubicBezTo>
                  <a:cubicBezTo>
                    <a:pt x="15510" y="14688"/>
                    <a:pt x="15605" y="14719"/>
                    <a:pt x="15700" y="14751"/>
                  </a:cubicBezTo>
                  <a:cubicBezTo>
                    <a:pt x="15712" y="14753"/>
                    <a:pt x="15723" y="14755"/>
                    <a:pt x="15734" y="14755"/>
                  </a:cubicBezTo>
                  <a:cubicBezTo>
                    <a:pt x="15866" y="14755"/>
                    <a:pt x="15912" y="14588"/>
                    <a:pt x="15795" y="14529"/>
                  </a:cubicBezTo>
                  <a:cubicBezTo>
                    <a:pt x="15700" y="14466"/>
                    <a:pt x="15605" y="14371"/>
                    <a:pt x="15510" y="14308"/>
                  </a:cubicBezTo>
                  <a:cubicBezTo>
                    <a:pt x="15492" y="14290"/>
                    <a:pt x="15472" y="14282"/>
                    <a:pt x="15452" y="14282"/>
                  </a:cubicBezTo>
                  <a:cubicBezTo>
                    <a:pt x="15401" y="14282"/>
                    <a:pt x="15351" y="14334"/>
                    <a:pt x="15351" y="14403"/>
                  </a:cubicBezTo>
                  <a:lnTo>
                    <a:pt x="15319" y="14403"/>
                  </a:lnTo>
                  <a:cubicBezTo>
                    <a:pt x="15351" y="14213"/>
                    <a:pt x="15288" y="13991"/>
                    <a:pt x="15066" y="13864"/>
                  </a:cubicBezTo>
                  <a:cubicBezTo>
                    <a:pt x="11393" y="11521"/>
                    <a:pt x="10917" y="6675"/>
                    <a:pt x="10886" y="2717"/>
                  </a:cubicBezTo>
                  <a:cubicBezTo>
                    <a:pt x="10886" y="2414"/>
                    <a:pt x="10625" y="2081"/>
                    <a:pt x="10297" y="2081"/>
                  </a:cubicBezTo>
                  <a:cubicBezTo>
                    <a:pt x="10282" y="2081"/>
                    <a:pt x="10267" y="2082"/>
                    <a:pt x="10252" y="2083"/>
                  </a:cubicBezTo>
                  <a:cubicBezTo>
                    <a:pt x="9893" y="2105"/>
                    <a:pt x="9535" y="2116"/>
                    <a:pt x="9178" y="2116"/>
                  </a:cubicBezTo>
                  <a:cubicBezTo>
                    <a:pt x="6424" y="2116"/>
                    <a:pt x="3765" y="1462"/>
                    <a:pt x="1353" y="88"/>
                  </a:cubicBezTo>
                  <a:cubicBezTo>
                    <a:pt x="1240" y="27"/>
                    <a:pt x="1129" y="0"/>
                    <a:pt x="1023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1" name="Google Shape;864;p38"/>
            <p:cNvSpPr/>
            <p:nvPr/>
          </p:nvSpPr>
          <p:spPr>
            <a:xfrm>
              <a:off x="3306360" y="1768687"/>
              <a:ext cx="92818" cy="610227"/>
            </a:xfrm>
            <a:custGeom>
              <a:avLst/>
              <a:gdLst/>
              <a:ahLst/>
              <a:cxnLst/>
              <a:rect l="l" t="t" r="r" b="b"/>
              <a:pathLst>
                <a:path w="3088" h="20302" extrusionOk="0">
                  <a:moveTo>
                    <a:pt x="2221" y="1"/>
                  </a:moveTo>
                  <a:cubicBezTo>
                    <a:pt x="2122" y="1"/>
                    <a:pt x="2026" y="49"/>
                    <a:pt x="2011" y="155"/>
                  </a:cubicBezTo>
                  <a:cubicBezTo>
                    <a:pt x="1726" y="2055"/>
                    <a:pt x="1726" y="4019"/>
                    <a:pt x="1568" y="5919"/>
                  </a:cubicBezTo>
                  <a:cubicBezTo>
                    <a:pt x="1378" y="7883"/>
                    <a:pt x="1251" y="9878"/>
                    <a:pt x="1029" y="11841"/>
                  </a:cubicBezTo>
                  <a:cubicBezTo>
                    <a:pt x="776" y="13868"/>
                    <a:pt x="491" y="15895"/>
                    <a:pt x="174" y="17922"/>
                  </a:cubicBezTo>
                  <a:cubicBezTo>
                    <a:pt x="1" y="18992"/>
                    <a:pt x="144" y="20301"/>
                    <a:pt x="1379" y="20301"/>
                  </a:cubicBezTo>
                  <a:cubicBezTo>
                    <a:pt x="1495" y="20301"/>
                    <a:pt x="1621" y="20290"/>
                    <a:pt x="1758" y="20265"/>
                  </a:cubicBezTo>
                  <a:cubicBezTo>
                    <a:pt x="2423" y="20107"/>
                    <a:pt x="2708" y="19125"/>
                    <a:pt x="2264" y="18618"/>
                  </a:cubicBezTo>
                  <a:cubicBezTo>
                    <a:pt x="2264" y="18587"/>
                    <a:pt x="2264" y="18523"/>
                    <a:pt x="2264" y="18428"/>
                  </a:cubicBezTo>
                  <a:cubicBezTo>
                    <a:pt x="2296" y="18302"/>
                    <a:pt x="2328" y="18143"/>
                    <a:pt x="2328" y="17985"/>
                  </a:cubicBezTo>
                  <a:cubicBezTo>
                    <a:pt x="2391" y="17573"/>
                    <a:pt x="2423" y="17193"/>
                    <a:pt x="2486" y="16781"/>
                  </a:cubicBezTo>
                  <a:cubicBezTo>
                    <a:pt x="2581" y="16021"/>
                    <a:pt x="2644" y="15230"/>
                    <a:pt x="2739" y="14438"/>
                  </a:cubicBezTo>
                  <a:cubicBezTo>
                    <a:pt x="2866" y="12791"/>
                    <a:pt x="2961" y="11144"/>
                    <a:pt x="2993" y="9466"/>
                  </a:cubicBezTo>
                  <a:cubicBezTo>
                    <a:pt x="3088" y="6457"/>
                    <a:pt x="3088" y="3132"/>
                    <a:pt x="2454" y="155"/>
                  </a:cubicBezTo>
                  <a:cubicBezTo>
                    <a:pt x="2438" y="57"/>
                    <a:pt x="2328" y="1"/>
                    <a:pt x="2221" y="1"/>
                  </a:cubicBezTo>
                  <a:close/>
                </a:path>
              </a:pathLst>
            </a:custGeom>
            <a:solidFill>
              <a:srgbClr val="EE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2" name="Google Shape;865;p38"/>
            <p:cNvSpPr/>
            <p:nvPr/>
          </p:nvSpPr>
          <p:spPr>
            <a:xfrm>
              <a:off x="1010869" y="2071276"/>
              <a:ext cx="411247" cy="429341"/>
            </a:xfrm>
            <a:custGeom>
              <a:avLst/>
              <a:gdLst/>
              <a:ahLst/>
              <a:cxnLst/>
              <a:rect l="l" t="t" r="r" b="b"/>
              <a:pathLst>
                <a:path w="13682" h="14284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426"/>
                    <a:pt x="538" y="2851"/>
                    <a:pt x="982" y="4213"/>
                  </a:cubicBezTo>
                  <a:cubicBezTo>
                    <a:pt x="2565" y="9248"/>
                    <a:pt x="6271" y="12573"/>
                    <a:pt x="11401" y="13840"/>
                  </a:cubicBezTo>
                  <a:cubicBezTo>
                    <a:pt x="12161" y="14030"/>
                    <a:pt x="12921" y="14157"/>
                    <a:pt x="13681" y="14283"/>
                  </a:cubicBezTo>
                  <a:cubicBezTo>
                    <a:pt x="10958" y="12035"/>
                    <a:pt x="9247" y="8646"/>
                    <a:pt x="9121" y="5099"/>
                  </a:cubicBezTo>
                  <a:cubicBezTo>
                    <a:pt x="9121" y="4593"/>
                    <a:pt x="9501" y="2661"/>
                    <a:pt x="9121" y="2408"/>
                  </a:cubicBezTo>
                  <a:cubicBezTo>
                    <a:pt x="9046" y="2361"/>
                    <a:pt x="8903" y="2345"/>
                    <a:pt x="8730" y="2345"/>
                  </a:cubicBezTo>
                  <a:cubicBezTo>
                    <a:pt x="8313" y="2345"/>
                    <a:pt x="7720" y="2439"/>
                    <a:pt x="7474" y="2439"/>
                  </a:cubicBezTo>
                  <a:cubicBezTo>
                    <a:pt x="6967" y="2408"/>
                    <a:pt x="6492" y="2376"/>
                    <a:pt x="5986" y="2281"/>
                  </a:cubicBezTo>
                  <a:cubicBezTo>
                    <a:pt x="3864" y="1996"/>
                    <a:pt x="1805" y="1204"/>
                    <a:pt x="0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3" name="Google Shape;866;p38"/>
            <p:cNvSpPr/>
            <p:nvPr/>
          </p:nvSpPr>
          <p:spPr>
            <a:xfrm>
              <a:off x="983247" y="1133300"/>
              <a:ext cx="2472109" cy="1383457"/>
            </a:xfrm>
            <a:custGeom>
              <a:avLst/>
              <a:gdLst/>
              <a:ahLst/>
              <a:cxnLst/>
              <a:rect l="l" t="t" r="r" b="b"/>
              <a:pathLst>
                <a:path w="82246" h="46027" extrusionOk="0">
                  <a:moveTo>
                    <a:pt x="951" y="31207"/>
                  </a:moveTo>
                  <a:lnTo>
                    <a:pt x="951" y="31207"/>
                  </a:lnTo>
                  <a:cubicBezTo>
                    <a:pt x="2724" y="32410"/>
                    <a:pt x="4783" y="33202"/>
                    <a:pt x="6936" y="33487"/>
                  </a:cubicBezTo>
                  <a:cubicBezTo>
                    <a:pt x="7411" y="33582"/>
                    <a:pt x="7918" y="33614"/>
                    <a:pt x="8393" y="33645"/>
                  </a:cubicBezTo>
                  <a:cubicBezTo>
                    <a:pt x="8417" y="33647"/>
                    <a:pt x="8444" y="33648"/>
                    <a:pt x="8474" y="33648"/>
                  </a:cubicBezTo>
                  <a:cubicBezTo>
                    <a:pt x="8763" y="33648"/>
                    <a:pt x="9315" y="33556"/>
                    <a:pt x="9694" y="33556"/>
                  </a:cubicBezTo>
                  <a:cubicBezTo>
                    <a:pt x="9847" y="33556"/>
                    <a:pt x="9972" y="33571"/>
                    <a:pt x="10040" y="33614"/>
                  </a:cubicBezTo>
                  <a:cubicBezTo>
                    <a:pt x="10420" y="33867"/>
                    <a:pt x="10040" y="35799"/>
                    <a:pt x="10071" y="36305"/>
                  </a:cubicBezTo>
                  <a:cubicBezTo>
                    <a:pt x="10166" y="39852"/>
                    <a:pt x="11877" y="43241"/>
                    <a:pt x="14600" y="45489"/>
                  </a:cubicBezTo>
                  <a:cubicBezTo>
                    <a:pt x="13840" y="45363"/>
                    <a:pt x="13080" y="45236"/>
                    <a:pt x="12320" y="45046"/>
                  </a:cubicBezTo>
                  <a:cubicBezTo>
                    <a:pt x="7221" y="43779"/>
                    <a:pt x="3484" y="40454"/>
                    <a:pt x="1901" y="35419"/>
                  </a:cubicBezTo>
                  <a:cubicBezTo>
                    <a:pt x="1489" y="34057"/>
                    <a:pt x="1172" y="32632"/>
                    <a:pt x="951" y="31207"/>
                  </a:cubicBezTo>
                  <a:close/>
                  <a:moveTo>
                    <a:pt x="76387" y="377"/>
                  </a:moveTo>
                  <a:cubicBezTo>
                    <a:pt x="78004" y="377"/>
                    <a:pt x="79619" y="417"/>
                    <a:pt x="81232" y="520"/>
                  </a:cubicBezTo>
                  <a:lnTo>
                    <a:pt x="81263" y="520"/>
                  </a:lnTo>
                  <a:cubicBezTo>
                    <a:pt x="80757" y="3908"/>
                    <a:pt x="80978" y="7423"/>
                    <a:pt x="81168" y="10812"/>
                  </a:cubicBezTo>
                  <a:cubicBezTo>
                    <a:pt x="81422" y="14612"/>
                    <a:pt x="81644" y="18381"/>
                    <a:pt x="81739" y="22181"/>
                  </a:cubicBezTo>
                  <a:cubicBezTo>
                    <a:pt x="81992" y="29718"/>
                    <a:pt x="81865" y="37287"/>
                    <a:pt x="81422" y="44793"/>
                  </a:cubicBezTo>
                  <a:lnTo>
                    <a:pt x="81358" y="44793"/>
                  </a:lnTo>
                  <a:cubicBezTo>
                    <a:pt x="75658" y="44983"/>
                    <a:pt x="69958" y="45204"/>
                    <a:pt x="64257" y="45426"/>
                  </a:cubicBezTo>
                  <a:cubicBezTo>
                    <a:pt x="61327" y="45552"/>
                    <a:pt x="42795" y="45815"/>
                    <a:pt x="29273" y="45815"/>
                  </a:cubicBezTo>
                  <a:cubicBezTo>
                    <a:pt x="22335" y="45815"/>
                    <a:pt x="16716" y="45746"/>
                    <a:pt x="15202" y="45553"/>
                  </a:cubicBezTo>
                  <a:cubicBezTo>
                    <a:pt x="11528" y="42766"/>
                    <a:pt x="9691" y="38015"/>
                    <a:pt x="10610" y="33487"/>
                  </a:cubicBezTo>
                  <a:cubicBezTo>
                    <a:pt x="10610" y="33392"/>
                    <a:pt x="10546" y="33297"/>
                    <a:pt x="10451" y="33297"/>
                  </a:cubicBezTo>
                  <a:cubicBezTo>
                    <a:pt x="9982" y="33340"/>
                    <a:pt x="9517" y="33362"/>
                    <a:pt x="9055" y="33362"/>
                  </a:cubicBezTo>
                  <a:cubicBezTo>
                    <a:pt x="6151" y="33362"/>
                    <a:pt x="3401" y="32515"/>
                    <a:pt x="887" y="30985"/>
                  </a:cubicBezTo>
                  <a:cubicBezTo>
                    <a:pt x="317" y="27185"/>
                    <a:pt x="317" y="23226"/>
                    <a:pt x="286" y="19426"/>
                  </a:cubicBezTo>
                  <a:cubicBezTo>
                    <a:pt x="254" y="13155"/>
                    <a:pt x="349" y="6853"/>
                    <a:pt x="254" y="551"/>
                  </a:cubicBezTo>
                  <a:lnTo>
                    <a:pt x="254" y="551"/>
                  </a:lnTo>
                  <a:cubicBezTo>
                    <a:pt x="5954" y="907"/>
                    <a:pt x="31660" y="1032"/>
                    <a:pt x="47363" y="1032"/>
                  </a:cubicBezTo>
                  <a:cubicBezTo>
                    <a:pt x="52597" y="1032"/>
                    <a:pt x="56720" y="1018"/>
                    <a:pt x="58620" y="995"/>
                  </a:cubicBezTo>
                  <a:cubicBezTo>
                    <a:pt x="64538" y="920"/>
                    <a:pt x="70476" y="377"/>
                    <a:pt x="76387" y="377"/>
                  </a:cubicBezTo>
                  <a:close/>
                  <a:moveTo>
                    <a:pt x="76536" y="0"/>
                  </a:moveTo>
                  <a:cubicBezTo>
                    <a:pt x="70565" y="0"/>
                    <a:pt x="64583" y="571"/>
                    <a:pt x="58620" y="646"/>
                  </a:cubicBezTo>
                  <a:cubicBezTo>
                    <a:pt x="57662" y="662"/>
                    <a:pt x="56144" y="669"/>
                    <a:pt x="54208" y="669"/>
                  </a:cubicBezTo>
                  <a:cubicBezTo>
                    <a:pt x="41258" y="669"/>
                    <a:pt x="9578" y="360"/>
                    <a:pt x="1201" y="360"/>
                  </a:cubicBezTo>
                  <a:cubicBezTo>
                    <a:pt x="855" y="360"/>
                    <a:pt x="549" y="360"/>
                    <a:pt x="286" y="361"/>
                  </a:cubicBezTo>
                  <a:cubicBezTo>
                    <a:pt x="191" y="361"/>
                    <a:pt x="159" y="456"/>
                    <a:pt x="191" y="488"/>
                  </a:cubicBezTo>
                  <a:cubicBezTo>
                    <a:pt x="127" y="488"/>
                    <a:pt x="96" y="520"/>
                    <a:pt x="96" y="583"/>
                  </a:cubicBezTo>
                  <a:cubicBezTo>
                    <a:pt x="1" y="6537"/>
                    <a:pt x="1" y="12490"/>
                    <a:pt x="32" y="18476"/>
                  </a:cubicBezTo>
                  <a:cubicBezTo>
                    <a:pt x="32" y="22561"/>
                    <a:pt x="1" y="26805"/>
                    <a:pt x="602" y="30890"/>
                  </a:cubicBezTo>
                  <a:cubicBezTo>
                    <a:pt x="571" y="30922"/>
                    <a:pt x="571" y="30985"/>
                    <a:pt x="602" y="31017"/>
                  </a:cubicBezTo>
                  <a:cubicBezTo>
                    <a:pt x="824" y="32283"/>
                    <a:pt x="1077" y="33519"/>
                    <a:pt x="1394" y="34754"/>
                  </a:cubicBezTo>
                  <a:cubicBezTo>
                    <a:pt x="2598" y="39092"/>
                    <a:pt x="5226" y="42576"/>
                    <a:pt x="9438" y="44381"/>
                  </a:cubicBezTo>
                  <a:cubicBezTo>
                    <a:pt x="11243" y="45141"/>
                    <a:pt x="13112" y="45584"/>
                    <a:pt x="15043" y="45806"/>
                  </a:cubicBezTo>
                  <a:cubicBezTo>
                    <a:pt x="15075" y="45838"/>
                    <a:pt x="15107" y="45869"/>
                    <a:pt x="15170" y="45901"/>
                  </a:cubicBezTo>
                  <a:cubicBezTo>
                    <a:pt x="15204" y="45923"/>
                    <a:pt x="15233" y="45934"/>
                    <a:pt x="15259" y="45934"/>
                  </a:cubicBezTo>
                  <a:cubicBezTo>
                    <a:pt x="15306" y="45934"/>
                    <a:pt x="15340" y="45899"/>
                    <a:pt x="15360" y="45838"/>
                  </a:cubicBezTo>
                  <a:cubicBezTo>
                    <a:pt x="16712" y="45979"/>
                    <a:pt x="23938" y="46027"/>
                    <a:pt x="32259" y="46027"/>
                  </a:cubicBezTo>
                  <a:cubicBezTo>
                    <a:pt x="44404" y="46027"/>
                    <a:pt x="58882" y="45926"/>
                    <a:pt x="60837" y="45869"/>
                  </a:cubicBezTo>
                  <a:cubicBezTo>
                    <a:pt x="67677" y="45616"/>
                    <a:pt x="74518" y="45394"/>
                    <a:pt x="81358" y="45109"/>
                  </a:cubicBezTo>
                  <a:cubicBezTo>
                    <a:pt x="81453" y="45109"/>
                    <a:pt x="81517" y="45014"/>
                    <a:pt x="81517" y="44951"/>
                  </a:cubicBezTo>
                  <a:cubicBezTo>
                    <a:pt x="81532" y="44958"/>
                    <a:pt x="81550" y="44962"/>
                    <a:pt x="81570" y="44962"/>
                  </a:cubicBezTo>
                  <a:cubicBezTo>
                    <a:pt x="81633" y="44962"/>
                    <a:pt x="81707" y="44921"/>
                    <a:pt x="81707" y="44824"/>
                  </a:cubicBezTo>
                  <a:cubicBezTo>
                    <a:pt x="82150" y="37382"/>
                    <a:pt x="82245" y="29908"/>
                    <a:pt x="82024" y="22434"/>
                  </a:cubicBezTo>
                  <a:cubicBezTo>
                    <a:pt x="81802" y="15087"/>
                    <a:pt x="80852" y="7772"/>
                    <a:pt x="81422" y="456"/>
                  </a:cubicBezTo>
                  <a:cubicBezTo>
                    <a:pt x="81422" y="456"/>
                    <a:pt x="81422" y="425"/>
                    <a:pt x="81390" y="425"/>
                  </a:cubicBezTo>
                  <a:cubicBezTo>
                    <a:pt x="81453" y="330"/>
                    <a:pt x="81390" y="171"/>
                    <a:pt x="81263" y="139"/>
                  </a:cubicBezTo>
                  <a:cubicBezTo>
                    <a:pt x="79689" y="40"/>
                    <a:pt x="78112" y="0"/>
                    <a:pt x="76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34" name="Google Shape;1190;p39"/>
          <p:cNvSpPr/>
          <p:nvPr/>
        </p:nvSpPr>
        <p:spPr>
          <a:xfrm>
            <a:off x="9086850" y="1052781"/>
            <a:ext cx="2667000" cy="100518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5" name="Google Shape;1194;p39"/>
          <p:cNvSpPr/>
          <p:nvPr/>
        </p:nvSpPr>
        <p:spPr>
          <a:xfrm>
            <a:off x="9163050" y="1104900"/>
            <a:ext cx="2533650" cy="87630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E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rkek çocukların sünnet edilmesi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6" name="Google Shape;1190;p39"/>
          <p:cNvSpPr/>
          <p:nvPr/>
        </p:nvSpPr>
        <p:spPr>
          <a:xfrm>
            <a:off x="8420100" y="2271981"/>
            <a:ext cx="3178372" cy="100518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7" name="Google Shape;1194;p39"/>
          <p:cNvSpPr/>
          <p:nvPr/>
        </p:nvSpPr>
        <p:spPr>
          <a:xfrm>
            <a:off x="8496300" y="2324100"/>
            <a:ext cx="3028950" cy="87630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Kur’an-ı Kerim ve mevlitler okutulması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8" name="Google Shape;1190;p39"/>
          <p:cNvSpPr/>
          <p:nvPr/>
        </p:nvSpPr>
        <p:spPr>
          <a:xfrm>
            <a:off x="4743450" y="2233881"/>
            <a:ext cx="2978474" cy="100518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9" name="Google Shape;1194;p39"/>
          <p:cNvSpPr/>
          <p:nvPr/>
        </p:nvSpPr>
        <p:spPr>
          <a:xfrm>
            <a:off x="4819650" y="2286000"/>
            <a:ext cx="2838450" cy="87630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C5E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Muharrem ayında aşure dağıtılması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0" name="Google Shape;1190;p39"/>
          <p:cNvSpPr/>
          <p:nvPr/>
        </p:nvSpPr>
        <p:spPr>
          <a:xfrm>
            <a:off x="4133849" y="3510231"/>
            <a:ext cx="4038601" cy="100518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1" name="Google Shape;1194;p39"/>
          <p:cNvSpPr/>
          <p:nvPr/>
        </p:nvSpPr>
        <p:spPr>
          <a:xfrm>
            <a:off x="4171950" y="3562350"/>
            <a:ext cx="3943350" cy="87630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A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skere giden ya da ölen birisi için mevlit okutulması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2" name="Google Shape;1190;p39"/>
          <p:cNvSpPr/>
          <p:nvPr/>
        </p:nvSpPr>
        <p:spPr>
          <a:xfrm>
            <a:off x="8508079" y="3472131"/>
            <a:ext cx="2848482" cy="808515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3" name="Google Shape;1194;p39"/>
          <p:cNvSpPr/>
          <p:nvPr/>
        </p:nvSpPr>
        <p:spPr>
          <a:xfrm>
            <a:off x="8591550" y="3524250"/>
            <a:ext cx="2705100" cy="70485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B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ayram ziyaretleri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4" name="Google Shape;1190;p39"/>
          <p:cNvSpPr/>
          <p:nvPr/>
        </p:nvSpPr>
        <p:spPr>
          <a:xfrm>
            <a:off x="4273263" y="4727192"/>
            <a:ext cx="2509458" cy="721108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5" name="Google Shape;1194;p39"/>
          <p:cNvSpPr/>
          <p:nvPr/>
        </p:nvSpPr>
        <p:spPr>
          <a:xfrm>
            <a:off x="4343400" y="4762500"/>
            <a:ext cx="2381250" cy="62865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C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enaze törenler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6" name="Google Shape;1190;p39"/>
          <p:cNvSpPr/>
          <p:nvPr/>
        </p:nvSpPr>
        <p:spPr>
          <a:xfrm>
            <a:off x="7917529" y="4441442"/>
            <a:ext cx="2770442" cy="721108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7" name="Google Shape;1194;p39"/>
          <p:cNvSpPr/>
          <p:nvPr/>
        </p:nvSpPr>
        <p:spPr>
          <a:xfrm>
            <a:off x="7981950" y="4476750"/>
            <a:ext cx="2647950" cy="62865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K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abir ziyaretleri 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8" name="Google Shape;1190;p39"/>
          <p:cNvSpPr/>
          <p:nvPr/>
        </p:nvSpPr>
        <p:spPr>
          <a:xfrm>
            <a:off x="6603078" y="5546342"/>
            <a:ext cx="4682437" cy="721108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9" name="Google Shape;1194;p39"/>
          <p:cNvSpPr/>
          <p:nvPr/>
        </p:nvSpPr>
        <p:spPr>
          <a:xfrm>
            <a:off x="6686550" y="5581650"/>
            <a:ext cx="4495800" cy="62865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2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K</a:t>
            </a:r>
            <a:r>
              <a:rPr lang="tr-TR" sz="2400" kern="0" dirty="0" smtClean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andil gecelerinin kutlanması </a:t>
            </a:r>
            <a:endParaRPr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6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8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 flipH="1">
            <a:off x="2714625" y="1066800"/>
            <a:ext cx="38102" cy="2190750"/>
          </a:xfrm>
          <a:prstGeom prst="line">
            <a:avLst/>
          </a:prstGeom>
          <a:ln w="57150">
            <a:solidFill>
              <a:srgbClr val="A6D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171450" y="3120571"/>
            <a:ext cx="5202481" cy="230832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800" kern="0" dirty="0">
                <a:solidFill>
                  <a:prstClr val="black"/>
                </a:solidFill>
                <a:latin typeface="Arial"/>
                <a:ea typeface="맑은 고딕"/>
              </a:rPr>
              <a:t>yeni doğan bir çocuğun sağ kulağına </a:t>
            </a:r>
            <a:r>
              <a:rPr lang="tr-TR" sz="2800" b="1" kern="0" dirty="0">
                <a:solidFill>
                  <a:prstClr val="black"/>
                </a:solidFill>
                <a:latin typeface="Arial"/>
                <a:ea typeface="맑은 고딕"/>
              </a:rPr>
              <a:t>ezan okunması</a:t>
            </a:r>
            <a:r>
              <a:rPr lang="tr-TR" sz="2800" kern="0" dirty="0">
                <a:solidFill>
                  <a:prstClr val="black"/>
                </a:solidFill>
                <a:latin typeface="Arial"/>
                <a:ea typeface="맑은 고딕"/>
              </a:rPr>
              <a:t>, sol kulağına ise </a:t>
            </a:r>
            <a:r>
              <a:rPr lang="tr-TR" sz="2800" b="1" kern="0" dirty="0">
                <a:solidFill>
                  <a:prstClr val="black"/>
                </a:solidFill>
                <a:latin typeface="Arial"/>
                <a:ea typeface="맑은 고딕"/>
              </a:rPr>
              <a:t>kamet getirilmes</a:t>
            </a:r>
            <a:r>
              <a:rPr lang="tr-TR" sz="2800" kern="0" dirty="0">
                <a:solidFill>
                  <a:prstClr val="black"/>
                </a:solidFill>
                <a:latin typeface="Arial"/>
                <a:ea typeface="맑은 고딕"/>
              </a:rPr>
              <a:t>i dinin etkisiyle ortaya çıkmış bir gelenektir</a:t>
            </a:r>
            <a:r>
              <a:rPr lang="tr-TR" sz="3200" kern="0" dirty="0">
                <a:solidFill>
                  <a:prstClr val="black"/>
                </a:solidFill>
                <a:latin typeface="Arial"/>
                <a:ea typeface="맑은 고딕"/>
              </a:rPr>
              <a:t>.</a:t>
            </a:r>
            <a:endParaRPr kumimoji="0" lang="tr-T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66700" y="690890"/>
            <a:ext cx="4972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Dinin örf </a:t>
            </a:r>
            <a:r>
              <a:rPr lang="tr-TR" sz="3200" dirty="0">
                <a:solidFill>
                  <a:prstClr val="black"/>
                </a:solidFill>
                <a:latin typeface="Arial"/>
                <a:ea typeface="맑은 고딕"/>
              </a:rPr>
              <a:t>ve </a:t>
            </a:r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âdetlere etkisi </a:t>
            </a:r>
            <a:endParaRPr lang="tr-TR" sz="2000" dirty="0"/>
          </a:p>
        </p:txBody>
      </p:sp>
      <p:sp>
        <p:nvSpPr>
          <p:cNvPr id="3" name="Oval 2"/>
          <p:cNvSpPr/>
          <p:nvPr/>
        </p:nvSpPr>
        <p:spPr>
          <a:xfrm>
            <a:off x="2324101" y="1578142"/>
            <a:ext cx="819150" cy="76500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/>
          <a:srcRect r="15930" b="-2229"/>
          <a:stretch/>
        </p:blipFill>
        <p:spPr>
          <a:xfrm>
            <a:off x="5504805" y="623887"/>
            <a:ext cx="6534795" cy="52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5006715" y="5377206"/>
            <a:ext cx="664452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</a:rPr>
              <a:t> 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www.youtube.com/watch?v=lwA0PMCPqtY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/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0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lwA0PMCPqt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lwA0PMCPqtY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459</Words>
  <Application>Microsoft Office PowerPoint</Application>
  <PresentationFormat>Geniş ekran</PresentationFormat>
  <Paragraphs>104</Paragraphs>
  <Slides>20</Slides>
  <Notes>3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20</vt:i4>
      </vt:variant>
    </vt:vector>
  </HeadingPairs>
  <TitlesOfParts>
    <vt:vector size="36" baseType="lpstr">
      <vt:lpstr>맑은 고딕</vt:lpstr>
      <vt:lpstr>Arial</vt:lpstr>
      <vt:lpstr>Bahnschrift SemiCondensed</vt:lpstr>
      <vt:lpstr>Calibri</vt:lpstr>
      <vt:lpstr>Calibri Light</vt:lpstr>
      <vt:lpstr>Comfortaa</vt:lpstr>
      <vt:lpstr>Fira Sans Extra Condensed</vt:lpstr>
      <vt:lpstr>Fira Sans Extra Condensed Medium</vt:lpstr>
      <vt:lpstr>Permanent Marker</vt:lpstr>
      <vt:lpstr>Roboto</vt:lpstr>
      <vt:lpstr>TRArial</vt:lpstr>
      <vt:lpstr>Wingdings</vt:lpstr>
      <vt:lpstr>Office Teması</vt:lpstr>
      <vt:lpstr>1_Office Teması</vt:lpstr>
      <vt:lpstr>SKETCH LESSON</vt:lpstr>
      <vt:lpstr>JAY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25</cp:revision>
  <dcterms:created xsi:type="dcterms:W3CDTF">2021-06-01T12:00:23Z</dcterms:created>
  <dcterms:modified xsi:type="dcterms:W3CDTF">2021-06-01T20:46:36Z</dcterms:modified>
</cp:coreProperties>
</file>