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2" r:id="rId3"/>
    <p:sldMasterId id="2147483705" r:id="rId4"/>
    <p:sldMasterId id="2147483718" r:id="rId5"/>
    <p:sldMasterId id="2147483731" r:id="rId6"/>
    <p:sldMasterId id="2147483744" r:id="rId7"/>
    <p:sldMasterId id="2147483776" r:id="rId8"/>
    <p:sldMasterId id="2147483788" r:id="rId9"/>
    <p:sldMasterId id="2147483800" r:id="rId10"/>
    <p:sldMasterId id="2147483812" r:id="rId11"/>
    <p:sldMasterId id="2147483824" r:id="rId12"/>
    <p:sldMasterId id="2147483836" r:id="rId13"/>
  </p:sldMasterIdLst>
  <p:notesMasterIdLst>
    <p:notesMasterId r:id="rId49"/>
  </p:notesMasterIdLst>
  <p:sldIdLst>
    <p:sldId id="416" r:id="rId14"/>
    <p:sldId id="417" r:id="rId15"/>
    <p:sldId id="397" r:id="rId16"/>
    <p:sldId id="419" r:id="rId17"/>
    <p:sldId id="420" r:id="rId18"/>
    <p:sldId id="421" r:id="rId19"/>
    <p:sldId id="418" r:id="rId20"/>
    <p:sldId id="422" r:id="rId21"/>
    <p:sldId id="424" r:id="rId22"/>
    <p:sldId id="423" r:id="rId23"/>
    <p:sldId id="425" r:id="rId24"/>
    <p:sldId id="426" r:id="rId25"/>
    <p:sldId id="433" r:id="rId26"/>
    <p:sldId id="428" r:id="rId27"/>
    <p:sldId id="431" r:id="rId28"/>
    <p:sldId id="432" r:id="rId29"/>
    <p:sldId id="429" r:id="rId30"/>
    <p:sldId id="430" r:id="rId31"/>
    <p:sldId id="435" r:id="rId32"/>
    <p:sldId id="437" r:id="rId33"/>
    <p:sldId id="436" r:id="rId34"/>
    <p:sldId id="438" r:id="rId35"/>
    <p:sldId id="427" r:id="rId36"/>
    <p:sldId id="440" r:id="rId37"/>
    <p:sldId id="441" r:id="rId38"/>
    <p:sldId id="442" r:id="rId39"/>
    <p:sldId id="443" r:id="rId40"/>
    <p:sldId id="444" r:id="rId41"/>
    <p:sldId id="445" r:id="rId42"/>
    <p:sldId id="439" r:id="rId43"/>
    <p:sldId id="446" r:id="rId44"/>
    <p:sldId id="447" r:id="rId45"/>
    <p:sldId id="448" r:id="rId46"/>
    <p:sldId id="449" r:id="rId47"/>
    <p:sldId id="450" r:id="rId48"/>
  </p:sldIdLst>
  <p:sldSz cx="12192000" cy="6858000"/>
  <p:notesSz cx="6858000" cy="9144000"/>
  <p:custDataLst>
    <p:tags r:id="rId5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FA7"/>
    <a:srgbClr val="85CCD0"/>
    <a:srgbClr val="EF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6615A-3D67-480B-A3DE-34120A7F472A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FAB07-67B8-419C-9C54-9E893367E8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481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03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22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99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189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564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94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275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5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3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2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3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3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4AC35-52B8-437A-A61B-ED2F20833DE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9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7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60AD-B642-4F8E-87E9-E583F32CBBE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7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19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6274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7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8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0440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5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4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3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5913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2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5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0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3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226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4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2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5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1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36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1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0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885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8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6430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80466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623606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02514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41460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36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27786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11666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459192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84085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7468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849061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5933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1017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9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5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103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8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56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444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3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5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1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5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20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29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05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45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816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7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72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79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81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015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115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23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1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212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31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31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16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7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43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81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57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3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63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6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13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42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88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541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31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47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19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332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468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274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2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337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551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001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74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678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841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56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8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803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650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001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784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424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5157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345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184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71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254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647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894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010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106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1470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582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413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425952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834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96779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2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485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4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5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30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52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170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710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437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04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21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6016-AC45-4C8C-9992-C05CF7F90025}" type="datetimeFigureOut">
              <a:rPr lang="tr-TR" smtClean="0"/>
              <a:t>26.02.2021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F527-2A9A-4BB6-993D-0248129F9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49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4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4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32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DC02-469D-40EC-A5B9-411F9A566F8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0C820-224C-4561-8733-A9A490431FA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1727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6016-AC45-4C8C-9992-C05CF7F9002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F527-2A9A-4BB6-993D-0248129F962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6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4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1645/080/39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4758/580/87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15/346/82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8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7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04931" y="157756"/>
            <a:ext cx="3402767" cy="812884"/>
            <a:chOff x="3106159" y="3716775"/>
            <a:chExt cx="3594722" cy="812884"/>
          </a:xfrm>
        </p:grpSpPr>
        <p:sp>
          <p:nvSpPr>
            <p:cNvPr id="3" name="Rectangle 1945">
              <a:extLst>
                <a:ext uri="{FF2B5EF4-FFF2-40B4-BE49-F238E27FC236}">
                  <a16:creationId xmlns:a16="http://schemas.microsoft.com/office/drawing/2014/main" id="{B9A2F5C7-3452-43C7-98D2-F7397B3A058C}"/>
                </a:ext>
              </a:extLst>
            </p:cNvPr>
            <p:cNvSpPr/>
            <p:nvPr/>
          </p:nvSpPr>
          <p:spPr>
            <a:xfrm>
              <a:off x="3279368" y="3755153"/>
              <a:ext cx="719461" cy="735508"/>
            </a:xfrm>
            <a:prstGeom prst="rect">
              <a:avLst/>
            </a:prstGeom>
            <a:solidFill>
              <a:srgbClr val="07A39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F3F78D37-CDD1-4E04-BF4A-ABAEA2C2A682}"/>
                </a:ext>
              </a:extLst>
            </p:cNvPr>
            <p:cNvSpPr/>
            <p:nvPr/>
          </p:nvSpPr>
          <p:spPr>
            <a:xfrm>
              <a:off x="3523739" y="3721154"/>
              <a:ext cx="3177142" cy="808311"/>
            </a:xfrm>
            <a:prstGeom prst="roundRect">
              <a:avLst>
                <a:gd name="adj" fmla="val 5329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" name="Isosceles Triangle 3">
              <a:extLst>
                <a:ext uri="{FF2B5EF4-FFF2-40B4-BE49-F238E27FC236}">
                  <a16:creationId xmlns:a16="http://schemas.microsoft.com/office/drawing/2014/main" id="{A5207C9E-25AA-419B-BFD8-B98BF91E01A2}"/>
                </a:ext>
              </a:extLst>
            </p:cNvPr>
            <p:cNvSpPr/>
            <p:nvPr/>
          </p:nvSpPr>
          <p:spPr>
            <a:xfrm rot="5400000">
              <a:off x="3131392" y="3729921"/>
              <a:ext cx="736125" cy="786592"/>
            </a:xfrm>
            <a:custGeom>
              <a:avLst/>
              <a:gdLst/>
              <a:ahLst/>
              <a:cxnLst/>
              <a:rect l="l" t="t" r="r" b="b"/>
              <a:pathLst>
                <a:path w="1886866" h="2016224">
                  <a:moveTo>
                    <a:pt x="943433" y="0"/>
                  </a:moveTo>
                  <a:lnTo>
                    <a:pt x="1886866" y="1584176"/>
                  </a:lnTo>
                  <a:cubicBezTo>
                    <a:pt x="1683465" y="1844743"/>
                    <a:pt x="1336825" y="2016224"/>
                    <a:pt x="943433" y="2016224"/>
                  </a:cubicBezTo>
                  <a:cubicBezTo>
                    <a:pt x="550041" y="2016224"/>
                    <a:pt x="203402" y="1844743"/>
                    <a:pt x="0" y="1584176"/>
                  </a:cubicBezTo>
                  <a:close/>
                </a:path>
              </a:pathLst>
            </a:custGeom>
            <a:gradFill>
              <a:gsLst>
                <a:gs pos="0">
                  <a:srgbClr val="07A398"/>
                </a:gs>
                <a:gs pos="100000">
                  <a:srgbClr val="07A398">
                    <a:lumMod val="90000"/>
                    <a:lumOff val="10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2567705E-C95E-422C-B96D-C1BFF28B566A}"/>
                </a:ext>
              </a:extLst>
            </p:cNvPr>
            <p:cNvSpPr/>
            <p:nvPr/>
          </p:nvSpPr>
          <p:spPr>
            <a:xfrm>
              <a:off x="4597811" y="3716775"/>
              <a:ext cx="2090998" cy="812884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7" name="TextBox 1949">
              <a:extLst>
                <a:ext uri="{FF2B5EF4-FFF2-40B4-BE49-F238E27FC236}">
                  <a16:creationId xmlns:a16="http://schemas.microsoft.com/office/drawing/2014/main" id="{14E3B107-FC60-4002-BE4A-635035501191}"/>
                </a:ext>
              </a:extLst>
            </p:cNvPr>
            <p:cNvSpPr txBox="1"/>
            <p:nvPr/>
          </p:nvSpPr>
          <p:spPr>
            <a:xfrm>
              <a:off x="3164130" y="3787680"/>
              <a:ext cx="517357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2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721300" y="201332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Hicret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1" y="1147536"/>
            <a:ext cx="4327787" cy="511752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907215" y="2786311"/>
            <a:ext cx="7097001" cy="1168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Baskı ve işkencelerden kurtulmak için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979720" y="2862770"/>
            <a:ext cx="746522" cy="10156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907215" y="5288515"/>
            <a:ext cx="7069925" cy="9765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İslam dinin daha özgürce yaymak için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979720" y="5315123"/>
            <a:ext cx="719528" cy="923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4907215" y="4091957"/>
            <a:ext cx="7075275" cy="10594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İslamiyet'i ve ibadetlerini daha rahat yapabilmek için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979720" y="4160039"/>
            <a:ext cx="746522" cy="923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4654393" y="2598042"/>
            <a:ext cx="7567587" cy="3678097"/>
          </a:xfrm>
          <a:prstGeom prst="rect">
            <a:avLst/>
          </a:prstGeom>
          <a:solidFill>
            <a:srgbClr val="E6EB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4728302" y="2342662"/>
            <a:ext cx="7314376" cy="2178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İnsanlar öz yurtlarını neden terk etmek zorunda kalırlar? 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598840" y="1164468"/>
            <a:ext cx="7458829" cy="149480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Aşağıdaki sebeplerden hangisinden dolayı Müslümanlar göç etmiş olabilir?</a:t>
            </a:r>
          </a:p>
        </p:txBody>
      </p:sp>
    </p:spTree>
    <p:extLst>
      <p:ext uri="{BB962C8B-B14F-4D97-AF65-F5344CB8AC3E}">
        <p14:creationId xmlns:p14="http://schemas.microsoft.com/office/powerpoint/2010/main" val="32888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uiExpand="1" build="p" animBg="1"/>
      <p:bldP spid="17" grpId="1" build="allAtOnce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25849" y="2097881"/>
            <a:ext cx="11809281" cy="606098"/>
            <a:chOff x="946484" y="753981"/>
            <a:chExt cx="11809281" cy="606098"/>
          </a:xfrm>
        </p:grpSpPr>
        <p:sp>
          <p:nvSpPr>
            <p:cNvPr id="3" name="Serbest Form 2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2F52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" name="Dikdörtgen 3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/>
              <a:r>
                <a:rPr lang="tr-TR" sz="3600" kern="0" dirty="0">
                  <a:solidFill>
                    <a:prstClr val="black"/>
                  </a:solidFill>
                  <a:latin typeface="Calibri" panose="020F0502020204030204"/>
                </a:rPr>
                <a:t>Allah’a (</a:t>
              </a:r>
              <a:r>
                <a:rPr lang="tr-TR" sz="3600" kern="0" dirty="0" err="1">
                  <a:solidFill>
                    <a:prstClr val="black"/>
                  </a:solidFill>
                  <a:latin typeface="Calibri" panose="020F0502020204030204"/>
                </a:rPr>
                <a:t>c.c</a:t>
              </a:r>
              <a:r>
                <a:rPr lang="tr-TR" sz="3600" kern="0" dirty="0">
                  <a:solidFill>
                    <a:prstClr val="black"/>
                  </a:solidFill>
                  <a:latin typeface="Calibri" panose="020F0502020204030204"/>
                </a:rPr>
                <a:t>.) hiçbir şeyi ortak </a:t>
              </a:r>
              <a:r>
                <a:rPr lang="tr-TR" sz="3600" kern="0" dirty="0" smtClean="0">
                  <a:solidFill>
                    <a:prstClr val="black"/>
                  </a:solidFill>
                  <a:latin typeface="Calibri" panose="020F0502020204030204"/>
                </a:rPr>
                <a:t>koşmayacaklar.</a:t>
              </a:r>
              <a:endParaRPr lang="tr-TR" sz="3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4580" y="1906789"/>
            <a:ext cx="1304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✓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225847" y="2895071"/>
            <a:ext cx="11809281" cy="606098"/>
            <a:chOff x="946484" y="753981"/>
            <a:chExt cx="11809281" cy="606098"/>
          </a:xfrm>
        </p:grpSpPr>
        <p:sp>
          <p:nvSpPr>
            <p:cNvPr id="7" name="Serbest Form 6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2F52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/>
              <a:r>
                <a:rPr lang="tr-TR" sz="3600" kern="0" dirty="0">
                  <a:solidFill>
                    <a:prstClr val="black"/>
                  </a:solidFill>
                  <a:latin typeface="Calibri" panose="020F0502020204030204"/>
                </a:rPr>
                <a:t>Çocuklarını </a:t>
              </a:r>
              <a:r>
                <a:rPr lang="tr-TR" sz="3600" kern="0" dirty="0" smtClean="0">
                  <a:solidFill>
                    <a:prstClr val="black"/>
                  </a:solidFill>
                  <a:latin typeface="Calibri" panose="020F0502020204030204"/>
                </a:rPr>
                <a:t>öldürmeyecekler.</a:t>
              </a:r>
              <a:endParaRPr lang="tr-TR" sz="3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" name="Dikdörtgen 8"/>
          <p:cNvSpPr/>
          <p:nvPr/>
        </p:nvSpPr>
        <p:spPr>
          <a:xfrm>
            <a:off x="0" y="2750104"/>
            <a:ext cx="130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✓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225848" y="3760453"/>
            <a:ext cx="11809281" cy="584123"/>
            <a:chOff x="946484" y="753981"/>
            <a:chExt cx="11809281" cy="584123"/>
          </a:xfrm>
        </p:grpSpPr>
        <p:sp>
          <p:nvSpPr>
            <p:cNvPr id="11" name="Serbest Form 10"/>
            <p:cNvSpPr/>
            <p:nvPr/>
          </p:nvSpPr>
          <p:spPr>
            <a:xfrm>
              <a:off x="946484" y="753981"/>
              <a:ext cx="882316" cy="584123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2F52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1828800" y="753981"/>
              <a:ext cx="10926965" cy="58412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tr-TR" sz="3200" dirty="0" smtClean="0"/>
                <a:t>Namaz kılıp oruç tutacaklar.</a:t>
              </a:r>
              <a:endParaRPr lang="tr-TR" sz="3200" dirty="0"/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371741" y="3700351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X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225847" y="4622687"/>
            <a:ext cx="11809281" cy="606098"/>
            <a:chOff x="946484" y="753981"/>
            <a:chExt cx="11809281" cy="606098"/>
          </a:xfrm>
        </p:grpSpPr>
        <p:sp>
          <p:nvSpPr>
            <p:cNvPr id="15" name="Serbest Form 14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2F52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/>
              <a:r>
                <a:rPr lang="tr-TR" sz="3600" kern="0" dirty="0">
                  <a:solidFill>
                    <a:prstClr val="black"/>
                  </a:solidFill>
                  <a:latin typeface="Calibri" panose="020F0502020204030204"/>
                </a:rPr>
                <a:t>Zina </a:t>
              </a:r>
              <a:r>
                <a:rPr lang="tr-TR" sz="3600" kern="0" dirty="0" smtClean="0">
                  <a:solidFill>
                    <a:prstClr val="black"/>
                  </a:solidFill>
                  <a:latin typeface="Calibri" panose="020F0502020204030204"/>
                </a:rPr>
                <a:t>yapmayacaklar.</a:t>
              </a:r>
              <a:endParaRPr lang="tr-TR" sz="3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0" y="4477720"/>
            <a:ext cx="130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✓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225847" y="340963"/>
            <a:ext cx="11809281" cy="1290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tr-TR" sz="2800" dirty="0"/>
              <a:t>Medineliler, I. Akabe </a:t>
            </a:r>
            <a:r>
              <a:rPr lang="tr-TR" sz="2800" dirty="0" err="1" smtClean="0"/>
              <a:t>Biatı’nda</a:t>
            </a:r>
            <a:r>
              <a:rPr lang="tr-TR" sz="2800" dirty="0" smtClean="0"/>
              <a:t> </a:t>
            </a:r>
            <a:r>
              <a:rPr lang="tr-TR" sz="2800" dirty="0"/>
              <a:t>Peygamberimize hangi konularda söz verdiler? İşaretleyelim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25847" y="5506896"/>
            <a:ext cx="11809281" cy="606098"/>
            <a:chOff x="946484" y="753981"/>
            <a:chExt cx="11809281" cy="606098"/>
          </a:xfrm>
        </p:grpSpPr>
        <p:sp>
          <p:nvSpPr>
            <p:cNvPr id="20" name="Serbest Form 19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2F52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/>
              <a:r>
                <a:rPr lang="tr-TR" sz="3600" kern="0" dirty="0">
                  <a:solidFill>
                    <a:prstClr val="black"/>
                  </a:solidFill>
                  <a:latin typeface="Calibri" panose="020F0502020204030204"/>
                </a:rPr>
                <a:t>Hırsızlık </a:t>
              </a:r>
              <a:r>
                <a:rPr lang="tr-TR" sz="3600" kern="0" dirty="0" smtClean="0">
                  <a:solidFill>
                    <a:prstClr val="black"/>
                  </a:solidFill>
                  <a:latin typeface="Calibri" panose="020F0502020204030204"/>
                </a:rPr>
                <a:t>yapmayacaklar.</a:t>
              </a:r>
              <a:endParaRPr lang="tr-TR" sz="3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Dikdörtgen 21"/>
          <p:cNvSpPr/>
          <p:nvPr/>
        </p:nvSpPr>
        <p:spPr>
          <a:xfrm>
            <a:off x="0" y="5361929"/>
            <a:ext cx="130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2352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pic-fail-sound-effects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5181599" y="2283105"/>
            <a:ext cx="6810281" cy="35577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200" dirty="0"/>
          </a:p>
        </p:txBody>
      </p:sp>
      <p:pic>
        <p:nvPicPr>
          <p:cNvPr id="3" name="Picture 2" descr="genÃ§ sahab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1" y="2300989"/>
            <a:ext cx="4528470" cy="33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75435" y="2783755"/>
            <a:ext cx="6928251" cy="2693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3200" dirty="0" smtClean="0"/>
              <a:t>Peygamberimiz </a:t>
            </a:r>
            <a:r>
              <a:rPr lang="tr-TR" sz="3200" b="1" dirty="0" err="1" smtClean="0"/>
              <a:t>Musab</a:t>
            </a:r>
            <a:r>
              <a:rPr lang="tr-TR" sz="3200" b="1" dirty="0" smtClean="0"/>
              <a:t> bin </a:t>
            </a:r>
            <a:r>
              <a:rPr lang="tr-TR" sz="3200" b="1" dirty="0" err="1" smtClean="0"/>
              <a:t>Ümeyr’i</a:t>
            </a:r>
            <a:r>
              <a:rPr lang="tr-TR" sz="3200" b="1" dirty="0" smtClean="0"/>
              <a:t> </a:t>
            </a:r>
            <a:r>
              <a:rPr lang="tr-TR" sz="3200" dirty="0" smtClean="0"/>
              <a:t>neden Medine'ye gönderdi?</a:t>
            </a:r>
            <a:endParaRPr lang="tr-TR" sz="3200" dirty="0"/>
          </a:p>
        </p:txBody>
      </p:sp>
      <p:sp>
        <p:nvSpPr>
          <p:cNvPr id="5" name="사각형: 둥근 모서리 110">
            <a:extLst>
              <a:ext uri="{FF2B5EF4-FFF2-40B4-BE49-F238E27FC236}">
                <a16:creationId xmlns:a16="http://schemas.microsoft.com/office/drawing/2014/main" id="{2EF1F094-C6CA-4E58-B3D2-57BA946D14CD}"/>
              </a:ext>
            </a:extLst>
          </p:cNvPr>
          <p:cNvSpPr/>
          <p:nvPr/>
        </p:nvSpPr>
        <p:spPr>
          <a:xfrm>
            <a:off x="1434628" y="485611"/>
            <a:ext cx="9388271" cy="1103586"/>
          </a:xfrm>
          <a:prstGeom prst="roundRect">
            <a:avLst>
              <a:gd name="adj" fmla="val 9524"/>
            </a:avLst>
          </a:pr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just" defTabSz="457200"/>
            <a:r>
              <a:rPr lang="tr-TR" altLang="ko-KR" sz="2800" dirty="0">
                <a:solidFill>
                  <a:prstClr val="black"/>
                </a:solidFill>
              </a:rPr>
              <a:t>Peygamberimiz genç </a:t>
            </a:r>
            <a:r>
              <a:rPr lang="tr-TR" altLang="ko-KR" sz="2800" dirty="0" err="1">
                <a:solidFill>
                  <a:prstClr val="black"/>
                </a:solidFill>
              </a:rPr>
              <a:t>sahabi</a:t>
            </a:r>
            <a:r>
              <a:rPr lang="tr-TR" altLang="ko-KR" sz="2800" dirty="0">
                <a:solidFill>
                  <a:prstClr val="black"/>
                </a:solidFill>
              </a:rPr>
              <a:t> </a:t>
            </a:r>
            <a:r>
              <a:rPr lang="tr-TR" altLang="ko-KR" sz="2800" b="1" dirty="0" err="1">
                <a:solidFill>
                  <a:prstClr val="black"/>
                </a:solidFill>
              </a:rPr>
              <a:t>Musab</a:t>
            </a:r>
            <a:r>
              <a:rPr lang="tr-TR" altLang="ko-KR" sz="2800" b="1" dirty="0">
                <a:solidFill>
                  <a:prstClr val="black"/>
                </a:solidFill>
              </a:rPr>
              <a:t> b. </a:t>
            </a:r>
            <a:r>
              <a:rPr lang="tr-TR" altLang="ko-KR" sz="2800" b="1" dirty="0" err="1">
                <a:solidFill>
                  <a:prstClr val="black"/>
                </a:solidFill>
              </a:rPr>
              <a:t>Ümeyr’i</a:t>
            </a:r>
            <a:r>
              <a:rPr lang="tr-TR" altLang="ko-KR" sz="2800" b="1" dirty="0">
                <a:solidFill>
                  <a:prstClr val="black"/>
                </a:solidFill>
              </a:rPr>
              <a:t> </a:t>
            </a:r>
            <a:r>
              <a:rPr lang="tr-TR" altLang="ko-KR" sz="2800" dirty="0">
                <a:solidFill>
                  <a:prstClr val="black"/>
                </a:solidFill>
              </a:rPr>
              <a:t>(</a:t>
            </a:r>
            <a:r>
              <a:rPr lang="tr-TR" altLang="ko-KR" sz="2800" dirty="0" err="1">
                <a:solidFill>
                  <a:prstClr val="black"/>
                </a:solidFill>
              </a:rPr>
              <a:t>r.a</a:t>
            </a:r>
            <a:r>
              <a:rPr lang="tr-TR" altLang="ko-KR" sz="2800" dirty="0">
                <a:solidFill>
                  <a:prstClr val="black"/>
                </a:solidFill>
              </a:rPr>
              <a:t>.) </a:t>
            </a:r>
            <a:r>
              <a:rPr lang="tr-TR" altLang="ko-KR" sz="2800" dirty="0" smtClean="0">
                <a:solidFill>
                  <a:prstClr val="black"/>
                </a:solidFill>
              </a:rPr>
              <a:t>Medine’ye gönderdi.</a:t>
            </a:r>
            <a:endParaRPr lang="ko-KR" altLang="en-US" sz="28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6" name="사각형: 둥근 모서리 112">
            <a:extLst>
              <a:ext uri="{FF2B5EF4-FFF2-40B4-BE49-F238E27FC236}">
                <a16:creationId xmlns:a16="http://schemas.microsoft.com/office/drawing/2014/main" id="{5947367C-4E86-4C7B-9C38-18943572E201}"/>
              </a:ext>
            </a:extLst>
          </p:cNvPr>
          <p:cNvSpPr/>
          <p:nvPr/>
        </p:nvSpPr>
        <p:spPr>
          <a:xfrm>
            <a:off x="1128341" y="677364"/>
            <a:ext cx="72008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ED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altLang="ko-KR" sz="4400" b="1" dirty="0" smtClean="0">
                <a:solidFill>
                  <a:srgbClr val="BEDFD6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2</a:t>
            </a:r>
            <a:endParaRPr lang="ko-KR" altLang="en-US" sz="4400" b="1" dirty="0">
              <a:solidFill>
                <a:srgbClr val="BEDFD6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10200" y="2897535"/>
            <a:ext cx="7334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prstClr val="black"/>
                </a:solidFill>
              </a:rPr>
              <a:t>Peygamberimiz genç sahabi </a:t>
            </a:r>
            <a:r>
              <a:rPr lang="tr-TR" sz="2800" dirty="0" err="1">
                <a:solidFill>
                  <a:prstClr val="black"/>
                </a:solidFill>
              </a:rPr>
              <a:t>Musab</a:t>
            </a:r>
            <a:r>
              <a:rPr lang="tr-TR" sz="2800" dirty="0">
                <a:solidFill>
                  <a:prstClr val="black"/>
                </a:solidFill>
              </a:rPr>
              <a:t> b. </a:t>
            </a:r>
            <a:r>
              <a:rPr lang="tr-TR" sz="2800" dirty="0" err="1">
                <a:solidFill>
                  <a:prstClr val="black"/>
                </a:solidFill>
              </a:rPr>
              <a:t>Ümeyr’i</a:t>
            </a:r>
            <a:r>
              <a:rPr lang="tr-TR" sz="2800" dirty="0">
                <a:solidFill>
                  <a:prstClr val="black"/>
                </a:solidFill>
              </a:rPr>
              <a:t>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.) İslam’ı öğretmesi için Medine’ye gönderdi.</a:t>
            </a:r>
          </a:p>
          <a:p>
            <a:pPr lvl="0"/>
            <a:endParaRPr lang="tr-TR" sz="28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prstClr val="black"/>
                </a:solidFill>
              </a:rPr>
              <a:t>Hicret için ön hazırlıkları yapması için</a:t>
            </a:r>
          </a:p>
        </p:txBody>
      </p:sp>
    </p:spTree>
    <p:extLst>
      <p:ext uri="{BB962C8B-B14F-4D97-AF65-F5344CB8AC3E}">
        <p14:creationId xmlns:p14="http://schemas.microsoft.com/office/powerpoint/2010/main" val="35484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4" grpId="1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17">
            <a:extLst>
              <a:ext uri="{FF2B5EF4-FFF2-40B4-BE49-F238E27FC236}">
                <a16:creationId xmlns:a16="http://schemas.microsoft.com/office/drawing/2014/main" id="{E6D73554-45EB-499A-B763-7EB81A03D671}"/>
              </a:ext>
            </a:extLst>
          </p:cNvPr>
          <p:cNvSpPr/>
          <p:nvPr/>
        </p:nvSpPr>
        <p:spPr>
          <a:xfrm>
            <a:off x="2669917" y="204182"/>
            <a:ext cx="7864734" cy="1103586"/>
          </a:xfrm>
          <a:prstGeom prst="roundRect">
            <a:avLst>
              <a:gd name="adj" fmla="val 9524"/>
            </a:avLst>
          </a:prstGeom>
          <a:solidFill>
            <a:srgbClr val="90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ctr" defTabSz="457200"/>
            <a:r>
              <a:rPr lang="tr-TR" altLang="ko-KR" sz="3600" dirty="0">
                <a:solidFill>
                  <a:prstClr val="black"/>
                </a:solidFill>
              </a:rPr>
              <a:t>II. Akabe </a:t>
            </a:r>
            <a:r>
              <a:rPr lang="tr-TR" altLang="ko-KR" sz="3600" dirty="0" err="1">
                <a:solidFill>
                  <a:prstClr val="black"/>
                </a:solidFill>
              </a:rPr>
              <a:t>Biatı</a:t>
            </a:r>
            <a:r>
              <a:rPr lang="tr-TR" altLang="ko-KR" sz="3600" dirty="0">
                <a:solidFill>
                  <a:prstClr val="black"/>
                </a:solidFill>
              </a:rPr>
              <a:t> (antlaşması) yapıldı.</a:t>
            </a:r>
          </a:p>
        </p:txBody>
      </p:sp>
      <p:sp>
        <p:nvSpPr>
          <p:cNvPr id="4" name="사각형: 둥근 모서리 119">
            <a:extLst>
              <a:ext uri="{FF2B5EF4-FFF2-40B4-BE49-F238E27FC236}">
                <a16:creationId xmlns:a16="http://schemas.microsoft.com/office/drawing/2014/main" id="{6125F65F-77C2-46A7-833F-18E6544497C3}"/>
              </a:ext>
            </a:extLst>
          </p:cNvPr>
          <p:cNvSpPr/>
          <p:nvPr/>
        </p:nvSpPr>
        <p:spPr>
          <a:xfrm>
            <a:off x="2363628" y="395935"/>
            <a:ext cx="72008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0C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altLang="ko-KR" sz="4400" b="1" dirty="0" smtClean="0">
                <a:solidFill>
                  <a:srgbClr val="90C8D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3</a:t>
            </a:r>
            <a:endParaRPr lang="ko-KR" altLang="en-US" sz="4400" b="1" dirty="0">
              <a:solidFill>
                <a:srgbClr val="90C8D0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69822" y="1447800"/>
            <a:ext cx="11541177" cy="2038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32282" y="4062530"/>
            <a:ext cx="11527436" cy="237281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Hz. Peygamberi canları ve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malları pahasına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koruyacaklarına, </a:t>
            </a:r>
            <a:endParaRPr lang="tr-T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O’na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itaat edeceklerine dair söz verdiler. </a:t>
            </a:r>
            <a:endParaRPr lang="tr-T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Hz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Peygamberi ve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Mekkeli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Müslümanları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Medine’ye davet ettiler</a:t>
            </a:r>
            <a:r>
              <a:rPr lang="tr-TR" sz="2800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30452" y="3677710"/>
            <a:ext cx="2894003" cy="674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Maddeleri</a:t>
            </a:r>
            <a:endParaRPr lang="tr-TR" sz="3600" dirty="0"/>
          </a:p>
        </p:txBody>
      </p:sp>
      <p:sp>
        <p:nvSpPr>
          <p:cNvPr id="8" name="Dikdörtgen 7"/>
          <p:cNvSpPr/>
          <p:nvPr/>
        </p:nvSpPr>
        <p:spPr>
          <a:xfrm>
            <a:off x="419100" y="1424285"/>
            <a:ext cx="1129665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622 yılında Akabe’de Medineli Müslümanlar, kalabalık bir grup olarak (75 kişi) Hz. Peygamber ile yeniden görüştüler. Bu görüşmeye de </a:t>
            </a: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Akabe </a:t>
            </a:r>
            <a:r>
              <a:rPr lang="tr-TR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Biatı</a:t>
            </a: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denildi.</a:t>
            </a:r>
          </a:p>
        </p:txBody>
      </p:sp>
    </p:spTree>
    <p:extLst>
      <p:ext uri="{BB962C8B-B14F-4D97-AF65-F5344CB8AC3E}">
        <p14:creationId xmlns:p14="http://schemas.microsoft.com/office/powerpoint/2010/main" val="32291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100680" y="-3433"/>
            <a:ext cx="11153328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</a:t>
            </a:r>
            <a:endParaRPr kumimoji="0" lang="tr-TR" sz="1800" b="1" i="0" u="none" strike="noStrike" kern="1200" cap="none" spc="0" normalizeH="0" baseline="0" noProof="0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RANUNA </a:t>
            </a: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VADİSİ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</a:t>
            </a:r>
            <a:endParaRPr kumimoji="0" lang="tr-TR" sz="1800" b="1" i="0" u="none" strike="noStrike" kern="1200" cap="none" spc="0" normalizeH="0" baseline="0" noProof="0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KUBA                                                              </a:t>
            </a: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</a:t>
            </a:r>
            <a:r>
              <a:rPr kumimoji="0" lang="tr-TR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tr-TR" sz="24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MEKKE</a:t>
            </a:r>
            <a:r>
              <a:rPr kumimoji="0" lang="tr-TR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kumimoji="0" lang="tr-TR" sz="32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5B9BD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SEVR MAĞARASI</a:t>
            </a: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5B9BD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3 Bulut"/>
          <p:cNvSpPr/>
          <p:nvPr/>
        </p:nvSpPr>
        <p:spPr>
          <a:xfrm rot="19420373">
            <a:off x="-2139304" y="-1195267"/>
            <a:ext cx="5894172" cy="996429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7780836" y="4819649"/>
            <a:ext cx="486863" cy="4737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7248128" y="5517232"/>
            <a:ext cx="144016" cy="1223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 flipH="1">
            <a:off x="5348594" y="1721967"/>
            <a:ext cx="332234" cy="398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944982" y="1170216"/>
            <a:ext cx="377020" cy="413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14 Serbest Form"/>
          <p:cNvSpPr/>
          <p:nvPr/>
        </p:nvSpPr>
        <p:spPr>
          <a:xfrm>
            <a:off x="4965562" y="724729"/>
            <a:ext cx="2869261" cy="5066471"/>
          </a:xfrm>
          <a:custGeom>
            <a:avLst/>
            <a:gdLst>
              <a:gd name="connsiteX0" fmla="*/ 131091 w 2328381"/>
              <a:gd name="connsiteY0" fmla="*/ 0 h 4681182"/>
              <a:gd name="connsiteX1" fmla="*/ 226626 w 2328381"/>
              <a:gd name="connsiteY1" fmla="*/ 109182 h 4681182"/>
              <a:gd name="connsiteX2" fmla="*/ 253921 w 2328381"/>
              <a:gd name="connsiteY2" fmla="*/ 150125 h 4681182"/>
              <a:gd name="connsiteX3" fmla="*/ 335808 w 2328381"/>
              <a:gd name="connsiteY3" fmla="*/ 218364 h 4681182"/>
              <a:gd name="connsiteX4" fmla="*/ 390399 w 2328381"/>
              <a:gd name="connsiteY4" fmla="*/ 300250 h 4681182"/>
              <a:gd name="connsiteX5" fmla="*/ 513229 w 2328381"/>
              <a:gd name="connsiteY5" fmla="*/ 341194 h 4681182"/>
              <a:gd name="connsiteX6" fmla="*/ 554172 w 2328381"/>
              <a:gd name="connsiteY6" fmla="*/ 354841 h 4681182"/>
              <a:gd name="connsiteX7" fmla="*/ 622411 w 2328381"/>
              <a:gd name="connsiteY7" fmla="*/ 423080 h 4681182"/>
              <a:gd name="connsiteX8" fmla="*/ 663354 w 2328381"/>
              <a:gd name="connsiteY8" fmla="*/ 450376 h 4681182"/>
              <a:gd name="connsiteX9" fmla="*/ 799832 w 2328381"/>
              <a:gd name="connsiteY9" fmla="*/ 545910 h 4681182"/>
              <a:gd name="connsiteX10" fmla="*/ 840775 w 2328381"/>
              <a:gd name="connsiteY10" fmla="*/ 559558 h 4681182"/>
              <a:gd name="connsiteX11" fmla="*/ 909014 w 2328381"/>
              <a:gd name="connsiteY11" fmla="*/ 641444 h 4681182"/>
              <a:gd name="connsiteX12" fmla="*/ 1004548 w 2328381"/>
              <a:gd name="connsiteY12" fmla="*/ 627797 h 4681182"/>
              <a:gd name="connsiteX13" fmla="*/ 922661 w 2328381"/>
              <a:gd name="connsiteY13" fmla="*/ 641444 h 4681182"/>
              <a:gd name="connsiteX14" fmla="*/ 827127 w 2328381"/>
              <a:gd name="connsiteY14" fmla="*/ 668740 h 4681182"/>
              <a:gd name="connsiteX15" fmla="*/ 745241 w 2328381"/>
              <a:gd name="connsiteY15" fmla="*/ 696035 h 4681182"/>
              <a:gd name="connsiteX16" fmla="*/ 608763 w 2328381"/>
              <a:gd name="connsiteY16" fmla="*/ 709683 h 4681182"/>
              <a:gd name="connsiteX17" fmla="*/ 526876 w 2328381"/>
              <a:gd name="connsiteY17" fmla="*/ 750626 h 4681182"/>
              <a:gd name="connsiteX18" fmla="*/ 485933 w 2328381"/>
              <a:gd name="connsiteY18" fmla="*/ 777922 h 4681182"/>
              <a:gd name="connsiteX19" fmla="*/ 349455 w 2328381"/>
              <a:gd name="connsiteY19" fmla="*/ 805217 h 4681182"/>
              <a:gd name="connsiteX20" fmla="*/ 308512 w 2328381"/>
              <a:gd name="connsiteY20" fmla="*/ 832513 h 4681182"/>
              <a:gd name="connsiteX21" fmla="*/ 322160 w 2328381"/>
              <a:gd name="connsiteY21" fmla="*/ 873456 h 4681182"/>
              <a:gd name="connsiteX22" fmla="*/ 308512 w 2328381"/>
              <a:gd name="connsiteY22" fmla="*/ 1160059 h 4681182"/>
              <a:gd name="connsiteX23" fmla="*/ 322160 w 2328381"/>
              <a:gd name="connsiteY23" fmla="*/ 1296537 h 4681182"/>
              <a:gd name="connsiteX24" fmla="*/ 335808 w 2328381"/>
              <a:gd name="connsiteY24" fmla="*/ 1337480 h 4681182"/>
              <a:gd name="connsiteX25" fmla="*/ 363103 w 2328381"/>
              <a:gd name="connsiteY25" fmla="*/ 1446662 h 4681182"/>
              <a:gd name="connsiteX26" fmla="*/ 349455 w 2328381"/>
              <a:gd name="connsiteY26" fmla="*/ 1828800 h 4681182"/>
              <a:gd name="connsiteX27" fmla="*/ 308512 w 2328381"/>
              <a:gd name="connsiteY27" fmla="*/ 1842447 h 4681182"/>
              <a:gd name="connsiteX28" fmla="*/ 103796 w 2328381"/>
              <a:gd name="connsiteY28" fmla="*/ 1828800 h 4681182"/>
              <a:gd name="connsiteX29" fmla="*/ 49205 w 2328381"/>
              <a:gd name="connsiteY29" fmla="*/ 1815152 h 4681182"/>
              <a:gd name="connsiteX30" fmla="*/ 8261 w 2328381"/>
              <a:gd name="connsiteY30" fmla="*/ 1828800 h 4681182"/>
              <a:gd name="connsiteX31" fmla="*/ 21909 w 2328381"/>
              <a:gd name="connsiteY31" fmla="*/ 1978925 h 4681182"/>
              <a:gd name="connsiteX32" fmla="*/ 35557 w 2328381"/>
              <a:gd name="connsiteY32" fmla="*/ 2019868 h 4681182"/>
              <a:gd name="connsiteX33" fmla="*/ 117443 w 2328381"/>
              <a:gd name="connsiteY33" fmla="*/ 2060812 h 4681182"/>
              <a:gd name="connsiteX34" fmla="*/ 131091 w 2328381"/>
              <a:gd name="connsiteY34" fmla="*/ 2101755 h 4681182"/>
              <a:gd name="connsiteX35" fmla="*/ 144739 w 2328381"/>
              <a:gd name="connsiteY35" fmla="*/ 2333767 h 4681182"/>
              <a:gd name="connsiteX36" fmla="*/ 240273 w 2328381"/>
              <a:gd name="connsiteY36" fmla="*/ 2456597 h 4681182"/>
              <a:gd name="connsiteX37" fmla="*/ 281217 w 2328381"/>
              <a:gd name="connsiteY37" fmla="*/ 2538483 h 4681182"/>
              <a:gd name="connsiteX38" fmla="*/ 294864 w 2328381"/>
              <a:gd name="connsiteY38" fmla="*/ 2579426 h 4681182"/>
              <a:gd name="connsiteX39" fmla="*/ 76500 w 2328381"/>
              <a:gd name="connsiteY39" fmla="*/ 2634017 h 4681182"/>
              <a:gd name="connsiteX40" fmla="*/ 90148 w 2328381"/>
              <a:gd name="connsiteY40" fmla="*/ 2674961 h 4681182"/>
              <a:gd name="connsiteX41" fmla="*/ 144739 w 2328381"/>
              <a:gd name="connsiteY41" fmla="*/ 2756847 h 4681182"/>
              <a:gd name="connsiteX42" fmla="*/ 172035 w 2328381"/>
              <a:gd name="connsiteY42" fmla="*/ 2811438 h 4681182"/>
              <a:gd name="connsiteX43" fmla="*/ 199330 w 2328381"/>
              <a:gd name="connsiteY43" fmla="*/ 2852382 h 4681182"/>
              <a:gd name="connsiteX44" fmla="*/ 226626 w 2328381"/>
              <a:gd name="connsiteY44" fmla="*/ 2934268 h 4681182"/>
              <a:gd name="connsiteX45" fmla="*/ 308512 w 2328381"/>
              <a:gd name="connsiteY45" fmla="*/ 3057098 h 4681182"/>
              <a:gd name="connsiteX46" fmla="*/ 335808 w 2328381"/>
              <a:gd name="connsiteY46" fmla="*/ 3098041 h 4681182"/>
              <a:gd name="connsiteX47" fmla="*/ 404046 w 2328381"/>
              <a:gd name="connsiteY47" fmla="*/ 3166280 h 4681182"/>
              <a:gd name="connsiteX48" fmla="*/ 458638 w 2328381"/>
              <a:gd name="connsiteY48" fmla="*/ 3179928 h 4681182"/>
              <a:gd name="connsiteX49" fmla="*/ 595115 w 2328381"/>
              <a:gd name="connsiteY49" fmla="*/ 3207223 h 4681182"/>
              <a:gd name="connsiteX50" fmla="*/ 608763 w 2328381"/>
              <a:gd name="connsiteY50" fmla="*/ 3916907 h 4681182"/>
              <a:gd name="connsiteX51" fmla="*/ 663354 w 2328381"/>
              <a:gd name="connsiteY51" fmla="*/ 3971498 h 4681182"/>
              <a:gd name="connsiteX52" fmla="*/ 690649 w 2328381"/>
              <a:gd name="connsiteY52" fmla="*/ 4012441 h 4681182"/>
              <a:gd name="connsiteX53" fmla="*/ 786184 w 2328381"/>
              <a:gd name="connsiteY53" fmla="*/ 4067032 h 4681182"/>
              <a:gd name="connsiteX54" fmla="*/ 827127 w 2328381"/>
              <a:gd name="connsiteY54" fmla="*/ 4094328 h 4681182"/>
              <a:gd name="connsiteX55" fmla="*/ 909014 w 2328381"/>
              <a:gd name="connsiteY55" fmla="*/ 4162567 h 4681182"/>
              <a:gd name="connsiteX56" fmla="*/ 936309 w 2328381"/>
              <a:gd name="connsiteY56" fmla="*/ 4203510 h 4681182"/>
              <a:gd name="connsiteX57" fmla="*/ 977252 w 2328381"/>
              <a:gd name="connsiteY57" fmla="*/ 4217158 h 4681182"/>
              <a:gd name="connsiteX58" fmla="*/ 1018196 w 2328381"/>
              <a:gd name="connsiteY58" fmla="*/ 4244453 h 4681182"/>
              <a:gd name="connsiteX59" fmla="*/ 1113730 w 2328381"/>
              <a:gd name="connsiteY59" fmla="*/ 4367283 h 4681182"/>
              <a:gd name="connsiteX60" fmla="*/ 1154673 w 2328381"/>
              <a:gd name="connsiteY60" fmla="*/ 4408226 h 4681182"/>
              <a:gd name="connsiteX61" fmla="*/ 1181969 w 2328381"/>
              <a:gd name="connsiteY61" fmla="*/ 4449170 h 4681182"/>
              <a:gd name="connsiteX62" fmla="*/ 1277503 w 2328381"/>
              <a:gd name="connsiteY62" fmla="*/ 4490113 h 4681182"/>
              <a:gd name="connsiteX63" fmla="*/ 1373038 w 2328381"/>
              <a:gd name="connsiteY63" fmla="*/ 4544704 h 4681182"/>
              <a:gd name="connsiteX64" fmla="*/ 1413981 w 2328381"/>
              <a:gd name="connsiteY64" fmla="*/ 4572000 h 4681182"/>
              <a:gd name="connsiteX65" fmla="*/ 1427629 w 2328381"/>
              <a:gd name="connsiteY65" fmla="*/ 4626591 h 4681182"/>
              <a:gd name="connsiteX66" fmla="*/ 1441276 w 2328381"/>
              <a:gd name="connsiteY66" fmla="*/ 4667534 h 4681182"/>
              <a:gd name="connsiteX67" fmla="*/ 1495867 w 2328381"/>
              <a:gd name="connsiteY67" fmla="*/ 4681182 h 4681182"/>
              <a:gd name="connsiteX68" fmla="*/ 1550458 w 2328381"/>
              <a:gd name="connsiteY68" fmla="*/ 4667534 h 4681182"/>
              <a:gd name="connsiteX69" fmla="*/ 1632345 w 2328381"/>
              <a:gd name="connsiteY69" fmla="*/ 4640238 h 4681182"/>
              <a:gd name="connsiteX70" fmla="*/ 1659641 w 2328381"/>
              <a:gd name="connsiteY70" fmla="*/ 4599295 h 4681182"/>
              <a:gd name="connsiteX71" fmla="*/ 1673288 w 2328381"/>
              <a:gd name="connsiteY71" fmla="*/ 4558352 h 4681182"/>
              <a:gd name="connsiteX72" fmla="*/ 1796118 w 2328381"/>
              <a:gd name="connsiteY72" fmla="*/ 4476465 h 4681182"/>
              <a:gd name="connsiteX73" fmla="*/ 1905300 w 2328381"/>
              <a:gd name="connsiteY73" fmla="*/ 4394579 h 4681182"/>
              <a:gd name="connsiteX74" fmla="*/ 2041778 w 2328381"/>
              <a:gd name="connsiteY74" fmla="*/ 4312692 h 4681182"/>
              <a:gd name="connsiteX75" fmla="*/ 2082721 w 2328381"/>
              <a:gd name="connsiteY75" fmla="*/ 4299044 h 4681182"/>
              <a:gd name="connsiteX76" fmla="*/ 2123664 w 2328381"/>
              <a:gd name="connsiteY76" fmla="*/ 4271749 h 4681182"/>
              <a:gd name="connsiteX77" fmla="*/ 2164608 w 2328381"/>
              <a:gd name="connsiteY77" fmla="*/ 4258101 h 4681182"/>
              <a:gd name="connsiteX78" fmla="*/ 2205551 w 2328381"/>
              <a:gd name="connsiteY78" fmla="*/ 4230806 h 4681182"/>
              <a:gd name="connsiteX79" fmla="*/ 2287438 w 2328381"/>
              <a:gd name="connsiteY79" fmla="*/ 4203510 h 4681182"/>
              <a:gd name="connsiteX80" fmla="*/ 2328381 w 2328381"/>
              <a:gd name="connsiteY80" fmla="*/ 4121623 h 4681182"/>
              <a:gd name="connsiteX81" fmla="*/ 2314733 w 2328381"/>
              <a:gd name="connsiteY81" fmla="*/ 4080680 h 4681182"/>
              <a:gd name="connsiteX82" fmla="*/ 2301085 w 2328381"/>
              <a:gd name="connsiteY82" fmla="*/ 4094328 h 468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328381" h="4681182">
                <a:moveTo>
                  <a:pt x="131091" y="0"/>
                </a:moveTo>
                <a:cubicBezTo>
                  <a:pt x="194781" y="95534"/>
                  <a:pt x="158387" y="63689"/>
                  <a:pt x="226626" y="109182"/>
                </a:cubicBezTo>
                <a:cubicBezTo>
                  <a:pt x="235724" y="122830"/>
                  <a:pt x="242323" y="138527"/>
                  <a:pt x="253921" y="150125"/>
                </a:cubicBezTo>
                <a:cubicBezTo>
                  <a:pt x="332779" y="228983"/>
                  <a:pt x="257548" y="117744"/>
                  <a:pt x="335808" y="218364"/>
                </a:cubicBezTo>
                <a:cubicBezTo>
                  <a:pt x="355948" y="244259"/>
                  <a:pt x="359278" y="289876"/>
                  <a:pt x="390399" y="300250"/>
                </a:cubicBezTo>
                <a:lnTo>
                  <a:pt x="513229" y="341194"/>
                </a:lnTo>
                <a:lnTo>
                  <a:pt x="554172" y="354841"/>
                </a:lnTo>
                <a:cubicBezTo>
                  <a:pt x="663353" y="427630"/>
                  <a:pt x="531426" y="332095"/>
                  <a:pt x="622411" y="423080"/>
                </a:cubicBezTo>
                <a:cubicBezTo>
                  <a:pt x="634009" y="434678"/>
                  <a:pt x="650007" y="440842"/>
                  <a:pt x="663354" y="450376"/>
                </a:cubicBezTo>
                <a:cubicBezTo>
                  <a:pt x="690604" y="469841"/>
                  <a:pt x="776301" y="538066"/>
                  <a:pt x="799832" y="545910"/>
                </a:cubicBezTo>
                <a:lnTo>
                  <a:pt x="840775" y="559558"/>
                </a:lnTo>
                <a:cubicBezTo>
                  <a:pt x="851299" y="575345"/>
                  <a:pt x="888804" y="637402"/>
                  <a:pt x="909014" y="641444"/>
                </a:cubicBezTo>
                <a:cubicBezTo>
                  <a:pt x="940557" y="647753"/>
                  <a:pt x="972380" y="627797"/>
                  <a:pt x="1004548" y="627797"/>
                </a:cubicBezTo>
                <a:cubicBezTo>
                  <a:pt x="1032220" y="627797"/>
                  <a:pt x="949957" y="636895"/>
                  <a:pt x="922661" y="641444"/>
                </a:cubicBezTo>
                <a:cubicBezTo>
                  <a:pt x="785093" y="687301"/>
                  <a:pt x="998457" y="617341"/>
                  <a:pt x="827127" y="668740"/>
                </a:cubicBezTo>
                <a:cubicBezTo>
                  <a:pt x="799569" y="677007"/>
                  <a:pt x="773870" y="693172"/>
                  <a:pt x="745241" y="696035"/>
                </a:cubicBezTo>
                <a:lnTo>
                  <a:pt x="608763" y="709683"/>
                </a:lnTo>
                <a:cubicBezTo>
                  <a:pt x="491427" y="787909"/>
                  <a:pt x="639885" y="694122"/>
                  <a:pt x="526876" y="750626"/>
                </a:cubicBezTo>
                <a:cubicBezTo>
                  <a:pt x="512205" y="757961"/>
                  <a:pt x="501610" y="773098"/>
                  <a:pt x="485933" y="777922"/>
                </a:cubicBezTo>
                <a:cubicBezTo>
                  <a:pt x="441591" y="791566"/>
                  <a:pt x="349455" y="805217"/>
                  <a:pt x="349455" y="805217"/>
                </a:cubicBezTo>
                <a:cubicBezTo>
                  <a:pt x="335807" y="814316"/>
                  <a:pt x="314604" y="817284"/>
                  <a:pt x="308512" y="832513"/>
                </a:cubicBezTo>
                <a:cubicBezTo>
                  <a:pt x="303169" y="845870"/>
                  <a:pt x="322160" y="859070"/>
                  <a:pt x="322160" y="873456"/>
                </a:cubicBezTo>
                <a:cubicBezTo>
                  <a:pt x="322160" y="969099"/>
                  <a:pt x="313061" y="1064525"/>
                  <a:pt x="308512" y="1160059"/>
                </a:cubicBezTo>
                <a:cubicBezTo>
                  <a:pt x="313061" y="1205552"/>
                  <a:pt x="315208" y="1251349"/>
                  <a:pt x="322160" y="1296537"/>
                </a:cubicBezTo>
                <a:cubicBezTo>
                  <a:pt x="324348" y="1310756"/>
                  <a:pt x="332319" y="1323524"/>
                  <a:pt x="335808" y="1337480"/>
                </a:cubicBezTo>
                <a:lnTo>
                  <a:pt x="363103" y="1446662"/>
                </a:lnTo>
                <a:cubicBezTo>
                  <a:pt x="358554" y="1574041"/>
                  <a:pt x="366871" y="1702535"/>
                  <a:pt x="349455" y="1828800"/>
                </a:cubicBezTo>
                <a:cubicBezTo>
                  <a:pt x="347489" y="1843051"/>
                  <a:pt x="322898" y="1842447"/>
                  <a:pt x="308512" y="1842447"/>
                </a:cubicBezTo>
                <a:cubicBezTo>
                  <a:pt x="240122" y="1842447"/>
                  <a:pt x="172035" y="1833349"/>
                  <a:pt x="103796" y="1828800"/>
                </a:cubicBezTo>
                <a:cubicBezTo>
                  <a:pt x="85599" y="1824251"/>
                  <a:pt x="67962" y="1815152"/>
                  <a:pt x="49205" y="1815152"/>
                </a:cubicBezTo>
                <a:cubicBezTo>
                  <a:pt x="34819" y="1815152"/>
                  <a:pt x="10626" y="1814609"/>
                  <a:pt x="8261" y="1828800"/>
                </a:cubicBezTo>
                <a:cubicBezTo>
                  <a:pt x="0" y="1878364"/>
                  <a:pt x="14803" y="1929182"/>
                  <a:pt x="21909" y="1978925"/>
                </a:cubicBezTo>
                <a:cubicBezTo>
                  <a:pt x="23944" y="1993166"/>
                  <a:pt x="26570" y="2008634"/>
                  <a:pt x="35557" y="2019868"/>
                </a:cubicBezTo>
                <a:cubicBezTo>
                  <a:pt x="54799" y="2043920"/>
                  <a:pt x="90471" y="2051821"/>
                  <a:pt x="117443" y="2060812"/>
                </a:cubicBezTo>
                <a:cubicBezTo>
                  <a:pt x="121992" y="2074460"/>
                  <a:pt x="129660" y="2087440"/>
                  <a:pt x="131091" y="2101755"/>
                </a:cubicBezTo>
                <a:cubicBezTo>
                  <a:pt x="138800" y="2178842"/>
                  <a:pt x="128282" y="2258064"/>
                  <a:pt x="144739" y="2333767"/>
                </a:cubicBezTo>
                <a:cubicBezTo>
                  <a:pt x="153808" y="2375482"/>
                  <a:pt x="209216" y="2425539"/>
                  <a:pt x="240273" y="2456597"/>
                </a:cubicBezTo>
                <a:cubicBezTo>
                  <a:pt x="274580" y="2559515"/>
                  <a:pt x="228300" y="2432650"/>
                  <a:pt x="281217" y="2538483"/>
                </a:cubicBezTo>
                <a:cubicBezTo>
                  <a:pt x="287651" y="2551350"/>
                  <a:pt x="290315" y="2565778"/>
                  <a:pt x="294864" y="2579426"/>
                </a:cubicBezTo>
                <a:cubicBezTo>
                  <a:pt x="221593" y="2689337"/>
                  <a:pt x="325032" y="2557546"/>
                  <a:pt x="76500" y="2634017"/>
                </a:cubicBezTo>
                <a:cubicBezTo>
                  <a:pt x="62750" y="2638248"/>
                  <a:pt x="83161" y="2662385"/>
                  <a:pt x="90148" y="2674961"/>
                </a:cubicBezTo>
                <a:cubicBezTo>
                  <a:pt x="106080" y="2703638"/>
                  <a:pt x="130068" y="2727505"/>
                  <a:pt x="144739" y="2756847"/>
                </a:cubicBezTo>
                <a:cubicBezTo>
                  <a:pt x="153838" y="2775044"/>
                  <a:pt x="161941" y="2793774"/>
                  <a:pt x="172035" y="2811438"/>
                </a:cubicBezTo>
                <a:cubicBezTo>
                  <a:pt x="180173" y="2825680"/>
                  <a:pt x="192668" y="2837393"/>
                  <a:pt x="199330" y="2852382"/>
                </a:cubicBezTo>
                <a:cubicBezTo>
                  <a:pt x="211015" y="2878674"/>
                  <a:pt x="210666" y="2910328"/>
                  <a:pt x="226626" y="2934268"/>
                </a:cubicBezTo>
                <a:lnTo>
                  <a:pt x="308512" y="3057098"/>
                </a:lnTo>
                <a:lnTo>
                  <a:pt x="335808" y="3098041"/>
                </a:lnTo>
                <a:cubicBezTo>
                  <a:pt x="360072" y="3134436"/>
                  <a:pt x="361585" y="3148083"/>
                  <a:pt x="404046" y="3166280"/>
                </a:cubicBezTo>
                <a:cubicBezTo>
                  <a:pt x="421287" y="3173669"/>
                  <a:pt x="440602" y="3174775"/>
                  <a:pt x="458638" y="3179928"/>
                </a:cubicBezTo>
                <a:cubicBezTo>
                  <a:pt x="553919" y="3207151"/>
                  <a:pt x="432075" y="3183933"/>
                  <a:pt x="595115" y="3207223"/>
                </a:cubicBezTo>
                <a:cubicBezTo>
                  <a:pt x="599664" y="3443784"/>
                  <a:pt x="600165" y="3680458"/>
                  <a:pt x="608763" y="3916907"/>
                </a:cubicBezTo>
                <a:cubicBezTo>
                  <a:pt x="610549" y="3966027"/>
                  <a:pt x="625174" y="3958771"/>
                  <a:pt x="663354" y="3971498"/>
                </a:cubicBezTo>
                <a:cubicBezTo>
                  <a:pt x="672452" y="3985146"/>
                  <a:pt x="679051" y="4000843"/>
                  <a:pt x="690649" y="4012441"/>
                </a:cubicBezTo>
                <a:cubicBezTo>
                  <a:pt x="712818" y="4034610"/>
                  <a:pt x="761205" y="4052758"/>
                  <a:pt x="786184" y="4067032"/>
                </a:cubicBezTo>
                <a:cubicBezTo>
                  <a:pt x="800425" y="4075170"/>
                  <a:pt x="813479" y="4085229"/>
                  <a:pt x="827127" y="4094328"/>
                </a:cubicBezTo>
                <a:cubicBezTo>
                  <a:pt x="893631" y="4194081"/>
                  <a:pt x="805119" y="4075987"/>
                  <a:pt x="909014" y="4162567"/>
                </a:cubicBezTo>
                <a:cubicBezTo>
                  <a:pt x="921615" y="4173068"/>
                  <a:pt x="923501" y="4193263"/>
                  <a:pt x="936309" y="4203510"/>
                </a:cubicBezTo>
                <a:cubicBezTo>
                  <a:pt x="947542" y="4212497"/>
                  <a:pt x="964385" y="4210724"/>
                  <a:pt x="977252" y="4217158"/>
                </a:cubicBezTo>
                <a:cubicBezTo>
                  <a:pt x="991923" y="4224493"/>
                  <a:pt x="1005595" y="4233952"/>
                  <a:pt x="1018196" y="4244453"/>
                </a:cubicBezTo>
                <a:cubicBezTo>
                  <a:pt x="1133437" y="4340487"/>
                  <a:pt x="961578" y="4215131"/>
                  <a:pt x="1113730" y="4367283"/>
                </a:cubicBezTo>
                <a:cubicBezTo>
                  <a:pt x="1127378" y="4380931"/>
                  <a:pt x="1142317" y="4393399"/>
                  <a:pt x="1154673" y="4408226"/>
                </a:cubicBezTo>
                <a:cubicBezTo>
                  <a:pt x="1165174" y="4420827"/>
                  <a:pt x="1170370" y="4437571"/>
                  <a:pt x="1181969" y="4449170"/>
                </a:cubicBezTo>
                <a:cubicBezTo>
                  <a:pt x="1213385" y="4480586"/>
                  <a:pt x="1235742" y="4479672"/>
                  <a:pt x="1277503" y="4490113"/>
                </a:cubicBezTo>
                <a:cubicBezTo>
                  <a:pt x="1377254" y="4556615"/>
                  <a:pt x="1251829" y="4475442"/>
                  <a:pt x="1373038" y="4544704"/>
                </a:cubicBezTo>
                <a:cubicBezTo>
                  <a:pt x="1387279" y="4552842"/>
                  <a:pt x="1400333" y="4562901"/>
                  <a:pt x="1413981" y="4572000"/>
                </a:cubicBezTo>
                <a:cubicBezTo>
                  <a:pt x="1418530" y="4590197"/>
                  <a:pt x="1422476" y="4608556"/>
                  <a:pt x="1427629" y="4626591"/>
                </a:cubicBezTo>
                <a:cubicBezTo>
                  <a:pt x="1431581" y="4640423"/>
                  <a:pt x="1430043" y="4658547"/>
                  <a:pt x="1441276" y="4667534"/>
                </a:cubicBezTo>
                <a:cubicBezTo>
                  <a:pt x="1455923" y="4679252"/>
                  <a:pt x="1477670" y="4676633"/>
                  <a:pt x="1495867" y="4681182"/>
                </a:cubicBezTo>
                <a:cubicBezTo>
                  <a:pt x="1514064" y="4676633"/>
                  <a:pt x="1532492" y="4672924"/>
                  <a:pt x="1550458" y="4667534"/>
                </a:cubicBezTo>
                <a:cubicBezTo>
                  <a:pt x="1578017" y="4659266"/>
                  <a:pt x="1632345" y="4640238"/>
                  <a:pt x="1632345" y="4640238"/>
                </a:cubicBezTo>
                <a:cubicBezTo>
                  <a:pt x="1641444" y="4626590"/>
                  <a:pt x="1652306" y="4613966"/>
                  <a:pt x="1659641" y="4599295"/>
                </a:cubicBezTo>
                <a:cubicBezTo>
                  <a:pt x="1666075" y="4586428"/>
                  <a:pt x="1663116" y="4568524"/>
                  <a:pt x="1673288" y="4558352"/>
                </a:cubicBezTo>
                <a:cubicBezTo>
                  <a:pt x="1686924" y="4544716"/>
                  <a:pt x="1768829" y="4496932"/>
                  <a:pt x="1796118" y="4476465"/>
                </a:cubicBezTo>
                <a:cubicBezTo>
                  <a:pt x="1832512" y="4449170"/>
                  <a:pt x="1867448" y="4419814"/>
                  <a:pt x="1905300" y="4394579"/>
                </a:cubicBezTo>
                <a:cubicBezTo>
                  <a:pt x="1963511" y="4355772"/>
                  <a:pt x="1983026" y="4337872"/>
                  <a:pt x="2041778" y="4312692"/>
                </a:cubicBezTo>
                <a:cubicBezTo>
                  <a:pt x="2055001" y="4307025"/>
                  <a:pt x="2069854" y="4305478"/>
                  <a:pt x="2082721" y="4299044"/>
                </a:cubicBezTo>
                <a:cubicBezTo>
                  <a:pt x="2097392" y="4291709"/>
                  <a:pt x="2108993" y="4279084"/>
                  <a:pt x="2123664" y="4271749"/>
                </a:cubicBezTo>
                <a:cubicBezTo>
                  <a:pt x="2136531" y="4265315"/>
                  <a:pt x="2151741" y="4264535"/>
                  <a:pt x="2164608" y="4258101"/>
                </a:cubicBezTo>
                <a:cubicBezTo>
                  <a:pt x="2179279" y="4250766"/>
                  <a:pt x="2190562" y="4237468"/>
                  <a:pt x="2205551" y="4230806"/>
                </a:cubicBezTo>
                <a:cubicBezTo>
                  <a:pt x="2231843" y="4219121"/>
                  <a:pt x="2287438" y="4203510"/>
                  <a:pt x="2287438" y="4203510"/>
                </a:cubicBezTo>
                <a:cubicBezTo>
                  <a:pt x="2301239" y="4182809"/>
                  <a:pt x="2328381" y="4149875"/>
                  <a:pt x="2328381" y="4121623"/>
                </a:cubicBezTo>
                <a:cubicBezTo>
                  <a:pt x="2328381" y="4107237"/>
                  <a:pt x="2319282" y="4094328"/>
                  <a:pt x="2314733" y="4080680"/>
                </a:cubicBezTo>
                <a:cubicBezTo>
                  <a:pt x="2281796" y="4130087"/>
                  <a:pt x="2280103" y="4136294"/>
                  <a:pt x="2301085" y="409432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12 Serbest Form"/>
          <p:cNvSpPr/>
          <p:nvPr/>
        </p:nvSpPr>
        <p:spPr>
          <a:xfrm>
            <a:off x="5731628" y="819050"/>
            <a:ext cx="2158711" cy="4121624"/>
          </a:xfrm>
          <a:custGeom>
            <a:avLst/>
            <a:gdLst>
              <a:gd name="connsiteX0" fmla="*/ 0 w 2158711"/>
              <a:gd name="connsiteY0" fmla="*/ 0 h 4121624"/>
              <a:gd name="connsiteX1" fmla="*/ 109182 w 2158711"/>
              <a:gd name="connsiteY1" fmla="*/ 68239 h 4121624"/>
              <a:gd name="connsiteX2" fmla="*/ 150125 w 2158711"/>
              <a:gd name="connsiteY2" fmla="*/ 109182 h 4121624"/>
              <a:gd name="connsiteX3" fmla="*/ 232011 w 2158711"/>
              <a:gd name="connsiteY3" fmla="*/ 163773 h 4121624"/>
              <a:gd name="connsiteX4" fmla="*/ 313898 w 2158711"/>
              <a:gd name="connsiteY4" fmla="*/ 232012 h 4121624"/>
              <a:gd name="connsiteX5" fmla="*/ 395785 w 2158711"/>
              <a:gd name="connsiteY5" fmla="*/ 259308 h 4121624"/>
              <a:gd name="connsiteX6" fmla="*/ 477671 w 2158711"/>
              <a:gd name="connsiteY6" fmla="*/ 313899 h 4121624"/>
              <a:gd name="connsiteX7" fmla="*/ 518614 w 2158711"/>
              <a:gd name="connsiteY7" fmla="*/ 409433 h 4121624"/>
              <a:gd name="connsiteX8" fmla="*/ 586853 w 2158711"/>
              <a:gd name="connsiteY8" fmla="*/ 491320 h 4121624"/>
              <a:gd name="connsiteX9" fmla="*/ 614149 w 2158711"/>
              <a:gd name="connsiteY9" fmla="*/ 573206 h 4121624"/>
              <a:gd name="connsiteX10" fmla="*/ 641444 w 2158711"/>
              <a:gd name="connsiteY10" fmla="*/ 614150 h 4121624"/>
              <a:gd name="connsiteX11" fmla="*/ 655092 w 2158711"/>
              <a:gd name="connsiteY11" fmla="*/ 655093 h 4121624"/>
              <a:gd name="connsiteX12" fmla="*/ 696035 w 2158711"/>
              <a:gd name="connsiteY12" fmla="*/ 682388 h 4121624"/>
              <a:gd name="connsiteX13" fmla="*/ 764274 w 2158711"/>
              <a:gd name="connsiteY13" fmla="*/ 750627 h 4121624"/>
              <a:gd name="connsiteX14" fmla="*/ 832513 w 2158711"/>
              <a:gd name="connsiteY14" fmla="*/ 805218 h 4121624"/>
              <a:gd name="connsiteX15" fmla="*/ 873456 w 2158711"/>
              <a:gd name="connsiteY15" fmla="*/ 846161 h 4121624"/>
              <a:gd name="connsiteX16" fmla="*/ 887104 w 2158711"/>
              <a:gd name="connsiteY16" fmla="*/ 887105 h 4121624"/>
              <a:gd name="connsiteX17" fmla="*/ 955343 w 2158711"/>
              <a:gd name="connsiteY17" fmla="*/ 941696 h 4121624"/>
              <a:gd name="connsiteX18" fmla="*/ 1091820 w 2158711"/>
              <a:gd name="connsiteY18" fmla="*/ 955344 h 4121624"/>
              <a:gd name="connsiteX19" fmla="*/ 1119116 w 2158711"/>
              <a:gd name="connsiteY19" fmla="*/ 996287 h 4121624"/>
              <a:gd name="connsiteX20" fmla="*/ 1146411 w 2158711"/>
              <a:gd name="connsiteY20" fmla="*/ 1105469 h 4121624"/>
              <a:gd name="connsiteX21" fmla="*/ 1160059 w 2158711"/>
              <a:gd name="connsiteY21" fmla="*/ 1282890 h 4121624"/>
              <a:gd name="connsiteX22" fmla="*/ 1187355 w 2158711"/>
              <a:gd name="connsiteY22" fmla="*/ 1337481 h 4121624"/>
              <a:gd name="connsiteX23" fmla="*/ 1228298 w 2158711"/>
              <a:gd name="connsiteY23" fmla="*/ 1419367 h 4121624"/>
              <a:gd name="connsiteX24" fmla="*/ 1241946 w 2158711"/>
              <a:gd name="connsiteY24" fmla="*/ 1487606 h 4121624"/>
              <a:gd name="connsiteX25" fmla="*/ 1282889 w 2158711"/>
              <a:gd name="connsiteY25" fmla="*/ 1542197 h 4121624"/>
              <a:gd name="connsiteX26" fmla="*/ 1337480 w 2158711"/>
              <a:gd name="connsiteY26" fmla="*/ 1733266 h 4121624"/>
              <a:gd name="connsiteX27" fmla="*/ 1351128 w 2158711"/>
              <a:gd name="connsiteY27" fmla="*/ 1787857 h 4121624"/>
              <a:gd name="connsiteX28" fmla="*/ 1378423 w 2158711"/>
              <a:gd name="connsiteY28" fmla="*/ 1910687 h 4121624"/>
              <a:gd name="connsiteX29" fmla="*/ 1405719 w 2158711"/>
              <a:gd name="connsiteY29" fmla="*/ 1992573 h 4121624"/>
              <a:gd name="connsiteX30" fmla="*/ 1419367 w 2158711"/>
              <a:gd name="connsiteY30" fmla="*/ 2033517 h 4121624"/>
              <a:gd name="connsiteX31" fmla="*/ 1446662 w 2158711"/>
              <a:gd name="connsiteY31" fmla="*/ 2183642 h 4121624"/>
              <a:gd name="connsiteX32" fmla="*/ 1460310 w 2158711"/>
              <a:gd name="connsiteY32" fmla="*/ 2320120 h 4121624"/>
              <a:gd name="connsiteX33" fmla="*/ 1473958 w 2158711"/>
              <a:gd name="connsiteY33" fmla="*/ 2729553 h 4121624"/>
              <a:gd name="connsiteX34" fmla="*/ 1514901 w 2158711"/>
              <a:gd name="connsiteY34" fmla="*/ 2743200 h 4121624"/>
              <a:gd name="connsiteX35" fmla="*/ 1555844 w 2158711"/>
              <a:gd name="connsiteY35" fmla="*/ 2770496 h 4121624"/>
              <a:gd name="connsiteX36" fmla="*/ 1583140 w 2158711"/>
              <a:gd name="connsiteY36" fmla="*/ 2811439 h 4121624"/>
              <a:gd name="connsiteX37" fmla="*/ 1624083 w 2158711"/>
              <a:gd name="connsiteY37" fmla="*/ 2838735 h 4121624"/>
              <a:gd name="connsiteX38" fmla="*/ 1678674 w 2158711"/>
              <a:gd name="connsiteY38" fmla="*/ 2920621 h 4121624"/>
              <a:gd name="connsiteX39" fmla="*/ 1719617 w 2158711"/>
              <a:gd name="connsiteY39" fmla="*/ 3098042 h 4121624"/>
              <a:gd name="connsiteX40" fmla="*/ 1774208 w 2158711"/>
              <a:gd name="connsiteY40" fmla="*/ 3179929 h 4121624"/>
              <a:gd name="connsiteX41" fmla="*/ 1815152 w 2158711"/>
              <a:gd name="connsiteY41" fmla="*/ 3289111 h 4121624"/>
              <a:gd name="connsiteX42" fmla="*/ 1828800 w 2158711"/>
              <a:gd name="connsiteY42" fmla="*/ 3330054 h 4121624"/>
              <a:gd name="connsiteX43" fmla="*/ 1856095 w 2158711"/>
              <a:gd name="connsiteY43" fmla="*/ 3370997 h 4121624"/>
              <a:gd name="connsiteX44" fmla="*/ 1883391 w 2158711"/>
              <a:gd name="connsiteY44" fmla="*/ 3452884 h 4121624"/>
              <a:gd name="connsiteX45" fmla="*/ 1883391 w 2158711"/>
              <a:gd name="connsiteY45" fmla="*/ 3643953 h 4121624"/>
              <a:gd name="connsiteX46" fmla="*/ 1910686 w 2158711"/>
              <a:gd name="connsiteY46" fmla="*/ 3684896 h 4121624"/>
              <a:gd name="connsiteX47" fmla="*/ 1965277 w 2158711"/>
              <a:gd name="connsiteY47" fmla="*/ 3753135 h 4121624"/>
              <a:gd name="connsiteX48" fmla="*/ 1992573 w 2158711"/>
              <a:gd name="connsiteY48" fmla="*/ 3835021 h 4121624"/>
              <a:gd name="connsiteX49" fmla="*/ 2019868 w 2158711"/>
              <a:gd name="connsiteY49" fmla="*/ 3875964 h 4121624"/>
              <a:gd name="connsiteX50" fmla="*/ 2033516 w 2158711"/>
              <a:gd name="connsiteY50" fmla="*/ 3916908 h 4121624"/>
              <a:gd name="connsiteX51" fmla="*/ 2115403 w 2158711"/>
              <a:gd name="connsiteY51" fmla="*/ 3971499 h 4121624"/>
              <a:gd name="connsiteX52" fmla="*/ 2129050 w 2158711"/>
              <a:gd name="connsiteY52" fmla="*/ 4012442 h 4121624"/>
              <a:gd name="connsiteX53" fmla="*/ 2156346 w 2158711"/>
              <a:gd name="connsiteY53" fmla="*/ 4053385 h 4121624"/>
              <a:gd name="connsiteX54" fmla="*/ 2142698 w 2158711"/>
              <a:gd name="connsiteY54" fmla="*/ 4094329 h 4121624"/>
              <a:gd name="connsiteX55" fmla="*/ 2142698 w 2158711"/>
              <a:gd name="connsiteY55" fmla="*/ 4121624 h 412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58711" h="4121624">
                <a:moveTo>
                  <a:pt x="0" y="0"/>
                </a:moveTo>
                <a:cubicBezTo>
                  <a:pt x="9497" y="5698"/>
                  <a:pt x="91186" y="53243"/>
                  <a:pt x="109182" y="68239"/>
                </a:cubicBezTo>
                <a:cubicBezTo>
                  <a:pt x="124009" y="80595"/>
                  <a:pt x="134890" y="97332"/>
                  <a:pt x="150125" y="109182"/>
                </a:cubicBezTo>
                <a:cubicBezTo>
                  <a:pt x="176020" y="129322"/>
                  <a:pt x="208814" y="140576"/>
                  <a:pt x="232011" y="163773"/>
                </a:cubicBezTo>
                <a:cubicBezTo>
                  <a:pt x="257723" y="189485"/>
                  <a:pt x="279696" y="216811"/>
                  <a:pt x="313898" y="232012"/>
                </a:cubicBezTo>
                <a:cubicBezTo>
                  <a:pt x="340190" y="243697"/>
                  <a:pt x="371845" y="243348"/>
                  <a:pt x="395785" y="259308"/>
                </a:cubicBezTo>
                <a:lnTo>
                  <a:pt x="477671" y="313899"/>
                </a:lnTo>
                <a:cubicBezTo>
                  <a:pt x="546199" y="416689"/>
                  <a:pt x="465736" y="286052"/>
                  <a:pt x="518614" y="409433"/>
                </a:cubicBezTo>
                <a:cubicBezTo>
                  <a:pt x="532863" y="442682"/>
                  <a:pt x="562262" y="466728"/>
                  <a:pt x="586853" y="491320"/>
                </a:cubicBezTo>
                <a:cubicBezTo>
                  <a:pt x="595952" y="518615"/>
                  <a:pt x="598190" y="549266"/>
                  <a:pt x="614149" y="573206"/>
                </a:cubicBezTo>
                <a:cubicBezTo>
                  <a:pt x="623247" y="586854"/>
                  <a:pt x="634109" y="599479"/>
                  <a:pt x="641444" y="614150"/>
                </a:cubicBezTo>
                <a:cubicBezTo>
                  <a:pt x="647878" y="627017"/>
                  <a:pt x="646105" y="643860"/>
                  <a:pt x="655092" y="655093"/>
                </a:cubicBezTo>
                <a:cubicBezTo>
                  <a:pt x="665339" y="667901"/>
                  <a:pt x="682387" y="673290"/>
                  <a:pt x="696035" y="682388"/>
                </a:cubicBezTo>
                <a:cubicBezTo>
                  <a:pt x="768823" y="791570"/>
                  <a:pt x="673291" y="659645"/>
                  <a:pt x="764274" y="750627"/>
                </a:cubicBezTo>
                <a:cubicBezTo>
                  <a:pt x="826007" y="812359"/>
                  <a:pt x="752805" y="778648"/>
                  <a:pt x="832513" y="805218"/>
                </a:cubicBezTo>
                <a:cubicBezTo>
                  <a:pt x="846161" y="818866"/>
                  <a:pt x="862750" y="830102"/>
                  <a:pt x="873456" y="846161"/>
                </a:cubicBezTo>
                <a:cubicBezTo>
                  <a:pt x="881436" y="858131"/>
                  <a:pt x="880670" y="874238"/>
                  <a:pt x="887104" y="887105"/>
                </a:cubicBezTo>
                <a:cubicBezTo>
                  <a:pt x="906562" y="926020"/>
                  <a:pt x="912712" y="935137"/>
                  <a:pt x="955343" y="941696"/>
                </a:cubicBezTo>
                <a:cubicBezTo>
                  <a:pt x="1000531" y="948648"/>
                  <a:pt x="1046328" y="950795"/>
                  <a:pt x="1091820" y="955344"/>
                </a:cubicBezTo>
                <a:cubicBezTo>
                  <a:pt x="1100919" y="968992"/>
                  <a:pt x="1111780" y="981616"/>
                  <a:pt x="1119116" y="996287"/>
                </a:cubicBezTo>
                <a:cubicBezTo>
                  <a:pt x="1133106" y="1024266"/>
                  <a:pt x="1141220" y="1079511"/>
                  <a:pt x="1146411" y="1105469"/>
                </a:cubicBezTo>
                <a:cubicBezTo>
                  <a:pt x="1150960" y="1164609"/>
                  <a:pt x="1149751" y="1224478"/>
                  <a:pt x="1160059" y="1282890"/>
                </a:cubicBezTo>
                <a:cubicBezTo>
                  <a:pt x="1163595" y="1302925"/>
                  <a:pt x="1179341" y="1318781"/>
                  <a:pt x="1187355" y="1337481"/>
                </a:cubicBezTo>
                <a:cubicBezTo>
                  <a:pt x="1221259" y="1416588"/>
                  <a:pt x="1175842" y="1340683"/>
                  <a:pt x="1228298" y="1419367"/>
                </a:cubicBezTo>
                <a:cubicBezTo>
                  <a:pt x="1232847" y="1442113"/>
                  <a:pt x="1232525" y="1466408"/>
                  <a:pt x="1241946" y="1487606"/>
                </a:cubicBezTo>
                <a:cubicBezTo>
                  <a:pt x="1251184" y="1508392"/>
                  <a:pt x="1275696" y="1520618"/>
                  <a:pt x="1282889" y="1542197"/>
                </a:cubicBezTo>
                <a:cubicBezTo>
                  <a:pt x="1363502" y="1784036"/>
                  <a:pt x="1265724" y="1625631"/>
                  <a:pt x="1337480" y="1733266"/>
                </a:cubicBezTo>
                <a:cubicBezTo>
                  <a:pt x="1342029" y="1751463"/>
                  <a:pt x="1347059" y="1769547"/>
                  <a:pt x="1351128" y="1787857"/>
                </a:cubicBezTo>
                <a:cubicBezTo>
                  <a:pt x="1362256" y="1837931"/>
                  <a:pt x="1364163" y="1863152"/>
                  <a:pt x="1378423" y="1910687"/>
                </a:cubicBezTo>
                <a:cubicBezTo>
                  <a:pt x="1386691" y="1938245"/>
                  <a:pt x="1396620" y="1965278"/>
                  <a:pt x="1405719" y="1992573"/>
                </a:cubicBezTo>
                <a:cubicBezTo>
                  <a:pt x="1410268" y="2006221"/>
                  <a:pt x="1416546" y="2019410"/>
                  <a:pt x="1419367" y="2033517"/>
                </a:cubicBezTo>
                <a:cubicBezTo>
                  <a:pt x="1428681" y="2080088"/>
                  <a:pt x="1440843" y="2137092"/>
                  <a:pt x="1446662" y="2183642"/>
                </a:cubicBezTo>
                <a:cubicBezTo>
                  <a:pt x="1452333" y="2229009"/>
                  <a:pt x="1455761" y="2274627"/>
                  <a:pt x="1460310" y="2320120"/>
                </a:cubicBezTo>
                <a:cubicBezTo>
                  <a:pt x="1464859" y="2456598"/>
                  <a:pt x="1456483" y="2594122"/>
                  <a:pt x="1473958" y="2729553"/>
                </a:cubicBezTo>
                <a:cubicBezTo>
                  <a:pt x="1475799" y="2743821"/>
                  <a:pt x="1502034" y="2736766"/>
                  <a:pt x="1514901" y="2743200"/>
                </a:cubicBezTo>
                <a:cubicBezTo>
                  <a:pt x="1529572" y="2750535"/>
                  <a:pt x="1542196" y="2761397"/>
                  <a:pt x="1555844" y="2770496"/>
                </a:cubicBezTo>
                <a:cubicBezTo>
                  <a:pt x="1564943" y="2784144"/>
                  <a:pt x="1571542" y="2799841"/>
                  <a:pt x="1583140" y="2811439"/>
                </a:cubicBezTo>
                <a:cubicBezTo>
                  <a:pt x="1594738" y="2823037"/>
                  <a:pt x="1613282" y="2826391"/>
                  <a:pt x="1624083" y="2838735"/>
                </a:cubicBezTo>
                <a:cubicBezTo>
                  <a:pt x="1645685" y="2863423"/>
                  <a:pt x="1678674" y="2920621"/>
                  <a:pt x="1678674" y="2920621"/>
                </a:cubicBezTo>
                <a:cubicBezTo>
                  <a:pt x="1690361" y="3025798"/>
                  <a:pt x="1675977" y="3025309"/>
                  <a:pt x="1719617" y="3098042"/>
                </a:cubicBezTo>
                <a:cubicBezTo>
                  <a:pt x="1736495" y="3126172"/>
                  <a:pt x="1774208" y="3179929"/>
                  <a:pt x="1774208" y="3179929"/>
                </a:cubicBezTo>
                <a:cubicBezTo>
                  <a:pt x="1799370" y="3280576"/>
                  <a:pt x="1772331" y="3189197"/>
                  <a:pt x="1815152" y="3289111"/>
                </a:cubicBezTo>
                <a:cubicBezTo>
                  <a:pt x="1820819" y="3302334"/>
                  <a:pt x="1822366" y="3317187"/>
                  <a:pt x="1828800" y="3330054"/>
                </a:cubicBezTo>
                <a:cubicBezTo>
                  <a:pt x="1836135" y="3344725"/>
                  <a:pt x="1849433" y="3356008"/>
                  <a:pt x="1856095" y="3370997"/>
                </a:cubicBezTo>
                <a:cubicBezTo>
                  <a:pt x="1867780" y="3397289"/>
                  <a:pt x="1883391" y="3452884"/>
                  <a:pt x="1883391" y="3452884"/>
                </a:cubicBezTo>
                <a:cubicBezTo>
                  <a:pt x="1866735" y="3536165"/>
                  <a:pt x="1858176" y="3543093"/>
                  <a:pt x="1883391" y="3643953"/>
                </a:cubicBezTo>
                <a:cubicBezTo>
                  <a:pt x="1887369" y="3659866"/>
                  <a:pt x="1903351" y="3670225"/>
                  <a:pt x="1910686" y="3684896"/>
                </a:cubicBezTo>
                <a:cubicBezTo>
                  <a:pt x="1943647" y="3750817"/>
                  <a:pt x="1896259" y="3707122"/>
                  <a:pt x="1965277" y="3753135"/>
                </a:cubicBezTo>
                <a:cubicBezTo>
                  <a:pt x="1974376" y="3780430"/>
                  <a:pt x="1976613" y="3811081"/>
                  <a:pt x="1992573" y="3835021"/>
                </a:cubicBezTo>
                <a:cubicBezTo>
                  <a:pt x="2001671" y="3848669"/>
                  <a:pt x="2012533" y="3861293"/>
                  <a:pt x="2019868" y="3875964"/>
                </a:cubicBezTo>
                <a:cubicBezTo>
                  <a:pt x="2026302" y="3888831"/>
                  <a:pt x="2023343" y="3906735"/>
                  <a:pt x="2033516" y="3916908"/>
                </a:cubicBezTo>
                <a:cubicBezTo>
                  <a:pt x="2056713" y="3940105"/>
                  <a:pt x="2115403" y="3971499"/>
                  <a:pt x="2115403" y="3971499"/>
                </a:cubicBezTo>
                <a:cubicBezTo>
                  <a:pt x="2119952" y="3985147"/>
                  <a:pt x="2122616" y="3999575"/>
                  <a:pt x="2129050" y="4012442"/>
                </a:cubicBezTo>
                <a:cubicBezTo>
                  <a:pt x="2136385" y="4027113"/>
                  <a:pt x="2153649" y="4037206"/>
                  <a:pt x="2156346" y="4053385"/>
                </a:cubicBezTo>
                <a:cubicBezTo>
                  <a:pt x="2158711" y="4067576"/>
                  <a:pt x="2145519" y="4080222"/>
                  <a:pt x="2142698" y="4094329"/>
                </a:cubicBezTo>
                <a:cubicBezTo>
                  <a:pt x="2140914" y="4103251"/>
                  <a:pt x="2142698" y="4112526"/>
                  <a:pt x="2142698" y="412162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8267699" y="724730"/>
            <a:ext cx="4067944" cy="6278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Mekke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Medine Yolu</a:t>
            </a:r>
          </a:p>
        </p:txBody>
      </p:sp>
      <p:sp>
        <p:nvSpPr>
          <p:cNvPr id="18" name="17 Yuvarlatılmış Dikdörtgen"/>
          <p:cNvSpPr/>
          <p:nvPr/>
        </p:nvSpPr>
        <p:spPr>
          <a:xfrm>
            <a:off x="8267699" y="92172"/>
            <a:ext cx="4067944" cy="538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Hicret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yolu </a:t>
            </a:r>
          </a:p>
        </p:txBody>
      </p:sp>
      <p:sp>
        <p:nvSpPr>
          <p:cNvPr id="17" name="16 Sağ Ok"/>
          <p:cNvSpPr/>
          <p:nvPr/>
        </p:nvSpPr>
        <p:spPr>
          <a:xfrm>
            <a:off x="8577875" y="835895"/>
            <a:ext cx="792088" cy="39835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15 Sağ Ok"/>
          <p:cNvSpPr/>
          <p:nvPr/>
        </p:nvSpPr>
        <p:spPr>
          <a:xfrm>
            <a:off x="8577875" y="177974"/>
            <a:ext cx="906400" cy="333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11 Dikdörtgen"/>
          <p:cNvSpPr/>
          <p:nvPr/>
        </p:nvSpPr>
        <p:spPr>
          <a:xfrm flipH="1">
            <a:off x="4965561" y="371907"/>
            <a:ext cx="766067" cy="6631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31628" y="409030"/>
            <a:ext cx="189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MEDİNE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07" y="4481874"/>
            <a:ext cx="1509257" cy="917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rot="3234105">
            <a:off x="1044453" y="3784202"/>
            <a:ext cx="270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KIZIL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DENİZ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6 0.11852 L 0.08216 0.11898 C 0.07761 0.12199 0.07318 0.12616 0.06888 0.12894 C 0.06589 0.13009 0.05039 0.13333 0.04896 0.13357 L 0.00886 0.13125 C 0.00495 0.13032 -0.00846 0.12523 -0.01107 0.12315 C -0.01263 0.12292 -0.01406 0.12176 -0.01575 0.12083 C -0.02057 0.11968 -0.02526 0.11968 -0.02995 0.11852 C -0.04427 0.11551 -0.0293 0.1162 -0.04635 0.11366 C -0.05351 0.1125 -0.06042 0.11181 -0.06758 0.11088 C -0.06875 0.11019 -0.06992 0.10949 -0.07109 0.10857 C -0.07383 0.10741 -0.07682 0.10787 -0.0793 0.10625 C -0.08203 0.10394 -0.08646 0.09583 -0.08646 0.09607 C -0.09492 0.10069 -0.08815 0.09444 -0.09349 0.10625 C -0.0944 0.10787 -0.09583 0.10949 -0.09687 0.11088 C -0.09857 0.11366 -0.10026 0.11597 -0.10169 0.11852 C -0.1026 0.12014 -0.10325 0.12199 -0.10404 0.12315 C -0.10534 0.12546 -0.10651 0.12662 -0.10755 0.12894 C -0.10872 0.13102 -0.10989 0.13403 -0.1112 0.13588 C -0.11263 0.13843 -0.11432 0.13935 -0.11588 0.14097 C -0.11706 0.14352 -0.11823 0.14607 -0.1194 0.14838 C -0.12526 0.15903 -0.12552 0.15301 -0.13581 0.15069 C -0.13737 0.15023 -0.13919 0.15 -0.14049 0.14838 C -0.14193 0.14722 -0.14284 0.14514 -0.14414 0.14352 C -0.14896 0.13773 -0.14831 0.13866 -0.15364 0.13588 C -0.15521 0.13287 -0.15885 0.12847 -0.16068 0.12315 C -0.16471 0.11181 -0.16471 0.11019 -0.16745 0.09838 C -0.16719 0.08287 -0.16614 0.0669 -0.16641 0.05116 C -0.16641 0.04607 -0.16966 0.03102 -0.17109 0.02639 C -0.17213 0.02292 -0.17357 0.01968 -0.17461 0.0162 C -0.18177 -0.00463 -0.17318 0.02107 -0.17825 0.00116 C -0.18047 -0.00718 -0.18385 -0.01481 -0.18529 -0.02384 C -0.18984 -0.05301 -0.18529 -0.02685 -0.18997 -0.04861 C -0.19075 -0.05301 -0.19154 -0.05694 -0.19245 -0.06134 C -0.19271 -0.06389 -0.19284 -0.0662 -0.19349 -0.06898 C -0.19401 -0.07199 -0.19531 -0.07361 -0.19583 -0.07616 C -0.20143 -0.10301 -0.19531 -0.08171 -0.20052 -0.09861 C -0.20091 -0.10185 -0.2013 -0.10556 -0.20156 -0.1088 C -0.20221 -0.11134 -0.2026 -0.11366 -0.20299 -0.11643 C -0.20338 -0.12014 -0.20364 -0.12477 -0.20404 -0.12847 C -0.20482 -0.13542 -0.20586 -0.14213 -0.20638 -0.14861 C -0.20703 -0.15393 -0.20807 -0.17083 -0.20872 -0.17616 C -0.21185 -0.19768 -0.20898 -0.18611 -0.21471 -0.1963 C -0.21627 -0.19931 -0.2194 -0.20602 -0.2194 -0.20579 C -0.21979 -0.20949 -0.22018 -0.21273 -0.2207 -0.2162 C -0.22161 -0.22338 -0.22422 -0.23218 -0.2194 -0.23889 L -0.21588 -0.24375 C -0.21497 -0.24606 -0.21419 -0.24838 -0.21341 -0.25093 C -0.2125 -0.25602 -0.21107 -0.26643 -0.21107 -0.2662 C -0.21159 -0.27014 -0.21094 -0.27593 -0.21237 -0.27893 C -0.21432 -0.28264 -0.22422 -0.28542 -0.22656 -0.28657 C -0.22669 -0.28889 -0.22565 -0.32315 -0.22891 -0.33634 C -0.22956 -0.33912 -0.23034 -0.3412 -0.23086 -0.34352 C -0.22721 -0.35648 -0.22995 -0.34954 -0.22187 -0.36134 C -0.2207 -0.36273 -0.21953 -0.36505 -0.2181 -0.3662 L -0.21107 -0.37106 C -0.21002 -0.37199 -0.20859 -0.37199 -0.20755 -0.37338 L -0.20404 -0.37893 C -0.19961 -0.39282 -0.20351 -0.37917 -0.20052 -0.39375 C -0.2 -0.39722 -0.19883 -0.40046 -0.19831 -0.40393 C -0.19739 -0.40833 -0.19583 -0.41852 -0.19583 -0.41829 C -0.19752 -0.42361 -0.19857 -0.4294 -0.20052 -0.4338 C -0.2026 -0.43773 -0.20521 -0.44097 -0.20638 -0.44583 C -0.20937 -0.45833 -0.20833 -0.45278 -0.21002 -0.46366 C -0.20963 -0.475 -0.21016 -0.48727 -0.20872 -0.49861 C -0.20833 -0.50278 -0.20417 -0.51458 -0.20156 -0.51852 C -0.20052 -0.5206 -0.19948 -0.52222 -0.19831 -0.52361 C -0.19713 -0.52454 -0.19583 -0.525 -0.19479 -0.52616 C -0.19193 -0.53148 -0.19101 -0.53495 -0.18776 -0.53843 C -0.18568 -0.54051 -0.18125 -0.54259 -0.1793 -0.54352 C -0.17695 -0.54491 -0.17461 -0.54699 -0.17213 -0.54861 L -0.16875 -0.55093 C -0.16745 -0.55347 -0.16667 -0.55648 -0.16523 -0.5588 C -0.16432 -0.55995 -0.16263 -0.55949 -0.16172 -0.56111 C -0.15885 -0.56551 -0.15963 -0.56991 -0.15833 -0.57616 C -0.15755 -0.57893 -0.15651 -0.58079 -0.15586 -0.58333 C -0.15651 -0.58542 -0.15716 -0.58727 -0.15833 -0.58866 C -0.15924 -0.59005 -0.16068 -0.59051 -0.16172 -0.59097 C -0.16745 -0.59236 -0.17357 -0.59259 -0.1793 -0.59352 C -0.17956 -0.59352 -0.18919 -0.59745 -0.18997 -0.59861 C -0.19388 -0.60347 -0.19713 -0.6162 -0.19948 -0.62338 C -0.20013 -0.62593 -0.20026 -0.63009 -0.20156 -0.63125 C -0.20299 -0.63171 -0.20417 -0.63218 -0.20521 -0.63333 C -0.20638 -0.63495 -0.20755 -0.63681 -0.20872 -0.63843 C -0.20963 -0.63958 -0.21042 -0.64005 -0.21107 -0.64051 L -0.20755 -0.63611 " pathEditMode="relative" rAng="0" ptsTypes="AAAAAAAAAAAAAAAAAAAAAAAAAAAAAAAAAAAAAAAAAAAAAAAAAAAAAAAAAAAAAAAAAAAAAAAAAAAAAAAAAAAAAA">
                                      <p:cBhvr>
                                        <p:cTn id="6" dur="15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2;p39"/>
          <p:cNvSpPr txBox="1">
            <a:spLocks/>
          </p:cNvSpPr>
          <p:nvPr/>
        </p:nvSpPr>
        <p:spPr>
          <a:xfrm>
            <a:off x="4286250" y="0"/>
            <a:ext cx="315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1100"/>
            </a:pPr>
            <a:r>
              <a:rPr lang="tr-TR" sz="3200" kern="0" dirty="0" smtClean="0">
                <a:solidFill>
                  <a:srgbClr val="000000"/>
                </a:solidFill>
                <a:latin typeface="+mn-lt"/>
              </a:rPr>
              <a:t>Hicrete Hazırlık </a:t>
            </a:r>
            <a:endParaRPr kumimoji="0" lang="tr-T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Fira Sans Extra Condensed Medium"/>
            </a:endParaRPr>
          </a:p>
        </p:txBody>
      </p:sp>
      <p:sp>
        <p:nvSpPr>
          <p:cNvPr id="228" name="Google Shape;985;p30"/>
          <p:cNvSpPr/>
          <p:nvPr/>
        </p:nvSpPr>
        <p:spPr>
          <a:xfrm>
            <a:off x="206563" y="3242588"/>
            <a:ext cx="11778875" cy="63952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E080"/>
              </a:gs>
              <a:gs pos="17000">
                <a:srgbClr val="A3D798"/>
              </a:gs>
              <a:gs pos="37000">
                <a:srgbClr val="70C08D"/>
              </a:gs>
              <a:gs pos="60000">
                <a:srgbClr val="36857B"/>
              </a:gs>
              <a:gs pos="84000">
                <a:srgbClr val="00A0A9"/>
              </a:gs>
              <a:gs pos="100000">
                <a:srgbClr val="33C5CE"/>
              </a:gs>
            </a:gsLst>
            <a:lin ang="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4" name="Google Shape;989;p30"/>
          <p:cNvSpPr/>
          <p:nvPr/>
        </p:nvSpPr>
        <p:spPr>
          <a:xfrm>
            <a:off x="0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1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5" name="Google Shape;994;p30"/>
          <p:cNvSpPr/>
          <p:nvPr/>
        </p:nvSpPr>
        <p:spPr>
          <a:xfrm>
            <a:off x="285750" y="1009650"/>
            <a:ext cx="2324100" cy="1695451"/>
          </a:xfrm>
          <a:prstGeom prst="wedgeRectCallout">
            <a:avLst>
              <a:gd name="adj1" fmla="val -44923"/>
              <a:gd name="adj2" fmla="val 74601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Peygamberimiz ve Müslümanlar dinlerini rahat yaşayabilecekleri bir yer aradılar.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6" name="Google Shape;989;p30"/>
          <p:cNvSpPr/>
          <p:nvPr/>
        </p:nvSpPr>
        <p:spPr>
          <a:xfrm>
            <a:off x="1924297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2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7" name="Google Shape;989;p30"/>
          <p:cNvSpPr/>
          <p:nvPr/>
        </p:nvSpPr>
        <p:spPr>
          <a:xfrm>
            <a:off x="3848594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3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8" name="Google Shape;989;p30"/>
          <p:cNvSpPr/>
          <p:nvPr/>
        </p:nvSpPr>
        <p:spPr>
          <a:xfrm>
            <a:off x="5772891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4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9" name="Google Shape;989;p30"/>
          <p:cNvSpPr/>
          <p:nvPr/>
        </p:nvSpPr>
        <p:spPr>
          <a:xfrm>
            <a:off x="7697188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5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0" name="Google Shape;989;p30"/>
          <p:cNvSpPr/>
          <p:nvPr/>
        </p:nvSpPr>
        <p:spPr>
          <a:xfrm>
            <a:off x="9621485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6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1" name="Google Shape;989;p30"/>
          <p:cNvSpPr/>
          <p:nvPr/>
        </p:nvSpPr>
        <p:spPr>
          <a:xfrm>
            <a:off x="11545783" y="3219450"/>
            <a:ext cx="646217" cy="685800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7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4" name="Google Shape;994;p30"/>
          <p:cNvSpPr/>
          <p:nvPr/>
        </p:nvSpPr>
        <p:spPr>
          <a:xfrm>
            <a:off x="685800" y="4476751"/>
            <a:ext cx="3009900" cy="1733550"/>
          </a:xfrm>
          <a:prstGeom prst="wedgeRectCallout">
            <a:avLst>
              <a:gd name="adj1" fmla="val -4037"/>
              <a:gd name="adj2" fmla="val -81943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Peygamberimiz hicret için bazı hazırlıklara için başladı.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6" name="Google Shape;994;p30"/>
          <p:cNvSpPr/>
          <p:nvPr/>
        </p:nvSpPr>
        <p:spPr>
          <a:xfrm>
            <a:off x="3086100" y="1066800"/>
            <a:ext cx="2914650" cy="1428750"/>
          </a:xfrm>
          <a:prstGeom prst="wedgeRectCallout">
            <a:avLst>
              <a:gd name="adj1" fmla="val -10978"/>
              <a:gd name="adj2" fmla="val 93624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I. Akabe </a:t>
            </a:r>
            <a:r>
              <a:rPr lang="tr-TR" sz="2200" kern="0" dirty="0" err="1" smtClean="0">
                <a:solidFill>
                  <a:srgbClr val="000000"/>
                </a:solidFill>
                <a:cs typeface="Arial"/>
                <a:sym typeface="Arial"/>
              </a:rPr>
              <a:t>biatı</a:t>
            </a:r>
            <a:r>
              <a:rPr lang="tr-TR" sz="2200" kern="0" dirty="0" smtClean="0">
                <a:solidFill>
                  <a:srgbClr val="000000"/>
                </a:solidFill>
                <a:cs typeface="Arial"/>
                <a:sym typeface="Arial"/>
              </a:rPr>
              <a:t> yapıldı</a:t>
            </a: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. Medinelilerden bazı konulardan sözler alındı.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7" name="Google Shape;994;p30"/>
          <p:cNvSpPr/>
          <p:nvPr/>
        </p:nvSpPr>
        <p:spPr>
          <a:xfrm>
            <a:off x="6438900" y="1047750"/>
            <a:ext cx="2019300" cy="1581150"/>
          </a:xfrm>
          <a:prstGeom prst="wedgeRectCallout">
            <a:avLst>
              <a:gd name="adj1" fmla="val 34435"/>
              <a:gd name="adj2" fmla="val 82269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200" dirty="0"/>
              <a:t>II. Akabe </a:t>
            </a:r>
            <a:r>
              <a:rPr lang="tr-TR" sz="2200" dirty="0" err="1"/>
              <a:t>biatı</a:t>
            </a:r>
            <a:r>
              <a:rPr lang="tr-TR" sz="2200" dirty="0"/>
              <a:t> yapıldı.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8" name="Google Shape;994;p30"/>
          <p:cNvSpPr/>
          <p:nvPr/>
        </p:nvSpPr>
        <p:spPr>
          <a:xfrm>
            <a:off x="4552950" y="4572001"/>
            <a:ext cx="2781300" cy="1600199"/>
          </a:xfrm>
          <a:prstGeom prst="wedgeRectCallout">
            <a:avLst>
              <a:gd name="adj1" fmla="val -1521"/>
              <a:gd name="adj2" fmla="val -91009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Peygamberimiz </a:t>
            </a:r>
            <a:r>
              <a:rPr lang="tr-TR" sz="2200" kern="0" dirty="0" err="1">
                <a:solidFill>
                  <a:srgbClr val="000000"/>
                </a:solidFill>
                <a:cs typeface="Arial"/>
                <a:sym typeface="Arial"/>
              </a:rPr>
              <a:t>Musab</a:t>
            </a: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 bin </a:t>
            </a:r>
            <a:r>
              <a:rPr lang="tr-TR" sz="2200" kern="0" dirty="0" err="1">
                <a:solidFill>
                  <a:srgbClr val="000000"/>
                </a:solidFill>
                <a:cs typeface="Arial"/>
                <a:sym typeface="Arial"/>
              </a:rPr>
              <a:t>Umery</a:t>
            </a: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 Medine’ye gönderdi.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9" name="Google Shape;994;p30"/>
          <p:cNvSpPr/>
          <p:nvPr/>
        </p:nvSpPr>
        <p:spPr>
          <a:xfrm>
            <a:off x="8324850" y="4572001"/>
            <a:ext cx="3200400" cy="1600199"/>
          </a:xfrm>
          <a:prstGeom prst="wedgeRectCallout">
            <a:avLst>
              <a:gd name="adj1" fmla="val -769"/>
              <a:gd name="adj2" fmla="val -89819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200" kern="0" dirty="0">
                <a:solidFill>
                  <a:srgbClr val="000000"/>
                </a:solidFill>
                <a:cs typeface="Arial"/>
                <a:sym typeface="Arial"/>
              </a:rPr>
              <a:t>Medineliler Peygamberimizi ve Müslümanları Medine’ye davet </a:t>
            </a:r>
            <a:r>
              <a:rPr lang="tr-TR" sz="2200" kern="0" dirty="0" smtClean="0">
                <a:solidFill>
                  <a:srgbClr val="000000"/>
                </a:solidFill>
                <a:cs typeface="Arial"/>
                <a:sym typeface="Arial"/>
              </a:rPr>
              <a:t>ettiler.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0" name="Google Shape;994;p30"/>
          <p:cNvSpPr/>
          <p:nvPr/>
        </p:nvSpPr>
        <p:spPr>
          <a:xfrm>
            <a:off x="9791700" y="1066800"/>
            <a:ext cx="2247900" cy="1447800"/>
          </a:xfrm>
          <a:prstGeom prst="wedgeRectCallout">
            <a:avLst>
              <a:gd name="adj1" fmla="val 38767"/>
              <a:gd name="adj2" fmla="val 87521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tr-TR" sz="2200" dirty="0"/>
              <a:t>Peygamberimiz hicret için bazı hazırlıklara için başladı</a:t>
            </a: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9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4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4" grpId="0" animBg="1"/>
      <p:bldP spid="266" grpId="0" animBg="1"/>
      <p:bldP spid="267" grpId="0" animBg="1"/>
      <p:bldP spid="268" grpId="0" animBg="1"/>
      <p:bldP spid="269" grpId="0" animBg="1"/>
      <p:bldP spid="2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4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304797" y="3771965"/>
            <a:ext cx="7975737" cy="14281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Peygamberimizin  hicretten önce bütün Müslümanları gruplar halinde göndermesi ve  kendisinin de en son gitmesinin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nedenleri neler olabilir?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8049718" y="1121706"/>
            <a:ext cx="3953596" cy="4247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DÜŞÜNELİM-TARTIŞALIM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89" y="1971156"/>
            <a:ext cx="3509711" cy="481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149815" y="80681"/>
            <a:ext cx="11644395" cy="861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Aşağıdaki soruların cevabının kısaca defterimize yazalım. 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04797" y="5475399"/>
            <a:ext cx="8044724" cy="1185658"/>
          </a:xfrm>
          <a:prstGeom prst="rect">
            <a:avLst/>
          </a:prstGeom>
          <a:solidFill>
            <a:srgbClr val="9DC3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Peygamberimizin  hicret sırasında herkesin bildiği bir yoldan değil de, farklı bir yol kullanması nedeni ne olabilir?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04797" y="1971156"/>
            <a:ext cx="8035698" cy="1525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Peygamberimiz hicret etmeden önce Medinelilerle anlaşma yapması nedeni ne olabilir? 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2171700" y="611215"/>
            <a:ext cx="7620000" cy="9318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Peygamberimize suikast planı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3" y="1900422"/>
            <a:ext cx="6333188" cy="42399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730584" y="1924050"/>
            <a:ext cx="5175666" cy="419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43700" y="2433934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3200" dirty="0">
                <a:solidFill>
                  <a:prstClr val="black"/>
                </a:solidFill>
              </a:rPr>
              <a:t>Müşrikler, Müslümanların Mekke’yi terk ettiğini görünce bir araya gelerek Hz. Peygamberi öldürme kararı aldılar. Fakat bundan </a:t>
            </a:r>
            <a:r>
              <a:rPr lang="tr-TR" sz="3200" b="1" dirty="0">
                <a:solidFill>
                  <a:prstClr val="black"/>
                </a:solidFill>
              </a:rPr>
              <a:t>başarılı olmadılar</a:t>
            </a:r>
            <a:r>
              <a:rPr lang="tr-TR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7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581;p21"/>
          <p:cNvGrpSpPr/>
          <p:nvPr/>
        </p:nvGrpSpPr>
        <p:grpSpPr>
          <a:xfrm>
            <a:off x="209550" y="609600"/>
            <a:ext cx="2485007" cy="1706479"/>
            <a:chOff x="3202500" y="1097800"/>
            <a:chExt cx="1057875" cy="771375"/>
          </a:xfrm>
        </p:grpSpPr>
        <p:sp>
          <p:nvSpPr>
            <p:cNvPr id="78" name="Google Shape;582;p21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79" name="Google Shape;583;p21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0" name="Google Shape;584;p21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1" name="Google Shape;585;p21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2" name="Google Shape;586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3" name="Google Shape;587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4" name="Google Shape;588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5" name="Google Shape;589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6" name="Google Shape;590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7" name="Google Shape;591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8" name="Google Shape;592;p21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9" name="Google Shape;593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0" name="Google Shape;594;p21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1" name="Google Shape;595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2" name="Google Shape;596;p21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3" name="Google Shape;597;p21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4" name="Google Shape;598;p21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5" name="Google Shape;599;p21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6" name="Google Shape;600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7" name="Google Shape;601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8" name="Google Shape;602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9" name="Google Shape;603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0" name="Google Shape;604;p21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1" name="Google Shape;605;p21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2" name="Google Shape;606;p21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3" name="Google Shape;607;p21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142" name="Google Shape;647;p21"/>
          <p:cNvGrpSpPr/>
          <p:nvPr/>
        </p:nvGrpSpPr>
        <p:grpSpPr>
          <a:xfrm rot="10155528" flipH="1">
            <a:off x="1069436" y="2419967"/>
            <a:ext cx="472110" cy="940795"/>
            <a:chOff x="4799925" y="4472525"/>
            <a:chExt cx="195525" cy="452700"/>
          </a:xfrm>
        </p:grpSpPr>
        <p:sp>
          <p:nvSpPr>
            <p:cNvPr id="143" name="Google Shape;648;p21"/>
            <p:cNvSpPr/>
            <p:nvPr/>
          </p:nvSpPr>
          <p:spPr>
            <a:xfrm>
              <a:off x="4799925" y="4472525"/>
              <a:ext cx="195525" cy="452700"/>
            </a:xfrm>
            <a:custGeom>
              <a:avLst/>
              <a:gdLst/>
              <a:ahLst/>
              <a:cxnLst/>
              <a:rect l="l" t="t" r="r" b="b"/>
              <a:pathLst>
                <a:path w="7821" h="18108" extrusionOk="0"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1" y="6718"/>
                  </a:cubicBezTo>
                  <a:cubicBezTo>
                    <a:pt x="79" y="6718"/>
                    <a:pt x="100" y="6704"/>
                    <a:pt x="115" y="6676"/>
                  </a:cubicBezTo>
                  <a:cubicBezTo>
                    <a:pt x="264" y="6811"/>
                    <a:pt x="413" y="6882"/>
                    <a:pt x="556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556" y="8382"/>
                    <a:pt x="3698" y="8837"/>
                    <a:pt x="3897" y="9292"/>
                  </a:cubicBezTo>
                  <a:lnTo>
                    <a:pt x="3954" y="9349"/>
                  </a:lnTo>
                  <a:cubicBezTo>
                    <a:pt x="3982" y="9946"/>
                    <a:pt x="4067" y="10515"/>
                    <a:pt x="4238" y="11083"/>
                  </a:cubicBezTo>
                  <a:cubicBezTo>
                    <a:pt x="4551" y="12079"/>
                    <a:pt x="4864" y="13074"/>
                    <a:pt x="5205" y="14069"/>
                  </a:cubicBezTo>
                  <a:cubicBezTo>
                    <a:pt x="5631" y="15349"/>
                    <a:pt x="6143" y="16600"/>
                    <a:pt x="6740" y="17794"/>
                  </a:cubicBezTo>
                  <a:cubicBezTo>
                    <a:pt x="6826" y="17908"/>
                    <a:pt x="6854" y="18050"/>
                    <a:pt x="7025" y="18107"/>
                  </a:cubicBezTo>
                  <a:cubicBezTo>
                    <a:pt x="7082" y="17823"/>
                    <a:pt x="6911" y="17681"/>
                    <a:pt x="6826" y="17510"/>
                  </a:cubicBezTo>
                  <a:cubicBezTo>
                    <a:pt x="6655" y="17226"/>
                    <a:pt x="6684" y="17027"/>
                    <a:pt x="6939" y="16799"/>
                  </a:cubicBezTo>
                  <a:cubicBezTo>
                    <a:pt x="7053" y="16714"/>
                    <a:pt x="7167" y="16628"/>
                    <a:pt x="7252" y="16515"/>
                  </a:cubicBezTo>
                  <a:cubicBezTo>
                    <a:pt x="6883" y="15320"/>
                    <a:pt x="6541" y="14098"/>
                    <a:pt x="6200" y="12875"/>
                  </a:cubicBezTo>
                  <a:cubicBezTo>
                    <a:pt x="6115" y="12534"/>
                    <a:pt x="6029" y="12192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95" y="6704"/>
                    <a:pt x="4266" y="6647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4" name="Google Shape;649;p21"/>
            <p:cNvSpPr/>
            <p:nvPr/>
          </p:nvSpPr>
          <p:spPr>
            <a:xfrm>
              <a:off x="4898750" y="4706225"/>
              <a:ext cx="82500" cy="219000"/>
            </a:xfrm>
            <a:custGeom>
              <a:avLst/>
              <a:gdLst/>
              <a:ahLst/>
              <a:cxnLst/>
              <a:rect l="l" t="t" r="r" b="b"/>
              <a:pathLst>
                <a:path w="3300" h="8760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98"/>
                    <a:pt x="114" y="1167"/>
                    <a:pt x="285" y="1735"/>
                  </a:cubicBezTo>
                  <a:cubicBezTo>
                    <a:pt x="598" y="2731"/>
                    <a:pt x="911" y="3726"/>
                    <a:pt x="1252" y="4721"/>
                  </a:cubicBezTo>
                  <a:cubicBezTo>
                    <a:pt x="1678" y="6001"/>
                    <a:pt x="2190" y="7252"/>
                    <a:pt x="2787" y="8446"/>
                  </a:cubicBezTo>
                  <a:cubicBezTo>
                    <a:pt x="2873" y="8560"/>
                    <a:pt x="2901" y="8702"/>
                    <a:pt x="3072" y="8759"/>
                  </a:cubicBezTo>
                  <a:cubicBezTo>
                    <a:pt x="3129" y="8475"/>
                    <a:pt x="2958" y="8333"/>
                    <a:pt x="2873" y="8162"/>
                  </a:cubicBezTo>
                  <a:cubicBezTo>
                    <a:pt x="2702" y="7878"/>
                    <a:pt x="2731" y="7679"/>
                    <a:pt x="2986" y="7451"/>
                  </a:cubicBezTo>
                  <a:cubicBezTo>
                    <a:pt x="3100" y="7366"/>
                    <a:pt x="3214" y="7280"/>
                    <a:pt x="3299" y="7167"/>
                  </a:cubicBezTo>
                  <a:cubicBezTo>
                    <a:pt x="3242" y="6996"/>
                    <a:pt x="3186" y="6825"/>
                    <a:pt x="3129" y="6655"/>
                  </a:cubicBezTo>
                  <a:cubicBezTo>
                    <a:pt x="3129" y="6797"/>
                    <a:pt x="3043" y="6939"/>
                    <a:pt x="2873" y="7167"/>
                  </a:cubicBezTo>
                  <a:cubicBezTo>
                    <a:pt x="2816" y="7252"/>
                    <a:pt x="2759" y="7337"/>
                    <a:pt x="2674" y="7423"/>
                  </a:cubicBezTo>
                  <a:cubicBezTo>
                    <a:pt x="2105" y="6854"/>
                    <a:pt x="939" y="3669"/>
                    <a:pt x="1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5" name="Google Shape;650;p21"/>
            <p:cNvSpPr/>
            <p:nvPr/>
          </p:nvSpPr>
          <p:spPr>
            <a:xfrm>
              <a:off x="4799925" y="4472525"/>
              <a:ext cx="195525" cy="392250"/>
            </a:xfrm>
            <a:custGeom>
              <a:avLst/>
              <a:gdLst/>
              <a:ahLst/>
              <a:cxnLst/>
              <a:rect l="l" t="t" r="r" b="b"/>
              <a:pathLst>
                <a:path w="7821" h="15690" extrusionOk="0">
                  <a:moveTo>
                    <a:pt x="3402" y="1318"/>
                  </a:moveTo>
                  <a:cubicBezTo>
                    <a:pt x="3444" y="1318"/>
                    <a:pt x="3485" y="1345"/>
                    <a:pt x="3527" y="1386"/>
                  </a:cubicBezTo>
                  <a:cubicBezTo>
                    <a:pt x="3556" y="1443"/>
                    <a:pt x="3556" y="1529"/>
                    <a:pt x="3470" y="1557"/>
                  </a:cubicBezTo>
                  <a:cubicBezTo>
                    <a:pt x="3460" y="1562"/>
                    <a:pt x="3449" y="1565"/>
                    <a:pt x="3439" y="1565"/>
                  </a:cubicBezTo>
                  <a:cubicBezTo>
                    <a:pt x="3393" y="1565"/>
                    <a:pt x="3351" y="1518"/>
                    <a:pt x="3328" y="1472"/>
                  </a:cubicBezTo>
                  <a:cubicBezTo>
                    <a:pt x="3300" y="1415"/>
                    <a:pt x="3271" y="1358"/>
                    <a:pt x="3356" y="1329"/>
                  </a:cubicBezTo>
                  <a:cubicBezTo>
                    <a:pt x="3372" y="1322"/>
                    <a:pt x="3387" y="1318"/>
                    <a:pt x="3402" y="1318"/>
                  </a:cubicBezTo>
                  <a:close/>
                  <a:moveTo>
                    <a:pt x="1025" y="4770"/>
                  </a:moveTo>
                  <a:lnTo>
                    <a:pt x="1025" y="4770"/>
                  </a:lnTo>
                  <a:cubicBezTo>
                    <a:pt x="797" y="5396"/>
                    <a:pt x="882" y="6192"/>
                    <a:pt x="200" y="6619"/>
                  </a:cubicBezTo>
                  <a:cubicBezTo>
                    <a:pt x="314" y="6533"/>
                    <a:pt x="314" y="6363"/>
                    <a:pt x="371" y="6221"/>
                  </a:cubicBezTo>
                  <a:cubicBezTo>
                    <a:pt x="541" y="5709"/>
                    <a:pt x="598" y="5168"/>
                    <a:pt x="1025" y="4770"/>
                  </a:cubicBezTo>
                  <a:close/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5" y="6718"/>
                  </a:cubicBezTo>
                  <a:cubicBezTo>
                    <a:pt x="86" y="6718"/>
                    <a:pt x="115" y="6704"/>
                    <a:pt x="143" y="6676"/>
                  </a:cubicBezTo>
                  <a:lnTo>
                    <a:pt x="115" y="6676"/>
                  </a:lnTo>
                  <a:lnTo>
                    <a:pt x="200" y="6619"/>
                  </a:lnTo>
                  <a:lnTo>
                    <a:pt x="143" y="6676"/>
                  </a:lnTo>
                  <a:cubicBezTo>
                    <a:pt x="279" y="6811"/>
                    <a:pt x="421" y="6882"/>
                    <a:pt x="560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624" y="7830"/>
                    <a:pt x="3664" y="7704"/>
                    <a:pt x="3724" y="7704"/>
                  </a:cubicBezTo>
                  <a:cubicBezTo>
                    <a:pt x="3750" y="7704"/>
                    <a:pt x="3778" y="7726"/>
                    <a:pt x="3811" y="7785"/>
                  </a:cubicBezTo>
                  <a:cubicBezTo>
                    <a:pt x="3954" y="8041"/>
                    <a:pt x="4067" y="8296"/>
                    <a:pt x="4124" y="8552"/>
                  </a:cubicBezTo>
                  <a:cubicBezTo>
                    <a:pt x="4494" y="9974"/>
                    <a:pt x="5120" y="11282"/>
                    <a:pt x="5489" y="12704"/>
                  </a:cubicBezTo>
                  <a:cubicBezTo>
                    <a:pt x="5688" y="13415"/>
                    <a:pt x="5973" y="14098"/>
                    <a:pt x="6200" y="14780"/>
                  </a:cubicBezTo>
                  <a:cubicBezTo>
                    <a:pt x="6285" y="15008"/>
                    <a:pt x="6399" y="15235"/>
                    <a:pt x="6627" y="15377"/>
                  </a:cubicBezTo>
                  <a:cubicBezTo>
                    <a:pt x="6797" y="15491"/>
                    <a:pt x="6911" y="15605"/>
                    <a:pt x="6996" y="15690"/>
                  </a:cubicBezTo>
                  <a:cubicBezTo>
                    <a:pt x="6939" y="15519"/>
                    <a:pt x="6883" y="15320"/>
                    <a:pt x="6826" y="15121"/>
                  </a:cubicBezTo>
                  <a:lnTo>
                    <a:pt x="6797" y="15064"/>
                  </a:lnTo>
                  <a:cubicBezTo>
                    <a:pt x="6428" y="14382"/>
                    <a:pt x="6115" y="13671"/>
                    <a:pt x="5887" y="12932"/>
                  </a:cubicBezTo>
                  <a:cubicBezTo>
                    <a:pt x="5830" y="12704"/>
                    <a:pt x="5745" y="12505"/>
                    <a:pt x="5745" y="12249"/>
                  </a:cubicBezTo>
                  <a:lnTo>
                    <a:pt x="5745" y="12249"/>
                  </a:lnTo>
                  <a:cubicBezTo>
                    <a:pt x="5887" y="12420"/>
                    <a:pt x="6029" y="12562"/>
                    <a:pt x="6172" y="12704"/>
                  </a:cubicBezTo>
                  <a:cubicBezTo>
                    <a:pt x="6086" y="12420"/>
                    <a:pt x="6001" y="12135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33" y="6835"/>
                    <a:pt x="4184" y="6855"/>
                    <a:pt x="4144" y="6855"/>
                  </a:cubicBezTo>
                  <a:cubicBezTo>
                    <a:pt x="4035" y="6855"/>
                    <a:pt x="3987" y="6715"/>
                    <a:pt x="3925" y="6590"/>
                  </a:cubicBezTo>
                  <a:cubicBezTo>
                    <a:pt x="3669" y="5794"/>
                    <a:pt x="3470" y="4969"/>
                    <a:pt x="3385" y="4116"/>
                  </a:cubicBezTo>
                  <a:cubicBezTo>
                    <a:pt x="3356" y="3775"/>
                    <a:pt x="3271" y="3462"/>
                    <a:pt x="3157" y="3121"/>
                  </a:cubicBezTo>
                  <a:cubicBezTo>
                    <a:pt x="2958" y="2694"/>
                    <a:pt x="2930" y="2211"/>
                    <a:pt x="3015" y="1728"/>
                  </a:cubicBezTo>
                  <a:lnTo>
                    <a:pt x="3015" y="1728"/>
                  </a:lnTo>
                  <a:cubicBezTo>
                    <a:pt x="3641" y="1841"/>
                    <a:pt x="3698" y="1898"/>
                    <a:pt x="3726" y="2439"/>
                  </a:cubicBezTo>
                  <a:cubicBezTo>
                    <a:pt x="3755" y="3405"/>
                    <a:pt x="3897" y="4344"/>
                    <a:pt x="3982" y="5311"/>
                  </a:cubicBezTo>
                  <a:cubicBezTo>
                    <a:pt x="4010" y="5737"/>
                    <a:pt x="4039" y="6164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6" name="Google Shape;651;p21"/>
            <p:cNvSpPr/>
            <p:nvPr/>
          </p:nvSpPr>
          <p:spPr>
            <a:xfrm>
              <a:off x="4889500" y="4664975"/>
              <a:ext cx="87475" cy="226825"/>
            </a:xfrm>
            <a:custGeom>
              <a:avLst/>
              <a:gdLst/>
              <a:ahLst/>
              <a:cxnLst/>
              <a:rect l="l" t="t" r="r" b="b"/>
              <a:pathLst>
                <a:path w="3499" h="9073" extrusionOk="0">
                  <a:moveTo>
                    <a:pt x="141" y="0"/>
                  </a:moveTo>
                  <a:cubicBezTo>
                    <a:pt x="91" y="0"/>
                    <a:pt x="59" y="105"/>
                    <a:pt x="1" y="143"/>
                  </a:cubicBezTo>
                  <a:cubicBezTo>
                    <a:pt x="200" y="627"/>
                    <a:pt x="314" y="1110"/>
                    <a:pt x="314" y="1594"/>
                  </a:cubicBezTo>
                  <a:lnTo>
                    <a:pt x="371" y="1651"/>
                  </a:lnTo>
                  <a:cubicBezTo>
                    <a:pt x="1309" y="5319"/>
                    <a:pt x="2475" y="8504"/>
                    <a:pt x="3044" y="9073"/>
                  </a:cubicBezTo>
                  <a:cubicBezTo>
                    <a:pt x="3129" y="8987"/>
                    <a:pt x="3186" y="8902"/>
                    <a:pt x="3243" y="8817"/>
                  </a:cubicBezTo>
                  <a:cubicBezTo>
                    <a:pt x="3413" y="8589"/>
                    <a:pt x="3499" y="8447"/>
                    <a:pt x="3499" y="8305"/>
                  </a:cubicBezTo>
                  <a:cubicBezTo>
                    <a:pt x="3470" y="8191"/>
                    <a:pt x="3442" y="8106"/>
                    <a:pt x="3413" y="7992"/>
                  </a:cubicBezTo>
                  <a:cubicBezTo>
                    <a:pt x="3328" y="7907"/>
                    <a:pt x="3214" y="7793"/>
                    <a:pt x="3044" y="7679"/>
                  </a:cubicBezTo>
                  <a:cubicBezTo>
                    <a:pt x="2816" y="7537"/>
                    <a:pt x="2702" y="7310"/>
                    <a:pt x="2617" y="7082"/>
                  </a:cubicBezTo>
                  <a:cubicBezTo>
                    <a:pt x="2390" y="6400"/>
                    <a:pt x="2105" y="5717"/>
                    <a:pt x="1906" y="5006"/>
                  </a:cubicBezTo>
                  <a:cubicBezTo>
                    <a:pt x="1537" y="3584"/>
                    <a:pt x="911" y="2276"/>
                    <a:pt x="541" y="854"/>
                  </a:cubicBezTo>
                  <a:cubicBezTo>
                    <a:pt x="484" y="598"/>
                    <a:pt x="371" y="343"/>
                    <a:pt x="228" y="87"/>
                  </a:cubicBezTo>
                  <a:cubicBezTo>
                    <a:pt x="192" y="23"/>
                    <a:pt x="165" y="0"/>
                    <a:pt x="141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7" name="Google Shape;652;p21"/>
            <p:cNvSpPr/>
            <p:nvPr/>
          </p:nvSpPr>
          <p:spPr>
            <a:xfrm>
              <a:off x="4943550" y="4778750"/>
              <a:ext cx="27025" cy="71825"/>
            </a:xfrm>
            <a:custGeom>
              <a:avLst/>
              <a:gdLst/>
              <a:ahLst/>
              <a:cxnLst/>
              <a:rect l="l" t="t" r="r" b="b"/>
              <a:pathLst>
                <a:path w="1081" h="2873" extrusionOk="0">
                  <a:moveTo>
                    <a:pt x="455" y="626"/>
                  </a:moveTo>
                  <a:cubicBezTo>
                    <a:pt x="455" y="569"/>
                    <a:pt x="427" y="512"/>
                    <a:pt x="427" y="455"/>
                  </a:cubicBezTo>
                  <a:cubicBezTo>
                    <a:pt x="284" y="313"/>
                    <a:pt x="142" y="171"/>
                    <a:pt x="0" y="0"/>
                  </a:cubicBezTo>
                  <a:cubicBezTo>
                    <a:pt x="0" y="256"/>
                    <a:pt x="85" y="455"/>
                    <a:pt x="142" y="683"/>
                  </a:cubicBezTo>
                  <a:cubicBezTo>
                    <a:pt x="370" y="1422"/>
                    <a:pt x="683" y="2133"/>
                    <a:pt x="1052" y="2815"/>
                  </a:cubicBezTo>
                  <a:lnTo>
                    <a:pt x="1081" y="2872"/>
                  </a:lnTo>
                  <a:cubicBezTo>
                    <a:pt x="882" y="2133"/>
                    <a:pt x="683" y="1365"/>
                    <a:pt x="455" y="626"/>
                  </a:cubicBezTo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8" name="Google Shape;653;p21"/>
            <p:cNvSpPr/>
            <p:nvPr/>
          </p:nvSpPr>
          <p:spPr>
            <a:xfrm>
              <a:off x="4873150" y="4515700"/>
              <a:ext cx="34150" cy="130825"/>
            </a:xfrm>
            <a:custGeom>
              <a:avLst/>
              <a:gdLst/>
              <a:ahLst/>
              <a:cxnLst/>
              <a:rect l="l" t="t" r="r" b="b"/>
              <a:pathLst>
                <a:path w="1366" h="5233" extrusionOk="0">
                  <a:moveTo>
                    <a:pt x="1366" y="5062"/>
                  </a:moveTo>
                  <a:cubicBezTo>
                    <a:pt x="1138" y="5233"/>
                    <a:pt x="1081" y="5034"/>
                    <a:pt x="996" y="4863"/>
                  </a:cubicBezTo>
                  <a:cubicBezTo>
                    <a:pt x="740" y="4067"/>
                    <a:pt x="541" y="3242"/>
                    <a:pt x="456" y="2389"/>
                  </a:cubicBezTo>
                  <a:cubicBezTo>
                    <a:pt x="427" y="2048"/>
                    <a:pt x="342" y="1735"/>
                    <a:pt x="228" y="1394"/>
                  </a:cubicBezTo>
                  <a:cubicBezTo>
                    <a:pt x="29" y="967"/>
                    <a:pt x="1" y="484"/>
                    <a:pt x="86" y="1"/>
                  </a:cubicBezTo>
                  <a:cubicBezTo>
                    <a:pt x="712" y="114"/>
                    <a:pt x="769" y="171"/>
                    <a:pt x="797" y="712"/>
                  </a:cubicBezTo>
                  <a:cubicBezTo>
                    <a:pt x="826" y="1678"/>
                    <a:pt x="968" y="2617"/>
                    <a:pt x="1053" y="3584"/>
                  </a:cubicBezTo>
                  <a:cubicBezTo>
                    <a:pt x="1081" y="4010"/>
                    <a:pt x="1110" y="4437"/>
                    <a:pt x="1309" y="4835"/>
                  </a:cubicBezTo>
                  <a:cubicBezTo>
                    <a:pt x="1337" y="4920"/>
                    <a:pt x="1366" y="4977"/>
                    <a:pt x="1366" y="5062"/>
                  </a:cubicBezTo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9" name="Google Shape;654;p21"/>
            <p:cNvSpPr/>
            <p:nvPr/>
          </p:nvSpPr>
          <p:spPr>
            <a:xfrm>
              <a:off x="4888800" y="4668550"/>
              <a:ext cx="8550" cy="36275"/>
            </a:xfrm>
            <a:custGeom>
              <a:avLst/>
              <a:gdLst/>
              <a:ahLst/>
              <a:cxnLst/>
              <a:rect l="l" t="t" r="r" b="b"/>
              <a:pathLst>
                <a:path w="342" h="1451" extrusionOk="0">
                  <a:moveTo>
                    <a:pt x="29" y="0"/>
                  </a:moveTo>
                  <a:cubicBezTo>
                    <a:pt x="228" y="455"/>
                    <a:pt x="342" y="939"/>
                    <a:pt x="342" y="1451"/>
                  </a:cubicBezTo>
                  <a:cubicBezTo>
                    <a:pt x="143" y="996"/>
                    <a:pt x="1" y="512"/>
                    <a:pt x="29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50" name="Google Shape;655;p21"/>
            <p:cNvSpPr/>
            <p:nvPr/>
          </p:nvSpPr>
          <p:spPr>
            <a:xfrm>
              <a:off x="4802775" y="4591775"/>
              <a:ext cx="22775" cy="47650"/>
            </a:xfrm>
            <a:custGeom>
              <a:avLst/>
              <a:gdLst/>
              <a:ahLst/>
              <a:cxnLst/>
              <a:rect l="l" t="t" r="r" b="b"/>
              <a:pathLst>
                <a:path w="911" h="1906" extrusionOk="0">
                  <a:moveTo>
                    <a:pt x="29" y="1906"/>
                  </a:moveTo>
                  <a:cubicBezTo>
                    <a:pt x="200" y="1820"/>
                    <a:pt x="200" y="1621"/>
                    <a:pt x="257" y="1451"/>
                  </a:cubicBezTo>
                  <a:cubicBezTo>
                    <a:pt x="427" y="939"/>
                    <a:pt x="484" y="398"/>
                    <a:pt x="911" y="0"/>
                  </a:cubicBezTo>
                  <a:cubicBezTo>
                    <a:pt x="683" y="654"/>
                    <a:pt x="768" y="1479"/>
                    <a:pt x="1" y="1906"/>
                  </a:cubicBezTo>
                  <a:lnTo>
                    <a:pt x="29" y="1906"/>
                  </a:ln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179" name="Metin kutusu 178"/>
          <p:cNvSpPr txBox="1"/>
          <p:nvPr/>
        </p:nvSpPr>
        <p:spPr>
          <a:xfrm>
            <a:off x="391511" y="1015666"/>
            <a:ext cx="19982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1. Durak Mekke</a:t>
            </a:r>
          </a:p>
        </p:txBody>
      </p:sp>
      <p:grpSp>
        <p:nvGrpSpPr>
          <p:cNvPr id="246" name="Google Shape;581;p21"/>
          <p:cNvGrpSpPr/>
          <p:nvPr/>
        </p:nvGrpSpPr>
        <p:grpSpPr>
          <a:xfrm>
            <a:off x="2990850" y="609600"/>
            <a:ext cx="2686050" cy="1752600"/>
            <a:chOff x="3202500" y="1097800"/>
            <a:chExt cx="1057875" cy="771375"/>
          </a:xfrm>
          <a:solidFill>
            <a:srgbClr val="577590"/>
          </a:solidFill>
        </p:grpSpPr>
        <p:sp>
          <p:nvSpPr>
            <p:cNvPr id="247" name="Google Shape;582;p21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48" name="Google Shape;583;p21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49" name="Google Shape;584;p21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0" name="Google Shape;585;p21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1" name="Google Shape;586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2" name="Google Shape;587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3" name="Google Shape;588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4" name="Google Shape;589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5" name="Google Shape;590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6" name="Google Shape;591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7" name="Google Shape;592;p21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8" name="Google Shape;593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9" name="Google Shape;594;p21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0" name="Google Shape;595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1" name="Google Shape;596;p21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2" name="Google Shape;597;p21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3" name="Google Shape;598;p21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4" name="Google Shape;599;p21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5" name="Google Shape;600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6" name="Google Shape;601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7" name="Google Shape;602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8" name="Google Shape;603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9" name="Google Shape;604;p21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70" name="Google Shape;605;p21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71" name="Google Shape;606;p21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72" name="Google Shape;607;p21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300" name="Google Shape;647;p21"/>
          <p:cNvGrpSpPr/>
          <p:nvPr/>
        </p:nvGrpSpPr>
        <p:grpSpPr>
          <a:xfrm rot="10155528" flipH="1">
            <a:off x="4030206" y="2520230"/>
            <a:ext cx="472110" cy="940795"/>
            <a:chOff x="4799925" y="4472525"/>
            <a:chExt cx="195525" cy="452700"/>
          </a:xfrm>
          <a:solidFill>
            <a:srgbClr val="577590"/>
          </a:solidFill>
        </p:grpSpPr>
        <p:sp>
          <p:nvSpPr>
            <p:cNvPr id="301" name="Google Shape;648;p21"/>
            <p:cNvSpPr/>
            <p:nvPr/>
          </p:nvSpPr>
          <p:spPr>
            <a:xfrm>
              <a:off x="4799925" y="4472525"/>
              <a:ext cx="195525" cy="452700"/>
            </a:xfrm>
            <a:custGeom>
              <a:avLst/>
              <a:gdLst/>
              <a:ahLst/>
              <a:cxnLst/>
              <a:rect l="l" t="t" r="r" b="b"/>
              <a:pathLst>
                <a:path w="7821" h="18108" extrusionOk="0"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1" y="6718"/>
                  </a:cubicBezTo>
                  <a:cubicBezTo>
                    <a:pt x="79" y="6718"/>
                    <a:pt x="100" y="6704"/>
                    <a:pt x="115" y="6676"/>
                  </a:cubicBezTo>
                  <a:cubicBezTo>
                    <a:pt x="264" y="6811"/>
                    <a:pt x="413" y="6882"/>
                    <a:pt x="556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556" y="8382"/>
                    <a:pt x="3698" y="8837"/>
                    <a:pt x="3897" y="9292"/>
                  </a:cubicBezTo>
                  <a:lnTo>
                    <a:pt x="3954" y="9349"/>
                  </a:lnTo>
                  <a:cubicBezTo>
                    <a:pt x="3982" y="9946"/>
                    <a:pt x="4067" y="10515"/>
                    <a:pt x="4238" y="11083"/>
                  </a:cubicBezTo>
                  <a:cubicBezTo>
                    <a:pt x="4551" y="12079"/>
                    <a:pt x="4864" y="13074"/>
                    <a:pt x="5205" y="14069"/>
                  </a:cubicBezTo>
                  <a:cubicBezTo>
                    <a:pt x="5631" y="15349"/>
                    <a:pt x="6143" y="16600"/>
                    <a:pt x="6740" y="17794"/>
                  </a:cubicBezTo>
                  <a:cubicBezTo>
                    <a:pt x="6826" y="17908"/>
                    <a:pt x="6854" y="18050"/>
                    <a:pt x="7025" y="18107"/>
                  </a:cubicBezTo>
                  <a:cubicBezTo>
                    <a:pt x="7082" y="17823"/>
                    <a:pt x="6911" y="17681"/>
                    <a:pt x="6826" y="17510"/>
                  </a:cubicBezTo>
                  <a:cubicBezTo>
                    <a:pt x="6655" y="17226"/>
                    <a:pt x="6684" y="17027"/>
                    <a:pt x="6939" y="16799"/>
                  </a:cubicBezTo>
                  <a:cubicBezTo>
                    <a:pt x="7053" y="16714"/>
                    <a:pt x="7167" y="16628"/>
                    <a:pt x="7252" y="16515"/>
                  </a:cubicBezTo>
                  <a:cubicBezTo>
                    <a:pt x="6883" y="15320"/>
                    <a:pt x="6541" y="14098"/>
                    <a:pt x="6200" y="12875"/>
                  </a:cubicBezTo>
                  <a:cubicBezTo>
                    <a:pt x="6115" y="12534"/>
                    <a:pt x="6029" y="12192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95" y="6704"/>
                    <a:pt x="4266" y="6647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2" name="Google Shape;649;p21"/>
            <p:cNvSpPr/>
            <p:nvPr/>
          </p:nvSpPr>
          <p:spPr>
            <a:xfrm>
              <a:off x="4898750" y="4706225"/>
              <a:ext cx="82500" cy="219000"/>
            </a:xfrm>
            <a:custGeom>
              <a:avLst/>
              <a:gdLst/>
              <a:ahLst/>
              <a:cxnLst/>
              <a:rect l="l" t="t" r="r" b="b"/>
              <a:pathLst>
                <a:path w="3300" h="8760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98"/>
                    <a:pt x="114" y="1167"/>
                    <a:pt x="285" y="1735"/>
                  </a:cubicBezTo>
                  <a:cubicBezTo>
                    <a:pt x="598" y="2731"/>
                    <a:pt x="911" y="3726"/>
                    <a:pt x="1252" y="4721"/>
                  </a:cubicBezTo>
                  <a:cubicBezTo>
                    <a:pt x="1678" y="6001"/>
                    <a:pt x="2190" y="7252"/>
                    <a:pt x="2787" y="8446"/>
                  </a:cubicBezTo>
                  <a:cubicBezTo>
                    <a:pt x="2873" y="8560"/>
                    <a:pt x="2901" y="8702"/>
                    <a:pt x="3072" y="8759"/>
                  </a:cubicBezTo>
                  <a:cubicBezTo>
                    <a:pt x="3129" y="8475"/>
                    <a:pt x="2958" y="8333"/>
                    <a:pt x="2873" y="8162"/>
                  </a:cubicBezTo>
                  <a:cubicBezTo>
                    <a:pt x="2702" y="7878"/>
                    <a:pt x="2731" y="7679"/>
                    <a:pt x="2986" y="7451"/>
                  </a:cubicBezTo>
                  <a:cubicBezTo>
                    <a:pt x="3100" y="7366"/>
                    <a:pt x="3214" y="7280"/>
                    <a:pt x="3299" y="7167"/>
                  </a:cubicBezTo>
                  <a:cubicBezTo>
                    <a:pt x="3242" y="6996"/>
                    <a:pt x="3186" y="6825"/>
                    <a:pt x="3129" y="6655"/>
                  </a:cubicBezTo>
                  <a:cubicBezTo>
                    <a:pt x="3129" y="6797"/>
                    <a:pt x="3043" y="6939"/>
                    <a:pt x="2873" y="7167"/>
                  </a:cubicBezTo>
                  <a:cubicBezTo>
                    <a:pt x="2816" y="7252"/>
                    <a:pt x="2759" y="7337"/>
                    <a:pt x="2674" y="7423"/>
                  </a:cubicBezTo>
                  <a:cubicBezTo>
                    <a:pt x="2105" y="6854"/>
                    <a:pt x="939" y="3669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3" name="Google Shape;650;p21"/>
            <p:cNvSpPr/>
            <p:nvPr/>
          </p:nvSpPr>
          <p:spPr>
            <a:xfrm>
              <a:off x="4799925" y="4472525"/>
              <a:ext cx="195525" cy="392250"/>
            </a:xfrm>
            <a:custGeom>
              <a:avLst/>
              <a:gdLst/>
              <a:ahLst/>
              <a:cxnLst/>
              <a:rect l="l" t="t" r="r" b="b"/>
              <a:pathLst>
                <a:path w="7821" h="15690" extrusionOk="0">
                  <a:moveTo>
                    <a:pt x="3402" y="1318"/>
                  </a:moveTo>
                  <a:cubicBezTo>
                    <a:pt x="3444" y="1318"/>
                    <a:pt x="3485" y="1345"/>
                    <a:pt x="3527" y="1386"/>
                  </a:cubicBezTo>
                  <a:cubicBezTo>
                    <a:pt x="3556" y="1443"/>
                    <a:pt x="3556" y="1529"/>
                    <a:pt x="3470" y="1557"/>
                  </a:cubicBezTo>
                  <a:cubicBezTo>
                    <a:pt x="3460" y="1562"/>
                    <a:pt x="3449" y="1565"/>
                    <a:pt x="3439" y="1565"/>
                  </a:cubicBezTo>
                  <a:cubicBezTo>
                    <a:pt x="3393" y="1565"/>
                    <a:pt x="3351" y="1518"/>
                    <a:pt x="3328" y="1472"/>
                  </a:cubicBezTo>
                  <a:cubicBezTo>
                    <a:pt x="3300" y="1415"/>
                    <a:pt x="3271" y="1358"/>
                    <a:pt x="3356" y="1329"/>
                  </a:cubicBezTo>
                  <a:cubicBezTo>
                    <a:pt x="3372" y="1322"/>
                    <a:pt x="3387" y="1318"/>
                    <a:pt x="3402" y="1318"/>
                  </a:cubicBezTo>
                  <a:close/>
                  <a:moveTo>
                    <a:pt x="1025" y="4770"/>
                  </a:moveTo>
                  <a:lnTo>
                    <a:pt x="1025" y="4770"/>
                  </a:lnTo>
                  <a:cubicBezTo>
                    <a:pt x="797" y="5396"/>
                    <a:pt x="882" y="6192"/>
                    <a:pt x="200" y="6619"/>
                  </a:cubicBezTo>
                  <a:cubicBezTo>
                    <a:pt x="314" y="6533"/>
                    <a:pt x="314" y="6363"/>
                    <a:pt x="371" y="6221"/>
                  </a:cubicBezTo>
                  <a:cubicBezTo>
                    <a:pt x="541" y="5709"/>
                    <a:pt x="598" y="5168"/>
                    <a:pt x="1025" y="4770"/>
                  </a:cubicBezTo>
                  <a:close/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5" y="6718"/>
                  </a:cubicBezTo>
                  <a:cubicBezTo>
                    <a:pt x="86" y="6718"/>
                    <a:pt x="115" y="6704"/>
                    <a:pt x="143" y="6676"/>
                  </a:cubicBezTo>
                  <a:lnTo>
                    <a:pt x="115" y="6676"/>
                  </a:lnTo>
                  <a:lnTo>
                    <a:pt x="200" y="6619"/>
                  </a:lnTo>
                  <a:lnTo>
                    <a:pt x="143" y="6676"/>
                  </a:lnTo>
                  <a:cubicBezTo>
                    <a:pt x="279" y="6811"/>
                    <a:pt x="421" y="6882"/>
                    <a:pt x="560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624" y="7830"/>
                    <a:pt x="3664" y="7704"/>
                    <a:pt x="3724" y="7704"/>
                  </a:cubicBezTo>
                  <a:cubicBezTo>
                    <a:pt x="3750" y="7704"/>
                    <a:pt x="3778" y="7726"/>
                    <a:pt x="3811" y="7785"/>
                  </a:cubicBezTo>
                  <a:cubicBezTo>
                    <a:pt x="3954" y="8041"/>
                    <a:pt x="4067" y="8296"/>
                    <a:pt x="4124" y="8552"/>
                  </a:cubicBezTo>
                  <a:cubicBezTo>
                    <a:pt x="4494" y="9974"/>
                    <a:pt x="5120" y="11282"/>
                    <a:pt x="5489" y="12704"/>
                  </a:cubicBezTo>
                  <a:cubicBezTo>
                    <a:pt x="5688" y="13415"/>
                    <a:pt x="5973" y="14098"/>
                    <a:pt x="6200" y="14780"/>
                  </a:cubicBezTo>
                  <a:cubicBezTo>
                    <a:pt x="6285" y="15008"/>
                    <a:pt x="6399" y="15235"/>
                    <a:pt x="6627" y="15377"/>
                  </a:cubicBezTo>
                  <a:cubicBezTo>
                    <a:pt x="6797" y="15491"/>
                    <a:pt x="6911" y="15605"/>
                    <a:pt x="6996" y="15690"/>
                  </a:cubicBezTo>
                  <a:cubicBezTo>
                    <a:pt x="6939" y="15519"/>
                    <a:pt x="6883" y="15320"/>
                    <a:pt x="6826" y="15121"/>
                  </a:cubicBezTo>
                  <a:lnTo>
                    <a:pt x="6797" y="15064"/>
                  </a:lnTo>
                  <a:cubicBezTo>
                    <a:pt x="6428" y="14382"/>
                    <a:pt x="6115" y="13671"/>
                    <a:pt x="5887" y="12932"/>
                  </a:cubicBezTo>
                  <a:cubicBezTo>
                    <a:pt x="5830" y="12704"/>
                    <a:pt x="5745" y="12505"/>
                    <a:pt x="5745" y="12249"/>
                  </a:cubicBezTo>
                  <a:lnTo>
                    <a:pt x="5745" y="12249"/>
                  </a:lnTo>
                  <a:cubicBezTo>
                    <a:pt x="5887" y="12420"/>
                    <a:pt x="6029" y="12562"/>
                    <a:pt x="6172" y="12704"/>
                  </a:cubicBezTo>
                  <a:cubicBezTo>
                    <a:pt x="6086" y="12420"/>
                    <a:pt x="6001" y="12135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33" y="6835"/>
                    <a:pt x="4184" y="6855"/>
                    <a:pt x="4144" y="6855"/>
                  </a:cubicBezTo>
                  <a:cubicBezTo>
                    <a:pt x="4035" y="6855"/>
                    <a:pt x="3987" y="6715"/>
                    <a:pt x="3925" y="6590"/>
                  </a:cubicBezTo>
                  <a:cubicBezTo>
                    <a:pt x="3669" y="5794"/>
                    <a:pt x="3470" y="4969"/>
                    <a:pt x="3385" y="4116"/>
                  </a:cubicBezTo>
                  <a:cubicBezTo>
                    <a:pt x="3356" y="3775"/>
                    <a:pt x="3271" y="3462"/>
                    <a:pt x="3157" y="3121"/>
                  </a:cubicBezTo>
                  <a:cubicBezTo>
                    <a:pt x="2958" y="2694"/>
                    <a:pt x="2930" y="2211"/>
                    <a:pt x="3015" y="1728"/>
                  </a:cubicBezTo>
                  <a:lnTo>
                    <a:pt x="3015" y="1728"/>
                  </a:lnTo>
                  <a:cubicBezTo>
                    <a:pt x="3641" y="1841"/>
                    <a:pt x="3698" y="1898"/>
                    <a:pt x="3726" y="2439"/>
                  </a:cubicBezTo>
                  <a:cubicBezTo>
                    <a:pt x="3755" y="3405"/>
                    <a:pt x="3897" y="4344"/>
                    <a:pt x="3982" y="5311"/>
                  </a:cubicBezTo>
                  <a:cubicBezTo>
                    <a:pt x="4010" y="5737"/>
                    <a:pt x="4039" y="6164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4" name="Google Shape;651;p21"/>
            <p:cNvSpPr/>
            <p:nvPr/>
          </p:nvSpPr>
          <p:spPr>
            <a:xfrm>
              <a:off x="4889500" y="4664975"/>
              <a:ext cx="87475" cy="226825"/>
            </a:xfrm>
            <a:custGeom>
              <a:avLst/>
              <a:gdLst/>
              <a:ahLst/>
              <a:cxnLst/>
              <a:rect l="l" t="t" r="r" b="b"/>
              <a:pathLst>
                <a:path w="3499" h="9073" extrusionOk="0">
                  <a:moveTo>
                    <a:pt x="141" y="0"/>
                  </a:moveTo>
                  <a:cubicBezTo>
                    <a:pt x="91" y="0"/>
                    <a:pt x="59" y="105"/>
                    <a:pt x="1" y="143"/>
                  </a:cubicBezTo>
                  <a:cubicBezTo>
                    <a:pt x="200" y="627"/>
                    <a:pt x="314" y="1110"/>
                    <a:pt x="314" y="1594"/>
                  </a:cubicBezTo>
                  <a:lnTo>
                    <a:pt x="371" y="1651"/>
                  </a:lnTo>
                  <a:cubicBezTo>
                    <a:pt x="1309" y="5319"/>
                    <a:pt x="2475" y="8504"/>
                    <a:pt x="3044" y="9073"/>
                  </a:cubicBezTo>
                  <a:cubicBezTo>
                    <a:pt x="3129" y="8987"/>
                    <a:pt x="3186" y="8902"/>
                    <a:pt x="3243" y="8817"/>
                  </a:cubicBezTo>
                  <a:cubicBezTo>
                    <a:pt x="3413" y="8589"/>
                    <a:pt x="3499" y="8447"/>
                    <a:pt x="3499" y="8305"/>
                  </a:cubicBezTo>
                  <a:cubicBezTo>
                    <a:pt x="3470" y="8191"/>
                    <a:pt x="3442" y="8106"/>
                    <a:pt x="3413" y="7992"/>
                  </a:cubicBezTo>
                  <a:cubicBezTo>
                    <a:pt x="3328" y="7907"/>
                    <a:pt x="3214" y="7793"/>
                    <a:pt x="3044" y="7679"/>
                  </a:cubicBezTo>
                  <a:cubicBezTo>
                    <a:pt x="2816" y="7537"/>
                    <a:pt x="2702" y="7310"/>
                    <a:pt x="2617" y="7082"/>
                  </a:cubicBezTo>
                  <a:cubicBezTo>
                    <a:pt x="2390" y="6400"/>
                    <a:pt x="2105" y="5717"/>
                    <a:pt x="1906" y="5006"/>
                  </a:cubicBezTo>
                  <a:cubicBezTo>
                    <a:pt x="1537" y="3584"/>
                    <a:pt x="911" y="2276"/>
                    <a:pt x="541" y="854"/>
                  </a:cubicBezTo>
                  <a:cubicBezTo>
                    <a:pt x="484" y="598"/>
                    <a:pt x="371" y="343"/>
                    <a:pt x="228" y="87"/>
                  </a:cubicBezTo>
                  <a:cubicBezTo>
                    <a:pt x="192" y="23"/>
                    <a:pt x="165" y="0"/>
                    <a:pt x="141" y="0"/>
                  </a:cubicBezTo>
                  <a:close/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5" name="Google Shape;652;p21"/>
            <p:cNvSpPr/>
            <p:nvPr/>
          </p:nvSpPr>
          <p:spPr>
            <a:xfrm>
              <a:off x="4943550" y="4778750"/>
              <a:ext cx="27025" cy="71825"/>
            </a:xfrm>
            <a:custGeom>
              <a:avLst/>
              <a:gdLst/>
              <a:ahLst/>
              <a:cxnLst/>
              <a:rect l="l" t="t" r="r" b="b"/>
              <a:pathLst>
                <a:path w="1081" h="2873" extrusionOk="0">
                  <a:moveTo>
                    <a:pt x="455" y="626"/>
                  </a:moveTo>
                  <a:cubicBezTo>
                    <a:pt x="455" y="569"/>
                    <a:pt x="427" y="512"/>
                    <a:pt x="427" y="455"/>
                  </a:cubicBezTo>
                  <a:cubicBezTo>
                    <a:pt x="284" y="313"/>
                    <a:pt x="142" y="171"/>
                    <a:pt x="0" y="0"/>
                  </a:cubicBezTo>
                  <a:cubicBezTo>
                    <a:pt x="0" y="256"/>
                    <a:pt x="85" y="455"/>
                    <a:pt x="142" y="683"/>
                  </a:cubicBezTo>
                  <a:cubicBezTo>
                    <a:pt x="370" y="1422"/>
                    <a:pt x="683" y="2133"/>
                    <a:pt x="1052" y="2815"/>
                  </a:cubicBezTo>
                  <a:lnTo>
                    <a:pt x="1081" y="2872"/>
                  </a:lnTo>
                  <a:cubicBezTo>
                    <a:pt x="882" y="2133"/>
                    <a:pt x="683" y="1365"/>
                    <a:pt x="455" y="626"/>
                  </a:cubicBezTo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6" name="Google Shape;653;p21"/>
            <p:cNvSpPr/>
            <p:nvPr/>
          </p:nvSpPr>
          <p:spPr>
            <a:xfrm>
              <a:off x="4873150" y="4515700"/>
              <a:ext cx="34150" cy="130825"/>
            </a:xfrm>
            <a:custGeom>
              <a:avLst/>
              <a:gdLst/>
              <a:ahLst/>
              <a:cxnLst/>
              <a:rect l="l" t="t" r="r" b="b"/>
              <a:pathLst>
                <a:path w="1366" h="5233" extrusionOk="0">
                  <a:moveTo>
                    <a:pt x="1366" y="5062"/>
                  </a:moveTo>
                  <a:cubicBezTo>
                    <a:pt x="1138" y="5233"/>
                    <a:pt x="1081" y="5034"/>
                    <a:pt x="996" y="4863"/>
                  </a:cubicBezTo>
                  <a:cubicBezTo>
                    <a:pt x="740" y="4067"/>
                    <a:pt x="541" y="3242"/>
                    <a:pt x="456" y="2389"/>
                  </a:cubicBezTo>
                  <a:cubicBezTo>
                    <a:pt x="427" y="2048"/>
                    <a:pt x="342" y="1735"/>
                    <a:pt x="228" y="1394"/>
                  </a:cubicBezTo>
                  <a:cubicBezTo>
                    <a:pt x="29" y="967"/>
                    <a:pt x="1" y="484"/>
                    <a:pt x="86" y="1"/>
                  </a:cubicBezTo>
                  <a:cubicBezTo>
                    <a:pt x="712" y="114"/>
                    <a:pt x="769" y="171"/>
                    <a:pt x="797" y="712"/>
                  </a:cubicBezTo>
                  <a:cubicBezTo>
                    <a:pt x="826" y="1678"/>
                    <a:pt x="968" y="2617"/>
                    <a:pt x="1053" y="3584"/>
                  </a:cubicBezTo>
                  <a:cubicBezTo>
                    <a:pt x="1081" y="4010"/>
                    <a:pt x="1110" y="4437"/>
                    <a:pt x="1309" y="4835"/>
                  </a:cubicBezTo>
                  <a:cubicBezTo>
                    <a:pt x="1337" y="4920"/>
                    <a:pt x="1366" y="4977"/>
                    <a:pt x="1366" y="5062"/>
                  </a:cubicBezTo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7" name="Google Shape;654;p21"/>
            <p:cNvSpPr/>
            <p:nvPr/>
          </p:nvSpPr>
          <p:spPr>
            <a:xfrm>
              <a:off x="4888800" y="4668550"/>
              <a:ext cx="8550" cy="36275"/>
            </a:xfrm>
            <a:custGeom>
              <a:avLst/>
              <a:gdLst/>
              <a:ahLst/>
              <a:cxnLst/>
              <a:rect l="l" t="t" r="r" b="b"/>
              <a:pathLst>
                <a:path w="342" h="1451" extrusionOk="0">
                  <a:moveTo>
                    <a:pt x="29" y="0"/>
                  </a:moveTo>
                  <a:cubicBezTo>
                    <a:pt x="228" y="455"/>
                    <a:pt x="342" y="939"/>
                    <a:pt x="342" y="1451"/>
                  </a:cubicBezTo>
                  <a:cubicBezTo>
                    <a:pt x="143" y="996"/>
                    <a:pt x="1" y="512"/>
                    <a:pt x="29" y="0"/>
                  </a:cubicBezTo>
                  <a:close/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8" name="Google Shape;655;p21"/>
            <p:cNvSpPr/>
            <p:nvPr/>
          </p:nvSpPr>
          <p:spPr>
            <a:xfrm>
              <a:off x="4802775" y="4591775"/>
              <a:ext cx="22775" cy="47650"/>
            </a:xfrm>
            <a:custGeom>
              <a:avLst/>
              <a:gdLst/>
              <a:ahLst/>
              <a:cxnLst/>
              <a:rect l="l" t="t" r="r" b="b"/>
              <a:pathLst>
                <a:path w="911" h="1906" extrusionOk="0">
                  <a:moveTo>
                    <a:pt x="29" y="1906"/>
                  </a:moveTo>
                  <a:cubicBezTo>
                    <a:pt x="200" y="1820"/>
                    <a:pt x="200" y="1621"/>
                    <a:pt x="257" y="1451"/>
                  </a:cubicBezTo>
                  <a:cubicBezTo>
                    <a:pt x="427" y="939"/>
                    <a:pt x="484" y="398"/>
                    <a:pt x="911" y="0"/>
                  </a:cubicBezTo>
                  <a:cubicBezTo>
                    <a:pt x="683" y="654"/>
                    <a:pt x="768" y="1479"/>
                    <a:pt x="1" y="1906"/>
                  </a:cubicBezTo>
                  <a:lnTo>
                    <a:pt x="29" y="1906"/>
                  </a:lnTo>
                  <a:close/>
                </a:path>
              </a:pathLst>
            </a:custGeom>
            <a:grpFill/>
            <a:ln>
              <a:solidFill>
                <a:srgbClr val="5775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309" name="Metin kutusu 308"/>
          <p:cNvSpPr txBox="1"/>
          <p:nvPr/>
        </p:nvSpPr>
        <p:spPr>
          <a:xfrm>
            <a:off x="3368841" y="890337"/>
            <a:ext cx="1859366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2. Durak</a:t>
            </a:r>
          </a:p>
          <a:p>
            <a:pPr algn="ctr"/>
            <a:r>
              <a:rPr lang="tr-TR" sz="2400" dirty="0"/>
              <a:t>Sevr Mağarası </a:t>
            </a:r>
          </a:p>
        </p:txBody>
      </p:sp>
      <p:grpSp>
        <p:nvGrpSpPr>
          <p:cNvPr id="311" name="Google Shape;581;p21"/>
          <p:cNvGrpSpPr/>
          <p:nvPr/>
        </p:nvGrpSpPr>
        <p:grpSpPr>
          <a:xfrm>
            <a:off x="5829300" y="571500"/>
            <a:ext cx="3200400" cy="1943100"/>
            <a:chOff x="3202500" y="1097800"/>
            <a:chExt cx="1057875" cy="7713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2" name="Google Shape;582;p21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3" name="Google Shape;583;p21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4" name="Google Shape;584;p21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5" name="Google Shape;585;p21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6" name="Google Shape;586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7" name="Google Shape;587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8" name="Google Shape;588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9" name="Google Shape;589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0" name="Google Shape;590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1" name="Google Shape;591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2" name="Google Shape;592;p21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3" name="Google Shape;593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4" name="Google Shape;594;p21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5" name="Google Shape;595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6" name="Google Shape;596;p21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7" name="Google Shape;597;p21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8" name="Google Shape;598;p21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9" name="Google Shape;599;p21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0" name="Google Shape;600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1" name="Google Shape;601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2" name="Google Shape;602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3" name="Google Shape;603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4" name="Google Shape;604;p21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5" name="Google Shape;605;p21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6" name="Google Shape;606;p21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7" name="Google Shape;607;p21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365" name="Google Shape;647;p21"/>
          <p:cNvGrpSpPr/>
          <p:nvPr/>
        </p:nvGrpSpPr>
        <p:grpSpPr>
          <a:xfrm rot="10155528" flipH="1">
            <a:off x="7099128" y="2542938"/>
            <a:ext cx="472110" cy="1095526"/>
            <a:chOff x="4799925" y="4472525"/>
            <a:chExt cx="195525" cy="4527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66" name="Google Shape;648;p21"/>
            <p:cNvSpPr/>
            <p:nvPr/>
          </p:nvSpPr>
          <p:spPr>
            <a:xfrm>
              <a:off x="4799925" y="4472525"/>
              <a:ext cx="195525" cy="452700"/>
            </a:xfrm>
            <a:custGeom>
              <a:avLst/>
              <a:gdLst/>
              <a:ahLst/>
              <a:cxnLst/>
              <a:rect l="l" t="t" r="r" b="b"/>
              <a:pathLst>
                <a:path w="7821" h="18108" extrusionOk="0"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1" y="6718"/>
                  </a:cubicBezTo>
                  <a:cubicBezTo>
                    <a:pt x="79" y="6718"/>
                    <a:pt x="100" y="6704"/>
                    <a:pt x="115" y="6676"/>
                  </a:cubicBezTo>
                  <a:cubicBezTo>
                    <a:pt x="264" y="6811"/>
                    <a:pt x="413" y="6882"/>
                    <a:pt x="556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556" y="8382"/>
                    <a:pt x="3698" y="8837"/>
                    <a:pt x="3897" y="9292"/>
                  </a:cubicBezTo>
                  <a:lnTo>
                    <a:pt x="3954" y="9349"/>
                  </a:lnTo>
                  <a:cubicBezTo>
                    <a:pt x="3982" y="9946"/>
                    <a:pt x="4067" y="10515"/>
                    <a:pt x="4238" y="11083"/>
                  </a:cubicBezTo>
                  <a:cubicBezTo>
                    <a:pt x="4551" y="12079"/>
                    <a:pt x="4864" y="13074"/>
                    <a:pt x="5205" y="14069"/>
                  </a:cubicBezTo>
                  <a:cubicBezTo>
                    <a:pt x="5631" y="15349"/>
                    <a:pt x="6143" y="16600"/>
                    <a:pt x="6740" y="17794"/>
                  </a:cubicBezTo>
                  <a:cubicBezTo>
                    <a:pt x="6826" y="17908"/>
                    <a:pt x="6854" y="18050"/>
                    <a:pt x="7025" y="18107"/>
                  </a:cubicBezTo>
                  <a:cubicBezTo>
                    <a:pt x="7082" y="17823"/>
                    <a:pt x="6911" y="17681"/>
                    <a:pt x="6826" y="17510"/>
                  </a:cubicBezTo>
                  <a:cubicBezTo>
                    <a:pt x="6655" y="17226"/>
                    <a:pt x="6684" y="17027"/>
                    <a:pt x="6939" y="16799"/>
                  </a:cubicBezTo>
                  <a:cubicBezTo>
                    <a:pt x="7053" y="16714"/>
                    <a:pt x="7167" y="16628"/>
                    <a:pt x="7252" y="16515"/>
                  </a:cubicBezTo>
                  <a:cubicBezTo>
                    <a:pt x="6883" y="15320"/>
                    <a:pt x="6541" y="14098"/>
                    <a:pt x="6200" y="12875"/>
                  </a:cubicBezTo>
                  <a:cubicBezTo>
                    <a:pt x="6115" y="12534"/>
                    <a:pt x="6029" y="12192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95" y="6704"/>
                    <a:pt x="4266" y="6647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67" name="Google Shape;649;p21"/>
            <p:cNvSpPr/>
            <p:nvPr/>
          </p:nvSpPr>
          <p:spPr>
            <a:xfrm>
              <a:off x="4898750" y="4706225"/>
              <a:ext cx="82500" cy="219000"/>
            </a:xfrm>
            <a:custGeom>
              <a:avLst/>
              <a:gdLst/>
              <a:ahLst/>
              <a:cxnLst/>
              <a:rect l="l" t="t" r="r" b="b"/>
              <a:pathLst>
                <a:path w="3300" h="8760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98"/>
                    <a:pt x="114" y="1167"/>
                    <a:pt x="285" y="1735"/>
                  </a:cubicBezTo>
                  <a:cubicBezTo>
                    <a:pt x="598" y="2731"/>
                    <a:pt x="911" y="3726"/>
                    <a:pt x="1252" y="4721"/>
                  </a:cubicBezTo>
                  <a:cubicBezTo>
                    <a:pt x="1678" y="6001"/>
                    <a:pt x="2190" y="7252"/>
                    <a:pt x="2787" y="8446"/>
                  </a:cubicBezTo>
                  <a:cubicBezTo>
                    <a:pt x="2873" y="8560"/>
                    <a:pt x="2901" y="8702"/>
                    <a:pt x="3072" y="8759"/>
                  </a:cubicBezTo>
                  <a:cubicBezTo>
                    <a:pt x="3129" y="8475"/>
                    <a:pt x="2958" y="8333"/>
                    <a:pt x="2873" y="8162"/>
                  </a:cubicBezTo>
                  <a:cubicBezTo>
                    <a:pt x="2702" y="7878"/>
                    <a:pt x="2731" y="7679"/>
                    <a:pt x="2986" y="7451"/>
                  </a:cubicBezTo>
                  <a:cubicBezTo>
                    <a:pt x="3100" y="7366"/>
                    <a:pt x="3214" y="7280"/>
                    <a:pt x="3299" y="7167"/>
                  </a:cubicBezTo>
                  <a:cubicBezTo>
                    <a:pt x="3242" y="6996"/>
                    <a:pt x="3186" y="6825"/>
                    <a:pt x="3129" y="6655"/>
                  </a:cubicBezTo>
                  <a:cubicBezTo>
                    <a:pt x="3129" y="6797"/>
                    <a:pt x="3043" y="6939"/>
                    <a:pt x="2873" y="7167"/>
                  </a:cubicBezTo>
                  <a:cubicBezTo>
                    <a:pt x="2816" y="7252"/>
                    <a:pt x="2759" y="7337"/>
                    <a:pt x="2674" y="7423"/>
                  </a:cubicBezTo>
                  <a:cubicBezTo>
                    <a:pt x="2105" y="6854"/>
                    <a:pt x="939" y="3669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68" name="Google Shape;650;p21"/>
            <p:cNvSpPr/>
            <p:nvPr/>
          </p:nvSpPr>
          <p:spPr>
            <a:xfrm>
              <a:off x="4799925" y="4472525"/>
              <a:ext cx="195525" cy="392250"/>
            </a:xfrm>
            <a:custGeom>
              <a:avLst/>
              <a:gdLst/>
              <a:ahLst/>
              <a:cxnLst/>
              <a:rect l="l" t="t" r="r" b="b"/>
              <a:pathLst>
                <a:path w="7821" h="15690" extrusionOk="0">
                  <a:moveTo>
                    <a:pt x="3402" y="1318"/>
                  </a:moveTo>
                  <a:cubicBezTo>
                    <a:pt x="3444" y="1318"/>
                    <a:pt x="3485" y="1345"/>
                    <a:pt x="3527" y="1386"/>
                  </a:cubicBezTo>
                  <a:cubicBezTo>
                    <a:pt x="3556" y="1443"/>
                    <a:pt x="3556" y="1529"/>
                    <a:pt x="3470" y="1557"/>
                  </a:cubicBezTo>
                  <a:cubicBezTo>
                    <a:pt x="3460" y="1562"/>
                    <a:pt x="3449" y="1565"/>
                    <a:pt x="3439" y="1565"/>
                  </a:cubicBezTo>
                  <a:cubicBezTo>
                    <a:pt x="3393" y="1565"/>
                    <a:pt x="3351" y="1518"/>
                    <a:pt x="3328" y="1472"/>
                  </a:cubicBezTo>
                  <a:cubicBezTo>
                    <a:pt x="3300" y="1415"/>
                    <a:pt x="3271" y="1358"/>
                    <a:pt x="3356" y="1329"/>
                  </a:cubicBezTo>
                  <a:cubicBezTo>
                    <a:pt x="3372" y="1322"/>
                    <a:pt x="3387" y="1318"/>
                    <a:pt x="3402" y="1318"/>
                  </a:cubicBezTo>
                  <a:close/>
                  <a:moveTo>
                    <a:pt x="1025" y="4770"/>
                  </a:moveTo>
                  <a:lnTo>
                    <a:pt x="1025" y="4770"/>
                  </a:lnTo>
                  <a:cubicBezTo>
                    <a:pt x="797" y="5396"/>
                    <a:pt x="882" y="6192"/>
                    <a:pt x="200" y="6619"/>
                  </a:cubicBezTo>
                  <a:cubicBezTo>
                    <a:pt x="314" y="6533"/>
                    <a:pt x="314" y="6363"/>
                    <a:pt x="371" y="6221"/>
                  </a:cubicBezTo>
                  <a:cubicBezTo>
                    <a:pt x="541" y="5709"/>
                    <a:pt x="598" y="5168"/>
                    <a:pt x="1025" y="4770"/>
                  </a:cubicBezTo>
                  <a:close/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5" y="6718"/>
                  </a:cubicBezTo>
                  <a:cubicBezTo>
                    <a:pt x="86" y="6718"/>
                    <a:pt x="115" y="6704"/>
                    <a:pt x="143" y="6676"/>
                  </a:cubicBezTo>
                  <a:lnTo>
                    <a:pt x="115" y="6676"/>
                  </a:lnTo>
                  <a:lnTo>
                    <a:pt x="200" y="6619"/>
                  </a:lnTo>
                  <a:lnTo>
                    <a:pt x="143" y="6676"/>
                  </a:lnTo>
                  <a:cubicBezTo>
                    <a:pt x="279" y="6811"/>
                    <a:pt x="421" y="6882"/>
                    <a:pt x="560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624" y="7830"/>
                    <a:pt x="3664" y="7704"/>
                    <a:pt x="3724" y="7704"/>
                  </a:cubicBezTo>
                  <a:cubicBezTo>
                    <a:pt x="3750" y="7704"/>
                    <a:pt x="3778" y="7726"/>
                    <a:pt x="3811" y="7785"/>
                  </a:cubicBezTo>
                  <a:cubicBezTo>
                    <a:pt x="3954" y="8041"/>
                    <a:pt x="4067" y="8296"/>
                    <a:pt x="4124" y="8552"/>
                  </a:cubicBezTo>
                  <a:cubicBezTo>
                    <a:pt x="4494" y="9974"/>
                    <a:pt x="5120" y="11282"/>
                    <a:pt x="5489" y="12704"/>
                  </a:cubicBezTo>
                  <a:cubicBezTo>
                    <a:pt x="5688" y="13415"/>
                    <a:pt x="5973" y="14098"/>
                    <a:pt x="6200" y="14780"/>
                  </a:cubicBezTo>
                  <a:cubicBezTo>
                    <a:pt x="6285" y="15008"/>
                    <a:pt x="6399" y="15235"/>
                    <a:pt x="6627" y="15377"/>
                  </a:cubicBezTo>
                  <a:cubicBezTo>
                    <a:pt x="6797" y="15491"/>
                    <a:pt x="6911" y="15605"/>
                    <a:pt x="6996" y="15690"/>
                  </a:cubicBezTo>
                  <a:cubicBezTo>
                    <a:pt x="6939" y="15519"/>
                    <a:pt x="6883" y="15320"/>
                    <a:pt x="6826" y="15121"/>
                  </a:cubicBezTo>
                  <a:lnTo>
                    <a:pt x="6797" y="15064"/>
                  </a:lnTo>
                  <a:cubicBezTo>
                    <a:pt x="6428" y="14382"/>
                    <a:pt x="6115" y="13671"/>
                    <a:pt x="5887" y="12932"/>
                  </a:cubicBezTo>
                  <a:cubicBezTo>
                    <a:pt x="5830" y="12704"/>
                    <a:pt x="5745" y="12505"/>
                    <a:pt x="5745" y="12249"/>
                  </a:cubicBezTo>
                  <a:lnTo>
                    <a:pt x="5745" y="12249"/>
                  </a:lnTo>
                  <a:cubicBezTo>
                    <a:pt x="5887" y="12420"/>
                    <a:pt x="6029" y="12562"/>
                    <a:pt x="6172" y="12704"/>
                  </a:cubicBezTo>
                  <a:cubicBezTo>
                    <a:pt x="6086" y="12420"/>
                    <a:pt x="6001" y="12135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33" y="6835"/>
                    <a:pt x="4184" y="6855"/>
                    <a:pt x="4144" y="6855"/>
                  </a:cubicBezTo>
                  <a:cubicBezTo>
                    <a:pt x="4035" y="6855"/>
                    <a:pt x="3987" y="6715"/>
                    <a:pt x="3925" y="6590"/>
                  </a:cubicBezTo>
                  <a:cubicBezTo>
                    <a:pt x="3669" y="5794"/>
                    <a:pt x="3470" y="4969"/>
                    <a:pt x="3385" y="4116"/>
                  </a:cubicBezTo>
                  <a:cubicBezTo>
                    <a:pt x="3356" y="3775"/>
                    <a:pt x="3271" y="3462"/>
                    <a:pt x="3157" y="3121"/>
                  </a:cubicBezTo>
                  <a:cubicBezTo>
                    <a:pt x="2958" y="2694"/>
                    <a:pt x="2930" y="2211"/>
                    <a:pt x="3015" y="1728"/>
                  </a:cubicBezTo>
                  <a:lnTo>
                    <a:pt x="3015" y="1728"/>
                  </a:lnTo>
                  <a:cubicBezTo>
                    <a:pt x="3641" y="1841"/>
                    <a:pt x="3698" y="1898"/>
                    <a:pt x="3726" y="2439"/>
                  </a:cubicBezTo>
                  <a:cubicBezTo>
                    <a:pt x="3755" y="3405"/>
                    <a:pt x="3897" y="4344"/>
                    <a:pt x="3982" y="5311"/>
                  </a:cubicBezTo>
                  <a:cubicBezTo>
                    <a:pt x="4010" y="5737"/>
                    <a:pt x="4039" y="6164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69" name="Google Shape;651;p21"/>
            <p:cNvSpPr/>
            <p:nvPr/>
          </p:nvSpPr>
          <p:spPr>
            <a:xfrm>
              <a:off x="4889500" y="4664975"/>
              <a:ext cx="87475" cy="226825"/>
            </a:xfrm>
            <a:custGeom>
              <a:avLst/>
              <a:gdLst/>
              <a:ahLst/>
              <a:cxnLst/>
              <a:rect l="l" t="t" r="r" b="b"/>
              <a:pathLst>
                <a:path w="3499" h="9073" extrusionOk="0">
                  <a:moveTo>
                    <a:pt x="141" y="0"/>
                  </a:moveTo>
                  <a:cubicBezTo>
                    <a:pt x="91" y="0"/>
                    <a:pt x="59" y="105"/>
                    <a:pt x="1" y="143"/>
                  </a:cubicBezTo>
                  <a:cubicBezTo>
                    <a:pt x="200" y="627"/>
                    <a:pt x="314" y="1110"/>
                    <a:pt x="314" y="1594"/>
                  </a:cubicBezTo>
                  <a:lnTo>
                    <a:pt x="371" y="1651"/>
                  </a:lnTo>
                  <a:cubicBezTo>
                    <a:pt x="1309" y="5319"/>
                    <a:pt x="2475" y="8504"/>
                    <a:pt x="3044" y="9073"/>
                  </a:cubicBezTo>
                  <a:cubicBezTo>
                    <a:pt x="3129" y="8987"/>
                    <a:pt x="3186" y="8902"/>
                    <a:pt x="3243" y="8817"/>
                  </a:cubicBezTo>
                  <a:cubicBezTo>
                    <a:pt x="3413" y="8589"/>
                    <a:pt x="3499" y="8447"/>
                    <a:pt x="3499" y="8305"/>
                  </a:cubicBezTo>
                  <a:cubicBezTo>
                    <a:pt x="3470" y="8191"/>
                    <a:pt x="3442" y="8106"/>
                    <a:pt x="3413" y="7992"/>
                  </a:cubicBezTo>
                  <a:cubicBezTo>
                    <a:pt x="3328" y="7907"/>
                    <a:pt x="3214" y="7793"/>
                    <a:pt x="3044" y="7679"/>
                  </a:cubicBezTo>
                  <a:cubicBezTo>
                    <a:pt x="2816" y="7537"/>
                    <a:pt x="2702" y="7310"/>
                    <a:pt x="2617" y="7082"/>
                  </a:cubicBezTo>
                  <a:cubicBezTo>
                    <a:pt x="2390" y="6400"/>
                    <a:pt x="2105" y="5717"/>
                    <a:pt x="1906" y="5006"/>
                  </a:cubicBezTo>
                  <a:cubicBezTo>
                    <a:pt x="1537" y="3584"/>
                    <a:pt x="911" y="2276"/>
                    <a:pt x="541" y="854"/>
                  </a:cubicBezTo>
                  <a:cubicBezTo>
                    <a:pt x="484" y="598"/>
                    <a:pt x="371" y="343"/>
                    <a:pt x="228" y="87"/>
                  </a:cubicBezTo>
                  <a:cubicBezTo>
                    <a:pt x="192" y="23"/>
                    <a:pt x="165" y="0"/>
                    <a:pt x="141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70" name="Google Shape;652;p21"/>
            <p:cNvSpPr/>
            <p:nvPr/>
          </p:nvSpPr>
          <p:spPr>
            <a:xfrm>
              <a:off x="4943550" y="4778750"/>
              <a:ext cx="27025" cy="71825"/>
            </a:xfrm>
            <a:custGeom>
              <a:avLst/>
              <a:gdLst/>
              <a:ahLst/>
              <a:cxnLst/>
              <a:rect l="l" t="t" r="r" b="b"/>
              <a:pathLst>
                <a:path w="1081" h="2873" extrusionOk="0">
                  <a:moveTo>
                    <a:pt x="455" y="626"/>
                  </a:moveTo>
                  <a:cubicBezTo>
                    <a:pt x="455" y="569"/>
                    <a:pt x="427" y="512"/>
                    <a:pt x="427" y="455"/>
                  </a:cubicBezTo>
                  <a:cubicBezTo>
                    <a:pt x="284" y="313"/>
                    <a:pt x="142" y="171"/>
                    <a:pt x="0" y="0"/>
                  </a:cubicBezTo>
                  <a:cubicBezTo>
                    <a:pt x="0" y="256"/>
                    <a:pt x="85" y="455"/>
                    <a:pt x="142" y="683"/>
                  </a:cubicBezTo>
                  <a:cubicBezTo>
                    <a:pt x="370" y="1422"/>
                    <a:pt x="683" y="2133"/>
                    <a:pt x="1052" y="2815"/>
                  </a:cubicBezTo>
                  <a:lnTo>
                    <a:pt x="1081" y="2872"/>
                  </a:lnTo>
                  <a:cubicBezTo>
                    <a:pt x="882" y="2133"/>
                    <a:pt x="683" y="1365"/>
                    <a:pt x="455" y="626"/>
                  </a:cubicBezTo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71" name="Google Shape;653;p21"/>
            <p:cNvSpPr/>
            <p:nvPr/>
          </p:nvSpPr>
          <p:spPr>
            <a:xfrm>
              <a:off x="4873150" y="4515700"/>
              <a:ext cx="34150" cy="130825"/>
            </a:xfrm>
            <a:custGeom>
              <a:avLst/>
              <a:gdLst/>
              <a:ahLst/>
              <a:cxnLst/>
              <a:rect l="l" t="t" r="r" b="b"/>
              <a:pathLst>
                <a:path w="1366" h="5233" extrusionOk="0">
                  <a:moveTo>
                    <a:pt x="1366" y="5062"/>
                  </a:moveTo>
                  <a:cubicBezTo>
                    <a:pt x="1138" y="5233"/>
                    <a:pt x="1081" y="5034"/>
                    <a:pt x="996" y="4863"/>
                  </a:cubicBezTo>
                  <a:cubicBezTo>
                    <a:pt x="740" y="4067"/>
                    <a:pt x="541" y="3242"/>
                    <a:pt x="456" y="2389"/>
                  </a:cubicBezTo>
                  <a:cubicBezTo>
                    <a:pt x="427" y="2048"/>
                    <a:pt x="342" y="1735"/>
                    <a:pt x="228" y="1394"/>
                  </a:cubicBezTo>
                  <a:cubicBezTo>
                    <a:pt x="29" y="967"/>
                    <a:pt x="1" y="484"/>
                    <a:pt x="86" y="1"/>
                  </a:cubicBezTo>
                  <a:cubicBezTo>
                    <a:pt x="712" y="114"/>
                    <a:pt x="769" y="171"/>
                    <a:pt x="797" y="712"/>
                  </a:cubicBezTo>
                  <a:cubicBezTo>
                    <a:pt x="826" y="1678"/>
                    <a:pt x="968" y="2617"/>
                    <a:pt x="1053" y="3584"/>
                  </a:cubicBezTo>
                  <a:cubicBezTo>
                    <a:pt x="1081" y="4010"/>
                    <a:pt x="1110" y="4437"/>
                    <a:pt x="1309" y="4835"/>
                  </a:cubicBezTo>
                  <a:cubicBezTo>
                    <a:pt x="1337" y="4920"/>
                    <a:pt x="1366" y="4977"/>
                    <a:pt x="1366" y="5062"/>
                  </a:cubicBezTo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72" name="Google Shape;654;p21"/>
            <p:cNvSpPr/>
            <p:nvPr/>
          </p:nvSpPr>
          <p:spPr>
            <a:xfrm>
              <a:off x="4888800" y="4668550"/>
              <a:ext cx="8550" cy="36275"/>
            </a:xfrm>
            <a:custGeom>
              <a:avLst/>
              <a:gdLst/>
              <a:ahLst/>
              <a:cxnLst/>
              <a:rect l="l" t="t" r="r" b="b"/>
              <a:pathLst>
                <a:path w="342" h="1451" extrusionOk="0">
                  <a:moveTo>
                    <a:pt x="29" y="0"/>
                  </a:moveTo>
                  <a:cubicBezTo>
                    <a:pt x="228" y="455"/>
                    <a:pt x="342" y="939"/>
                    <a:pt x="342" y="1451"/>
                  </a:cubicBezTo>
                  <a:cubicBezTo>
                    <a:pt x="143" y="996"/>
                    <a:pt x="1" y="512"/>
                    <a:pt x="29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73" name="Google Shape;655;p21"/>
            <p:cNvSpPr/>
            <p:nvPr/>
          </p:nvSpPr>
          <p:spPr>
            <a:xfrm>
              <a:off x="4802775" y="4591775"/>
              <a:ext cx="22775" cy="47650"/>
            </a:xfrm>
            <a:custGeom>
              <a:avLst/>
              <a:gdLst/>
              <a:ahLst/>
              <a:cxnLst/>
              <a:rect l="l" t="t" r="r" b="b"/>
              <a:pathLst>
                <a:path w="911" h="1906" extrusionOk="0">
                  <a:moveTo>
                    <a:pt x="29" y="1906"/>
                  </a:moveTo>
                  <a:cubicBezTo>
                    <a:pt x="200" y="1820"/>
                    <a:pt x="200" y="1621"/>
                    <a:pt x="257" y="1451"/>
                  </a:cubicBezTo>
                  <a:cubicBezTo>
                    <a:pt x="427" y="939"/>
                    <a:pt x="484" y="398"/>
                    <a:pt x="911" y="0"/>
                  </a:cubicBezTo>
                  <a:cubicBezTo>
                    <a:pt x="683" y="654"/>
                    <a:pt x="768" y="1479"/>
                    <a:pt x="1" y="1906"/>
                  </a:cubicBezTo>
                  <a:lnTo>
                    <a:pt x="29" y="1906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374" name="Metin kutusu 373"/>
          <p:cNvSpPr txBox="1"/>
          <p:nvPr/>
        </p:nvSpPr>
        <p:spPr>
          <a:xfrm>
            <a:off x="6232845" y="876301"/>
            <a:ext cx="231006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2800" dirty="0" smtClean="0"/>
              <a:t>3. Durak</a:t>
            </a:r>
          </a:p>
          <a:p>
            <a:pPr algn="ctr"/>
            <a:r>
              <a:rPr lang="tr-TR" sz="2600" dirty="0" err="1" smtClean="0"/>
              <a:t>Kuba</a:t>
            </a:r>
            <a:r>
              <a:rPr lang="tr-TR" sz="2600" dirty="0" smtClean="0"/>
              <a:t> </a:t>
            </a:r>
            <a:r>
              <a:rPr lang="tr-TR" sz="2600" dirty="0"/>
              <a:t>ve Ranuna Vadisi </a:t>
            </a:r>
          </a:p>
        </p:txBody>
      </p:sp>
      <p:grpSp>
        <p:nvGrpSpPr>
          <p:cNvPr id="377" name="Google Shape;581;p21"/>
          <p:cNvGrpSpPr/>
          <p:nvPr/>
        </p:nvGrpSpPr>
        <p:grpSpPr>
          <a:xfrm>
            <a:off x="9430236" y="762000"/>
            <a:ext cx="2598821" cy="1725529"/>
            <a:chOff x="3202500" y="1097800"/>
            <a:chExt cx="1057875" cy="771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8" name="Google Shape;582;p21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79" name="Google Shape;583;p21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0" name="Google Shape;584;p21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1" name="Google Shape;585;p21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2" name="Google Shape;586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3" name="Google Shape;587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4" name="Google Shape;588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5" name="Google Shape;589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6" name="Google Shape;590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7" name="Google Shape;591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8" name="Google Shape;592;p21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9" name="Google Shape;593;p21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0" name="Google Shape;594;p21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1" name="Google Shape;595;p21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2" name="Google Shape;596;p21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3" name="Google Shape;597;p21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4" name="Google Shape;598;p21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5" name="Google Shape;599;p21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6" name="Google Shape;600;p21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7" name="Google Shape;601;p21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8" name="Google Shape;602;p21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9" name="Google Shape;603;p21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00" name="Google Shape;604;p21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01" name="Google Shape;605;p21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02" name="Google Shape;606;p21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03" name="Google Shape;607;p21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431" name="Google Shape;647;p21"/>
          <p:cNvGrpSpPr/>
          <p:nvPr/>
        </p:nvGrpSpPr>
        <p:grpSpPr>
          <a:xfrm rot="10155528" flipH="1">
            <a:off x="10290122" y="2575375"/>
            <a:ext cx="472110" cy="940795"/>
            <a:chOff x="4799925" y="4472525"/>
            <a:chExt cx="195525" cy="4527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32" name="Google Shape;648;p21"/>
            <p:cNvSpPr/>
            <p:nvPr/>
          </p:nvSpPr>
          <p:spPr>
            <a:xfrm>
              <a:off x="4799925" y="4472525"/>
              <a:ext cx="195525" cy="452700"/>
            </a:xfrm>
            <a:custGeom>
              <a:avLst/>
              <a:gdLst/>
              <a:ahLst/>
              <a:cxnLst/>
              <a:rect l="l" t="t" r="r" b="b"/>
              <a:pathLst>
                <a:path w="7821" h="18108" extrusionOk="0"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1" y="6718"/>
                  </a:cubicBezTo>
                  <a:cubicBezTo>
                    <a:pt x="79" y="6718"/>
                    <a:pt x="100" y="6704"/>
                    <a:pt x="115" y="6676"/>
                  </a:cubicBezTo>
                  <a:cubicBezTo>
                    <a:pt x="264" y="6811"/>
                    <a:pt x="413" y="6882"/>
                    <a:pt x="556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556" y="8382"/>
                    <a:pt x="3698" y="8837"/>
                    <a:pt x="3897" y="9292"/>
                  </a:cubicBezTo>
                  <a:lnTo>
                    <a:pt x="3954" y="9349"/>
                  </a:lnTo>
                  <a:cubicBezTo>
                    <a:pt x="3982" y="9946"/>
                    <a:pt x="4067" y="10515"/>
                    <a:pt x="4238" y="11083"/>
                  </a:cubicBezTo>
                  <a:cubicBezTo>
                    <a:pt x="4551" y="12079"/>
                    <a:pt x="4864" y="13074"/>
                    <a:pt x="5205" y="14069"/>
                  </a:cubicBezTo>
                  <a:cubicBezTo>
                    <a:pt x="5631" y="15349"/>
                    <a:pt x="6143" y="16600"/>
                    <a:pt x="6740" y="17794"/>
                  </a:cubicBezTo>
                  <a:cubicBezTo>
                    <a:pt x="6826" y="17908"/>
                    <a:pt x="6854" y="18050"/>
                    <a:pt x="7025" y="18107"/>
                  </a:cubicBezTo>
                  <a:cubicBezTo>
                    <a:pt x="7082" y="17823"/>
                    <a:pt x="6911" y="17681"/>
                    <a:pt x="6826" y="17510"/>
                  </a:cubicBezTo>
                  <a:cubicBezTo>
                    <a:pt x="6655" y="17226"/>
                    <a:pt x="6684" y="17027"/>
                    <a:pt x="6939" y="16799"/>
                  </a:cubicBezTo>
                  <a:cubicBezTo>
                    <a:pt x="7053" y="16714"/>
                    <a:pt x="7167" y="16628"/>
                    <a:pt x="7252" y="16515"/>
                  </a:cubicBezTo>
                  <a:cubicBezTo>
                    <a:pt x="6883" y="15320"/>
                    <a:pt x="6541" y="14098"/>
                    <a:pt x="6200" y="12875"/>
                  </a:cubicBezTo>
                  <a:cubicBezTo>
                    <a:pt x="6115" y="12534"/>
                    <a:pt x="6029" y="12192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95" y="6704"/>
                    <a:pt x="4266" y="6647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3" name="Google Shape;649;p21"/>
            <p:cNvSpPr/>
            <p:nvPr/>
          </p:nvSpPr>
          <p:spPr>
            <a:xfrm>
              <a:off x="4898750" y="4706225"/>
              <a:ext cx="82500" cy="219000"/>
            </a:xfrm>
            <a:custGeom>
              <a:avLst/>
              <a:gdLst/>
              <a:ahLst/>
              <a:cxnLst/>
              <a:rect l="l" t="t" r="r" b="b"/>
              <a:pathLst>
                <a:path w="3300" h="8760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98"/>
                    <a:pt x="114" y="1167"/>
                    <a:pt x="285" y="1735"/>
                  </a:cubicBezTo>
                  <a:cubicBezTo>
                    <a:pt x="598" y="2731"/>
                    <a:pt x="911" y="3726"/>
                    <a:pt x="1252" y="4721"/>
                  </a:cubicBezTo>
                  <a:cubicBezTo>
                    <a:pt x="1678" y="6001"/>
                    <a:pt x="2190" y="7252"/>
                    <a:pt x="2787" y="8446"/>
                  </a:cubicBezTo>
                  <a:cubicBezTo>
                    <a:pt x="2873" y="8560"/>
                    <a:pt x="2901" y="8702"/>
                    <a:pt x="3072" y="8759"/>
                  </a:cubicBezTo>
                  <a:cubicBezTo>
                    <a:pt x="3129" y="8475"/>
                    <a:pt x="2958" y="8333"/>
                    <a:pt x="2873" y="8162"/>
                  </a:cubicBezTo>
                  <a:cubicBezTo>
                    <a:pt x="2702" y="7878"/>
                    <a:pt x="2731" y="7679"/>
                    <a:pt x="2986" y="7451"/>
                  </a:cubicBezTo>
                  <a:cubicBezTo>
                    <a:pt x="3100" y="7366"/>
                    <a:pt x="3214" y="7280"/>
                    <a:pt x="3299" y="7167"/>
                  </a:cubicBezTo>
                  <a:cubicBezTo>
                    <a:pt x="3242" y="6996"/>
                    <a:pt x="3186" y="6825"/>
                    <a:pt x="3129" y="6655"/>
                  </a:cubicBezTo>
                  <a:cubicBezTo>
                    <a:pt x="3129" y="6797"/>
                    <a:pt x="3043" y="6939"/>
                    <a:pt x="2873" y="7167"/>
                  </a:cubicBezTo>
                  <a:cubicBezTo>
                    <a:pt x="2816" y="7252"/>
                    <a:pt x="2759" y="7337"/>
                    <a:pt x="2674" y="7423"/>
                  </a:cubicBezTo>
                  <a:cubicBezTo>
                    <a:pt x="2105" y="6854"/>
                    <a:pt x="939" y="3669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4" name="Google Shape;650;p21"/>
            <p:cNvSpPr/>
            <p:nvPr/>
          </p:nvSpPr>
          <p:spPr>
            <a:xfrm>
              <a:off x="4799925" y="4472525"/>
              <a:ext cx="195525" cy="392250"/>
            </a:xfrm>
            <a:custGeom>
              <a:avLst/>
              <a:gdLst/>
              <a:ahLst/>
              <a:cxnLst/>
              <a:rect l="l" t="t" r="r" b="b"/>
              <a:pathLst>
                <a:path w="7821" h="15690" extrusionOk="0">
                  <a:moveTo>
                    <a:pt x="3402" y="1318"/>
                  </a:moveTo>
                  <a:cubicBezTo>
                    <a:pt x="3444" y="1318"/>
                    <a:pt x="3485" y="1345"/>
                    <a:pt x="3527" y="1386"/>
                  </a:cubicBezTo>
                  <a:cubicBezTo>
                    <a:pt x="3556" y="1443"/>
                    <a:pt x="3556" y="1529"/>
                    <a:pt x="3470" y="1557"/>
                  </a:cubicBezTo>
                  <a:cubicBezTo>
                    <a:pt x="3460" y="1562"/>
                    <a:pt x="3449" y="1565"/>
                    <a:pt x="3439" y="1565"/>
                  </a:cubicBezTo>
                  <a:cubicBezTo>
                    <a:pt x="3393" y="1565"/>
                    <a:pt x="3351" y="1518"/>
                    <a:pt x="3328" y="1472"/>
                  </a:cubicBezTo>
                  <a:cubicBezTo>
                    <a:pt x="3300" y="1415"/>
                    <a:pt x="3271" y="1358"/>
                    <a:pt x="3356" y="1329"/>
                  </a:cubicBezTo>
                  <a:cubicBezTo>
                    <a:pt x="3372" y="1322"/>
                    <a:pt x="3387" y="1318"/>
                    <a:pt x="3402" y="1318"/>
                  </a:cubicBezTo>
                  <a:close/>
                  <a:moveTo>
                    <a:pt x="1025" y="4770"/>
                  </a:moveTo>
                  <a:lnTo>
                    <a:pt x="1025" y="4770"/>
                  </a:lnTo>
                  <a:cubicBezTo>
                    <a:pt x="797" y="5396"/>
                    <a:pt x="882" y="6192"/>
                    <a:pt x="200" y="6619"/>
                  </a:cubicBezTo>
                  <a:cubicBezTo>
                    <a:pt x="314" y="6533"/>
                    <a:pt x="314" y="6363"/>
                    <a:pt x="371" y="6221"/>
                  </a:cubicBezTo>
                  <a:cubicBezTo>
                    <a:pt x="541" y="5709"/>
                    <a:pt x="598" y="5168"/>
                    <a:pt x="1025" y="4770"/>
                  </a:cubicBezTo>
                  <a:close/>
                  <a:moveTo>
                    <a:pt x="3303" y="0"/>
                  </a:moveTo>
                  <a:cubicBezTo>
                    <a:pt x="3271" y="0"/>
                    <a:pt x="3243" y="7"/>
                    <a:pt x="3214" y="21"/>
                  </a:cubicBezTo>
                  <a:cubicBezTo>
                    <a:pt x="2901" y="448"/>
                    <a:pt x="2589" y="903"/>
                    <a:pt x="2304" y="1358"/>
                  </a:cubicBezTo>
                  <a:cubicBezTo>
                    <a:pt x="2020" y="1898"/>
                    <a:pt x="1736" y="2439"/>
                    <a:pt x="1394" y="2950"/>
                  </a:cubicBezTo>
                  <a:cubicBezTo>
                    <a:pt x="1366" y="3007"/>
                    <a:pt x="1309" y="3036"/>
                    <a:pt x="1281" y="3064"/>
                  </a:cubicBezTo>
                  <a:cubicBezTo>
                    <a:pt x="826" y="4173"/>
                    <a:pt x="399" y="5282"/>
                    <a:pt x="58" y="6420"/>
                  </a:cubicBezTo>
                  <a:cubicBezTo>
                    <a:pt x="29" y="6477"/>
                    <a:pt x="1" y="6590"/>
                    <a:pt x="29" y="6676"/>
                  </a:cubicBezTo>
                  <a:cubicBezTo>
                    <a:pt x="29" y="6704"/>
                    <a:pt x="44" y="6718"/>
                    <a:pt x="65" y="6718"/>
                  </a:cubicBezTo>
                  <a:cubicBezTo>
                    <a:pt x="86" y="6718"/>
                    <a:pt x="115" y="6704"/>
                    <a:pt x="143" y="6676"/>
                  </a:cubicBezTo>
                  <a:lnTo>
                    <a:pt x="115" y="6676"/>
                  </a:lnTo>
                  <a:lnTo>
                    <a:pt x="200" y="6619"/>
                  </a:lnTo>
                  <a:lnTo>
                    <a:pt x="143" y="6676"/>
                  </a:lnTo>
                  <a:cubicBezTo>
                    <a:pt x="279" y="6811"/>
                    <a:pt x="421" y="6882"/>
                    <a:pt x="560" y="6882"/>
                  </a:cubicBezTo>
                  <a:cubicBezTo>
                    <a:pt x="713" y="6882"/>
                    <a:pt x="862" y="6797"/>
                    <a:pt x="996" y="6619"/>
                  </a:cubicBezTo>
                  <a:cubicBezTo>
                    <a:pt x="1138" y="6704"/>
                    <a:pt x="1110" y="6818"/>
                    <a:pt x="1110" y="6903"/>
                  </a:cubicBezTo>
                  <a:cubicBezTo>
                    <a:pt x="1110" y="7017"/>
                    <a:pt x="1082" y="7131"/>
                    <a:pt x="1252" y="7159"/>
                  </a:cubicBezTo>
                  <a:cubicBezTo>
                    <a:pt x="1267" y="7162"/>
                    <a:pt x="1281" y="7163"/>
                    <a:pt x="1293" y="7163"/>
                  </a:cubicBezTo>
                  <a:cubicBezTo>
                    <a:pt x="1423" y="7163"/>
                    <a:pt x="1423" y="7035"/>
                    <a:pt x="1423" y="6932"/>
                  </a:cubicBezTo>
                  <a:cubicBezTo>
                    <a:pt x="1480" y="6277"/>
                    <a:pt x="1707" y="5623"/>
                    <a:pt x="1849" y="4998"/>
                  </a:cubicBezTo>
                  <a:cubicBezTo>
                    <a:pt x="2020" y="4344"/>
                    <a:pt x="2162" y="3690"/>
                    <a:pt x="2446" y="2950"/>
                  </a:cubicBezTo>
                  <a:cubicBezTo>
                    <a:pt x="2674" y="3434"/>
                    <a:pt x="2901" y="3803"/>
                    <a:pt x="2958" y="4230"/>
                  </a:cubicBezTo>
                  <a:cubicBezTo>
                    <a:pt x="3072" y="4913"/>
                    <a:pt x="3157" y="5595"/>
                    <a:pt x="3243" y="6249"/>
                  </a:cubicBezTo>
                  <a:cubicBezTo>
                    <a:pt x="3328" y="6789"/>
                    <a:pt x="3356" y="7358"/>
                    <a:pt x="3584" y="7870"/>
                  </a:cubicBezTo>
                  <a:cubicBezTo>
                    <a:pt x="3624" y="7830"/>
                    <a:pt x="3664" y="7704"/>
                    <a:pt x="3724" y="7704"/>
                  </a:cubicBezTo>
                  <a:cubicBezTo>
                    <a:pt x="3750" y="7704"/>
                    <a:pt x="3778" y="7726"/>
                    <a:pt x="3811" y="7785"/>
                  </a:cubicBezTo>
                  <a:cubicBezTo>
                    <a:pt x="3954" y="8041"/>
                    <a:pt x="4067" y="8296"/>
                    <a:pt x="4124" y="8552"/>
                  </a:cubicBezTo>
                  <a:cubicBezTo>
                    <a:pt x="4494" y="9974"/>
                    <a:pt x="5120" y="11282"/>
                    <a:pt x="5489" y="12704"/>
                  </a:cubicBezTo>
                  <a:cubicBezTo>
                    <a:pt x="5688" y="13415"/>
                    <a:pt x="5973" y="14098"/>
                    <a:pt x="6200" y="14780"/>
                  </a:cubicBezTo>
                  <a:cubicBezTo>
                    <a:pt x="6285" y="15008"/>
                    <a:pt x="6399" y="15235"/>
                    <a:pt x="6627" y="15377"/>
                  </a:cubicBezTo>
                  <a:cubicBezTo>
                    <a:pt x="6797" y="15491"/>
                    <a:pt x="6911" y="15605"/>
                    <a:pt x="6996" y="15690"/>
                  </a:cubicBezTo>
                  <a:cubicBezTo>
                    <a:pt x="6939" y="15519"/>
                    <a:pt x="6883" y="15320"/>
                    <a:pt x="6826" y="15121"/>
                  </a:cubicBezTo>
                  <a:lnTo>
                    <a:pt x="6797" y="15064"/>
                  </a:lnTo>
                  <a:cubicBezTo>
                    <a:pt x="6428" y="14382"/>
                    <a:pt x="6115" y="13671"/>
                    <a:pt x="5887" y="12932"/>
                  </a:cubicBezTo>
                  <a:cubicBezTo>
                    <a:pt x="5830" y="12704"/>
                    <a:pt x="5745" y="12505"/>
                    <a:pt x="5745" y="12249"/>
                  </a:cubicBezTo>
                  <a:lnTo>
                    <a:pt x="5745" y="12249"/>
                  </a:lnTo>
                  <a:cubicBezTo>
                    <a:pt x="5887" y="12420"/>
                    <a:pt x="6029" y="12562"/>
                    <a:pt x="6172" y="12704"/>
                  </a:cubicBezTo>
                  <a:cubicBezTo>
                    <a:pt x="6086" y="12420"/>
                    <a:pt x="6001" y="12135"/>
                    <a:pt x="5916" y="11851"/>
                  </a:cubicBezTo>
                  <a:cubicBezTo>
                    <a:pt x="5859" y="11737"/>
                    <a:pt x="5802" y="11595"/>
                    <a:pt x="5774" y="11453"/>
                  </a:cubicBezTo>
                  <a:cubicBezTo>
                    <a:pt x="5660" y="11112"/>
                    <a:pt x="5574" y="10799"/>
                    <a:pt x="5461" y="10486"/>
                  </a:cubicBezTo>
                  <a:cubicBezTo>
                    <a:pt x="5176" y="10287"/>
                    <a:pt x="5148" y="9974"/>
                    <a:pt x="5034" y="9690"/>
                  </a:cubicBezTo>
                  <a:cubicBezTo>
                    <a:pt x="4665" y="8751"/>
                    <a:pt x="4465" y="7756"/>
                    <a:pt x="4295" y="6789"/>
                  </a:cubicBezTo>
                  <a:cubicBezTo>
                    <a:pt x="4233" y="6835"/>
                    <a:pt x="4184" y="6855"/>
                    <a:pt x="4144" y="6855"/>
                  </a:cubicBezTo>
                  <a:cubicBezTo>
                    <a:pt x="4035" y="6855"/>
                    <a:pt x="3987" y="6715"/>
                    <a:pt x="3925" y="6590"/>
                  </a:cubicBezTo>
                  <a:cubicBezTo>
                    <a:pt x="3669" y="5794"/>
                    <a:pt x="3470" y="4969"/>
                    <a:pt x="3385" y="4116"/>
                  </a:cubicBezTo>
                  <a:cubicBezTo>
                    <a:pt x="3356" y="3775"/>
                    <a:pt x="3271" y="3462"/>
                    <a:pt x="3157" y="3121"/>
                  </a:cubicBezTo>
                  <a:cubicBezTo>
                    <a:pt x="2958" y="2694"/>
                    <a:pt x="2930" y="2211"/>
                    <a:pt x="3015" y="1728"/>
                  </a:cubicBezTo>
                  <a:lnTo>
                    <a:pt x="3015" y="1728"/>
                  </a:lnTo>
                  <a:cubicBezTo>
                    <a:pt x="3641" y="1841"/>
                    <a:pt x="3698" y="1898"/>
                    <a:pt x="3726" y="2439"/>
                  </a:cubicBezTo>
                  <a:cubicBezTo>
                    <a:pt x="3755" y="3405"/>
                    <a:pt x="3897" y="4344"/>
                    <a:pt x="3982" y="5311"/>
                  </a:cubicBezTo>
                  <a:cubicBezTo>
                    <a:pt x="4010" y="5737"/>
                    <a:pt x="4039" y="6164"/>
                    <a:pt x="4238" y="6562"/>
                  </a:cubicBezTo>
                  <a:cubicBezTo>
                    <a:pt x="4181" y="5680"/>
                    <a:pt x="4295" y="4742"/>
                    <a:pt x="4096" y="3860"/>
                  </a:cubicBezTo>
                  <a:cubicBezTo>
                    <a:pt x="4010" y="3604"/>
                    <a:pt x="3982" y="3320"/>
                    <a:pt x="3954" y="3036"/>
                  </a:cubicBezTo>
                  <a:cubicBezTo>
                    <a:pt x="3925" y="2837"/>
                    <a:pt x="3868" y="2552"/>
                    <a:pt x="4067" y="2495"/>
                  </a:cubicBezTo>
                  <a:cubicBezTo>
                    <a:pt x="4153" y="2467"/>
                    <a:pt x="4241" y="2451"/>
                    <a:pt x="4330" y="2451"/>
                  </a:cubicBezTo>
                  <a:cubicBezTo>
                    <a:pt x="4507" y="2451"/>
                    <a:pt x="4683" y="2514"/>
                    <a:pt x="4835" y="2666"/>
                  </a:cubicBezTo>
                  <a:cubicBezTo>
                    <a:pt x="4920" y="2780"/>
                    <a:pt x="4977" y="2894"/>
                    <a:pt x="5063" y="3007"/>
                  </a:cubicBezTo>
                  <a:cubicBezTo>
                    <a:pt x="5148" y="3149"/>
                    <a:pt x="5233" y="3320"/>
                    <a:pt x="5375" y="3462"/>
                  </a:cubicBezTo>
                  <a:cubicBezTo>
                    <a:pt x="6143" y="4230"/>
                    <a:pt x="6968" y="4969"/>
                    <a:pt x="7736" y="5766"/>
                  </a:cubicBezTo>
                  <a:cubicBezTo>
                    <a:pt x="7650" y="5567"/>
                    <a:pt x="7565" y="5367"/>
                    <a:pt x="7451" y="5168"/>
                  </a:cubicBezTo>
                  <a:cubicBezTo>
                    <a:pt x="7497" y="5123"/>
                    <a:pt x="7556" y="5123"/>
                    <a:pt x="7614" y="5123"/>
                  </a:cubicBezTo>
                  <a:lnTo>
                    <a:pt x="7614" y="5123"/>
                  </a:lnTo>
                  <a:cubicBezTo>
                    <a:pt x="7702" y="5123"/>
                    <a:pt x="7787" y="5123"/>
                    <a:pt x="7821" y="4969"/>
                  </a:cubicBezTo>
                  <a:cubicBezTo>
                    <a:pt x="7309" y="4884"/>
                    <a:pt x="7139" y="4344"/>
                    <a:pt x="6740" y="4088"/>
                  </a:cubicBezTo>
                  <a:cubicBezTo>
                    <a:pt x="6285" y="3803"/>
                    <a:pt x="5745" y="3604"/>
                    <a:pt x="5688" y="2922"/>
                  </a:cubicBezTo>
                  <a:cubicBezTo>
                    <a:pt x="5688" y="2808"/>
                    <a:pt x="5518" y="2723"/>
                    <a:pt x="5432" y="2609"/>
                  </a:cubicBezTo>
                  <a:cubicBezTo>
                    <a:pt x="5233" y="2353"/>
                    <a:pt x="5034" y="2097"/>
                    <a:pt x="4835" y="1870"/>
                  </a:cubicBezTo>
                  <a:cubicBezTo>
                    <a:pt x="4494" y="1529"/>
                    <a:pt x="4266" y="1187"/>
                    <a:pt x="4124" y="789"/>
                  </a:cubicBezTo>
                  <a:cubicBezTo>
                    <a:pt x="3897" y="533"/>
                    <a:pt x="3641" y="277"/>
                    <a:pt x="3413" y="21"/>
                  </a:cubicBezTo>
                  <a:cubicBezTo>
                    <a:pt x="3371" y="7"/>
                    <a:pt x="3335" y="0"/>
                    <a:pt x="3303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5" name="Google Shape;651;p21"/>
            <p:cNvSpPr/>
            <p:nvPr/>
          </p:nvSpPr>
          <p:spPr>
            <a:xfrm>
              <a:off x="4889500" y="4664975"/>
              <a:ext cx="87475" cy="226825"/>
            </a:xfrm>
            <a:custGeom>
              <a:avLst/>
              <a:gdLst/>
              <a:ahLst/>
              <a:cxnLst/>
              <a:rect l="l" t="t" r="r" b="b"/>
              <a:pathLst>
                <a:path w="3499" h="9073" extrusionOk="0">
                  <a:moveTo>
                    <a:pt x="141" y="0"/>
                  </a:moveTo>
                  <a:cubicBezTo>
                    <a:pt x="91" y="0"/>
                    <a:pt x="59" y="105"/>
                    <a:pt x="1" y="143"/>
                  </a:cubicBezTo>
                  <a:cubicBezTo>
                    <a:pt x="200" y="627"/>
                    <a:pt x="314" y="1110"/>
                    <a:pt x="314" y="1594"/>
                  </a:cubicBezTo>
                  <a:lnTo>
                    <a:pt x="371" y="1651"/>
                  </a:lnTo>
                  <a:cubicBezTo>
                    <a:pt x="1309" y="5319"/>
                    <a:pt x="2475" y="8504"/>
                    <a:pt x="3044" y="9073"/>
                  </a:cubicBezTo>
                  <a:cubicBezTo>
                    <a:pt x="3129" y="8987"/>
                    <a:pt x="3186" y="8902"/>
                    <a:pt x="3243" y="8817"/>
                  </a:cubicBezTo>
                  <a:cubicBezTo>
                    <a:pt x="3413" y="8589"/>
                    <a:pt x="3499" y="8447"/>
                    <a:pt x="3499" y="8305"/>
                  </a:cubicBezTo>
                  <a:cubicBezTo>
                    <a:pt x="3470" y="8191"/>
                    <a:pt x="3442" y="8106"/>
                    <a:pt x="3413" y="7992"/>
                  </a:cubicBezTo>
                  <a:cubicBezTo>
                    <a:pt x="3328" y="7907"/>
                    <a:pt x="3214" y="7793"/>
                    <a:pt x="3044" y="7679"/>
                  </a:cubicBezTo>
                  <a:cubicBezTo>
                    <a:pt x="2816" y="7537"/>
                    <a:pt x="2702" y="7310"/>
                    <a:pt x="2617" y="7082"/>
                  </a:cubicBezTo>
                  <a:cubicBezTo>
                    <a:pt x="2390" y="6400"/>
                    <a:pt x="2105" y="5717"/>
                    <a:pt x="1906" y="5006"/>
                  </a:cubicBezTo>
                  <a:cubicBezTo>
                    <a:pt x="1537" y="3584"/>
                    <a:pt x="911" y="2276"/>
                    <a:pt x="541" y="854"/>
                  </a:cubicBezTo>
                  <a:cubicBezTo>
                    <a:pt x="484" y="598"/>
                    <a:pt x="371" y="343"/>
                    <a:pt x="228" y="87"/>
                  </a:cubicBezTo>
                  <a:cubicBezTo>
                    <a:pt x="192" y="23"/>
                    <a:pt x="165" y="0"/>
                    <a:pt x="14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6" name="Google Shape;652;p21"/>
            <p:cNvSpPr/>
            <p:nvPr/>
          </p:nvSpPr>
          <p:spPr>
            <a:xfrm>
              <a:off x="4943550" y="4778750"/>
              <a:ext cx="27025" cy="71825"/>
            </a:xfrm>
            <a:custGeom>
              <a:avLst/>
              <a:gdLst/>
              <a:ahLst/>
              <a:cxnLst/>
              <a:rect l="l" t="t" r="r" b="b"/>
              <a:pathLst>
                <a:path w="1081" h="2873" extrusionOk="0">
                  <a:moveTo>
                    <a:pt x="455" y="626"/>
                  </a:moveTo>
                  <a:cubicBezTo>
                    <a:pt x="455" y="569"/>
                    <a:pt x="427" y="512"/>
                    <a:pt x="427" y="455"/>
                  </a:cubicBezTo>
                  <a:cubicBezTo>
                    <a:pt x="284" y="313"/>
                    <a:pt x="142" y="171"/>
                    <a:pt x="0" y="0"/>
                  </a:cubicBezTo>
                  <a:cubicBezTo>
                    <a:pt x="0" y="256"/>
                    <a:pt x="85" y="455"/>
                    <a:pt x="142" y="683"/>
                  </a:cubicBezTo>
                  <a:cubicBezTo>
                    <a:pt x="370" y="1422"/>
                    <a:pt x="683" y="2133"/>
                    <a:pt x="1052" y="2815"/>
                  </a:cubicBezTo>
                  <a:lnTo>
                    <a:pt x="1081" y="2872"/>
                  </a:lnTo>
                  <a:cubicBezTo>
                    <a:pt x="882" y="2133"/>
                    <a:pt x="683" y="1365"/>
                    <a:pt x="455" y="626"/>
                  </a:cubicBezTo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7" name="Google Shape;653;p21"/>
            <p:cNvSpPr/>
            <p:nvPr/>
          </p:nvSpPr>
          <p:spPr>
            <a:xfrm>
              <a:off x="4873150" y="4515700"/>
              <a:ext cx="34150" cy="130825"/>
            </a:xfrm>
            <a:custGeom>
              <a:avLst/>
              <a:gdLst/>
              <a:ahLst/>
              <a:cxnLst/>
              <a:rect l="l" t="t" r="r" b="b"/>
              <a:pathLst>
                <a:path w="1366" h="5233" extrusionOk="0">
                  <a:moveTo>
                    <a:pt x="1366" y="5062"/>
                  </a:moveTo>
                  <a:cubicBezTo>
                    <a:pt x="1138" y="5233"/>
                    <a:pt x="1081" y="5034"/>
                    <a:pt x="996" y="4863"/>
                  </a:cubicBezTo>
                  <a:cubicBezTo>
                    <a:pt x="740" y="4067"/>
                    <a:pt x="541" y="3242"/>
                    <a:pt x="456" y="2389"/>
                  </a:cubicBezTo>
                  <a:cubicBezTo>
                    <a:pt x="427" y="2048"/>
                    <a:pt x="342" y="1735"/>
                    <a:pt x="228" y="1394"/>
                  </a:cubicBezTo>
                  <a:cubicBezTo>
                    <a:pt x="29" y="967"/>
                    <a:pt x="1" y="484"/>
                    <a:pt x="86" y="1"/>
                  </a:cubicBezTo>
                  <a:cubicBezTo>
                    <a:pt x="712" y="114"/>
                    <a:pt x="769" y="171"/>
                    <a:pt x="797" y="712"/>
                  </a:cubicBezTo>
                  <a:cubicBezTo>
                    <a:pt x="826" y="1678"/>
                    <a:pt x="968" y="2617"/>
                    <a:pt x="1053" y="3584"/>
                  </a:cubicBezTo>
                  <a:cubicBezTo>
                    <a:pt x="1081" y="4010"/>
                    <a:pt x="1110" y="4437"/>
                    <a:pt x="1309" y="4835"/>
                  </a:cubicBezTo>
                  <a:cubicBezTo>
                    <a:pt x="1337" y="4920"/>
                    <a:pt x="1366" y="4977"/>
                    <a:pt x="1366" y="5062"/>
                  </a:cubicBezTo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8" name="Google Shape;654;p21"/>
            <p:cNvSpPr/>
            <p:nvPr/>
          </p:nvSpPr>
          <p:spPr>
            <a:xfrm>
              <a:off x="4888800" y="4668550"/>
              <a:ext cx="8550" cy="36275"/>
            </a:xfrm>
            <a:custGeom>
              <a:avLst/>
              <a:gdLst/>
              <a:ahLst/>
              <a:cxnLst/>
              <a:rect l="l" t="t" r="r" b="b"/>
              <a:pathLst>
                <a:path w="342" h="1451" extrusionOk="0">
                  <a:moveTo>
                    <a:pt x="29" y="0"/>
                  </a:moveTo>
                  <a:cubicBezTo>
                    <a:pt x="228" y="455"/>
                    <a:pt x="342" y="939"/>
                    <a:pt x="342" y="1451"/>
                  </a:cubicBezTo>
                  <a:cubicBezTo>
                    <a:pt x="143" y="996"/>
                    <a:pt x="1" y="512"/>
                    <a:pt x="29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9" name="Google Shape;655;p21"/>
            <p:cNvSpPr/>
            <p:nvPr/>
          </p:nvSpPr>
          <p:spPr>
            <a:xfrm>
              <a:off x="4802775" y="4591775"/>
              <a:ext cx="22775" cy="47650"/>
            </a:xfrm>
            <a:custGeom>
              <a:avLst/>
              <a:gdLst/>
              <a:ahLst/>
              <a:cxnLst/>
              <a:rect l="l" t="t" r="r" b="b"/>
              <a:pathLst>
                <a:path w="911" h="1906" extrusionOk="0">
                  <a:moveTo>
                    <a:pt x="29" y="1906"/>
                  </a:moveTo>
                  <a:cubicBezTo>
                    <a:pt x="200" y="1820"/>
                    <a:pt x="200" y="1621"/>
                    <a:pt x="257" y="1451"/>
                  </a:cubicBezTo>
                  <a:cubicBezTo>
                    <a:pt x="427" y="939"/>
                    <a:pt x="484" y="398"/>
                    <a:pt x="911" y="0"/>
                  </a:cubicBezTo>
                  <a:cubicBezTo>
                    <a:pt x="683" y="654"/>
                    <a:pt x="768" y="1479"/>
                    <a:pt x="1" y="1906"/>
                  </a:cubicBezTo>
                  <a:lnTo>
                    <a:pt x="29" y="1906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440" name="Metin kutusu 439"/>
          <p:cNvSpPr txBox="1"/>
          <p:nvPr/>
        </p:nvSpPr>
        <p:spPr>
          <a:xfrm>
            <a:off x="10009757" y="1135982"/>
            <a:ext cx="15400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4. Durak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Medine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375" name="Resim 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97" y="3492142"/>
            <a:ext cx="2371888" cy="3251558"/>
          </a:xfrm>
          <a:prstGeom prst="rect">
            <a:avLst/>
          </a:prstGeom>
        </p:spPr>
      </p:pic>
      <p:pic>
        <p:nvPicPr>
          <p:cNvPr id="443" name="Resim 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470" y="3559980"/>
            <a:ext cx="2496930" cy="3145619"/>
          </a:xfrm>
          <a:prstGeom prst="rect">
            <a:avLst/>
          </a:prstGeom>
        </p:spPr>
      </p:pic>
      <p:pic>
        <p:nvPicPr>
          <p:cNvPr id="444" name="Resim 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079" y="3829050"/>
            <a:ext cx="3200496" cy="2800350"/>
          </a:xfrm>
          <a:prstGeom prst="rect">
            <a:avLst/>
          </a:prstGeom>
        </p:spPr>
      </p:pic>
      <p:pic>
        <p:nvPicPr>
          <p:cNvPr id="445" name="Resim 4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8279" y="3676650"/>
            <a:ext cx="2626298" cy="28956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539549" y="0"/>
            <a:ext cx="311290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tr-TR" sz="3600" dirty="0">
                <a:solidFill>
                  <a:prstClr val="black"/>
                </a:solidFill>
                <a:latin typeface="Calibri" panose="020F0502020204030204"/>
              </a:rPr>
              <a:t>Hicret Durakları</a:t>
            </a:r>
          </a:p>
        </p:txBody>
      </p:sp>
    </p:spTree>
    <p:extLst>
      <p:ext uri="{BB962C8B-B14F-4D97-AF65-F5344CB8AC3E}">
        <p14:creationId xmlns:p14="http://schemas.microsoft.com/office/powerpoint/2010/main" val="32583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309" grpId="0"/>
      <p:bldP spid="374" grpId="0"/>
      <p:bldP spid="4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" y="809468"/>
            <a:ext cx="7057598" cy="5478773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6445771" y="2653260"/>
            <a:ext cx="5603353" cy="2503358"/>
          </a:xfrm>
          <a:prstGeom prst="rect">
            <a:avLst/>
          </a:prstGeom>
          <a:solidFill>
            <a:srgbClr val="ACDAF4"/>
          </a:solidFill>
          <a:ln w="6350" cap="flat" cmpd="sng" algn="ctr">
            <a:solidFill>
              <a:srgbClr val="A90C5D"/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Hicret: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ve arkadaşlarının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622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yılından Mekke’den Medine’ye göç etmeleridir.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Yukarı Ok 3"/>
          <p:cNvSpPr/>
          <p:nvPr/>
        </p:nvSpPr>
        <p:spPr>
          <a:xfrm>
            <a:off x="3058257" y="3222885"/>
            <a:ext cx="404471" cy="1238433"/>
          </a:xfrm>
          <a:prstGeom prst="upArrow">
            <a:avLst>
              <a:gd name="adj1" fmla="val 50000"/>
              <a:gd name="adj2" fmla="val 78478"/>
            </a:avLst>
          </a:prstGeom>
          <a:solidFill>
            <a:srgbClr val="A90C5D"/>
          </a:solidFill>
          <a:ln w="12700" cap="flat" cmpd="sng" algn="ctr">
            <a:solidFill>
              <a:srgbClr val="A90C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100680" y="-3433"/>
            <a:ext cx="111533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</a:t>
            </a:r>
            <a:endParaRPr kumimoji="0" lang="tr-TR" sz="1800" b="1" i="0" u="none" strike="noStrike" kern="1200" cap="none" spc="0" normalizeH="0" baseline="0" noProof="0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RANUNA </a:t>
            </a: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VADİSİ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</a:t>
            </a:r>
            <a:endParaRPr kumimoji="0" lang="tr-TR" sz="1800" b="1" i="0" u="none" strike="noStrike" kern="1200" cap="none" spc="0" normalizeH="0" baseline="0" noProof="0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KUBA                                                              </a:t>
            </a: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546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</a:t>
            </a:r>
            <a:r>
              <a:rPr kumimoji="0" lang="tr-TR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tr-TR" sz="24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MEKKE</a:t>
            </a:r>
            <a:r>
              <a:rPr kumimoji="0" lang="tr-TR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kumimoji="0" lang="tr-TR" sz="32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5B9BD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SEVR MAĞARASI</a:t>
            </a:r>
            <a:endParaRPr kumimoji="0" lang="tr-TR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5B9BD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3 Bulut"/>
          <p:cNvSpPr/>
          <p:nvPr/>
        </p:nvSpPr>
        <p:spPr>
          <a:xfrm rot="19420373">
            <a:off x="-2139304" y="-1195267"/>
            <a:ext cx="5894172" cy="996429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7780836" y="4819649"/>
            <a:ext cx="486863" cy="4737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7248128" y="5517232"/>
            <a:ext cx="144016" cy="1223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 flipH="1">
            <a:off x="5348594" y="1721967"/>
            <a:ext cx="332234" cy="398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944982" y="1170216"/>
            <a:ext cx="377020" cy="413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14 Serbest Form"/>
          <p:cNvSpPr/>
          <p:nvPr/>
        </p:nvSpPr>
        <p:spPr>
          <a:xfrm>
            <a:off x="4965562" y="724729"/>
            <a:ext cx="2869261" cy="5066471"/>
          </a:xfrm>
          <a:custGeom>
            <a:avLst/>
            <a:gdLst>
              <a:gd name="connsiteX0" fmla="*/ 131091 w 2328381"/>
              <a:gd name="connsiteY0" fmla="*/ 0 h 4681182"/>
              <a:gd name="connsiteX1" fmla="*/ 226626 w 2328381"/>
              <a:gd name="connsiteY1" fmla="*/ 109182 h 4681182"/>
              <a:gd name="connsiteX2" fmla="*/ 253921 w 2328381"/>
              <a:gd name="connsiteY2" fmla="*/ 150125 h 4681182"/>
              <a:gd name="connsiteX3" fmla="*/ 335808 w 2328381"/>
              <a:gd name="connsiteY3" fmla="*/ 218364 h 4681182"/>
              <a:gd name="connsiteX4" fmla="*/ 390399 w 2328381"/>
              <a:gd name="connsiteY4" fmla="*/ 300250 h 4681182"/>
              <a:gd name="connsiteX5" fmla="*/ 513229 w 2328381"/>
              <a:gd name="connsiteY5" fmla="*/ 341194 h 4681182"/>
              <a:gd name="connsiteX6" fmla="*/ 554172 w 2328381"/>
              <a:gd name="connsiteY6" fmla="*/ 354841 h 4681182"/>
              <a:gd name="connsiteX7" fmla="*/ 622411 w 2328381"/>
              <a:gd name="connsiteY7" fmla="*/ 423080 h 4681182"/>
              <a:gd name="connsiteX8" fmla="*/ 663354 w 2328381"/>
              <a:gd name="connsiteY8" fmla="*/ 450376 h 4681182"/>
              <a:gd name="connsiteX9" fmla="*/ 799832 w 2328381"/>
              <a:gd name="connsiteY9" fmla="*/ 545910 h 4681182"/>
              <a:gd name="connsiteX10" fmla="*/ 840775 w 2328381"/>
              <a:gd name="connsiteY10" fmla="*/ 559558 h 4681182"/>
              <a:gd name="connsiteX11" fmla="*/ 909014 w 2328381"/>
              <a:gd name="connsiteY11" fmla="*/ 641444 h 4681182"/>
              <a:gd name="connsiteX12" fmla="*/ 1004548 w 2328381"/>
              <a:gd name="connsiteY12" fmla="*/ 627797 h 4681182"/>
              <a:gd name="connsiteX13" fmla="*/ 922661 w 2328381"/>
              <a:gd name="connsiteY13" fmla="*/ 641444 h 4681182"/>
              <a:gd name="connsiteX14" fmla="*/ 827127 w 2328381"/>
              <a:gd name="connsiteY14" fmla="*/ 668740 h 4681182"/>
              <a:gd name="connsiteX15" fmla="*/ 745241 w 2328381"/>
              <a:gd name="connsiteY15" fmla="*/ 696035 h 4681182"/>
              <a:gd name="connsiteX16" fmla="*/ 608763 w 2328381"/>
              <a:gd name="connsiteY16" fmla="*/ 709683 h 4681182"/>
              <a:gd name="connsiteX17" fmla="*/ 526876 w 2328381"/>
              <a:gd name="connsiteY17" fmla="*/ 750626 h 4681182"/>
              <a:gd name="connsiteX18" fmla="*/ 485933 w 2328381"/>
              <a:gd name="connsiteY18" fmla="*/ 777922 h 4681182"/>
              <a:gd name="connsiteX19" fmla="*/ 349455 w 2328381"/>
              <a:gd name="connsiteY19" fmla="*/ 805217 h 4681182"/>
              <a:gd name="connsiteX20" fmla="*/ 308512 w 2328381"/>
              <a:gd name="connsiteY20" fmla="*/ 832513 h 4681182"/>
              <a:gd name="connsiteX21" fmla="*/ 322160 w 2328381"/>
              <a:gd name="connsiteY21" fmla="*/ 873456 h 4681182"/>
              <a:gd name="connsiteX22" fmla="*/ 308512 w 2328381"/>
              <a:gd name="connsiteY22" fmla="*/ 1160059 h 4681182"/>
              <a:gd name="connsiteX23" fmla="*/ 322160 w 2328381"/>
              <a:gd name="connsiteY23" fmla="*/ 1296537 h 4681182"/>
              <a:gd name="connsiteX24" fmla="*/ 335808 w 2328381"/>
              <a:gd name="connsiteY24" fmla="*/ 1337480 h 4681182"/>
              <a:gd name="connsiteX25" fmla="*/ 363103 w 2328381"/>
              <a:gd name="connsiteY25" fmla="*/ 1446662 h 4681182"/>
              <a:gd name="connsiteX26" fmla="*/ 349455 w 2328381"/>
              <a:gd name="connsiteY26" fmla="*/ 1828800 h 4681182"/>
              <a:gd name="connsiteX27" fmla="*/ 308512 w 2328381"/>
              <a:gd name="connsiteY27" fmla="*/ 1842447 h 4681182"/>
              <a:gd name="connsiteX28" fmla="*/ 103796 w 2328381"/>
              <a:gd name="connsiteY28" fmla="*/ 1828800 h 4681182"/>
              <a:gd name="connsiteX29" fmla="*/ 49205 w 2328381"/>
              <a:gd name="connsiteY29" fmla="*/ 1815152 h 4681182"/>
              <a:gd name="connsiteX30" fmla="*/ 8261 w 2328381"/>
              <a:gd name="connsiteY30" fmla="*/ 1828800 h 4681182"/>
              <a:gd name="connsiteX31" fmla="*/ 21909 w 2328381"/>
              <a:gd name="connsiteY31" fmla="*/ 1978925 h 4681182"/>
              <a:gd name="connsiteX32" fmla="*/ 35557 w 2328381"/>
              <a:gd name="connsiteY32" fmla="*/ 2019868 h 4681182"/>
              <a:gd name="connsiteX33" fmla="*/ 117443 w 2328381"/>
              <a:gd name="connsiteY33" fmla="*/ 2060812 h 4681182"/>
              <a:gd name="connsiteX34" fmla="*/ 131091 w 2328381"/>
              <a:gd name="connsiteY34" fmla="*/ 2101755 h 4681182"/>
              <a:gd name="connsiteX35" fmla="*/ 144739 w 2328381"/>
              <a:gd name="connsiteY35" fmla="*/ 2333767 h 4681182"/>
              <a:gd name="connsiteX36" fmla="*/ 240273 w 2328381"/>
              <a:gd name="connsiteY36" fmla="*/ 2456597 h 4681182"/>
              <a:gd name="connsiteX37" fmla="*/ 281217 w 2328381"/>
              <a:gd name="connsiteY37" fmla="*/ 2538483 h 4681182"/>
              <a:gd name="connsiteX38" fmla="*/ 294864 w 2328381"/>
              <a:gd name="connsiteY38" fmla="*/ 2579426 h 4681182"/>
              <a:gd name="connsiteX39" fmla="*/ 76500 w 2328381"/>
              <a:gd name="connsiteY39" fmla="*/ 2634017 h 4681182"/>
              <a:gd name="connsiteX40" fmla="*/ 90148 w 2328381"/>
              <a:gd name="connsiteY40" fmla="*/ 2674961 h 4681182"/>
              <a:gd name="connsiteX41" fmla="*/ 144739 w 2328381"/>
              <a:gd name="connsiteY41" fmla="*/ 2756847 h 4681182"/>
              <a:gd name="connsiteX42" fmla="*/ 172035 w 2328381"/>
              <a:gd name="connsiteY42" fmla="*/ 2811438 h 4681182"/>
              <a:gd name="connsiteX43" fmla="*/ 199330 w 2328381"/>
              <a:gd name="connsiteY43" fmla="*/ 2852382 h 4681182"/>
              <a:gd name="connsiteX44" fmla="*/ 226626 w 2328381"/>
              <a:gd name="connsiteY44" fmla="*/ 2934268 h 4681182"/>
              <a:gd name="connsiteX45" fmla="*/ 308512 w 2328381"/>
              <a:gd name="connsiteY45" fmla="*/ 3057098 h 4681182"/>
              <a:gd name="connsiteX46" fmla="*/ 335808 w 2328381"/>
              <a:gd name="connsiteY46" fmla="*/ 3098041 h 4681182"/>
              <a:gd name="connsiteX47" fmla="*/ 404046 w 2328381"/>
              <a:gd name="connsiteY47" fmla="*/ 3166280 h 4681182"/>
              <a:gd name="connsiteX48" fmla="*/ 458638 w 2328381"/>
              <a:gd name="connsiteY48" fmla="*/ 3179928 h 4681182"/>
              <a:gd name="connsiteX49" fmla="*/ 595115 w 2328381"/>
              <a:gd name="connsiteY49" fmla="*/ 3207223 h 4681182"/>
              <a:gd name="connsiteX50" fmla="*/ 608763 w 2328381"/>
              <a:gd name="connsiteY50" fmla="*/ 3916907 h 4681182"/>
              <a:gd name="connsiteX51" fmla="*/ 663354 w 2328381"/>
              <a:gd name="connsiteY51" fmla="*/ 3971498 h 4681182"/>
              <a:gd name="connsiteX52" fmla="*/ 690649 w 2328381"/>
              <a:gd name="connsiteY52" fmla="*/ 4012441 h 4681182"/>
              <a:gd name="connsiteX53" fmla="*/ 786184 w 2328381"/>
              <a:gd name="connsiteY53" fmla="*/ 4067032 h 4681182"/>
              <a:gd name="connsiteX54" fmla="*/ 827127 w 2328381"/>
              <a:gd name="connsiteY54" fmla="*/ 4094328 h 4681182"/>
              <a:gd name="connsiteX55" fmla="*/ 909014 w 2328381"/>
              <a:gd name="connsiteY55" fmla="*/ 4162567 h 4681182"/>
              <a:gd name="connsiteX56" fmla="*/ 936309 w 2328381"/>
              <a:gd name="connsiteY56" fmla="*/ 4203510 h 4681182"/>
              <a:gd name="connsiteX57" fmla="*/ 977252 w 2328381"/>
              <a:gd name="connsiteY57" fmla="*/ 4217158 h 4681182"/>
              <a:gd name="connsiteX58" fmla="*/ 1018196 w 2328381"/>
              <a:gd name="connsiteY58" fmla="*/ 4244453 h 4681182"/>
              <a:gd name="connsiteX59" fmla="*/ 1113730 w 2328381"/>
              <a:gd name="connsiteY59" fmla="*/ 4367283 h 4681182"/>
              <a:gd name="connsiteX60" fmla="*/ 1154673 w 2328381"/>
              <a:gd name="connsiteY60" fmla="*/ 4408226 h 4681182"/>
              <a:gd name="connsiteX61" fmla="*/ 1181969 w 2328381"/>
              <a:gd name="connsiteY61" fmla="*/ 4449170 h 4681182"/>
              <a:gd name="connsiteX62" fmla="*/ 1277503 w 2328381"/>
              <a:gd name="connsiteY62" fmla="*/ 4490113 h 4681182"/>
              <a:gd name="connsiteX63" fmla="*/ 1373038 w 2328381"/>
              <a:gd name="connsiteY63" fmla="*/ 4544704 h 4681182"/>
              <a:gd name="connsiteX64" fmla="*/ 1413981 w 2328381"/>
              <a:gd name="connsiteY64" fmla="*/ 4572000 h 4681182"/>
              <a:gd name="connsiteX65" fmla="*/ 1427629 w 2328381"/>
              <a:gd name="connsiteY65" fmla="*/ 4626591 h 4681182"/>
              <a:gd name="connsiteX66" fmla="*/ 1441276 w 2328381"/>
              <a:gd name="connsiteY66" fmla="*/ 4667534 h 4681182"/>
              <a:gd name="connsiteX67" fmla="*/ 1495867 w 2328381"/>
              <a:gd name="connsiteY67" fmla="*/ 4681182 h 4681182"/>
              <a:gd name="connsiteX68" fmla="*/ 1550458 w 2328381"/>
              <a:gd name="connsiteY68" fmla="*/ 4667534 h 4681182"/>
              <a:gd name="connsiteX69" fmla="*/ 1632345 w 2328381"/>
              <a:gd name="connsiteY69" fmla="*/ 4640238 h 4681182"/>
              <a:gd name="connsiteX70" fmla="*/ 1659641 w 2328381"/>
              <a:gd name="connsiteY70" fmla="*/ 4599295 h 4681182"/>
              <a:gd name="connsiteX71" fmla="*/ 1673288 w 2328381"/>
              <a:gd name="connsiteY71" fmla="*/ 4558352 h 4681182"/>
              <a:gd name="connsiteX72" fmla="*/ 1796118 w 2328381"/>
              <a:gd name="connsiteY72" fmla="*/ 4476465 h 4681182"/>
              <a:gd name="connsiteX73" fmla="*/ 1905300 w 2328381"/>
              <a:gd name="connsiteY73" fmla="*/ 4394579 h 4681182"/>
              <a:gd name="connsiteX74" fmla="*/ 2041778 w 2328381"/>
              <a:gd name="connsiteY74" fmla="*/ 4312692 h 4681182"/>
              <a:gd name="connsiteX75" fmla="*/ 2082721 w 2328381"/>
              <a:gd name="connsiteY75" fmla="*/ 4299044 h 4681182"/>
              <a:gd name="connsiteX76" fmla="*/ 2123664 w 2328381"/>
              <a:gd name="connsiteY76" fmla="*/ 4271749 h 4681182"/>
              <a:gd name="connsiteX77" fmla="*/ 2164608 w 2328381"/>
              <a:gd name="connsiteY77" fmla="*/ 4258101 h 4681182"/>
              <a:gd name="connsiteX78" fmla="*/ 2205551 w 2328381"/>
              <a:gd name="connsiteY78" fmla="*/ 4230806 h 4681182"/>
              <a:gd name="connsiteX79" fmla="*/ 2287438 w 2328381"/>
              <a:gd name="connsiteY79" fmla="*/ 4203510 h 4681182"/>
              <a:gd name="connsiteX80" fmla="*/ 2328381 w 2328381"/>
              <a:gd name="connsiteY80" fmla="*/ 4121623 h 4681182"/>
              <a:gd name="connsiteX81" fmla="*/ 2314733 w 2328381"/>
              <a:gd name="connsiteY81" fmla="*/ 4080680 h 4681182"/>
              <a:gd name="connsiteX82" fmla="*/ 2301085 w 2328381"/>
              <a:gd name="connsiteY82" fmla="*/ 4094328 h 468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328381" h="4681182">
                <a:moveTo>
                  <a:pt x="131091" y="0"/>
                </a:moveTo>
                <a:cubicBezTo>
                  <a:pt x="194781" y="95534"/>
                  <a:pt x="158387" y="63689"/>
                  <a:pt x="226626" y="109182"/>
                </a:cubicBezTo>
                <a:cubicBezTo>
                  <a:pt x="235724" y="122830"/>
                  <a:pt x="242323" y="138527"/>
                  <a:pt x="253921" y="150125"/>
                </a:cubicBezTo>
                <a:cubicBezTo>
                  <a:pt x="332779" y="228983"/>
                  <a:pt x="257548" y="117744"/>
                  <a:pt x="335808" y="218364"/>
                </a:cubicBezTo>
                <a:cubicBezTo>
                  <a:pt x="355948" y="244259"/>
                  <a:pt x="359278" y="289876"/>
                  <a:pt x="390399" y="300250"/>
                </a:cubicBezTo>
                <a:lnTo>
                  <a:pt x="513229" y="341194"/>
                </a:lnTo>
                <a:lnTo>
                  <a:pt x="554172" y="354841"/>
                </a:lnTo>
                <a:cubicBezTo>
                  <a:pt x="663353" y="427630"/>
                  <a:pt x="531426" y="332095"/>
                  <a:pt x="622411" y="423080"/>
                </a:cubicBezTo>
                <a:cubicBezTo>
                  <a:pt x="634009" y="434678"/>
                  <a:pt x="650007" y="440842"/>
                  <a:pt x="663354" y="450376"/>
                </a:cubicBezTo>
                <a:cubicBezTo>
                  <a:pt x="690604" y="469841"/>
                  <a:pt x="776301" y="538066"/>
                  <a:pt x="799832" y="545910"/>
                </a:cubicBezTo>
                <a:lnTo>
                  <a:pt x="840775" y="559558"/>
                </a:lnTo>
                <a:cubicBezTo>
                  <a:pt x="851299" y="575345"/>
                  <a:pt x="888804" y="637402"/>
                  <a:pt x="909014" y="641444"/>
                </a:cubicBezTo>
                <a:cubicBezTo>
                  <a:pt x="940557" y="647753"/>
                  <a:pt x="972380" y="627797"/>
                  <a:pt x="1004548" y="627797"/>
                </a:cubicBezTo>
                <a:cubicBezTo>
                  <a:pt x="1032220" y="627797"/>
                  <a:pt x="949957" y="636895"/>
                  <a:pt x="922661" y="641444"/>
                </a:cubicBezTo>
                <a:cubicBezTo>
                  <a:pt x="785093" y="687301"/>
                  <a:pt x="998457" y="617341"/>
                  <a:pt x="827127" y="668740"/>
                </a:cubicBezTo>
                <a:cubicBezTo>
                  <a:pt x="799569" y="677007"/>
                  <a:pt x="773870" y="693172"/>
                  <a:pt x="745241" y="696035"/>
                </a:cubicBezTo>
                <a:lnTo>
                  <a:pt x="608763" y="709683"/>
                </a:lnTo>
                <a:cubicBezTo>
                  <a:pt x="491427" y="787909"/>
                  <a:pt x="639885" y="694122"/>
                  <a:pt x="526876" y="750626"/>
                </a:cubicBezTo>
                <a:cubicBezTo>
                  <a:pt x="512205" y="757961"/>
                  <a:pt x="501610" y="773098"/>
                  <a:pt x="485933" y="777922"/>
                </a:cubicBezTo>
                <a:cubicBezTo>
                  <a:pt x="441591" y="791566"/>
                  <a:pt x="349455" y="805217"/>
                  <a:pt x="349455" y="805217"/>
                </a:cubicBezTo>
                <a:cubicBezTo>
                  <a:pt x="335807" y="814316"/>
                  <a:pt x="314604" y="817284"/>
                  <a:pt x="308512" y="832513"/>
                </a:cubicBezTo>
                <a:cubicBezTo>
                  <a:pt x="303169" y="845870"/>
                  <a:pt x="322160" y="859070"/>
                  <a:pt x="322160" y="873456"/>
                </a:cubicBezTo>
                <a:cubicBezTo>
                  <a:pt x="322160" y="969099"/>
                  <a:pt x="313061" y="1064525"/>
                  <a:pt x="308512" y="1160059"/>
                </a:cubicBezTo>
                <a:cubicBezTo>
                  <a:pt x="313061" y="1205552"/>
                  <a:pt x="315208" y="1251349"/>
                  <a:pt x="322160" y="1296537"/>
                </a:cubicBezTo>
                <a:cubicBezTo>
                  <a:pt x="324348" y="1310756"/>
                  <a:pt x="332319" y="1323524"/>
                  <a:pt x="335808" y="1337480"/>
                </a:cubicBezTo>
                <a:lnTo>
                  <a:pt x="363103" y="1446662"/>
                </a:lnTo>
                <a:cubicBezTo>
                  <a:pt x="358554" y="1574041"/>
                  <a:pt x="366871" y="1702535"/>
                  <a:pt x="349455" y="1828800"/>
                </a:cubicBezTo>
                <a:cubicBezTo>
                  <a:pt x="347489" y="1843051"/>
                  <a:pt x="322898" y="1842447"/>
                  <a:pt x="308512" y="1842447"/>
                </a:cubicBezTo>
                <a:cubicBezTo>
                  <a:pt x="240122" y="1842447"/>
                  <a:pt x="172035" y="1833349"/>
                  <a:pt x="103796" y="1828800"/>
                </a:cubicBezTo>
                <a:cubicBezTo>
                  <a:pt x="85599" y="1824251"/>
                  <a:pt x="67962" y="1815152"/>
                  <a:pt x="49205" y="1815152"/>
                </a:cubicBezTo>
                <a:cubicBezTo>
                  <a:pt x="34819" y="1815152"/>
                  <a:pt x="10626" y="1814609"/>
                  <a:pt x="8261" y="1828800"/>
                </a:cubicBezTo>
                <a:cubicBezTo>
                  <a:pt x="0" y="1878364"/>
                  <a:pt x="14803" y="1929182"/>
                  <a:pt x="21909" y="1978925"/>
                </a:cubicBezTo>
                <a:cubicBezTo>
                  <a:pt x="23944" y="1993166"/>
                  <a:pt x="26570" y="2008634"/>
                  <a:pt x="35557" y="2019868"/>
                </a:cubicBezTo>
                <a:cubicBezTo>
                  <a:pt x="54799" y="2043920"/>
                  <a:pt x="90471" y="2051821"/>
                  <a:pt x="117443" y="2060812"/>
                </a:cubicBezTo>
                <a:cubicBezTo>
                  <a:pt x="121992" y="2074460"/>
                  <a:pt x="129660" y="2087440"/>
                  <a:pt x="131091" y="2101755"/>
                </a:cubicBezTo>
                <a:cubicBezTo>
                  <a:pt x="138800" y="2178842"/>
                  <a:pt x="128282" y="2258064"/>
                  <a:pt x="144739" y="2333767"/>
                </a:cubicBezTo>
                <a:cubicBezTo>
                  <a:pt x="153808" y="2375482"/>
                  <a:pt x="209216" y="2425539"/>
                  <a:pt x="240273" y="2456597"/>
                </a:cubicBezTo>
                <a:cubicBezTo>
                  <a:pt x="274580" y="2559515"/>
                  <a:pt x="228300" y="2432650"/>
                  <a:pt x="281217" y="2538483"/>
                </a:cubicBezTo>
                <a:cubicBezTo>
                  <a:pt x="287651" y="2551350"/>
                  <a:pt x="290315" y="2565778"/>
                  <a:pt x="294864" y="2579426"/>
                </a:cubicBezTo>
                <a:cubicBezTo>
                  <a:pt x="221593" y="2689337"/>
                  <a:pt x="325032" y="2557546"/>
                  <a:pt x="76500" y="2634017"/>
                </a:cubicBezTo>
                <a:cubicBezTo>
                  <a:pt x="62750" y="2638248"/>
                  <a:pt x="83161" y="2662385"/>
                  <a:pt x="90148" y="2674961"/>
                </a:cubicBezTo>
                <a:cubicBezTo>
                  <a:pt x="106080" y="2703638"/>
                  <a:pt x="130068" y="2727505"/>
                  <a:pt x="144739" y="2756847"/>
                </a:cubicBezTo>
                <a:cubicBezTo>
                  <a:pt x="153838" y="2775044"/>
                  <a:pt x="161941" y="2793774"/>
                  <a:pt x="172035" y="2811438"/>
                </a:cubicBezTo>
                <a:cubicBezTo>
                  <a:pt x="180173" y="2825680"/>
                  <a:pt x="192668" y="2837393"/>
                  <a:pt x="199330" y="2852382"/>
                </a:cubicBezTo>
                <a:cubicBezTo>
                  <a:pt x="211015" y="2878674"/>
                  <a:pt x="210666" y="2910328"/>
                  <a:pt x="226626" y="2934268"/>
                </a:cubicBezTo>
                <a:lnTo>
                  <a:pt x="308512" y="3057098"/>
                </a:lnTo>
                <a:lnTo>
                  <a:pt x="335808" y="3098041"/>
                </a:lnTo>
                <a:cubicBezTo>
                  <a:pt x="360072" y="3134436"/>
                  <a:pt x="361585" y="3148083"/>
                  <a:pt x="404046" y="3166280"/>
                </a:cubicBezTo>
                <a:cubicBezTo>
                  <a:pt x="421287" y="3173669"/>
                  <a:pt x="440602" y="3174775"/>
                  <a:pt x="458638" y="3179928"/>
                </a:cubicBezTo>
                <a:cubicBezTo>
                  <a:pt x="553919" y="3207151"/>
                  <a:pt x="432075" y="3183933"/>
                  <a:pt x="595115" y="3207223"/>
                </a:cubicBezTo>
                <a:cubicBezTo>
                  <a:pt x="599664" y="3443784"/>
                  <a:pt x="600165" y="3680458"/>
                  <a:pt x="608763" y="3916907"/>
                </a:cubicBezTo>
                <a:cubicBezTo>
                  <a:pt x="610549" y="3966027"/>
                  <a:pt x="625174" y="3958771"/>
                  <a:pt x="663354" y="3971498"/>
                </a:cubicBezTo>
                <a:cubicBezTo>
                  <a:pt x="672452" y="3985146"/>
                  <a:pt x="679051" y="4000843"/>
                  <a:pt x="690649" y="4012441"/>
                </a:cubicBezTo>
                <a:cubicBezTo>
                  <a:pt x="712818" y="4034610"/>
                  <a:pt x="761205" y="4052758"/>
                  <a:pt x="786184" y="4067032"/>
                </a:cubicBezTo>
                <a:cubicBezTo>
                  <a:pt x="800425" y="4075170"/>
                  <a:pt x="813479" y="4085229"/>
                  <a:pt x="827127" y="4094328"/>
                </a:cubicBezTo>
                <a:cubicBezTo>
                  <a:pt x="893631" y="4194081"/>
                  <a:pt x="805119" y="4075987"/>
                  <a:pt x="909014" y="4162567"/>
                </a:cubicBezTo>
                <a:cubicBezTo>
                  <a:pt x="921615" y="4173068"/>
                  <a:pt x="923501" y="4193263"/>
                  <a:pt x="936309" y="4203510"/>
                </a:cubicBezTo>
                <a:cubicBezTo>
                  <a:pt x="947542" y="4212497"/>
                  <a:pt x="964385" y="4210724"/>
                  <a:pt x="977252" y="4217158"/>
                </a:cubicBezTo>
                <a:cubicBezTo>
                  <a:pt x="991923" y="4224493"/>
                  <a:pt x="1005595" y="4233952"/>
                  <a:pt x="1018196" y="4244453"/>
                </a:cubicBezTo>
                <a:cubicBezTo>
                  <a:pt x="1133437" y="4340487"/>
                  <a:pt x="961578" y="4215131"/>
                  <a:pt x="1113730" y="4367283"/>
                </a:cubicBezTo>
                <a:cubicBezTo>
                  <a:pt x="1127378" y="4380931"/>
                  <a:pt x="1142317" y="4393399"/>
                  <a:pt x="1154673" y="4408226"/>
                </a:cubicBezTo>
                <a:cubicBezTo>
                  <a:pt x="1165174" y="4420827"/>
                  <a:pt x="1170370" y="4437571"/>
                  <a:pt x="1181969" y="4449170"/>
                </a:cubicBezTo>
                <a:cubicBezTo>
                  <a:pt x="1213385" y="4480586"/>
                  <a:pt x="1235742" y="4479672"/>
                  <a:pt x="1277503" y="4490113"/>
                </a:cubicBezTo>
                <a:cubicBezTo>
                  <a:pt x="1377254" y="4556615"/>
                  <a:pt x="1251829" y="4475442"/>
                  <a:pt x="1373038" y="4544704"/>
                </a:cubicBezTo>
                <a:cubicBezTo>
                  <a:pt x="1387279" y="4552842"/>
                  <a:pt x="1400333" y="4562901"/>
                  <a:pt x="1413981" y="4572000"/>
                </a:cubicBezTo>
                <a:cubicBezTo>
                  <a:pt x="1418530" y="4590197"/>
                  <a:pt x="1422476" y="4608556"/>
                  <a:pt x="1427629" y="4626591"/>
                </a:cubicBezTo>
                <a:cubicBezTo>
                  <a:pt x="1431581" y="4640423"/>
                  <a:pt x="1430043" y="4658547"/>
                  <a:pt x="1441276" y="4667534"/>
                </a:cubicBezTo>
                <a:cubicBezTo>
                  <a:pt x="1455923" y="4679252"/>
                  <a:pt x="1477670" y="4676633"/>
                  <a:pt x="1495867" y="4681182"/>
                </a:cubicBezTo>
                <a:cubicBezTo>
                  <a:pt x="1514064" y="4676633"/>
                  <a:pt x="1532492" y="4672924"/>
                  <a:pt x="1550458" y="4667534"/>
                </a:cubicBezTo>
                <a:cubicBezTo>
                  <a:pt x="1578017" y="4659266"/>
                  <a:pt x="1632345" y="4640238"/>
                  <a:pt x="1632345" y="4640238"/>
                </a:cubicBezTo>
                <a:cubicBezTo>
                  <a:pt x="1641444" y="4626590"/>
                  <a:pt x="1652306" y="4613966"/>
                  <a:pt x="1659641" y="4599295"/>
                </a:cubicBezTo>
                <a:cubicBezTo>
                  <a:pt x="1666075" y="4586428"/>
                  <a:pt x="1663116" y="4568524"/>
                  <a:pt x="1673288" y="4558352"/>
                </a:cubicBezTo>
                <a:cubicBezTo>
                  <a:pt x="1686924" y="4544716"/>
                  <a:pt x="1768829" y="4496932"/>
                  <a:pt x="1796118" y="4476465"/>
                </a:cubicBezTo>
                <a:cubicBezTo>
                  <a:pt x="1832512" y="4449170"/>
                  <a:pt x="1867448" y="4419814"/>
                  <a:pt x="1905300" y="4394579"/>
                </a:cubicBezTo>
                <a:cubicBezTo>
                  <a:pt x="1963511" y="4355772"/>
                  <a:pt x="1983026" y="4337872"/>
                  <a:pt x="2041778" y="4312692"/>
                </a:cubicBezTo>
                <a:cubicBezTo>
                  <a:pt x="2055001" y="4307025"/>
                  <a:pt x="2069854" y="4305478"/>
                  <a:pt x="2082721" y="4299044"/>
                </a:cubicBezTo>
                <a:cubicBezTo>
                  <a:pt x="2097392" y="4291709"/>
                  <a:pt x="2108993" y="4279084"/>
                  <a:pt x="2123664" y="4271749"/>
                </a:cubicBezTo>
                <a:cubicBezTo>
                  <a:pt x="2136531" y="4265315"/>
                  <a:pt x="2151741" y="4264535"/>
                  <a:pt x="2164608" y="4258101"/>
                </a:cubicBezTo>
                <a:cubicBezTo>
                  <a:pt x="2179279" y="4250766"/>
                  <a:pt x="2190562" y="4237468"/>
                  <a:pt x="2205551" y="4230806"/>
                </a:cubicBezTo>
                <a:cubicBezTo>
                  <a:pt x="2231843" y="4219121"/>
                  <a:pt x="2287438" y="4203510"/>
                  <a:pt x="2287438" y="4203510"/>
                </a:cubicBezTo>
                <a:cubicBezTo>
                  <a:pt x="2301239" y="4182809"/>
                  <a:pt x="2328381" y="4149875"/>
                  <a:pt x="2328381" y="4121623"/>
                </a:cubicBezTo>
                <a:cubicBezTo>
                  <a:pt x="2328381" y="4107237"/>
                  <a:pt x="2319282" y="4094328"/>
                  <a:pt x="2314733" y="4080680"/>
                </a:cubicBezTo>
                <a:cubicBezTo>
                  <a:pt x="2281796" y="4130087"/>
                  <a:pt x="2280103" y="4136294"/>
                  <a:pt x="2301085" y="409432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12 Serbest Form"/>
          <p:cNvSpPr/>
          <p:nvPr/>
        </p:nvSpPr>
        <p:spPr>
          <a:xfrm>
            <a:off x="5731628" y="819050"/>
            <a:ext cx="2158711" cy="4121624"/>
          </a:xfrm>
          <a:custGeom>
            <a:avLst/>
            <a:gdLst>
              <a:gd name="connsiteX0" fmla="*/ 0 w 2158711"/>
              <a:gd name="connsiteY0" fmla="*/ 0 h 4121624"/>
              <a:gd name="connsiteX1" fmla="*/ 109182 w 2158711"/>
              <a:gd name="connsiteY1" fmla="*/ 68239 h 4121624"/>
              <a:gd name="connsiteX2" fmla="*/ 150125 w 2158711"/>
              <a:gd name="connsiteY2" fmla="*/ 109182 h 4121624"/>
              <a:gd name="connsiteX3" fmla="*/ 232011 w 2158711"/>
              <a:gd name="connsiteY3" fmla="*/ 163773 h 4121624"/>
              <a:gd name="connsiteX4" fmla="*/ 313898 w 2158711"/>
              <a:gd name="connsiteY4" fmla="*/ 232012 h 4121624"/>
              <a:gd name="connsiteX5" fmla="*/ 395785 w 2158711"/>
              <a:gd name="connsiteY5" fmla="*/ 259308 h 4121624"/>
              <a:gd name="connsiteX6" fmla="*/ 477671 w 2158711"/>
              <a:gd name="connsiteY6" fmla="*/ 313899 h 4121624"/>
              <a:gd name="connsiteX7" fmla="*/ 518614 w 2158711"/>
              <a:gd name="connsiteY7" fmla="*/ 409433 h 4121624"/>
              <a:gd name="connsiteX8" fmla="*/ 586853 w 2158711"/>
              <a:gd name="connsiteY8" fmla="*/ 491320 h 4121624"/>
              <a:gd name="connsiteX9" fmla="*/ 614149 w 2158711"/>
              <a:gd name="connsiteY9" fmla="*/ 573206 h 4121624"/>
              <a:gd name="connsiteX10" fmla="*/ 641444 w 2158711"/>
              <a:gd name="connsiteY10" fmla="*/ 614150 h 4121624"/>
              <a:gd name="connsiteX11" fmla="*/ 655092 w 2158711"/>
              <a:gd name="connsiteY11" fmla="*/ 655093 h 4121624"/>
              <a:gd name="connsiteX12" fmla="*/ 696035 w 2158711"/>
              <a:gd name="connsiteY12" fmla="*/ 682388 h 4121624"/>
              <a:gd name="connsiteX13" fmla="*/ 764274 w 2158711"/>
              <a:gd name="connsiteY13" fmla="*/ 750627 h 4121624"/>
              <a:gd name="connsiteX14" fmla="*/ 832513 w 2158711"/>
              <a:gd name="connsiteY14" fmla="*/ 805218 h 4121624"/>
              <a:gd name="connsiteX15" fmla="*/ 873456 w 2158711"/>
              <a:gd name="connsiteY15" fmla="*/ 846161 h 4121624"/>
              <a:gd name="connsiteX16" fmla="*/ 887104 w 2158711"/>
              <a:gd name="connsiteY16" fmla="*/ 887105 h 4121624"/>
              <a:gd name="connsiteX17" fmla="*/ 955343 w 2158711"/>
              <a:gd name="connsiteY17" fmla="*/ 941696 h 4121624"/>
              <a:gd name="connsiteX18" fmla="*/ 1091820 w 2158711"/>
              <a:gd name="connsiteY18" fmla="*/ 955344 h 4121624"/>
              <a:gd name="connsiteX19" fmla="*/ 1119116 w 2158711"/>
              <a:gd name="connsiteY19" fmla="*/ 996287 h 4121624"/>
              <a:gd name="connsiteX20" fmla="*/ 1146411 w 2158711"/>
              <a:gd name="connsiteY20" fmla="*/ 1105469 h 4121624"/>
              <a:gd name="connsiteX21" fmla="*/ 1160059 w 2158711"/>
              <a:gd name="connsiteY21" fmla="*/ 1282890 h 4121624"/>
              <a:gd name="connsiteX22" fmla="*/ 1187355 w 2158711"/>
              <a:gd name="connsiteY22" fmla="*/ 1337481 h 4121624"/>
              <a:gd name="connsiteX23" fmla="*/ 1228298 w 2158711"/>
              <a:gd name="connsiteY23" fmla="*/ 1419367 h 4121624"/>
              <a:gd name="connsiteX24" fmla="*/ 1241946 w 2158711"/>
              <a:gd name="connsiteY24" fmla="*/ 1487606 h 4121624"/>
              <a:gd name="connsiteX25" fmla="*/ 1282889 w 2158711"/>
              <a:gd name="connsiteY25" fmla="*/ 1542197 h 4121624"/>
              <a:gd name="connsiteX26" fmla="*/ 1337480 w 2158711"/>
              <a:gd name="connsiteY26" fmla="*/ 1733266 h 4121624"/>
              <a:gd name="connsiteX27" fmla="*/ 1351128 w 2158711"/>
              <a:gd name="connsiteY27" fmla="*/ 1787857 h 4121624"/>
              <a:gd name="connsiteX28" fmla="*/ 1378423 w 2158711"/>
              <a:gd name="connsiteY28" fmla="*/ 1910687 h 4121624"/>
              <a:gd name="connsiteX29" fmla="*/ 1405719 w 2158711"/>
              <a:gd name="connsiteY29" fmla="*/ 1992573 h 4121624"/>
              <a:gd name="connsiteX30" fmla="*/ 1419367 w 2158711"/>
              <a:gd name="connsiteY30" fmla="*/ 2033517 h 4121624"/>
              <a:gd name="connsiteX31" fmla="*/ 1446662 w 2158711"/>
              <a:gd name="connsiteY31" fmla="*/ 2183642 h 4121624"/>
              <a:gd name="connsiteX32" fmla="*/ 1460310 w 2158711"/>
              <a:gd name="connsiteY32" fmla="*/ 2320120 h 4121624"/>
              <a:gd name="connsiteX33" fmla="*/ 1473958 w 2158711"/>
              <a:gd name="connsiteY33" fmla="*/ 2729553 h 4121624"/>
              <a:gd name="connsiteX34" fmla="*/ 1514901 w 2158711"/>
              <a:gd name="connsiteY34" fmla="*/ 2743200 h 4121624"/>
              <a:gd name="connsiteX35" fmla="*/ 1555844 w 2158711"/>
              <a:gd name="connsiteY35" fmla="*/ 2770496 h 4121624"/>
              <a:gd name="connsiteX36" fmla="*/ 1583140 w 2158711"/>
              <a:gd name="connsiteY36" fmla="*/ 2811439 h 4121624"/>
              <a:gd name="connsiteX37" fmla="*/ 1624083 w 2158711"/>
              <a:gd name="connsiteY37" fmla="*/ 2838735 h 4121624"/>
              <a:gd name="connsiteX38" fmla="*/ 1678674 w 2158711"/>
              <a:gd name="connsiteY38" fmla="*/ 2920621 h 4121624"/>
              <a:gd name="connsiteX39" fmla="*/ 1719617 w 2158711"/>
              <a:gd name="connsiteY39" fmla="*/ 3098042 h 4121624"/>
              <a:gd name="connsiteX40" fmla="*/ 1774208 w 2158711"/>
              <a:gd name="connsiteY40" fmla="*/ 3179929 h 4121624"/>
              <a:gd name="connsiteX41" fmla="*/ 1815152 w 2158711"/>
              <a:gd name="connsiteY41" fmla="*/ 3289111 h 4121624"/>
              <a:gd name="connsiteX42" fmla="*/ 1828800 w 2158711"/>
              <a:gd name="connsiteY42" fmla="*/ 3330054 h 4121624"/>
              <a:gd name="connsiteX43" fmla="*/ 1856095 w 2158711"/>
              <a:gd name="connsiteY43" fmla="*/ 3370997 h 4121624"/>
              <a:gd name="connsiteX44" fmla="*/ 1883391 w 2158711"/>
              <a:gd name="connsiteY44" fmla="*/ 3452884 h 4121624"/>
              <a:gd name="connsiteX45" fmla="*/ 1883391 w 2158711"/>
              <a:gd name="connsiteY45" fmla="*/ 3643953 h 4121624"/>
              <a:gd name="connsiteX46" fmla="*/ 1910686 w 2158711"/>
              <a:gd name="connsiteY46" fmla="*/ 3684896 h 4121624"/>
              <a:gd name="connsiteX47" fmla="*/ 1965277 w 2158711"/>
              <a:gd name="connsiteY47" fmla="*/ 3753135 h 4121624"/>
              <a:gd name="connsiteX48" fmla="*/ 1992573 w 2158711"/>
              <a:gd name="connsiteY48" fmla="*/ 3835021 h 4121624"/>
              <a:gd name="connsiteX49" fmla="*/ 2019868 w 2158711"/>
              <a:gd name="connsiteY49" fmla="*/ 3875964 h 4121624"/>
              <a:gd name="connsiteX50" fmla="*/ 2033516 w 2158711"/>
              <a:gd name="connsiteY50" fmla="*/ 3916908 h 4121624"/>
              <a:gd name="connsiteX51" fmla="*/ 2115403 w 2158711"/>
              <a:gd name="connsiteY51" fmla="*/ 3971499 h 4121624"/>
              <a:gd name="connsiteX52" fmla="*/ 2129050 w 2158711"/>
              <a:gd name="connsiteY52" fmla="*/ 4012442 h 4121624"/>
              <a:gd name="connsiteX53" fmla="*/ 2156346 w 2158711"/>
              <a:gd name="connsiteY53" fmla="*/ 4053385 h 4121624"/>
              <a:gd name="connsiteX54" fmla="*/ 2142698 w 2158711"/>
              <a:gd name="connsiteY54" fmla="*/ 4094329 h 4121624"/>
              <a:gd name="connsiteX55" fmla="*/ 2142698 w 2158711"/>
              <a:gd name="connsiteY55" fmla="*/ 4121624 h 412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58711" h="4121624">
                <a:moveTo>
                  <a:pt x="0" y="0"/>
                </a:moveTo>
                <a:cubicBezTo>
                  <a:pt x="9497" y="5698"/>
                  <a:pt x="91186" y="53243"/>
                  <a:pt x="109182" y="68239"/>
                </a:cubicBezTo>
                <a:cubicBezTo>
                  <a:pt x="124009" y="80595"/>
                  <a:pt x="134890" y="97332"/>
                  <a:pt x="150125" y="109182"/>
                </a:cubicBezTo>
                <a:cubicBezTo>
                  <a:pt x="176020" y="129322"/>
                  <a:pt x="208814" y="140576"/>
                  <a:pt x="232011" y="163773"/>
                </a:cubicBezTo>
                <a:cubicBezTo>
                  <a:pt x="257723" y="189485"/>
                  <a:pt x="279696" y="216811"/>
                  <a:pt x="313898" y="232012"/>
                </a:cubicBezTo>
                <a:cubicBezTo>
                  <a:pt x="340190" y="243697"/>
                  <a:pt x="371845" y="243348"/>
                  <a:pt x="395785" y="259308"/>
                </a:cubicBezTo>
                <a:lnTo>
                  <a:pt x="477671" y="313899"/>
                </a:lnTo>
                <a:cubicBezTo>
                  <a:pt x="546199" y="416689"/>
                  <a:pt x="465736" y="286052"/>
                  <a:pt x="518614" y="409433"/>
                </a:cubicBezTo>
                <a:cubicBezTo>
                  <a:pt x="532863" y="442682"/>
                  <a:pt x="562262" y="466728"/>
                  <a:pt x="586853" y="491320"/>
                </a:cubicBezTo>
                <a:cubicBezTo>
                  <a:pt x="595952" y="518615"/>
                  <a:pt x="598190" y="549266"/>
                  <a:pt x="614149" y="573206"/>
                </a:cubicBezTo>
                <a:cubicBezTo>
                  <a:pt x="623247" y="586854"/>
                  <a:pt x="634109" y="599479"/>
                  <a:pt x="641444" y="614150"/>
                </a:cubicBezTo>
                <a:cubicBezTo>
                  <a:pt x="647878" y="627017"/>
                  <a:pt x="646105" y="643860"/>
                  <a:pt x="655092" y="655093"/>
                </a:cubicBezTo>
                <a:cubicBezTo>
                  <a:pt x="665339" y="667901"/>
                  <a:pt x="682387" y="673290"/>
                  <a:pt x="696035" y="682388"/>
                </a:cubicBezTo>
                <a:cubicBezTo>
                  <a:pt x="768823" y="791570"/>
                  <a:pt x="673291" y="659645"/>
                  <a:pt x="764274" y="750627"/>
                </a:cubicBezTo>
                <a:cubicBezTo>
                  <a:pt x="826007" y="812359"/>
                  <a:pt x="752805" y="778648"/>
                  <a:pt x="832513" y="805218"/>
                </a:cubicBezTo>
                <a:cubicBezTo>
                  <a:pt x="846161" y="818866"/>
                  <a:pt x="862750" y="830102"/>
                  <a:pt x="873456" y="846161"/>
                </a:cubicBezTo>
                <a:cubicBezTo>
                  <a:pt x="881436" y="858131"/>
                  <a:pt x="880670" y="874238"/>
                  <a:pt x="887104" y="887105"/>
                </a:cubicBezTo>
                <a:cubicBezTo>
                  <a:pt x="906562" y="926020"/>
                  <a:pt x="912712" y="935137"/>
                  <a:pt x="955343" y="941696"/>
                </a:cubicBezTo>
                <a:cubicBezTo>
                  <a:pt x="1000531" y="948648"/>
                  <a:pt x="1046328" y="950795"/>
                  <a:pt x="1091820" y="955344"/>
                </a:cubicBezTo>
                <a:cubicBezTo>
                  <a:pt x="1100919" y="968992"/>
                  <a:pt x="1111780" y="981616"/>
                  <a:pt x="1119116" y="996287"/>
                </a:cubicBezTo>
                <a:cubicBezTo>
                  <a:pt x="1133106" y="1024266"/>
                  <a:pt x="1141220" y="1079511"/>
                  <a:pt x="1146411" y="1105469"/>
                </a:cubicBezTo>
                <a:cubicBezTo>
                  <a:pt x="1150960" y="1164609"/>
                  <a:pt x="1149751" y="1224478"/>
                  <a:pt x="1160059" y="1282890"/>
                </a:cubicBezTo>
                <a:cubicBezTo>
                  <a:pt x="1163595" y="1302925"/>
                  <a:pt x="1179341" y="1318781"/>
                  <a:pt x="1187355" y="1337481"/>
                </a:cubicBezTo>
                <a:cubicBezTo>
                  <a:pt x="1221259" y="1416588"/>
                  <a:pt x="1175842" y="1340683"/>
                  <a:pt x="1228298" y="1419367"/>
                </a:cubicBezTo>
                <a:cubicBezTo>
                  <a:pt x="1232847" y="1442113"/>
                  <a:pt x="1232525" y="1466408"/>
                  <a:pt x="1241946" y="1487606"/>
                </a:cubicBezTo>
                <a:cubicBezTo>
                  <a:pt x="1251184" y="1508392"/>
                  <a:pt x="1275696" y="1520618"/>
                  <a:pt x="1282889" y="1542197"/>
                </a:cubicBezTo>
                <a:cubicBezTo>
                  <a:pt x="1363502" y="1784036"/>
                  <a:pt x="1265724" y="1625631"/>
                  <a:pt x="1337480" y="1733266"/>
                </a:cubicBezTo>
                <a:cubicBezTo>
                  <a:pt x="1342029" y="1751463"/>
                  <a:pt x="1347059" y="1769547"/>
                  <a:pt x="1351128" y="1787857"/>
                </a:cubicBezTo>
                <a:cubicBezTo>
                  <a:pt x="1362256" y="1837931"/>
                  <a:pt x="1364163" y="1863152"/>
                  <a:pt x="1378423" y="1910687"/>
                </a:cubicBezTo>
                <a:cubicBezTo>
                  <a:pt x="1386691" y="1938245"/>
                  <a:pt x="1396620" y="1965278"/>
                  <a:pt x="1405719" y="1992573"/>
                </a:cubicBezTo>
                <a:cubicBezTo>
                  <a:pt x="1410268" y="2006221"/>
                  <a:pt x="1416546" y="2019410"/>
                  <a:pt x="1419367" y="2033517"/>
                </a:cubicBezTo>
                <a:cubicBezTo>
                  <a:pt x="1428681" y="2080088"/>
                  <a:pt x="1440843" y="2137092"/>
                  <a:pt x="1446662" y="2183642"/>
                </a:cubicBezTo>
                <a:cubicBezTo>
                  <a:pt x="1452333" y="2229009"/>
                  <a:pt x="1455761" y="2274627"/>
                  <a:pt x="1460310" y="2320120"/>
                </a:cubicBezTo>
                <a:cubicBezTo>
                  <a:pt x="1464859" y="2456598"/>
                  <a:pt x="1456483" y="2594122"/>
                  <a:pt x="1473958" y="2729553"/>
                </a:cubicBezTo>
                <a:cubicBezTo>
                  <a:pt x="1475799" y="2743821"/>
                  <a:pt x="1502034" y="2736766"/>
                  <a:pt x="1514901" y="2743200"/>
                </a:cubicBezTo>
                <a:cubicBezTo>
                  <a:pt x="1529572" y="2750535"/>
                  <a:pt x="1542196" y="2761397"/>
                  <a:pt x="1555844" y="2770496"/>
                </a:cubicBezTo>
                <a:cubicBezTo>
                  <a:pt x="1564943" y="2784144"/>
                  <a:pt x="1571542" y="2799841"/>
                  <a:pt x="1583140" y="2811439"/>
                </a:cubicBezTo>
                <a:cubicBezTo>
                  <a:pt x="1594738" y="2823037"/>
                  <a:pt x="1613282" y="2826391"/>
                  <a:pt x="1624083" y="2838735"/>
                </a:cubicBezTo>
                <a:cubicBezTo>
                  <a:pt x="1645685" y="2863423"/>
                  <a:pt x="1678674" y="2920621"/>
                  <a:pt x="1678674" y="2920621"/>
                </a:cubicBezTo>
                <a:cubicBezTo>
                  <a:pt x="1690361" y="3025798"/>
                  <a:pt x="1675977" y="3025309"/>
                  <a:pt x="1719617" y="3098042"/>
                </a:cubicBezTo>
                <a:cubicBezTo>
                  <a:pt x="1736495" y="3126172"/>
                  <a:pt x="1774208" y="3179929"/>
                  <a:pt x="1774208" y="3179929"/>
                </a:cubicBezTo>
                <a:cubicBezTo>
                  <a:pt x="1799370" y="3280576"/>
                  <a:pt x="1772331" y="3189197"/>
                  <a:pt x="1815152" y="3289111"/>
                </a:cubicBezTo>
                <a:cubicBezTo>
                  <a:pt x="1820819" y="3302334"/>
                  <a:pt x="1822366" y="3317187"/>
                  <a:pt x="1828800" y="3330054"/>
                </a:cubicBezTo>
                <a:cubicBezTo>
                  <a:pt x="1836135" y="3344725"/>
                  <a:pt x="1849433" y="3356008"/>
                  <a:pt x="1856095" y="3370997"/>
                </a:cubicBezTo>
                <a:cubicBezTo>
                  <a:pt x="1867780" y="3397289"/>
                  <a:pt x="1883391" y="3452884"/>
                  <a:pt x="1883391" y="3452884"/>
                </a:cubicBezTo>
                <a:cubicBezTo>
                  <a:pt x="1866735" y="3536165"/>
                  <a:pt x="1858176" y="3543093"/>
                  <a:pt x="1883391" y="3643953"/>
                </a:cubicBezTo>
                <a:cubicBezTo>
                  <a:pt x="1887369" y="3659866"/>
                  <a:pt x="1903351" y="3670225"/>
                  <a:pt x="1910686" y="3684896"/>
                </a:cubicBezTo>
                <a:cubicBezTo>
                  <a:pt x="1943647" y="3750817"/>
                  <a:pt x="1896259" y="3707122"/>
                  <a:pt x="1965277" y="3753135"/>
                </a:cubicBezTo>
                <a:cubicBezTo>
                  <a:pt x="1974376" y="3780430"/>
                  <a:pt x="1976613" y="3811081"/>
                  <a:pt x="1992573" y="3835021"/>
                </a:cubicBezTo>
                <a:cubicBezTo>
                  <a:pt x="2001671" y="3848669"/>
                  <a:pt x="2012533" y="3861293"/>
                  <a:pt x="2019868" y="3875964"/>
                </a:cubicBezTo>
                <a:cubicBezTo>
                  <a:pt x="2026302" y="3888831"/>
                  <a:pt x="2023343" y="3906735"/>
                  <a:pt x="2033516" y="3916908"/>
                </a:cubicBezTo>
                <a:cubicBezTo>
                  <a:pt x="2056713" y="3940105"/>
                  <a:pt x="2115403" y="3971499"/>
                  <a:pt x="2115403" y="3971499"/>
                </a:cubicBezTo>
                <a:cubicBezTo>
                  <a:pt x="2119952" y="3985147"/>
                  <a:pt x="2122616" y="3999575"/>
                  <a:pt x="2129050" y="4012442"/>
                </a:cubicBezTo>
                <a:cubicBezTo>
                  <a:pt x="2136385" y="4027113"/>
                  <a:pt x="2153649" y="4037206"/>
                  <a:pt x="2156346" y="4053385"/>
                </a:cubicBezTo>
                <a:cubicBezTo>
                  <a:pt x="2158711" y="4067576"/>
                  <a:pt x="2145519" y="4080222"/>
                  <a:pt x="2142698" y="4094329"/>
                </a:cubicBezTo>
                <a:cubicBezTo>
                  <a:pt x="2140914" y="4103251"/>
                  <a:pt x="2142698" y="4112526"/>
                  <a:pt x="2142698" y="412162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8267699" y="724730"/>
            <a:ext cx="4067944" cy="6278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Mekke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Medine Yolu</a:t>
            </a:r>
          </a:p>
        </p:txBody>
      </p:sp>
      <p:sp>
        <p:nvSpPr>
          <p:cNvPr id="18" name="17 Yuvarlatılmış Dikdörtgen"/>
          <p:cNvSpPr/>
          <p:nvPr/>
        </p:nvSpPr>
        <p:spPr>
          <a:xfrm>
            <a:off x="8267699" y="92172"/>
            <a:ext cx="4067944" cy="538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Hicret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yolu </a:t>
            </a:r>
          </a:p>
        </p:txBody>
      </p:sp>
      <p:sp>
        <p:nvSpPr>
          <p:cNvPr id="17" name="16 Sağ Ok"/>
          <p:cNvSpPr/>
          <p:nvPr/>
        </p:nvSpPr>
        <p:spPr>
          <a:xfrm>
            <a:off x="8577875" y="835895"/>
            <a:ext cx="792088" cy="39835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15 Sağ Ok"/>
          <p:cNvSpPr/>
          <p:nvPr/>
        </p:nvSpPr>
        <p:spPr>
          <a:xfrm>
            <a:off x="8577875" y="177974"/>
            <a:ext cx="906400" cy="333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11 Dikdörtgen"/>
          <p:cNvSpPr/>
          <p:nvPr/>
        </p:nvSpPr>
        <p:spPr>
          <a:xfrm flipH="1">
            <a:off x="4965561" y="371907"/>
            <a:ext cx="766067" cy="6631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31628" y="409030"/>
            <a:ext cx="189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MEDİNE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07" y="4481874"/>
            <a:ext cx="1509257" cy="917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rot="3234105">
            <a:off x="1044453" y="3784202"/>
            <a:ext cx="270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KIZIL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DENİZ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6 0.11852 L 0.08216 0.11898 C 0.07761 0.12199 0.07318 0.12616 0.06888 0.12894 C 0.06589 0.13009 0.05039 0.13333 0.04896 0.13357 L 0.00886 0.13125 C 0.00495 0.13032 -0.00846 0.12523 -0.01107 0.12315 C -0.01263 0.12292 -0.01406 0.12176 -0.01575 0.12083 C -0.02057 0.11968 -0.02526 0.11968 -0.02995 0.11852 C -0.04427 0.11551 -0.0293 0.1162 -0.04635 0.11366 C -0.05351 0.1125 -0.06042 0.11181 -0.06758 0.11088 C -0.06875 0.11019 -0.06992 0.10949 -0.07109 0.10857 C -0.07383 0.10741 -0.07682 0.10787 -0.0793 0.10625 C -0.08203 0.10394 -0.08646 0.09583 -0.08646 0.09607 C -0.09492 0.10069 -0.08815 0.09444 -0.09349 0.10625 C -0.0944 0.10787 -0.09583 0.10949 -0.09687 0.11088 C -0.09857 0.11366 -0.10026 0.11597 -0.10169 0.11852 C -0.1026 0.12014 -0.10325 0.12199 -0.10404 0.12315 C -0.10534 0.12546 -0.10651 0.12662 -0.10755 0.12894 C -0.10872 0.13102 -0.10989 0.13403 -0.1112 0.13588 C -0.11263 0.13843 -0.11432 0.13935 -0.11588 0.14097 C -0.11706 0.14352 -0.11823 0.14607 -0.1194 0.14838 C -0.12526 0.15903 -0.12552 0.15301 -0.13581 0.15069 C -0.13737 0.15023 -0.13919 0.15 -0.14049 0.14838 C -0.14193 0.14722 -0.14284 0.14514 -0.14414 0.14352 C -0.14896 0.13773 -0.14831 0.13866 -0.15364 0.13588 C -0.15521 0.13287 -0.15885 0.12847 -0.16068 0.12315 C -0.16471 0.11181 -0.16471 0.11019 -0.16745 0.09838 C -0.16719 0.08287 -0.16614 0.0669 -0.16641 0.05116 C -0.16641 0.04607 -0.16966 0.03102 -0.17109 0.02639 C -0.17213 0.02292 -0.17357 0.01968 -0.17461 0.0162 C -0.18177 -0.00463 -0.17318 0.02107 -0.17825 0.00116 C -0.18047 -0.00718 -0.18385 -0.01481 -0.18529 -0.02384 C -0.18984 -0.05301 -0.18529 -0.02685 -0.18997 -0.04861 C -0.19075 -0.05301 -0.19154 -0.05694 -0.19245 -0.06134 C -0.19271 -0.06389 -0.19284 -0.0662 -0.19349 -0.06898 C -0.19401 -0.07199 -0.19531 -0.07361 -0.19583 -0.07616 C -0.20143 -0.10301 -0.19531 -0.08171 -0.20052 -0.09861 C -0.20091 -0.10185 -0.2013 -0.10556 -0.20156 -0.1088 C -0.20221 -0.11134 -0.2026 -0.11366 -0.20299 -0.11643 C -0.20338 -0.12014 -0.20364 -0.12477 -0.20404 -0.12847 C -0.20482 -0.13542 -0.20586 -0.14213 -0.20638 -0.14861 C -0.20703 -0.15393 -0.20807 -0.17083 -0.20872 -0.17616 C -0.21185 -0.19768 -0.20898 -0.18611 -0.21471 -0.1963 C -0.21627 -0.19931 -0.2194 -0.20602 -0.2194 -0.20579 C -0.21979 -0.20949 -0.22018 -0.21273 -0.2207 -0.2162 C -0.22161 -0.22338 -0.22422 -0.23218 -0.2194 -0.23889 L -0.21588 -0.24375 C -0.21497 -0.24606 -0.21419 -0.24838 -0.21341 -0.25093 C -0.2125 -0.25602 -0.21107 -0.26643 -0.21107 -0.2662 C -0.21159 -0.27014 -0.21094 -0.27593 -0.21237 -0.27893 C -0.21432 -0.28264 -0.22422 -0.28542 -0.22656 -0.28657 C -0.22669 -0.28889 -0.22565 -0.32315 -0.22891 -0.33634 C -0.22956 -0.33912 -0.23034 -0.3412 -0.23086 -0.34352 C -0.22721 -0.35648 -0.22995 -0.34954 -0.22187 -0.36134 C -0.2207 -0.36273 -0.21953 -0.36505 -0.2181 -0.3662 L -0.21107 -0.37106 C -0.21002 -0.37199 -0.20859 -0.37199 -0.20755 -0.37338 L -0.20404 -0.37893 C -0.19961 -0.39282 -0.20351 -0.37917 -0.20052 -0.39375 C -0.2 -0.39722 -0.19883 -0.40046 -0.19831 -0.40393 C -0.19739 -0.40833 -0.19583 -0.41852 -0.19583 -0.41829 C -0.19752 -0.42361 -0.19857 -0.4294 -0.20052 -0.4338 C -0.2026 -0.43773 -0.20521 -0.44097 -0.20638 -0.44583 C -0.20937 -0.45833 -0.20833 -0.45278 -0.21002 -0.46366 C -0.20963 -0.475 -0.21016 -0.48727 -0.20872 -0.49861 C -0.20833 -0.50278 -0.20417 -0.51458 -0.20156 -0.51852 C -0.20052 -0.5206 -0.19948 -0.52222 -0.19831 -0.52361 C -0.19713 -0.52454 -0.19583 -0.525 -0.19479 -0.52616 C -0.19193 -0.53148 -0.19101 -0.53495 -0.18776 -0.53843 C -0.18568 -0.54051 -0.18125 -0.54259 -0.1793 -0.54352 C -0.17695 -0.54491 -0.17461 -0.54699 -0.17213 -0.54861 L -0.16875 -0.55093 C -0.16745 -0.55347 -0.16667 -0.55648 -0.16523 -0.5588 C -0.16432 -0.55995 -0.16263 -0.55949 -0.16172 -0.56111 C -0.15885 -0.56551 -0.15963 -0.56991 -0.15833 -0.57616 C -0.15755 -0.57893 -0.15651 -0.58079 -0.15586 -0.58333 C -0.15651 -0.58542 -0.15716 -0.58727 -0.15833 -0.58866 C -0.15924 -0.59005 -0.16068 -0.59051 -0.16172 -0.59097 C -0.16745 -0.59236 -0.17357 -0.59259 -0.1793 -0.59352 C -0.17956 -0.59352 -0.18919 -0.59745 -0.18997 -0.59861 C -0.19388 -0.60347 -0.19713 -0.6162 -0.19948 -0.62338 C -0.20013 -0.62593 -0.20026 -0.63009 -0.20156 -0.63125 C -0.20299 -0.63171 -0.20417 -0.63218 -0.20521 -0.63333 C -0.20638 -0.63495 -0.20755 -0.63681 -0.20872 -0.63843 C -0.20963 -0.63958 -0.21042 -0.64005 -0.21107 -0.64051 L -0.20755 -0.63611 " pathEditMode="relative" rAng="0" ptsTypes="AAAAAAAAAAAAAAAAAAAAAAAAAAAAAAAAAAAAAAAAAAAAAAAAAAAAAAAAAAAAAAAAAAAAAAAAAAAAAAAAAAAAAA">
                                      <p:cBhvr>
                                        <p:cTn id="6" dur="15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646138" y="112427"/>
            <a:ext cx="10859125" cy="815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 smtClean="0"/>
              <a:t>Hicrette Hz. Ali ve Hz. Ebu Bekir’in görevleri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344774" y="1790305"/>
            <a:ext cx="5096656" cy="25751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Mekkeli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müş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rikleri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oyalamak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Hz. Muhammed’in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s.a.v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hicretine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imkân vermek için bütün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tehlikeleri göze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alarak onun yatağına yattı.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33663" y="1235668"/>
            <a:ext cx="3074232" cy="63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smtClean="0"/>
              <a:t>Hz. Ali (r.a.)</a:t>
            </a: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6589321" y="1790305"/>
            <a:ext cx="5344374" cy="2575135"/>
          </a:xfrm>
          <a:prstGeom prst="rect">
            <a:avLst/>
          </a:prstGeom>
          <a:solidFill>
            <a:srgbClr val="FFE6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Peygamberimizin yol arkadaşı Hz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Peygamber ile Hz. Ebu Bekir’in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Sevr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Mağarası'nda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kaldılar.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382078" y="1095929"/>
            <a:ext cx="3211373" cy="779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Ebubekir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44774" y="5020435"/>
            <a:ext cx="11588921" cy="1124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Hz. Ali ve Hz. Ebu Bekir’in bu kadar tehlikeli görevler almaları bizlere hangi mesajı vermektedir?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a Bükülü Ok 1"/>
          <p:cNvSpPr/>
          <p:nvPr/>
        </p:nvSpPr>
        <p:spPr>
          <a:xfrm>
            <a:off x="1606216" y="1605509"/>
            <a:ext cx="2830247" cy="4744769"/>
          </a:xfrm>
          <a:prstGeom prst="curvedRightArrow">
            <a:avLst>
              <a:gd name="adj1" fmla="val 16524"/>
              <a:gd name="adj2" fmla="val 37109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2193249" y="182745"/>
            <a:ext cx="7103151" cy="788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smtClean="0"/>
              <a:t>En zor durumda bile : el-Emin</a:t>
            </a:r>
            <a:endParaRPr lang="tr-TR" sz="36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39916" y="1427199"/>
            <a:ext cx="7302314" cy="31448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sz="3200" dirty="0" smtClean="0"/>
              <a:t>Hz. Peygamber, hicret yolculuğuna çık-</a:t>
            </a:r>
            <a:r>
              <a:rPr lang="tr-TR" sz="3200" dirty="0" err="1" smtClean="0"/>
              <a:t>madan</a:t>
            </a:r>
            <a:r>
              <a:rPr lang="tr-TR" sz="3200" dirty="0" smtClean="0"/>
              <a:t> önce Mekkelilerin kendisine bıraktığı emanetleri sahiplerine vermesi için Hz. Ali’ye (</a:t>
            </a:r>
            <a:r>
              <a:rPr lang="tr-TR" sz="3200" dirty="0" err="1" smtClean="0"/>
              <a:t>r.a</a:t>
            </a:r>
            <a:r>
              <a:rPr lang="tr-TR" sz="3200" dirty="0" smtClean="0"/>
              <a:t>.) teslim etti.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8" y="1427199"/>
            <a:ext cx="4267200" cy="3200400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724400" y="4780634"/>
            <a:ext cx="7117830" cy="17029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 smtClean="0"/>
              <a:t>Bu durum Peygamberimizin hangi yönünü göstermektedir?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399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14651" y="495301"/>
            <a:ext cx="6553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yaşananlar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79949" y="2022643"/>
            <a:ext cx="8633086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Ali,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32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manetleri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sahiplerine teslim ediyor.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82408" y="1912826"/>
            <a:ext cx="824753" cy="9009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94783" y="3131952"/>
            <a:ext cx="8718251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Sevr Mağarası’nda üç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gün bekleyiş.</a:t>
            </a:r>
            <a:endParaRPr kumimoji="0" lang="tr-T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82408" y="3022135"/>
            <a:ext cx="824753" cy="9009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891291" y="4290824"/>
            <a:ext cx="8721743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Peygamberimiz (s.a.v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</a:t>
            </a:r>
            <a:r>
              <a:rPr kumimoji="0" lang="tr-T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Kuba’da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bir mescit yaptırdı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482408" y="4181007"/>
            <a:ext cx="852540" cy="9009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143554" y="5449696"/>
            <a:ext cx="8469480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prstClr val="black"/>
                </a:solidFill>
                <a:latin typeface="Calibri" panose="020F0502020204030204"/>
              </a:rPr>
              <a:t>İ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cuma namazını kıldı. </a:t>
            </a:r>
          </a:p>
        </p:txBody>
      </p:sp>
      <p:sp>
        <p:nvSpPr>
          <p:cNvPr id="10" name="Oval 9"/>
          <p:cNvSpPr/>
          <p:nvPr/>
        </p:nvSpPr>
        <p:spPr>
          <a:xfrm>
            <a:off x="1482408" y="5339879"/>
            <a:ext cx="852540" cy="9009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19399" y="197224"/>
            <a:ext cx="5930154" cy="80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yaşananlar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44" y="2998033"/>
            <a:ext cx="5066674" cy="2983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(s.a.v.), yatağına Hz.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Ali’yi (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yatırdı. Yanında bulunan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emanetleri de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ona teslim etti.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18881" y="1138223"/>
            <a:ext cx="4352366" cy="681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Ali ve Emanetler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1360" y="1028406"/>
            <a:ext cx="824753" cy="900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956" y="2241176"/>
            <a:ext cx="6479900" cy="4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19399" y="197224"/>
            <a:ext cx="5930154" cy="80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yaşananlar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74557" y="2833140"/>
            <a:ext cx="4542020" cy="3057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Peygamber (s.a.v) ve Hz.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Ebû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Bekir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.),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yolculukları sırasında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Sevr Mağarası’nda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üç gün beklediler.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36492" y="1281952"/>
            <a:ext cx="6983508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Sevr Mağarası’nda üç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gün beklediler</a:t>
            </a:r>
            <a:endParaRPr kumimoji="0" lang="tr-T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116" y="1172135"/>
            <a:ext cx="852540" cy="900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91" y="2241174"/>
            <a:ext cx="6629901" cy="41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19399" y="197224"/>
            <a:ext cx="5930154" cy="80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yaşananlar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1341" y="2241176"/>
            <a:ext cx="5459506" cy="4338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Sevr Mağarası’ndan Medine yönüne hareket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ettiler. Medine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yakınlarındaki </a:t>
            </a:r>
            <a:r>
              <a:rPr kumimoji="0" lang="tr-T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Kuba’ya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gelince burada bir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süre konakladılar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(s.a.v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Kuba’da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bir mescit yaptırdı.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36492" y="1281952"/>
            <a:ext cx="7862049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(s.a.v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Kuba’da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bir mescit yaptırdı.</a:t>
            </a:r>
          </a:p>
        </p:txBody>
      </p:sp>
      <p:sp>
        <p:nvSpPr>
          <p:cNvPr id="7" name="Oval 6"/>
          <p:cNvSpPr/>
          <p:nvPr/>
        </p:nvSpPr>
        <p:spPr>
          <a:xfrm>
            <a:off x="224116" y="1172135"/>
            <a:ext cx="852540" cy="900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06" y="2241174"/>
            <a:ext cx="6017394" cy="43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19399" y="197224"/>
            <a:ext cx="5930154" cy="80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 sırasında yaşananlar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1341" y="2350992"/>
            <a:ext cx="5567083" cy="42291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Ranuna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denilen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yere geldiğinde </a:t>
            </a:r>
            <a:r>
              <a:rPr kumimoji="0" lang="tr-T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sahabileriyle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birlikte </a:t>
            </a: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ilk cuma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namazını kıldı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79927" y="1281952"/>
            <a:ext cx="5836026" cy="681318"/>
          </a:xfrm>
          <a:prstGeom prst="rect">
            <a:avLst/>
          </a:prstGeom>
          <a:solidFill>
            <a:srgbClr val="ACDAF4"/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ilk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cuma namazını kıldı. </a:t>
            </a:r>
          </a:p>
        </p:txBody>
      </p:sp>
      <p:sp>
        <p:nvSpPr>
          <p:cNvPr id="7" name="Oval 6"/>
          <p:cNvSpPr/>
          <p:nvPr/>
        </p:nvSpPr>
        <p:spPr>
          <a:xfrm>
            <a:off x="224116" y="1172135"/>
            <a:ext cx="852540" cy="900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05" y="2350992"/>
            <a:ext cx="5818099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25849" y="2097881"/>
            <a:ext cx="11809281" cy="606098"/>
            <a:chOff x="946484" y="753981"/>
            <a:chExt cx="11809281" cy="606098"/>
          </a:xfrm>
        </p:grpSpPr>
        <p:sp>
          <p:nvSpPr>
            <p:cNvPr id="5" name="Serbest Form 4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Hz. Ali, Peygamberimizin yatağına yatmıştır.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ikdörtgen 6"/>
          <p:cNvSpPr/>
          <p:nvPr/>
        </p:nvSpPr>
        <p:spPr>
          <a:xfrm>
            <a:off x="14580" y="1906789"/>
            <a:ext cx="1304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225847" y="2895071"/>
            <a:ext cx="11809281" cy="606098"/>
            <a:chOff x="946484" y="753981"/>
            <a:chExt cx="11809281" cy="606098"/>
          </a:xfrm>
        </p:grpSpPr>
        <p:sp>
          <p:nvSpPr>
            <p:cNvPr id="9" name="Serbest Form 8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Peygamberimiz (sav), Hz. Ebu Bekir’le üç gün Sevr Mağarası’nda kaldılar.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0" y="2750104"/>
            <a:ext cx="130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12" name="Grup 11"/>
          <p:cNvGrpSpPr/>
          <p:nvPr/>
        </p:nvGrpSpPr>
        <p:grpSpPr>
          <a:xfrm>
            <a:off x="225848" y="3760453"/>
            <a:ext cx="11809281" cy="584123"/>
            <a:chOff x="946484" y="753981"/>
            <a:chExt cx="11809281" cy="584123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584123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0" y="753981"/>
              <a:ext cx="10926965" cy="584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Peygamberimiz yanında bulunan emanetleri Medine’ye götürmüştür.</a:t>
              </a:r>
              <a:endPara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Dikdörtgen 14"/>
          <p:cNvSpPr/>
          <p:nvPr/>
        </p:nvSpPr>
        <p:spPr>
          <a:xfrm>
            <a:off x="371741" y="3700351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225847" y="4622687"/>
            <a:ext cx="11809281" cy="606098"/>
            <a:chOff x="946484" y="753981"/>
            <a:chExt cx="11809281" cy="606098"/>
          </a:xfrm>
        </p:grpSpPr>
        <p:sp>
          <p:nvSpPr>
            <p:cNvPr id="17" name="Serbest Form 16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Peygamberimiz </a:t>
              </a:r>
              <a:r>
                <a:rPr kumimoji="0" lang="tr-TR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Kuba’da</a:t>
              </a: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mescit yapmıştır.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0" y="4477720"/>
            <a:ext cx="130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371741" y="825039"/>
            <a:ext cx="11663387" cy="80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A90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Aşağıdakilerden hangileri hicret sırasında yaşanmıştır? İşaretleyelim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up 20"/>
          <p:cNvGrpSpPr/>
          <p:nvPr/>
        </p:nvGrpSpPr>
        <p:grpSpPr>
          <a:xfrm>
            <a:off x="225847" y="5506896"/>
            <a:ext cx="11809281" cy="606098"/>
            <a:chOff x="946484" y="753981"/>
            <a:chExt cx="11809281" cy="606098"/>
          </a:xfrm>
        </p:grpSpPr>
        <p:sp>
          <p:nvSpPr>
            <p:cNvPr id="22" name="Serbest Form 21"/>
            <p:cNvSpPr/>
            <p:nvPr/>
          </p:nvSpPr>
          <p:spPr>
            <a:xfrm>
              <a:off x="946484" y="753981"/>
              <a:ext cx="882316" cy="606098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1828801" y="753981"/>
              <a:ext cx="10926964" cy="6060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Ranuna</a:t>
              </a:r>
              <a:r>
                <a:rPr kumimoji="0" lang="tr-TR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vadisinde Cuma namazı kılındı. </a:t>
              </a:r>
              <a:endPara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0" y="5361929"/>
            <a:ext cx="130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9520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8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100680" y="-3433"/>
            <a:ext cx="11153328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</a:t>
            </a:r>
            <a:endParaRPr lang="tr-T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RANUNA </a:t>
            </a:r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VADİSİ    </a:t>
            </a:r>
          </a:p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</a:t>
            </a:r>
            <a:endParaRPr lang="tr-T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KUBA                                                              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</a:p>
          <a:p>
            <a:pPr algn="ctr"/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</a:t>
            </a:r>
          </a:p>
          <a:p>
            <a:pPr algn="ctr"/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MEKKE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SEVR MAĞARASI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Bulut"/>
          <p:cNvSpPr/>
          <p:nvPr/>
        </p:nvSpPr>
        <p:spPr>
          <a:xfrm rot="19420373">
            <a:off x="-2139304" y="-1195267"/>
            <a:ext cx="5894172" cy="996429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                            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7780836" y="4819649"/>
            <a:ext cx="486863" cy="4737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7248128" y="5517232"/>
            <a:ext cx="144016" cy="1223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 flipH="1">
            <a:off x="5348594" y="1721967"/>
            <a:ext cx="332234" cy="398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5944982" y="1170216"/>
            <a:ext cx="377020" cy="413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4965562" y="724729"/>
            <a:ext cx="2869261" cy="5066471"/>
          </a:xfrm>
          <a:custGeom>
            <a:avLst/>
            <a:gdLst>
              <a:gd name="connsiteX0" fmla="*/ 131091 w 2328381"/>
              <a:gd name="connsiteY0" fmla="*/ 0 h 4681182"/>
              <a:gd name="connsiteX1" fmla="*/ 226626 w 2328381"/>
              <a:gd name="connsiteY1" fmla="*/ 109182 h 4681182"/>
              <a:gd name="connsiteX2" fmla="*/ 253921 w 2328381"/>
              <a:gd name="connsiteY2" fmla="*/ 150125 h 4681182"/>
              <a:gd name="connsiteX3" fmla="*/ 335808 w 2328381"/>
              <a:gd name="connsiteY3" fmla="*/ 218364 h 4681182"/>
              <a:gd name="connsiteX4" fmla="*/ 390399 w 2328381"/>
              <a:gd name="connsiteY4" fmla="*/ 300250 h 4681182"/>
              <a:gd name="connsiteX5" fmla="*/ 513229 w 2328381"/>
              <a:gd name="connsiteY5" fmla="*/ 341194 h 4681182"/>
              <a:gd name="connsiteX6" fmla="*/ 554172 w 2328381"/>
              <a:gd name="connsiteY6" fmla="*/ 354841 h 4681182"/>
              <a:gd name="connsiteX7" fmla="*/ 622411 w 2328381"/>
              <a:gd name="connsiteY7" fmla="*/ 423080 h 4681182"/>
              <a:gd name="connsiteX8" fmla="*/ 663354 w 2328381"/>
              <a:gd name="connsiteY8" fmla="*/ 450376 h 4681182"/>
              <a:gd name="connsiteX9" fmla="*/ 799832 w 2328381"/>
              <a:gd name="connsiteY9" fmla="*/ 545910 h 4681182"/>
              <a:gd name="connsiteX10" fmla="*/ 840775 w 2328381"/>
              <a:gd name="connsiteY10" fmla="*/ 559558 h 4681182"/>
              <a:gd name="connsiteX11" fmla="*/ 909014 w 2328381"/>
              <a:gd name="connsiteY11" fmla="*/ 641444 h 4681182"/>
              <a:gd name="connsiteX12" fmla="*/ 1004548 w 2328381"/>
              <a:gd name="connsiteY12" fmla="*/ 627797 h 4681182"/>
              <a:gd name="connsiteX13" fmla="*/ 922661 w 2328381"/>
              <a:gd name="connsiteY13" fmla="*/ 641444 h 4681182"/>
              <a:gd name="connsiteX14" fmla="*/ 827127 w 2328381"/>
              <a:gd name="connsiteY14" fmla="*/ 668740 h 4681182"/>
              <a:gd name="connsiteX15" fmla="*/ 745241 w 2328381"/>
              <a:gd name="connsiteY15" fmla="*/ 696035 h 4681182"/>
              <a:gd name="connsiteX16" fmla="*/ 608763 w 2328381"/>
              <a:gd name="connsiteY16" fmla="*/ 709683 h 4681182"/>
              <a:gd name="connsiteX17" fmla="*/ 526876 w 2328381"/>
              <a:gd name="connsiteY17" fmla="*/ 750626 h 4681182"/>
              <a:gd name="connsiteX18" fmla="*/ 485933 w 2328381"/>
              <a:gd name="connsiteY18" fmla="*/ 777922 h 4681182"/>
              <a:gd name="connsiteX19" fmla="*/ 349455 w 2328381"/>
              <a:gd name="connsiteY19" fmla="*/ 805217 h 4681182"/>
              <a:gd name="connsiteX20" fmla="*/ 308512 w 2328381"/>
              <a:gd name="connsiteY20" fmla="*/ 832513 h 4681182"/>
              <a:gd name="connsiteX21" fmla="*/ 322160 w 2328381"/>
              <a:gd name="connsiteY21" fmla="*/ 873456 h 4681182"/>
              <a:gd name="connsiteX22" fmla="*/ 308512 w 2328381"/>
              <a:gd name="connsiteY22" fmla="*/ 1160059 h 4681182"/>
              <a:gd name="connsiteX23" fmla="*/ 322160 w 2328381"/>
              <a:gd name="connsiteY23" fmla="*/ 1296537 h 4681182"/>
              <a:gd name="connsiteX24" fmla="*/ 335808 w 2328381"/>
              <a:gd name="connsiteY24" fmla="*/ 1337480 h 4681182"/>
              <a:gd name="connsiteX25" fmla="*/ 363103 w 2328381"/>
              <a:gd name="connsiteY25" fmla="*/ 1446662 h 4681182"/>
              <a:gd name="connsiteX26" fmla="*/ 349455 w 2328381"/>
              <a:gd name="connsiteY26" fmla="*/ 1828800 h 4681182"/>
              <a:gd name="connsiteX27" fmla="*/ 308512 w 2328381"/>
              <a:gd name="connsiteY27" fmla="*/ 1842447 h 4681182"/>
              <a:gd name="connsiteX28" fmla="*/ 103796 w 2328381"/>
              <a:gd name="connsiteY28" fmla="*/ 1828800 h 4681182"/>
              <a:gd name="connsiteX29" fmla="*/ 49205 w 2328381"/>
              <a:gd name="connsiteY29" fmla="*/ 1815152 h 4681182"/>
              <a:gd name="connsiteX30" fmla="*/ 8261 w 2328381"/>
              <a:gd name="connsiteY30" fmla="*/ 1828800 h 4681182"/>
              <a:gd name="connsiteX31" fmla="*/ 21909 w 2328381"/>
              <a:gd name="connsiteY31" fmla="*/ 1978925 h 4681182"/>
              <a:gd name="connsiteX32" fmla="*/ 35557 w 2328381"/>
              <a:gd name="connsiteY32" fmla="*/ 2019868 h 4681182"/>
              <a:gd name="connsiteX33" fmla="*/ 117443 w 2328381"/>
              <a:gd name="connsiteY33" fmla="*/ 2060812 h 4681182"/>
              <a:gd name="connsiteX34" fmla="*/ 131091 w 2328381"/>
              <a:gd name="connsiteY34" fmla="*/ 2101755 h 4681182"/>
              <a:gd name="connsiteX35" fmla="*/ 144739 w 2328381"/>
              <a:gd name="connsiteY35" fmla="*/ 2333767 h 4681182"/>
              <a:gd name="connsiteX36" fmla="*/ 240273 w 2328381"/>
              <a:gd name="connsiteY36" fmla="*/ 2456597 h 4681182"/>
              <a:gd name="connsiteX37" fmla="*/ 281217 w 2328381"/>
              <a:gd name="connsiteY37" fmla="*/ 2538483 h 4681182"/>
              <a:gd name="connsiteX38" fmla="*/ 294864 w 2328381"/>
              <a:gd name="connsiteY38" fmla="*/ 2579426 h 4681182"/>
              <a:gd name="connsiteX39" fmla="*/ 76500 w 2328381"/>
              <a:gd name="connsiteY39" fmla="*/ 2634017 h 4681182"/>
              <a:gd name="connsiteX40" fmla="*/ 90148 w 2328381"/>
              <a:gd name="connsiteY40" fmla="*/ 2674961 h 4681182"/>
              <a:gd name="connsiteX41" fmla="*/ 144739 w 2328381"/>
              <a:gd name="connsiteY41" fmla="*/ 2756847 h 4681182"/>
              <a:gd name="connsiteX42" fmla="*/ 172035 w 2328381"/>
              <a:gd name="connsiteY42" fmla="*/ 2811438 h 4681182"/>
              <a:gd name="connsiteX43" fmla="*/ 199330 w 2328381"/>
              <a:gd name="connsiteY43" fmla="*/ 2852382 h 4681182"/>
              <a:gd name="connsiteX44" fmla="*/ 226626 w 2328381"/>
              <a:gd name="connsiteY44" fmla="*/ 2934268 h 4681182"/>
              <a:gd name="connsiteX45" fmla="*/ 308512 w 2328381"/>
              <a:gd name="connsiteY45" fmla="*/ 3057098 h 4681182"/>
              <a:gd name="connsiteX46" fmla="*/ 335808 w 2328381"/>
              <a:gd name="connsiteY46" fmla="*/ 3098041 h 4681182"/>
              <a:gd name="connsiteX47" fmla="*/ 404046 w 2328381"/>
              <a:gd name="connsiteY47" fmla="*/ 3166280 h 4681182"/>
              <a:gd name="connsiteX48" fmla="*/ 458638 w 2328381"/>
              <a:gd name="connsiteY48" fmla="*/ 3179928 h 4681182"/>
              <a:gd name="connsiteX49" fmla="*/ 595115 w 2328381"/>
              <a:gd name="connsiteY49" fmla="*/ 3207223 h 4681182"/>
              <a:gd name="connsiteX50" fmla="*/ 608763 w 2328381"/>
              <a:gd name="connsiteY50" fmla="*/ 3916907 h 4681182"/>
              <a:gd name="connsiteX51" fmla="*/ 663354 w 2328381"/>
              <a:gd name="connsiteY51" fmla="*/ 3971498 h 4681182"/>
              <a:gd name="connsiteX52" fmla="*/ 690649 w 2328381"/>
              <a:gd name="connsiteY52" fmla="*/ 4012441 h 4681182"/>
              <a:gd name="connsiteX53" fmla="*/ 786184 w 2328381"/>
              <a:gd name="connsiteY53" fmla="*/ 4067032 h 4681182"/>
              <a:gd name="connsiteX54" fmla="*/ 827127 w 2328381"/>
              <a:gd name="connsiteY54" fmla="*/ 4094328 h 4681182"/>
              <a:gd name="connsiteX55" fmla="*/ 909014 w 2328381"/>
              <a:gd name="connsiteY55" fmla="*/ 4162567 h 4681182"/>
              <a:gd name="connsiteX56" fmla="*/ 936309 w 2328381"/>
              <a:gd name="connsiteY56" fmla="*/ 4203510 h 4681182"/>
              <a:gd name="connsiteX57" fmla="*/ 977252 w 2328381"/>
              <a:gd name="connsiteY57" fmla="*/ 4217158 h 4681182"/>
              <a:gd name="connsiteX58" fmla="*/ 1018196 w 2328381"/>
              <a:gd name="connsiteY58" fmla="*/ 4244453 h 4681182"/>
              <a:gd name="connsiteX59" fmla="*/ 1113730 w 2328381"/>
              <a:gd name="connsiteY59" fmla="*/ 4367283 h 4681182"/>
              <a:gd name="connsiteX60" fmla="*/ 1154673 w 2328381"/>
              <a:gd name="connsiteY60" fmla="*/ 4408226 h 4681182"/>
              <a:gd name="connsiteX61" fmla="*/ 1181969 w 2328381"/>
              <a:gd name="connsiteY61" fmla="*/ 4449170 h 4681182"/>
              <a:gd name="connsiteX62" fmla="*/ 1277503 w 2328381"/>
              <a:gd name="connsiteY62" fmla="*/ 4490113 h 4681182"/>
              <a:gd name="connsiteX63" fmla="*/ 1373038 w 2328381"/>
              <a:gd name="connsiteY63" fmla="*/ 4544704 h 4681182"/>
              <a:gd name="connsiteX64" fmla="*/ 1413981 w 2328381"/>
              <a:gd name="connsiteY64" fmla="*/ 4572000 h 4681182"/>
              <a:gd name="connsiteX65" fmla="*/ 1427629 w 2328381"/>
              <a:gd name="connsiteY65" fmla="*/ 4626591 h 4681182"/>
              <a:gd name="connsiteX66" fmla="*/ 1441276 w 2328381"/>
              <a:gd name="connsiteY66" fmla="*/ 4667534 h 4681182"/>
              <a:gd name="connsiteX67" fmla="*/ 1495867 w 2328381"/>
              <a:gd name="connsiteY67" fmla="*/ 4681182 h 4681182"/>
              <a:gd name="connsiteX68" fmla="*/ 1550458 w 2328381"/>
              <a:gd name="connsiteY68" fmla="*/ 4667534 h 4681182"/>
              <a:gd name="connsiteX69" fmla="*/ 1632345 w 2328381"/>
              <a:gd name="connsiteY69" fmla="*/ 4640238 h 4681182"/>
              <a:gd name="connsiteX70" fmla="*/ 1659641 w 2328381"/>
              <a:gd name="connsiteY70" fmla="*/ 4599295 h 4681182"/>
              <a:gd name="connsiteX71" fmla="*/ 1673288 w 2328381"/>
              <a:gd name="connsiteY71" fmla="*/ 4558352 h 4681182"/>
              <a:gd name="connsiteX72" fmla="*/ 1796118 w 2328381"/>
              <a:gd name="connsiteY72" fmla="*/ 4476465 h 4681182"/>
              <a:gd name="connsiteX73" fmla="*/ 1905300 w 2328381"/>
              <a:gd name="connsiteY73" fmla="*/ 4394579 h 4681182"/>
              <a:gd name="connsiteX74" fmla="*/ 2041778 w 2328381"/>
              <a:gd name="connsiteY74" fmla="*/ 4312692 h 4681182"/>
              <a:gd name="connsiteX75" fmla="*/ 2082721 w 2328381"/>
              <a:gd name="connsiteY75" fmla="*/ 4299044 h 4681182"/>
              <a:gd name="connsiteX76" fmla="*/ 2123664 w 2328381"/>
              <a:gd name="connsiteY76" fmla="*/ 4271749 h 4681182"/>
              <a:gd name="connsiteX77" fmla="*/ 2164608 w 2328381"/>
              <a:gd name="connsiteY77" fmla="*/ 4258101 h 4681182"/>
              <a:gd name="connsiteX78" fmla="*/ 2205551 w 2328381"/>
              <a:gd name="connsiteY78" fmla="*/ 4230806 h 4681182"/>
              <a:gd name="connsiteX79" fmla="*/ 2287438 w 2328381"/>
              <a:gd name="connsiteY79" fmla="*/ 4203510 h 4681182"/>
              <a:gd name="connsiteX80" fmla="*/ 2328381 w 2328381"/>
              <a:gd name="connsiteY80" fmla="*/ 4121623 h 4681182"/>
              <a:gd name="connsiteX81" fmla="*/ 2314733 w 2328381"/>
              <a:gd name="connsiteY81" fmla="*/ 4080680 h 4681182"/>
              <a:gd name="connsiteX82" fmla="*/ 2301085 w 2328381"/>
              <a:gd name="connsiteY82" fmla="*/ 4094328 h 468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328381" h="4681182">
                <a:moveTo>
                  <a:pt x="131091" y="0"/>
                </a:moveTo>
                <a:cubicBezTo>
                  <a:pt x="194781" y="95534"/>
                  <a:pt x="158387" y="63689"/>
                  <a:pt x="226626" y="109182"/>
                </a:cubicBezTo>
                <a:cubicBezTo>
                  <a:pt x="235724" y="122830"/>
                  <a:pt x="242323" y="138527"/>
                  <a:pt x="253921" y="150125"/>
                </a:cubicBezTo>
                <a:cubicBezTo>
                  <a:pt x="332779" y="228983"/>
                  <a:pt x="257548" y="117744"/>
                  <a:pt x="335808" y="218364"/>
                </a:cubicBezTo>
                <a:cubicBezTo>
                  <a:pt x="355948" y="244259"/>
                  <a:pt x="359278" y="289876"/>
                  <a:pt x="390399" y="300250"/>
                </a:cubicBezTo>
                <a:lnTo>
                  <a:pt x="513229" y="341194"/>
                </a:lnTo>
                <a:lnTo>
                  <a:pt x="554172" y="354841"/>
                </a:lnTo>
                <a:cubicBezTo>
                  <a:pt x="663353" y="427630"/>
                  <a:pt x="531426" y="332095"/>
                  <a:pt x="622411" y="423080"/>
                </a:cubicBezTo>
                <a:cubicBezTo>
                  <a:pt x="634009" y="434678"/>
                  <a:pt x="650007" y="440842"/>
                  <a:pt x="663354" y="450376"/>
                </a:cubicBezTo>
                <a:cubicBezTo>
                  <a:pt x="690604" y="469841"/>
                  <a:pt x="776301" y="538066"/>
                  <a:pt x="799832" y="545910"/>
                </a:cubicBezTo>
                <a:lnTo>
                  <a:pt x="840775" y="559558"/>
                </a:lnTo>
                <a:cubicBezTo>
                  <a:pt x="851299" y="575345"/>
                  <a:pt x="888804" y="637402"/>
                  <a:pt x="909014" y="641444"/>
                </a:cubicBezTo>
                <a:cubicBezTo>
                  <a:pt x="940557" y="647753"/>
                  <a:pt x="972380" y="627797"/>
                  <a:pt x="1004548" y="627797"/>
                </a:cubicBezTo>
                <a:cubicBezTo>
                  <a:pt x="1032220" y="627797"/>
                  <a:pt x="949957" y="636895"/>
                  <a:pt x="922661" y="641444"/>
                </a:cubicBezTo>
                <a:cubicBezTo>
                  <a:pt x="785093" y="687301"/>
                  <a:pt x="998457" y="617341"/>
                  <a:pt x="827127" y="668740"/>
                </a:cubicBezTo>
                <a:cubicBezTo>
                  <a:pt x="799569" y="677007"/>
                  <a:pt x="773870" y="693172"/>
                  <a:pt x="745241" y="696035"/>
                </a:cubicBezTo>
                <a:lnTo>
                  <a:pt x="608763" y="709683"/>
                </a:lnTo>
                <a:cubicBezTo>
                  <a:pt x="491427" y="787909"/>
                  <a:pt x="639885" y="694122"/>
                  <a:pt x="526876" y="750626"/>
                </a:cubicBezTo>
                <a:cubicBezTo>
                  <a:pt x="512205" y="757961"/>
                  <a:pt x="501610" y="773098"/>
                  <a:pt x="485933" y="777922"/>
                </a:cubicBezTo>
                <a:cubicBezTo>
                  <a:pt x="441591" y="791566"/>
                  <a:pt x="349455" y="805217"/>
                  <a:pt x="349455" y="805217"/>
                </a:cubicBezTo>
                <a:cubicBezTo>
                  <a:pt x="335807" y="814316"/>
                  <a:pt x="314604" y="817284"/>
                  <a:pt x="308512" y="832513"/>
                </a:cubicBezTo>
                <a:cubicBezTo>
                  <a:pt x="303169" y="845870"/>
                  <a:pt x="322160" y="859070"/>
                  <a:pt x="322160" y="873456"/>
                </a:cubicBezTo>
                <a:cubicBezTo>
                  <a:pt x="322160" y="969099"/>
                  <a:pt x="313061" y="1064525"/>
                  <a:pt x="308512" y="1160059"/>
                </a:cubicBezTo>
                <a:cubicBezTo>
                  <a:pt x="313061" y="1205552"/>
                  <a:pt x="315208" y="1251349"/>
                  <a:pt x="322160" y="1296537"/>
                </a:cubicBezTo>
                <a:cubicBezTo>
                  <a:pt x="324348" y="1310756"/>
                  <a:pt x="332319" y="1323524"/>
                  <a:pt x="335808" y="1337480"/>
                </a:cubicBezTo>
                <a:lnTo>
                  <a:pt x="363103" y="1446662"/>
                </a:lnTo>
                <a:cubicBezTo>
                  <a:pt x="358554" y="1574041"/>
                  <a:pt x="366871" y="1702535"/>
                  <a:pt x="349455" y="1828800"/>
                </a:cubicBezTo>
                <a:cubicBezTo>
                  <a:pt x="347489" y="1843051"/>
                  <a:pt x="322898" y="1842447"/>
                  <a:pt x="308512" y="1842447"/>
                </a:cubicBezTo>
                <a:cubicBezTo>
                  <a:pt x="240122" y="1842447"/>
                  <a:pt x="172035" y="1833349"/>
                  <a:pt x="103796" y="1828800"/>
                </a:cubicBezTo>
                <a:cubicBezTo>
                  <a:pt x="85599" y="1824251"/>
                  <a:pt x="67962" y="1815152"/>
                  <a:pt x="49205" y="1815152"/>
                </a:cubicBezTo>
                <a:cubicBezTo>
                  <a:pt x="34819" y="1815152"/>
                  <a:pt x="10626" y="1814609"/>
                  <a:pt x="8261" y="1828800"/>
                </a:cubicBezTo>
                <a:cubicBezTo>
                  <a:pt x="0" y="1878364"/>
                  <a:pt x="14803" y="1929182"/>
                  <a:pt x="21909" y="1978925"/>
                </a:cubicBezTo>
                <a:cubicBezTo>
                  <a:pt x="23944" y="1993166"/>
                  <a:pt x="26570" y="2008634"/>
                  <a:pt x="35557" y="2019868"/>
                </a:cubicBezTo>
                <a:cubicBezTo>
                  <a:pt x="54799" y="2043920"/>
                  <a:pt x="90471" y="2051821"/>
                  <a:pt x="117443" y="2060812"/>
                </a:cubicBezTo>
                <a:cubicBezTo>
                  <a:pt x="121992" y="2074460"/>
                  <a:pt x="129660" y="2087440"/>
                  <a:pt x="131091" y="2101755"/>
                </a:cubicBezTo>
                <a:cubicBezTo>
                  <a:pt x="138800" y="2178842"/>
                  <a:pt x="128282" y="2258064"/>
                  <a:pt x="144739" y="2333767"/>
                </a:cubicBezTo>
                <a:cubicBezTo>
                  <a:pt x="153808" y="2375482"/>
                  <a:pt x="209216" y="2425539"/>
                  <a:pt x="240273" y="2456597"/>
                </a:cubicBezTo>
                <a:cubicBezTo>
                  <a:pt x="274580" y="2559515"/>
                  <a:pt x="228300" y="2432650"/>
                  <a:pt x="281217" y="2538483"/>
                </a:cubicBezTo>
                <a:cubicBezTo>
                  <a:pt x="287651" y="2551350"/>
                  <a:pt x="290315" y="2565778"/>
                  <a:pt x="294864" y="2579426"/>
                </a:cubicBezTo>
                <a:cubicBezTo>
                  <a:pt x="221593" y="2689337"/>
                  <a:pt x="325032" y="2557546"/>
                  <a:pt x="76500" y="2634017"/>
                </a:cubicBezTo>
                <a:cubicBezTo>
                  <a:pt x="62750" y="2638248"/>
                  <a:pt x="83161" y="2662385"/>
                  <a:pt x="90148" y="2674961"/>
                </a:cubicBezTo>
                <a:cubicBezTo>
                  <a:pt x="106080" y="2703638"/>
                  <a:pt x="130068" y="2727505"/>
                  <a:pt x="144739" y="2756847"/>
                </a:cubicBezTo>
                <a:cubicBezTo>
                  <a:pt x="153838" y="2775044"/>
                  <a:pt x="161941" y="2793774"/>
                  <a:pt x="172035" y="2811438"/>
                </a:cubicBezTo>
                <a:cubicBezTo>
                  <a:pt x="180173" y="2825680"/>
                  <a:pt x="192668" y="2837393"/>
                  <a:pt x="199330" y="2852382"/>
                </a:cubicBezTo>
                <a:cubicBezTo>
                  <a:pt x="211015" y="2878674"/>
                  <a:pt x="210666" y="2910328"/>
                  <a:pt x="226626" y="2934268"/>
                </a:cubicBezTo>
                <a:lnTo>
                  <a:pt x="308512" y="3057098"/>
                </a:lnTo>
                <a:lnTo>
                  <a:pt x="335808" y="3098041"/>
                </a:lnTo>
                <a:cubicBezTo>
                  <a:pt x="360072" y="3134436"/>
                  <a:pt x="361585" y="3148083"/>
                  <a:pt x="404046" y="3166280"/>
                </a:cubicBezTo>
                <a:cubicBezTo>
                  <a:pt x="421287" y="3173669"/>
                  <a:pt x="440602" y="3174775"/>
                  <a:pt x="458638" y="3179928"/>
                </a:cubicBezTo>
                <a:cubicBezTo>
                  <a:pt x="553919" y="3207151"/>
                  <a:pt x="432075" y="3183933"/>
                  <a:pt x="595115" y="3207223"/>
                </a:cubicBezTo>
                <a:cubicBezTo>
                  <a:pt x="599664" y="3443784"/>
                  <a:pt x="600165" y="3680458"/>
                  <a:pt x="608763" y="3916907"/>
                </a:cubicBezTo>
                <a:cubicBezTo>
                  <a:pt x="610549" y="3966027"/>
                  <a:pt x="625174" y="3958771"/>
                  <a:pt x="663354" y="3971498"/>
                </a:cubicBezTo>
                <a:cubicBezTo>
                  <a:pt x="672452" y="3985146"/>
                  <a:pt x="679051" y="4000843"/>
                  <a:pt x="690649" y="4012441"/>
                </a:cubicBezTo>
                <a:cubicBezTo>
                  <a:pt x="712818" y="4034610"/>
                  <a:pt x="761205" y="4052758"/>
                  <a:pt x="786184" y="4067032"/>
                </a:cubicBezTo>
                <a:cubicBezTo>
                  <a:pt x="800425" y="4075170"/>
                  <a:pt x="813479" y="4085229"/>
                  <a:pt x="827127" y="4094328"/>
                </a:cubicBezTo>
                <a:cubicBezTo>
                  <a:pt x="893631" y="4194081"/>
                  <a:pt x="805119" y="4075987"/>
                  <a:pt x="909014" y="4162567"/>
                </a:cubicBezTo>
                <a:cubicBezTo>
                  <a:pt x="921615" y="4173068"/>
                  <a:pt x="923501" y="4193263"/>
                  <a:pt x="936309" y="4203510"/>
                </a:cubicBezTo>
                <a:cubicBezTo>
                  <a:pt x="947542" y="4212497"/>
                  <a:pt x="964385" y="4210724"/>
                  <a:pt x="977252" y="4217158"/>
                </a:cubicBezTo>
                <a:cubicBezTo>
                  <a:pt x="991923" y="4224493"/>
                  <a:pt x="1005595" y="4233952"/>
                  <a:pt x="1018196" y="4244453"/>
                </a:cubicBezTo>
                <a:cubicBezTo>
                  <a:pt x="1133437" y="4340487"/>
                  <a:pt x="961578" y="4215131"/>
                  <a:pt x="1113730" y="4367283"/>
                </a:cubicBezTo>
                <a:cubicBezTo>
                  <a:pt x="1127378" y="4380931"/>
                  <a:pt x="1142317" y="4393399"/>
                  <a:pt x="1154673" y="4408226"/>
                </a:cubicBezTo>
                <a:cubicBezTo>
                  <a:pt x="1165174" y="4420827"/>
                  <a:pt x="1170370" y="4437571"/>
                  <a:pt x="1181969" y="4449170"/>
                </a:cubicBezTo>
                <a:cubicBezTo>
                  <a:pt x="1213385" y="4480586"/>
                  <a:pt x="1235742" y="4479672"/>
                  <a:pt x="1277503" y="4490113"/>
                </a:cubicBezTo>
                <a:cubicBezTo>
                  <a:pt x="1377254" y="4556615"/>
                  <a:pt x="1251829" y="4475442"/>
                  <a:pt x="1373038" y="4544704"/>
                </a:cubicBezTo>
                <a:cubicBezTo>
                  <a:pt x="1387279" y="4552842"/>
                  <a:pt x="1400333" y="4562901"/>
                  <a:pt x="1413981" y="4572000"/>
                </a:cubicBezTo>
                <a:cubicBezTo>
                  <a:pt x="1418530" y="4590197"/>
                  <a:pt x="1422476" y="4608556"/>
                  <a:pt x="1427629" y="4626591"/>
                </a:cubicBezTo>
                <a:cubicBezTo>
                  <a:pt x="1431581" y="4640423"/>
                  <a:pt x="1430043" y="4658547"/>
                  <a:pt x="1441276" y="4667534"/>
                </a:cubicBezTo>
                <a:cubicBezTo>
                  <a:pt x="1455923" y="4679252"/>
                  <a:pt x="1477670" y="4676633"/>
                  <a:pt x="1495867" y="4681182"/>
                </a:cubicBezTo>
                <a:cubicBezTo>
                  <a:pt x="1514064" y="4676633"/>
                  <a:pt x="1532492" y="4672924"/>
                  <a:pt x="1550458" y="4667534"/>
                </a:cubicBezTo>
                <a:cubicBezTo>
                  <a:pt x="1578017" y="4659266"/>
                  <a:pt x="1632345" y="4640238"/>
                  <a:pt x="1632345" y="4640238"/>
                </a:cubicBezTo>
                <a:cubicBezTo>
                  <a:pt x="1641444" y="4626590"/>
                  <a:pt x="1652306" y="4613966"/>
                  <a:pt x="1659641" y="4599295"/>
                </a:cubicBezTo>
                <a:cubicBezTo>
                  <a:pt x="1666075" y="4586428"/>
                  <a:pt x="1663116" y="4568524"/>
                  <a:pt x="1673288" y="4558352"/>
                </a:cubicBezTo>
                <a:cubicBezTo>
                  <a:pt x="1686924" y="4544716"/>
                  <a:pt x="1768829" y="4496932"/>
                  <a:pt x="1796118" y="4476465"/>
                </a:cubicBezTo>
                <a:cubicBezTo>
                  <a:pt x="1832512" y="4449170"/>
                  <a:pt x="1867448" y="4419814"/>
                  <a:pt x="1905300" y="4394579"/>
                </a:cubicBezTo>
                <a:cubicBezTo>
                  <a:pt x="1963511" y="4355772"/>
                  <a:pt x="1983026" y="4337872"/>
                  <a:pt x="2041778" y="4312692"/>
                </a:cubicBezTo>
                <a:cubicBezTo>
                  <a:pt x="2055001" y="4307025"/>
                  <a:pt x="2069854" y="4305478"/>
                  <a:pt x="2082721" y="4299044"/>
                </a:cubicBezTo>
                <a:cubicBezTo>
                  <a:pt x="2097392" y="4291709"/>
                  <a:pt x="2108993" y="4279084"/>
                  <a:pt x="2123664" y="4271749"/>
                </a:cubicBezTo>
                <a:cubicBezTo>
                  <a:pt x="2136531" y="4265315"/>
                  <a:pt x="2151741" y="4264535"/>
                  <a:pt x="2164608" y="4258101"/>
                </a:cubicBezTo>
                <a:cubicBezTo>
                  <a:pt x="2179279" y="4250766"/>
                  <a:pt x="2190562" y="4237468"/>
                  <a:pt x="2205551" y="4230806"/>
                </a:cubicBezTo>
                <a:cubicBezTo>
                  <a:pt x="2231843" y="4219121"/>
                  <a:pt x="2287438" y="4203510"/>
                  <a:pt x="2287438" y="4203510"/>
                </a:cubicBezTo>
                <a:cubicBezTo>
                  <a:pt x="2301239" y="4182809"/>
                  <a:pt x="2328381" y="4149875"/>
                  <a:pt x="2328381" y="4121623"/>
                </a:cubicBezTo>
                <a:cubicBezTo>
                  <a:pt x="2328381" y="4107237"/>
                  <a:pt x="2319282" y="4094328"/>
                  <a:pt x="2314733" y="4080680"/>
                </a:cubicBezTo>
                <a:cubicBezTo>
                  <a:pt x="2281796" y="4130087"/>
                  <a:pt x="2280103" y="4136294"/>
                  <a:pt x="2301085" y="409432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5731628" y="819050"/>
            <a:ext cx="2158711" cy="4121624"/>
          </a:xfrm>
          <a:custGeom>
            <a:avLst/>
            <a:gdLst>
              <a:gd name="connsiteX0" fmla="*/ 0 w 2158711"/>
              <a:gd name="connsiteY0" fmla="*/ 0 h 4121624"/>
              <a:gd name="connsiteX1" fmla="*/ 109182 w 2158711"/>
              <a:gd name="connsiteY1" fmla="*/ 68239 h 4121624"/>
              <a:gd name="connsiteX2" fmla="*/ 150125 w 2158711"/>
              <a:gd name="connsiteY2" fmla="*/ 109182 h 4121624"/>
              <a:gd name="connsiteX3" fmla="*/ 232011 w 2158711"/>
              <a:gd name="connsiteY3" fmla="*/ 163773 h 4121624"/>
              <a:gd name="connsiteX4" fmla="*/ 313898 w 2158711"/>
              <a:gd name="connsiteY4" fmla="*/ 232012 h 4121624"/>
              <a:gd name="connsiteX5" fmla="*/ 395785 w 2158711"/>
              <a:gd name="connsiteY5" fmla="*/ 259308 h 4121624"/>
              <a:gd name="connsiteX6" fmla="*/ 477671 w 2158711"/>
              <a:gd name="connsiteY6" fmla="*/ 313899 h 4121624"/>
              <a:gd name="connsiteX7" fmla="*/ 518614 w 2158711"/>
              <a:gd name="connsiteY7" fmla="*/ 409433 h 4121624"/>
              <a:gd name="connsiteX8" fmla="*/ 586853 w 2158711"/>
              <a:gd name="connsiteY8" fmla="*/ 491320 h 4121624"/>
              <a:gd name="connsiteX9" fmla="*/ 614149 w 2158711"/>
              <a:gd name="connsiteY9" fmla="*/ 573206 h 4121624"/>
              <a:gd name="connsiteX10" fmla="*/ 641444 w 2158711"/>
              <a:gd name="connsiteY10" fmla="*/ 614150 h 4121624"/>
              <a:gd name="connsiteX11" fmla="*/ 655092 w 2158711"/>
              <a:gd name="connsiteY11" fmla="*/ 655093 h 4121624"/>
              <a:gd name="connsiteX12" fmla="*/ 696035 w 2158711"/>
              <a:gd name="connsiteY12" fmla="*/ 682388 h 4121624"/>
              <a:gd name="connsiteX13" fmla="*/ 764274 w 2158711"/>
              <a:gd name="connsiteY13" fmla="*/ 750627 h 4121624"/>
              <a:gd name="connsiteX14" fmla="*/ 832513 w 2158711"/>
              <a:gd name="connsiteY14" fmla="*/ 805218 h 4121624"/>
              <a:gd name="connsiteX15" fmla="*/ 873456 w 2158711"/>
              <a:gd name="connsiteY15" fmla="*/ 846161 h 4121624"/>
              <a:gd name="connsiteX16" fmla="*/ 887104 w 2158711"/>
              <a:gd name="connsiteY16" fmla="*/ 887105 h 4121624"/>
              <a:gd name="connsiteX17" fmla="*/ 955343 w 2158711"/>
              <a:gd name="connsiteY17" fmla="*/ 941696 h 4121624"/>
              <a:gd name="connsiteX18" fmla="*/ 1091820 w 2158711"/>
              <a:gd name="connsiteY18" fmla="*/ 955344 h 4121624"/>
              <a:gd name="connsiteX19" fmla="*/ 1119116 w 2158711"/>
              <a:gd name="connsiteY19" fmla="*/ 996287 h 4121624"/>
              <a:gd name="connsiteX20" fmla="*/ 1146411 w 2158711"/>
              <a:gd name="connsiteY20" fmla="*/ 1105469 h 4121624"/>
              <a:gd name="connsiteX21" fmla="*/ 1160059 w 2158711"/>
              <a:gd name="connsiteY21" fmla="*/ 1282890 h 4121624"/>
              <a:gd name="connsiteX22" fmla="*/ 1187355 w 2158711"/>
              <a:gd name="connsiteY22" fmla="*/ 1337481 h 4121624"/>
              <a:gd name="connsiteX23" fmla="*/ 1228298 w 2158711"/>
              <a:gd name="connsiteY23" fmla="*/ 1419367 h 4121624"/>
              <a:gd name="connsiteX24" fmla="*/ 1241946 w 2158711"/>
              <a:gd name="connsiteY24" fmla="*/ 1487606 h 4121624"/>
              <a:gd name="connsiteX25" fmla="*/ 1282889 w 2158711"/>
              <a:gd name="connsiteY25" fmla="*/ 1542197 h 4121624"/>
              <a:gd name="connsiteX26" fmla="*/ 1337480 w 2158711"/>
              <a:gd name="connsiteY26" fmla="*/ 1733266 h 4121624"/>
              <a:gd name="connsiteX27" fmla="*/ 1351128 w 2158711"/>
              <a:gd name="connsiteY27" fmla="*/ 1787857 h 4121624"/>
              <a:gd name="connsiteX28" fmla="*/ 1378423 w 2158711"/>
              <a:gd name="connsiteY28" fmla="*/ 1910687 h 4121624"/>
              <a:gd name="connsiteX29" fmla="*/ 1405719 w 2158711"/>
              <a:gd name="connsiteY29" fmla="*/ 1992573 h 4121624"/>
              <a:gd name="connsiteX30" fmla="*/ 1419367 w 2158711"/>
              <a:gd name="connsiteY30" fmla="*/ 2033517 h 4121624"/>
              <a:gd name="connsiteX31" fmla="*/ 1446662 w 2158711"/>
              <a:gd name="connsiteY31" fmla="*/ 2183642 h 4121624"/>
              <a:gd name="connsiteX32" fmla="*/ 1460310 w 2158711"/>
              <a:gd name="connsiteY32" fmla="*/ 2320120 h 4121624"/>
              <a:gd name="connsiteX33" fmla="*/ 1473958 w 2158711"/>
              <a:gd name="connsiteY33" fmla="*/ 2729553 h 4121624"/>
              <a:gd name="connsiteX34" fmla="*/ 1514901 w 2158711"/>
              <a:gd name="connsiteY34" fmla="*/ 2743200 h 4121624"/>
              <a:gd name="connsiteX35" fmla="*/ 1555844 w 2158711"/>
              <a:gd name="connsiteY35" fmla="*/ 2770496 h 4121624"/>
              <a:gd name="connsiteX36" fmla="*/ 1583140 w 2158711"/>
              <a:gd name="connsiteY36" fmla="*/ 2811439 h 4121624"/>
              <a:gd name="connsiteX37" fmla="*/ 1624083 w 2158711"/>
              <a:gd name="connsiteY37" fmla="*/ 2838735 h 4121624"/>
              <a:gd name="connsiteX38" fmla="*/ 1678674 w 2158711"/>
              <a:gd name="connsiteY38" fmla="*/ 2920621 h 4121624"/>
              <a:gd name="connsiteX39" fmla="*/ 1719617 w 2158711"/>
              <a:gd name="connsiteY39" fmla="*/ 3098042 h 4121624"/>
              <a:gd name="connsiteX40" fmla="*/ 1774208 w 2158711"/>
              <a:gd name="connsiteY40" fmla="*/ 3179929 h 4121624"/>
              <a:gd name="connsiteX41" fmla="*/ 1815152 w 2158711"/>
              <a:gd name="connsiteY41" fmla="*/ 3289111 h 4121624"/>
              <a:gd name="connsiteX42" fmla="*/ 1828800 w 2158711"/>
              <a:gd name="connsiteY42" fmla="*/ 3330054 h 4121624"/>
              <a:gd name="connsiteX43" fmla="*/ 1856095 w 2158711"/>
              <a:gd name="connsiteY43" fmla="*/ 3370997 h 4121624"/>
              <a:gd name="connsiteX44" fmla="*/ 1883391 w 2158711"/>
              <a:gd name="connsiteY44" fmla="*/ 3452884 h 4121624"/>
              <a:gd name="connsiteX45" fmla="*/ 1883391 w 2158711"/>
              <a:gd name="connsiteY45" fmla="*/ 3643953 h 4121624"/>
              <a:gd name="connsiteX46" fmla="*/ 1910686 w 2158711"/>
              <a:gd name="connsiteY46" fmla="*/ 3684896 h 4121624"/>
              <a:gd name="connsiteX47" fmla="*/ 1965277 w 2158711"/>
              <a:gd name="connsiteY47" fmla="*/ 3753135 h 4121624"/>
              <a:gd name="connsiteX48" fmla="*/ 1992573 w 2158711"/>
              <a:gd name="connsiteY48" fmla="*/ 3835021 h 4121624"/>
              <a:gd name="connsiteX49" fmla="*/ 2019868 w 2158711"/>
              <a:gd name="connsiteY49" fmla="*/ 3875964 h 4121624"/>
              <a:gd name="connsiteX50" fmla="*/ 2033516 w 2158711"/>
              <a:gd name="connsiteY50" fmla="*/ 3916908 h 4121624"/>
              <a:gd name="connsiteX51" fmla="*/ 2115403 w 2158711"/>
              <a:gd name="connsiteY51" fmla="*/ 3971499 h 4121624"/>
              <a:gd name="connsiteX52" fmla="*/ 2129050 w 2158711"/>
              <a:gd name="connsiteY52" fmla="*/ 4012442 h 4121624"/>
              <a:gd name="connsiteX53" fmla="*/ 2156346 w 2158711"/>
              <a:gd name="connsiteY53" fmla="*/ 4053385 h 4121624"/>
              <a:gd name="connsiteX54" fmla="*/ 2142698 w 2158711"/>
              <a:gd name="connsiteY54" fmla="*/ 4094329 h 4121624"/>
              <a:gd name="connsiteX55" fmla="*/ 2142698 w 2158711"/>
              <a:gd name="connsiteY55" fmla="*/ 4121624 h 412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58711" h="4121624">
                <a:moveTo>
                  <a:pt x="0" y="0"/>
                </a:moveTo>
                <a:cubicBezTo>
                  <a:pt x="9497" y="5698"/>
                  <a:pt x="91186" y="53243"/>
                  <a:pt x="109182" y="68239"/>
                </a:cubicBezTo>
                <a:cubicBezTo>
                  <a:pt x="124009" y="80595"/>
                  <a:pt x="134890" y="97332"/>
                  <a:pt x="150125" y="109182"/>
                </a:cubicBezTo>
                <a:cubicBezTo>
                  <a:pt x="176020" y="129322"/>
                  <a:pt x="208814" y="140576"/>
                  <a:pt x="232011" y="163773"/>
                </a:cubicBezTo>
                <a:cubicBezTo>
                  <a:pt x="257723" y="189485"/>
                  <a:pt x="279696" y="216811"/>
                  <a:pt x="313898" y="232012"/>
                </a:cubicBezTo>
                <a:cubicBezTo>
                  <a:pt x="340190" y="243697"/>
                  <a:pt x="371845" y="243348"/>
                  <a:pt x="395785" y="259308"/>
                </a:cubicBezTo>
                <a:lnTo>
                  <a:pt x="477671" y="313899"/>
                </a:lnTo>
                <a:cubicBezTo>
                  <a:pt x="546199" y="416689"/>
                  <a:pt x="465736" y="286052"/>
                  <a:pt x="518614" y="409433"/>
                </a:cubicBezTo>
                <a:cubicBezTo>
                  <a:pt x="532863" y="442682"/>
                  <a:pt x="562262" y="466728"/>
                  <a:pt x="586853" y="491320"/>
                </a:cubicBezTo>
                <a:cubicBezTo>
                  <a:pt x="595952" y="518615"/>
                  <a:pt x="598190" y="549266"/>
                  <a:pt x="614149" y="573206"/>
                </a:cubicBezTo>
                <a:cubicBezTo>
                  <a:pt x="623247" y="586854"/>
                  <a:pt x="634109" y="599479"/>
                  <a:pt x="641444" y="614150"/>
                </a:cubicBezTo>
                <a:cubicBezTo>
                  <a:pt x="647878" y="627017"/>
                  <a:pt x="646105" y="643860"/>
                  <a:pt x="655092" y="655093"/>
                </a:cubicBezTo>
                <a:cubicBezTo>
                  <a:pt x="665339" y="667901"/>
                  <a:pt x="682387" y="673290"/>
                  <a:pt x="696035" y="682388"/>
                </a:cubicBezTo>
                <a:cubicBezTo>
                  <a:pt x="768823" y="791570"/>
                  <a:pt x="673291" y="659645"/>
                  <a:pt x="764274" y="750627"/>
                </a:cubicBezTo>
                <a:cubicBezTo>
                  <a:pt x="826007" y="812359"/>
                  <a:pt x="752805" y="778648"/>
                  <a:pt x="832513" y="805218"/>
                </a:cubicBezTo>
                <a:cubicBezTo>
                  <a:pt x="846161" y="818866"/>
                  <a:pt x="862750" y="830102"/>
                  <a:pt x="873456" y="846161"/>
                </a:cubicBezTo>
                <a:cubicBezTo>
                  <a:pt x="881436" y="858131"/>
                  <a:pt x="880670" y="874238"/>
                  <a:pt x="887104" y="887105"/>
                </a:cubicBezTo>
                <a:cubicBezTo>
                  <a:pt x="906562" y="926020"/>
                  <a:pt x="912712" y="935137"/>
                  <a:pt x="955343" y="941696"/>
                </a:cubicBezTo>
                <a:cubicBezTo>
                  <a:pt x="1000531" y="948648"/>
                  <a:pt x="1046328" y="950795"/>
                  <a:pt x="1091820" y="955344"/>
                </a:cubicBezTo>
                <a:cubicBezTo>
                  <a:pt x="1100919" y="968992"/>
                  <a:pt x="1111780" y="981616"/>
                  <a:pt x="1119116" y="996287"/>
                </a:cubicBezTo>
                <a:cubicBezTo>
                  <a:pt x="1133106" y="1024266"/>
                  <a:pt x="1141220" y="1079511"/>
                  <a:pt x="1146411" y="1105469"/>
                </a:cubicBezTo>
                <a:cubicBezTo>
                  <a:pt x="1150960" y="1164609"/>
                  <a:pt x="1149751" y="1224478"/>
                  <a:pt x="1160059" y="1282890"/>
                </a:cubicBezTo>
                <a:cubicBezTo>
                  <a:pt x="1163595" y="1302925"/>
                  <a:pt x="1179341" y="1318781"/>
                  <a:pt x="1187355" y="1337481"/>
                </a:cubicBezTo>
                <a:cubicBezTo>
                  <a:pt x="1221259" y="1416588"/>
                  <a:pt x="1175842" y="1340683"/>
                  <a:pt x="1228298" y="1419367"/>
                </a:cubicBezTo>
                <a:cubicBezTo>
                  <a:pt x="1232847" y="1442113"/>
                  <a:pt x="1232525" y="1466408"/>
                  <a:pt x="1241946" y="1487606"/>
                </a:cubicBezTo>
                <a:cubicBezTo>
                  <a:pt x="1251184" y="1508392"/>
                  <a:pt x="1275696" y="1520618"/>
                  <a:pt x="1282889" y="1542197"/>
                </a:cubicBezTo>
                <a:cubicBezTo>
                  <a:pt x="1363502" y="1784036"/>
                  <a:pt x="1265724" y="1625631"/>
                  <a:pt x="1337480" y="1733266"/>
                </a:cubicBezTo>
                <a:cubicBezTo>
                  <a:pt x="1342029" y="1751463"/>
                  <a:pt x="1347059" y="1769547"/>
                  <a:pt x="1351128" y="1787857"/>
                </a:cubicBezTo>
                <a:cubicBezTo>
                  <a:pt x="1362256" y="1837931"/>
                  <a:pt x="1364163" y="1863152"/>
                  <a:pt x="1378423" y="1910687"/>
                </a:cubicBezTo>
                <a:cubicBezTo>
                  <a:pt x="1386691" y="1938245"/>
                  <a:pt x="1396620" y="1965278"/>
                  <a:pt x="1405719" y="1992573"/>
                </a:cubicBezTo>
                <a:cubicBezTo>
                  <a:pt x="1410268" y="2006221"/>
                  <a:pt x="1416546" y="2019410"/>
                  <a:pt x="1419367" y="2033517"/>
                </a:cubicBezTo>
                <a:cubicBezTo>
                  <a:pt x="1428681" y="2080088"/>
                  <a:pt x="1440843" y="2137092"/>
                  <a:pt x="1446662" y="2183642"/>
                </a:cubicBezTo>
                <a:cubicBezTo>
                  <a:pt x="1452333" y="2229009"/>
                  <a:pt x="1455761" y="2274627"/>
                  <a:pt x="1460310" y="2320120"/>
                </a:cubicBezTo>
                <a:cubicBezTo>
                  <a:pt x="1464859" y="2456598"/>
                  <a:pt x="1456483" y="2594122"/>
                  <a:pt x="1473958" y="2729553"/>
                </a:cubicBezTo>
                <a:cubicBezTo>
                  <a:pt x="1475799" y="2743821"/>
                  <a:pt x="1502034" y="2736766"/>
                  <a:pt x="1514901" y="2743200"/>
                </a:cubicBezTo>
                <a:cubicBezTo>
                  <a:pt x="1529572" y="2750535"/>
                  <a:pt x="1542196" y="2761397"/>
                  <a:pt x="1555844" y="2770496"/>
                </a:cubicBezTo>
                <a:cubicBezTo>
                  <a:pt x="1564943" y="2784144"/>
                  <a:pt x="1571542" y="2799841"/>
                  <a:pt x="1583140" y="2811439"/>
                </a:cubicBezTo>
                <a:cubicBezTo>
                  <a:pt x="1594738" y="2823037"/>
                  <a:pt x="1613282" y="2826391"/>
                  <a:pt x="1624083" y="2838735"/>
                </a:cubicBezTo>
                <a:cubicBezTo>
                  <a:pt x="1645685" y="2863423"/>
                  <a:pt x="1678674" y="2920621"/>
                  <a:pt x="1678674" y="2920621"/>
                </a:cubicBezTo>
                <a:cubicBezTo>
                  <a:pt x="1690361" y="3025798"/>
                  <a:pt x="1675977" y="3025309"/>
                  <a:pt x="1719617" y="3098042"/>
                </a:cubicBezTo>
                <a:cubicBezTo>
                  <a:pt x="1736495" y="3126172"/>
                  <a:pt x="1774208" y="3179929"/>
                  <a:pt x="1774208" y="3179929"/>
                </a:cubicBezTo>
                <a:cubicBezTo>
                  <a:pt x="1799370" y="3280576"/>
                  <a:pt x="1772331" y="3189197"/>
                  <a:pt x="1815152" y="3289111"/>
                </a:cubicBezTo>
                <a:cubicBezTo>
                  <a:pt x="1820819" y="3302334"/>
                  <a:pt x="1822366" y="3317187"/>
                  <a:pt x="1828800" y="3330054"/>
                </a:cubicBezTo>
                <a:cubicBezTo>
                  <a:pt x="1836135" y="3344725"/>
                  <a:pt x="1849433" y="3356008"/>
                  <a:pt x="1856095" y="3370997"/>
                </a:cubicBezTo>
                <a:cubicBezTo>
                  <a:pt x="1867780" y="3397289"/>
                  <a:pt x="1883391" y="3452884"/>
                  <a:pt x="1883391" y="3452884"/>
                </a:cubicBezTo>
                <a:cubicBezTo>
                  <a:pt x="1866735" y="3536165"/>
                  <a:pt x="1858176" y="3543093"/>
                  <a:pt x="1883391" y="3643953"/>
                </a:cubicBezTo>
                <a:cubicBezTo>
                  <a:pt x="1887369" y="3659866"/>
                  <a:pt x="1903351" y="3670225"/>
                  <a:pt x="1910686" y="3684896"/>
                </a:cubicBezTo>
                <a:cubicBezTo>
                  <a:pt x="1943647" y="3750817"/>
                  <a:pt x="1896259" y="3707122"/>
                  <a:pt x="1965277" y="3753135"/>
                </a:cubicBezTo>
                <a:cubicBezTo>
                  <a:pt x="1974376" y="3780430"/>
                  <a:pt x="1976613" y="3811081"/>
                  <a:pt x="1992573" y="3835021"/>
                </a:cubicBezTo>
                <a:cubicBezTo>
                  <a:pt x="2001671" y="3848669"/>
                  <a:pt x="2012533" y="3861293"/>
                  <a:pt x="2019868" y="3875964"/>
                </a:cubicBezTo>
                <a:cubicBezTo>
                  <a:pt x="2026302" y="3888831"/>
                  <a:pt x="2023343" y="3906735"/>
                  <a:pt x="2033516" y="3916908"/>
                </a:cubicBezTo>
                <a:cubicBezTo>
                  <a:pt x="2056713" y="3940105"/>
                  <a:pt x="2115403" y="3971499"/>
                  <a:pt x="2115403" y="3971499"/>
                </a:cubicBezTo>
                <a:cubicBezTo>
                  <a:pt x="2119952" y="3985147"/>
                  <a:pt x="2122616" y="3999575"/>
                  <a:pt x="2129050" y="4012442"/>
                </a:cubicBezTo>
                <a:cubicBezTo>
                  <a:pt x="2136385" y="4027113"/>
                  <a:pt x="2153649" y="4037206"/>
                  <a:pt x="2156346" y="4053385"/>
                </a:cubicBezTo>
                <a:cubicBezTo>
                  <a:pt x="2158711" y="4067576"/>
                  <a:pt x="2145519" y="4080222"/>
                  <a:pt x="2142698" y="4094329"/>
                </a:cubicBezTo>
                <a:cubicBezTo>
                  <a:pt x="2140914" y="4103251"/>
                  <a:pt x="2142698" y="4112526"/>
                  <a:pt x="2142698" y="412162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varlatılmış Dikdörtgen"/>
          <p:cNvSpPr/>
          <p:nvPr/>
        </p:nvSpPr>
        <p:spPr>
          <a:xfrm>
            <a:off x="8267699" y="724730"/>
            <a:ext cx="4067944" cy="6278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 </a:t>
            </a:r>
            <a:r>
              <a:rPr lang="tr-TR" dirty="0" smtClean="0"/>
              <a:t>                 </a:t>
            </a:r>
            <a:r>
              <a:rPr lang="tr-TR" sz="2400" dirty="0" smtClean="0"/>
              <a:t>Mekke </a:t>
            </a:r>
            <a:r>
              <a:rPr lang="tr-TR" sz="2400" dirty="0"/>
              <a:t>– Medine Yolu</a:t>
            </a:r>
          </a:p>
        </p:txBody>
      </p:sp>
      <p:sp>
        <p:nvSpPr>
          <p:cNvPr id="18" name="17 Yuvarlatılmış Dikdörtgen"/>
          <p:cNvSpPr/>
          <p:nvPr/>
        </p:nvSpPr>
        <p:spPr>
          <a:xfrm>
            <a:off x="8267699" y="92172"/>
            <a:ext cx="4067944" cy="538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    Hicret </a:t>
            </a:r>
            <a:r>
              <a:rPr lang="tr-TR" sz="2800" dirty="0"/>
              <a:t>yolu </a:t>
            </a:r>
          </a:p>
        </p:txBody>
      </p:sp>
      <p:sp>
        <p:nvSpPr>
          <p:cNvPr id="17" name="16 Sağ Ok"/>
          <p:cNvSpPr/>
          <p:nvPr/>
        </p:nvSpPr>
        <p:spPr>
          <a:xfrm>
            <a:off x="8577875" y="835895"/>
            <a:ext cx="792088" cy="39835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ağ Ok"/>
          <p:cNvSpPr/>
          <p:nvPr/>
        </p:nvSpPr>
        <p:spPr>
          <a:xfrm>
            <a:off x="8577875" y="177974"/>
            <a:ext cx="906400" cy="333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 flipH="1">
            <a:off x="4965561" y="371907"/>
            <a:ext cx="766067" cy="6631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5731628" y="409030"/>
            <a:ext cx="189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MEDİNE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07" y="4481874"/>
            <a:ext cx="1509257" cy="917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rot="3234105">
            <a:off x="1044453" y="3784202"/>
            <a:ext cx="270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KIZIL </a:t>
            </a:r>
            <a:r>
              <a:rPr lang="tr-TR" sz="4000" dirty="0" smtClean="0"/>
              <a:t>DENİZ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0276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6 0.11852 L 0.08216 0.11898 C 0.07761 0.12199 0.07318 0.12616 0.06888 0.12894 C 0.06589 0.13009 0.05039 0.13333 0.04896 0.13357 L 0.00886 0.13125 C 0.00495 0.13032 -0.00846 0.12523 -0.01107 0.12315 C -0.01263 0.12292 -0.01406 0.12176 -0.01575 0.12083 C -0.02057 0.11968 -0.02526 0.11968 -0.02995 0.11852 C -0.04427 0.11551 -0.0293 0.1162 -0.04635 0.11366 C -0.05351 0.1125 -0.06042 0.11181 -0.06758 0.11088 C -0.06875 0.11019 -0.06992 0.10949 -0.07109 0.10857 C -0.07383 0.10741 -0.07682 0.10787 -0.0793 0.10625 C -0.08203 0.10394 -0.08646 0.09583 -0.08646 0.09607 C -0.09492 0.10069 -0.08815 0.09444 -0.09349 0.10625 C -0.0944 0.10787 -0.09583 0.10949 -0.09687 0.11088 C -0.09857 0.11366 -0.10026 0.11597 -0.10169 0.11852 C -0.1026 0.12014 -0.10325 0.12199 -0.10404 0.12315 C -0.10534 0.12546 -0.10651 0.12662 -0.10755 0.12894 C -0.10872 0.13102 -0.10989 0.13403 -0.1112 0.13588 C -0.11263 0.13843 -0.11432 0.13935 -0.11588 0.14097 C -0.11706 0.14352 -0.11823 0.14607 -0.1194 0.14838 C -0.12526 0.15903 -0.12552 0.15301 -0.13581 0.15069 C -0.13737 0.15023 -0.13919 0.15 -0.14049 0.14838 C -0.14193 0.14722 -0.14284 0.14514 -0.14414 0.14352 C -0.14896 0.13773 -0.14831 0.13866 -0.15364 0.13588 C -0.15521 0.13287 -0.15885 0.12847 -0.16068 0.12315 C -0.16471 0.11181 -0.16471 0.11019 -0.16745 0.09838 C -0.16719 0.08287 -0.16614 0.0669 -0.16641 0.05116 C -0.16641 0.04607 -0.16966 0.03102 -0.17109 0.02639 C -0.17213 0.02292 -0.17357 0.01968 -0.17461 0.0162 C -0.18177 -0.00463 -0.17318 0.02107 -0.17825 0.00116 C -0.18047 -0.00718 -0.18385 -0.01481 -0.18529 -0.02384 C -0.18984 -0.05301 -0.18529 -0.02685 -0.18997 -0.04861 C -0.19075 -0.05301 -0.19154 -0.05694 -0.19245 -0.06134 C -0.19271 -0.06389 -0.19284 -0.0662 -0.19349 -0.06898 C -0.19401 -0.07199 -0.19531 -0.07361 -0.19583 -0.07616 C -0.20143 -0.10301 -0.19531 -0.08171 -0.20052 -0.09861 C -0.20091 -0.10185 -0.2013 -0.10556 -0.20156 -0.1088 C -0.20221 -0.11134 -0.2026 -0.11366 -0.20299 -0.11643 C -0.20338 -0.12014 -0.20364 -0.12477 -0.20404 -0.12847 C -0.20482 -0.13542 -0.20586 -0.14213 -0.20638 -0.14861 C -0.20703 -0.15393 -0.20807 -0.17083 -0.20872 -0.17616 C -0.21185 -0.19768 -0.20898 -0.18611 -0.21471 -0.1963 C -0.21627 -0.19931 -0.2194 -0.20602 -0.2194 -0.20579 C -0.21979 -0.20949 -0.22018 -0.21273 -0.2207 -0.2162 C -0.22161 -0.22338 -0.22422 -0.23218 -0.2194 -0.23889 L -0.21588 -0.24375 C -0.21497 -0.24606 -0.21419 -0.24838 -0.21341 -0.25093 C -0.2125 -0.25602 -0.21107 -0.26643 -0.21107 -0.2662 C -0.21159 -0.27014 -0.21094 -0.27593 -0.21237 -0.27893 C -0.21432 -0.28264 -0.22422 -0.28542 -0.22656 -0.28657 C -0.22669 -0.28889 -0.22565 -0.32315 -0.22891 -0.33634 C -0.22956 -0.33912 -0.23034 -0.3412 -0.23086 -0.34352 C -0.22721 -0.35648 -0.22995 -0.34954 -0.22187 -0.36134 C -0.2207 -0.36273 -0.21953 -0.36505 -0.2181 -0.3662 L -0.21107 -0.37106 C -0.21002 -0.37199 -0.20859 -0.37199 -0.20755 -0.37338 L -0.20404 -0.37893 C -0.19961 -0.39282 -0.20351 -0.37917 -0.20052 -0.39375 C -0.2 -0.39722 -0.19883 -0.40046 -0.19831 -0.40393 C -0.19739 -0.40833 -0.19583 -0.41852 -0.19583 -0.41829 C -0.19752 -0.42361 -0.19857 -0.4294 -0.20052 -0.4338 C -0.2026 -0.43773 -0.20521 -0.44097 -0.20638 -0.44583 C -0.20937 -0.45833 -0.20833 -0.45278 -0.21002 -0.46366 C -0.20963 -0.475 -0.21016 -0.48727 -0.20872 -0.49861 C -0.20833 -0.50278 -0.20417 -0.51458 -0.20156 -0.51852 C -0.20052 -0.5206 -0.19948 -0.52222 -0.19831 -0.52361 C -0.19713 -0.52454 -0.19583 -0.525 -0.19479 -0.52616 C -0.19193 -0.53148 -0.19101 -0.53495 -0.18776 -0.53843 C -0.18568 -0.54051 -0.18125 -0.54259 -0.1793 -0.54352 C -0.17695 -0.54491 -0.17461 -0.54699 -0.17213 -0.54861 L -0.16875 -0.55093 C -0.16745 -0.55347 -0.16667 -0.55648 -0.16523 -0.5588 C -0.16432 -0.55995 -0.16263 -0.55949 -0.16172 -0.56111 C -0.15885 -0.56551 -0.15963 -0.56991 -0.15833 -0.57616 C -0.15755 -0.57893 -0.15651 -0.58079 -0.15586 -0.58333 C -0.15651 -0.58542 -0.15716 -0.58727 -0.15833 -0.58866 C -0.15924 -0.59005 -0.16068 -0.59051 -0.16172 -0.59097 C -0.16745 -0.59236 -0.17357 -0.59259 -0.1793 -0.59352 C -0.17956 -0.59352 -0.18919 -0.59745 -0.18997 -0.59861 C -0.19388 -0.60347 -0.19713 -0.6162 -0.19948 -0.62338 C -0.20013 -0.62593 -0.20026 -0.63009 -0.20156 -0.63125 C -0.20299 -0.63171 -0.20417 -0.63218 -0.20521 -0.63333 C -0.20638 -0.63495 -0.20755 -0.63681 -0.20872 -0.63843 C -0.20963 -0.63958 -0.21042 -0.64005 -0.21107 -0.64051 L -0.20755 -0.63611 " pathEditMode="relative" rAng="0" ptsTypes="AAAAAAAAAAAAAAAAAAAAAAAAAAAAAAAAAAAAAAAAAAAAAAAAAAAAAAAAAAAAAAAAAAAAAAAAAAAAAAAAAAAAAA">
                                      <p:cBhvr>
                                        <p:cTn id="6" dur="15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03147" y="803357"/>
            <a:ext cx="10852878" cy="842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3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Müşriklerin baskı, işkence ve tehditleri arttığı için Peygamberimiz ve Müslümanlar dinlerini rahat yaşayabilecekleri bir yer aradılar.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95646" y="1938787"/>
            <a:ext cx="10852878" cy="6089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3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hicret için bazı hazırlıklara için başladı.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03147" y="2841108"/>
            <a:ext cx="10852878" cy="588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3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Akabe </a:t>
            </a:r>
            <a:r>
              <a:rPr lang="tr-TR" sz="2800" kern="0" dirty="0" err="1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iatı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yapıldı. Medinelilerden bazı konulardan sözler alındı.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5646" y="3723415"/>
            <a:ext cx="10852878" cy="591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3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Musab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bin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Umery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Medine’ye gönderdi.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03147" y="4608461"/>
            <a:ext cx="10852878" cy="729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3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Akabe </a:t>
            </a:r>
            <a:r>
              <a:rPr lang="tr-TR" sz="2800" kern="0" dirty="0" err="1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iatı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yapıldı. Medineliler Peygamberimizi ve Müslümanları Medine’ye davet ettiler.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903147" y="5631189"/>
            <a:ext cx="10852878" cy="515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3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Hz. Ebu Bekir’le Medine’ye hicret etti.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34911" y="803357"/>
            <a:ext cx="924654" cy="842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34911" y="1923449"/>
            <a:ext cx="924654" cy="608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34911" y="2841105"/>
            <a:ext cx="924654" cy="5979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34911" y="3717115"/>
            <a:ext cx="924654" cy="628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34911" y="4623798"/>
            <a:ext cx="924654" cy="729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34912" y="5631189"/>
            <a:ext cx="924654" cy="515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Komut Düğmesi: Özel 13">
            <a:hlinkClick r:id="" action="ppaction://hlinkshowjump?jump=firstslide" highlightClick="1"/>
          </p:cNvPr>
          <p:cNvSpPr/>
          <p:nvPr/>
        </p:nvSpPr>
        <p:spPr>
          <a:xfrm>
            <a:off x="9232274" y="6235907"/>
            <a:ext cx="1528996" cy="552967"/>
          </a:xfrm>
          <a:prstGeom prst="actionButtonBlank">
            <a:avLst/>
          </a:prstGeom>
          <a:gradFill flip="none" rotWithShape="1">
            <a:gsLst>
              <a:gs pos="100000">
                <a:srgbClr val="FBE0CE"/>
              </a:gs>
              <a:gs pos="94000">
                <a:srgbClr val="CCFFFF"/>
              </a:gs>
              <a:gs pos="100000">
                <a:srgbClr val="ED7D31">
                  <a:lumMod val="0"/>
                  <a:lumOff val="100000"/>
                </a:srgbClr>
              </a:gs>
              <a:gs pos="99000">
                <a:srgbClr val="ED7D31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 Sayfa</a:t>
            </a:r>
          </a:p>
        </p:txBody>
      </p:sp>
      <p:sp>
        <p:nvSpPr>
          <p:cNvPr id="15" name="Komut Düğmesi: İleri veya Sonraki 14">
            <a:hlinkClick r:id="" action="ppaction://hlinkshowjump?jump=nextslide" highlightClick="1"/>
          </p:cNvPr>
          <p:cNvSpPr/>
          <p:nvPr/>
        </p:nvSpPr>
        <p:spPr>
          <a:xfrm>
            <a:off x="10878334" y="6235906"/>
            <a:ext cx="1219200" cy="552967"/>
          </a:xfrm>
          <a:prstGeom prst="actionButtonForwardNext">
            <a:avLst/>
          </a:prstGeom>
          <a:gradFill>
            <a:gsLst>
              <a:gs pos="0">
                <a:srgbClr val="B3F739"/>
              </a:gs>
              <a:gs pos="41000">
                <a:srgbClr val="CCECFF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Komut Düğmesi: Geri veya Önceki 15">
            <a:hlinkClick r:id="" action="ppaction://hlinkshowjump?jump=previousslide" highlightClick="1"/>
          </p:cNvPr>
          <p:cNvSpPr/>
          <p:nvPr/>
        </p:nvSpPr>
        <p:spPr>
          <a:xfrm>
            <a:off x="8084696" y="6235907"/>
            <a:ext cx="1030514" cy="552966"/>
          </a:xfrm>
          <a:prstGeom prst="actionButtonBackPrevious">
            <a:avLst/>
          </a:prstGeom>
          <a:gradFill>
            <a:gsLst>
              <a:gs pos="0">
                <a:srgbClr val="B3F739"/>
              </a:gs>
              <a:gs pos="41000">
                <a:srgbClr val="CCECFF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3722871" y="0"/>
            <a:ext cx="4259079" cy="685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dirty="0" smtClean="0"/>
              <a:t>Hicretle ilgili olaylar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155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Hz. Muhammed hicret sırasında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her zaman tevekkül ile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hareket etmiştir.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Müslümanlar Mekke’den Medine’ye 620 yılında göç ettiler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Hicretin sebeplerinde bir de Müslümanların gördükleri eziyet,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smtClean="0">
                <a:solidFill>
                  <a:prstClr val="black"/>
                </a:solidFill>
              </a:rPr>
              <a:t>işkence </a:t>
            </a:r>
            <a:r>
              <a:rPr lang="tr-TR" sz="2400" dirty="0">
                <a:solidFill>
                  <a:prstClr val="black"/>
                </a:solidFill>
              </a:rPr>
              <a:t>ve baskılardır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Hicret, İslam dini için yeni bir başlangıç olmuştur.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Medineliler Akabe </a:t>
            </a:r>
            <a:r>
              <a:rPr lang="tr-TR" sz="2400" dirty="0" err="1">
                <a:solidFill>
                  <a:prstClr val="black"/>
                </a:solidFill>
              </a:rPr>
              <a:t>Biatı’ndaki</a:t>
            </a:r>
            <a:r>
              <a:rPr lang="tr-TR" sz="2400" dirty="0">
                <a:solidFill>
                  <a:prstClr val="black"/>
                </a:solidFill>
              </a:rPr>
              <a:t> maddeleri kabul etmediler.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9"/>
            <a:ext cx="9199225" cy="709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Muhammed (sav) hicret öncesinde ve sırasında çok </a:t>
            </a:r>
            <a:r>
              <a:rPr lang="tr-TR" sz="2400" dirty="0" smtClean="0">
                <a:solidFill>
                  <a:prstClr val="black"/>
                </a:solidFill>
              </a:rPr>
              <a:t>planlı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>
                <a:solidFill>
                  <a:prstClr val="black"/>
                </a:solidFill>
              </a:rPr>
              <a:t>davranmıştır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48126" cy="75450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5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76200" y="4738386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76200" y="5450231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76200" y="402654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76200" y="331470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812689" y="3339761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Musab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b.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Umeyr’i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bir yıl önceden Medine’ye göndermesi.</a:t>
              </a: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801659" y="405258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I. Akabe </a:t>
              </a:r>
              <a:r>
                <a:rPr lang="tr-TR" sz="2800" dirty="0" err="1" smtClean="0">
                  <a:solidFill>
                    <a:prstClr val="black"/>
                  </a:solidFill>
                  <a:latin typeface="Calibri" panose="020F0502020204030204"/>
                </a:rPr>
                <a:t>Biatı’nda</a:t>
              </a:r>
              <a:r>
                <a:rPr lang="tr-TR" sz="2800" dirty="0" smtClean="0">
                  <a:solidFill>
                    <a:prstClr val="black"/>
                  </a:solidFill>
                  <a:latin typeface="Calibri" panose="020F0502020204030204"/>
                </a:rPr>
                <a:t> Medinelilerden bazı konularda söz alması</a:t>
              </a:r>
              <a:endParaRPr lang="tr-T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812689" y="5491838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Hicret</a:t>
              </a:r>
              <a:r>
                <a:rPr kumimoji="0" lang="tr-T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 yolculuğu sırasında farklı yolları takip etmesi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801659" y="477901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kumimoji="0" lang="tr-TR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Kuba’da</a:t>
              </a: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 bir mescit</a:t>
              </a:r>
              <a:r>
                <a:rPr kumimoji="0" lang="tr-T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 yapması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77466" y="1"/>
            <a:ext cx="11881184" cy="2895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3200" dirty="0">
                <a:solidFill>
                  <a:prstClr val="black"/>
                </a:solidFill>
              </a:rPr>
              <a:t>Peygamberimiz gerek hicretten önce ve gerekse hicret sırasından çok </a:t>
            </a:r>
            <a:r>
              <a:rPr lang="tr-TR" sz="3200" dirty="0" smtClean="0">
                <a:solidFill>
                  <a:prstClr val="black"/>
                </a:solidFill>
              </a:rPr>
              <a:t>planlı ve tedbirli </a:t>
            </a:r>
            <a:r>
              <a:rPr lang="tr-TR" sz="3200" dirty="0">
                <a:solidFill>
                  <a:prstClr val="black"/>
                </a:solidFill>
              </a:rPr>
              <a:t>davranmıştır. </a:t>
            </a:r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3200" b="1" dirty="0" smtClean="0">
                <a:solidFill>
                  <a:prstClr val="black"/>
                </a:solidFill>
              </a:rPr>
              <a:t>Buna </a:t>
            </a:r>
            <a:r>
              <a:rPr lang="tr-TR" sz="3200" b="1" dirty="0">
                <a:solidFill>
                  <a:prstClr val="black"/>
                </a:solidFill>
              </a:rPr>
              <a:t>göre aşağıdakilerden hangisi Peygamberimizin </a:t>
            </a:r>
            <a:r>
              <a:rPr lang="tr-TR" sz="3200" b="1" dirty="0" smtClean="0">
                <a:solidFill>
                  <a:prstClr val="black"/>
                </a:solidFill>
              </a:rPr>
              <a:t>hicret için yaptığı planlamalara örnek </a:t>
            </a:r>
            <a:r>
              <a:rPr lang="tr-TR" sz="3200" b="1" u="sng" dirty="0" smtClean="0">
                <a:solidFill>
                  <a:prstClr val="black"/>
                </a:solidFill>
              </a:rPr>
              <a:t>gösterilmez?</a:t>
            </a:r>
            <a:endParaRPr lang="tr-TR" sz="3200" b="1" u="sng" dirty="0">
              <a:solidFill>
                <a:prstClr val="black"/>
              </a:solidFill>
            </a:endParaRP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0" y="4928886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0" y="5640731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0" y="421704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0" y="350520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736489" y="3530261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tr-TR" sz="2800" dirty="0" smtClean="0">
                  <a:solidFill>
                    <a:prstClr val="black"/>
                  </a:solidFill>
                  <a:latin typeface="Calibri" panose="020F0502020204030204"/>
                </a:rPr>
                <a:t>          Hicret 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göç demektir.</a:t>
              </a: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725459" y="424308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Hicret 622 yılında olmuştur.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736489" y="5682338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Hicret </a:t>
              </a:r>
              <a:r>
                <a:rPr lang="tr-TR" sz="2800" dirty="0" smtClean="0">
                  <a:solidFill>
                    <a:prstClr val="black"/>
                  </a:solidFill>
                  <a:latin typeface="Calibri" panose="020F0502020204030204"/>
                </a:rPr>
                <a:t>yolculuğunda 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Peygamberimizin yanında Hz. Ebu Bekir vardı.</a:t>
              </a: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725459" y="496951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Mekke’den Medine’ye yapılan hicret ilk hicretti.</a:t>
              </a: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266700" y="590551"/>
            <a:ext cx="11430000" cy="2647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just"/>
            <a:r>
              <a:rPr lang="tr-TR" sz="3200" b="1" dirty="0">
                <a:solidFill>
                  <a:schemeClr val="tx1"/>
                </a:solidFill>
              </a:rPr>
              <a:t>2. Hicretle ile ilgili aşağıda verilenlerden hangisi </a:t>
            </a:r>
            <a:r>
              <a:rPr lang="tr-TR" sz="3200" b="1" u="sng" dirty="0">
                <a:solidFill>
                  <a:schemeClr val="tx1"/>
                </a:solidFill>
              </a:rPr>
              <a:t>yanlıştır?</a:t>
            </a: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7715247" y="4097679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7715247" y="3385836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7715247" y="267399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7715247" y="196215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8470786" y="1968161"/>
            <a:ext cx="3664062" cy="578621"/>
            <a:chOff x="9304418" y="1698249"/>
            <a:chExt cx="1806945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1806942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I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8459756" y="2680985"/>
            <a:ext cx="3694142" cy="578621"/>
            <a:chOff x="9304418" y="1698249"/>
            <a:chExt cx="1821779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1821776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II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8414635" y="3398343"/>
            <a:ext cx="3758310" cy="578621"/>
            <a:chOff x="9304418" y="1698249"/>
            <a:chExt cx="1853424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1853421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III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8422662" y="4105247"/>
            <a:ext cx="3769338" cy="578621"/>
            <a:chOff x="9304418" y="1698249"/>
            <a:chExt cx="1858862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1858859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IV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0" y="171450"/>
            <a:ext cx="7719934" cy="6496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57250" lvl="1" indent="-400050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tr-TR" sz="2600" b="1" dirty="0" smtClean="0">
                <a:solidFill>
                  <a:prstClr val="black"/>
                </a:solidFill>
              </a:rPr>
              <a:t>Sevr </a:t>
            </a:r>
            <a:r>
              <a:rPr lang="tr-TR" sz="2600" b="1" dirty="0">
                <a:solidFill>
                  <a:prstClr val="black"/>
                </a:solidFill>
              </a:rPr>
              <a:t>Mağarası: </a:t>
            </a:r>
            <a:r>
              <a:rPr lang="tr-TR" sz="2600" dirty="0">
                <a:solidFill>
                  <a:prstClr val="black"/>
                </a:solidFill>
              </a:rPr>
              <a:t>Peygamberimizin hicret sırasında Hz. Ebu Bekir’le kaldıkları mağara</a:t>
            </a:r>
          </a:p>
          <a:p>
            <a:pPr marL="857250" lvl="1" indent="-400050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tr-TR" sz="2600" b="1" dirty="0" smtClean="0">
                <a:solidFill>
                  <a:prstClr val="black"/>
                </a:solidFill>
              </a:rPr>
              <a:t>Hz</a:t>
            </a:r>
            <a:r>
              <a:rPr lang="tr-TR" sz="2600" b="1" dirty="0">
                <a:solidFill>
                  <a:prstClr val="black"/>
                </a:solidFill>
              </a:rPr>
              <a:t>. Ali: </a:t>
            </a:r>
            <a:r>
              <a:rPr lang="tr-TR" sz="2600" dirty="0">
                <a:solidFill>
                  <a:prstClr val="black"/>
                </a:solidFill>
              </a:rPr>
              <a:t>Hicret sırasında Peygamberimizin yerine yatağına yatan yiğit </a:t>
            </a:r>
            <a:r>
              <a:rPr lang="tr-TR" sz="2600" dirty="0" smtClean="0">
                <a:solidFill>
                  <a:prstClr val="black"/>
                </a:solidFill>
              </a:rPr>
              <a:t>sahabi</a:t>
            </a:r>
            <a:endParaRPr lang="tr-TR" sz="2600" dirty="0">
              <a:solidFill>
                <a:prstClr val="black"/>
              </a:solidFill>
            </a:endParaRPr>
          </a:p>
          <a:p>
            <a:pPr marL="857250" lvl="1" indent="-400050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tr-TR" sz="2600" dirty="0">
                <a:solidFill>
                  <a:prstClr val="black"/>
                </a:solidFill>
              </a:rPr>
              <a:t> </a:t>
            </a:r>
            <a:r>
              <a:rPr lang="tr-TR" sz="2600" b="1" dirty="0" smtClean="0">
                <a:solidFill>
                  <a:prstClr val="black"/>
                </a:solidFill>
              </a:rPr>
              <a:t>Medine</a:t>
            </a:r>
            <a:r>
              <a:rPr lang="tr-TR" sz="2600" b="1" dirty="0">
                <a:solidFill>
                  <a:prstClr val="black"/>
                </a:solidFill>
              </a:rPr>
              <a:t>: </a:t>
            </a:r>
            <a:r>
              <a:rPr lang="tr-TR" sz="2600" dirty="0">
                <a:solidFill>
                  <a:prstClr val="black"/>
                </a:solidFill>
              </a:rPr>
              <a:t>Müslümanların hicret ettikleri şehir</a:t>
            </a:r>
          </a:p>
          <a:p>
            <a:pPr marL="857250" lvl="1" indent="-400050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tr-TR" sz="2600" dirty="0">
                <a:solidFill>
                  <a:prstClr val="black"/>
                </a:solidFill>
              </a:rPr>
              <a:t> </a:t>
            </a:r>
            <a:r>
              <a:rPr lang="tr-TR" sz="2600" b="1" dirty="0" smtClean="0">
                <a:solidFill>
                  <a:prstClr val="black"/>
                </a:solidFill>
              </a:rPr>
              <a:t>Cafer </a:t>
            </a:r>
            <a:r>
              <a:rPr lang="tr-TR" sz="2600" b="1" dirty="0">
                <a:solidFill>
                  <a:prstClr val="black"/>
                </a:solidFill>
              </a:rPr>
              <a:t>b. </a:t>
            </a:r>
            <a:r>
              <a:rPr lang="tr-TR" sz="2600" b="1" dirty="0" err="1">
                <a:solidFill>
                  <a:prstClr val="black"/>
                </a:solidFill>
              </a:rPr>
              <a:t>Ebi</a:t>
            </a:r>
            <a:r>
              <a:rPr lang="tr-TR" sz="2600" b="1" dirty="0">
                <a:solidFill>
                  <a:prstClr val="black"/>
                </a:solidFill>
              </a:rPr>
              <a:t> Talib: </a:t>
            </a:r>
            <a:r>
              <a:rPr lang="tr-TR" sz="2600" dirty="0">
                <a:solidFill>
                  <a:prstClr val="black"/>
                </a:solidFill>
              </a:rPr>
              <a:t>Peygamberimizin hicretten önce Medine’ye gönderdiği </a:t>
            </a:r>
            <a:r>
              <a:rPr lang="tr-TR" sz="2600" dirty="0" smtClean="0">
                <a:solidFill>
                  <a:prstClr val="black"/>
                </a:solidFill>
              </a:rPr>
              <a:t>sahabi</a:t>
            </a:r>
          </a:p>
          <a:p>
            <a:pPr lvl="1" algn="just"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 startAt="3"/>
              <a:defRPr/>
            </a:pPr>
            <a:r>
              <a:rPr lang="tr-TR" sz="2800" b="1" dirty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Yukarıda </a:t>
            </a:r>
            <a:r>
              <a:rPr lang="tr-TR" sz="2800" b="1" dirty="0">
                <a:solidFill>
                  <a:prstClr val="black"/>
                </a:solidFill>
              </a:rPr>
              <a:t>verilen kişi ve kavram açıklamalarında hangisinde </a:t>
            </a:r>
            <a:r>
              <a:rPr lang="tr-TR" sz="2800" b="1" u="sng" dirty="0">
                <a:solidFill>
                  <a:prstClr val="black"/>
                </a:solidFill>
              </a:rPr>
              <a:t>yanlışlık</a:t>
            </a:r>
            <a:r>
              <a:rPr lang="tr-TR" sz="2800" b="1" dirty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yapılmıştır?</a:t>
            </a:r>
            <a:endParaRPr lang="tr-TR" sz="2800" b="1" dirty="0">
              <a:solidFill>
                <a:prstClr val="black"/>
              </a:solidFill>
            </a:endParaRP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0559" y="366879"/>
            <a:ext cx="11557415" cy="785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Cümlelerdeki boşluğa hangi kelime gelmelidir?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801667" y="4184543"/>
            <a:ext cx="2840532" cy="744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Taif’e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089049" y="4184543"/>
            <a:ext cx="3405016" cy="718778"/>
          </a:xfrm>
          <a:prstGeom prst="roundRect">
            <a:avLst>
              <a:gd name="adj" fmla="val 198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Habeşistan’a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sr"/>
          <p:cNvSpPr/>
          <p:nvPr/>
        </p:nvSpPr>
        <p:spPr>
          <a:xfrm>
            <a:off x="4515700" y="4184543"/>
            <a:ext cx="2706510" cy="7187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Medine’ye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801667" y="4184543"/>
            <a:ext cx="2840532" cy="7441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Taif’e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8089050" y="4184543"/>
            <a:ext cx="3405016" cy="718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Habeşistan’a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79882" y="1535106"/>
            <a:ext cx="11698092" cy="193899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Hicret: 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ve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arkadaşlarının 622 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yılından Mekke’den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 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göç etmeleri</a:t>
            </a:r>
            <a:endParaRPr kumimoji="0" lang="tr-TR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557308" y="2563154"/>
            <a:ext cx="3425126" cy="6405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2557308" y="2563154"/>
            <a:ext cx="3425126" cy="640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Medine’ye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0559" y="366879"/>
            <a:ext cx="11557415" cy="785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Cümlelerdeki boşluğa hangi kelime gelmelidir?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801667" y="4355291"/>
            <a:ext cx="2840532" cy="573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620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498748" y="4329947"/>
            <a:ext cx="2995317" cy="573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621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sr"/>
          <p:cNvSpPr/>
          <p:nvPr/>
        </p:nvSpPr>
        <p:spPr>
          <a:xfrm>
            <a:off x="4500202" y="4355290"/>
            <a:ext cx="2699847" cy="573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622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801667" y="4341508"/>
            <a:ext cx="2840532" cy="5733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620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8498748" y="4329946"/>
            <a:ext cx="2995316" cy="5733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621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79882" y="1535106"/>
            <a:ext cx="11698092" cy="193899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Hicret: 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ve arkadaşlarının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yılından Mekke’den Medine’ye göç etmeleri</a:t>
            </a:r>
            <a:endParaRPr kumimoji="0" lang="tr-TR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8803037" y="1628093"/>
            <a:ext cx="1193370" cy="6405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8803037" y="1641876"/>
            <a:ext cx="1193369" cy="640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622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B5DCA7F-1CB5-47C1-8931-8E774F89C269}"/>
              </a:ext>
            </a:extLst>
          </p:cNvPr>
          <p:cNvSpPr/>
          <p:nvPr/>
        </p:nvSpPr>
        <p:spPr>
          <a:xfrm>
            <a:off x="860914" y="1600405"/>
            <a:ext cx="8747782" cy="1103586"/>
          </a:xfrm>
          <a:prstGeom prst="roundRect">
            <a:avLst>
              <a:gd name="adj" fmla="val 9524"/>
            </a:avLst>
          </a:prstGeom>
          <a:solidFill>
            <a:srgbClr val="FA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I. Akabe </a:t>
            </a:r>
            <a:r>
              <a:rPr kumimoji="0" lang="tr-TR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Biatı</a:t>
            </a:r>
            <a:r>
              <a:rPr kumimoji="0" lang="tr-TR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(antlaşması) yapıldı.</a:t>
            </a:r>
          </a:p>
        </p:txBody>
      </p:sp>
      <p:sp>
        <p:nvSpPr>
          <p:cNvPr id="107" name="자유형: 도형 106">
            <a:extLst>
              <a:ext uri="{FF2B5EF4-FFF2-40B4-BE49-F238E27FC236}">
                <a16:creationId xmlns:a16="http://schemas.microsoft.com/office/drawing/2014/main" id="{048B201F-041A-4635-9292-882B89E6EDCB}"/>
              </a:ext>
            </a:extLst>
          </p:cNvPr>
          <p:cNvSpPr/>
          <p:nvPr/>
        </p:nvSpPr>
        <p:spPr>
          <a:xfrm rot="2700000">
            <a:off x="519109" y="2052678"/>
            <a:ext cx="1499456" cy="827433"/>
          </a:xfrm>
          <a:custGeom>
            <a:avLst/>
            <a:gdLst>
              <a:gd name="connsiteX0" fmla="*/ 437306 w 1499456"/>
              <a:gd name="connsiteY0" fmla="*/ 196435 h 827433"/>
              <a:gd name="connsiteX1" fmla="*/ 649709 w 1499456"/>
              <a:gd name="connsiteY1" fmla="*/ 408839 h 827433"/>
              <a:gd name="connsiteX2" fmla="*/ 649709 w 1499456"/>
              <a:gd name="connsiteY2" fmla="*/ 578568 h 827433"/>
              <a:gd name="connsiteX3" fmla="*/ 492897 w 1499456"/>
              <a:gd name="connsiteY3" fmla="*/ 735379 h 827433"/>
              <a:gd name="connsiteX4" fmla="*/ 649710 w 1499456"/>
              <a:gd name="connsiteY4" fmla="*/ 578568 h 827433"/>
              <a:gd name="connsiteX5" fmla="*/ 649710 w 1499456"/>
              <a:gd name="connsiteY5" fmla="*/ 408838 h 827433"/>
              <a:gd name="connsiteX6" fmla="*/ 0 w 1499456"/>
              <a:gd name="connsiteY6" fmla="*/ 242487 h 827433"/>
              <a:gd name="connsiteX7" fmla="*/ 242486 w 1499456"/>
              <a:gd name="connsiteY7" fmla="*/ 1 h 827433"/>
              <a:gd name="connsiteX8" fmla="*/ 1499456 w 1499456"/>
              <a:gd name="connsiteY8" fmla="*/ 0 h 827433"/>
              <a:gd name="connsiteX9" fmla="*/ 702807 w 1499456"/>
              <a:gd name="connsiteY9" fmla="*/ 796649 h 827433"/>
              <a:gd name="connsiteX10" fmla="*/ 554165 w 1499456"/>
              <a:gd name="connsiteY10" fmla="*/ 796650 h 827433"/>
              <a:gd name="connsiteX11" fmla="*/ 492896 w 1499456"/>
              <a:gd name="connsiteY11" fmla="*/ 735381 h 827433"/>
              <a:gd name="connsiteX12" fmla="*/ 492895 w 1499456"/>
              <a:gd name="connsiteY12" fmla="*/ 735381 h 82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9456" h="827433">
                <a:moveTo>
                  <a:pt x="437306" y="196435"/>
                </a:moveTo>
                <a:lnTo>
                  <a:pt x="649709" y="408839"/>
                </a:lnTo>
                <a:cubicBezTo>
                  <a:pt x="696578" y="455707"/>
                  <a:pt x="696579" y="531697"/>
                  <a:pt x="649709" y="578568"/>
                </a:cubicBezTo>
                <a:lnTo>
                  <a:pt x="492897" y="735379"/>
                </a:lnTo>
                <a:lnTo>
                  <a:pt x="649710" y="578568"/>
                </a:lnTo>
                <a:cubicBezTo>
                  <a:pt x="696579" y="531697"/>
                  <a:pt x="696579" y="455707"/>
                  <a:pt x="649710" y="408838"/>
                </a:cubicBezTo>
                <a:close/>
                <a:moveTo>
                  <a:pt x="0" y="242487"/>
                </a:moveTo>
                <a:lnTo>
                  <a:pt x="242486" y="1"/>
                </a:lnTo>
                <a:lnTo>
                  <a:pt x="1499456" y="0"/>
                </a:lnTo>
                <a:lnTo>
                  <a:pt x="702807" y="796649"/>
                </a:lnTo>
                <a:cubicBezTo>
                  <a:pt x="661761" y="837695"/>
                  <a:pt x="595210" y="837695"/>
                  <a:pt x="554165" y="796650"/>
                </a:cubicBezTo>
                <a:lnTo>
                  <a:pt x="492896" y="735381"/>
                </a:lnTo>
                <a:lnTo>
                  <a:pt x="492895" y="735381"/>
                </a:lnTo>
                <a:close/>
              </a:path>
            </a:pathLst>
          </a:custGeom>
          <a:gradFill>
            <a:gsLst>
              <a:gs pos="89000">
                <a:schemeClr val="tx1">
                  <a:alpha val="37000"/>
                </a:schemeClr>
              </a:gs>
              <a:gs pos="27000">
                <a:schemeClr val="tx1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55406DD-9578-4B3B-AFB3-0D0C9AFC022C}"/>
              </a:ext>
            </a:extLst>
          </p:cNvPr>
          <p:cNvSpPr/>
          <p:nvPr/>
        </p:nvSpPr>
        <p:spPr>
          <a:xfrm>
            <a:off x="554626" y="1792158"/>
            <a:ext cx="72008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B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B3B9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AB3B9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2EF1F094-C6CA-4E58-B3D2-57BA946D14CD}"/>
              </a:ext>
            </a:extLst>
          </p:cNvPr>
          <p:cNvSpPr/>
          <p:nvPr/>
        </p:nvSpPr>
        <p:spPr>
          <a:xfrm>
            <a:off x="1689461" y="3236030"/>
            <a:ext cx="9388271" cy="1103586"/>
          </a:xfrm>
          <a:prstGeom prst="roundRect">
            <a:avLst>
              <a:gd name="adj" fmla="val 9524"/>
            </a:avLst>
          </a:pr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Peygamberimiz genç </a:t>
            </a:r>
            <a:r>
              <a:rPr kumimoji="0" lang="tr-TR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sahabi</a:t>
            </a:r>
            <a:r>
              <a:rPr kumimoji="0" lang="tr-TR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Musab</a:t>
            </a:r>
            <a:r>
              <a:rPr kumimoji="0" lang="tr-TR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b. </a:t>
            </a:r>
            <a:r>
              <a:rPr kumimoji="0" lang="tr-TR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Ümeyr’i</a:t>
            </a:r>
            <a:r>
              <a:rPr kumimoji="0" lang="tr-TR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(</a:t>
            </a:r>
            <a:r>
              <a:rPr kumimoji="0" lang="tr-TR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r.a</a:t>
            </a:r>
            <a:r>
              <a:rPr kumimoji="0" lang="tr-TR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</a:t>
            </a:r>
            <a:r>
              <a:rPr kumimoji="0" lang="tr-TR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Medine’ye gönderdi.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2FEA0604-4DA5-4597-8478-AAC78FAA7D49}"/>
              </a:ext>
            </a:extLst>
          </p:cNvPr>
          <p:cNvSpPr/>
          <p:nvPr/>
        </p:nvSpPr>
        <p:spPr>
          <a:xfrm rot="2700000">
            <a:off x="1347657" y="3688303"/>
            <a:ext cx="1499456" cy="827433"/>
          </a:xfrm>
          <a:custGeom>
            <a:avLst/>
            <a:gdLst>
              <a:gd name="connsiteX0" fmla="*/ 437306 w 1499456"/>
              <a:gd name="connsiteY0" fmla="*/ 196435 h 827433"/>
              <a:gd name="connsiteX1" fmla="*/ 649709 w 1499456"/>
              <a:gd name="connsiteY1" fmla="*/ 408839 h 827433"/>
              <a:gd name="connsiteX2" fmla="*/ 649709 w 1499456"/>
              <a:gd name="connsiteY2" fmla="*/ 578568 h 827433"/>
              <a:gd name="connsiteX3" fmla="*/ 492897 w 1499456"/>
              <a:gd name="connsiteY3" fmla="*/ 735379 h 827433"/>
              <a:gd name="connsiteX4" fmla="*/ 649710 w 1499456"/>
              <a:gd name="connsiteY4" fmla="*/ 578568 h 827433"/>
              <a:gd name="connsiteX5" fmla="*/ 649710 w 1499456"/>
              <a:gd name="connsiteY5" fmla="*/ 408838 h 827433"/>
              <a:gd name="connsiteX6" fmla="*/ 0 w 1499456"/>
              <a:gd name="connsiteY6" fmla="*/ 242487 h 827433"/>
              <a:gd name="connsiteX7" fmla="*/ 242486 w 1499456"/>
              <a:gd name="connsiteY7" fmla="*/ 1 h 827433"/>
              <a:gd name="connsiteX8" fmla="*/ 1499456 w 1499456"/>
              <a:gd name="connsiteY8" fmla="*/ 0 h 827433"/>
              <a:gd name="connsiteX9" fmla="*/ 702807 w 1499456"/>
              <a:gd name="connsiteY9" fmla="*/ 796649 h 827433"/>
              <a:gd name="connsiteX10" fmla="*/ 554165 w 1499456"/>
              <a:gd name="connsiteY10" fmla="*/ 796650 h 827433"/>
              <a:gd name="connsiteX11" fmla="*/ 492896 w 1499456"/>
              <a:gd name="connsiteY11" fmla="*/ 735381 h 827433"/>
              <a:gd name="connsiteX12" fmla="*/ 492895 w 1499456"/>
              <a:gd name="connsiteY12" fmla="*/ 735381 h 82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9456" h="827433">
                <a:moveTo>
                  <a:pt x="437306" y="196435"/>
                </a:moveTo>
                <a:lnTo>
                  <a:pt x="649709" y="408839"/>
                </a:lnTo>
                <a:cubicBezTo>
                  <a:pt x="696578" y="455707"/>
                  <a:pt x="696579" y="531697"/>
                  <a:pt x="649709" y="578568"/>
                </a:cubicBezTo>
                <a:lnTo>
                  <a:pt x="492897" y="735379"/>
                </a:lnTo>
                <a:lnTo>
                  <a:pt x="649710" y="578568"/>
                </a:lnTo>
                <a:cubicBezTo>
                  <a:pt x="696579" y="531697"/>
                  <a:pt x="696579" y="455707"/>
                  <a:pt x="649710" y="408838"/>
                </a:cubicBezTo>
                <a:close/>
                <a:moveTo>
                  <a:pt x="0" y="242487"/>
                </a:moveTo>
                <a:lnTo>
                  <a:pt x="242486" y="1"/>
                </a:lnTo>
                <a:lnTo>
                  <a:pt x="1499456" y="0"/>
                </a:lnTo>
                <a:lnTo>
                  <a:pt x="702807" y="796649"/>
                </a:lnTo>
                <a:cubicBezTo>
                  <a:pt x="661761" y="837695"/>
                  <a:pt x="595210" y="837695"/>
                  <a:pt x="554165" y="796650"/>
                </a:cubicBezTo>
                <a:lnTo>
                  <a:pt x="492896" y="735381"/>
                </a:lnTo>
                <a:lnTo>
                  <a:pt x="492895" y="735381"/>
                </a:lnTo>
                <a:close/>
              </a:path>
            </a:pathLst>
          </a:custGeom>
          <a:gradFill>
            <a:gsLst>
              <a:gs pos="89000">
                <a:schemeClr val="tx1">
                  <a:alpha val="37000"/>
                </a:schemeClr>
              </a:gs>
              <a:gs pos="27000">
                <a:schemeClr val="tx1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13" name="사각형: 둥근 모서리 112">
            <a:extLst>
              <a:ext uri="{FF2B5EF4-FFF2-40B4-BE49-F238E27FC236}">
                <a16:creationId xmlns:a16="http://schemas.microsoft.com/office/drawing/2014/main" id="{5947367C-4E86-4C7B-9C38-18943572E201}"/>
              </a:ext>
            </a:extLst>
          </p:cNvPr>
          <p:cNvSpPr/>
          <p:nvPr/>
        </p:nvSpPr>
        <p:spPr>
          <a:xfrm>
            <a:off x="1383174" y="3427783"/>
            <a:ext cx="72008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ED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FD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2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BEDFD6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E6D73554-45EB-499A-B763-7EB81A03D671}"/>
              </a:ext>
            </a:extLst>
          </p:cNvPr>
          <p:cNvSpPr/>
          <p:nvPr/>
        </p:nvSpPr>
        <p:spPr>
          <a:xfrm>
            <a:off x="2506273" y="5058184"/>
            <a:ext cx="9384181" cy="1103586"/>
          </a:xfrm>
          <a:prstGeom prst="roundRect">
            <a:avLst>
              <a:gd name="adj" fmla="val 9524"/>
            </a:avLst>
          </a:prstGeom>
          <a:solidFill>
            <a:srgbClr val="90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II. Akabe </a:t>
            </a:r>
            <a:r>
              <a:rPr kumimoji="0" lang="tr-TR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Biatı</a:t>
            </a:r>
            <a:r>
              <a:rPr kumimoji="0" lang="tr-TR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(antlaşması) yapıldı.</a:t>
            </a:r>
          </a:p>
        </p:txBody>
      </p: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id="{BBA02B07-8201-424B-BF19-58B43E5EF4CF}"/>
              </a:ext>
            </a:extLst>
          </p:cNvPr>
          <p:cNvSpPr/>
          <p:nvPr/>
        </p:nvSpPr>
        <p:spPr>
          <a:xfrm rot="2700000">
            <a:off x="2164468" y="5510457"/>
            <a:ext cx="1499456" cy="827433"/>
          </a:xfrm>
          <a:custGeom>
            <a:avLst/>
            <a:gdLst>
              <a:gd name="connsiteX0" fmla="*/ 437306 w 1499456"/>
              <a:gd name="connsiteY0" fmla="*/ 196435 h 827433"/>
              <a:gd name="connsiteX1" fmla="*/ 649709 w 1499456"/>
              <a:gd name="connsiteY1" fmla="*/ 408839 h 827433"/>
              <a:gd name="connsiteX2" fmla="*/ 649709 w 1499456"/>
              <a:gd name="connsiteY2" fmla="*/ 578568 h 827433"/>
              <a:gd name="connsiteX3" fmla="*/ 492897 w 1499456"/>
              <a:gd name="connsiteY3" fmla="*/ 735379 h 827433"/>
              <a:gd name="connsiteX4" fmla="*/ 649710 w 1499456"/>
              <a:gd name="connsiteY4" fmla="*/ 578568 h 827433"/>
              <a:gd name="connsiteX5" fmla="*/ 649710 w 1499456"/>
              <a:gd name="connsiteY5" fmla="*/ 408838 h 827433"/>
              <a:gd name="connsiteX6" fmla="*/ 0 w 1499456"/>
              <a:gd name="connsiteY6" fmla="*/ 242487 h 827433"/>
              <a:gd name="connsiteX7" fmla="*/ 242486 w 1499456"/>
              <a:gd name="connsiteY7" fmla="*/ 1 h 827433"/>
              <a:gd name="connsiteX8" fmla="*/ 1499456 w 1499456"/>
              <a:gd name="connsiteY8" fmla="*/ 0 h 827433"/>
              <a:gd name="connsiteX9" fmla="*/ 702807 w 1499456"/>
              <a:gd name="connsiteY9" fmla="*/ 796649 h 827433"/>
              <a:gd name="connsiteX10" fmla="*/ 554165 w 1499456"/>
              <a:gd name="connsiteY10" fmla="*/ 796650 h 827433"/>
              <a:gd name="connsiteX11" fmla="*/ 492896 w 1499456"/>
              <a:gd name="connsiteY11" fmla="*/ 735381 h 827433"/>
              <a:gd name="connsiteX12" fmla="*/ 492895 w 1499456"/>
              <a:gd name="connsiteY12" fmla="*/ 735381 h 82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9456" h="827433">
                <a:moveTo>
                  <a:pt x="437306" y="196435"/>
                </a:moveTo>
                <a:lnTo>
                  <a:pt x="649709" y="408839"/>
                </a:lnTo>
                <a:cubicBezTo>
                  <a:pt x="696578" y="455707"/>
                  <a:pt x="696579" y="531697"/>
                  <a:pt x="649709" y="578568"/>
                </a:cubicBezTo>
                <a:lnTo>
                  <a:pt x="492897" y="735379"/>
                </a:lnTo>
                <a:lnTo>
                  <a:pt x="649710" y="578568"/>
                </a:lnTo>
                <a:cubicBezTo>
                  <a:pt x="696579" y="531697"/>
                  <a:pt x="696579" y="455707"/>
                  <a:pt x="649710" y="408838"/>
                </a:cubicBezTo>
                <a:close/>
                <a:moveTo>
                  <a:pt x="0" y="242487"/>
                </a:moveTo>
                <a:lnTo>
                  <a:pt x="242486" y="1"/>
                </a:lnTo>
                <a:lnTo>
                  <a:pt x="1499456" y="0"/>
                </a:lnTo>
                <a:lnTo>
                  <a:pt x="702807" y="796649"/>
                </a:lnTo>
                <a:cubicBezTo>
                  <a:pt x="661761" y="837695"/>
                  <a:pt x="595210" y="837695"/>
                  <a:pt x="554165" y="796650"/>
                </a:cubicBezTo>
                <a:lnTo>
                  <a:pt x="492896" y="735381"/>
                </a:lnTo>
                <a:lnTo>
                  <a:pt x="492895" y="735381"/>
                </a:lnTo>
                <a:close/>
              </a:path>
            </a:pathLst>
          </a:custGeom>
          <a:gradFill>
            <a:gsLst>
              <a:gs pos="89000">
                <a:schemeClr val="tx1">
                  <a:alpha val="37000"/>
                </a:schemeClr>
              </a:gs>
              <a:gs pos="27000">
                <a:schemeClr val="tx1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6125F65F-77C2-46A7-833F-18E6544497C3}"/>
              </a:ext>
            </a:extLst>
          </p:cNvPr>
          <p:cNvSpPr/>
          <p:nvPr/>
        </p:nvSpPr>
        <p:spPr>
          <a:xfrm>
            <a:off x="2199985" y="5249937"/>
            <a:ext cx="72008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0C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8D0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3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0C8D0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51" name="Unvan 1"/>
          <p:cNvSpPr txBox="1">
            <a:spLocks/>
          </p:cNvSpPr>
          <p:nvPr/>
        </p:nvSpPr>
        <p:spPr>
          <a:xfrm>
            <a:off x="266658" y="256235"/>
            <a:ext cx="6988581" cy="733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Hicret için yapılan hazırlıklar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7" grpId="0" animBg="1"/>
      <p:bldP spid="2" grpId="0" animBg="1"/>
      <p:bldP spid="111" grpId="0" animBg="1"/>
      <p:bldP spid="112" grpId="0" animBg="1"/>
      <p:bldP spid="113" grpId="0" animBg="1"/>
      <p:bldP spid="118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">
            <a:extLst>
              <a:ext uri="{FF2B5EF4-FFF2-40B4-BE49-F238E27FC236}">
                <a16:creationId xmlns:a16="http://schemas.microsoft.com/office/drawing/2014/main" id="{2B5DCA7F-1CB5-47C1-8931-8E774F89C269}"/>
              </a:ext>
            </a:extLst>
          </p:cNvPr>
          <p:cNvSpPr/>
          <p:nvPr/>
        </p:nvSpPr>
        <p:spPr>
          <a:xfrm>
            <a:off x="591092" y="216522"/>
            <a:ext cx="6649157" cy="719529"/>
          </a:xfrm>
          <a:prstGeom prst="roundRect">
            <a:avLst>
              <a:gd name="adj" fmla="val 9524"/>
            </a:avLst>
          </a:prstGeom>
          <a:solidFill>
            <a:srgbClr val="FA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 defTabSz="457200"/>
            <a:r>
              <a:rPr lang="tr-TR" altLang="ko-KR" sz="3200" dirty="0">
                <a:solidFill>
                  <a:prstClr val="black"/>
                </a:solidFill>
              </a:rPr>
              <a:t>I. Akabe </a:t>
            </a:r>
            <a:r>
              <a:rPr lang="tr-TR" altLang="ko-KR" sz="3200" dirty="0" err="1">
                <a:solidFill>
                  <a:prstClr val="black"/>
                </a:solidFill>
              </a:rPr>
              <a:t>Biatı</a:t>
            </a:r>
            <a:r>
              <a:rPr lang="tr-TR" altLang="ko-KR" sz="3200" dirty="0">
                <a:solidFill>
                  <a:prstClr val="black"/>
                </a:solidFill>
              </a:rPr>
              <a:t> (antlaşması) yapıldı.</a:t>
            </a:r>
          </a:p>
        </p:txBody>
      </p:sp>
      <p:sp>
        <p:nvSpPr>
          <p:cNvPr id="3" name="사각형: 둥근 모서리 1">
            <a:extLst>
              <a:ext uri="{FF2B5EF4-FFF2-40B4-BE49-F238E27FC236}">
                <a16:creationId xmlns:a16="http://schemas.microsoft.com/office/drawing/2014/main" id="{555406DD-9578-4B3B-AFB3-0D0C9AFC022C}"/>
              </a:ext>
            </a:extLst>
          </p:cNvPr>
          <p:cNvSpPr/>
          <p:nvPr/>
        </p:nvSpPr>
        <p:spPr>
          <a:xfrm>
            <a:off x="269813" y="179881"/>
            <a:ext cx="72008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B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altLang="ko-KR" sz="4400" b="1" dirty="0" smtClean="0">
                <a:solidFill>
                  <a:srgbClr val="FAB3B9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</a:t>
            </a:r>
            <a:endParaRPr lang="ko-KR" altLang="en-US" sz="4400" b="1" dirty="0">
              <a:solidFill>
                <a:srgbClr val="FAB3B9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4" name="Picture 2" descr="akabe biat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9" y="2323477"/>
            <a:ext cx="5179502" cy="31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561351" y="1184223"/>
            <a:ext cx="6400800" cy="541144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701259" y="123481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dirty="0">
                <a:solidFill>
                  <a:prstClr val="black"/>
                </a:solidFill>
              </a:rPr>
              <a:t>621 yılında Medineli Müslümanlar, 12 kişilik bir grupla Mekke yakınlarındaki Akabe mevkiinde Hz. Peygamber ile tekrar bir araya geldiler. Görüşmeler esnasında Medineliler Hz. Muhammed (sav) arasında bir antlaşma yapıldı bu </a:t>
            </a:r>
            <a:r>
              <a:rPr lang="tr-TR" sz="2800" dirty="0" smtClean="0">
                <a:solidFill>
                  <a:prstClr val="black"/>
                </a:solidFill>
              </a:rPr>
              <a:t>antlaşmaya </a:t>
            </a:r>
            <a:r>
              <a:rPr lang="tr-TR" sz="2800" b="1" dirty="0" smtClean="0">
                <a:solidFill>
                  <a:prstClr val="black"/>
                </a:solidFill>
              </a:rPr>
              <a:t>«I</a:t>
            </a:r>
            <a:r>
              <a:rPr lang="tr-TR" sz="2800" b="1" dirty="0">
                <a:solidFill>
                  <a:prstClr val="black"/>
                </a:solidFill>
              </a:rPr>
              <a:t>. Akabe </a:t>
            </a:r>
            <a:r>
              <a:rPr lang="tr-TR" sz="2800" b="1" dirty="0" err="1">
                <a:solidFill>
                  <a:prstClr val="black"/>
                </a:solidFill>
              </a:rPr>
              <a:t>Biatı</a:t>
            </a:r>
            <a:r>
              <a:rPr lang="tr-TR" sz="2800" b="1" dirty="0">
                <a:solidFill>
                  <a:prstClr val="black"/>
                </a:solidFill>
              </a:rPr>
              <a:t>» </a:t>
            </a:r>
            <a:r>
              <a:rPr lang="tr-TR" sz="2800" dirty="0">
                <a:solidFill>
                  <a:prstClr val="black"/>
                </a:solidFill>
              </a:rPr>
              <a:t>denildi.</a:t>
            </a:r>
          </a:p>
        </p:txBody>
      </p:sp>
    </p:spTree>
    <p:extLst>
      <p:ext uri="{BB962C8B-B14F-4D97-AF65-F5344CB8AC3E}">
        <p14:creationId xmlns:p14="http://schemas.microsoft.com/office/powerpoint/2010/main" val="19669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449705" y="339397"/>
            <a:ext cx="6370820" cy="709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smtClean="0"/>
              <a:t>I. Akabe Biati’nın maddeleri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422354" y="1428603"/>
            <a:ext cx="6437490" cy="1203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Allah’a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hiçbir şeyi ortak koşmayacaklarına,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7383" y="3038931"/>
            <a:ext cx="6437490" cy="1008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2"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ırsızlık ve zina</a:t>
            </a:r>
            <a:r>
              <a:rPr lang="tr-TR" sz="320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yapmayacaklarına,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2354" y="4443099"/>
            <a:ext cx="6437490" cy="788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ftira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etmeyeceklerine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22354" y="5672294"/>
            <a:ext cx="6437490" cy="735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ocuklarını öldürmeyeceklerine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ağ Ayraç 6"/>
          <p:cNvSpPr/>
          <p:nvPr/>
        </p:nvSpPr>
        <p:spPr>
          <a:xfrm>
            <a:off x="6922600" y="1752831"/>
            <a:ext cx="1169233" cy="4468088"/>
          </a:xfrm>
          <a:prstGeom prst="rightBrace">
            <a:avLst>
              <a:gd name="adj1" fmla="val 14104"/>
              <a:gd name="adj2" fmla="val 50756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557402" y="3262284"/>
            <a:ext cx="3194887" cy="1684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neden bu maddeleri koymuş olabilir?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nvan 1"/>
          <p:cNvSpPr txBox="1">
            <a:spLocks/>
          </p:cNvSpPr>
          <p:nvPr/>
        </p:nvSpPr>
        <p:spPr>
          <a:xfrm>
            <a:off x="1499016" y="140245"/>
            <a:ext cx="5951094" cy="810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Akabe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Biati’nın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maddeleri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224588" y="1058779"/>
            <a:ext cx="8119280" cy="5686793"/>
          </a:xfrm>
          <a:prstGeom prst="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Medineliler,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Allah’a (c.c.) hiçbir şeyi ortak _________________ ,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___________ ve _____ yapmayacaklarına,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___________ etmeyeceklerine,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____________ öldürmeyeceklerine dair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Peygambere söz verdiler.</a:t>
            </a:r>
            <a:endParaRPr kumimoji="0" lang="tr-TR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8559384" y="4926009"/>
            <a:ext cx="3237875" cy="584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koşmayacaklarına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8559384" y="3276742"/>
            <a:ext cx="3177914" cy="584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kern="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ırsızlık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8559384" y="4101375"/>
            <a:ext cx="3192905" cy="584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kern="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ftira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8559384" y="1627476"/>
            <a:ext cx="3043003" cy="584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zina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745732" y="2659599"/>
            <a:ext cx="3516207" cy="467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koşmayacaklarına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8559384" y="2452109"/>
            <a:ext cx="3181721" cy="584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kern="0" dirty="0">
                <a:solidFill>
                  <a:prstClr val="black"/>
                </a:solidFill>
                <a:latin typeface="Calibri" panose="020F0502020204030204"/>
              </a:rPr>
              <a:t>ç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ocuklarını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370654" y="3334052"/>
            <a:ext cx="1809077" cy="499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Hırsızlık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1623120" y="4060562"/>
            <a:ext cx="1304143" cy="569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İftira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1299884" y="4821764"/>
            <a:ext cx="2105863" cy="567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Çocuklarını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3999509" y="3355278"/>
            <a:ext cx="947246" cy="524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zina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8139659" y="80284"/>
            <a:ext cx="3867461" cy="89407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Boşlukları verilen kelimelerle doldurunuz.</a:t>
            </a:r>
          </a:p>
        </p:txBody>
      </p:sp>
      <p:sp>
        <p:nvSpPr>
          <p:cNvPr id="30" name="Komut Düğmesi: İleri veya Sonraki 29">
            <a:hlinkClick r:id="" action="ppaction://hlinkshowjump?jump=nextslide" highlightClick="1"/>
          </p:cNvPr>
          <p:cNvSpPr/>
          <p:nvPr/>
        </p:nvSpPr>
        <p:spPr>
          <a:xfrm>
            <a:off x="11563817" y="6303365"/>
            <a:ext cx="628183" cy="554635"/>
          </a:xfrm>
          <a:prstGeom prst="actionButtonForwardNex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Komut Düğmesi: Geri veya Önceki 30">
            <a:hlinkClick r:id="" action="ppaction://hlinkshowjump?jump=previousslide" highlightClick="1"/>
          </p:cNvPr>
          <p:cNvSpPr/>
          <p:nvPr/>
        </p:nvSpPr>
        <p:spPr>
          <a:xfrm>
            <a:off x="10712873" y="6303365"/>
            <a:ext cx="635428" cy="554635"/>
          </a:xfrm>
          <a:prstGeom prst="actionButtonBackPrevious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32996&quot;&gt;&lt;property id=&quot;20148&quot; value=&quot;5&quot;/&gt;&lt;property id=&quot;20300&quot; value=&quot;Slide 1 - &amp;quot;HZ. MUHAMMED’İN HAYATI&amp;quot;&quot;/&gt;&lt;property id=&quot;20307&quot; value=&quot;256&quot;/&gt;&lt;/object&gt;&lt;object type=&quot;3&quot; unique_id=&quot;32997&quot;&gt;&lt;property id=&quot;20148&quot; value=&quot;5&quot;/&gt;&lt;property id=&quot;20300&quot; value=&quot;Slide 2 - &amp;quot;6.4.2. Hicret&amp;quot;&quot;/&gt;&lt;property id=&quot;20307&quot; value=&quot;257&quot;/&gt;&lt;/object&gt;&lt;object type=&quot;3&quot; unique_id=&quot;41077&quot;&gt;&lt;property id=&quot;20148&quot; value=&quot;5&quot;/&gt;&lt;property id=&quot;20300&quot; value=&quot;Slide 11 - &amp;quot;Medineliler, I. Akabe Biatında Peygamberimize hangi konularda söz verdiler? İşaretleyelim&amp;quot;&quot;/&gt;&lt;property id=&quot;20307&quot; value=&quot;384&quot;/&gt;&lt;/object&gt;&lt;object type=&quot;3&quot; unique_id=&quot;41078&quot;&gt;&lt;property id=&quot;20148&quot; value=&quot;5&quot;/&gt;&lt;property id=&quot;20300&quot; value=&quot;Slide 22&quot;/&gt;&lt;property id=&quot;20307&quot; value=&quot;386&quot;/&gt;&lt;/object&gt;&lt;object type=&quot;3&quot; unique_id=&quot;45884&quot;&gt;&lt;property id=&quot;20148&quot; value=&quot;5&quot;/&gt;&lt;property id=&quot;20300&quot; value=&quot;Slide 26 - &amp;quot;Değerlendirme&amp;quot;&quot;/&gt;&lt;property id=&quot;20307&quot; value=&quot;389&quot;/&gt;&lt;/object&gt;&lt;object type=&quot;3&quot; unique_id=&quot;45885&quot;&gt;&lt;property id=&quot;20148&quot; value=&quot;5&quot;/&gt;&lt;property id=&quot;20300&quot; value=&quot;Slide 25 - &amp;quot;Doğru-Yanlış&amp;quot;&quot;/&gt;&lt;property id=&quot;20307&quot; value=&quot;387&quot;/&gt;&lt;/object&gt;&lt;object type=&quot;3&quot; unique_id=&quot;45886&quot;&gt;&lt;property id=&quot;20148&quot; value=&quot;5&quot;/&gt;&lt;property id=&quot;20300&quot; value=&quot;Slide 27 - &amp;quot;Değerlendirme&amp;quot;&quot;/&gt;&lt;property id=&quot;20307&quot; value=&quot;391&quot;/&gt;&lt;/object&gt;&lt;object type=&quot;3&quot; unique_id=&quot;45887&quot;&gt;&lt;property id=&quot;20148&quot; value=&quot;5&quot;/&gt;&lt;property id=&quot;20300&quot; value=&quot;Slide 28&quot;/&gt;&lt;property id=&quot;20307&quot; value=&quot;392&quot;/&gt;&lt;/object&gt;&lt;object type=&quot;3&quot; unique_id=&quot;47923&quot;&gt;&lt;property id=&quot;20148&quot; value=&quot;5&quot;/&gt;&lt;property id=&quot;20300&quot; value=&quot;Slide 3 - &amp;quot;Hicret: Peygamberimiz ve arkadaşlarının 622 yılından Mekke’den Medine’ye göç etmeleri&amp;quot;&quot;/&gt;&lt;property id=&quot;20307&quot; value=&quot;394&quot;/&gt;&lt;/object&gt;&lt;object type=&quot;3&quot; unique_id=&quot;47924&quot;&gt;&lt;property id=&quot;20148&quot; value=&quot;5&quot;/&gt;&lt;property id=&quot;20300&quot; value=&quot;Slide 4&quot;/&gt;&lt;property id=&quot;20307&quot; value=&quot;396&quot;/&gt;&lt;/object&gt;&lt;object type=&quot;3&quot; unique_id=&quot;47925&quot;&gt;&lt;property id=&quot;20148&quot; value=&quot;5&quot;/&gt;&lt;property id=&quot;20300&quot; value=&quot;Slide 5&quot;/&gt;&lt;property id=&quot;20307&quot; value=&quot;395&quot;/&gt;&lt;/object&gt;&lt;object type=&quot;3&quot; unique_id=&quot;47926&quot;&gt;&lt;property id=&quot;20148&quot; value=&quot;5&quot;/&gt;&lt;property id=&quot;20300&quot; value=&quot;Slide 6&quot;/&gt;&lt;property id=&quot;20307&quot; value=&quot;397&quot;/&gt;&lt;/object&gt;&lt;object type=&quot;3&quot; unique_id=&quot;47927&quot;&gt;&lt;property id=&quot;20148&quot; value=&quot;5&quot;/&gt;&lt;property id=&quot;20300&quot; value=&quot;Slide 7 - &amp;quot;Hicret için yapılan hazırlıklar&amp;quot;&quot;/&gt;&lt;property id=&quot;20307&quot; value=&quot;399&quot;/&gt;&lt;/object&gt;&lt;object type=&quot;3&quot; unique_id=&quot;47928&quot;&gt;&lt;property id=&quot;20148&quot; value=&quot;5&quot;/&gt;&lt;property id=&quot;20300&quot; value=&quot;Slide 8 - &amp;quot;I. Akabe Biatı (antlaşması) 621&amp;quot;&quot;/&gt;&lt;property id=&quot;20307&quot; value=&quot;400&quot;/&gt;&lt;/object&gt;&lt;object type=&quot;3&quot; unique_id=&quot;47929&quot;&gt;&lt;property id=&quot;20148&quot; value=&quot;5&quot;/&gt;&lt;property id=&quot;20300&quot; value=&quot;Slide 9 - &amp;quot;I. Akabe Biati’nın maddeleri&amp;quot;&quot;/&gt;&lt;property id=&quot;20307&quot; value=&quot;401&quot;/&gt;&lt;/object&gt;&lt;object type=&quot;3&quot; unique_id=&quot;47930&quot;&gt;&lt;property id=&quot;20148&quot; value=&quot;5&quot;/&gt;&lt;property id=&quot;20300&quot; value=&quot;Slide 14 - &amp;quot;DÜŞÜNELİM-TARTIŞALIM&amp;quot;&quot;/&gt;&lt;property id=&quot;20307&quot; value=&quot;398&quot;/&gt;&lt;/object&gt;&lt;object type=&quot;3&quot; unique_id=&quot;47931&quot;&gt;&lt;property id=&quot;20148&quot; value=&quot;5&quot;/&gt;&lt;property id=&quot;20300&quot; value=&quot;Slide 17 - &amp;quot;Peygamberimize suikast planı&amp;quot;&quot;/&gt;&lt;property id=&quot;20307&quot; value=&quot;393&quot;/&gt;&lt;/object&gt;&lt;object type=&quot;3&quot; unique_id=&quot;49015&quot;&gt;&lt;property id=&quot;20148&quot; value=&quot;5&quot;/&gt;&lt;property id=&quot;20300&quot; value=&quot;Slide 10 - &amp;quot;I. Akabe Biati’nın maddeleri&amp;quot;&quot;/&gt;&lt;property id=&quot;20307&quot; value=&quot;402&quot;/&gt;&lt;/object&gt;&lt;object type=&quot;3&quot; unique_id=&quot;49016&quot;&gt;&lt;property id=&quot;20148&quot; value=&quot;5&quot;/&gt;&lt;property id=&quot;20300&quot; value=&quot;Slide 12 - &amp;quot;Musab b. Ümeyr’i (r.a.) Medine’ye gönderdi &amp;quot;&quot;/&gt;&lt;property id=&quot;20307&quot; value=&quot;403&quot;/&gt;&lt;/object&gt;&lt;object type=&quot;3&quot; unique_id=&quot;49017&quot;&gt;&lt;property id=&quot;20148&quot; value=&quot;5&quot;/&gt;&lt;property id=&quot;20300&quot; value=&quot;Slide 13 - &amp;quot;II. Akabe Biatı (antlaşması) 622&amp;quot;&quot;/&gt;&lt;property id=&quot;20307&quot; value=&quot;404&quot;/&gt;&lt;/object&gt;&lt;object type=&quot;3&quot; unique_id=&quot;49018&quot;&gt;&lt;property id=&quot;20148&quot; value=&quot;5&quot;/&gt;&lt;property id=&quot;20300&quot; value=&quot;Slide 15&quot;/&gt;&lt;property id=&quot;20307&quot; value=&quot;406&quot;/&gt;&lt;/object&gt;&lt;object type=&quot;3&quot; unique_id=&quot;49019&quot;&gt;&lt;property id=&quot;20148&quot; value=&quot;5&quot;/&gt;&lt;property id=&quot;20300&quot; value=&quot;Slide 16 - &amp;quot;1. Durak&amp;quot;&quot;/&gt;&lt;property id=&quot;20307&quot; value=&quot;405&quot;/&gt;&lt;/object&gt;&lt;object type=&quot;3&quot; unique_id=&quot;49020&quot;&gt;&lt;property id=&quot;20148&quot; value=&quot;5&quot;/&gt;&lt;property id=&quot;20300&quot; value=&quot;Slide 18 - &amp;quot;Hicrette Hz. Ali ve Hz. Ebu Bekir’in görevleri&amp;quot;&quot;/&gt;&lt;property id=&quot;20307&quot; value=&quot;407&quot;/&gt;&lt;/object&gt;&lt;object type=&quot;3&quot; unique_id=&quot;49021&quot;&gt;&lt;property id=&quot;20148&quot; value=&quot;5&quot;/&gt;&lt;property id=&quot;20300&quot; value=&quot;Slide 19 - &amp;quot;En zor durumda bile : el-Emin&amp;quot;&quot;/&gt;&lt;property id=&quot;20307&quot; value=&quot;408&quot;/&gt;&lt;/object&gt;&lt;object type=&quot;3&quot; unique_id=&quot;49022&quot;&gt;&lt;property id=&quot;20148&quot; value=&quot;5&quot;/&gt;&lt;property id=&quot;20300&quot; value=&quot;Slide 20 - &amp;quot;Sevr Mağarası: ‘Üzülme, çünkü̈ Allah bizimle beraberdir.’&amp;quot;&quot;/&gt;&lt;property id=&quot;20307&quot; value=&quot;409&quot;/&gt;&lt;/object&gt;&lt;object type=&quot;3&quot; unique_id=&quot;49023&quot;&gt;&lt;property id=&quot;20148&quot; value=&quot;5&quot;/&gt;&lt;property id=&quot;20300&quot; value=&quot;Slide 21&quot;/&gt;&lt;property id=&quot;20307&quot; value=&quot;410&quot;/&gt;&lt;/object&gt;&lt;object type=&quot;3&quot; unique_id=&quot;49024&quot;&gt;&lt;property id=&quot;20148&quot; value=&quot;5&quot;/&gt;&lt;property id=&quot;20300&quot; value=&quot;Slide 23 - &amp;quot;Hicretle ilgili olayları sıralayınız.&amp;quot;&quot;/&gt;&lt;property id=&quot;20307&quot; value=&quot;411&quot;/&gt;&lt;/object&gt;&lt;object type=&quot;3&quot; unique_id=&quot;49025&quot;&gt;&lt;property id=&quot;20148&quot; value=&quot;5&quot;/&gt;&lt;property id=&quot;20300&quot; value=&quot;Slide 24 - &amp;quot;Hicretle ilgili olayları sıralayınız.&amp;quot;&quot;/&gt;&lt;property id=&quot;20307&quot; value=&quot;41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1445</Words>
  <Application>Microsoft Office PowerPoint</Application>
  <PresentationFormat>Geniş ekran</PresentationFormat>
  <Paragraphs>342</Paragraphs>
  <Slides>35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13</vt:i4>
      </vt:variant>
      <vt:variant>
        <vt:lpstr>Slayt Başlıkları</vt:lpstr>
      </vt:variant>
      <vt:variant>
        <vt:i4>35</vt:i4>
      </vt:variant>
    </vt:vector>
  </HeadingPairs>
  <TitlesOfParts>
    <vt:vector size="60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Fira Sans Extra Condensed Medium</vt:lpstr>
      <vt:lpstr>Open Sans</vt:lpstr>
      <vt:lpstr>Permanent Marker</vt:lpstr>
      <vt:lpstr>Rockwell Extra Bold</vt:lpstr>
      <vt:lpstr>Wingdings</vt:lpstr>
      <vt:lpstr>Office Teması</vt:lpstr>
      <vt:lpstr>1_JAY DESIGN</vt:lpstr>
      <vt:lpstr>11_Office Teması</vt:lpstr>
      <vt:lpstr>2_JAY DESIGN</vt:lpstr>
      <vt:lpstr>3_JAY DESIGN</vt:lpstr>
      <vt:lpstr>4_JAY DESIGN</vt:lpstr>
      <vt:lpstr>SKETCH LESSON</vt:lpstr>
      <vt:lpstr>15_Office Teması</vt:lpstr>
      <vt:lpstr>JAY DESIGN</vt:lpstr>
      <vt:lpstr>5_JAY DESIGN</vt:lpstr>
      <vt:lpstr>6_JAY DESIGN</vt:lpstr>
      <vt:lpstr>7_JAY DESIGN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HZ. MUHAMMED’İN HAYATI</dc:title>
  <dc:creator>Windows Kullanıcısı</dc:creator>
  <cp:lastModifiedBy>Mustafa Yıldırım</cp:lastModifiedBy>
  <cp:revision>99</cp:revision>
  <dcterms:created xsi:type="dcterms:W3CDTF">2019-02-27T17:56:23Z</dcterms:created>
  <dcterms:modified xsi:type="dcterms:W3CDTF">2021-02-26T19:49:56Z</dcterms:modified>
</cp:coreProperties>
</file>