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7" r:id="rId2"/>
    <p:sldMasterId id="2147483728" r:id="rId3"/>
    <p:sldMasterId id="2147483740" r:id="rId4"/>
    <p:sldMasterId id="2147483760" r:id="rId5"/>
    <p:sldMasterId id="2147483772" r:id="rId6"/>
  </p:sldMasterIdLst>
  <p:notesMasterIdLst>
    <p:notesMasterId r:id="rId20"/>
  </p:notesMasterIdLst>
  <p:sldIdLst>
    <p:sldId id="280" r:id="rId7"/>
    <p:sldId id="281" r:id="rId8"/>
    <p:sldId id="283" r:id="rId9"/>
    <p:sldId id="284" r:id="rId10"/>
    <p:sldId id="279" r:id="rId11"/>
    <p:sldId id="282" r:id="rId12"/>
    <p:sldId id="285" r:id="rId13"/>
    <p:sldId id="287" r:id="rId14"/>
    <p:sldId id="286" r:id="rId15"/>
    <p:sldId id="289" r:id="rId16"/>
    <p:sldId id="288" r:id="rId17"/>
    <p:sldId id="290" r:id="rId18"/>
    <p:sldId id="291" r:id="rId19"/>
  </p:sldIdLst>
  <p:sldSz cx="12192000" cy="6858000"/>
  <p:notesSz cx="6858000" cy="9144000"/>
  <p:custDataLst>
    <p:tags r:id="rId21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D4E3"/>
    <a:srgbClr val="009999"/>
    <a:srgbClr val="FF8B8B"/>
    <a:srgbClr val="A20000"/>
    <a:srgbClr val="FFFFE6"/>
    <a:srgbClr val="C866CA"/>
    <a:srgbClr val="F055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37260-9CBD-4CBB-A096-5CABD4BFC46E}" type="datetimeFigureOut">
              <a:rPr lang="tr-TR" smtClean="0"/>
              <a:t>27.02.2021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33C69-E3F9-4474-A528-CE3C607EFF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12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69-E3F9-4474-A528-CE3C607EFF7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11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69-E3F9-4474-A528-CE3C607EFF7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576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69-E3F9-4474-A528-CE3C607EFF7C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0659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0FB7D-A000-42F1-B4B3-3CF3784CE8A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217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6CECD-46D2-466A-920A-8DDDC71C8413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74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69-E3F9-4474-A528-CE3C607EFF7C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792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69B0E-AC80-41B1-8E48-78D8612F6BDE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44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6039a3cf85_1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6039a3cf85_1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360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69-E3F9-4474-A528-CE3C607EFF7C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4682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69-E3F9-4474-A528-CE3C607EFF7C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797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69-E3F9-4474-A528-CE3C607EFF7C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6066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69-E3F9-4474-A528-CE3C607EFF7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868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3C69-E3F9-4474-A528-CE3C607EFF7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89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s://powerpoint-free.blogspot.com/" TargetMode="External"/><Relationship Id="rId2" Type="http://schemas.openxmlformats.org/officeDocument/2006/relationships/hyperlink" Target="https://hangeuldoc.tistory.com/" TargetMode="External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C1435-38DE-4ACA-82C8-825D8F6DC434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08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1CA3C-8886-4152-BC03-3DB86A80EAC6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85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EC1E6-50B0-43DB-9FF4-C63643D92126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21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5803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732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726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010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3547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2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7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88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FCFDD-1F85-45DF-92CA-46248156ADEE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616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565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986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4D4D-4A74-44E2-A7F5-2345A0EBB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976493-E6F7-4EB7-8C45-7910C6D2C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966C4-FF88-4203-80DC-9487B703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7353C-90B2-4BDA-A83E-FD27123E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183C8-3C05-492A-AF30-9B543F960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13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94540-9962-4998-B8F7-5BC5A092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B35F1-1080-4DCE-BB49-4478BEF0A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C5981-4815-47D3-87B1-41426DE2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0E730-4230-4931-B92B-8C451EA3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26C17-BB25-4475-9466-8649CE4A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45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4815-926C-4179-9D0C-7366538EA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758DE-2AB3-42CF-9585-4812B8DBF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F96A3-4778-483E-A265-77611A56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7CD60-6076-4E4F-BA10-22DDB66A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1F61C-AEAC-4226-BF92-9A000C84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6044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95AD6-31F3-473F-B40A-CA82A1AD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56030-5B5A-43EC-919D-9FB261931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1D08F-2FE0-4275-B6A4-C65557773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96516-1BFD-428B-8E13-9103F969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BB9D9-92FA-4C85-A96A-3EE265E8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83993-F863-43A0-A868-31E250AB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59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CCFF2-1CEB-4E95-BEE2-F2913C0F5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8F17E-1F83-49A0-9721-2759BE371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97C09-2594-4909-8195-224C76ABC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49989-5C88-4153-9AFC-FD5C188E1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09E69-B079-45D2-841E-5BDCE28F5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060C2-3FE3-4AA6-AC58-F92A4392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5E39AB-DF3F-4F81-B46E-C4B4E778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F492DF-3B01-47CF-95D6-655EAC18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8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F6E35-549E-44A6-8628-A5D1BAC2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56B9C-7782-4DAB-9B40-3D950F8B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FB444A-CE2C-42E3-A4B0-6C18E399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659A4-20AA-4D8F-B699-DFA4DB32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405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3E18B-4500-497F-8EF4-E5636F55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C23530-4767-4459-BB2B-DD7C2686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0EAAC-6764-4834-98DE-77B7F380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77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8EBA3B-F145-4833-9F8B-900C8FE82156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7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6C7F-3098-4124-992C-C9B16DB6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50ED1-37FC-4FF9-959F-7D48923D5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F1C82C-F1FD-4D56-A1A2-82B899C3B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8B5A1-9DB9-421F-AFA6-882F0AC1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1C0FF-E25D-4BA3-B454-EABD66B4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B03AF-E17E-4ABE-8B01-4E7306B4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7667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9567-E90E-44EF-B4B1-9D1A5B97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4CB357-E68C-472D-A9A3-DA8701F61D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9480E-A65C-423A-86CA-0DA66563D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4A532-6353-4A90-824F-A454FFFA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BD082-3DD9-4691-B04B-62C5E726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634B5-F73E-4AAA-9348-784288B0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795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90F4-E281-4582-9245-C0DD3509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FE288-405B-4F11-92DA-1E7A1908B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EDFE6-A535-479C-B701-69DAD9C5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9CE90-C33A-4810-ADC5-3BA2EBF31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E8B81-94FC-4D9A-8273-1D014B5E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307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E97802-8476-4F0F-8DFF-874A9275E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8A40C-09D8-4A6F-BACF-4A7C4F1E1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D2E27-FF4B-4C84-8951-7E9BDA71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9B60-B759-4FA4-B0E5-332CF3C1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3FD78-8116-46A0-9339-9F99CA3D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412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3405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1252700" y="1968500"/>
            <a:ext cx="8085200" cy="4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153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6776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543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715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239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9A2F4-8E66-476D-B207-AC8607D6A99B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0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4145000" y="2940400"/>
            <a:ext cx="3902000" cy="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285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8561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7704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3335000" y="9346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3335000" y="28142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3335000" y="46938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61798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7539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8030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3111900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6818067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3246884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6953051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2181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4352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7793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1252700" y="1197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1252700" y="4710800"/>
            <a:ext cx="41380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kumimoji="0" lang="en" sz="1067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6829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45121-8B16-46FB-AB78-D40F83CBF96D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7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4795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62928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01979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4776385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828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83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5675346" y="6492876"/>
            <a:ext cx="841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ko-KR" altLang="en-US" sz="1200" smtClean="0">
                <a:solidFill>
                  <a:schemeClr val="bg1">
                    <a:lumMod val="50000"/>
                  </a:schemeClr>
                </a:solidFill>
                <a:latin typeface="Bahnschrift SemiCondensed" panose="020B0502040204020203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ahnschrift SemiCondensed" panose="020B0502040204020203" pitchFamily="34" charset="0"/>
                <a:ea typeface="맑은 고딕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Bahnschrift SemiCondensed" panose="020B0502040204020203" pitchFamily="34" charset="0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5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0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f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F5F7BD-D86D-49C1-9E78-8F7E377B24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5515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32AB3B8-407E-46A7-8B41-578ABBFA686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78822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A56F8DE-5904-4FBC-B1A8-19921E0DB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10944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7EAFDBA-46DE-4090-85AE-3DEB413CAB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3659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D63AAA3-72FB-4B81-926A-6746C49352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56373" y="-33397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692FD7-1EA6-40C7-9404-B5BB709A8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5515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8D18D7-91F1-4E63-95B1-19F3D1F795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8822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AF957841-0FB3-4B59-80C5-3DEA67D22D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944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2538425-D921-44FD-B8C9-0A675E048F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3659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D01D4D1-345A-4465-841C-5DF5E226542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56373" y="-1682700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0697502-2074-4BDD-8998-42D56FD3787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5515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768840C-7B9F-4A0C-8BD4-61D7BB211F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8822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4ECCEFB-B38D-4ADB-8B32-DE47D918ECE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0944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A33E7502-9CC1-404E-93E0-84CF5C7F3A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33659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C95C1AF-94B3-408B-8786-270C44CF9F8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456373" y="7029399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6285CFD3-9C6A-472D-9EE9-4A73C45B72D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65515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39D75EF-86D3-4E4D-97CE-7C99F586F8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8822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0E19E06-3959-4860-BD51-54367B281BB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010944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D57807E-8249-4914-9278-607DA42ECEB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233659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CC97E5B4-BD89-44C2-9629-22BE86D85B39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56373" y="8686452"/>
            <a:ext cx="2015067" cy="1511300"/>
          </a:xfrm>
          <a:prstGeom prst="rect">
            <a:avLst/>
          </a:prstGeom>
          <a:pattFill prst="pct80">
            <a:fgClr>
              <a:schemeClr val="bg1"/>
            </a:fgClr>
            <a:bgClr>
              <a:schemeClr val="tx1">
                <a:lumMod val="50000"/>
                <a:lumOff val="5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44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90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88835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3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80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3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D21E65-20EB-464C-BDF4-42C25BFB73DD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&amp;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2000">
                <a:srgbClr val="EFF4F5"/>
              </a:gs>
              <a:gs pos="100000">
                <a:srgbClr val="DCE1E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C365D61-25B7-4D09-B83D-76A28CDEDBF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6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1">
            <a:extLst>
              <a:ext uri="{FF2B5EF4-FFF2-40B4-BE49-F238E27FC236}">
                <a16:creationId xmlns:a16="http://schemas.microsoft.com/office/drawing/2014/main" id="{3C46467A-A779-40FF-BA29-A1414C15C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F5461"/>
              </a:gs>
              <a:gs pos="46000">
                <a:srgbClr val="636875"/>
              </a:gs>
              <a:gs pos="100000">
                <a:srgbClr val="454C59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40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D6CF763-E0B7-4C0C-9678-0D8B227B0E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6EC9FFA-8FDA-455B-9E79-756E631FBA3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1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en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4362450"/>
            <a:ext cx="6085840" cy="2495550"/>
          </a:xfrm>
          <a:prstGeom prst="rect">
            <a:avLst/>
          </a:prstGeom>
          <a:solidFill>
            <a:srgbClr val="6A8094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Personal &amp; Non-Commercial works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6085840" y="4362450"/>
            <a:ext cx="6106160" cy="2495550"/>
          </a:xfrm>
          <a:prstGeom prst="rect">
            <a:avLst/>
          </a:prstGeom>
          <a:solidFill>
            <a:srgbClr val="6A80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648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Redistribution &amp; Resale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For Commercial works, You must be </a:t>
            </a:r>
            <a:b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</a:b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allowed. E-mail to jaywon1116@gmail.com or Comment on the Post.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38" name="그룹 37"/>
          <p:cNvGrpSpPr/>
          <p:nvPr userDrawn="1"/>
        </p:nvGrpSpPr>
        <p:grpSpPr>
          <a:xfrm>
            <a:off x="2479040" y="3960495"/>
            <a:ext cx="1127760" cy="845820"/>
            <a:chOff x="1584960" y="2659380"/>
            <a:chExt cx="891540" cy="891540"/>
          </a:xfrm>
        </p:grpSpPr>
        <p:sp>
          <p:nvSpPr>
            <p:cNvPr id="39" name="타원 38"/>
            <p:cNvSpPr/>
            <p:nvPr/>
          </p:nvSpPr>
          <p:spPr>
            <a:xfrm>
              <a:off x="1584960" y="2659380"/>
              <a:ext cx="891540" cy="891540"/>
            </a:xfrm>
            <a:prstGeom prst="ellipse">
              <a:avLst/>
            </a:prstGeom>
            <a:solidFill>
              <a:srgbClr val="6A80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1845528" y="2919948"/>
              <a:ext cx="370404" cy="370404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1" name="타원 40"/>
          <p:cNvSpPr/>
          <p:nvPr userDrawn="1"/>
        </p:nvSpPr>
        <p:spPr>
          <a:xfrm>
            <a:off x="8575040" y="3960495"/>
            <a:ext cx="1127760" cy="845820"/>
          </a:xfrm>
          <a:prstGeom prst="ellipse">
            <a:avLst/>
          </a:prstGeom>
          <a:solidFill>
            <a:srgbClr val="D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2" name="십자형 41"/>
          <p:cNvSpPr/>
          <p:nvPr userDrawn="1"/>
        </p:nvSpPr>
        <p:spPr>
          <a:xfrm rot="2700000">
            <a:off x="8919211" y="4090461"/>
            <a:ext cx="439420" cy="585891"/>
          </a:xfrm>
          <a:prstGeom prst="plus">
            <a:avLst>
              <a:gd name="adj" fmla="val 39456"/>
            </a:avLst>
          </a:prstGeom>
          <a:solidFill>
            <a:srgbClr val="6A8094"/>
          </a:solidFill>
          <a:ln w="952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58728" y="254840"/>
            <a:ext cx="73774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How you can use</a:t>
            </a:r>
          </a:p>
        </p:txBody>
      </p:sp>
      <p:sp>
        <p:nvSpPr>
          <p:cNvPr id="44" name="직사각형 43">
            <a:hlinkClick r:id="rId2"/>
          </p:cNvPr>
          <p:cNvSpPr/>
          <p:nvPr userDrawn="1"/>
        </p:nvSpPr>
        <p:spPr>
          <a:xfrm>
            <a:off x="165785" y="1248404"/>
            <a:ext cx="311140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  <a:hlinkClick r:id="rId3"/>
              </a:rPr>
              <a:t>https://powerpoint-free.blogspot.com/</a:t>
            </a: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10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3604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0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3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335137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076940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487379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51424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89508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446311" y="2129832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102681" y="2133096"/>
            <a:ext cx="1920000" cy="19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911424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3561843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621226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8862681" y="1893096"/>
            <a:ext cx="2400000" cy="24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043494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6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870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14799-51F7-4FEF-8064-AD701F101A24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0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717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07660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695733" y="1873019"/>
            <a:ext cx="8496267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540491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4079776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112000" y="3930000"/>
            <a:ext cx="4080000" cy="29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0415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04523" y="0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60363" y="2564904"/>
            <a:ext cx="2831637" cy="42930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04842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57145" y="1700808"/>
            <a:ext cx="3264727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452723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947939" y="1700808"/>
            <a:ext cx="3264364" cy="26987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306594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8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2" y="1700809"/>
            <a:ext cx="3898337" cy="335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110208" y="1832542"/>
            <a:ext cx="3600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427952" y="1832542"/>
            <a:ext cx="3648000" cy="211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611407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3796148" y="1572993"/>
            <a:ext cx="4535419" cy="4535419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7" y="1438674"/>
            <a:ext cx="4497771" cy="544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5105" y="1622871"/>
            <a:ext cx="2593953" cy="4006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74032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8952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8504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28504" y="2956276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28056" y="5447872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444409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43961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443961" y="2956276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43513" y="5447872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9867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159419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59419" y="2956276"/>
            <a:ext cx="2592000" cy="707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58971" y="5447872"/>
            <a:ext cx="2592000" cy="7079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875325" y="1562579"/>
            <a:ext cx="2592000" cy="1391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8874877" y="3816222"/>
            <a:ext cx="2592000" cy="16321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874877" y="2956276"/>
            <a:ext cx="2592000" cy="7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874429" y="5447872"/>
            <a:ext cx="2592000" cy="7079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12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C3103A-B8C2-45DF-9C3F-278F5EA5636C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30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5F768-2E9A-4A98-ABCF-F797DF280E5A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99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BACCD8"/>
            </a:gs>
            <a:gs pos="83000">
              <a:srgbClr val="B1C4D2"/>
            </a:gs>
            <a:gs pos="100000">
              <a:srgbClr val="95AF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8DE07-31AC-44D6-8E31-0C13EF9AA659}" type="datetime1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27.02.2021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Hazırlayan Mustafa YILDIRIM</a:t>
            </a: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4DCA7B-C0DD-4492-920F-75BE3254E2C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29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90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84000">
              <a:schemeClr val="accent1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3B1DC3-BDFE-4447-900D-C0B2245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C7524-A439-453B-865A-F7957E63D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6B772-4E87-4A2C-98ED-E9A5A2BC2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17600-EF00-4156-B295-34F48A5B95C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4ED68-3CF0-40BF-8619-01A44A28E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F6915-4D48-4CF6-B59B-97E33AFCA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DA555-1BF1-4308-AC88-B539D9AF80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91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3346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" y="-206512"/>
            <a:ext cx="57785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" b="0" i="0" u="none" strike="noStrike" kern="1200" cap="none" spc="0" normalizeH="0" baseline="0" noProof="0" dirty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 pitchFamily="34" charset="0"/>
                <a:ea typeface="맑은 고딕"/>
                <a:cs typeface="+mn-cs"/>
              </a:rPr>
              <a:t>JAY DESIGN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F7A83-B5B7-4266-8D27-EF99E7F4AEB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08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1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4" Type="http://schemas.openxmlformats.org/officeDocument/2006/relationships/hyperlink" Target="https://wordwall.net/play/11668/911/34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3.xml"/><Relationship Id="rId7" Type="http://schemas.openxmlformats.org/officeDocument/2006/relationships/hyperlink" Target="https://www.facebook.com/groups/144669549475946" TargetMode="Externa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hyperlink" Target="http://www.dindersimateryal.com/" TargetMode="External"/><Relationship Id="rId10" Type="http://schemas.openxmlformats.org/officeDocument/2006/relationships/hyperlink" Target="https://www.dindersimateryal.com/?SyfNmb=4&amp;pt=G%C3%96R%C3%9C%C5%9E%20VE%20%C3%96NER%C4%B0" TargetMode="External"/><Relationship Id="rId4" Type="http://schemas.openxmlformats.org/officeDocument/2006/relationships/image" Target="../media/image16.jp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onQunY2Fo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4" Type="http://schemas.openxmlformats.org/officeDocument/2006/relationships/hyperlink" Target="https://www.youtube.com/watch?v=PB4tN0q5SA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4" Type="http://schemas.openxmlformats.org/officeDocument/2006/relationships/hyperlink" Target="https://wordwall.net/play/11668/657/62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5838093" y="3334397"/>
            <a:ext cx="6147582" cy="1715906"/>
          </a:xfrm>
          <a:prstGeom prst="roundRect">
            <a:avLst>
              <a:gd name="adj" fmla="val 544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tr-TR" sz="3600" b="1" dirty="0" err="1" smtClean="0">
                <a:solidFill>
                  <a:prstClr val="black"/>
                </a:solidFill>
                <a:latin typeface="Calibri" panose="020F0502020204030204"/>
              </a:rPr>
              <a:t>Nasr</a:t>
            </a:r>
            <a:r>
              <a:rPr lang="tr-TR" sz="36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suresi hakkında neler biliyorsunuz?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4" descr="Ä°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6558" flipV="1">
            <a:off x="-485140" y="1699364"/>
            <a:ext cx="7022927" cy="469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1">
            <a:extLst>
              <a:ext uri="{FF2B5EF4-FFF2-40B4-BE49-F238E27FC236}">
                <a16:creationId xmlns:a16="http://schemas.microsoft.com/office/drawing/2014/main" id="{C2ADD50D-D2AE-46FA-87DC-8BE9FB0B8FE6}"/>
              </a:ext>
            </a:extLst>
          </p:cNvPr>
          <p:cNvGrpSpPr/>
          <p:nvPr/>
        </p:nvGrpSpPr>
        <p:grpSpPr>
          <a:xfrm>
            <a:off x="457922" y="-6205"/>
            <a:ext cx="1740748" cy="1569660"/>
            <a:chOff x="1659991" y="771277"/>
            <a:chExt cx="1448972" cy="1925953"/>
          </a:xfrm>
        </p:grpSpPr>
        <p:sp>
          <p:nvSpPr>
            <p:cNvPr id="5" name="Rectangle: Top Corners Rounded 1">
              <a:extLst>
                <a:ext uri="{FF2B5EF4-FFF2-40B4-BE49-F238E27FC236}">
                  <a16:creationId xmlns:a16="http://schemas.microsoft.com/office/drawing/2014/main" id="{59E85B77-1F91-4230-9C6A-6076CE3C32DA}"/>
                </a:ext>
              </a:extLst>
            </p:cNvPr>
            <p:cNvSpPr/>
            <p:nvPr/>
          </p:nvSpPr>
          <p:spPr>
            <a:xfrm rot="16200000">
              <a:off x="1698677" y="1009767"/>
              <a:ext cx="1371600" cy="1448972"/>
            </a:xfrm>
            <a:prstGeom prst="round2SameRect">
              <a:avLst>
                <a:gd name="adj1" fmla="val 9956"/>
                <a:gd name="adj2" fmla="val 0"/>
              </a:avLst>
            </a:prstGeom>
            <a:gradFill>
              <a:gsLst>
                <a:gs pos="96460">
                  <a:srgbClr val="6600CC"/>
                </a:gs>
                <a:gs pos="0">
                  <a:srgbClr val="9933FF"/>
                </a:gs>
              </a:gsLst>
              <a:lin ang="5400000" scaled="1"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3FEAA7-12FD-41DC-B19A-DC5B5CD8924C}"/>
                </a:ext>
              </a:extLst>
            </p:cNvPr>
            <p:cNvSpPr txBox="1"/>
            <p:nvPr/>
          </p:nvSpPr>
          <p:spPr>
            <a:xfrm>
              <a:off x="1852487" y="771277"/>
              <a:ext cx="672762" cy="1925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10800000" algn="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endPara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4570FAC8-2FD3-4CDE-B75F-6337B0E4D03A}"/>
              </a:ext>
            </a:extLst>
          </p:cNvPr>
          <p:cNvSpPr/>
          <p:nvPr/>
        </p:nvSpPr>
        <p:spPr>
          <a:xfrm>
            <a:off x="457922" y="162176"/>
            <a:ext cx="10874474" cy="1232899"/>
          </a:xfrm>
          <a:custGeom>
            <a:avLst/>
            <a:gdLst>
              <a:gd name="connsiteX0" fmla="*/ 177073 w 3458306"/>
              <a:gd name="connsiteY0" fmla="*/ 0 h 1463040"/>
              <a:gd name="connsiteX1" fmla="*/ 3214461 w 3458306"/>
              <a:gd name="connsiteY1" fmla="*/ 0 h 1463040"/>
              <a:gd name="connsiteX2" fmla="*/ 3458306 w 3458306"/>
              <a:gd name="connsiteY2" fmla="*/ 243845 h 1463040"/>
              <a:gd name="connsiteX3" fmla="*/ 3458306 w 3458306"/>
              <a:gd name="connsiteY3" fmla="*/ 1219195 h 1463040"/>
              <a:gd name="connsiteX4" fmla="*/ 3214461 w 3458306"/>
              <a:gd name="connsiteY4" fmla="*/ 1463040 h 1463040"/>
              <a:gd name="connsiteX5" fmla="*/ 177073 w 3458306"/>
              <a:gd name="connsiteY5" fmla="*/ 1463040 h 1463040"/>
              <a:gd name="connsiteX6" fmla="*/ 4649 w 3458306"/>
              <a:gd name="connsiteY6" fmla="*/ 1391620 h 1463040"/>
              <a:gd name="connsiteX7" fmla="*/ 1 w 3458306"/>
              <a:gd name="connsiteY7" fmla="*/ 1384726 h 1463040"/>
              <a:gd name="connsiteX8" fmla="*/ 463315 w 3458306"/>
              <a:gd name="connsiteY8" fmla="*/ 1268897 h 1463040"/>
              <a:gd name="connsiteX9" fmla="*/ 463315 w 3458306"/>
              <a:gd name="connsiteY9" fmla="*/ 194144 h 1463040"/>
              <a:gd name="connsiteX10" fmla="*/ 0 w 3458306"/>
              <a:gd name="connsiteY10" fmla="*/ 78315 h 1463040"/>
              <a:gd name="connsiteX11" fmla="*/ 4649 w 3458306"/>
              <a:gd name="connsiteY11" fmla="*/ 71421 h 1463040"/>
              <a:gd name="connsiteX12" fmla="*/ 177073 w 3458306"/>
              <a:gd name="connsiteY12" fmla="*/ 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58306" h="1463040">
                <a:moveTo>
                  <a:pt x="177073" y="0"/>
                </a:moveTo>
                <a:lnTo>
                  <a:pt x="3214461" y="0"/>
                </a:lnTo>
                <a:cubicBezTo>
                  <a:pt x="3349133" y="0"/>
                  <a:pt x="3458306" y="109173"/>
                  <a:pt x="3458306" y="243845"/>
                </a:cubicBezTo>
                <a:lnTo>
                  <a:pt x="3458306" y="1219195"/>
                </a:lnTo>
                <a:cubicBezTo>
                  <a:pt x="3458306" y="1353867"/>
                  <a:pt x="3349133" y="1463040"/>
                  <a:pt x="3214461" y="1463040"/>
                </a:cubicBezTo>
                <a:lnTo>
                  <a:pt x="177073" y="1463040"/>
                </a:lnTo>
                <a:cubicBezTo>
                  <a:pt x="109737" y="1463040"/>
                  <a:pt x="48776" y="1435747"/>
                  <a:pt x="4649" y="1391620"/>
                </a:cubicBezTo>
                <a:lnTo>
                  <a:pt x="1" y="1384726"/>
                </a:lnTo>
                <a:lnTo>
                  <a:pt x="463315" y="1268897"/>
                </a:lnTo>
                <a:lnTo>
                  <a:pt x="463315" y="194144"/>
                </a:lnTo>
                <a:lnTo>
                  <a:pt x="0" y="78315"/>
                </a:lnTo>
                <a:lnTo>
                  <a:pt x="4649" y="71421"/>
                </a:lnTo>
                <a:cubicBezTo>
                  <a:pt x="48776" y="27293"/>
                  <a:pt x="109737" y="0"/>
                  <a:pt x="17707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913DF"/>
            </a:solidFill>
          </a:ln>
          <a:effectLst>
            <a:outerShdw blurRad="1016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6">
            <a:extLst>
              <a:ext uri="{FF2B5EF4-FFF2-40B4-BE49-F238E27FC236}">
                <a16:creationId xmlns:a16="http://schemas.microsoft.com/office/drawing/2014/main" id="{BA3A3AC2-114B-4BD6-A111-288645FA43A6}"/>
              </a:ext>
            </a:extLst>
          </p:cNvPr>
          <p:cNvSpPr/>
          <p:nvPr/>
        </p:nvSpPr>
        <p:spPr>
          <a:xfrm rot="5400000">
            <a:off x="10820570" y="322187"/>
            <a:ext cx="1645700" cy="1016449"/>
          </a:xfrm>
          <a:prstGeom prst="triangle">
            <a:avLst>
              <a:gd name="adj" fmla="val 48807"/>
            </a:avLst>
          </a:prstGeom>
          <a:solidFill>
            <a:schemeClr val="bg1"/>
          </a:solidFill>
          <a:ln>
            <a:solidFill>
              <a:srgbClr val="7913DF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BEF56333-6126-4E23-92CB-F5A80454D0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51"/>
          <a:stretch/>
        </p:blipFill>
        <p:spPr>
          <a:xfrm>
            <a:off x="11001910" y="385102"/>
            <a:ext cx="1067830" cy="909641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1655588" y="446903"/>
            <a:ext cx="9637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Bir </a:t>
            </a:r>
            <a:r>
              <a:rPr lang="fr-FR" sz="3200" dirty="0"/>
              <a:t>Sure </a:t>
            </a:r>
            <a:r>
              <a:rPr lang="fr-FR" sz="3200" dirty="0" err="1"/>
              <a:t>Tanıyorum</a:t>
            </a:r>
            <a:r>
              <a:rPr lang="fr-FR" sz="3200" dirty="0"/>
              <a:t>: </a:t>
            </a:r>
            <a:r>
              <a:rPr lang="fr-FR" sz="3200" dirty="0" err="1"/>
              <a:t>Nasr</a:t>
            </a:r>
            <a:r>
              <a:rPr lang="fr-FR" sz="3200" dirty="0"/>
              <a:t> </a:t>
            </a:r>
            <a:r>
              <a:rPr lang="fr-FR" sz="3200" dirty="0" err="1"/>
              <a:t>Suresi</a:t>
            </a:r>
            <a:r>
              <a:rPr lang="fr-FR" sz="3200" dirty="0"/>
              <a:t> </a:t>
            </a:r>
            <a:r>
              <a:rPr lang="fr-FR" sz="3200" dirty="0" err="1"/>
              <a:t>ve</a:t>
            </a:r>
            <a:r>
              <a:rPr lang="fr-FR" sz="3200" dirty="0"/>
              <a:t> </a:t>
            </a:r>
            <a:r>
              <a:rPr lang="fr-FR" sz="3200" dirty="0" err="1"/>
              <a:t>Anlamı</a:t>
            </a:r>
            <a:endParaRPr lang="tr-TR" sz="8000" dirty="0"/>
          </a:p>
        </p:txBody>
      </p:sp>
    </p:spTree>
    <p:extLst>
      <p:ext uri="{BB962C8B-B14F-4D97-AF65-F5344CB8AC3E}">
        <p14:creationId xmlns:p14="http://schemas.microsoft.com/office/powerpoint/2010/main" val="47994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3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4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7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up 104"/>
          <p:cNvGrpSpPr/>
          <p:nvPr/>
        </p:nvGrpSpPr>
        <p:grpSpPr>
          <a:xfrm>
            <a:off x="5570078" y="885353"/>
            <a:ext cx="6381290" cy="5419194"/>
            <a:chOff x="5570078" y="885353"/>
            <a:chExt cx="6381290" cy="5419194"/>
          </a:xfrm>
        </p:grpSpPr>
        <p:grpSp>
          <p:nvGrpSpPr>
            <p:cNvPr id="74" name="Google Shape;1655;p70"/>
            <p:cNvGrpSpPr/>
            <p:nvPr/>
          </p:nvGrpSpPr>
          <p:grpSpPr>
            <a:xfrm>
              <a:off x="5570078" y="1373130"/>
              <a:ext cx="6381290" cy="4931417"/>
              <a:chOff x="4219534" y="-908626"/>
              <a:chExt cx="4902266" cy="2535901"/>
            </a:xfrm>
          </p:grpSpPr>
          <p:sp>
            <p:nvSpPr>
              <p:cNvPr id="81" name="Google Shape;1656;p70"/>
              <p:cNvSpPr/>
              <p:nvPr/>
            </p:nvSpPr>
            <p:spPr>
              <a:xfrm>
                <a:off x="6705600" y="-908625"/>
                <a:ext cx="2416200" cy="2535900"/>
              </a:xfrm>
              <a:prstGeom prst="rect">
                <a:avLst/>
              </a:prstGeom>
              <a:solidFill>
                <a:srgbClr val="FFE49E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grpSp>
            <p:nvGrpSpPr>
              <p:cNvPr id="82" name="Google Shape;1657;p70"/>
              <p:cNvGrpSpPr/>
              <p:nvPr/>
            </p:nvGrpSpPr>
            <p:grpSpPr>
              <a:xfrm>
                <a:off x="4219534" y="-908626"/>
                <a:ext cx="4902266" cy="2535900"/>
                <a:chOff x="4219534" y="-908626"/>
                <a:chExt cx="4902266" cy="2535900"/>
              </a:xfrm>
            </p:grpSpPr>
            <p:sp>
              <p:nvSpPr>
                <p:cNvPr id="83" name="Google Shape;1658;p70"/>
                <p:cNvSpPr/>
                <p:nvPr/>
              </p:nvSpPr>
              <p:spPr>
                <a:xfrm rot="-5400000">
                  <a:off x="4240679" y="-929754"/>
                  <a:ext cx="2535853" cy="257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81" h="199046" extrusionOk="0">
                      <a:moveTo>
                        <a:pt x="0" y="1"/>
                      </a:moveTo>
                      <a:lnTo>
                        <a:pt x="0" y="199045"/>
                      </a:lnTo>
                      <a:lnTo>
                        <a:pt x="195780" y="199045"/>
                      </a:lnTo>
                      <a:lnTo>
                        <a:pt x="195780" y="1"/>
                      </a:lnTo>
                      <a:close/>
                      <a:moveTo>
                        <a:pt x="18002" y="19125"/>
                      </a:moveTo>
                      <a:cubicBezTo>
                        <a:pt x="13667" y="19278"/>
                        <a:pt x="11423" y="14076"/>
                        <a:pt x="14381" y="11016"/>
                      </a:cubicBezTo>
                      <a:cubicBezTo>
                        <a:pt x="17390" y="7905"/>
                        <a:pt x="22643" y="10047"/>
                        <a:pt x="22643" y="14331"/>
                      </a:cubicBezTo>
                      <a:cubicBezTo>
                        <a:pt x="22694" y="16932"/>
                        <a:pt x="20603" y="19125"/>
                        <a:pt x="18002" y="19125"/>
                      </a:cubicBezTo>
                      <a:close/>
                      <a:moveTo>
                        <a:pt x="33964" y="19125"/>
                      </a:moveTo>
                      <a:cubicBezTo>
                        <a:pt x="29630" y="19278"/>
                        <a:pt x="27386" y="14076"/>
                        <a:pt x="30395" y="11016"/>
                      </a:cubicBezTo>
                      <a:cubicBezTo>
                        <a:pt x="33403" y="7905"/>
                        <a:pt x="38605" y="10047"/>
                        <a:pt x="38605" y="14331"/>
                      </a:cubicBezTo>
                      <a:cubicBezTo>
                        <a:pt x="38656" y="16932"/>
                        <a:pt x="36565" y="19125"/>
                        <a:pt x="33964" y="19125"/>
                      </a:cubicBezTo>
                      <a:close/>
                      <a:moveTo>
                        <a:pt x="49927" y="19125"/>
                      </a:moveTo>
                      <a:cubicBezTo>
                        <a:pt x="45643" y="19278"/>
                        <a:pt x="43348" y="14076"/>
                        <a:pt x="46357" y="11016"/>
                      </a:cubicBezTo>
                      <a:cubicBezTo>
                        <a:pt x="49366" y="7905"/>
                        <a:pt x="54619" y="10047"/>
                        <a:pt x="54619" y="14331"/>
                      </a:cubicBezTo>
                      <a:cubicBezTo>
                        <a:pt x="54670" y="16983"/>
                        <a:pt x="52579" y="19125"/>
                        <a:pt x="49927" y="19125"/>
                      </a:cubicBezTo>
                      <a:close/>
                      <a:moveTo>
                        <a:pt x="65940" y="19125"/>
                      </a:moveTo>
                      <a:cubicBezTo>
                        <a:pt x="61605" y="19278"/>
                        <a:pt x="59310" y="14076"/>
                        <a:pt x="62319" y="11016"/>
                      </a:cubicBezTo>
                      <a:cubicBezTo>
                        <a:pt x="65328" y="7905"/>
                        <a:pt x="70581" y="10047"/>
                        <a:pt x="70581" y="14331"/>
                      </a:cubicBezTo>
                      <a:cubicBezTo>
                        <a:pt x="70632" y="16932"/>
                        <a:pt x="68541" y="19125"/>
                        <a:pt x="65940" y="19125"/>
                      </a:cubicBezTo>
                      <a:close/>
                      <a:moveTo>
                        <a:pt x="81902" y="19125"/>
                      </a:moveTo>
                      <a:cubicBezTo>
                        <a:pt x="77618" y="19278"/>
                        <a:pt x="75324" y="14076"/>
                        <a:pt x="78332" y="11016"/>
                      </a:cubicBezTo>
                      <a:cubicBezTo>
                        <a:pt x="81341" y="7905"/>
                        <a:pt x="86543" y="10047"/>
                        <a:pt x="86543" y="14331"/>
                      </a:cubicBezTo>
                      <a:cubicBezTo>
                        <a:pt x="86594" y="16932"/>
                        <a:pt x="84503" y="19125"/>
                        <a:pt x="81902" y="19125"/>
                      </a:cubicBezTo>
                      <a:close/>
                      <a:moveTo>
                        <a:pt x="97865" y="19125"/>
                      </a:moveTo>
                      <a:cubicBezTo>
                        <a:pt x="93581" y="19278"/>
                        <a:pt x="91286" y="14076"/>
                        <a:pt x="94295" y="11016"/>
                      </a:cubicBezTo>
                      <a:cubicBezTo>
                        <a:pt x="97304" y="7905"/>
                        <a:pt x="102556" y="10047"/>
                        <a:pt x="102556" y="14331"/>
                      </a:cubicBezTo>
                      <a:cubicBezTo>
                        <a:pt x="102607" y="16932"/>
                        <a:pt x="100516" y="19125"/>
                        <a:pt x="97865" y="19125"/>
                      </a:cubicBezTo>
                      <a:close/>
                      <a:moveTo>
                        <a:pt x="113878" y="19125"/>
                      </a:moveTo>
                      <a:cubicBezTo>
                        <a:pt x="109543" y="19278"/>
                        <a:pt x="107299" y="14076"/>
                        <a:pt x="110257" y="11016"/>
                      </a:cubicBezTo>
                      <a:cubicBezTo>
                        <a:pt x="113266" y="7905"/>
                        <a:pt x="118519" y="10047"/>
                        <a:pt x="118519" y="14331"/>
                      </a:cubicBezTo>
                      <a:cubicBezTo>
                        <a:pt x="118570" y="16932"/>
                        <a:pt x="116479" y="19125"/>
                        <a:pt x="113878" y="19125"/>
                      </a:cubicBezTo>
                      <a:close/>
                      <a:moveTo>
                        <a:pt x="129840" y="19125"/>
                      </a:moveTo>
                      <a:cubicBezTo>
                        <a:pt x="125556" y="19278"/>
                        <a:pt x="123261" y="14076"/>
                        <a:pt x="126270" y="11016"/>
                      </a:cubicBezTo>
                      <a:cubicBezTo>
                        <a:pt x="129279" y="7905"/>
                        <a:pt x="134481" y="10047"/>
                        <a:pt x="134532" y="14331"/>
                      </a:cubicBezTo>
                      <a:cubicBezTo>
                        <a:pt x="134532" y="16932"/>
                        <a:pt x="132441" y="19125"/>
                        <a:pt x="129840" y="19125"/>
                      </a:cubicBezTo>
                      <a:close/>
                      <a:moveTo>
                        <a:pt x="145802" y="19125"/>
                      </a:moveTo>
                      <a:cubicBezTo>
                        <a:pt x="141519" y="19278"/>
                        <a:pt x="139224" y="14076"/>
                        <a:pt x="142233" y="11016"/>
                      </a:cubicBezTo>
                      <a:cubicBezTo>
                        <a:pt x="145241" y="7905"/>
                        <a:pt x="150494" y="10047"/>
                        <a:pt x="150494" y="14331"/>
                      </a:cubicBezTo>
                      <a:cubicBezTo>
                        <a:pt x="150545" y="16932"/>
                        <a:pt x="148454" y="19125"/>
                        <a:pt x="145802" y="19125"/>
                      </a:cubicBezTo>
                      <a:close/>
                      <a:moveTo>
                        <a:pt x="161816" y="19125"/>
                      </a:moveTo>
                      <a:cubicBezTo>
                        <a:pt x="157481" y="19278"/>
                        <a:pt x="155237" y="14076"/>
                        <a:pt x="158246" y="11016"/>
                      </a:cubicBezTo>
                      <a:cubicBezTo>
                        <a:pt x="161204" y="7905"/>
                        <a:pt x="166456" y="10047"/>
                        <a:pt x="166456" y="14331"/>
                      </a:cubicBezTo>
                      <a:cubicBezTo>
                        <a:pt x="166507" y="16932"/>
                        <a:pt x="164417" y="19125"/>
                        <a:pt x="161816" y="19125"/>
                      </a:cubicBezTo>
                      <a:close/>
                      <a:moveTo>
                        <a:pt x="177778" y="19125"/>
                      </a:moveTo>
                      <a:cubicBezTo>
                        <a:pt x="173494" y="19278"/>
                        <a:pt x="171199" y="14076"/>
                        <a:pt x="174208" y="11016"/>
                      </a:cubicBezTo>
                      <a:cubicBezTo>
                        <a:pt x="177217" y="7905"/>
                        <a:pt x="182470" y="10047"/>
                        <a:pt x="182470" y="14331"/>
                      </a:cubicBezTo>
                      <a:cubicBezTo>
                        <a:pt x="182470" y="16932"/>
                        <a:pt x="180379" y="19125"/>
                        <a:pt x="177778" y="191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783F04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1659;p70"/>
                <p:cNvSpPr/>
                <p:nvPr/>
              </p:nvSpPr>
              <p:spPr>
                <a:xfrm>
                  <a:off x="6705600" y="-908626"/>
                  <a:ext cx="2416200" cy="25359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0" name="Google Shape;2764;p93"/>
            <p:cNvSpPr/>
            <p:nvPr/>
          </p:nvSpPr>
          <p:spPr>
            <a:xfrm>
              <a:off x="7112393" y="1051113"/>
              <a:ext cx="3619875" cy="748150"/>
            </a:xfrm>
            <a:custGeom>
              <a:avLst/>
              <a:gdLst/>
              <a:ahLst/>
              <a:cxnLst/>
              <a:rect l="l" t="t" r="r" b="b"/>
              <a:pathLst>
                <a:path w="144795" h="29926" extrusionOk="0">
                  <a:moveTo>
                    <a:pt x="140320" y="2923"/>
                  </a:moveTo>
                  <a:cubicBezTo>
                    <a:pt x="140941" y="2923"/>
                    <a:pt x="141536" y="3402"/>
                    <a:pt x="141536" y="4124"/>
                  </a:cubicBezTo>
                  <a:cubicBezTo>
                    <a:pt x="141554" y="4800"/>
                    <a:pt x="141016" y="5337"/>
                    <a:pt x="140341" y="5354"/>
                  </a:cubicBezTo>
                  <a:cubicBezTo>
                    <a:pt x="139266" y="5354"/>
                    <a:pt x="138712" y="4055"/>
                    <a:pt x="139457" y="3292"/>
                  </a:cubicBezTo>
                  <a:cubicBezTo>
                    <a:pt x="139707" y="3037"/>
                    <a:pt x="140017" y="2923"/>
                    <a:pt x="140320" y="2923"/>
                  </a:cubicBezTo>
                  <a:close/>
                  <a:moveTo>
                    <a:pt x="136315" y="2958"/>
                  </a:moveTo>
                  <a:cubicBezTo>
                    <a:pt x="136937" y="2958"/>
                    <a:pt x="137534" y="3441"/>
                    <a:pt x="137534" y="4176"/>
                  </a:cubicBezTo>
                  <a:cubicBezTo>
                    <a:pt x="137534" y="4835"/>
                    <a:pt x="136996" y="5389"/>
                    <a:pt x="136338" y="5389"/>
                  </a:cubicBezTo>
                  <a:cubicBezTo>
                    <a:pt x="136331" y="5389"/>
                    <a:pt x="136323" y="5389"/>
                    <a:pt x="136316" y="5389"/>
                  </a:cubicBezTo>
                  <a:cubicBezTo>
                    <a:pt x="135239" y="5389"/>
                    <a:pt x="134697" y="4102"/>
                    <a:pt x="135454" y="3327"/>
                  </a:cubicBezTo>
                  <a:cubicBezTo>
                    <a:pt x="135703" y="3072"/>
                    <a:pt x="136012" y="2958"/>
                    <a:pt x="136315" y="2958"/>
                  </a:cubicBezTo>
                  <a:close/>
                  <a:moveTo>
                    <a:pt x="132304" y="3005"/>
                  </a:moveTo>
                  <a:cubicBezTo>
                    <a:pt x="132923" y="3005"/>
                    <a:pt x="133513" y="3480"/>
                    <a:pt x="133513" y="4211"/>
                  </a:cubicBezTo>
                  <a:cubicBezTo>
                    <a:pt x="133531" y="4869"/>
                    <a:pt x="132994" y="5424"/>
                    <a:pt x="132318" y="5424"/>
                  </a:cubicBezTo>
                  <a:cubicBezTo>
                    <a:pt x="132311" y="5424"/>
                    <a:pt x="132304" y="5424"/>
                    <a:pt x="132297" y="5424"/>
                  </a:cubicBezTo>
                  <a:cubicBezTo>
                    <a:pt x="131236" y="5424"/>
                    <a:pt x="130694" y="4136"/>
                    <a:pt x="131434" y="3379"/>
                  </a:cubicBezTo>
                  <a:cubicBezTo>
                    <a:pt x="131686" y="3121"/>
                    <a:pt x="131999" y="3005"/>
                    <a:pt x="132304" y="3005"/>
                  </a:cubicBezTo>
                  <a:close/>
                  <a:moveTo>
                    <a:pt x="128290" y="3052"/>
                  </a:moveTo>
                  <a:cubicBezTo>
                    <a:pt x="128908" y="3052"/>
                    <a:pt x="129499" y="3523"/>
                    <a:pt x="129511" y="4245"/>
                  </a:cubicBezTo>
                  <a:cubicBezTo>
                    <a:pt x="129511" y="4921"/>
                    <a:pt x="128973" y="5458"/>
                    <a:pt x="128315" y="5476"/>
                  </a:cubicBezTo>
                  <a:cubicBezTo>
                    <a:pt x="127223" y="5476"/>
                    <a:pt x="126669" y="4193"/>
                    <a:pt x="127431" y="3414"/>
                  </a:cubicBezTo>
                  <a:cubicBezTo>
                    <a:pt x="127681" y="3164"/>
                    <a:pt x="127989" y="3052"/>
                    <a:pt x="128290" y="3052"/>
                  </a:cubicBezTo>
                  <a:close/>
                  <a:moveTo>
                    <a:pt x="124271" y="3087"/>
                  </a:moveTo>
                  <a:cubicBezTo>
                    <a:pt x="124894" y="3087"/>
                    <a:pt x="125490" y="3563"/>
                    <a:pt x="125490" y="4297"/>
                  </a:cubicBezTo>
                  <a:cubicBezTo>
                    <a:pt x="125508" y="4956"/>
                    <a:pt x="124971" y="5510"/>
                    <a:pt x="124295" y="5510"/>
                  </a:cubicBezTo>
                  <a:cubicBezTo>
                    <a:pt x="124288" y="5511"/>
                    <a:pt x="124281" y="5511"/>
                    <a:pt x="124274" y="5511"/>
                  </a:cubicBezTo>
                  <a:cubicBezTo>
                    <a:pt x="123213" y="5511"/>
                    <a:pt x="122671" y="4223"/>
                    <a:pt x="123411" y="3448"/>
                  </a:cubicBezTo>
                  <a:cubicBezTo>
                    <a:pt x="123660" y="3199"/>
                    <a:pt x="123969" y="3087"/>
                    <a:pt x="124271" y="3087"/>
                  </a:cubicBezTo>
                  <a:close/>
                  <a:moveTo>
                    <a:pt x="120259" y="3138"/>
                  </a:moveTo>
                  <a:cubicBezTo>
                    <a:pt x="120877" y="3138"/>
                    <a:pt x="121476" y="3610"/>
                    <a:pt x="121488" y="4332"/>
                  </a:cubicBezTo>
                  <a:cubicBezTo>
                    <a:pt x="121488" y="5008"/>
                    <a:pt x="120951" y="5545"/>
                    <a:pt x="120275" y="5562"/>
                  </a:cubicBezTo>
                  <a:cubicBezTo>
                    <a:pt x="119200" y="5562"/>
                    <a:pt x="118646" y="4263"/>
                    <a:pt x="119408" y="3500"/>
                  </a:cubicBezTo>
                  <a:cubicBezTo>
                    <a:pt x="119653" y="3250"/>
                    <a:pt x="119958" y="3138"/>
                    <a:pt x="120259" y="3138"/>
                  </a:cubicBezTo>
                  <a:close/>
                  <a:moveTo>
                    <a:pt x="116241" y="3177"/>
                  </a:moveTo>
                  <a:cubicBezTo>
                    <a:pt x="116866" y="3177"/>
                    <a:pt x="117468" y="3658"/>
                    <a:pt x="117468" y="4384"/>
                  </a:cubicBezTo>
                  <a:cubicBezTo>
                    <a:pt x="117468" y="5060"/>
                    <a:pt x="116930" y="5597"/>
                    <a:pt x="116272" y="5597"/>
                  </a:cubicBezTo>
                  <a:cubicBezTo>
                    <a:pt x="116265" y="5597"/>
                    <a:pt x="116258" y="5597"/>
                    <a:pt x="116250" y="5597"/>
                  </a:cubicBezTo>
                  <a:cubicBezTo>
                    <a:pt x="115173" y="5597"/>
                    <a:pt x="114631" y="4310"/>
                    <a:pt x="115388" y="3535"/>
                  </a:cubicBezTo>
                  <a:cubicBezTo>
                    <a:pt x="115635" y="3288"/>
                    <a:pt x="115941" y="3177"/>
                    <a:pt x="116241" y="3177"/>
                  </a:cubicBezTo>
                  <a:close/>
                  <a:moveTo>
                    <a:pt x="112237" y="3217"/>
                  </a:moveTo>
                  <a:cubicBezTo>
                    <a:pt x="112854" y="3217"/>
                    <a:pt x="113453" y="3697"/>
                    <a:pt x="113465" y="4419"/>
                  </a:cubicBezTo>
                  <a:cubicBezTo>
                    <a:pt x="113465" y="5095"/>
                    <a:pt x="112928" y="5632"/>
                    <a:pt x="112252" y="5649"/>
                  </a:cubicBezTo>
                  <a:cubicBezTo>
                    <a:pt x="111177" y="5649"/>
                    <a:pt x="110623" y="4349"/>
                    <a:pt x="111385" y="3587"/>
                  </a:cubicBezTo>
                  <a:cubicBezTo>
                    <a:pt x="111630" y="3331"/>
                    <a:pt x="111935" y="3217"/>
                    <a:pt x="112237" y="3217"/>
                  </a:cubicBezTo>
                  <a:close/>
                  <a:moveTo>
                    <a:pt x="108222" y="3260"/>
                  </a:moveTo>
                  <a:cubicBezTo>
                    <a:pt x="108840" y="3260"/>
                    <a:pt x="109433" y="3736"/>
                    <a:pt x="109445" y="4471"/>
                  </a:cubicBezTo>
                  <a:cubicBezTo>
                    <a:pt x="109445" y="5129"/>
                    <a:pt x="108907" y="5684"/>
                    <a:pt x="108249" y="5684"/>
                  </a:cubicBezTo>
                  <a:cubicBezTo>
                    <a:pt x="108242" y="5684"/>
                    <a:pt x="108235" y="5684"/>
                    <a:pt x="108227" y="5684"/>
                  </a:cubicBezTo>
                  <a:cubicBezTo>
                    <a:pt x="107150" y="5684"/>
                    <a:pt x="106608" y="4396"/>
                    <a:pt x="107365" y="3622"/>
                  </a:cubicBezTo>
                  <a:cubicBezTo>
                    <a:pt x="107614" y="3372"/>
                    <a:pt x="107921" y="3260"/>
                    <a:pt x="108222" y="3260"/>
                  </a:cubicBezTo>
                  <a:close/>
                  <a:moveTo>
                    <a:pt x="104213" y="3312"/>
                  </a:moveTo>
                  <a:cubicBezTo>
                    <a:pt x="104829" y="3312"/>
                    <a:pt x="105424" y="3783"/>
                    <a:pt x="105424" y="4505"/>
                  </a:cubicBezTo>
                  <a:cubicBezTo>
                    <a:pt x="105442" y="5181"/>
                    <a:pt x="104905" y="5718"/>
                    <a:pt x="104229" y="5736"/>
                  </a:cubicBezTo>
                  <a:cubicBezTo>
                    <a:pt x="103155" y="5736"/>
                    <a:pt x="102600" y="4436"/>
                    <a:pt x="103362" y="3674"/>
                  </a:cubicBezTo>
                  <a:cubicBezTo>
                    <a:pt x="103607" y="3424"/>
                    <a:pt x="103912" y="3312"/>
                    <a:pt x="104213" y="3312"/>
                  </a:cubicBezTo>
                  <a:close/>
                  <a:moveTo>
                    <a:pt x="100191" y="3347"/>
                  </a:moveTo>
                  <a:cubicBezTo>
                    <a:pt x="100810" y="3347"/>
                    <a:pt x="101410" y="3823"/>
                    <a:pt x="101422" y="4557"/>
                  </a:cubicBezTo>
                  <a:cubicBezTo>
                    <a:pt x="101422" y="5216"/>
                    <a:pt x="100885" y="5753"/>
                    <a:pt x="100226" y="5770"/>
                  </a:cubicBezTo>
                  <a:cubicBezTo>
                    <a:pt x="100219" y="5770"/>
                    <a:pt x="100212" y="5770"/>
                    <a:pt x="100204" y="5770"/>
                  </a:cubicBezTo>
                  <a:cubicBezTo>
                    <a:pt x="99127" y="5770"/>
                    <a:pt x="98585" y="4483"/>
                    <a:pt x="99342" y="3708"/>
                  </a:cubicBezTo>
                  <a:cubicBezTo>
                    <a:pt x="99586" y="3459"/>
                    <a:pt x="99891" y="3347"/>
                    <a:pt x="100191" y="3347"/>
                  </a:cubicBezTo>
                  <a:close/>
                  <a:moveTo>
                    <a:pt x="96185" y="3390"/>
                  </a:moveTo>
                  <a:cubicBezTo>
                    <a:pt x="96807" y="3390"/>
                    <a:pt x="97402" y="3870"/>
                    <a:pt x="97402" y="4592"/>
                  </a:cubicBezTo>
                  <a:cubicBezTo>
                    <a:pt x="97419" y="5268"/>
                    <a:pt x="96882" y="5805"/>
                    <a:pt x="96206" y="5805"/>
                  </a:cubicBezTo>
                  <a:lnTo>
                    <a:pt x="96206" y="5822"/>
                  </a:lnTo>
                  <a:cubicBezTo>
                    <a:pt x="95132" y="5822"/>
                    <a:pt x="94577" y="4523"/>
                    <a:pt x="95322" y="3760"/>
                  </a:cubicBezTo>
                  <a:cubicBezTo>
                    <a:pt x="95572" y="3505"/>
                    <a:pt x="95882" y="3390"/>
                    <a:pt x="96185" y="3390"/>
                  </a:cubicBezTo>
                  <a:close/>
                  <a:moveTo>
                    <a:pt x="92168" y="3433"/>
                  </a:moveTo>
                  <a:cubicBezTo>
                    <a:pt x="92787" y="3433"/>
                    <a:pt x="93387" y="3909"/>
                    <a:pt x="93399" y="4644"/>
                  </a:cubicBezTo>
                  <a:cubicBezTo>
                    <a:pt x="93399" y="5302"/>
                    <a:pt x="92862" y="5840"/>
                    <a:pt x="92203" y="5857"/>
                  </a:cubicBezTo>
                  <a:cubicBezTo>
                    <a:pt x="92196" y="5857"/>
                    <a:pt x="92189" y="5857"/>
                    <a:pt x="92182" y="5857"/>
                  </a:cubicBezTo>
                  <a:cubicBezTo>
                    <a:pt x="91104" y="5857"/>
                    <a:pt x="90562" y="4570"/>
                    <a:pt x="91319" y="3795"/>
                  </a:cubicBezTo>
                  <a:cubicBezTo>
                    <a:pt x="91563" y="3546"/>
                    <a:pt x="91868" y="3433"/>
                    <a:pt x="92168" y="3433"/>
                  </a:cubicBezTo>
                  <a:close/>
                  <a:moveTo>
                    <a:pt x="88158" y="3477"/>
                  </a:moveTo>
                  <a:cubicBezTo>
                    <a:pt x="88776" y="3477"/>
                    <a:pt x="89367" y="3957"/>
                    <a:pt x="89379" y="4679"/>
                  </a:cubicBezTo>
                  <a:cubicBezTo>
                    <a:pt x="89396" y="5354"/>
                    <a:pt x="88859" y="5892"/>
                    <a:pt x="88183" y="5909"/>
                  </a:cubicBezTo>
                  <a:cubicBezTo>
                    <a:pt x="87109" y="5909"/>
                    <a:pt x="86537" y="4609"/>
                    <a:pt x="87299" y="3847"/>
                  </a:cubicBezTo>
                  <a:cubicBezTo>
                    <a:pt x="87549" y="3591"/>
                    <a:pt x="87857" y="3477"/>
                    <a:pt x="88158" y="3477"/>
                  </a:cubicBezTo>
                  <a:close/>
                  <a:moveTo>
                    <a:pt x="84142" y="3512"/>
                  </a:moveTo>
                  <a:cubicBezTo>
                    <a:pt x="84764" y="3512"/>
                    <a:pt x="85359" y="3991"/>
                    <a:pt x="85359" y="4713"/>
                  </a:cubicBezTo>
                  <a:cubicBezTo>
                    <a:pt x="85359" y="5389"/>
                    <a:pt x="84839" y="5926"/>
                    <a:pt x="84163" y="5944"/>
                  </a:cubicBezTo>
                  <a:cubicBezTo>
                    <a:pt x="84156" y="5944"/>
                    <a:pt x="84149" y="5944"/>
                    <a:pt x="84142" y="5944"/>
                  </a:cubicBezTo>
                  <a:cubicBezTo>
                    <a:pt x="83081" y="5944"/>
                    <a:pt x="82522" y="4639"/>
                    <a:pt x="83279" y="3882"/>
                  </a:cubicBezTo>
                  <a:cubicBezTo>
                    <a:pt x="83529" y="3626"/>
                    <a:pt x="83839" y="3512"/>
                    <a:pt x="84142" y="3512"/>
                  </a:cubicBezTo>
                  <a:close/>
                  <a:moveTo>
                    <a:pt x="80127" y="3554"/>
                  </a:moveTo>
                  <a:cubicBezTo>
                    <a:pt x="80745" y="3554"/>
                    <a:pt x="81344" y="4026"/>
                    <a:pt x="81356" y="4748"/>
                  </a:cubicBezTo>
                  <a:cubicBezTo>
                    <a:pt x="81356" y="5424"/>
                    <a:pt x="80819" y="5978"/>
                    <a:pt x="80143" y="5978"/>
                  </a:cubicBezTo>
                  <a:cubicBezTo>
                    <a:pt x="80136" y="5978"/>
                    <a:pt x="80129" y="5978"/>
                    <a:pt x="80122" y="5978"/>
                  </a:cubicBezTo>
                  <a:cubicBezTo>
                    <a:pt x="79061" y="5978"/>
                    <a:pt x="78519" y="4691"/>
                    <a:pt x="79276" y="3916"/>
                  </a:cubicBezTo>
                  <a:cubicBezTo>
                    <a:pt x="79521" y="3666"/>
                    <a:pt x="79826" y="3554"/>
                    <a:pt x="80127" y="3554"/>
                  </a:cubicBezTo>
                  <a:close/>
                  <a:moveTo>
                    <a:pt x="76115" y="3595"/>
                  </a:moveTo>
                  <a:cubicBezTo>
                    <a:pt x="76730" y="3595"/>
                    <a:pt x="77324" y="4069"/>
                    <a:pt x="77336" y="4800"/>
                  </a:cubicBezTo>
                  <a:cubicBezTo>
                    <a:pt x="77336" y="5458"/>
                    <a:pt x="76816" y="6013"/>
                    <a:pt x="76140" y="6030"/>
                  </a:cubicBezTo>
                  <a:lnTo>
                    <a:pt x="76157" y="6030"/>
                  </a:lnTo>
                  <a:cubicBezTo>
                    <a:pt x="76150" y="6030"/>
                    <a:pt x="76143" y="6030"/>
                    <a:pt x="76136" y="6030"/>
                  </a:cubicBezTo>
                  <a:cubicBezTo>
                    <a:pt x="75058" y="6030"/>
                    <a:pt x="74499" y="4743"/>
                    <a:pt x="75256" y="3968"/>
                  </a:cubicBezTo>
                  <a:cubicBezTo>
                    <a:pt x="75503" y="3710"/>
                    <a:pt x="75811" y="3595"/>
                    <a:pt x="76115" y="3595"/>
                  </a:cubicBezTo>
                  <a:close/>
                  <a:moveTo>
                    <a:pt x="72112" y="3641"/>
                  </a:moveTo>
                  <a:cubicBezTo>
                    <a:pt x="72730" y="3641"/>
                    <a:pt x="73321" y="4112"/>
                    <a:pt x="73333" y="4835"/>
                  </a:cubicBezTo>
                  <a:cubicBezTo>
                    <a:pt x="73350" y="5510"/>
                    <a:pt x="72813" y="6065"/>
                    <a:pt x="72137" y="6065"/>
                  </a:cubicBezTo>
                  <a:cubicBezTo>
                    <a:pt x="72130" y="6065"/>
                    <a:pt x="72123" y="6065"/>
                    <a:pt x="72116" y="6065"/>
                  </a:cubicBezTo>
                  <a:cubicBezTo>
                    <a:pt x="71055" y="6065"/>
                    <a:pt x="70496" y="4777"/>
                    <a:pt x="71253" y="4003"/>
                  </a:cubicBezTo>
                  <a:cubicBezTo>
                    <a:pt x="71503" y="3753"/>
                    <a:pt x="71811" y="3641"/>
                    <a:pt x="72112" y="3641"/>
                  </a:cubicBezTo>
                  <a:close/>
                  <a:moveTo>
                    <a:pt x="68093" y="3676"/>
                  </a:moveTo>
                  <a:cubicBezTo>
                    <a:pt x="68716" y="3676"/>
                    <a:pt x="69313" y="4152"/>
                    <a:pt x="69313" y="4887"/>
                  </a:cubicBezTo>
                  <a:cubicBezTo>
                    <a:pt x="69330" y="5562"/>
                    <a:pt x="68793" y="6117"/>
                    <a:pt x="68117" y="6117"/>
                  </a:cubicBezTo>
                  <a:cubicBezTo>
                    <a:pt x="67043" y="6117"/>
                    <a:pt x="66488" y="4817"/>
                    <a:pt x="67233" y="4037"/>
                  </a:cubicBezTo>
                  <a:cubicBezTo>
                    <a:pt x="67483" y="3788"/>
                    <a:pt x="67791" y="3676"/>
                    <a:pt x="68093" y="3676"/>
                  </a:cubicBezTo>
                  <a:close/>
                  <a:moveTo>
                    <a:pt x="64082" y="3720"/>
                  </a:moveTo>
                  <a:cubicBezTo>
                    <a:pt x="64699" y="3720"/>
                    <a:pt x="65298" y="4199"/>
                    <a:pt x="65310" y="4921"/>
                  </a:cubicBezTo>
                  <a:cubicBezTo>
                    <a:pt x="65310" y="5597"/>
                    <a:pt x="64773" y="6152"/>
                    <a:pt x="64097" y="6152"/>
                  </a:cubicBezTo>
                  <a:cubicBezTo>
                    <a:pt x="64090" y="6152"/>
                    <a:pt x="64083" y="6152"/>
                    <a:pt x="64076" y="6152"/>
                  </a:cubicBezTo>
                  <a:cubicBezTo>
                    <a:pt x="63015" y="6152"/>
                    <a:pt x="62473" y="4864"/>
                    <a:pt x="63230" y="4089"/>
                  </a:cubicBezTo>
                  <a:cubicBezTo>
                    <a:pt x="63475" y="3834"/>
                    <a:pt x="63781" y="3720"/>
                    <a:pt x="64082" y="3720"/>
                  </a:cubicBezTo>
                  <a:close/>
                  <a:moveTo>
                    <a:pt x="60070" y="3763"/>
                  </a:moveTo>
                  <a:cubicBezTo>
                    <a:pt x="60693" y="3763"/>
                    <a:pt x="61290" y="4238"/>
                    <a:pt x="61290" y="4973"/>
                  </a:cubicBezTo>
                  <a:cubicBezTo>
                    <a:pt x="61307" y="5632"/>
                    <a:pt x="60770" y="6186"/>
                    <a:pt x="60094" y="6186"/>
                  </a:cubicBezTo>
                  <a:cubicBezTo>
                    <a:pt x="60087" y="6186"/>
                    <a:pt x="60080" y="6186"/>
                    <a:pt x="60073" y="6186"/>
                  </a:cubicBezTo>
                  <a:cubicBezTo>
                    <a:pt x="58995" y="6186"/>
                    <a:pt x="58453" y="4899"/>
                    <a:pt x="59210" y="4124"/>
                  </a:cubicBezTo>
                  <a:cubicBezTo>
                    <a:pt x="59460" y="3875"/>
                    <a:pt x="59768" y="3763"/>
                    <a:pt x="60070" y="3763"/>
                  </a:cubicBezTo>
                  <a:close/>
                  <a:moveTo>
                    <a:pt x="56059" y="3806"/>
                  </a:moveTo>
                  <a:cubicBezTo>
                    <a:pt x="56677" y="3806"/>
                    <a:pt x="57275" y="4286"/>
                    <a:pt x="57287" y="5008"/>
                  </a:cubicBezTo>
                  <a:cubicBezTo>
                    <a:pt x="57287" y="5684"/>
                    <a:pt x="56750" y="6221"/>
                    <a:pt x="56074" y="6238"/>
                  </a:cubicBezTo>
                  <a:cubicBezTo>
                    <a:pt x="56067" y="6238"/>
                    <a:pt x="56060" y="6238"/>
                    <a:pt x="56053" y="6238"/>
                  </a:cubicBezTo>
                  <a:cubicBezTo>
                    <a:pt x="54992" y="6238"/>
                    <a:pt x="54450" y="4934"/>
                    <a:pt x="55208" y="4176"/>
                  </a:cubicBezTo>
                  <a:cubicBezTo>
                    <a:pt x="55452" y="3920"/>
                    <a:pt x="55758" y="3806"/>
                    <a:pt x="56059" y="3806"/>
                  </a:cubicBezTo>
                  <a:close/>
                  <a:moveTo>
                    <a:pt x="52044" y="3849"/>
                  </a:moveTo>
                  <a:cubicBezTo>
                    <a:pt x="52663" y="3849"/>
                    <a:pt x="53255" y="4325"/>
                    <a:pt x="53267" y="5060"/>
                  </a:cubicBezTo>
                  <a:cubicBezTo>
                    <a:pt x="53267" y="5718"/>
                    <a:pt x="52730" y="6273"/>
                    <a:pt x="52071" y="6273"/>
                  </a:cubicBezTo>
                  <a:cubicBezTo>
                    <a:pt x="52064" y="6273"/>
                    <a:pt x="52057" y="6273"/>
                    <a:pt x="52050" y="6273"/>
                  </a:cubicBezTo>
                  <a:cubicBezTo>
                    <a:pt x="50990" y="6273"/>
                    <a:pt x="50447" y="4985"/>
                    <a:pt x="51187" y="4211"/>
                  </a:cubicBezTo>
                  <a:cubicBezTo>
                    <a:pt x="51437" y="3962"/>
                    <a:pt x="51743" y="3849"/>
                    <a:pt x="52044" y="3849"/>
                  </a:cubicBezTo>
                  <a:close/>
                  <a:moveTo>
                    <a:pt x="48030" y="3893"/>
                  </a:moveTo>
                  <a:cubicBezTo>
                    <a:pt x="48652" y="3893"/>
                    <a:pt x="49247" y="4372"/>
                    <a:pt x="49247" y="5095"/>
                  </a:cubicBezTo>
                  <a:cubicBezTo>
                    <a:pt x="49264" y="5770"/>
                    <a:pt x="48727" y="6307"/>
                    <a:pt x="48051" y="6325"/>
                  </a:cubicBezTo>
                  <a:cubicBezTo>
                    <a:pt x="48044" y="6325"/>
                    <a:pt x="48037" y="6325"/>
                    <a:pt x="48030" y="6325"/>
                  </a:cubicBezTo>
                  <a:cubicBezTo>
                    <a:pt x="46970" y="6325"/>
                    <a:pt x="46427" y="5020"/>
                    <a:pt x="47167" y="4263"/>
                  </a:cubicBezTo>
                  <a:cubicBezTo>
                    <a:pt x="47417" y="4007"/>
                    <a:pt x="47727" y="3893"/>
                    <a:pt x="48030" y="3893"/>
                  </a:cubicBezTo>
                  <a:close/>
                  <a:moveTo>
                    <a:pt x="44021" y="3936"/>
                  </a:moveTo>
                  <a:cubicBezTo>
                    <a:pt x="44640" y="3936"/>
                    <a:pt x="45232" y="4412"/>
                    <a:pt x="45244" y="5146"/>
                  </a:cubicBezTo>
                  <a:cubicBezTo>
                    <a:pt x="45244" y="5805"/>
                    <a:pt x="44707" y="6359"/>
                    <a:pt x="44048" y="6359"/>
                  </a:cubicBezTo>
                  <a:cubicBezTo>
                    <a:pt x="44041" y="6360"/>
                    <a:pt x="44034" y="6360"/>
                    <a:pt x="44027" y="6360"/>
                  </a:cubicBezTo>
                  <a:cubicBezTo>
                    <a:pt x="42950" y="6360"/>
                    <a:pt x="42424" y="5072"/>
                    <a:pt x="43165" y="4297"/>
                  </a:cubicBezTo>
                  <a:cubicBezTo>
                    <a:pt x="43414" y="4048"/>
                    <a:pt x="43720" y="3936"/>
                    <a:pt x="44021" y="3936"/>
                  </a:cubicBezTo>
                  <a:close/>
                  <a:moveTo>
                    <a:pt x="40007" y="3980"/>
                  </a:moveTo>
                  <a:cubicBezTo>
                    <a:pt x="40629" y="3980"/>
                    <a:pt x="41224" y="4459"/>
                    <a:pt x="41224" y="5181"/>
                  </a:cubicBezTo>
                  <a:cubicBezTo>
                    <a:pt x="41241" y="5857"/>
                    <a:pt x="40704" y="6394"/>
                    <a:pt x="40028" y="6411"/>
                  </a:cubicBezTo>
                  <a:cubicBezTo>
                    <a:pt x="38954" y="6411"/>
                    <a:pt x="38399" y="5112"/>
                    <a:pt x="39144" y="4349"/>
                  </a:cubicBezTo>
                  <a:cubicBezTo>
                    <a:pt x="39394" y="4094"/>
                    <a:pt x="39704" y="3980"/>
                    <a:pt x="40007" y="3980"/>
                  </a:cubicBezTo>
                  <a:close/>
                  <a:moveTo>
                    <a:pt x="36000" y="4022"/>
                  </a:moveTo>
                  <a:cubicBezTo>
                    <a:pt x="36618" y="4022"/>
                    <a:pt x="37209" y="4494"/>
                    <a:pt x="37221" y="5216"/>
                  </a:cubicBezTo>
                  <a:cubicBezTo>
                    <a:pt x="37221" y="5892"/>
                    <a:pt x="36684" y="6446"/>
                    <a:pt x="36025" y="6446"/>
                  </a:cubicBezTo>
                  <a:cubicBezTo>
                    <a:pt x="36018" y="6446"/>
                    <a:pt x="36011" y="6446"/>
                    <a:pt x="36004" y="6446"/>
                  </a:cubicBezTo>
                  <a:cubicBezTo>
                    <a:pt x="34926" y="6446"/>
                    <a:pt x="34384" y="5159"/>
                    <a:pt x="35142" y="4384"/>
                  </a:cubicBezTo>
                  <a:cubicBezTo>
                    <a:pt x="35392" y="4134"/>
                    <a:pt x="35699" y="4022"/>
                    <a:pt x="36000" y="4022"/>
                  </a:cubicBezTo>
                  <a:close/>
                  <a:moveTo>
                    <a:pt x="31992" y="4062"/>
                  </a:moveTo>
                  <a:cubicBezTo>
                    <a:pt x="32611" y="4062"/>
                    <a:pt x="33201" y="4537"/>
                    <a:pt x="33201" y="5268"/>
                  </a:cubicBezTo>
                  <a:cubicBezTo>
                    <a:pt x="33201" y="5926"/>
                    <a:pt x="32681" y="6481"/>
                    <a:pt x="32005" y="6481"/>
                  </a:cubicBezTo>
                  <a:cubicBezTo>
                    <a:pt x="31998" y="6481"/>
                    <a:pt x="31991" y="6481"/>
                    <a:pt x="31984" y="6481"/>
                  </a:cubicBezTo>
                  <a:cubicBezTo>
                    <a:pt x="30923" y="6481"/>
                    <a:pt x="30364" y="5193"/>
                    <a:pt x="31121" y="4436"/>
                  </a:cubicBezTo>
                  <a:cubicBezTo>
                    <a:pt x="31374" y="4178"/>
                    <a:pt x="31686" y="4062"/>
                    <a:pt x="31992" y="4062"/>
                  </a:cubicBezTo>
                  <a:close/>
                  <a:moveTo>
                    <a:pt x="27970" y="4109"/>
                  </a:moveTo>
                  <a:cubicBezTo>
                    <a:pt x="28587" y="4109"/>
                    <a:pt x="29186" y="4580"/>
                    <a:pt x="29198" y="5302"/>
                  </a:cubicBezTo>
                  <a:cubicBezTo>
                    <a:pt x="29198" y="5978"/>
                    <a:pt x="28661" y="6533"/>
                    <a:pt x="27985" y="6533"/>
                  </a:cubicBezTo>
                  <a:cubicBezTo>
                    <a:pt x="26911" y="6533"/>
                    <a:pt x="26356" y="5250"/>
                    <a:pt x="27119" y="4471"/>
                  </a:cubicBezTo>
                  <a:cubicBezTo>
                    <a:pt x="27363" y="4221"/>
                    <a:pt x="27669" y="4109"/>
                    <a:pt x="27970" y="4109"/>
                  </a:cubicBezTo>
                  <a:close/>
                  <a:moveTo>
                    <a:pt x="23955" y="4144"/>
                  </a:moveTo>
                  <a:cubicBezTo>
                    <a:pt x="24574" y="4144"/>
                    <a:pt x="25166" y="4620"/>
                    <a:pt x="25178" y="5354"/>
                  </a:cubicBezTo>
                  <a:cubicBezTo>
                    <a:pt x="25178" y="6013"/>
                    <a:pt x="24641" y="6567"/>
                    <a:pt x="23982" y="6567"/>
                  </a:cubicBezTo>
                  <a:cubicBezTo>
                    <a:pt x="23975" y="6568"/>
                    <a:pt x="23968" y="6568"/>
                    <a:pt x="23961" y="6568"/>
                  </a:cubicBezTo>
                  <a:cubicBezTo>
                    <a:pt x="22883" y="6568"/>
                    <a:pt x="22341" y="5280"/>
                    <a:pt x="23099" y="4505"/>
                  </a:cubicBezTo>
                  <a:cubicBezTo>
                    <a:pt x="23348" y="4256"/>
                    <a:pt x="23654" y="4144"/>
                    <a:pt x="23955" y="4144"/>
                  </a:cubicBezTo>
                  <a:close/>
                  <a:moveTo>
                    <a:pt x="19942" y="4188"/>
                  </a:moveTo>
                  <a:cubicBezTo>
                    <a:pt x="20565" y="4188"/>
                    <a:pt x="21163" y="4667"/>
                    <a:pt x="21175" y="5389"/>
                  </a:cubicBezTo>
                  <a:cubicBezTo>
                    <a:pt x="21175" y="6065"/>
                    <a:pt x="20638" y="6602"/>
                    <a:pt x="19962" y="6619"/>
                  </a:cubicBezTo>
                  <a:cubicBezTo>
                    <a:pt x="19955" y="6620"/>
                    <a:pt x="19948" y="6620"/>
                    <a:pt x="19941" y="6620"/>
                  </a:cubicBezTo>
                  <a:cubicBezTo>
                    <a:pt x="18881" y="6620"/>
                    <a:pt x="18338" y="5315"/>
                    <a:pt x="19078" y="4557"/>
                  </a:cubicBezTo>
                  <a:cubicBezTo>
                    <a:pt x="19328" y="4302"/>
                    <a:pt x="19638" y="4188"/>
                    <a:pt x="19942" y="4188"/>
                  </a:cubicBezTo>
                  <a:close/>
                  <a:moveTo>
                    <a:pt x="15932" y="4231"/>
                  </a:moveTo>
                  <a:cubicBezTo>
                    <a:pt x="16551" y="4231"/>
                    <a:pt x="17143" y="4706"/>
                    <a:pt x="17155" y="5441"/>
                  </a:cubicBezTo>
                  <a:cubicBezTo>
                    <a:pt x="17155" y="6100"/>
                    <a:pt x="16618" y="6654"/>
                    <a:pt x="15959" y="6654"/>
                  </a:cubicBezTo>
                  <a:cubicBezTo>
                    <a:pt x="15952" y="6654"/>
                    <a:pt x="15945" y="6654"/>
                    <a:pt x="15938" y="6654"/>
                  </a:cubicBezTo>
                  <a:cubicBezTo>
                    <a:pt x="14860" y="6654"/>
                    <a:pt x="14318" y="5367"/>
                    <a:pt x="15076" y="4592"/>
                  </a:cubicBezTo>
                  <a:cubicBezTo>
                    <a:pt x="15325" y="4343"/>
                    <a:pt x="15631" y="4231"/>
                    <a:pt x="15932" y="4231"/>
                  </a:cubicBezTo>
                  <a:close/>
                  <a:moveTo>
                    <a:pt x="11922" y="4270"/>
                  </a:moveTo>
                  <a:cubicBezTo>
                    <a:pt x="12537" y="4270"/>
                    <a:pt x="13123" y="4745"/>
                    <a:pt x="13135" y="5476"/>
                  </a:cubicBezTo>
                  <a:cubicBezTo>
                    <a:pt x="13152" y="6134"/>
                    <a:pt x="12615" y="6689"/>
                    <a:pt x="11939" y="6706"/>
                  </a:cubicBezTo>
                  <a:cubicBezTo>
                    <a:pt x="10865" y="6706"/>
                    <a:pt x="10310" y="5424"/>
                    <a:pt x="11055" y="4644"/>
                  </a:cubicBezTo>
                  <a:cubicBezTo>
                    <a:pt x="11308" y="4386"/>
                    <a:pt x="11618" y="4270"/>
                    <a:pt x="11922" y="4270"/>
                  </a:cubicBezTo>
                  <a:close/>
                  <a:moveTo>
                    <a:pt x="7901" y="4317"/>
                  </a:moveTo>
                  <a:cubicBezTo>
                    <a:pt x="8520" y="4317"/>
                    <a:pt x="9120" y="4793"/>
                    <a:pt x="9132" y="5528"/>
                  </a:cubicBezTo>
                  <a:cubicBezTo>
                    <a:pt x="9132" y="6186"/>
                    <a:pt x="8595" y="6741"/>
                    <a:pt x="7936" y="6741"/>
                  </a:cubicBezTo>
                  <a:cubicBezTo>
                    <a:pt x="7929" y="6741"/>
                    <a:pt x="7922" y="6741"/>
                    <a:pt x="7915" y="6741"/>
                  </a:cubicBezTo>
                  <a:cubicBezTo>
                    <a:pt x="6837" y="6741"/>
                    <a:pt x="6295" y="5453"/>
                    <a:pt x="7053" y="4679"/>
                  </a:cubicBezTo>
                  <a:cubicBezTo>
                    <a:pt x="7296" y="4429"/>
                    <a:pt x="7601" y="4317"/>
                    <a:pt x="7901" y="4317"/>
                  </a:cubicBezTo>
                  <a:close/>
                  <a:moveTo>
                    <a:pt x="3895" y="4361"/>
                  </a:moveTo>
                  <a:cubicBezTo>
                    <a:pt x="4517" y="4361"/>
                    <a:pt x="5112" y="4840"/>
                    <a:pt x="5112" y="5562"/>
                  </a:cubicBezTo>
                  <a:cubicBezTo>
                    <a:pt x="5129" y="6238"/>
                    <a:pt x="4592" y="6775"/>
                    <a:pt x="3916" y="6793"/>
                  </a:cubicBezTo>
                  <a:cubicBezTo>
                    <a:pt x="2842" y="6793"/>
                    <a:pt x="2287" y="5493"/>
                    <a:pt x="3033" y="4731"/>
                  </a:cubicBezTo>
                  <a:cubicBezTo>
                    <a:pt x="3283" y="4475"/>
                    <a:pt x="3592" y="4361"/>
                    <a:pt x="3895" y="4361"/>
                  </a:cubicBezTo>
                  <a:close/>
                  <a:moveTo>
                    <a:pt x="144240" y="0"/>
                  </a:moveTo>
                  <a:lnTo>
                    <a:pt x="0" y="2928"/>
                  </a:lnTo>
                  <a:lnTo>
                    <a:pt x="537" y="29926"/>
                  </a:lnTo>
                  <a:lnTo>
                    <a:pt x="144794" y="26997"/>
                  </a:lnTo>
                  <a:lnTo>
                    <a:pt x="144240" y="0"/>
                  </a:lnTo>
                  <a:close/>
                </a:path>
              </a:pathLst>
            </a:custGeom>
            <a:solidFill>
              <a:srgbClr val="D1EAF7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1" name="Google Shape;2765;p93"/>
            <p:cNvSpPr/>
            <p:nvPr/>
          </p:nvSpPr>
          <p:spPr>
            <a:xfrm>
              <a:off x="10461273" y="1445511"/>
              <a:ext cx="434950" cy="454875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19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2766;p93"/>
            <p:cNvSpPr/>
            <p:nvPr/>
          </p:nvSpPr>
          <p:spPr>
            <a:xfrm>
              <a:off x="6931615" y="885353"/>
              <a:ext cx="435400" cy="454900"/>
            </a:xfrm>
            <a:custGeom>
              <a:avLst/>
              <a:gdLst/>
              <a:ahLst/>
              <a:cxnLst/>
              <a:rect l="l" t="t" r="r" b="b"/>
              <a:pathLst>
                <a:path w="17416" h="18196" extrusionOk="0">
                  <a:moveTo>
                    <a:pt x="12217" y="1"/>
                  </a:moveTo>
                  <a:lnTo>
                    <a:pt x="0" y="13222"/>
                  </a:lnTo>
                  <a:lnTo>
                    <a:pt x="52" y="13344"/>
                  </a:lnTo>
                  <a:lnTo>
                    <a:pt x="122" y="13534"/>
                  </a:lnTo>
                  <a:lnTo>
                    <a:pt x="139" y="13534"/>
                  </a:lnTo>
                  <a:lnTo>
                    <a:pt x="312" y="13604"/>
                  </a:lnTo>
                  <a:lnTo>
                    <a:pt x="503" y="13656"/>
                  </a:lnTo>
                  <a:lnTo>
                    <a:pt x="572" y="13846"/>
                  </a:lnTo>
                  <a:lnTo>
                    <a:pt x="641" y="14037"/>
                  </a:lnTo>
                  <a:lnTo>
                    <a:pt x="659" y="14054"/>
                  </a:lnTo>
                  <a:lnTo>
                    <a:pt x="849" y="14106"/>
                  </a:lnTo>
                  <a:lnTo>
                    <a:pt x="1023" y="14175"/>
                  </a:lnTo>
                  <a:lnTo>
                    <a:pt x="1092" y="14349"/>
                  </a:lnTo>
                  <a:lnTo>
                    <a:pt x="1179" y="14539"/>
                  </a:lnTo>
                  <a:lnTo>
                    <a:pt x="1179" y="14557"/>
                  </a:lnTo>
                  <a:lnTo>
                    <a:pt x="1369" y="14609"/>
                  </a:lnTo>
                  <a:lnTo>
                    <a:pt x="1560" y="14678"/>
                  </a:lnTo>
                  <a:lnTo>
                    <a:pt x="1629" y="14869"/>
                  </a:lnTo>
                  <a:lnTo>
                    <a:pt x="1698" y="15042"/>
                  </a:lnTo>
                  <a:lnTo>
                    <a:pt x="1698" y="15059"/>
                  </a:lnTo>
                  <a:lnTo>
                    <a:pt x="1716" y="15059"/>
                  </a:lnTo>
                  <a:lnTo>
                    <a:pt x="1889" y="15128"/>
                  </a:lnTo>
                  <a:lnTo>
                    <a:pt x="2080" y="15180"/>
                  </a:lnTo>
                  <a:lnTo>
                    <a:pt x="2149" y="15371"/>
                  </a:lnTo>
                  <a:lnTo>
                    <a:pt x="2218" y="15562"/>
                  </a:lnTo>
                  <a:lnTo>
                    <a:pt x="2236" y="15562"/>
                  </a:lnTo>
                  <a:lnTo>
                    <a:pt x="2409" y="15631"/>
                  </a:lnTo>
                  <a:lnTo>
                    <a:pt x="2600" y="15683"/>
                  </a:lnTo>
                  <a:lnTo>
                    <a:pt x="2669" y="15874"/>
                  </a:lnTo>
                  <a:lnTo>
                    <a:pt x="2738" y="16064"/>
                  </a:lnTo>
                  <a:lnTo>
                    <a:pt x="2755" y="16064"/>
                  </a:lnTo>
                  <a:lnTo>
                    <a:pt x="2946" y="16134"/>
                  </a:lnTo>
                  <a:lnTo>
                    <a:pt x="3119" y="16186"/>
                  </a:lnTo>
                  <a:lnTo>
                    <a:pt x="3206" y="16376"/>
                  </a:lnTo>
                  <a:lnTo>
                    <a:pt x="3275" y="16567"/>
                  </a:lnTo>
                  <a:lnTo>
                    <a:pt x="3275" y="16584"/>
                  </a:lnTo>
                  <a:lnTo>
                    <a:pt x="3466" y="16636"/>
                  </a:lnTo>
                  <a:lnTo>
                    <a:pt x="3657" y="16705"/>
                  </a:lnTo>
                  <a:lnTo>
                    <a:pt x="3726" y="16879"/>
                  </a:lnTo>
                  <a:lnTo>
                    <a:pt x="3795" y="17069"/>
                  </a:lnTo>
                  <a:lnTo>
                    <a:pt x="3795" y="17087"/>
                  </a:lnTo>
                  <a:lnTo>
                    <a:pt x="3813" y="17087"/>
                  </a:lnTo>
                  <a:lnTo>
                    <a:pt x="3986" y="17139"/>
                  </a:lnTo>
                  <a:lnTo>
                    <a:pt x="4176" y="17208"/>
                  </a:lnTo>
                  <a:lnTo>
                    <a:pt x="4246" y="17398"/>
                  </a:lnTo>
                  <a:lnTo>
                    <a:pt x="4315" y="17572"/>
                  </a:lnTo>
                  <a:lnTo>
                    <a:pt x="4332" y="17589"/>
                  </a:lnTo>
                  <a:lnTo>
                    <a:pt x="4523" y="17641"/>
                  </a:lnTo>
                  <a:lnTo>
                    <a:pt x="4696" y="17710"/>
                  </a:lnTo>
                  <a:lnTo>
                    <a:pt x="4766" y="17901"/>
                  </a:lnTo>
                  <a:lnTo>
                    <a:pt x="4852" y="18092"/>
                  </a:lnTo>
                  <a:lnTo>
                    <a:pt x="5043" y="18161"/>
                  </a:lnTo>
                  <a:lnTo>
                    <a:pt x="5147" y="18196"/>
                  </a:lnTo>
                  <a:lnTo>
                    <a:pt x="5216" y="18126"/>
                  </a:lnTo>
                  <a:lnTo>
                    <a:pt x="17415" y="4939"/>
                  </a:lnTo>
                  <a:lnTo>
                    <a:pt x="17380" y="4870"/>
                  </a:lnTo>
                  <a:lnTo>
                    <a:pt x="17311" y="4680"/>
                  </a:lnTo>
                  <a:lnTo>
                    <a:pt x="17311" y="4662"/>
                  </a:lnTo>
                  <a:lnTo>
                    <a:pt x="17121" y="4610"/>
                  </a:lnTo>
                  <a:lnTo>
                    <a:pt x="16930" y="4541"/>
                  </a:lnTo>
                  <a:lnTo>
                    <a:pt x="16861" y="4350"/>
                  </a:lnTo>
                  <a:lnTo>
                    <a:pt x="16791" y="4177"/>
                  </a:lnTo>
                  <a:lnTo>
                    <a:pt x="16774" y="4160"/>
                  </a:lnTo>
                  <a:lnTo>
                    <a:pt x="16601" y="4108"/>
                  </a:lnTo>
                  <a:lnTo>
                    <a:pt x="16410" y="4038"/>
                  </a:lnTo>
                  <a:lnTo>
                    <a:pt x="16341" y="3848"/>
                  </a:lnTo>
                  <a:lnTo>
                    <a:pt x="16271" y="3657"/>
                  </a:lnTo>
                  <a:lnTo>
                    <a:pt x="16254" y="3657"/>
                  </a:lnTo>
                  <a:lnTo>
                    <a:pt x="16064" y="3588"/>
                  </a:lnTo>
                  <a:lnTo>
                    <a:pt x="15890" y="3536"/>
                  </a:lnTo>
                  <a:lnTo>
                    <a:pt x="15821" y="3345"/>
                  </a:lnTo>
                  <a:lnTo>
                    <a:pt x="15734" y="3155"/>
                  </a:lnTo>
                  <a:lnTo>
                    <a:pt x="15544" y="3085"/>
                  </a:lnTo>
                  <a:lnTo>
                    <a:pt x="15353" y="3033"/>
                  </a:lnTo>
                  <a:lnTo>
                    <a:pt x="15284" y="2843"/>
                  </a:lnTo>
                  <a:lnTo>
                    <a:pt x="15214" y="2652"/>
                  </a:lnTo>
                  <a:lnTo>
                    <a:pt x="15197" y="2652"/>
                  </a:lnTo>
                  <a:lnTo>
                    <a:pt x="15024" y="2583"/>
                  </a:lnTo>
                  <a:lnTo>
                    <a:pt x="14833" y="2531"/>
                  </a:lnTo>
                  <a:lnTo>
                    <a:pt x="14764" y="2340"/>
                  </a:lnTo>
                  <a:lnTo>
                    <a:pt x="14695" y="2150"/>
                  </a:lnTo>
                  <a:lnTo>
                    <a:pt x="14677" y="2132"/>
                  </a:lnTo>
                  <a:lnTo>
                    <a:pt x="14504" y="2080"/>
                  </a:lnTo>
                  <a:lnTo>
                    <a:pt x="14313" y="2011"/>
                  </a:lnTo>
                  <a:lnTo>
                    <a:pt x="14244" y="1838"/>
                  </a:lnTo>
                  <a:lnTo>
                    <a:pt x="14157" y="1647"/>
                  </a:lnTo>
                  <a:lnTo>
                    <a:pt x="14157" y="1630"/>
                  </a:lnTo>
                  <a:lnTo>
                    <a:pt x="13967" y="1578"/>
                  </a:lnTo>
                  <a:lnTo>
                    <a:pt x="13794" y="1509"/>
                  </a:lnTo>
                  <a:lnTo>
                    <a:pt x="13707" y="1318"/>
                  </a:lnTo>
                  <a:lnTo>
                    <a:pt x="13638" y="1145"/>
                  </a:lnTo>
                  <a:lnTo>
                    <a:pt x="13638" y="1127"/>
                  </a:lnTo>
                  <a:lnTo>
                    <a:pt x="13447" y="1058"/>
                  </a:lnTo>
                  <a:lnTo>
                    <a:pt x="13256" y="1006"/>
                  </a:lnTo>
                  <a:lnTo>
                    <a:pt x="13187" y="815"/>
                  </a:lnTo>
                  <a:lnTo>
                    <a:pt x="13118" y="625"/>
                  </a:lnTo>
                  <a:lnTo>
                    <a:pt x="13100" y="625"/>
                  </a:lnTo>
                  <a:lnTo>
                    <a:pt x="12927" y="555"/>
                  </a:lnTo>
                  <a:lnTo>
                    <a:pt x="12737" y="503"/>
                  </a:lnTo>
                  <a:lnTo>
                    <a:pt x="12667" y="313"/>
                  </a:lnTo>
                  <a:lnTo>
                    <a:pt x="12598" y="122"/>
                  </a:lnTo>
                  <a:lnTo>
                    <a:pt x="12581" y="122"/>
                  </a:lnTo>
                  <a:lnTo>
                    <a:pt x="12390" y="53"/>
                  </a:lnTo>
                  <a:lnTo>
                    <a:pt x="12217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19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Metin kutusu 102"/>
            <p:cNvSpPr txBox="1"/>
            <p:nvPr/>
          </p:nvSpPr>
          <p:spPr>
            <a:xfrm>
              <a:off x="7412335" y="1219928"/>
              <a:ext cx="285670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r-TR" sz="2800" dirty="0" smtClean="0"/>
                <a:t>Surenin Mesajları</a:t>
              </a:r>
            </a:p>
          </p:txBody>
        </p:sp>
      </p:grpSp>
      <p:grpSp>
        <p:nvGrpSpPr>
          <p:cNvPr id="85" name="Google Shape;2787;p94"/>
          <p:cNvGrpSpPr/>
          <p:nvPr/>
        </p:nvGrpSpPr>
        <p:grpSpPr>
          <a:xfrm>
            <a:off x="6313577" y="2117558"/>
            <a:ext cx="5333003" cy="1171074"/>
            <a:chOff x="603890" y="3462312"/>
            <a:chExt cx="1521682" cy="368864"/>
          </a:xfrm>
        </p:grpSpPr>
        <p:sp>
          <p:nvSpPr>
            <p:cNvPr id="86" name="Google Shape;2788;p94"/>
            <p:cNvSpPr/>
            <p:nvPr/>
          </p:nvSpPr>
          <p:spPr>
            <a:xfrm>
              <a:off x="768148" y="3462975"/>
              <a:ext cx="1357424" cy="368201"/>
            </a:xfrm>
            <a:custGeom>
              <a:avLst/>
              <a:gdLst/>
              <a:ahLst/>
              <a:cxnLst/>
              <a:rect l="l" t="t" r="r" b="b"/>
              <a:pathLst>
                <a:path w="45323" h="54227" extrusionOk="0">
                  <a:moveTo>
                    <a:pt x="0" y="0"/>
                  </a:moveTo>
                  <a:lnTo>
                    <a:pt x="0" y="54227"/>
                  </a:lnTo>
                  <a:lnTo>
                    <a:pt x="45323" y="54227"/>
                  </a:lnTo>
                  <a:lnTo>
                    <a:pt x="45323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571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1">
                <a:buClr>
                  <a:srgbClr val="000000"/>
                </a:buClr>
                <a:buFont typeface="Arial"/>
                <a:buNone/>
              </a:pPr>
              <a:r>
                <a:rPr lang="tr-TR" sz="2400" kern="0" dirty="0" smtClean="0">
                  <a:solidFill>
                    <a:srgbClr val="000000"/>
                  </a:solidFill>
                  <a:cs typeface="Arial"/>
                  <a:sym typeface="Arial"/>
                </a:rPr>
                <a:t>Fetih, zafer ve başarılar Allah’ın yardımıyla oluyor</a:t>
              </a:r>
              <a:r>
                <a:rPr lang="tr-TR" sz="1400" kern="0" dirty="0" smtClean="0">
                  <a:solidFill>
                    <a:srgbClr val="000000"/>
                  </a:solidFill>
                  <a:cs typeface="Arial"/>
                  <a:sym typeface="Arial"/>
                </a:rPr>
                <a:t>.</a:t>
              </a:r>
              <a:endParaRPr sz="1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2789;p94"/>
            <p:cNvSpPr/>
            <p:nvPr/>
          </p:nvSpPr>
          <p:spPr>
            <a:xfrm>
              <a:off x="603890" y="3462982"/>
              <a:ext cx="164195" cy="368193"/>
            </a:xfrm>
            <a:custGeom>
              <a:avLst/>
              <a:gdLst/>
              <a:ahLst/>
              <a:cxnLst/>
              <a:rect l="l" t="t" r="r" b="b"/>
              <a:pathLst>
                <a:path w="45323" h="54227" extrusionOk="0">
                  <a:moveTo>
                    <a:pt x="0" y="0"/>
                  </a:moveTo>
                  <a:lnTo>
                    <a:pt x="0" y="54227"/>
                  </a:lnTo>
                  <a:lnTo>
                    <a:pt x="45323" y="54227"/>
                  </a:lnTo>
                  <a:lnTo>
                    <a:pt x="4532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2790;p94"/>
            <p:cNvSpPr/>
            <p:nvPr/>
          </p:nvSpPr>
          <p:spPr>
            <a:xfrm rot="10800000">
              <a:off x="765364" y="3462312"/>
              <a:ext cx="130021" cy="368010"/>
            </a:xfrm>
            <a:custGeom>
              <a:avLst/>
              <a:gdLst/>
              <a:ahLst/>
              <a:cxnLst/>
              <a:rect l="l" t="t" r="r" b="b"/>
              <a:pathLst>
                <a:path w="45323" h="54227" extrusionOk="0">
                  <a:moveTo>
                    <a:pt x="0" y="0"/>
                  </a:moveTo>
                  <a:lnTo>
                    <a:pt x="0" y="54227"/>
                  </a:lnTo>
                  <a:lnTo>
                    <a:pt x="45323" y="54227"/>
                  </a:lnTo>
                  <a:lnTo>
                    <a:pt x="45323" y="0"/>
                  </a:lnTo>
                  <a:close/>
                </a:path>
              </a:pathLst>
            </a:custGeom>
            <a:gradFill>
              <a:gsLst>
                <a:gs pos="0">
                  <a:srgbClr val="AAC6D5">
                    <a:alpha val="75294"/>
                  </a:srgbClr>
                </a:gs>
                <a:gs pos="100000">
                  <a:srgbClr val="D1EAF7">
                    <a:alpha val="21176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" name="Google Shape;2791;p94"/>
          <p:cNvGrpSpPr/>
          <p:nvPr/>
        </p:nvGrpSpPr>
        <p:grpSpPr>
          <a:xfrm>
            <a:off x="6313577" y="3625520"/>
            <a:ext cx="5349033" cy="1010651"/>
            <a:chOff x="603900" y="3940635"/>
            <a:chExt cx="1521755" cy="368869"/>
          </a:xfrm>
        </p:grpSpPr>
        <p:sp>
          <p:nvSpPr>
            <p:cNvPr id="90" name="Google Shape;2792;p94"/>
            <p:cNvSpPr/>
            <p:nvPr/>
          </p:nvSpPr>
          <p:spPr>
            <a:xfrm>
              <a:off x="768231" y="3941303"/>
              <a:ext cx="1357424" cy="368201"/>
            </a:xfrm>
            <a:custGeom>
              <a:avLst/>
              <a:gdLst/>
              <a:ahLst/>
              <a:cxnLst/>
              <a:rect l="l" t="t" r="r" b="b"/>
              <a:pathLst>
                <a:path w="45323" h="54227" extrusionOk="0">
                  <a:moveTo>
                    <a:pt x="0" y="0"/>
                  </a:moveTo>
                  <a:lnTo>
                    <a:pt x="0" y="54227"/>
                  </a:lnTo>
                  <a:lnTo>
                    <a:pt x="45323" y="54227"/>
                  </a:lnTo>
                  <a:lnTo>
                    <a:pt x="45323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571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1">
                <a:buClr>
                  <a:srgbClr val="000000"/>
                </a:buClr>
                <a:buFont typeface="Arial"/>
                <a:buNone/>
              </a:pPr>
              <a:r>
                <a:rPr lang="tr-TR" sz="2400" kern="0" dirty="0" smtClean="0">
                  <a:solidFill>
                    <a:srgbClr val="000000"/>
                  </a:solidFill>
                  <a:cs typeface="Arial"/>
                  <a:sym typeface="Arial"/>
                </a:rPr>
                <a:t>Allah tövbeleri çokça kabul edendir.</a:t>
              </a:r>
              <a:endParaRPr sz="2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2793;p94"/>
            <p:cNvSpPr/>
            <p:nvPr/>
          </p:nvSpPr>
          <p:spPr>
            <a:xfrm>
              <a:off x="603900" y="3941305"/>
              <a:ext cx="164195" cy="368193"/>
            </a:xfrm>
            <a:custGeom>
              <a:avLst/>
              <a:gdLst/>
              <a:ahLst/>
              <a:cxnLst/>
              <a:rect l="l" t="t" r="r" b="b"/>
              <a:pathLst>
                <a:path w="45323" h="54227" extrusionOk="0">
                  <a:moveTo>
                    <a:pt x="0" y="0"/>
                  </a:moveTo>
                  <a:lnTo>
                    <a:pt x="0" y="54227"/>
                  </a:lnTo>
                  <a:lnTo>
                    <a:pt x="45323" y="54227"/>
                  </a:lnTo>
                  <a:lnTo>
                    <a:pt x="45323" y="0"/>
                  </a:lnTo>
                  <a:close/>
                </a:path>
              </a:pathLst>
            </a:custGeom>
            <a:solidFill>
              <a:srgbClr val="FFC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2794;p94"/>
            <p:cNvSpPr/>
            <p:nvPr/>
          </p:nvSpPr>
          <p:spPr>
            <a:xfrm rot="10800000">
              <a:off x="765373" y="3940635"/>
              <a:ext cx="130021" cy="368010"/>
            </a:xfrm>
            <a:custGeom>
              <a:avLst/>
              <a:gdLst/>
              <a:ahLst/>
              <a:cxnLst/>
              <a:rect l="l" t="t" r="r" b="b"/>
              <a:pathLst>
                <a:path w="45323" h="54227" extrusionOk="0">
                  <a:moveTo>
                    <a:pt x="0" y="0"/>
                  </a:moveTo>
                  <a:lnTo>
                    <a:pt x="0" y="54227"/>
                  </a:lnTo>
                  <a:lnTo>
                    <a:pt x="45323" y="54227"/>
                  </a:lnTo>
                  <a:lnTo>
                    <a:pt x="45323" y="0"/>
                  </a:lnTo>
                  <a:close/>
                </a:path>
              </a:pathLst>
            </a:custGeom>
            <a:gradFill>
              <a:gsLst>
                <a:gs pos="0">
                  <a:srgbClr val="CF8890">
                    <a:alpha val="41176"/>
                  </a:srgbClr>
                </a:gs>
                <a:gs pos="100000">
                  <a:srgbClr val="FFC5CB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3" name="Google Shape;2795;p94"/>
          <p:cNvGrpSpPr/>
          <p:nvPr/>
        </p:nvGrpSpPr>
        <p:grpSpPr>
          <a:xfrm>
            <a:off x="6313577" y="4973059"/>
            <a:ext cx="5413201" cy="1010646"/>
            <a:chOff x="603900" y="4418951"/>
            <a:chExt cx="1521755" cy="368871"/>
          </a:xfrm>
        </p:grpSpPr>
        <p:sp>
          <p:nvSpPr>
            <p:cNvPr id="94" name="Google Shape;2796;p94"/>
            <p:cNvSpPr/>
            <p:nvPr/>
          </p:nvSpPr>
          <p:spPr>
            <a:xfrm>
              <a:off x="768231" y="4419621"/>
              <a:ext cx="1357424" cy="368201"/>
            </a:xfrm>
            <a:custGeom>
              <a:avLst/>
              <a:gdLst/>
              <a:ahLst/>
              <a:cxnLst/>
              <a:rect l="l" t="t" r="r" b="b"/>
              <a:pathLst>
                <a:path w="45323" h="54227" extrusionOk="0">
                  <a:moveTo>
                    <a:pt x="0" y="0"/>
                  </a:moveTo>
                  <a:lnTo>
                    <a:pt x="0" y="54227"/>
                  </a:lnTo>
                  <a:lnTo>
                    <a:pt x="45323" y="54227"/>
                  </a:lnTo>
                  <a:lnTo>
                    <a:pt x="45323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571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1">
                <a:buClr>
                  <a:srgbClr val="000000"/>
                </a:buClr>
                <a:buFont typeface="Arial"/>
                <a:buNone/>
              </a:pPr>
              <a:r>
                <a:rPr kumimoji="0" lang="tr-T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Allah daima bağışlayandır.</a:t>
              </a:r>
              <a:endParaRPr kumimoji="0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2797;p94"/>
            <p:cNvSpPr/>
            <p:nvPr/>
          </p:nvSpPr>
          <p:spPr>
            <a:xfrm>
              <a:off x="603900" y="4419620"/>
              <a:ext cx="164195" cy="368193"/>
            </a:xfrm>
            <a:custGeom>
              <a:avLst/>
              <a:gdLst/>
              <a:ahLst/>
              <a:cxnLst/>
              <a:rect l="l" t="t" r="r" b="b"/>
              <a:pathLst>
                <a:path w="45323" h="54227" extrusionOk="0">
                  <a:moveTo>
                    <a:pt x="0" y="0"/>
                  </a:moveTo>
                  <a:lnTo>
                    <a:pt x="0" y="54227"/>
                  </a:lnTo>
                  <a:lnTo>
                    <a:pt x="45323" y="54227"/>
                  </a:lnTo>
                  <a:lnTo>
                    <a:pt x="45323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2798;p94"/>
            <p:cNvSpPr/>
            <p:nvPr/>
          </p:nvSpPr>
          <p:spPr>
            <a:xfrm rot="10800000">
              <a:off x="765373" y="4418951"/>
              <a:ext cx="130021" cy="368010"/>
            </a:xfrm>
            <a:custGeom>
              <a:avLst/>
              <a:gdLst/>
              <a:ahLst/>
              <a:cxnLst/>
              <a:rect l="l" t="t" r="r" b="b"/>
              <a:pathLst>
                <a:path w="45323" h="54227" extrusionOk="0">
                  <a:moveTo>
                    <a:pt x="0" y="0"/>
                  </a:moveTo>
                  <a:lnTo>
                    <a:pt x="0" y="54227"/>
                  </a:lnTo>
                  <a:lnTo>
                    <a:pt x="45323" y="54227"/>
                  </a:lnTo>
                  <a:lnTo>
                    <a:pt x="45323" y="0"/>
                  </a:lnTo>
                  <a:close/>
                </a:path>
              </a:pathLst>
            </a:custGeom>
            <a:gradFill>
              <a:gsLst>
                <a:gs pos="0">
                  <a:srgbClr val="D6BE81">
                    <a:alpha val="37254"/>
                  </a:srgbClr>
                </a:gs>
                <a:gs pos="100000">
                  <a:srgbClr val="FFC5CB">
                    <a:alpha val="0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04" name="Grup 103"/>
          <p:cNvGrpSpPr/>
          <p:nvPr/>
        </p:nvGrpSpPr>
        <p:grpSpPr>
          <a:xfrm>
            <a:off x="327200" y="1398700"/>
            <a:ext cx="4774190" cy="3887174"/>
            <a:chOff x="343242" y="1085880"/>
            <a:chExt cx="4774190" cy="3887174"/>
          </a:xfrm>
        </p:grpSpPr>
        <p:grpSp>
          <p:nvGrpSpPr>
            <p:cNvPr id="43" name="Google Shape;1655;p70"/>
            <p:cNvGrpSpPr/>
            <p:nvPr/>
          </p:nvGrpSpPr>
          <p:grpSpPr>
            <a:xfrm>
              <a:off x="343242" y="1565364"/>
              <a:ext cx="4774190" cy="3407690"/>
              <a:chOff x="4219534" y="-908626"/>
              <a:chExt cx="4902266" cy="2535901"/>
            </a:xfrm>
          </p:grpSpPr>
          <p:sp>
            <p:nvSpPr>
              <p:cNvPr id="45" name="Google Shape;1656;p70"/>
              <p:cNvSpPr/>
              <p:nvPr/>
            </p:nvSpPr>
            <p:spPr>
              <a:xfrm>
                <a:off x="6705600" y="-908625"/>
                <a:ext cx="2416200" cy="2535900"/>
              </a:xfrm>
              <a:prstGeom prst="rect">
                <a:avLst/>
              </a:prstGeom>
              <a:solidFill>
                <a:srgbClr val="FFE49E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grpSp>
            <p:nvGrpSpPr>
              <p:cNvPr id="46" name="Google Shape;1657;p70"/>
              <p:cNvGrpSpPr/>
              <p:nvPr/>
            </p:nvGrpSpPr>
            <p:grpSpPr>
              <a:xfrm>
                <a:off x="4219534" y="-908626"/>
                <a:ext cx="4902266" cy="2535900"/>
                <a:chOff x="4219534" y="-908626"/>
                <a:chExt cx="4902266" cy="2535900"/>
              </a:xfrm>
            </p:grpSpPr>
            <p:sp>
              <p:nvSpPr>
                <p:cNvPr id="56" name="Google Shape;1658;p70"/>
                <p:cNvSpPr/>
                <p:nvPr/>
              </p:nvSpPr>
              <p:spPr>
                <a:xfrm rot="-5400000">
                  <a:off x="4240679" y="-929754"/>
                  <a:ext cx="2535853" cy="257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81" h="199046" extrusionOk="0">
                      <a:moveTo>
                        <a:pt x="0" y="1"/>
                      </a:moveTo>
                      <a:lnTo>
                        <a:pt x="0" y="199045"/>
                      </a:lnTo>
                      <a:lnTo>
                        <a:pt x="195780" y="199045"/>
                      </a:lnTo>
                      <a:lnTo>
                        <a:pt x="195780" y="1"/>
                      </a:lnTo>
                      <a:close/>
                      <a:moveTo>
                        <a:pt x="18002" y="19125"/>
                      </a:moveTo>
                      <a:cubicBezTo>
                        <a:pt x="13667" y="19278"/>
                        <a:pt x="11423" y="14076"/>
                        <a:pt x="14381" y="11016"/>
                      </a:cubicBezTo>
                      <a:cubicBezTo>
                        <a:pt x="17390" y="7905"/>
                        <a:pt x="22643" y="10047"/>
                        <a:pt x="22643" y="14331"/>
                      </a:cubicBezTo>
                      <a:cubicBezTo>
                        <a:pt x="22694" y="16932"/>
                        <a:pt x="20603" y="19125"/>
                        <a:pt x="18002" y="19125"/>
                      </a:cubicBezTo>
                      <a:close/>
                      <a:moveTo>
                        <a:pt x="33964" y="19125"/>
                      </a:moveTo>
                      <a:cubicBezTo>
                        <a:pt x="29630" y="19278"/>
                        <a:pt x="27386" y="14076"/>
                        <a:pt x="30395" y="11016"/>
                      </a:cubicBezTo>
                      <a:cubicBezTo>
                        <a:pt x="33403" y="7905"/>
                        <a:pt x="38605" y="10047"/>
                        <a:pt x="38605" y="14331"/>
                      </a:cubicBezTo>
                      <a:cubicBezTo>
                        <a:pt x="38656" y="16932"/>
                        <a:pt x="36565" y="19125"/>
                        <a:pt x="33964" y="19125"/>
                      </a:cubicBezTo>
                      <a:close/>
                      <a:moveTo>
                        <a:pt x="49927" y="19125"/>
                      </a:moveTo>
                      <a:cubicBezTo>
                        <a:pt x="45643" y="19278"/>
                        <a:pt x="43348" y="14076"/>
                        <a:pt x="46357" y="11016"/>
                      </a:cubicBezTo>
                      <a:cubicBezTo>
                        <a:pt x="49366" y="7905"/>
                        <a:pt x="54619" y="10047"/>
                        <a:pt x="54619" y="14331"/>
                      </a:cubicBezTo>
                      <a:cubicBezTo>
                        <a:pt x="54670" y="16983"/>
                        <a:pt x="52579" y="19125"/>
                        <a:pt x="49927" y="19125"/>
                      </a:cubicBezTo>
                      <a:close/>
                      <a:moveTo>
                        <a:pt x="65940" y="19125"/>
                      </a:moveTo>
                      <a:cubicBezTo>
                        <a:pt x="61605" y="19278"/>
                        <a:pt x="59310" y="14076"/>
                        <a:pt x="62319" y="11016"/>
                      </a:cubicBezTo>
                      <a:cubicBezTo>
                        <a:pt x="65328" y="7905"/>
                        <a:pt x="70581" y="10047"/>
                        <a:pt x="70581" y="14331"/>
                      </a:cubicBezTo>
                      <a:cubicBezTo>
                        <a:pt x="70632" y="16932"/>
                        <a:pt x="68541" y="19125"/>
                        <a:pt x="65940" y="19125"/>
                      </a:cubicBezTo>
                      <a:close/>
                      <a:moveTo>
                        <a:pt x="81902" y="19125"/>
                      </a:moveTo>
                      <a:cubicBezTo>
                        <a:pt x="77618" y="19278"/>
                        <a:pt x="75324" y="14076"/>
                        <a:pt x="78332" y="11016"/>
                      </a:cubicBezTo>
                      <a:cubicBezTo>
                        <a:pt x="81341" y="7905"/>
                        <a:pt x="86543" y="10047"/>
                        <a:pt x="86543" y="14331"/>
                      </a:cubicBezTo>
                      <a:cubicBezTo>
                        <a:pt x="86594" y="16932"/>
                        <a:pt x="84503" y="19125"/>
                        <a:pt x="81902" y="19125"/>
                      </a:cubicBezTo>
                      <a:close/>
                      <a:moveTo>
                        <a:pt x="97865" y="19125"/>
                      </a:moveTo>
                      <a:cubicBezTo>
                        <a:pt x="93581" y="19278"/>
                        <a:pt x="91286" y="14076"/>
                        <a:pt x="94295" y="11016"/>
                      </a:cubicBezTo>
                      <a:cubicBezTo>
                        <a:pt x="97304" y="7905"/>
                        <a:pt x="102556" y="10047"/>
                        <a:pt x="102556" y="14331"/>
                      </a:cubicBezTo>
                      <a:cubicBezTo>
                        <a:pt x="102607" y="16932"/>
                        <a:pt x="100516" y="19125"/>
                        <a:pt x="97865" y="19125"/>
                      </a:cubicBezTo>
                      <a:close/>
                      <a:moveTo>
                        <a:pt x="113878" y="19125"/>
                      </a:moveTo>
                      <a:cubicBezTo>
                        <a:pt x="109543" y="19278"/>
                        <a:pt x="107299" y="14076"/>
                        <a:pt x="110257" y="11016"/>
                      </a:cubicBezTo>
                      <a:cubicBezTo>
                        <a:pt x="113266" y="7905"/>
                        <a:pt x="118519" y="10047"/>
                        <a:pt x="118519" y="14331"/>
                      </a:cubicBezTo>
                      <a:cubicBezTo>
                        <a:pt x="118570" y="16932"/>
                        <a:pt x="116479" y="19125"/>
                        <a:pt x="113878" y="19125"/>
                      </a:cubicBezTo>
                      <a:close/>
                      <a:moveTo>
                        <a:pt x="129840" y="19125"/>
                      </a:moveTo>
                      <a:cubicBezTo>
                        <a:pt x="125556" y="19278"/>
                        <a:pt x="123261" y="14076"/>
                        <a:pt x="126270" y="11016"/>
                      </a:cubicBezTo>
                      <a:cubicBezTo>
                        <a:pt x="129279" y="7905"/>
                        <a:pt x="134481" y="10047"/>
                        <a:pt x="134532" y="14331"/>
                      </a:cubicBezTo>
                      <a:cubicBezTo>
                        <a:pt x="134532" y="16932"/>
                        <a:pt x="132441" y="19125"/>
                        <a:pt x="129840" y="19125"/>
                      </a:cubicBezTo>
                      <a:close/>
                      <a:moveTo>
                        <a:pt x="145802" y="19125"/>
                      </a:moveTo>
                      <a:cubicBezTo>
                        <a:pt x="141519" y="19278"/>
                        <a:pt x="139224" y="14076"/>
                        <a:pt x="142233" y="11016"/>
                      </a:cubicBezTo>
                      <a:cubicBezTo>
                        <a:pt x="145241" y="7905"/>
                        <a:pt x="150494" y="10047"/>
                        <a:pt x="150494" y="14331"/>
                      </a:cubicBezTo>
                      <a:cubicBezTo>
                        <a:pt x="150545" y="16932"/>
                        <a:pt x="148454" y="19125"/>
                        <a:pt x="145802" y="19125"/>
                      </a:cubicBezTo>
                      <a:close/>
                      <a:moveTo>
                        <a:pt x="161816" y="19125"/>
                      </a:moveTo>
                      <a:cubicBezTo>
                        <a:pt x="157481" y="19278"/>
                        <a:pt x="155237" y="14076"/>
                        <a:pt x="158246" y="11016"/>
                      </a:cubicBezTo>
                      <a:cubicBezTo>
                        <a:pt x="161204" y="7905"/>
                        <a:pt x="166456" y="10047"/>
                        <a:pt x="166456" y="14331"/>
                      </a:cubicBezTo>
                      <a:cubicBezTo>
                        <a:pt x="166507" y="16932"/>
                        <a:pt x="164417" y="19125"/>
                        <a:pt x="161816" y="19125"/>
                      </a:cubicBezTo>
                      <a:close/>
                      <a:moveTo>
                        <a:pt x="177778" y="19125"/>
                      </a:moveTo>
                      <a:cubicBezTo>
                        <a:pt x="173494" y="19278"/>
                        <a:pt x="171199" y="14076"/>
                        <a:pt x="174208" y="11016"/>
                      </a:cubicBezTo>
                      <a:cubicBezTo>
                        <a:pt x="177217" y="7905"/>
                        <a:pt x="182470" y="10047"/>
                        <a:pt x="182470" y="14331"/>
                      </a:cubicBezTo>
                      <a:cubicBezTo>
                        <a:pt x="182470" y="16932"/>
                        <a:pt x="180379" y="19125"/>
                        <a:pt x="177778" y="191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783F04">
                      <a:alpha val="5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1659;p70"/>
                <p:cNvSpPr/>
                <p:nvPr/>
              </p:nvSpPr>
              <p:spPr>
                <a:xfrm>
                  <a:off x="6705600" y="-908626"/>
                  <a:ext cx="2416200" cy="25359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7" name="Google Shape;2764;p93"/>
            <p:cNvSpPr/>
            <p:nvPr/>
          </p:nvSpPr>
          <p:spPr>
            <a:xfrm>
              <a:off x="960246" y="1251640"/>
              <a:ext cx="3619875" cy="748150"/>
            </a:xfrm>
            <a:custGeom>
              <a:avLst/>
              <a:gdLst/>
              <a:ahLst/>
              <a:cxnLst/>
              <a:rect l="l" t="t" r="r" b="b"/>
              <a:pathLst>
                <a:path w="144795" h="29926" extrusionOk="0">
                  <a:moveTo>
                    <a:pt x="140320" y="2923"/>
                  </a:moveTo>
                  <a:cubicBezTo>
                    <a:pt x="140941" y="2923"/>
                    <a:pt x="141536" y="3402"/>
                    <a:pt x="141536" y="4124"/>
                  </a:cubicBezTo>
                  <a:cubicBezTo>
                    <a:pt x="141554" y="4800"/>
                    <a:pt x="141016" y="5337"/>
                    <a:pt x="140341" y="5354"/>
                  </a:cubicBezTo>
                  <a:cubicBezTo>
                    <a:pt x="139266" y="5354"/>
                    <a:pt x="138712" y="4055"/>
                    <a:pt x="139457" y="3292"/>
                  </a:cubicBezTo>
                  <a:cubicBezTo>
                    <a:pt x="139707" y="3037"/>
                    <a:pt x="140017" y="2923"/>
                    <a:pt x="140320" y="2923"/>
                  </a:cubicBezTo>
                  <a:close/>
                  <a:moveTo>
                    <a:pt x="136315" y="2958"/>
                  </a:moveTo>
                  <a:cubicBezTo>
                    <a:pt x="136937" y="2958"/>
                    <a:pt x="137534" y="3441"/>
                    <a:pt x="137534" y="4176"/>
                  </a:cubicBezTo>
                  <a:cubicBezTo>
                    <a:pt x="137534" y="4835"/>
                    <a:pt x="136996" y="5389"/>
                    <a:pt x="136338" y="5389"/>
                  </a:cubicBezTo>
                  <a:cubicBezTo>
                    <a:pt x="136331" y="5389"/>
                    <a:pt x="136323" y="5389"/>
                    <a:pt x="136316" y="5389"/>
                  </a:cubicBezTo>
                  <a:cubicBezTo>
                    <a:pt x="135239" y="5389"/>
                    <a:pt x="134697" y="4102"/>
                    <a:pt x="135454" y="3327"/>
                  </a:cubicBezTo>
                  <a:cubicBezTo>
                    <a:pt x="135703" y="3072"/>
                    <a:pt x="136012" y="2958"/>
                    <a:pt x="136315" y="2958"/>
                  </a:cubicBezTo>
                  <a:close/>
                  <a:moveTo>
                    <a:pt x="132304" y="3005"/>
                  </a:moveTo>
                  <a:cubicBezTo>
                    <a:pt x="132923" y="3005"/>
                    <a:pt x="133513" y="3480"/>
                    <a:pt x="133513" y="4211"/>
                  </a:cubicBezTo>
                  <a:cubicBezTo>
                    <a:pt x="133531" y="4869"/>
                    <a:pt x="132994" y="5424"/>
                    <a:pt x="132318" y="5424"/>
                  </a:cubicBezTo>
                  <a:cubicBezTo>
                    <a:pt x="132311" y="5424"/>
                    <a:pt x="132304" y="5424"/>
                    <a:pt x="132297" y="5424"/>
                  </a:cubicBezTo>
                  <a:cubicBezTo>
                    <a:pt x="131236" y="5424"/>
                    <a:pt x="130694" y="4136"/>
                    <a:pt x="131434" y="3379"/>
                  </a:cubicBezTo>
                  <a:cubicBezTo>
                    <a:pt x="131686" y="3121"/>
                    <a:pt x="131999" y="3005"/>
                    <a:pt x="132304" y="3005"/>
                  </a:cubicBezTo>
                  <a:close/>
                  <a:moveTo>
                    <a:pt x="128290" y="3052"/>
                  </a:moveTo>
                  <a:cubicBezTo>
                    <a:pt x="128908" y="3052"/>
                    <a:pt x="129499" y="3523"/>
                    <a:pt x="129511" y="4245"/>
                  </a:cubicBezTo>
                  <a:cubicBezTo>
                    <a:pt x="129511" y="4921"/>
                    <a:pt x="128973" y="5458"/>
                    <a:pt x="128315" y="5476"/>
                  </a:cubicBezTo>
                  <a:cubicBezTo>
                    <a:pt x="127223" y="5476"/>
                    <a:pt x="126669" y="4193"/>
                    <a:pt x="127431" y="3414"/>
                  </a:cubicBezTo>
                  <a:cubicBezTo>
                    <a:pt x="127681" y="3164"/>
                    <a:pt x="127989" y="3052"/>
                    <a:pt x="128290" y="3052"/>
                  </a:cubicBezTo>
                  <a:close/>
                  <a:moveTo>
                    <a:pt x="124271" y="3087"/>
                  </a:moveTo>
                  <a:cubicBezTo>
                    <a:pt x="124894" y="3087"/>
                    <a:pt x="125490" y="3563"/>
                    <a:pt x="125490" y="4297"/>
                  </a:cubicBezTo>
                  <a:cubicBezTo>
                    <a:pt x="125508" y="4956"/>
                    <a:pt x="124971" y="5510"/>
                    <a:pt x="124295" y="5510"/>
                  </a:cubicBezTo>
                  <a:cubicBezTo>
                    <a:pt x="124288" y="5511"/>
                    <a:pt x="124281" y="5511"/>
                    <a:pt x="124274" y="5511"/>
                  </a:cubicBezTo>
                  <a:cubicBezTo>
                    <a:pt x="123213" y="5511"/>
                    <a:pt x="122671" y="4223"/>
                    <a:pt x="123411" y="3448"/>
                  </a:cubicBezTo>
                  <a:cubicBezTo>
                    <a:pt x="123660" y="3199"/>
                    <a:pt x="123969" y="3087"/>
                    <a:pt x="124271" y="3087"/>
                  </a:cubicBezTo>
                  <a:close/>
                  <a:moveTo>
                    <a:pt x="120259" y="3138"/>
                  </a:moveTo>
                  <a:cubicBezTo>
                    <a:pt x="120877" y="3138"/>
                    <a:pt x="121476" y="3610"/>
                    <a:pt x="121488" y="4332"/>
                  </a:cubicBezTo>
                  <a:cubicBezTo>
                    <a:pt x="121488" y="5008"/>
                    <a:pt x="120951" y="5545"/>
                    <a:pt x="120275" y="5562"/>
                  </a:cubicBezTo>
                  <a:cubicBezTo>
                    <a:pt x="119200" y="5562"/>
                    <a:pt x="118646" y="4263"/>
                    <a:pt x="119408" y="3500"/>
                  </a:cubicBezTo>
                  <a:cubicBezTo>
                    <a:pt x="119653" y="3250"/>
                    <a:pt x="119958" y="3138"/>
                    <a:pt x="120259" y="3138"/>
                  </a:cubicBezTo>
                  <a:close/>
                  <a:moveTo>
                    <a:pt x="116241" y="3177"/>
                  </a:moveTo>
                  <a:cubicBezTo>
                    <a:pt x="116866" y="3177"/>
                    <a:pt x="117468" y="3658"/>
                    <a:pt x="117468" y="4384"/>
                  </a:cubicBezTo>
                  <a:cubicBezTo>
                    <a:pt x="117468" y="5060"/>
                    <a:pt x="116930" y="5597"/>
                    <a:pt x="116272" y="5597"/>
                  </a:cubicBezTo>
                  <a:cubicBezTo>
                    <a:pt x="116265" y="5597"/>
                    <a:pt x="116258" y="5597"/>
                    <a:pt x="116250" y="5597"/>
                  </a:cubicBezTo>
                  <a:cubicBezTo>
                    <a:pt x="115173" y="5597"/>
                    <a:pt x="114631" y="4310"/>
                    <a:pt x="115388" y="3535"/>
                  </a:cubicBezTo>
                  <a:cubicBezTo>
                    <a:pt x="115635" y="3288"/>
                    <a:pt x="115941" y="3177"/>
                    <a:pt x="116241" y="3177"/>
                  </a:cubicBezTo>
                  <a:close/>
                  <a:moveTo>
                    <a:pt x="112237" y="3217"/>
                  </a:moveTo>
                  <a:cubicBezTo>
                    <a:pt x="112854" y="3217"/>
                    <a:pt x="113453" y="3697"/>
                    <a:pt x="113465" y="4419"/>
                  </a:cubicBezTo>
                  <a:cubicBezTo>
                    <a:pt x="113465" y="5095"/>
                    <a:pt x="112928" y="5632"/>
                    <a:pt x="112252" y="5649"/>
                  </a:cubicBezTo>
                  <a:cubicBezTo>
                    <a:pt x="111177" y="5649"/>
                    <a:pt x="110623" y="4349"/>
                    <a:pt x="111385" y="3587"/>
                  </a:cubicBezTo>
                  <a:cubicBezTo>
                    <a:pt x="111630" y="3331"/>
                    <a:pt x="111935" y="3217"/>
                    <a:pt x="112237" y="3217"/>
                  </a:cubicBezTo>
                  <a:close/>
                  <a:moveTo>
                    <a:pt x="108222" y="3260"/>
                  </a:moveTo>
                  <a:cubicBezTo>
                    <a:pt x="108840" y="3260"/>
                    <a:pt x="109433" y="3736"/>
                    <a:pt x="109445" y="4471"/>
                  </a:cubicBezTo>
                  <a:cubicBezTo>
                    <a:pt x="109445" y="5129"/>
                    <a:pt x="108907" y="5684"/>
                    <a:pt x="108249" y="5684"/>
                  </a:cubicBezTo>
                  <a:cubicBezTo>
                    <a:pt x="108242" y="5684"/>
                    <a:pt x="108235" y="5684"/>
                    <a:pt x="108227" y="5684"/>
                  </a:cubicBezTo>
                  <a:cubicBezTo>
                    <a:pt x="107150" y="5684"/>
                    <a:pt x="106608" y="4396"/>
                    <a:pt x="107365" y="3622"/>
                  </a:cubicBezTo>
                  <a:cubicBezTo>
                    <a:pt x="107614" y="3372"/>
                    <a:pt x="107921" y="3260"/>
                    <a:pt x="108222" y="3260"/>
                  </a:cubicBezTo>
                  <a:close/>
                  <a:moveTo>
                    <a:pt x="104213" y="3312"/>
                  </a:moveTo>
                  <a:cubicBezTo>
                    <a:pt x="104829" y="3312"/>
                    <a:pt x="105424" y="3783"/>
                    <a:pt x="105424" y="4505"/>
                  </a:cubicBezTo>
                  <a:cubicBezTo>
                    <a:pt x="105442" y="5181"/>
                    <a:pt x="104905" y="5718"/>
                    <a:pt x="104229" y="5736"/>
                  </a:cubicBezTo>
                  <a:cubicBezTo>
                    <a:pt x="103155" y="5736"/>
                    <a:pt x="102600" y="4436"/>
                    <a:pt x="103362" y="3674"/>
                  </a:cubicBezTo>
                  <a:cubicBezTo>
                    <a:pt x="103607" y="3424"/>
                    <a:pt x="103912" y="3312"/>
                    <a:pt x="104213" y="3312"/>
                  </a:cubicBezTo>
                  <a:close/>
                  <a:moveTo>
                    <a:pt x="100191" y="3347"/>
                  </a:moveTo>
                  <a:cubicBezTo>
                    <a:pt x="100810" y="3347"/>
                    <a:pt x="101410" y="3823"/>
                    <a:pt x="101422" y="4557"/>
                  </a:cubicBezTo>
                  <a:cubicBezTo>
                    <a:pt x="101422" y="5216"/>
                    <a:pt x="100885" y="5753"/>
                    <a:pt x="100226" y="5770"/>
                  </a:cubicBezTo>
                  <a:cubicBezTo>
                    <a:pt x="100219" y="5770"/>
                    <a:pt x="100212" y="5770"/>
                    <a:pt x="100204" y="5770"/>
                  </a:cubicBezTo>
                  <a:cubicBezTo>
                    <a:pt x="99127" y="5770"/>
                    <a:pt x="98585" y="4483"/>
                    <a:pt x="99342" y="3708"/>
                  </a:cubicBezTo>
                  <a:cubicBezTo>
                    <a:pt x="99586" y="3459"/>
                    <a:pt x="99891" y="3347"/>
                    <a:pt x="100191" y="3347"/>
                  </a:cubicBezTo>
                  <a:close/>
                  <a:moveTo>
                    <a:pt x="96185" y="3390"/>
                  </a:moveTo>
                  <a:cubicBezTo>
                    <a:pt x="96807" y="3390"/>
                    <a:pt x="97402" y="3870"/>
                    <a:pt x="97402" y="4592"/>
                  </a:cubicBezTo>
                  <a:cubicBezTo>
                    <a:pt x="97419" y="5268"/>
                    <a:pt x="96882" y="5805"/>
                    <a:pt x="96206" y="5805"/>
                  </a:cubicBezTo>
                  <a:lnTo>
                    <a:pt x="96206" y="5822"/>
                  </a:lnTo>
                  <a:cubicBezTo>
                    <a:pt x="95132" y="5822"/>
                    <a:pt x="94577" y="4523"/>
                    <a:pt x="95322" y="3760"/>
                  </a:cubicBezTo>
                  <a:cubicBezTo>
                    <a:pt x="95572" y="3505"/>
                    <a:pt x="95882" y="3390"/>
                    <a:pt x="96185" y="3390"/>
                  </a:cubicBezTo>
                  <a:close/>
                  <a:moveTo>
                    <a:pt x="92168" y="3433"/>
                  </a:moveTo>
                  <a:cubicBezTo>
                    <a:pt x="92787" y="3433"/>
                    <a:pt x="93387" y="3909"/>
                    <a:pt x="93399" y="4644"/>
                  </a:cubicBezTo>
                  <a:cubicBezTo>
                    <a:pt x="93399" y="5302"/>
                    <a:pt x="92862" y="5840"/>
                    <a:pt x="92203" y="5857"/>
                  </a:cubicBezTo>
                  <a:cubicBezTo>
                    <a:pt x="92196" y="5857"/>
                    <a:pt x="92189" y="5857"/>
                    <a:pt x="92182" y="5857"/>
                  </a:cubicBezTo>
                  <a:cubicBezTo>
                    <a:pt x="91104" y="5857"/>
                    <a:pt x="90562" y="4570"/>
                    <a:pt x="91319" y="3795"/>
                  </a:cubicBezTo>
                  <a:cubicBezTo>
                    <a:pt x="91563" y="3546"/>
                    <a:pt x="91868" y="3433"/>
                    <a:pt x="92168" y="3433"/>
                  </a:cubicBezTo>
                  <a:close/>
                  <a:moveTo>
                    <a:pt x="88158" y="3477"/>
                  </a:moveTo>
                  <a:cubicBezTo>
                    <a:pt x="88776" y="3477"/>
                    <a:pt x="89367" y="3957"/>
                    <a:pt x="89379" y="4679"/>
                  </a:cubicBezTo>
                  <a:cubicBezTo>
                    <a:pt x="89396" y="5354"/>
                    <a:pt x="88859" y="5892"/>
                    <a:pt x="88183" y="5909"/>
                  </a:cubicBezTo>
                  <a:cubicBezTo>
                    <a:pt x="87109" y="5909"/>
                    <a:pt x="86537" y="4609"/>
                    <a:pt x="87299" y="3847"/>
                  </a:cubicBezTo>
                  <a:cubicBezTo>
                    <a:pt x="87549" y="3591"/>
                    <a:pt x="87857" y="3477"/>
                    <a:pt x="88158" y="3477"/>
                  </a:cubicBezTo>
                  <a:close/>
                  <a:moveTo>
                    <a:pt x="84142" y="3512"/>
                  </a:moveTo>
                  <a:cubicBezTo>
                    <a:pt x="84764" y="3512"/>
                    <a:pt x="85359" y="3991"/>
                    <a:pt x="85359" y="4713"/>
                  </a:cubicBezTo>
                  <a:cubicBezTo>
                    <a:pt x="85359" y="5389"/>
                    <a:pt x="84839" y="5926"/>
                    <a:pt x="84163" y="5944"/>
                  </a:cubicBezTo>
                  <a:cubicBezTo>
                    <a:pt x="84156" y="5944"/>
                    <a:pt x="84149" y="5944"/>
                    <a:pt x="84142" y="5944"/>
                  </a:cubicBezTo>
                  <a:cubicBezTo>
                    <a:pt x="83081" y="5944"/>
                    <a:pt x="82522" y="4639"/>
                    <a:pt x="83279" y="3882"/>
                  </a:cubicBezTo>
                  <a:cubicBezTo>
                    <a:pt x="83529" y="3626"/>
                    <a:pt x="83839" y="3512"/>
                    <a:pt x="84142" y="3512"/>
                  </a:cubicBezTo>
                  <a:close/>
                  <a:moveTo>
                    <a:pt x="80127" y="3554"/>
                  </a:moveTo>
                  <a:cubicBezTo>
                    <a:pt x="80745" y="3554"/>
                    <a:pt x="81344" y="4026"/>
                    <a:pt x="81356" y="4748"/>
                  </a:cubicBezTo>
                  <a:cubicBezTo>
                    <a:pt x="81356" y="5424"/>
                    <a:pt x="80819" y="5978"/>
                    <a:pt x="80143" y="5978"/>
                  </a:cubicBezTo>
                  <a:cubicBezTo>
                    <a:pt x="80136" y="5978"/>
                    <a:pt x="80129" y="5978"/>
                    <a:pt x="80122" y="5978"/>
                  </a:cubicBezTo>
                  <a:cubicBezTo>
                    <a:pt x="79061" y="5978"/>
                    <a:pt x="78519" y="4691"/>
                    <a:pt x="79276" y="3916"/>
                  </a:cubicBezTo>
                  <a:cubicBezTo>
                    <a:pt x="79521" y="3666"/>
                    <a:pt x="79826" y="3554"/>
                    <a:pt x="80127" y="3554"/>
                  </a:cubicBezTo>
                  <a:close/>
                  <a:moveTo>
                    <a:pt x="76115" y="3595"/>
                  </a:moveTo>
                  <a:cubicBezTo>
                    <a:pt x="76730" y="3595"/>
                    <a:pt x="77324" y="4069"/>
                    <a:pt x="77336" y="4800"/>
                  </a:cubicBezTo>
                  <a:cubicBezTo>
                    <a:pt x="77336" y="5458"/>
                    <a:pt x="76816" y="6013"/>
                    <a:pt x="76140" y="6030"/>
                  </a:cubicBezTo>
                  <a:lnTo>
                    <a:pt x="76157" y="6030"/>
                  </a:lnTo>
                  <a:cubicBezTo>
                    <a:pt x="76150" y="6030"/>
                    <a:pt x="76143" y="6030"/>
                    <a:pt x="76136" y="6030"/>
                  </a:cubicBezTo>
                  <a:cubicBezTo>
                    <a:pt x="75058" y="6030"/>
                    <a:pt x="74499" y="4743"/>
                    <a:pt x="75256" y="3968"/>
                  </a:cubicBezTo>
                  <a:cubicBezTo>
                    <a:pt x="75503" y="3710"/>
                    <a:pt x="75811" y="3595"/>
                    <a:pt x="76115" y="3595"/>
                  </a:cubicBezTo>
                  <a:close/>
                  <a:moveTo>
                    <a:pt x="72112" y="3641"/>
                  </a:moveTo>
                  <a:cubicBezTo>
                    <a:pt x="72730" y="3641"/>
                    <a:pt x="73321" y="4112"/>
                    <a:pt x="73333" y="4835"/>
                  </a:cubicBezTo>
                  <a:cubicBezTo>
                    <a:pt x="73350" y="5510"/>
                    <a:pt x="72813" y="6065"/>
                    <a:pt x="72137" y="6065"/>
                  </a:cubicBezTo>
                  <a:cubicBezTo>
                    <a:pt x="72130" y="6065"/>
                    <a:pt x="72123" y="6065"/>
                    <a:pt x="72116" y="6065"/>
                  </a:cubicBezTo>
                  <a:cubicBezTo>
                    <a:pt x="71055" y="6065"/>
                    <a:pt x="70496" y="4777"/>
                    <a:pt x="71253" y="4003"/>
                  </a:cubicBezTo>
                  <a:cubicBezTo>
                    <a:pt x="71503" y="3753"/>
                    <a:pt x="71811" y="3641"/>
                    <a:pt x="72112" y="3641"/>
                  </a:cubicBezTo>
                  <a:close/>
                  <a:moveTo>
                    <a:pt x="68093" y="3676"/>
                  </a:moveTo>
                  <a:cubicBezTo>
                    <a:pt x="68716" y="3676"/>
                    <a:pt x="69313" y="4152"/>
                    <a:pt x="69313" y="4887"/>
                  </a:cubicBezTo>
                  <a:cubicBezTo>
                    <a:pt x="69330" y="5562"/>
                    <a:pt x="68793" y="6117"/>
                    <a:pt x="68117" y="6117"/>
                  </a:cubicBezTo>
                  <a:cubicBezTo>
                    <a:pt x="67043" y="6117"/>
                    <a:pt x="66488" y="4817"/>
                    <a:pt x="67233" y="4037"/>
                  </a:cubicBezTo>
                  <a:cubicBezTo>
                    <a:pt x="67483" y="3788"/>
                    <a:pt x="67791" y="3676"/>
                    <a:pt x="68093" y="3676"/>
                  </a:cubicBezTo>
                  <a:close/>
                  <a:moveTo>
                    <a:pt x="64082" y="3720"/>
                  </a:moveTo>
                  <a:cubicBezTo>
                    <a:pt x="64699" y="3720"/>
                    <a:pt x="65298" y="4199"/>
                    <a:pt x="65310" y="4921"/>
                  </a:cubicBezTo>
                  <a:cubicBezTo>
                    <a:pt x="65310" y="5597"/>
                    <a:pt x="64773" y="6152"/>
                    <a:pt x="64097" y="6152"/>
                  </a:cubicBezTo>
                  <a:cubicBezTo>
                    <a:pt x="64090" y="6152"/>
                    <a:pt x="64083" y="6152"/>
                    <a:pt x="64076" y="6152"/>
                  </a:cubicBezTo>
                  <a:cubicBezTo>
                    <a:pt x="63015" y="6152"/>
                    <a:pt x="62473" y="4864"/>
                    <a:pt x="63230" y="4089"/>
                  </a:cubicBezTo>
                  <a:cubicBezTo>
                    <a:pt x="63475" y="3834"/>
                    <a:pt x="63781" y="3720"/>
                    <a:pt x="64082" y="3720"/>
                  </a:cubicBezTo>
                  <a:close/>
                  <a:moveTo>
                    <a:pt x="60070" y="3763"/>
                  </a:moveTo>
                  <a:cubicBezTo>
                    <a:pt x="60693" y="3763"/>
                    <a:pt x="61290" y="4238"/>
                    <a:pt x="61290" y="4973"/>
                  </a:cubicBezTo>
                  <a:cubicBezTo>
                    <a:pt x="61307" y="5632"/>
                    <a:pt x="60770" y="6186"/>
                    <a:pt x="60094" y="6186"/>
                  </a:cubicBezTo>
                  <a:cubicBezTo>
                    <a:pt x="60087" y="6186"/>
                    <a:pt x="60080" y="6186"/>
                    <a:pt x="60073" y="6186"/>
                  </a:cubicBezTo>
                  <a:cubicBezTo>
                    <a:pt x="58995" y="6186"/>
                    <a:pt x="58453" y="4899"/>
                    <a:pt x="59210" y="4124"/>
                  </a:cubicBezTo>
                  <a:cubicBezTo>
                    <a:pt x="59460" y="3875"/>
                    <a:pt x="59768" y="3763"/>
                    <a:pt x="60070" y="3763"/>
                  </a:cubicBezTo>
                  <a:close/>
                  <a:moveTo>
                    <a:pt x="56059" y="3806"/>
                  </a:moveTo>
                  <a:cubicBezTo>
                    <a:pt x="56677" y="3806"/>
                    <a:pt x="57275" y="4286"/>
                    <a:pt x="57287" y="5008"/>
                  </a:cubicBezTo>
                  <a:cubicBezTo>
                    <a:pt x="57287" y="5684"/>
                    <a:pt x="56750" y="6221"/>
                    <a:pt x="56074" y="6238"/>
                  </a:cubicBezTo>
                  <a:cubicBezTo>
                    <a:pt x="56067" y="6238"/>
                    <a:pt x="56060" y="6238"/>
                    <a:pt x="56053" y="6238"/>
                  </a:cubicBezTo>
                  <a:cubicBezTo>
                    <a:pt x="54992" y="6238"/>
                    <a:pt x="54450" y="4934"/>
                    <a:pt x="55208" y="4176"/>
                  </a:cubicBezTo>
                  <a:cubicBezTo>
                    <a:pt x="55452" y="3920"/>
                    <a:pt x="55758" y="3806"/>
                    <a:pt x="56059" y="3806"/>
                  </a:cubicBezTo>
                  <a:close/>
                  <a:moveTo>
                    <a:pt x="52044" y="3849"/>
                  </a:moveTo>
                  <a:cubicBezTo>
                    <a:pt x="52663" y="3849"/>
                    <a:pt x="53255" y="4325"/>
                    <a:pt x="53267" y="5060"/>
                  </a:cubicBezTo>
                  <a:cubicBezTo>
                    <a:pt x="53267" y="5718"/>
                    <a:pt x="52730" y="6273"/>
                    <a:pt x="52071" y="6273"/>
                  </a:cubicBezTo>
                  <a:cubicBezTo>
                    <a:pt x="52064" y="6273"/>
                    <a:pt x="52057" y="6273"/>
                    <a:pt x="52050" y="6273"/>
                  </a:cubicBezTo>
                  <a:cubicBezTo>
                    <a:pt x="50990" y="6273"/>
                    <a:pt x="50447" y="4985"/>
                    <a:pt x="51187" y="4211"/>
                  </a:cubicBezTo>
                  <a:cubicBezTo>
                    <a:pt x="51437" y="3962"/>
                    <a:pt x="51743" y="3849"/>
                    <a:pt x="52044" y="3849"/>
                  </a:cubicBezTo>
                  <a:close/>
                  <a:moveTo>
                    <a:pt x="48030" y="3893"/>
                  </a:moveTo>
                  <a:cubicBezTo>
                    <a:pt x="48652" y="3893"/>
                    <a:pt x="49247" y="4372"/>
                    <a:pt x="49247" y="5095"/>
                  </a:cubicBezTo>
                  <a:cubicBezTo>
                    <a:pt x="49264" y="5770"/>
                    <a:pt x="48727" y="6307"/>
                    <a:pt x="48051" y="6325"/>
                  </a:cubicBezTo>
                  <a:cubicBezTo>
                    <a:pt x="48044" y="6325"/>
                    <a:pt x="48037" y="6325"/>
                    <a:pt x="48030" y="6325"/>
                  </a:cubicBezTo>
                  <a:cubicBezTo>
                    <a:pt x="46970" y="6325"/>
                    <a:pt x="46427" y="5020"/>
                    <a:pt x="47167" y="4263"/>
                  </a:cubicBezTo>
                  <a:cubicBezTo>
                    <a:pt x="47417" y="4007"/>
                    <a:pt x="47727" y="3893"/>
                    <a:pt x="48030" y="3893"/>
                  </a:cubicBezTo>
                  <a:close/>
                  <a:moveTo>
                    <a:pt x="44021" y="3936"/>
                  </a:moveTo>
                  <a:cubicBezTo>
                    <a:pt x="44640" y="3936"/>
                    <a:pt x="45232" y="4412"/>
                    <a:pt x="45244" y="5146"/>
                  </a:cubicBezTo>
                  <a:cubicBezTo>
                    <a:pt x="45244" y="5805"/>
                    <a:pt x="44707" y="6359"/>
                    <a:pt x="44048" y="6359"/>
                  </a:cubicBezTo>
                  <a:cubicBezTo>
                    <a:pt x="44041" y="6360"/>
                    <a:pt x="44034" y="6360"/>
                    <a:pt x="44027" y="6360"/>
                  </a:cubicBezTo>
                  <a:cubicBezTo>
                    <a:pt x="42950" y="6360"/>
                    <a:pt x="42424" y="5072"/>
                    <a:pt x="43165" y="4297"/>
                  </a:cubicBezTo>
                  <a:cubicBezTo>
                    <a:pt x="43414" y="4048"/>
                    <a:pt x="43720" y="3936"/>
                    <a:pt x="44021" y="3936"/>
                  </a:cubicBezTo>
                  <a:close/>
                  <a:moveTo>
                    <a:pt x="40007" y="3980"/>
                  </a:moveTo>
                  <a:cubicBezTo>
                    <a:pt x="40629" y="3980"/>
                    <a:pt x="41224" y="4459"/>
                    <a:pt x="41224" y="5181"/>
                  </a:cubicBezTo>
                  <a:cubicBezTo>
                    <a:pt x="41241" y="5857"/>
                    <a:pt x="40704" y="6394"/>
                    <a:pt x="40028" y="6411"/>
                  </a:cubicBezTo>
                  <a:cubicBezTo>
                    <a:pt x="38954" y="6411"/>
                    <a:pt x="38399" y="5112"/>
                    <a:pt x="39144" y="4349"/>
                  </a:cubicBezTo>
                  <a:cubicBezTo>
                    <a:pt x="39394" y="4094"/>
                    <a:pt x="39704" y="3980"/>
                    <a:pt x="40007" y="3980"/>
                  </a:cubicBezTo>
                  <a:close/>
                  <a:moveTo>
                    <a:pt x="36000" y="4022"/>
                  </a:moveTo>
                  <a:cubicBezTo>
                    <a:pt x="36618" y="4022"/>
                    <a:pt x="37209" y="4494"/>
                    <a:pt x="37221" y="5216"/>
                  </a:cubicBezTo>
                  <a:cubicBezTo>
                    <a:pt x="37221" y="5892"/>
                    <a:pt x="36684" y="6446"/>
                    <a:pt x="36025" y="6446"/>
                  </a:cubicBezTo>
                  <a:cubicBezTo>
                    <a:pt x="36018" y="6446"/>
                    <a:pt x="36011" y="6446"/>
                    <a:pt x="36004" y="6446"/>
                  </a:cubicBezTo>
                  <a:cubicBezTo>
                    <a:pt x="34926" y="6446"/>
                    <a:pt x="34384" y="5159"/>
                    <a:pt x="35142" y="4384"/>
                  </a:cubicBezTo>
                  <a:cubicBezTo>
                    <a:pt x="35392" y="4134"/>
                    <a:pt x="35699" y="4022"/>
                    <a:pt x="36000" y="4022"/>
                  </a:cubicBezTo>
                  <a:close/>
                  <a:moveTo>
                    <a:pt x="31992" y="4062"/>
                  </a:moveTo>
                  <a:cubicBezTo>
                    <a:pt x="32611" y="4062"/>
                    <a:pt x="33201" y="4537"/>
                    <a:pt x="33201" y="5268"/>
                  </a:cubicBezTo>
                  <a:cubicBezTo>
                    <a:pt x="33201" y="5926"/>
                    <a:pt x="32681" y="6481"/>
                    <a:pt x="32005" y="6481"/>
                  </a:cubicBezTo>
                  <a:cubicBezTo>
                    <a:pt x="31998" y="6481"/>
                    <a:pt x="31991" y="6481"/>
                    <a:pt x="31984" y="6481"/>
                  </a:cubicBezTo>
                  <a:cubicBezTo>
                    <a:pt x="30923" y="6481"/>
                    <a:pt x="30364" y="5193"/>
                    <a:pt x="31121" y="4436"/>
                  </a:cubicBezTo>
                  <a:cubicBezTo>
                    <a:pt x="31374" y="4178"/>
                    <a:pt x="31686" y="4062"/>
                    <a:pt x="31992" y="4062"/>
                  </a:cubicBezTo>
                  <a:close/>
                  <a:moveTo>
                    <a:pt x="27970" y="4109"/>
                  </a:moveTo>
                  <a:cubicBezTo>
                    <a:pt x="28587" y="4109"/>
                    <a:pt x="29186" y="4580"/>
                    <a:pt x="29198" y="5302"/>
                  </a:cubicBezTo>
                  <a:cubicBezTo>
                    <a:pt x="29198" y="5978"/>
                    <a:pt x="28661" y="6533"/>
                    <a:pt x="27985" y="6533"/>
                  </a:cubicBezTo>
                  <a:cubicBezTo>
                    <a:pt x="26911" y="6533"/>
                    <a:pt x="26356" y="5250"/>
                    <a:pt x="27119" y="4471"/>
                  </a:cubicBezTo>
                  <a:cubicBezTo>
                    <a:pt x="27363" y="4221"/>
                    <a:pt x="27669" y="4109"/>
                    <a:pt x="27970" y="4109"/>
                  </a:cubicBezTo>
                  <a:close/>
                  <a:moveTo>
                    <a:pt x="23955" y="4144"/>
                  </a:moveTo>
                  <a:cubicBezTo>
                    <a:pt x="24574" y="4144"/>
                    <a:pt x="25166" y="4620"/>
                    <a:pt x="25178" y="5354"/>
                  </a:cubicBezTo>
                  <a:cubicBezTo>
                    <a:pt x="25178" y="6013"/>
                    <a:pt x="24641" y="6567"/>
                    <a:pt x="23982" y="6567"/>
                  </a:cubicBezTo>
                  <a:cubicBezTo>
                    <a:pt x="23975" y="6568"/>
                    <a:pt x="23968" y="6568"/>
                    <a:pt x="23961" y="6568"/>
                  </a:cubicBezTo>
                  <a:cubicBezTo>
                    <a:pt x="22883" y="6568"/>
                    <a:pt x="22341" y="5280"/>
                    <a:pt x="23099" y="4505"/>
                  </a:cubicBezTo>
                  <a:cubicBezTo>
                    <a:pt x="23348" y="4256"/>
                    <a:pt x="23654" y="4144"/>
                    <a:pt x="23955" y="4144"/>
                  </a:cubicBezTo>
                  <a:close/>
                  <a:moveTo>
                    <a:pt x="19942" y="4188"/>
                  </a:moveTo>
                  <a:cubicBezTo>
                    <a:pt x="20565" y="4188"/>
                    <a:pt x="21163" y="4667"/>
                    <a:pt x="21175" y="5389"/>
                  </a:cubicBezTo>
                  <a:cubicBezTo>
                    <a:pt x="21175" y="6065"/>
                    <a:pt x="20638" y="6602"/>
                    <a:pt x="19962" y="6619"/>
                  </a:cubicBezTo>
                  <a:cubicBezTo>
                    <a:pt x="19955" y="6620"/>
                    <a:pt x="19948" y="6620"/>
                    <a:pt x="19941" y="6620"/>
                  </a:cubicBezTo>
                  <a:cubicBezTo>
                    <a:pt x="18881" y="6620"/>
                    <a:pt x="18338" y="5315"/>
                    <a:pt x="19078" y="4557"/>
                  </a:cubicBezTo>
                  <a:cubicBezTo>
                    <a:pt x="19328" y="4302"/>
                    <a:pt x="19638" y="4188"/>
                    <a:pt x="19942" y="4188"/>
                  </a:cubicBezTo>
                  <a:close/>
                  <a:moveTo>
                    <a:pt x="15932" y="4231"/>
                  </a:moveTo>
                  <a:cubicBezTo>
                    <a:pt x="16551" y="4231"/>
                    <a:pt x="17143" y="4706"/>
                    <a:pt x="17155" y="5441"/>
                  </a:cubicBezTo>
                  <a:cubicBezTo>
                    <a:pt x="17155" y="6100"/>
                    <a:pt x="16618" y="6654"/>
                    <a:pt x="15959" y="6654"/>
                  </a:cubicBezTo>
                  <a:cubicBezTo>
                    <a:pt x="15952" y="6654"/>
                    <a:pt x="15945" y="6654"/>
                    <a:pt x="15938" y="6654"/>
                  </a:cubicBezTo>
                  <a:cubicBezTo>
                    <a:pt x="14860" y="6654"/>
                    <a:pt x="14318" y="5367"/>
                    <a:pt x="15076" y="4592"/>
                  </a:cubicBezTo>
                  <a:cubicBezTo>
                    <a:pt x="15325" y="4343"/>
                    <a:pt x="15631" y="4231"/>
                    <a:pt x="15932" y="4231"/>
                  </a:cubicBezTo>
                  <a:close/>
                  <a:moveTo>
                    <a:pt x="11922" y="4270"/>
                  </a:moveTo>
                  <a:cubicBezTo>
                    <a:pt x="12537" y="4270"/>
                    <a:pt x="13123" y="4745"/>
                    <a:pt x="13135" y="5476"/>
                  </a:cubicBezTo>
                  <a:cubicBezTo>
                    <a:pt x="13152" y="6134"/>
                    <a:pt x="12615" y="6689"/>
                    <a:pt x="11939" y="6706"/>
                  </a:cubicBezTo>
                  <a:cubicBezTo>
                    <a:pt x="10865" y="6706"/>
                    <a:pt x="10310" y="5424"/>
                    <a:pt x="11055" y="4644"/>
                  </a:cubicBezTo>
                  <a:cubicBezTo>
                    <a:pt x="11308" y="4386"/>
                    <a:pt x="11618" y="4270"/>
                    <a:pt x="11922" y="4270"/>
                  </a:cubicBezTo>
                  <a:close/>
                  <a:moveTo>
                    <a:pt x="7901" y="4317"/>
                  </a:moveTo>
                  <a:cubicBezTo>
                    <a:pt x="8520" y="4317"/>
                    <a:pt x="9120" y="4793"/>
                    <a:pt x="9132" y="5528"/>
                  </a:cubicBezTo>
                  <a:cubicBezTo>
                    <a:pt x="9132" y="6186"/>
                    <a:pt x="8595" y="6741"/>
                    <a:pt x="7936" y="6741"/>
                  </a:cubicBezTo>
                  <a:cubicBezTo>
                    <a:pt x="7929" y="6741"/>
                    <a:pt x="7922" y="6741"/>
                    <a:pt x="7915" y="6741"/>
                  </a:cubicBezTo>
                  <a:cubicBezTo>
                    <a:pt x="6837" y="6741"/>
                    <a:pt x="6295" y="5453"/>
                    <a:pt x="7053" y="4679"/>
                  </a:cubicBezTo>
                  <a:cubicBezTo>
                    <a:pt x="7296" y="4429"/>
                    <a:pt x="7601" y="4317"/>
                    <a:pt x="7901" y="4317"/>
                  </a:cubicBezTo>
                  <a:close/>
                  <a:moveTo>
                    <a:pt x="3895" y="4361"/>
                  </a:moveTo>
                  <a:cubicBezTo>
                    <a:pt x="4517" y="4361"/>
                    <a:pt x="5112" y="4840"/>
                    <a:pt x="5112" y="5562"/>
                  </a:cubicBezTo>
                  <a:cubicBezTo>
                    <a:pt x="5129" y="6238"/>
                    <a:pt x="4592" y="6775"/>
                    <a:pt x="3916" y="6793"/>
                  </a:cubicBezTo>
                  <a:cubicBezTo>
                    <a:pt x="2842" y="6793"/>
                    <a:pt x="2287" y="5493"/>
                    <a:pt x="3033" y="4731"/>
                  </a:cubicBezTo>
                  <a:cubicBezTo>
                    <a:pt x="3283" y="4475"/>
                    <a:pt x="3592" y="4361"/>
                    <a:pt x="3895" y="4361"/>
                  </a:cubicBezTo>
                  <a:close/>
                  <a:moveTo>
                    <a:pt x="144240" y="0"/>
                  </a:moveTo>
                  <a:lnTo>
                    <a:pt x="0" y="2928"/>
                  </a:lnTo>
                  <a:lnTo>
                    <a:pt x="537" y="29926"/>
                  </a:lnTo>
                  <a:lnTo>
                    <a:pt x="144794" y="26997"/>
                  </a:lnTo>
                  <a:lnTo>
                    <a:pt x="144240" y="0"/>
                  </a:lnTo>
                  <a:close/>
                </a:path>
              </a:pathLst>
            </a:custGeom>
            <a:solidFill>
              <a:srgbClr val="D1EAF7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8" name="Google Shape;2765;p93"/>
            <p:cNvSpPr/>
            <p:nvPr/>
          </p:nvSpPr>
          <p:spPr>
            <a:xfrm>
              <a:off x="4309126" y="1646038"/>
              <a:ext cx="434950" cy="454875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19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2766;p93"/>
            <p:cNvSpPr/>
            <p:nvPr/>
          </p:nvSpPr>
          <p:spPr>
            <a:xfrm>
              <a:off x="779468" y="1085880"/>
              <a:ext cx="435400" cy="454900"/>
            </a:xfrm>
            <a:custGeom>
              <a:avLst/>
              <a:gdLst/>
              <a:ahLst/>
              <a:cxnLst/>
              <a:rect l="l" t="t" r="r" b="b"/>
              <a:pathLst>
                <a:path w="17416" h="18196" extrusionOk="0">
                  <a:moveTo>
                    <a:pt x="12217" y="1"/>
                  </a:moveTo>
                  <a:lnTo>
                    <a:pt x="0" y="13222"/>
                  </a:lnTo>
                  <a:lnTo>
                    <a:pt x="52" y="13344"/>
                  </a:lnTo>
                  <a:lnTo>
                    <a:pt x="122" y="13534"/>
                  </a:lnTo>
                  <a:lnTo>
                    <a:pt x="139" y="13534"/>
                  </a:lnTo>
                  <a:lnTo>
                    <a:pt x="312" y="13604"/>
                  </a:lnTo>
                  <a:lnTo>
                    <a:pt x="503" y="13656"/>
                  </a:lnTo>
                  <a:lnTo>
                    <a:pt x="572" y="13846"/>
                  </a:lnTo>
                  <a:lnTo>
                    <a:pt x="641" y="14037"/>
                  </a:lnTo>
                  <a:lnTo>
                    <a:pt x="659" y="14054"/>
                  </a:lnTo>
                  <a:lnTo>
                    <a:pt x="849" y="14106"/>
                  </a:lnTo>
                  <a:lnTo>
                    <a:pt x="1023" y="14175"/>
                  </a:lnTo>
                  <a:lnTo>
                    <a:pt x="1092" y="14349"/>
                  </a:lnTo>
                  <a:lnTo>
                    <a:pt x="1179" y="14539"/>
                  </a:lnTo>
                  <a:lnTo>
                    <a:pt x="1179" y="14557"/>
                  </a:lnTo>
                  <a:lnTo>
                    <a:pt x="1369" y="14609"/>
                  </a:lnTo>
                  <a:lnTo>
                    <a:pt x="1560" y="14678"/>
                  </a:lnTo>
                  <a:lnTo>
                    <a:pt x="1629" y="14869"/>
                  </a:lnTo>
                  <a:lnTo>
                    <a:pt x="1698" y="15042"/>
                  </a:lnTo>
                  <a:lnTo>
                    <a:pt x="1698" y="15059"/>
                  </a:lnTo>
                  <a:lnTo>
                    <a:pt x="1716" y="15059"/>
                  </a:lnTo>
                  <a:lnTo>
                    <a:pt x="1889" y="15128"/>
                  </a:lnTo>
                  <a:lnTo>
                    <a:pt x="2080" y="15180"/>
                  </a:lnTo>
                  <a:lnTo>
                    <a:pt x="2149" y="15371"/>
                  </a:lnTo>
                  <a:lnTo>
                    <a:pt x="2218" y="15562"/>
                  </a:lnTo>
                  <a:lnTo>
                    <a:pt x="2236" y="15562"/>
                  </a:lnTo>
                  <a:lnTo>
                    <a:pt x="2409" y="15631"/>
                  </a:lnTo>
                  <a:lnTo>
                    <a:pt x="2600" y="15683"/>
                  </a:lnTo>
                  <a:lnTo>
                    <a:pt x="2669" y="15874"/>
                  </a:lnTo>
                  <a:lnTo>
                    <a:pt x="2738" y="16064"/>
                  </a:lnTo>
                  <a:lnTo>
                    <a:pt x="2755" y="16064"/>
                  </a:lnTo>
                  <a:lnTo>
                    <a:pt x="2946" y="16134"/>
                  </a:lnTo>
                  <a:lnTo>
                    <a:pt x="3119" y="16186"/>
                  </a:lnTo>
                  <a:lnTo>
                    <a:pt x="3206" y="16376"/>
                  </a:lnTo>
                  <a:lnTo>
                    <a:pt x="3275" y="16567"/>
                  </a:lnTo>
                  <a:lnTo>
                    <a:pt x="3275" y="16584"/>
                  </a:lnTo>
                  <a:lnTo>
                    <a:pt x="3466" y="16636"/>
                  </a:lnTo>
                  <a:lnTo>
                    <a:pt x="3657" y="16705"/>
                  </a:lnTo>
                  <a:lnTo>
                    <a:pt x="3726" y="16879"/>
                  </a:lnTo>
                  <a:lnTo>
                    <a:pt x="3795" y="17069"/>
                  </a:lnTo>
                  <a:lnTo>
                    <a:pt x="3795" y="17087"/>
                  </a:lnTo>
                  <a:lnTo>
                    <a:pt x="3813" y="17087"/>
                  </a:lnTo>
                  <a:lnTo>
                    <a:pt x="3986" y="17139"/>
                  </a:lnTo>
                  <a:lnTo>
                    <a:pt x="4176" y="17208"/>
                  </a:lnTo>
                  <a:lnTo>
                    <a:pt x="4246" y="17398"/>
                  </a:lnTo>
                  <a:lnTo>
                    <a:pt x="4315" y="17572"/>
                  </a:lnTo>
                  <a:lnTo>
                    <a:pt x="4332" y="17589"/>
                  </a:lnTo>
                  <a:lnTo>
                    <a:pt x="4523" y="17641"/>
                  </a:lnTo>
                  <a:lnTo>
                    <a:pt x="4696" y="17710"/>
                  </a:lnTo>
                  <a:lnTo>
                    <a:pt x="4766" y="17901"/>
                  </a:lnTo>
                  <a:lnTo>
                    <a:pt x="4852" y="18092"/>
                  </a:lnTo>
                  <a:lnTo>
                    <a:pt x="5043" y="18161"/>
                  </a:lnTo>
                  <a:lnTo>
                    <a:pt x="5147" y="18196"/>
                  </a:lnTo>
                  <a:lnTo>
                    <a:pt x="5216" y="18126"/>
                  </a:lnTo>
                  <a:lnTo>
                    <a:pt x="17415" y="4939"/>
                  </a:lnTo>
                  <a:lnTo>
                    <a:pt x="17380" y="4870"/>
                  </a:lnTo>
                  <a:lnTo>
                    <a:pt x="17311" y="4680"/>
                  </a:lnTo>
                  <a:lnTo>
                    <a:pt x="17311" y="4662"/>
                  </a:lnTo>
                  <a:lnTo>
                    <a:pt x="17121" y="4610"/>
                  </a:lnTo>
                  <a:lnTo>
                    <a:pt x="16930" y="4541"/>
                  </a:lnTo>
                  <a:lnTo>
                    <a:pt x="16861" y="4350"/>
                  </a:lnTo>
                  <a:lnTo>
                    <a:pt x="16791" y="4177"/>
                  </a:lnTo>
                  <a:lnTo>
                    <a:pt x="16774" y="4160"/>
                  </a:lnTo>
                  <a:lnTo>
                    <a:pt x="16601" y="4108"/>
                  </a:lnTo>
                  <a:lnTo>
                    <a:pt x="16410" y="4038"/>
                  </a:lnTo>
                  <a:lnTo>
                    <a:pt x="16341" y="3848"/>
                  </a:lnTo>
                  <a:lnTo>
                    <a:pt x="16271" y="3657"/>
                  </a:lnTo>
                  <a:lnTo>
                    <a:pt x="16254" y="3657"/>
                  </a:lnTo>
                  <a:lnTo>
                    <a:pt x="16064" y="3588"/>
                  </a:lnTo>
                  <a:lnTo>
                    <a:pt x="15890" y="3536"/>
                  </a:lnTo>
                  <a:lnTo>
                    <a:pt x="15821" y="3345"/>
                  </a:lnTo>
                  <a:lnTo>
                    <a:pt x="15734" y="3155"/>
                  </a:lnTo>
                  <a:lnTo>
                    <a:pt x="15544" y="3085"/>
                  </a:lnTo>
                  <a:lnTo>
                    <a:pt x="15353" y="3033"/>
                  </a:lnTo>
                  <a:lnTo>
                    <a:pt x="15284" y="2843"/>
                  </a:lnTo>
                  <a:lnTo>
                    <a:pt x="15214" y="2652"/>
                  </a:lnTo>
                  <a:lnTo>
                    <a:pt x="15197" y="2652"/>
                  </a:lnTo>
                  <a:lnTo>
                    <a:pt x="15024" y="2583"/>
                  </a:lnTo>
                  <a:lnTo>
                    <a:pt x="14833" y="2531"/>
                  </a:lnTo>
                  <a:lnTo>
                    <a:pt x="14764" y="2340"/>
                  </a:lnTo>
                  <a:lnTo>
                    <a:pt x="14695" y="2150"/>
                  </a:lnTo>
                  <a:lnTo>
                    <a:pt x="14677" y="2132"/>
                  </a:lnTo>
                  <a:lnTo>
                    <a:pt x="14504" y="2080"/>
                  </a:lnTo>
                  <a:lnTo>
                    <a:pt x="14313" y="2011"/>
                  </a:lnTo>
                  <a:lnTo>
                    <a:pt x="14244" y="1838"/>
                  </a:lnTo>
                  <a:lnTo>
                    <a:pt x="14157" y="1647"/>
                  </a:lnTo>
                  <a:lnTo>
                    <a:pt x="14157" y="1630"/>
                  </a:lnTo>
                  <a:lnTo>
                    <a:pt x="13967" y="1578"/>
                  </a:lnTo>
                  <a:lnTo>
                    <a:pt x="13794" y="1509"/>
                  </a:lnTo>
                  <a:lnTo>
                    <a:pt x="13707" y="1318"/>
                  </a:lnTo>
                  <a:lnTo>
                    <a:pt x="13638" y="1145"/>
                  </a:lnTo>
                  <a:lnTo>
                    <a:pt x="13638" y="1127"/>
                  </a:lnTo>
                  <a:lnTo>
                    <a:pt x="13447" y="1058"/>
                  </a:lnTo>
                  <a:lnTo>
                    <a:pt x="13256" y="1006"/>
                  </a:lnTo>
                  <a:lnTo>
                    <a:pt x="13187" y="815"/>
                  </a:lnTo>
                  <a:lnTo>
                    <a:pt x="13118" y="625"/>
                  </a:lnTo>
                  <a:lnTo>
                    <a:pt x="13100" y="625"/>
                  </a:lnTo>
                  <a:lnTo>
                    <a:pt x="12927" y="555"/>
                  </a:lnTo>
                  <a:lnTo>
                    <a:pt x="12737" y="503"/>
                  </a:lnTo>
                  <a:lnTo>
                    <a:pt x="12667" y="313"/>
                  </a:lnTo>
                  <a:lnTo>
                    <a:pt x="12598" y="122"/>
                  </a:lnTo>
                  <a:lnTo>
                    <a:pt x="12581" y="122"/>
                  </a:lnTo>
                  <a:lnTo>
                    <a:pt x="12390" y="53"/>
                  </a:lnTo>
                  <a:lnTo>
                    <a:pt x="12217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1900"/>
              </a:schemeClr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Metin kutusu 75"/>
            <p:cNvSpPr txBox="1"/>
            <p:nvPr/>
          </p:nvSpPr>
          <p:spPr>
            <a:xfrm>
              <a:off x="1260188" y="1420455"/>
              <a:ext cx="285670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r-TR" sz="2800" dirty="0" smtClean="0"/>
                <a:t>Surenin Konusu</a:t>
              </a:r>
            </a:p>
          </p:txBody>
        </p:sp>
      </p:grpSp>
      <p:sp>
        <p:nvSpPr>
          <p:cNvPr id="60" name="Dikdörtgen 59"/>
          <p:cNvSpPr/>
          <p:nvPr/>
        </p:nvSpPr>
        <p:spPr>
          <a:xfrm>
            <a:off x="609600" y="2454439"/>
            <a:ext cx="4539916" cy="2679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/>
              <a:t>Allah'ın </a:t>
            </a:r>
            <a:r>
              <a:rPr lang="tr-TR" sz="2800" dirty="0"/>
              <a:t>yardımı ile Mekke'nin fethedildiğinden, insanların </a:t>
            </a:r>
            <a:r>
              <a:rPr lang="tr-TR" sz="2800" dirty="0" smtClean="0"/>
              <a:t>grup grup İslam dinine girişi  anlatılıyor.</a:t>
            </a:r>
            <a:endParaRPr lang="tr-TR" sz="2800" dirty="0"/>
          </a:p>
        </p:txBody>
      </p:sp>
      <p:sp>
        <p:nvSpPr>
          <p:cNvPr id="106" name="Unvan 1"/>
          <p:cNvSpPr txBox="1">
            <a:spLocks/>
          </p:cNvSpPr>
          <p:nvPr/>
        </p:nvSpPr>
        <p:spPr>
          <a:xfrm>
            <a:off x="1977811" y="326643"/>
            <a:ext cx="7053893" cy="578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Nasr Suresinin Konusu ve</a:t>
            </a:r>
            <a:r>
              <a:rPr kumimoji="0" lang="tr-TR" sz="36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Mesajları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12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19725" y="2582779"/>
            <a:ext cx="914939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</a:t>
            </a:r>
            <a:r>
              <a:rPr lang="tr-TR" sz="2400" dirty="0" smtClean="0">
                <a:solidFill>
                  <a:prstClr val="black"/>
                </a:solidFill>
              </a:rPr>
              <a:t>«Allah’ın </a:t>
            </a:r>
            <a:r>
              <a:rPr lang="tr-TR" sz="2400" dirty="0">
                <a:solidFill>
                  <a:prstClr val="black"/>
                </a:solidFill>
              </a:rPr>
              <a:t>yardımı ve zafer </a:t>
            </a:r>
            <a:r>
              <a:rPr lang="tr-TR" sz="2400" dirty="0" smtClean="0">
                <a:solidFill>
                  <a:prstClr val="black"/>
                </a:solidFill>
              </a:rPr>
              <a:t>geldiğinde» cümlesi </a:t>
            </a:r>
            <a:r>
              <a:rPr lang="tr-TR" sz="2400" dirty="0">
                <a:solidFill>
                  <a:prstClr val="black"/>
                </a:solidFill>
              </a:rPr>
              <a:t>N</a:t>
            </a:r>
            <a:r>
              <a:rPr lang="tr-TR" sz="2400" dirty="0" smtClean="0">
                <a:solidFill>
                  <a:prstClr val="black"/>
                </a:solidFill>
              </a:rPr>
              <a:t>asr suresinin ilk</a:t>
            </a:r>
          </a:p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</a:t>
            </a:r>
            <a:r>
              <a:rPr lang="tr-TR" sz="2400" dirty="0" smtClean="0">
                <a:solidFill>
                  <a:prstClr val="black"/>
                </a:solidFill>
              </a:rPr>
              <a:t> ayetidir.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568365" y="2579083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9" name="X 1"/>
          <p:cNvSpPr/>
          <p:nvPr/>
        </p:nvSpPr>
        <p:spPr>
          <a:xfrm>
            <a:off x="11113703" y="2570228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0" name="Onay 1"/>
          <p:cNvSpPr/>
          <p:nvPr/>
        </p:nvSpPr>
        <p:spPr>
          <a:xfrm>
            <a:off x="11204242" y="2554194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1" name="D 1"/>
          <p:cNvSpPr/>
          <p:nvPr/>
        </p:nvSpPr>
        <p:spPr>
          <a:xfrm>
            <a:off x="9643168" y="264210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12" name="Y 1"/>
          <p:cNvSpPr/>
          <p:nvPr/>
        </p:nvSpPr>
        <p:spPr>
          <a:xfrm>
            <a:off x="10472283" y="264210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434716" y="653775"/>
            <a:ext cx="9307078" cy="75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 Nasr suresini sadece namazlarda okuyabiliriz.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9592428" y="651025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29" name="X 4"/>
          <p:cNvSpPr/>
          <p:nvPr/>
        </p:nvSpPr>
        <p:spPr>
          <a:xfrm>
            <a:off x="11137766" y="65500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0" name="Onay 3"/>
          <p:cNvSpPr/>
          <p:nvPr/>
        </p:nvSpPr>
        <p:spPr>
          <a:xfrm>
            <a:off x="11316536" y="584426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1" name="D 3"/>
          <p:cNvSpPr/>
          <p:nvPr/>
        </p:nvSpPr>
        <p:spPr>
          <a:xfrm>
            <a:off x="9667231" y="69479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32" name="Y 3"/>
          <p:cNvSpPr/>
          <p:nvPr/>
        </p:nvSpPr>
        <p:spPr>
          <a:xfrm>
            <a:off x="10496346" y="69479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48" name="Dikdörtgen 47"/>
          <p:cNvSpPr/>
          <p:nvPr/>
        </p:nvSpPr>
        <p:spPr>
          <a:xfrm>
            <a:off x="434715" y="1628273"/>
            <a:ext cx="9118358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Nasr suresine göre Allah Peygamberimize fetih ve yardım </a:t>
            </a:r>
            <a:r>
              <a:rPr lang="tr-TR" sz="2400" dirty="0" smtClean="0">
                <a:solidFill>
                  <a:prstClr val="black"/>
                </a:solidFill>
              </a:rPr>
              <a:t> </a:t>
            </a:r>
          </a:p>
          <a:p>
            <a:pPr lvl="0">
              <a:defRPr/>
            </a:pPr>
            <a:r>
              <a:rPr lang="tr-TR" sz="2400" dirty="0" smtClean="0">
                <a:solidFill>
                  <a:prstClr val="black"/>
                </a:solidFill>
              </a:rPr>
              <a:t>  vermiştir.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50" name="Dikdörtgen 49"/>
          <p:cNvSpPr/>
          <p:nvPr/>
        </p:nvSpPr>
        <p:spPr>
          <a:xfrm>
            <a:off x="9552323" y="1624577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1" name="X 1"/>
          <p:cNvSpPr/>
          <p:nvPr/>
        </p:nvSpPr>
        <p:spPr>
          <a:xfrm>
            <a:off x="11097661" y="161572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2" name="Onay 1"/>
          <p:cNvSpPr/>
          <p:nvPr/>
        </p:nvSpPr>
        <p:spPr>
          <a:xfrm>
            <a:off x="11188200" y="1599688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3" name="D 1"/>
          <p:cNvSpPr/>
          <p:nvPr/>
        </p:nvSpPr>
        <p:spPr>
          <a:xfrm>
            <a:off x="9627126" y="1687599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54" name="Y 1"/>
          <p:cNvSpPr/>
          <p:nvPr/>
        </p:nvSpPr>
        <p:spPr>
          <a:xfrm>
            <a:off x="10456241" y="1687599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69" name="Dikdörtgen 68"/>
          <p:cNvSpPr/>
          <p:nvPr/>
        </p:nvSpPr>
        <p:spPr>
          <a:xfrm>
            <a:off x="359765" y="3505200"/>
            <a:ext cx="9201330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>
              <a:defRPr/>
            </a:pPr>
            <a:r>
              <a:rPr lang="tr-TR" sz="2400" dirty="0">
                <a:solidFill>
                  <a:prstClr val="black"/>
                </a:solidFill>
              </a:rPr>
              <a:t>  Nasr suresine göre Allah’a hamd ve </a:t>
            </a:r>
            <a:r>
              <a:rPr lang="tr-TR" sz="2400" dirty="0" smtClean="0">
                <a:solidFill>
                  <a:prstClr val="black"/>
                </a:solidFill>
              </a:rPr>
              <a:t>tesbih </a:t>
            </a:r>
            <a:r>
              <a:rPr lang="tr-TR" sz="2400" dirty="0">
                <a:solidFill>
                  <a:prstClr val="black"/>
                </a:solidFill>
              </a:rPr>
              <a:t>edilmelidir</a:t>
            </a:r>
            <a:r>
              <a:rPr lang="tr-TR" sz="2400" dirty="0" smtClean="0">
                <a:solidFill>
                  <a:prstClr val="black"/>
                </a:solidFill>
              </a:rPr>
              <a:t>.</a:t>
            </a:r>
            <a:endParaRPr lang="tr-TR" sz="2400" dirty="0">
              <a:solidFill>
                <a:prstClr val="black"/>
              </a:solidFill>
            </a:endParaRPr>
          </a:p>
        </p:txBody>
      </p:sp>
      <p:sp>
        <p:nvSpPr>
          <p:cNvPr id="71" name="Dikdörtgen 70"/>
          <p:cNvSpPr/>
          <p:nvPr/>
        </p:nvSpPr>
        <p:spPr>
          <a:xfrm>
            <a:off x="9560344" y="3501504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2" name="X 1"/>
          <p:cNvSpPr/>
          <p:nvPr/>
        </p:nvSpPr>
        <p:spPr>
          <a:xfrm>
            <a:off x="11105682" y="3492649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3" name="Onay 1"/>
          <p:cNvSpPr/>
          <p:nvPr/>
        </p:nvSpPr>
        <p:spPr>
          <a:xfrm>
            <a:off x="11196221" y="3476615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4" name="D 1"/>
          <p:cNvSpPr/>
          <p:nvPr/>
        </p:nvSpPr>
        <p:spPr>
          <a:xfrm>
            <a:off x="9635147" y="3564526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5" name="Y 1"/>
          <p:cNvSpPr/>
          <p:nvPr/>
        </p:nvSpPr>
        <p:spPr>
          <a:xfrm>
            <a:off x="10464262" y="3564526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76" name="Dikdörtgen 75"/>
          <p:cNvSpPr/>
          <p:nvPr/>
        </p:nvSpPr>
        <p:spPr>
          <a:xfrm>
            <a:off x="359764" y="4460365"/>
            <a:ext cx="9349944" cy="7779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 Nasr suresi namazlarda </a:t>
            </a:r>
            <a:r>
              <a:rPr lang="tr-TR" sz="2400" dirty="0" smtClean="0">
                <a:solidFill>
                  <a:prstClr val="black"/>
                </a:solidFill>
                <a:latin typeface="Arial"/>
                <a:ea typeface="맑은 고딕"/>
              </a:rPr>
              <a:t>F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atiha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suresinden önce okunur.</a:t>
            </a:r>
          </a:p>
        </p:txBody>
      </p:sp>
      <p:sp>
        <p:nvSpPr>
          <p:cNvPr id="78" name="Dikdörtgen 77"/>
          <p:cNvSpPr/>
          <p:nvPr/>
        </p:nvSpPr>
        <p:spPr>
          <a:xfrm>
            <a:off x="9560344" y="4457615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79" name="X 4"/>
          <p:cNvSpPr/>
          <p:nvPr/>
        </p:nvSpPr>
        <p:spPr>
          <a:xfrm>
            <a:off x="11105682" y="4461592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0" name="Onay 3"/>
          <p:cNvSpPr/>
          <p:nvPr/>
        </p:nvSpPr>
        <p:spPr>
          <a:xfrm>
            <a:off x="11204241" y="4374973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1" name="D 3"/>
          <p:cNvSpPr/>
          <p:nvPr/>
        </p:nvSpPr>
        <p:spPr>
          <a:xfrm>
            <a:off x="9635147" y="450138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2" name="Y 3"/>
          <p:cNvSpPr/>
          <p:nvPr/>
        </p:nvSpPr>
        <p:spPr>
          <a:xfrm>
            <a:off x="10464262" y="450138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83" name="Dikdörtgen 82"/>
          <p:cNvSpPr/>
          <p:nvPr/>
        </p:nvSpPr>
        <p:spPr>
          <a:xfrm>
            <a:off x="329784" y="5406189"/>
            <a:ext cx="9199225" cy="7097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 Nasr suresine göre insanlar grup </a:t>
            </a:r>
            <a:r>
              <a:rPr kumimoji="0" lang="tr-T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grup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 İslam dinine girmişler.</a:t>
            </a:r>
          </a:p>
        </p:txBody>
      </p:sp>
      <p:sp>
        <p:nvSpPr>
          <p:cNvPr id="84" name="Dikdörtgen 83"/>
          <p:cNvSpPr/>
          <p:nvPr/>
        </p:nvSpPr>
        <p:spPr>
          <a:xfrm>
            <a:off x="126628" y="652203"/>
            <a:ext cx="310585" cy="771862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1</a:t>
            </a:r>
          </a:p>
        </p:txBody>
      </p:sp>
      <p:sp>
        <p:nvSpPr>
          <p:cNvPr id="85" name="Dikdörtgen 84"/>
          <p:cNvSpPr/>
          <p:nvPr/>
        </p:nvSpPr>
        <p:spPr>
          <a:xfrm>
            <a:off x="9528259" y="5402493"/>
            <a:ext cx="1698225" cy="7897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6" name="X 1"/>
          <p:cNvSpPr/>
          <p:nvPr/>
        </p:nvSpPr>
        <p:spPr>
          <a:xfrm>
            <a:off x="11073597" y="5393638"/>
            <a:ext cx="870239" cy="792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7" name="Onay 1"/>
          <p:cNvSpPr/>
          <p:nvPr/>
        </p:nvSpPr>
        <p:spPr>
          <a:xfrm>
            <a:off x="11164136" y="5377604"/>
            <a:ext cx="875464" cy="80803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8" name="D 1"/>
          <p:cNvSpPr/>
          <p:nvPr/>
        </p:nvSpPr>
        <p:spPr>
          <a:xfrm>
            <a:off x="9603062" y="5465515"/>
            <a:ext cx="693119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D</a:t>
            </a:r>
            <a:endParaRPr kumimoji="0" lang="tr-TR" sz="5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맑은 고딕"/>
              <a:cs typeface="+mn-cs"/>
            </a:endParaRPr>
          </a:p>
        </p:txBody>
      </p:sp>
      <p:sp>
        <p:nvSpPr>
          <p:cNvPr id="89" name="Y 1"/>
          <p:cNvSpPr/>
          <p:nvPr/>
        </p:nvSpPr>
        <p:spPr>
          <a:xfrm>
            <a:off x="10432177" y="5465515"/>
            <a:ext cx="694800" cy="69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맑은 고딕"/>
                <a:cs typeface="+mn-cs"/>
              </a:rPr>
              <a:t>Y</a:t>
            </a:r>
          </a:p>
        </p:txBody>
      </p:sp>
      <p:sp>
        <p:nvSpPr>
          <p:cNvPr id="91" name="Komut Düğmesi: Geri veya Önceki 90">
            <a:hlinkClick r:id="" action="ppaction://hlinkshowjump?jump=previousslide" highlightClick="1"/>
          </p:cNvPr>
          <p:cNvSpPr/>
          <p:nvPr/>
        </p:nvSpPr>
        <p:spPr>
          <a:xfrm>
            <a:off x="10938709" y="6384758"/>
            <a:ext cx="625642" cy="473242"/>
          </a:xfrm>
          <a:prstGeom prst="actionButtonBackPreviou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92" name="Komut Düğmesi: İleri veya Sonraki 91">
            <a:hlinkClick r:id="" action="ppaction://hlinkshowjump?jump=nextslide" highlightClick="1"/>
          </p:cNvPr>
          <p:cNvSpPr/>
          <p:nvPr/>
        </p:nvSpPr>
        <p:spPr>
          <a:xfrm>
            <a:off x="11630526" y="6384758"/>
            <a:ext cx="545431" cy="47324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6" name="Yuvarlatılmış Dikdörtgen 45"/>
          <p:cNvSpPr/>
          <p:nvPr/>
        </p:nvSpPr>
        <p:spPr>
          <a:xfrm>
            <a:off x="8726905" y="0"/>
            <a:ext cx="3465095" cy="545432"/>
          </a:xfrm>
          <a:prstGeom prst="round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Doğru Yanlış Soruları</a:t>
            </a:r>
          </a:p>
        </p:txBody>
      </p:sp>
      <p:sp>
        <p:nvSpPr>
          <p:cNvPr id="47" name="Dikdörtgen 46"/>
          <p:cNvSpPr/>
          <p:nvPr/>
        </p:nvSpPr>
        <p:spPr>
          <a:xfrm>
            <a:off x="141618" y="1637868"/>
            <a:ext cx="308087" cy="760558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2</a:t>
            </a:r>
          </a:p>
        </p:txBody>
      </p:sp>
      <p:sp>
        <p:nvSpPr>
          <p:cNvPr id="55" name="Dikdörtgen 54"/>
          <p:cNvSpPr/>
          <p:nvPr/>
        </p:nvSpPr>
        <p:spPr>
          <a:xfrm>
            <a:off x="126628" y="2573695"/>
            <a:ext cx="308087" cy="754121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3</a:t>
            </a:r>
          </a:p>
        </p:txBody>
      </p:sp>
      <p:sp>
        <p:nvSpPr>
          <p:cNvPr id="56" name="Dikdörtgen 55"/>
          <p:cNvSpPr/>
          <p:nvPr/>
        </p:nvSpPr>
        <p:spPr>
          <a:xfrm>
            <a:off x="126628" y="3514389"/>
            <a:ext cx="310585" cy="771862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4</a:t>
            </a:r>
          </a:p>
        </p:txBody>
      </p:sp>
      <p:sp>
        <p:nvSpPr>
          <p:cNvPr id="57" name="Dikdörtgen 56"/>
          <p:cNvSpPr/>
          <p:nvPr/>
        </p:nvSpPr>
        <p:spPr>
          <a:xfrm>
            <a:off x="126628" y="4470073"/>
            <a:ext cx="293097" cy="757554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5</a:t>
            </a:r>
          </a:p>
        </p:txBody>
      </p:sp>
      <p:sp>
        <p:nvSpPr>
          <p:cNvPr id="58" name="Dikdörtgen 57"/>
          <p:cNvSpPr/>
          <p:nvPr/>
        </p:nvSpPr>
        <p:spPr>
          <a:xfrm>
            <a:off x="126628" y="5381469"/>
            <a:ext cx="248126" cy="754504"/>
          </a:xfrm>
          <a:prstGeom prst="rect">
            <a:avLst/>
          </a:prstGeom>
          <a:solidFill>
            <a:srgbClr val="38A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4482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29" grpId="0" animBg="1"/>
      <p:bldP spid="30" grpId="0" animBg="1"/>
      <p:bldP spid="31" grpId="0" animBg="1"/>
      <p:bldP spid="51" grpId="0" animBg="1"/>
      <p:bldP spid="52" grpId="0" animBg="1"/>
      <p:bldP spid="54" grpId="0" animBg="1"/>
      <p:bldP spid="72" grpId="0" animBg="1"/>
      <p:bldP spid="73" grpId="0" animBg="1"/>
      <p:bldP spid="75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Yer Tutucusu 2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3" b="22913"/>
          <a:stretch>
            <a:fillRect/>
          </a:stretch>
        </p:blipFill>
        <p:spPr>
          <a:xfrm>
            <a:off x="0" y="-329197"/>
            <a:ext cx="12192000" cy="3717032"/>
          </a:xfrm>
        </p:spPr>
      </p:pic>
      <p:sp>
        <p:nvSpPr>
          <p:cNvPr id="4" name="Rectangle 3"/>
          <p:cNvSpPr/>
          <p:nvPr/>
        </p:nvSpPr>
        <p:spPr>
          <a:xfrm rot="16200000">
            <a:off x="1455012" y="2561908"/>
            <a:ext cx="960000" cy="9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4268795" y="2561909"/>
            <a:ext cx="960000" cy="9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7082575" y="2561908"/>
            <a:ext cx="960000" cy="9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9896357" y="2561909"/>
            <a:ext cx="960000" cy="9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011" y="4426452"/>
            <a:ext cx="2304000" cy="100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2523" y="4426452"/>
            <a:ext cx="2304000" cy="100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2035" y="4426452"/>
            <a:ext cx="2304000" cy="100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91547" y="4426452"/>
            <a:ext cx="2304000" cy="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1160" y="3532804"/>
            <a:ext cx="2647705" cy="863521"/>
            <a:chOff x="4320398" y="1100003"/>
            <a:chExt cx="2874451" cy="647641"/>
          </a:xfrm>
        </p:grpSpPr>
        <p:sp>
          <p:nvSpPr>
            <p:cNvPr id="13" name="TextBox 12"/>
            <p:cNvSpPr txBox="1"/>
            <p:nvPr/>
          </p:nvSpPr>
          <p:spPr>
            <a:xfrm>
              <a:off x="4320399" y="1493728"/>
              <a:ext cx="287445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8" y="1100003"/>
              <a:ext cx="287445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Hazırlayan 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Mustafa YILDIRIM</a:t>
              </a:r>
            </a:p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DKAB Öğretmeni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30197" y="3617202"/>
            <a:ext cx="2647705" cy="669507"/>
            <a:chOff x="4320398" y="1245513"/>
            <a:chExt cx="2874451" cy="502130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93728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8" y="1245513"/>
              <a:ext cx="2874450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Materyal Sitesi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79027" y="3787642"/>
            <a:ext cx="3059680" cy="601059"/>
            <a:chOff x="4320399" y="1192592"/>
            <a:chExt cx="3321707" cy="689509"/>
          </a:xfrm>
        </p:grpSpPr>
        <p:sp>
          <p:nvSpPr>
            <p:cNvPr id="22" name="TextBox 21"/>
            <p:cNvSpPr txBox="1"/>
            <p:nvPr/>
          </p:nvSpPr>
          <p:spPr>
            <a:xfrm>
              <a:off x="4320399" y="1493727"/>
              <a:ext cx="2874450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20399" y="1192592"/>
              <a:ext cx="3321707" cy="38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ddm@dindersimateryal.com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sp>
        <p:nvSpPr>
          <p:cNvPr id="24" name="Trapezoid 13"/>
          <p:cNvSpPr/>
          <p:nvPr/>
        </p:nvSpPr>
        <p:spPr>
          <a:xfrm>
            <a:off x="1690590" y="2835234"/>
            <a:ext cx="488845" cy="413348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Rounded Rectangle 7"/>
          <p:cNvSpPr/>
          <p:nvPr/>
        </p:nvSpPr>
        <p:spPr>
          <a:xfrm>
            <a:off x="7409921" y="2777728"/>
            <a:ext cx="305307" cy="52835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Rounded Rectangle 25"/>
          <p:cNvSpPr/>
          <p:nvPr/>
        </p:nvSpPr>
        <p:spPr>
          <a:xfrm>
            <a:off x="10188476" y="2777730"/>
            <a:ext cx="375763" cy="5283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8" name="Resim 2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t="4227" r="2750" b="4227"/>
          <a:stretch/>
        </p:blipFill>
        <p:spPr>
          <a:xfrm rot="10800000" flipV="1">
            <a:off x="4337970" y="2657201"/>
            <a:ext cx="821644" cy="773455"/>
          </a:xfrm>
          <a:prstGeom prst="rect">
            <a:avLst/>
          </a:prstGeom>
        </p:spPr>
      </p:pic>
      <p:sp>
        <p:nvSpPr>
          <p:cNvPr id="29" name="Dikdörtgen 28">
            <a:hlinkClick r:id="rId5"/>
          </p:cNvPr>
          <p:cNvSpPr/>
          <p:nvPr/>
        </p:nvSpPr>
        <p:spPr>
          <a:xfrm>
            <a:off x="3493170" y="3911385"/>
            <a:ext cx="26227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www.dindersimateryal.com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0" name="Resim 2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1662" y="2601842"/>
            <a:ext cx="881827" cy="884540"/>
          </a:xfrm>
          <a:prstGeom prst="rect">
            <a:avLst/>
          </a:prstGeom>
        </p:spPr>
      </p:pic>
      <p:sp>
        <p:nvSpPr>
          <p:cNvPr id="31" name="Metin kutusu 30">
            <a:hlinkClick r:id="rId7"/>
          </p:cNvPr>
          <p:cNvSpPr txBox="1"/>
          <p:nvPr/>
        </p:nvSpPr>
        <p:spPr>
          <a:xfrm>
            <a:off x="6552575" y="3763489"/>
            <a:ext cx="206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Din dersi Materyal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19" y="2593639"/>
            <a:ext cx="801148" cy="801148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0" y="4706495"/>
            <a:ext cx="12222797" cy="921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Derslerinizde kullanmak için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 üzerinde değişiklik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yapabilirsiniz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Sunuları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kişisel web siteleri dışında diğer sosyal medya 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sitelerinde kaynak göstererek </a:t>
            </a: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paylaşabilirsiniz.</a:t>
            </a:r>
          </a:p>
          <a:p>
            <a:pPr marL="342900" marR="0" lvl="0" indent="-342900" algn="l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Eba, zoom, whatsapp vb. uygulamalar ile sunuları öğrencilerinize gönderebilirsiniz.  </a:t>
            </a:r>
          </a:p>
        </p:txBody>
      </p:sp>
      <p:sp>
        <p:nvSpPr>
          <p:cNvPr id="35" name="Dikdörtgen 34">
            <a:hlinkClick r:id="rId10"/>
          </p:cNvPr>
          <p:cNvSpPr/>
          <p:nvPr/>
        </p:nvSpPr>
        <p:spPr>
          <a:xfrm>
            <a:off x="7122912" y="5961754"/>
            <a:ext cx="5015795" cy="565295"/>
          </a:xfrm>
          <a:prstGeom prst="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Görüş ve önerileriniz için tıklayınız</a:t>
            </a:r>
          </a:p>
        </p:txBody>
      </p:sp>
      <p:sp>
        <p:nvSpPr>
          <p:cNvPr id="36" name="Yuvarlatılmış Dikdörtgen 35"/>
          <p:cNvSpPr/>
          <p:nvPr/>
        </p:nvSpPr>
        <p:spPr>
          <a:xfrm>
            <a:off x="1103445" y="1028734"/>
            <a:ext cx="587144" cy="480053"/>
          </a:xfrm>
          <a:prstGeom prst="roundRect">
            <a:avLst/>
          </a:prstGeom>
          <a:solidFill>
            <a:srgbClr val="F1F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2" name="Komut Düğmesi: Özel 31">
            <a:hlinkClick r:id="" action="ppaction://hlinkshowjump?jump=endshow" highlightClick="1"/>
          </p:cNvPr>
          <p:cNvSpPr/>
          <p:nvPr/>
        </p:nvSpPr>
        <p:spPr>
          <a:xfrm>
            <a:off x="508033" y="5994837"/>
            <a:ext cx="888984" cy="499128"/>
          </a:xfrm>
          <a:prstGeom prst="actionButtonBlank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Bitir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92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 24"/>
          <p:cNvGrpSpPr/>
          <p:nvPr/>
        </p:nvGrpSpPr>
        <p:grpSpPr>
          <a:xfrm>
            <a:off x="9006570" y="312749"/>
            <a:ext cx="2801325" cy="2623095"/>
            <a:chOff x="742254" y="2006770"/>
            <a:chExt cx="2801325" cy="2623095"/>
          </a:xfrm>
        </p:grpSpPr>
        <p:grpSp>
          <p:nvGrpSpPr>
            <p:cNvPr id="2" name="Google Shape;886;p40"/>
            <p:cNvGrpSpPr/>
            <p:nvPr/>
          </p:nvGrpSpPr>
          <p:grpSpPr>
            <a:xfrm rot="-3913">
              <a:off x="744046" y="2027326"/>
              <a:ext cx="2799533" cy="2602539"/>
              <a:chOff x="1625999" y="605300"/>
              <a:chExt cx="4068376" cy="4132125"/>
            </a:xfrm>
          </p:grpSpPr>
          <p:sp>
            <p:nvSpPr>
              <p:cNvPr id="3" name="Google Shape;887;p40"/>
              <p:cNvSpPr/>
              <p:nvPr/>
            </p:nvSpPr>
            <p:spPr>
              <a:xfrm>
                <a:off x="1625999" y="605300"/>
                <a:ext cx="4068375" cy="4132125"/>
              </a:xfrm>
              <a:custGeom>
                <a:avLst/>
                <a:gdLst/>
                <a:ahLst/>
                <a:cxnLst/>
                <a:rect l="l" t="t" r="r" b="b"/>
                <a:pathLst>
                  <a:path w="162735" h="165285" extrusionOk="0">
                    <a:moveTo>
                      <a:pt x="145650" y="0"/>
                    </a:moveTo>
                    <a:lnTo>
                      <a:pt x="0" y="19635"/>
                    </a:lnTo>
                    <a:lnTo>
                      <a:pt x="19583" y="165284"/>
                    </a:lnTo>
                    <a:lnTo>
                      <a:pt x="136368" y="149526"/>
                    </a:lnTo>
                    <a:lnTo>
                      <a:pt x="162734" y="126985"/>
                    </a:lnTo>
                    <a:lnTo>
                      <a:pt x="145650" y="0"/>
                    </a:lnTo>
                    <a:close/>
                  </a:path>
                </a:pathLst>
              </a:custGeom>
              <a:solidFill>
                <a:srgbClr val="FFE49E"/>
              </a:solidFill>
              <a:ln>
                <a:noFill/>
              </a:ln>
              <a:effectLst>
                <a:outerShdw blurRad="57150" dist="19050" dir="5400000" algn="bl" rotWithShape="0">
                  <a:srgbClr val="666666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" name="Google Shape;888;p40"/>
              <p:cNvSpPr/>
              <p:nvPr/>
            </p:nvSpPr>
            <p:spPr>
              <a:xfrm>
                <a:off x="5036475" y="3767150"/>
                <a:ext cx="657900" cy="576300"/>
              </a:xfrm>
              <a:custGeom>
                <a:avLst/>
                <a:gdLst/>
                <a:ahLst/>
                <a:cxnLst/>
                <a:rect l="l" t="t" r="r" b="b"/>
                <a:pathLst>
                  <a:path w="26316" h="23052" extrusionOk="0">
                    <a:moveTo>
                      <a:pt x="16626" y="10965"/>
                    </a:moveTo>
                    <a:cubicBezTo>
                      <a:pt x="24377" y="3010"/>
                      <a:pt x="26315" y="511"/>
                      <a:pt x="26315" y="511"/>
                    </a:cubicBezTo>
                    <a:cubicBezTo>
                      <a:pt x="26315" y="511"/>
                      <a:pt x="20756" y="3469"/>
                      <a:pt x="10812" y="1"/>
                    </a:cubicBezTo>
                    <a:cubicBezTo>
                      <a:pt x="10812" y="1"/>
                      <a:pt x="8823" y="16728"/>
                      <a:pt x="0" y="23052"/>
                    </a:cubicBezTo>
                    <a:cubicBezTo>
                      <a:pt x="6120" y="19941"/>
                      <a:pt x="11730" y="15861"/>
                      <a:pt x="16626" y="10965"/>
                    </a:cubicBezTo>
                    <a:close/>
                  </a:path>
                </a:pathLst>
              </a:custGeom>
              <a:solidFill>
                <a:srgbClr val="DABD71"/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903;p40"/>
            <p:cNvGrpSpPr/>
            <p:nvPr/>
          </p:nvGrpSpPr>
          <p:grpSpPr>
            <a:xfrm>
              <a:off x="742254" y="2006770"/>
              <a:ext cx="655698" cy="821449"/>
              <a:chOff x="2279900" y="1356008"/>
              <a:chExt cx="355973" cy="427192"/>
            </a:xfrm>
          </p:grpSpPr>
          <p:sp>
            <p:nvSpPr>
              <p:cNvPr id="13" name="Google Shape;904;p40"/>
              <p:cNvSpPr/>
              <p:nvPr/>
            </p:nvSpPr>
            <p:spPr>
              <a:xfrm>
                <a:off x="2279900" y="1566300"/>
                <a:ext cx="240900" cy="216900"/>
              </a:xfrm>
              <a:prstGeom prst="ellipse">
                <a:avLst/>
              </a:prstGeom>
              <a:gradFill>
                <a:gsLst>
                  <a:gs pos="0">
                    <a:srgbClr val="C9AE66">
                      <a:alpha val="30980"/>
                    </a:srgbClr>
                  </a:gs>
                  <a:gs pos="60000">
                    <a:srgbClr val="C3BAA2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" name="Google Shape;905;p40"/>
              <p:cNvGrpSpPr/>
              <p:nvPr/>
            </p:nvGrpSpPr>
            <p:grpSpPr>
              <a:xfrm>
                <a:off x="2395070" y="1356008"/>
                <a:ext cx="240802" cy="326586"/>
                <a:chOff x="1847775" y="238125"/>
                <a:chExt cx="3637500" cy="4933325"/>
              </a:xfrm>
            </p:grpSpPr>
            <p:sp>
              <p:nvSpPr>
                <p:cNvPr id="15" name="Google Shape;906;p40"/>
                <p:cNvSpPr/>
                <p:nvPr/>
              </p:nvSpPr>
              <p:spPr>
                <a:xfrm>
                  <a:off x="1847775" y="3431350"/>
                  <a:ext cx="1268050" cy="17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22" h="69604" extrusionOk="0">
                      <a:moveTo>
                        <a:pt x="34802" y="0"/>
                      </a:moveTo>
                      <a:lnTo>
                        <a:pt x="0" y="69603"/>
                      </a:lnTo>
                      <a:lnTo>
                        <a:pt x="0" y="69603"/>
                      </a:lnTo>
                      <a:lnTo>
                        <a:pt x="50721" y="12218"/>
                      </a:lnTo>
                      <a:lnTo>
                        <a:pt x="34802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907;p40"/>
                <p:cNvSpPr/>
                <p:nvPr/>
              </p:nvSpPr>
              <p:spPr>
                <a:xfrm>
                  <a:off x="1866275" y="774950"/>
                  <a:ext cx="3535700" cy="338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28" h="135505" extrusionOk="0">
                      <a:moveTo>
                        <a:pt x="70714" y="0"/>
                      </a:moveTo>
                      <a:cubicBezTo>
                        <a:pt x="31840" y="0"/>
                        <a:pt x="0" y="29989"/>
                        <a:pt x="0" y="67752"/>
                      </a:cubicBezTo>
                      <a:cubicBezTo>
                        <a:pt x="0" y="105146"/>
                        <a:pt x="31840" y="135504"/>
                        <a:pt x="70714" y="135504"/>
                      </a:cubicBezTo>
                      <a:cubicBezTo>
                        <a:pt x="109958" y="135504"/>
                        <a:pt x="141428" y="105146"/>
                        <a:pt x="141428" y="67752"/>
                      </a:cubicBezTo>
                      <a:cubicBezTo>
                        <a:pt x="141428" y="29989"/>
                        <a:pt x="109958" y="0"/>
                        <a:pt x="70714" y="0"/>
                      </a:cubicBezTo>
                      <a:close/>
                    </a:path>
                  </a:pathLst>
                </a:custGeom>
                <a:solidFill>
                  <a:srgbClr val="BDE9F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1155CC">
                      <a:alpha val="8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908;p40"/>
                <p:cNvSpPr/>
                <p:nvPr/>
              </p:nvSpPr>
              <p:spPr>
                <a:xfrm>
                  <a:off x="2690025" y="238125"/>
                  <a:ext cx="2795250" cy="267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10" h="106997" extrusionOk="0">
                      <a:moveTo>
                        <a:pt x="55905" y="0"/>
                      </a:moveTo>
                      <a:cubicBezTo>
                        <a:pt x="25176" y="0"/>
                        <a:pt x="1" y="24065"/>
                        <a:pt x="1" y="53683"/>
                      </a:cubicBezTo>
                      <a:cubicBezTo>
                        <a:pt x="1" y="83302"/>
                        <a:pt x="25176" y="106996"/>
                        <a:pt x="55905" y="106996"/>
                      </a:cubicBezTo>
                      <a:cubicBezTo>
                        <a:pt x="86634" y="106996"/>
                        <a:pt x="111810" y="83302"/>
                        <a:pt x="111810" y="53683"/>
                      </a:cubicBezTo>
                      <a:cubicBezTo>
                        <a:pt x="111810" y="24065"/>
                        <a:pt x="86634" y="0"/>
                        <a:pt x="55905" y="0"/>
                      </a:cubicBezTo>
                      <a:close/>
                    </a:path>
                  </a:pathLst>
                </a:custGeom>
                <a:solidFill>
                  <a:srgbClr val="BDE9FF"/>
                </a:solidFill>
                <a:ln>
                  <a:noFill/>
                </a:ln>
                <a:effectLst>
                  <a:outerShdw blurRad="28575" dist="9525" dir="6480000" algn="bl" rotWithShape="0">
                    <a:srgbClr val="3C78D8">
                      <a:alpha val="3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4" name="Dikdörtgen 23"/>
            <p:cNvSpPr/>
            <p:nvPr/>
          </p:nvSpPr>
          <p:spPr>
            <a:xfrm rot="21035732">
              <a:off x="768458" y="2667301"/>
              <a:ext cx="275756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dirty="0"/>
                <a:t>Nasr Suresi Kur’an-ı Kerim’in 110. suresidir.</a:t>
              </a:r>
            </a:p>
          </p:txBody>
        </p:sp>
      </p:grpSp>
      <p:grpSp>
        <p:nvGrpSpPr>
          <p:cNvPr id="30" name="Grup 29"/>
          <p:cNvGrpSpPr/>
          <p:nvPr/>
        </p:nvGrpSpPr>
        <p:grpSpPr>
          <a:xfrm>
            <a:off x="6233348" y="656047"/>
            <a:ext cx="2110154" cy="2307018"/>
            <a:chOff x="5008099" y="1983628"/>
            <a:chExt cx="2110154" cy="2307018"/>
          </a:xfrm>
        </p:grpSpPr>
        <p:grpSp>
          <p:nvGrpSpPr>
            <p:cNvPr id="29" name="Grup 28"/>
            <p:cNvGrpSpPr/>
            <p:nvPr/>
          </p:nvGrpSpPr>
          <p:grpSpPr>
            <a:xfrm>
              <a:off x="5008099" y="2170835"/>
              <a:ext cx="2110154" cy="2119811"/>
              <a:chOff x="4937761" y="2198970"/>
              <a:chExt cx="2110154" cy="2119811"/>
            </a:xfrm>
          </p:grpSpPr>
          <p:sp>
            <p:nvSpPr>
              <p:cNvPr id="5" name="Google Shape;895;p40"/>
              <p:cNvSpPr/>
              <p:nvPr/>
            </p:nvSpPr>
            <p:spPr>
              <a:xfrm>
                <a:off x="4937761" y="2198970"/>
                <a:ext cx="2110154" cy="2119811"/>
              </a:xfrm>
              <a:custGeom>
                <a:avLst/>
                <a:gdLst/>
                <a:ahLst/>
                <a:cxnLst/>
                <a:rect l="l" t="t" r="r" b="b"/>
                <a:pathLst>
                  <a:path w="206399" h="207041" extrusionOk="0">
                    <a:moveTo>
                      <a:pt x="153" y="183716"/>
                    </a:moveTo>
                    <a:lnTo>
                      <a:pt x="153" y="183716"/>
                    </a:lnTo>
                    <a:cubicBezTo>
                      <a:pt x="63" y="183826"/>
                      <a:pt x="12" y="183898"/>
                      <a:pt x="2" y="183898"/>
                    </a:cubicBezTo>
                    <a:cubicBezTo>
                      <a:pt x="1" y="183898"/>
                      <a:pt x="0" y="183897"/>
                      <a:pt x="0" y="183895"/>
                    </a:cubicBezTo>
                    <a:lnTo>
                      <a:pt x="0" y="183895"/>
                    </a:lnTo>
                    <a:cubicBezTo>
                      <a:pt x="0" y="184228"/>
                      <a:pt x="11" y="184381"/>
                      <a:pt x="31" y="184381"/>
                    </a:cubicBezTo>
                    <a:cubicBezTo>
                      <a:pt x="57" y="184381"/>
                      <a:pt x="98" y="184143"/>
                      <a:pt x="153" y="183716"/>
                    </a:cubicBezTo>
                    <a:close/>
                    <a:moveTo>
                      <a:pt x="22505" y="0"/>
                    </a:moveTo>
                    <a:lnTo>
                      <a:pt x="9130" y="109565"/>
                    </a:lnTo>
                    <a:cubicBezTo>
                      <a:pt x="9130" y="109565"/>
                      <a:pt x="7652" y="121461"/>
                      <a:pt x="5915" y="135735"/>
                    </a:cubicBezTo>
                    <a:cubicBezTo>
                      <a:pt x="5015" y="142872"/>
                      <a:pt x="4115" y="150588"/>
                      <a:pt x="3215" y="157725"/>
                    </a:cubicBezTo>
                    <a:cubicBezTo>
                      <a:pt x="2315" y="165634"/>
                      <a:pt x="1543" y="169363"/>
                      <a:pt x="964" y="176179"/>
                    </a:cubicBezTo>
                    <a:cubicBezTo>
                      <a:pt x="603" y="179471"/>
                      <a:pt x="317" y="182437"/>
                      <a:pt x="153" y="183716"/>
                    </a:cubicBezTo>
                    <a:lnTo>
                      <a:pt x="153" y="183716"/>
                    </a:lnTo>
                    <a:cubicBezTo>
                      <a:pt x="442" y="183362"/>
                      <a:pt x="1131" y="182616"/>
                      <a:pt x="2154" y="182616"/>
                    </a:cubicBezTo>
                    <a:cubicBezTo>
                      <a:pt x="2956" y="182616"/>
                      <a:pt x="3963" y="183074"/>
                      <a:pt x="5144" y="184538"/>
                    </a:cubicBezTo>
                    <a:cubicBezTo>
                      <a:pt x="8313" y="185916"/>
                      <a:pt x="11679" y="186604"/>
                      <a:pt x="15077" y="186604"/>
                    </a:cubicBezTo>
                    <a:cubicBezTo>
                      <a:pt x="16437" y="186604"/>
                      <a:pt x="17802" y="186494"/>
                      <a:pt x="19161" y="186274"/>
                    </a:cubicBezTo>
                    <a:cubicBezTo>
                      <a:pt x="21112" y="186359"/>
                      <a:pt x="23118" y="190219"/>
                      <a:pt x="25291" y="190219"/>
                    </a:cubicBezTo>
                    <a:cubicBezTo>
                      <a:pt x="26413" y="190219"/>
                      <a:pt x="27580" y="189190"/>
                      <a:pt x="28806" y="186081"/>
                    </a:cubicBezTo>
                    <a:cubicBezTo>
                      <a:pt x="30346" y="189368"/>
                      <a:pt x="31968" y="190296"/>
                      <a:pt x="33647" y="190296"/>
                    </a:cubicBezTo>
                    <a:cubicBezTo>
                      <a:pt x="35612" y="190296"/>
                      <a:pt x="37656" y="189024"/>
                      <a:pt x="39737" y="188781"/>
                    </a:cubicBezTo>
                    <a:cubicBezTo>
                      <a:pt x="40139" y="188654"/>
                      <a:pt x="40542" y="188599"/>
                      <a:pt x="40948" y="188599"/>
                    </a:cubicBezTo>
                    <a:cubicBezTo>
                      <a:pt x="43648" y="188599"/>
                      <a:pt x="46418" y="191059"/>
                      <a:pt x="49299" y="191059"/>
                    </a:cubicBezTo>
                    <a:cubicBezTo>
                      <a:pt x="50131" y="191059"/>
                      <a:pt x="50973" y="190854"/>
                      <a:pt x="51825" y="190325"/>
                    </a:cubicBezTo>
                    <a:cubicBezTo>
                      <a:pt x="53234" y="187842"/>
                      <a:pt x="54637" y="186964"/>
                      <a:pt x="56039" y="186964"/>
                    </a:cubicBezTo>
                    <a:cubicBezTo>
                      <a:pt x="58923" y="186964"/>
                      <a:pt x="61807" y="190679"/>
                      <a:pt x="64749" y="191804"/>
                    </a:cubicBezTo>
                    <a:cubicBezTo>
                      <a:pt x="67758" y="193131"/>
                      <a:pt x="70828" y="194245"/>
                      <a:pt x="73937" y="194245"/>
                    </a:cubicBezTo>
                    <a:cubicBezTo>
                      <a:pt x="75346" y="194245"/>
                      <a:pt x="76764" y="194017"/>
                      <a:pt x="78187" y="193475"/>
                    </a:cubicBezTo>
                    <a:cubicBezTo>
                      <a:pt x="80502" y="193797"/>
                      <a:pt x="82752" y="194247"/>
                      <a:pt x="85067" y="194568"/>
                    </a:cubicBezTo>
                    <a:cubicBezTo>
                      <a:pt x="85478" y="193968"/>
                      <a:pt x="85881" y="193735"/>
                      <a:pt x="86280" y="193735"/>
                    </a:cubicBezTo>
                    <a:cubicBezTo>
                      <a:pt x="87674" y="193735"/>
                      <a:pt x="89007" y="196593"/>
                      <a:pt x="90391" y="196593"/>
                    </a:cubicBezTo>
                    <a:cubicBezTo>
                      <a:pt x="90901" y="196593"/>
                      <a:pt x="91418" y="196206"/>
                      <a:pt x="91947" y="195147"/>
                    </a:cubicBezTo>
                    <a:cubicBezTo>
                      <a:pt x="92620" y="194452"/>
                      <a:pt x="93285" y="194181"/>
                      <a:pt x="93946" y="194181"/>
                    </a:cubicBezTo>
                    <a:cubicBezTo>
                      <a:pt x="96286" y="194181"/>
                      <a:pt x="98564" y="197585"/>
                      <a:pt x="100895" y="197585"/>
                    </a:cubicBezTo>
                    <a:cubicBezTo>
                      <a:pt x="101740" y="197585"/>
                      <a:pt x="102592" y="197137"/>
                      <a:pt x="103456" y="195919"/>
                    </a:cubicBezTo>
                    <a:cubicBezTo>
                      <a:pt x="107250" y="196690"/>
                      <a:pt x="111044" y="196176"/>
                      <a:pt x="114709" y="197912"/>
                    </a:cubicBezTo>
                    <a:cubicBezTo>
                      <a:pt x="117229" y="196738"/>
                      <a:pt x="119730" y="195972"/>
                      <a:pt x="122183" y="195972"/>
                    </a:cubicBezTo>
                    <a:cubicBezTo>
                      <a:pt x="124299" y="195972"/>
                      <a:pt x="126379" y="196542"/>
                      <a:pt x="128404" y="197912"/>
                    </a:cubicBezTo>
                    <a:cubicBezTo>
                      <a:pt x="128438" y="197911"/>
                      <a:pt x="128471" y="197911"/>
                      <a:pt x="128504" y="197911"/>
                    </a:cubicBezTo>
                    <a:cubicBezTo>
                      <a:pt x="132488" y="197911"/>
                      <a:pt x="136271" y="201286"/>
                      <a:pt x="139942" y="201286"/>
                    </a:cubicBezTo>
                    <a:cubicBezTo>
                      <a:pt x="140384" y="201286"/>
                      <a:pt x="140825" y="201237"/>
                      <a:pt x="141264" y="201127"/>
                    </a:cubicBezTo>
                    <a:cubicBezTo>
                      <a:pt x="143416" y="202371"/>
                      <a:pt x="145516" y="202842"/>
                      <a:pt x="147563" y="202842"/>
                    </a:cubicBezTo>
                    <a:cubicBezTo>
                      <a:pt x="149429" y="202842"/>
                      <a:pt x="151252" y="202450"/>
                      <a:pt x="153031" y="201898"/>
                    </a:cubicBezTo>
                    <a:cubicBezTo>
                      <a:pt x="154564" y="204854"/>
                      <a:pt x="156098" y="205742"/>
                      <a:pt x="157605" y="205742"/>
                    </a:cubicBezTo>
                    <a:cubicBezTo>
                      <a:pt x="159574" y="205742"/>
                      <a:pt x="161498" y="204228"/>
                      <a:pt x="163318" y="203827"/>
                    </a:cubicBezTo>
                    <a:cubicBezTo>
                      <a:pt x="163639" y="203913"/>
                      <a:pt x="163958" y="203948"/>
                      <a:pt x="164273" y="203948"/>
                    </a:cubicBezTo>
                    <a:cubicBezTo>
                      <a:pt x="165934" y="203948"/>
                      <a:pt x="167517" y="202957"/>
                      <a:pt x="169002" y="202957"/>
                    </a:cubicBezTo>
                    <a:cubicBezTo>
                      <a:pt x="170005" y="202957"/>
                      <a:pt x="170963" y="203408"/>
                      <a:pt x="171870" y="204920"/>
                    </a:cubicBezTo>
                    <a:cubicBezTo>
                      <a:pt x="172837" y="203446"/>
                      <a:pt x="173740" y="202898"/>
                      <a:pt x="174587" y="202898"/>
                    </a:cubicBezTo>
                    <a:cubicBezTo>
                      <a:pt x="175992" y="202898"/>
                      <a:pt x="177241" y="204408"/>
                      <a:pt x="178364" y="205692"/>
                    </a:cubicBezTo>
                    <a:cubicBezTo>
                      <a:pt x="179447" y="206716"/>
                      <a:pt x="180385" y="207040"/>
                      <a:pt x="181165" y="207040"/>
                    </a:cubicBezTo>
                    <a:cubicBezTo>
                      <a:pt x="182518" y="207040"/>
                      <a:pt x="183397" y="206066"/>
                      <a:pt x="183736" y="206066"/>
                    </a:cubicBezTo>
                    <a:cubicBezTo>
                      <a:pt x="183841" y="206066"/>
                      <a:pt x="183894" y="206158"/>
                      <a:pt x="183894" y="206399"/>
                    </a:cubicBezTo>
                    <a:cubicBezTo>
                      <a:pt x="184023" y="204663"/>
                      <a:pt x="184215" y="202927"/>
                      <a:pt x="184537" y="201255"/>
                    </a:cubicBezTo>
                    <a:cubicBezTo>
                      <a:pt x="184545" y="201268"/>
                      <a:pt x="184553" y="201274"/>
                      <a:pt x="184561" y="201274"/>
                    </a:cubicBezTo>
                    <a:cubicBezTo>
                      <a:pt x="184893" y="201274"/>
                      <a:pt x="185583" y="191565"/>
                      <a:pt x="186273" y="187238"/>
                    </a:cubicBezTo>
                    <a:cubicBezTo>
                      <a:pt x="186980" y="181194"/>
                      <a:pt x="187752" y="178365"/>
                      <a:pt x="188781" y="166663"/>
                    </a:cubicBezTo>
                    <a:cubicBezTo>
                      <a:pt x="189681" y="158947"/>
                      <a:pt x="190710" y="150459"/>
                      <a:pt x="191803" y="141650"/>
                    </a:cubicBezTo>
                    <a:cubicBezTo>
                      <a:pt x="198297" y="88668"/>
                      <a:pt x="206398" y="22440"/>
                      <a:pt x="206398" y="22440"/>
                    </a:cubicBezTo>
                    <a:lnTo>
                      <a:pt x="22505" y="0"/>
                    </a:lnTo>
                    <a:close/>
                  </a:path>
                </a:pathLst>
              </a:custGeom>
              <a:solidFill>
                <a:srgbClr val="D1EAF7"/>
              </a:solidFill>
              <a:ln>
                <a:noFill/>
              </a:ln>
              <a:effectLst>
                <a:outerShdw blurRad="57150" dist="19050" dir="5400000" algn="bl" rotWithShape="0">
                  <a:srgbClr val="666666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" name="Dikdörtgen 27"/>
              <p:cNvSpPr/>
              <p:nvPr/>
            </p:nvSpPr>
            <p:spPr>
              <a:xfrm rot="606004">
                <a:off x="5162656" y="2928241"/>
                <a:ext cx="17822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sz="2800" dirty="0" smtClean="0"/>
                  <a:t>Üç </a:t>
                </a:r>
                <a:r>
                  <a:rPr lang="tr-TR" sz="2800" dirty="0"/>
                  <a:t>ayettir.</a:t>
                </a:r>
              </a:p>
            </p:txBody>
          </p:sp>
        </p:grpSp>
        <p:sp>
          <p:nvSpPr>
            <p:cNvPr id="27" name="Google Shape;909;p40"/>
            <p:cNvSpPr/>
            <p:nvPr/>
          </p:nvSpPr>
          <p:spPr>
            <a:xfrm rot="3447520">
              <a:off x="5781906" y="1968374"/>
              <a:ext cx="745420" cy="775928"/>
            </a:xfrm>
            <a:custGeom>
              <a:avLst/>
              <a:gdLst/>
              <a:ahLst/>
              <a:cxnLst/>
              <a:rect l="l" t="t" r="r" b="b"/>
              <a:pathLst>
                <a:path w="17398" h="18195" extrusionOk="0">
                  <a:moveTo>
                    <a:pt x="12217" y="0"/>
                  </a:moveTo>
                  <a:lnTo>
                    <a:pt x="1" y="13239"/>
                  </a:lnTo>
                  <a:lnTo>
                    <a:pt x="35" y="13360"/>
                  </a:lnTo>
                  <a:lnTo>
                    <a:pt x="122" y="13551"/>
                  </a:lnTo>
                  <a:lnTo>
                    <a:pt x="312" y="13620"/>
                  </a:lnTo>
                  <a:lnTo>
                    <a:pt x="503" y="13672"/>
                  </a:lnTo>
                  <a:lnTo>
                    <a:pt x="572" y="13863"/>
                  </a:lnTo>
                  <a:lnTo>
                    <a:pt x="642" y="14053"/>
                  </a:lnTo>
                  <a:lnTo>
                    <a:pt x="832" y="14123"/>
                  </a:lnTo>
                  <a:lnTo>
                    <a:pt x="1023" y="14175"/>
                  </a:lnTo>
                  <a:lnTo>
                    <a:pt x="1092" y="14365"/>
                  </a:lnTo>
                  <a:lnTo>
                    <a:pt x="1162" y="14556"/>
                  </a:lnTo>
                  <a:lnTo>
                    <a:pt x="1179" y="14573"/>
                  </a:lnTo>
                  <a:lnTo>
                    <a:pt x="1352" y="14625"/>
                  </a:lnTo>
                  <a:lnTo>
                    <a:pt x="1543" y="14694"/>
                  </a:lnTo>
                  <a:lnTo>
                    <a:pt x="1612" y="14868"/>
                  </a:lnTo>
                  <a:lnTo>
                    <a:pt x="1681" y="15058"/>
                  </a:lnTo>
                  <a:lnTo>
                    <a:pt x="1699" y="15058"/>
                  </a:lnTo>
                  <a:lnTo>
                    <a:pt x="1699" y="15076"/>
                  </a:lnTo>
                  <a:lnTo>
                    <a:pt x="1889" y="15128"/>
                  </a:lnTo>
                  <a:lnTo>
                    <a:pt x="2063" y="15197"/>
                  </a:lnTo>
                  <a:lnTo>
                    <a:pt x="2149" y="15388"/>
                  </a:lnTo>
                  <a:lnTo>
                    <a:pt x="2219" y="15561"/>
                  </a:lnTo>
                  <a:lnTo>
                    <a:pt x="2219" y="15578"/>
                  </a:lnTo>
                  <a:lnTo>
                    <a:pt x="2409" y="15630"/>
                  </a:lnTo>
                  <a:lnTo>
                    <a:pt x="2600" y="15700"/>
                  </a:lnTo>
                  <a:lnTo>
                    <a:pt x="2669" y="15890"/>
                  </a:lnTo>
                  <a:lnTo>
                    <a:pt x="2738" y="16081"/>
                  </a:lnTo>
                  <a:lnTo>
                    <a:pt x="2756" y="16081"/>
                  </a:lnTo>
                  <a:lnTo>
                    <a:pt x="2929" y="16150"/>
                  </a:lnTo>
                  <a:lnTo>
                    <a:pt x="3120" y="16202"/>
                  </a:lnTo>
                  <a:lnTo>
                    <a:pt x="3189" y="16393"/>
                  </a:lnTo>
                  <a:lnTo>
                    <a:pt x="3258" y="16583"/>
                  </a:lnTo>
                  <a:lnTo>
                    <a:pt x="3276" y="16583"/>
                  </a:lnTo>
                  <a:lnTo>
                    <a:pt x="3449" y="16653"/>
                  </a:lnTo>
                  <a:lnTo>
                    <a:pt x="3639" y="16705"/>
                  </a:lnTo>
                  <a:lnTo>
                    <a:pt x="3709" y="16895"/>
                  </a:lnTo>
                  <a:lnTo>
                    <a:pt x="3778" y="17086"/>
                  </a:lnTo>
                  <a:lnTo>
                    <a:pt x="3795" y="17086"/>
                  </a:lnTo>
                  <a:lnTo>
                    <a:pt x="3986" y="17155"/>
                  </a:lnTo>
                  <a:lnTo>
                    <a:pt x="4159" y="17207"/>
                  </a:lnTo>
                  <a:lnTo>
                    <a:pt x="4246" y="17398"/>
                  </a:lnTo>
                  <a:lnTo>
                    <a:pt x="4315" y="17588"/>
                  </a:lnTo>
                  <a:lnTo>
                    <a:pt x="4315" y="17606"/>
                  </a:lnTo>
                  <a:lnTo>
                    <a:pt x="4506" y="17658"/>
                  </a:lnTo>
                  <a:lnTo>
                    <a:pt x="4696" y="17727"/>
                  </a:lnTo>
                  <a:lnTo>
                    <a:pt x="4766" y="17900"/>
                  </a:lnTo>
                  <a:lnTo>
                    <a:pt x="4835" y="18091"/>
                  </a:lnTo>
                  <a:lnTo>
                    <a:pt x="4852" y="18108"/>
                  </a:lnTo>
                  <a:lnTo>
                    <a:pt x="5026" y="18160"/>
                  </a:lnTo>
                  <a:lnTo>
                    <a:pt x="5130" y="18195"/>
                  </a:lnTo>
                  <a:lnTo>
                    <a:pt x="5199" y="18125"/>
                  </a:lnTo>
                  <a:lnTo>
                    <a:pt x="17398" y="4956"/>
                  </a:lnTo>
                  <a:lnTo>
                    <a:pt x="17381" y="4869"/>
                  </a:lnTo>
                  <a:lnTo>
                    <a:pt x="17311" y="4696"/>
                  </a:lnTo>
                  <a:lnTo>
                    <a:pt x="17294" y="4679"/>
                  </a:lnTo>
                  <a:lnTo>
                    <a:pt x="17103" y="4609"/>
                  </a:lnTo>
                  <a:lnTo>
                    <a:pt x="16930" y="4557"/>
                  </a:lnTo>
                  <a:lnTo>
                    <a:pt x="16861" y="4367"/>
                  </a:lnTo>
                  <a:lnTo>
                    <a:pt x="16774" y="4176"/>
                  </a:lnTo>
                  <a:lnTo>
                    <a:pt x="16584" y="4107"/>
                  </a:lnTo>
                  <a:lnTo>
                    <a:pt x="16393" y="4055"/>
                  </a:lnTo>
                  <a:lnTo>
                    <a:pt x="16324" y="3864"/>
                  </a:lnTo>
                  <a:lnTo>
                    <a:pt x="16254" y="3674"/>
                  </a:lnTo>
                  <a:lnTo>
                    <a:pt x="16237" y="3674"/>
                  </a:lnTo>
                  <a:lnTo>
                    <a:pt x="16064" y="3604"/>
                  </a:lnTo>
                  <a:lnTo>
                    <a:pt x="15873" y="3552"/>
                  </a:lnTo>
                  <a:lnTo>
                    <a:pt x="15804" y="3362"/>
                  </a:lnTo>
                  <a:lnTo>
                    <a:pt x="15735" y="3171"/>
                  </a:lnTo>
                  <a:lnTo>
                    <a:pt x="15717" y="3154"/>
                  </a:lnTo>
                  <a:lnTo>
                    <a:pt x="15544" y="3102"/>
                  </a:lnTo>
                  <a:lnTo>
                    <a:pt x="15353" y="3033"/>
                  </a:lnTo>
                  <a:lnTo>
                    <a:pt x="15284" y="2859"/>
                  </a:lnTo>
                  <a:lnTo>
                    <a:pt x="15215" y="2669"/>
                  </a:lnTo>
                  <a:lnTo>
                    <a:pt x="15197" y="2651"/>
                  </a:lnTo>
                  <a:lnTo>
                    <a:pt x="15007" y="2599"/>
                  </a:lnTo>
                  <a:lnTo>
                    <a:pt x="14833" y="2530"/>
                  </a:lnTo>
                  <a:lnTo>
                    <a:pt x="14747" y="2339"/>
                  </a:lnTo>
                  <a:lnTo>
                    <a:pt x="14677" y="2166"/>
                  </a:lnTo>
                  <a:lnTo>
                    <a:pt x="14677" y="2149"/>
                  </a:lnTo>
                  <a:lnTo>
                    <a:pt x="14487" y="2097"/>
                  </a:lnTo>
                  <a:lnTo>
                    <a:pt x="14296" y="2028"/>
                  </a:lnTo>
                  <a:lnTo>
                    <a:pt x="14227" y="1837"/>
                  </a:lnTo>
                  <a:lnTo>
                    <a:pt x="14158" y="1646"/>
                  </a:lnTo>
                  <a:lnTo>
                    <a:pt x="14140" y="1646"/>
                  </a:lnTo>
                  <a:lnTo>
                    <a:pt x="13967" y="1577"/>
                  </a:lnTo>
                  <a:lnTo>
                    <a:pt x="13776" y="1525"/>
                  </a:lnTo>
                  <a:lnTo>
                    <a:pt x="13707" y="1334"/>
                  </a:lnTo>
                  <a:lnTo>
                    <a:pt x="13638" y="1144"/>
                  </a:lnTo>
                  <a:lnTo>
                    <a:pt x="13620" y="1144"/>
                  </a:lnTo>
                  <a:lnTo>
                    <a:pt x="13447" y="1075"/>
                  </a:lnTo>
                  <a:lnTo>
                    <a:pt x="13257" y="1023"/>
                  </a:lnTo>
                  <a:lnTo>
                    <a:pt x="13187" y="832"/>
                  </a:lnTo>
                  <a:lnTo>
                    <a:pt x="13101" y="641"/>
                  </a:lnTo>
                  <a:lnTo>
                    <a:pt x="12910" y="572"/>
                  </a:lnTo>
                  <a:lnTo>
                    <a:pt x="12737" y="503"/>
                  </a:lnTo>
                  <a:lnTo>
                    <a:pt x="12650" y="329"/>
                  </a:lnTo>
                  <a:lnTo>
                    <a:pt x="12581" y="139"/>
                  </a:lnTo>
                  <a:lnTo>
                    <a:pt x="12581" y="121"/>
                  </a:lnTo>
                  <a:lnTo>
                    <a:pt x="12390" y="69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7600"/>
              </a:schemeClr>
            </a:solidFill>
            <a:ln>
              <a:noFill/>
            </a:ln>
            <a:effectLst>
              <a:outerShdw blurRad="42863" dist="9525" dir="5400000" algn="bl" rotWithShape="0">
                <a:srgbClr val="783F04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" name="Grup 31"/>
          <p:cNvGrpSpPr/>
          <p:nvPr/>
        </p:nvGrpSpPr>
        <p:grpSpPr>
          <a:xfrm>
            <a:off x="7000957" y="3261039"/>
            <a:ext cx="3659078" cy="3029262"/>
            <a:chOff x="6542169" y="2180492"/>
            <a:chExt cx="3659078" cy="3029262"/>
          </a:xfrm>
        </p:grpSpPr>
        <p:grpSp>
          <p:nvGrpSpPr>
            <p:cNvPr id="7" name="Google Shape;898;p40"/>
            <p:cNvGrpSpPr/>
            <p:nvPr/>
          </p:nvGrpSpPr>
          <p:grpSpPr>
            <a:xfrm rot="-557282" flipH="1">
              <a:off x="6542169" y="2324576"/>
              <a:ext cx="3659078" cy="2885178"/>
              <a:chOff x="1626000" y="605300"/>
              <a:chExt cx="4068375" cy="4132125"/>
            </a:xfrm>
          </p:grpSpPr>
          <p:sp>
            <p:nvSpPr>
              <p:cNvPr id="8" name="Google Shape;899;p40"/>
              <p:cNvSpPr/>
              <p:nvPr/>
            </p:nvSpPr>
            <p:spPr>
              <a:xfrm>
                <a:off x="1626000" y="605300"/>
                <a:ext cx="4068375" cy="4132125"/>
              </a:xfrm>
              <a:custGeom>
                <a:avLst/>
                <a:gdLst/>
                <a:ahLst/>
                <a:cxnLst/>
                <a:rect l="l" t="t" r="r" b="b"/>
                <a:pathLst>
                  <a:path w="162735" h="165285" extrusionOk="0">
                    <a:moveTo>
                      <a:pt x="145650" y="0"/>
                    </a:moveTo>
                    <a:lnTo>
                      <a:pt x="0" y="19635"/>
                    </a:lnTo>
                    <a:lnTo>
                      <a:pt x="19583" y="165284"/>
                    </a:lnTo>
                    <a:lnTo>
                      <a:pt x="136368" y="149526"/>
                    </a:lnTo>
                    <a:lnTo>
                      <a:pt x="162734" y="126985"/>
                    </a:lnTo>
                    <a:lnTo>
                      <a:pt x="145650" y="0"/>
                    </a:lnTo>
                    <a:close/>
                  </a:path>
                </a:pathLst>
              </a:custGeom>
              <a:solidFill>
                <a:srgbClr val="FEDFE3"/>
              </a:solidFill>
              <a:ln>
                <a:noFill/>
              </a:ln>
              <a:effectLst>
                <a:outerShdw blurRad="57150" dist="19050" dir="5400000" algn="bl" rotWithShape="0">
                  <a:srgbClr val="999999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" name="Google Shape;900;p40"/>
              <p:cNvSpPr/>
              <p:nvPr/>
            </p:nvSpPr>
            <p:spPr>
              <a:xfrm>
                <a:off x="5036475" y="3767150"/>
                <a:ext cx="657900" cy="576300"/>
              </a:xfrm>
              <a:custGeom>
                <a:avLst/>
                <a:gdLst/>
                <a:ahLst/>
                <a:cxnLst/>
                <a:rect l="l" t="t" r="r" b="b"/>
                <a:pathLst>
                  <a:path w="26316" h="23052" extrusionOk="0">
                    <a:moveTo>
                      <a:pt x="16626" y="10965"/>
                    </a:moveTo>
                    <a:cubicBezTo>
                      <a:pt x="24377" y="3010"/>
                      <a:pt x="26315" y="511"/>
                      <a:pt x="26315" y="511"/>
                    </a:cubicBezTo>
                    <a:cubicBezTo>
                      <a:pt x="26315" y="511"/>
                      <a:pt x="20756" y="3469"/>
                      <a:pt x="10812" y="1"/>
                    </a:cubicBezTo>
                    <a:cubicBezTo>
                      <a:pt x="10812" y="1"/>
                      <a:pt x="8823" y="16728"/>
                      <a:pt x="0" y="23052"/>
                    </a:cubicBezTo>
                    <a:cubicBezTo>
                      <a:pt x="6120" y="19941"/>
                      <a:pt x="11730" y="15861"/>
                      <a:pt x="16626" y="10965"/>
                    </a:cubicBezTo>
                    <a:close/>
                  </a:path>
                </a:pathLst>
              </a:custGeom>
              <a:solidFill>
                <a:srgbClr val="CF8890">
                  <a:alpha val="5923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rgbClr val="783F04">
                    <a:alpha val="26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910;p40"/>
            <p:cNvGrpSpPr/>
            <p:nvPr/>
          </p:nvGrpSpPr>
          <p:grpSpPr>
            <a:xfrm flipH="1">
              <a:off x="7484012" y="2180492"/>
              <a:ext cx="695854" cy="658999"/>
              <a:chOff x="2279900" y="1356008"/>
              <a:chExt cx="355973" cy="427192"/>
            </a:xfrm>
          </p:grpSpPr>
          <p:sp>
            <p:nvSpPr>
              <p:cNvPr id="19" name="Google Shape;911;p40"/>
              <p:cNvSpPr/>
              <p:nvPr/>
            </p:nvSpPr>
            <p:spPr>
              <a:xfrm>
                <a:off x="2279900" y="1566300"/>
                <a:ext cx="240900" cy="216900"/>
              </a:xfrm>
              <a:prstGeom prst="ellipse">
                <a:avLst/>
              </a:prstGeom>
              <a:gradFill>
                <a:gsLst>
                  <a:gs pos="0">
                    <a:srgbClr val="C9AE66">
                      <a:alpha val="30980"/>
                    </a:srgbClr>
                  </a:gs>
                  <a:gs pos="60000">
                    <a:srgbClr val="C3BAA2">
                      <a:alpha val="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grpSp>
            <p:nvGrpSpPr>
              <p:cNvPr id="20" name="Google Shape;912;p40"/>
              <p:cNvGrpSpPr/>
              <p:nvPr/>
            </p:nvGrpSpPr>
            <p:grpSpPr>
              <a:xfrm>
                <a:off x="2395070" y="1356008"/>
                <a:ext cx="240802" cy="326586"/>
                <a:chOff x="1847775" y="238125"/>
                <a:chExt cx="3637500" cy="4933325"/>
              </a:xfrm>
            </p:grpSpPr>
            <p:sp>
              <p:nvSpPr>
                <p:cNvPr id="21" name="Google Shape;913;p40"/>
                <p:cNvSpPr/>
                <p:nvPr/>
              </p:nvSpPr>
              <p:spPr>
                <a:xfrm>
                  <a:off x="1847775" y="3431350"/>
                  <a:ext cx="1268050" cy="17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22" h="69604" extrusionOk="0">
                      <a:moveTo>
                        <a:pt x="34802" y="0"/>
                      </a:moveTo>
                      <a:lnTo>
                        <a:pt x="0" y="69603"/>
                      </a:lnTo>
                      <a:lnTo>
                        <a:pt x="0" y="69603"/>
                      </a:lnTo>
                      <a:lnTo>
                        <a:pt x="50721" y="12218"/>
                      </a:lnTo>
                      <a:lnTo>
                        <a:pt x="34802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914;p40"/>
                <p:cNvSpPr/>
                <p:nvPr/>
              </p:nvSpPr>
              <p:spPr>
                <a:xfrm>
                  <a:off x="1866275" y="774950"/>
                  <a:ext cx="3535700" cy="338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28" h="135505" extrusionOk="0">
                      <a:moveTo>
                        <a:pt x="70714" y="0"/>
                      </a:moveTo>
                      <a:cubicBezTo>
                        <a:pt x="31840" y="0"/>
                        <a:pt x="0" y="29989"/>
                        <a:pt x="0" y="67752"/>
                      </a:cubicBezTo>
                      <a:cubicBezTo>
                        <a:pt x="0" y="105146"/>
                        <a:pt x="31840" y="135504"/>
                        <a:pt x="70714" y="135504"/>
                      </a:cubicBezTo>
                      <a:cubicBezTo>
                        <a:pt x="109958" y="135504"/>
                        <a:pt x="141428" y="105146"/>
                        <a:pt x="141428" y="67752"/>
                      </a:cubicBezTo>
                      <a:cubicBezTo>
                        <a:pt x="141428" y="29989"/>
                        <a:pt x="109958" y="0"/>
                        <a:pt x="70714" y="0"/>
                      </a:cubicBezTo>
                      <a:close/>
                    </a:path>
                  </a:pathLst>
                </a:custGeom>
                <a:solidFill>
                  <a:srgbClr val="FFE49E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1155CC">
                      <a:alpha val="8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915;p40"/>
                <p:cNvSpPr/>
                <p:nvPr/>
              </p:nvSpPr>
              <p:spPr>
                <a:xfrm>
                  <a:off x="2690025" y="238125"/>
                  <a:ext cx="2795250" cy="267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10" h="106997" extrusionOk="0">
                      <a:moveTo>
                        <a:pt x="55905" y="0"/>
                      </a:moveTo>
                      <a:cubicBezTo>
                        <a:pt x="25176" y="0"/>
                        <a:pt x="1" y="24065"/>
                        <a:pt x="1" y="53683"/>
                      </a:cubicBezTo>
                      <a:cubicBezTo>
                        <a:pt x="1" y="83302"/>
                        <a:pt x="25176" y="106996"/>
                        <a:pt x="55905" y="106996"/>
                      </a:cubicBezTo>
                      <a:cubicBezTo>
                        <a:pt x="86634" y="106996"/>
                        <a:pt x="111810" y="83302"/>
                        <a:pt x="111810" y="53683"/>
                      </a:cubicBezTo>
                      <a:cubicBezTo>
                        <a:pt x="111810" y="24065"/>
                        <a:pt x="86634" y="0"/>
                        <a:pt x="55905" y="0"/>
                      </a:cubicBezTo>
                      <a:close/>
                    </a:path>
                  </a:pathLst>
                </a:custGeom>
                <a:solidFill>
                  <a:srgbClr val="FFE49E"/>
                </a:solidFill>
                <a:ln>
                  <a:noFill/>
                </a:ln>
                <a:effectLst>
                  <a:outerShdw blurRad="28575" dist="9525" dir="6480000" algn="bl" rotWithShape="0">
                    <a:srgbClr val="999999">
                      <a:alpha val="30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1" name="Dikdörtgen 30"/>
            <p:cNvSpPr/>
            <p:nvPr/>
          </p:nvSpPr>
          <p:spPr>
            <a:xfrm rot="21397315">
              <a:off x="6635263" y="2866684"/>
              <a:ext cx="343720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dirty="0"/>
                <a:t>Adını surenin ilk ayetinde geçen ve </a:t>
              </a:r>
              <a:r>
                <a:rPr lang="tr-TR" sz="2400" b="1" dirty="0"/>
                <a:t>yardım</a:t>
              </a:r>
              <a:r>
                <a:rPr lang="tr-TR" sz="2400" dirty="0"/>
                <a:t> anlamına gelen </a:t>
              </a:r>
              <a:r>
                <a:rPr lang="tr-TR" sz="2400" dirty="0" err="1" smtClean="0"/>
                <a:t>nasr</a:t>
              </a:r>
              <a:r>
                <a:rPr lang="tr-TR" sz="2400" dirty="0" smtClean="0"/>
                <a:t> kelimesinden </a:t>
              </a:r>
              <a:r>
                <a:rPr lang="tr-TR" sz="2400" dirty="0"/>
                <a:t>almıştır.</a:t>
              </a:r>
            </a:p>
          </p:txBody>
        </p:sp>
      </p:grpSp>
      <p:grpSp>
        <p:nvGrpSpPr>
          <p:cNvPr id="38" name="Group"/>
          <p:cNvGrpSpPr/>
          <p:nvPr/>
        </p:nvGrpSpPr>
        <p:grpSpPr>
          <a:xfrm>
            <a:off x="378285" y="1321980"/>
            <a:ext cx="5671264" cy="741116"/>
            <a:chOff x="-868429" y="239414"/>
            <a:chExt cx="5671260" cy="741115"/>
          </a:xfrm>
        </p:grpSpPr>
        <p:sp>
          <p:nvSpPr>
            <p:cNvPr id="39" name="TextBox 52"/>
            <p:cNvSpPr txBox="1"/>
            <p:nvPr/>
          </p:nvSpPr>
          <p:spPr>
            <a:xfrm>
              <a:off x="-868429" y="273297"/>
              <a:ext cx="5671260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100">
                  <a:solidFill>
                    <a:srgbClr val="000000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Nasr</a:t>
              </a:r>
              <a:r>
                <a:rPr kumimoji="0" lang="tr-TR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Suresi İlgili Bilgiler </a:t>
              </a: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" name="Group"/>
            <p:cNvGrpSpPr/>
            <p:nvPr/>
          </p:nvGrpSpPr>
          <p:grpSpPr>
            <a:xfrm>
              <a:off x="-790843" y="239414"/>
              <a:ext cx="5012816" cy="741115"/>
              <a:chOff x="-1024367" y="169730"/>
              <a:chExt cx="5012812" cy="741114"/>
            </a:xfrm>
          </p:grpSpPr>
          <p:sp>
            <p:nvSpPr>
              <p:cNvPr id="41" name="Line"/>
              <p:cNvSpPr/>
              <p:nvPr/>
            </p:nvSpPr>
            <p:spPr>
              <a:xfrm>
                <a:off x="-1024367" y="169730"/>
                <a:ext cx="4998063" cy="19907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Line"/>
              <p:cNvSpPr/>
              <p:nvPr/>
            </p:nvSpPr>
            <p:spPr>
              <a:xfrm>
                <a:off x="-1009618" y="892333"/>
                <a:ext cx="4998063" cy="1851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3" name="Resim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6" y="2680767"/>
            <a:ext cx="5370390" cy="290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6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 20"/>
          <p:cNvGrpSpPr/>
          <p:nvPr/>
        </p:nvGrpSpPr>
        <p:grpSpPr>
          <a:xfrm>
            <a:off x="536050" y="1241259"/>
            <a:ext cx="5293251" cy="786062"/>
            <a:chOff x="946484" y="753981"/>
            <a:chExt cx="5293251" cy="786062"/>
          </a:xfrm>
        </p:grpSpPr>
        <p:sp>
          <p:nvSpPr>
            <p:cNvPr id="13" name="Serbest Form 12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Dikdörtgen 13"/>
            <p:cNvSpPr/>
            <p:nvPr/>
          </p:nvSpPr>
          <p:spPr>
            <a:xfrm>
              <a:off x="1828801" y="753981"/>
              <a:ext cx="4410934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Üç</a:t>
              </a:r>
              <a:r>
                <a:rPr kumimoji="0" lang="tr-TR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ayettir.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Dikdörtgen 19"/>
          <p:cNvSpPr/>
          <p:nvPr/>
        </p:nvSpPr>
        <p:spPr>
          <a:xfrm>
            <a:off x="324781" y="1050167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22" name="Grup 21"/>
          <p:cNvGrpSpPr/>
          <p:nvPr/>
        </p:nvGrpSpPr>
        <p:grpSpPr>
          <a:xfrm>
            <a:off x="536050" y="2596817"/>
            <a:ext cx="5293251" cy="786062"/>
            <a:chOff x="946484" y="753981"/>
            <a:chExt cx="5293251" cy="786062"/>
          </a:xfrm>
        </p:grpSpPr>
        <p:sp>
          <p:nvSpPr>
            <p:cNvPr id="23" name="Serbest Form 22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24" name="Dikdörtgen 23"/>
            <p:cNvSpPr/>
            <p:nvPr/>
          </p:nvSpPr>
          <p:spPr>
            <a:xfrm>
              <a:off x="1828800" y="753981"/>
              <a:ext cx="4410935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 kısa suredir.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Dikdörtgen 24"/>
          <p:cNvSpPr/>
          <p:nvPr/>
        </p:nvSpPr>
        <p:spPr>
          <a:xfrm>
            <a:off x="602746" y="2457630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26" name="Unvan 1"/>
          <p:cNvSpPr>
            <a:spLocks noGrp="1"/>
          </p:cNvSpPr>
          <p:nvPr>
            <p:ph type="title"/>
          </p:nvPr>
        </p:nvSpPr>
        <p:spPr>
          <a:xfrm>
            <a:off x="1253613" y="168123"/>
            <a:ext cx="10664103" cy="809295"/>
          </a:xfrm>
          <a:solidFill>
            <a:srgbClr val="C0000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chemeClr val="bg1"/>
                </a:solidFill>
              </a:rPr>
              <a:t>Nasr suresiyle ile ilgili doğru olanları işaretleyelim</a:t>
            </a:r>
          </a:p>
        </p:txBody>
      </p:sp>
      <p:grpSp>
        <p:nvGrpSpPr>
          <p:cNvPr id="27" name="Grup 26"/>
          <p:cNvGrpSpPr/>
          <p:nvPr/>
        </p:nvGrpSpPr>
        <p:grpSpPr>
          <a:xfrm>
            <a:off x="602746" y="3833063"/>
            <a:ext cx="5226555" cy="786062"/>
            <a:chOff x="946484" y="753981"/>
            <a:chExt cx="5226555" cy="786062"/>
          </a:xfrm>
        </p:grpSpPr>
        <p:sp>
          <p:nvSpPr>
            <p:cNvPr id="28" name="Serbest Form 27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29" name="Dikdörtgen 28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Adını</a:t>
              </a:r>
              <a:r>
                <a:rPr kumimoji="0" lang="tr-TR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yardım anlamına gelen kelimeden almıştır</a:t>
              </a:r>
              <a:r>
                <a:rPr kumimoji="0" lang="tr-TR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tr-T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391477" y="3641971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31" name="Grup 30"/>
          <p:cNvGrpSpPr/>
          <p:nvPr/>
        </p:nvGrpSpPr>
        <p:grpSpPr>
          <a:xfrm>
            <a:off x="602746" y="5188621"/>
            <a:ext cx="5226555" cy="786062"/>
            <a:chOff x="946484" y="753981"/>
            <a:chExt cx="5226555" cy="786062"/>
          </a:xfrm>
        </p:grpSpPr>
        <p:sp>
          <p:nvSpPr>
            <p:cNvPr id="32" name="Serbest Form 31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33" name="Dikdörtgen 32"/>
            <p:cNvSpPr/>
            <p:nvPr/>
          </p:nvSpPr>
          <p:spPr>
            <a:xfrm>
              <a:off x="1828800" y="753981"/>
              <a:ext cx="4344239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Surede savaşlar anlatılıyor.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Dikdörtgen 33"/>
          <p:cNvSpPr/>
          <p:nvPr/>
        </p:nvSpPr>
        <p:spPr>
          <a:xfrm>
            <a:off x="669442" y="5049434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35" name="Grup 34"/>
          <p:cNvGrpSpPr/>
          <p:nvPr/>
        </p:nvGrpSpPr>
        <p:grpSpPr>
          <a:xfrm>
            <a:off x="6573174" y="1241259"/>
            <a:ext cx="5226555" cy="786062"/>
            <a:chOff x="946484" y="753981"/>
            <a:chExt cx="5226555" cy="786062"/>
          </a:xfrm>
        </p:grpSpPr>
        <p:sp>
          <p:nvSpPr>
            <p:cNvPr id="36" name="Serbest Form 35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37" name="Dikdörtgen 36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Kur’an’da 110. suredir. </a:t>
              </a:r>
              <a:endPara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Dikdörtgen 37"/>
          <p:cNvSpPr/>
          <p:nvPr/>
        </p:nvSpPr>
        <p:spPr>
          <a:xfrm>
            <a:off x="6361905" y="1050167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39" name="Grup 38"/>
          <p:cNvGrpSpPr/>
          <p:nvPr/>
        </p:nvGrpSpPr>
        <p:grpSpPr>
          <a:xfrm>
            <a:off x="6610351" y="3873491"/>
            <a:ext cx="5189379" cy="786062"/>
            <a:chOff x="946484" y="753981"/>
            <a:chExt cx="5189379" cy="786062"/>
          </a:xfrm>
        </p:grpSpPr>
        <p:sp>
          <p:nvSpPr>
            <p:cNvPr id="40" name="Serbest Form 39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41" name="Dikdörtgen 40"/>
            <p:cNvSpPr/>
            <p:nvPr/>
          </p:nvSpPr>
          <p:spPr>
            <a:xfrm>
              <a:off x="1828801" y="753981"/>
              <a:ext cx="4307062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Ahiret hayatı anlatılıyor.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6677047" y="3734304"/>
            <a:ext cx="7489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43" name="Grup 42"/>
          <p:cNvGrpSpPr/>
          <p:nvPr/>
        </p:nvGrpSpPr>
        <p:grpSpPr>
          <a:xfrm>
            <a:off x="6573174" y="2521119"/>
            <a:ext cx="5226555" cy="786062"/>
            <a:chOff x="946484" y="753981"/>
            <a:chExt cx="5226555" cy="786062"/>
          </a:xfrm>
        </p:grpSpPr>
        <p:sp>
          <p:nvSpPr>
            <p:cNvPr id="44" name="Serbest Form 43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45" name="Dikdörtgen 44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800" dirty="0" smtClean="0">
                  <a:solidFill>
                    <a:prstClr val="black"/>
                  </a:solidFill>
                  <a:latin typeface="Calibri" panose="020F0502020204030204"/>
                </a:rPr>
                <a:t>Mekke’nin fethine vurgu yapıyor.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Dikdörtgen 45"/>
          <p:cNvSpPr/>
          <p:nvPr/>
        </p:nvSpPr>
        <p:spPr>
          <a:xfrm>
            <a:off x="6361905" y="2330027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grpSp>
        <p:nvGrpSpPr>
          <p:cNvPr id="47" name="Grup 46"/>
          <p:cNvGrpSpPr/>
          <p:nvPr/>
        </p:nvGrpSpPr>
        <p:grpSpPr>
          <a:xfrm>
            <a:off x="6610351" y="5237340"/>
            <a:ext cx="5226555" cy="786062"/>
            <a:chOff x="946484" y="753981"/>
            <a:chExt cx="5226555" cy="786062"/>
          </a:xfrm>
        </p:grpSpPr>
        <p:sp>
          <p:nvSpPr>
            <p:cNvPr id="48" name="Serbest Form 47"/>
            <p:cNvSpPr/>
            <p:nvPr/>
          </p:nvSpPr>
          <p:spPr>
            <a:xfrm>
              <a:off x="946484" y="753981"/>
              <a:ext cx="882316" cy="786062"/>
            </a:xfrm>
            <a:custGeom>
              <a:avLst/>
              <a:gdLst>
                <a:gd name="connsiteX0" fmla="*/ 131013 w 721895"/>
                <a:gd name="connsiteY0" fmla="*/ 0 h 786062"/>
                <a:gd name="connsiteX1" fmla="*/ 721895 w 721895"/>
                <a:gd name="connsiteY1" fmla="*/ 0 h 786062"/>
                <a:gd name="connsiteX2" fmla="*/ 721895 w 721895"/>
                <a:gd name="connsiteY2" fmla="*/ 786062 h 786062"/>
                <a:gd name="connsiteX3" fmla="*/ 131013 w 721895"/>
                <a:gd name="connsiteY3" fmla="*/ 786062 h 786062"/>
                <a:gd name="connsiteX4" fmla="*/ 0 w 721895"/>
                <a:gd name="connsiteY4" fmla="*/ 655049 h 786062"/>
                <a:gd name="connsiteX5" fmla="*/ 0 w 721895"/>
                <a:gd name="connsiteY5" fmla="*/ 131013 h 786062"/>
                <a:gd name="connsiteX6" fmla="*/ 131013 w 721895"/>
                <a:gd name="connsiteY6" fmla="*/ 0 h 78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1895" h="786062">
                  <a:moveTo>
                    <a:pt x="131013" y="0"/>
                  </a:moveTo>
                  <a:lnTo>
                    <a:pt x="721895" y="0"/>
                  </a:lnTo>
                  <a:lnTo>
                    <a:pt x="721895" y="786062"/>
                  </a:lnTo>
                  <a:lnTo>
                    <a:pt x="131013" y="786062"/>
                  </a:lnTo>
                  <a:cubicBezTo>
                    <a:pt x="58657" y="786062"/>
                    <a:pt x="0" y="727405"/>
                    <a:pt x="0" y="655049"/>
                  </a:cubicBezTo>
                  <a:lnTo>
                    <a:pt x="0" y="131013"/>
                  </a:lnTo>
                  <a:cubicBezTo>
                    <a:pt x="0" y="58657"/>
                    <a:pt x="58657" y="0"/>
                    <a:pt x="1310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F528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endParaRPr>
            </a:p>
          </p:txBody>
        </p:sp>
        <p:sp>
          <p:nvSpPr>
            <p:cNvPr id="49" name="Dikdörtgen 48"/>
            <p:cNvSpPr/>
            <p:nvPr/>
          </p:nvSpPr>
          <p:spPr>
            <a:xfrm>
              <a:off x="1828801" y="753981"/>
              <a:ext cx="4344238" cy="78606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Nasr</a:t>
              </a:r>
              <a:r>
                <a:rPr kumimoji="0" lang="tr-TR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yardım demektir.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0" name="Dikdörtgen 49"/>
          <p:cNvSpPr/>
          <p:nvPr/>
        </p:nvSpPr>
        <p:spPr>
          <a:xfrm>
            <a:off x="6399082" y="5046248"/>
            <a:ext cx="1304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7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✓</a:t>
            </a:r>
          </a:p>
        </p:txBody>
      </p:sp>
      <p:sp>
        <p:nvSpPr>
          <p:cNvPr id="54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439394"/>
            <a:ext cx="12192000" cy="388376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Komut Düğmesi: Geri veya Önceki 54">
            <a:hlinkClick r:id="" action="ppaction://hlinkshowjump?jump=previousslide" highlightClick="1"/>
          </p:cNvPr>
          <p:cNvSpPr/>
          <p:nvPr/>
        </p:nvSpPr>
        <p:spPr>
          <a:xfrm>
            <a:off x="10619874" y="6439394"/>
            <a:ext cx="437317" cy="388376"/>
          </a:xfrm>
          <a:prstGeom prst="actionButtonBackPreviou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Komut Düğmesi: İleri veya Sonraki 55">
            <a:hlinkClick r:id="" action="ppaction://hlinkshowjump?jump=nextslide" highlightClick="1"/>
          </p:cNvPr>
          <p:cNvSpPr/>
          <p:nvPr/>
        </p:nvSpPr>
        <p:spPr>
          <a:xfrm>
            <a:off x="11743376" y="6439394"/>
            <a:ext cx="412785" cy="372343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Komut Düğmesi: Giriş 56">
            <a:hlinkClick r:id="" action="ppaction://hlinkshowjump?jump=firstslide" highlightClick="1"/>
          </p:cNvPr>
          <p:cNvSpPr/>
          <p:nvPr/>
        </p:nvSpPr>
        <p:spPr>
          <a:xfrm>
            <a:off x="11137184" y="6439394"/>
            <a:ext cx="526199" cy="372343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Resim 5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788" t="13427" r="11727" b="19295"/>
          <a:stretch/>
        </p:blipFill>
        <p:spPr>
          <a:xfrm>
            <a:off x="132735" y="147484"/>
            <a:ext cx="1086903" cy="855406"/>
          </a:xfrm>
          <a:prstGeom prst="ellipse">
            <a:avLst/>
          </a:prstGeom>
          <a:effectLst>
            <a:outerShdw blurRad="50800" dist="1270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0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nlış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30" grpId="0"/>
      <p:bldP spid="34" grpId="0"/>
      <p:bldP spid="38" grpId="0"/>
      <p:bldP spid="42" grpId="0"/>
      <p:bldP spid="46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35"/>
          <p:cNvSpPr txBox="1">
            <a:spLocks noGrp="1"/>
          </p:cNvSpPr>
          <p:nvPr>
            <p:ph type="subTitle" idx="4294967295"/>
          </p:nvPr>
        </p:nvSpPr>
        <p:spPr>
          <a:xfrm>
            <a:off x="1450891" y="2336200"/>
            <a:ext cx="3267855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buClrTx/>
              <a:buSzTx/>
              <a:buNone/>
              <a:defRPr/>
            </a:pPr>
            <a:r>
              <a:rPr lang="tr-TR" sz="3200" kern="1200" dirty="0" smtClean="0">
                <a:solidFill>
                  <a:schemeClr val="tx1"/>
                </a:solidFill>
                <a:latin typeface="Calibri" panose="020F0502020204030204"/>
              </a:rPr>
              <a:t>Nasr suresini dinliyoruz</a:t>
            </a:r>
            <a:endParaRPr lang="tr-TR" sz="3200" kern="12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1051" name="Google Shape;1051;p35"/>
          <p:cNvSpPr/>
          <p:nvPr/>
        </p:nvSpPr>
        <p:spPr>
          <a:xfrm>
            <a:off x="1616399" y="3671616"/>
            <a:ext cx="2978932" cy="5733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4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2" name="Google Shape;1052;p35"/>
          <p:cNvSpPr/>
          <p:nvPr/>
        </p:nvSpPr>
        <p:spPr>
          <a:xfrm>
            <a:off x="1616399" y="1936083"/>
            <a:ext cx="2978932" cy="5733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rgbClr val="043B3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1029;p35"/>
          <p:cNvSpPr txBox="1">
            <a:spLocks/>
          </p:cNvSpPr>
          <p:nvPr/>
        </p:nvSpPr>
        <p:spPr>
          <a:xfrm>
            <a:off x="4977218" y="5347709"/>
            <a:ext cx="6644522" cy="41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lvl="0" indent="0" algn="ctr">
              <a:spcAft>
                <a:spcPts val="2133"/>
              </a:spcAft>
              <a:buNone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omfortaa"/>
                <a:hlinkClick r:id="rId3"/>
              </a:rPr>
              <a:t>Kaynak: </a:t>
            </a:r>
            <a:r>
              <a:rPr lang="tr-TR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tr-TR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www.youtube.com/watch?v=PB4tN0q5SA4</a:t>
            </a:r>
            <a:r>
              <a:rPr lang="tr-TR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tr-TR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omfortaa"/>
            </a:endParaRPr>
          </a:p>
        </p:txBody>
      </p:sp>
      <p:grpSp>
        <p:nvGrpSpPr>
          <p:cNvPr id="27" name="Google Shape;8488;p40"/>
          <p:cNvGrpSpPr/>
          <p:nvPr/>
        </p:nvGrpSpPr>
        <p:grpSpPr>
          <a:xfrm>
            <a:off x="5081667" y="884419"/>
            <a:ext cx="6415789" cy="3987383"/>
            <a:chOff x="310825" y="367425"/>
            <a:chExt cx="6969275" cy="4888550"/>
          </a:xfrm>
        </p:grpSpPr>
        <p:sp>
          <p:nvSpPr>
            <p:cNvPr id="28" name="Google Shape;8489;p40"/>
            <p:cNvSpPr/>
            <p:nvPr/>
          </p:nvSpPr>
          <p:spPr>
            <a:xfrm>
              <a:off x="310825" y="412500"/>
              <a:ext cx="6969275" cy="4843475"/>
            </a:xfrm>
            <a:custGeom>
              <a:avLst/>
              <a:gdLst/>
              <a:ahLst/>
              <a:cxnLst/>
              <a:rect l="l" t="t" r="r" b="b"/>
              <a:pathLst>
                <a:path w="278771" h="193739" extrusionOk="0">
                  <a:moveTo>
                    <a:pt x="4769" y="1"/>
                  </a:moveTo>
                  <a:cubicBezTo>
                    <a:pt x="2152" y="1"/>
                    <a:pt x="0" y="2153"/>
                    <a:pt x="0" y="4770"/>
                  </a:cubicBezTo>
                  <a:lnTo>
                    <a:pt x="0" y="188736"/>
                  </a:lnTo>
                  <a:cubicBezTo>
                    <a:pt x="0" y="191412"/>
                    <a:pt x="2094" y="193622"/>
                    <a:pt x="4769" y="193738"/>
                  </a:cubicBezTo>
                  <a:lnTo>
                    <a:pt x="274467" y="193738"/>
                  </a:lnTo>
                  <a:cubicBezTo>
                    <a:pt x="276968" y="193738"/>
                    <a:pt x="278771" y="191470"/>
                    <a:pt x="278771" y="188736"/>
                  </a:cubicBezTo>
                  <a:lnTo>
                    <a:pt x="278771" y="4828"/>
                  </a:lnTo>
                  <a:cubicBezTo>
                    <a:pt x="278771" y="2036"/>
                    <a:pt x="276968" y="1"/>
                    <a:pt x="274467" y="1"/>
                  </a:cubicBez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8490;p40"/>
            <p:cNvSpPr/>
            <p:nvPr/>
          </p:nvSpPr>
          <p:spPr>
            <a:xfrm>
              <a:off x="412600" y="438675"/>
              <a:ext cx="6765725" cy="4700975"/>
            </a:xfrm>
            <a:custGeom>
              <a:avLst/>
              <a:gdLst/>
              <a:ahLst/>
              <a:cxnLst/>
              <a:rect l="l" t="t" r="r" b="b"/>
              <a:pathLst>
                <a:path w="270629" h="188039" extrusionOk="0">
                  <a:moveTo>
                    <a:pt x="4653" y="1"/>
                  </a:moveTo>
                  <a:cubicBezTo>
                    <a:pt x="2094" y="1"/>
                    <a:pt x="0" y="2094"/>
                    <a:pt x="0" y="4654"/>
                  </a:cubicBezTo>
                  <a:lnTo>
                    <a:pt x="0" y="183153"/>
                  </a:lnTo>
                  <a:cubicBezTo>
                    <a:pt x="0" y="185770"/>
                    <a:pt x="2036" y="187922"/>
                    <a:pt x="4653" y="188038"/>
                  </a:cubicBezTo>
                  <a:lnTo>
                    <a:pt x="266441" y="188038"/>
                  </a:lnTo>
                  <a:cubicBezTo>
                    <a:pt x="268883" y="188038"/>
                    <a:pt x="270628" y="185828"/>
                    <a:pt x="270628" y="183153"/>
                  </a:cubicBezTo>
                  <a:lnTo>
                    <a:pt x="270628" y="4654"/>
                  </a:lnTo>
                  <a:cubicBezTo>
                    <a:pt x="270628" y="1978"/>
                    <a:pt x="268883" y="1"/>
                    <a:pt x="266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8491;p40"/>
            <p:cNvSpPr/>
            <p:nvPr/>
          </p:nvSpPr>
          <p:spPr>
            <a:xfrm>
              <a:off x="310825" y="367425"/>
              <a:ext cx="6969275" cy="508950"/>
            </a:xfrm>
            <a:custGeom>
              <a:avLst/>
              <a:gdLst/>
              <a:ahLst/>
              <a:cxnLst/>
              <a:rect l="l" t="t" r="r" b="b"/>
              <a:pathLst>
                <a:path w="278771" h="20358" extrusionOk="0">
                  <a:moveTo>
                    <a:pt x="4769" y="1"/>
                  </a:moveTo>
                  <a:cubicBezTo>
                    <a:pt x="2152" y="1"/>
                    <a:pt x="0" y="2153"/>
                    <a:pt x="0" y="4770"/>
                  </a:cubicBezTo>
                  <a:lnTo>
                    <a:pt x="0" y="20357"/>
                  </a:lnTo>
                  <a:lnTo>
                    <a:pt x="278771" y="20357"/>
                  </a:lnTo>
                  <a:lnTo>
                    <a:pt x="278771" y="4770"/>
                  </a:lnTo>
                  <a:cubicBezTo>
                    <a:pt x="278771" y="2036"/>
                    <a:pt x="276968" y="1"/>
                    <a:pt x="274467" y="1"/>
                  </a:cubicBez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8492;p40"/>
            <p:cNvSpPr/>
            <p:nvPr/>
          </p:nvSpPr>
          <p:spPr>
            <a:xfrm>
              <a:off x="2134200" y="1172975"/>
              <a:ext cx="3200375" cy="3079475"/>
            </a:xfrm>
            <a:custGeom>
              <a:avLst/>
              <a:gdLst/>
              <a:ahLst/>
              <a:cxnLst/>
              <a:rect l="l" t="t" r="r" b="b"/>
              <a:pathLst>
                <a:path w="128015" h="123179" extrusionOk="0">
                  <a:moveTo>
                    <a:pt x="66436" y="12973"/>
                  </a:moveTo>
                  <a:cubicBezTo>
                    <a:pt x="72703" y="12973"/>
                    <a:pt x="79021" y="14188"/>
                    <a:pt x="85033" y="16693"/>
                  </a:cubicBezTo>
                  <a:cubicBezTo>
                    <a:pt x="103238" y="24196"/>
                    <a:pt x="115045" y="41935"/>
                    <a:pt x="115045" y="61594"/>
                  </a:cubicBezTo>
                  <a:cubicBezTo>
                    <a:pt x="115045" y="88465"/>
                    <a:pt x="93292" y="110217"/>
                    <a:pt x="66479" y="110217"/>
                  </a:cubicBezTo>
                  <a:cubicBezTo>
                    <a:pt x="46763" y="110217"/>
                    <a:pt x="29023" y="98352"/>
                    <a:pt x="21520" y="80206"/>
                  </a:cubicBezTo>
                  <a:cubicBezTo>
                    <a:pt x="14017" y="62059"/>
                    <a:pt x="18147" y="41121"/>
                    <a:pt x="32048" y="27220"/>
                  </a:cubicBezTo>
                  <a:cubicBezTo>
                    <a:pt x="41343" y="17925"/>
                    <a:pt x="53786" y="12973"/>
                    <a:pt x="66436" y="12973"/>
                  </a:cubicBezTo>
                  <a:close/>
                  <a:moveTo>
                    <a:pt x="66479" y="0"/>
                  </a:moveTo>
                  <a:cubicBezTo>
                    <a:pt x="41528" y="0"/>
                    <a:pt x="19077" y="15006"/>
                    <a:pt x="9539" y="38038"/>
                  </a:cubicBezTo>
                  <a:cubicBezTo>
                    <a:pt x="0" y="61070"/>
                    <a:pt x="5293" y="87534"/>
                    <a:pt x="22916" y="105157"/>
                  </a:cubicBezTo>
                  <a:cubicBezTo>
                    <a:pt x="34693" y="116934"/>
                    <a:pt x="50419" y="123179"/>
                    <a:pt x="66430" y="123179"/>
                  </a:cubicBezTo>
                  <a:cubicBezTo>
                    <a:pt x="74377" y="123179"/>
                    <a:pt x="82395" y="121640"/>
                    <a:pt x="90035" y="118476"/>
                  </a:cubicBezTo>
                  <a:cubicBezTo>
                    <a:pt x="113009" y="108938"/>
                    <a:pt x="128015" y="86487"/>
                    <a:pt x="128015" y="61594"/>
                  </a:cubicBezTo>
                  <a:cubicBezTo>
                    <a:pt x="128015" y="27569"/>
                    <a:pt x="100446" y="0"/>
                    <a:pt x="6647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8493;p40"/>
            <p:cNvSpPr/>
            <p:nvPr/>
          </p:nvSpPr>
          <p:spPr>
            <a:xfrm>
              <a:off x="3370125" y="2064300"/>
              <a:ext cx="1193800" cy="1488975"/>
            </a:xfrm>
            <a:custGeom>
              <a:avLst/>
              <a:gdLst/>
              <a:ahLst/>
              <a:cxnLst/>
              <a:rect l="l" t="t" r="r" b="b"/>
              <a:pathLst>
                <a:path w="47752" h="59559" extrusionOk="0">
                  <a:moveTo>
                    <a:pt x="1" y="1"/>
                  </a:moveTo>
                  <a:lnTo>
                    <a:pt x="292" y="59558"/>
                  </a:lnTo>
                  <a:lnTo>
                    <a:pt x="47752" y="298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8494;p40"/>
            <p:cNvSpPr/>
            <p:nvPr/>
          </p:nvSpPr>
          <p:spPr>
            <a:xfrm>
              <a:off x="398050" y="4443125"/>
              <a:ext cx="6794800" cy="769225"/>
            </a:xfrm>
            <a:custGeom>
              <a:avLst/>
              <a:gdLst/>
              <a:ahLst/>
              <a:cxnLst/>
              <a:rect l="l" t="t" r="r" b="b"/>
              <a:pathLst>
                <a:path w="271792" h="30769" extrusionOk="0">
                  <a:moveTo>
                    <a:pt x="1" y="1"/>
                  </a:moveTo>
                  <a:lnTo>
                    <a:pt x="1" y="30768"/>
                  </a:lnTo>
                  <a:lnTo>
                    <a:pt x="271792" y="30768"/>
                  </a:lnTo>
                  <a:lnTo>
                    <a:pt x="271792" y="1"/>
                  </a:lnTo>
                  <a:close/>
                </a:path>
              </a:pathLst>
            </a:custGeom>
            <a:solidFill>
              <a:srgbClr val="04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8495;p40"/>
            <p:cNvSpPr/>
            <p:nvPr/>
          </p:nvSpPr>
          <p:spPr>
            <a:xfrm>
              <a:off x="617625" y="4565275"/>
              <a:ext cx="6310600" cy="34925"/>
            </a:xfrm>
            <a:custGeom>
              <a:avLst/>
              <a:gdLst/>
              <a:ahLst/>
              <a:cxnLst/>
              <a:rect l="l" t="t" r="r" b="b"/>
              <a:pathLst>
                <a:path w="252424" h="1397" extrusionOk="0">
                  <a:moveTo>
                    <a:pt x="0" y="0"/>
                  </a:moveTo>
                  <a:lnTo>
                    <a:pt x="0" y="1396"/>
                  </a:lnTo>
                  <a:lnTo>
                    <a:pt x="252423" y="1396"/>
                  </a:lnTo>
                  <a:lnTo>
                    <a:pt x="252423" y="0"/>
                  </a:lnTo>
                  <a:close/>
                </a:path>
              </a:pathLst>
            </a:custGeom>
            <a:solidFill>
              <a:srgbClr val="D9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8496;p40"/>
            <p:cNvSpPr/>
            <p:nvPr/>
          </p:nvSpPr>
          <p:spPr>
            <a:xfrm>
              <a:off x="617625" y="4565275"/>
              <a:ext cx="2576600" cy="34925"/>
            </a:xfrm>
            <a:custGeom>
              <a:avLst/>
              <a:gdLst/>
              <a:ahLst/>
              <a:cxnLst/>
              <a:rect l="l" t="t" r="r" b="b"/>
              <a:pathLst>
                <a:path w="103064" h="1397" extrusionOk="0">
                  <a:moveTo>
                    <a:pt x="0" y="0"/>
                  </a:moveTo>
                  <a:lnTo>
                    <a:pt x="0" y="1396"/>
                  </a:lnTo>
                  <a:lnTo>
                    <a:pt x="103063" y="1396"/>
                  </a:lnTo>
                  <a:lnTo>
                    <a:pt x="103063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8497;p40"/>
            <p:cNvSpPr/>
            <p:nvPr/>
          </p:nvSpPr>
          <p:spPr>
            <a:xfrm>
              <a:off x="1825925" y="4761575"/>
              <a:ext cx="167250" cy="234125"/>
            </a:xfrm>
            <a:custGeom>
              <a:avLst/>
              <a:gdLst/>
              <a:ahLst/>
              <a:cxnLst/>
              <a:rect l="l" t="t" r="r" b="b"/>
              <a:pathLst>
                <a:path w="6690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6690" y="46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8498;p40"/>
            <p:cNvSpPr/>
            <p:nvPr/>
          </p:nvSpPr>
          <p:spPr>
            <a:xfrm>
              <a:off x="2022225" y="4761575"/>
              <a:ext cx="39300" cy="234125"/>
            </a:xfrm>
            <a:custGeom>
              <a:avLst/>
              <a:gdLst/>
              <a:ahLst/>
              <a:cxnLst/>
              <a:rect l="l" t="t" r="r" b="b"/>
              <a:pathLst>
                <a:path w="1572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1571" y="9364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8499;p40"/>
            <p:cNvSpPr/>
            <p:nvPr/>
          </p:nvSpPr>
          <p:spPr>
            <a:xfrm>
              <a:off x="1351925" y="4761575"/>
              <a:ext cx="167225" cy="234125"/>
            </a:xfrm>
            <a:custGeom>
              <a:avLst/>
              <a:gdLst/>
              <a:ahLst/>
              <a:cxnLst/>
              <a:rect l="l" t="t" r="r" b="b"/>
              <a:pathLst>
                <a:path w="6689" h="9365" extrusionOk="0">
                  <a:moveTo>
                    <a:pt x="0" y="0"/>
                  </a:moveTo>
                  <a:lnTo>
                    <a:pt x="0" y="9364"/>
                  </a:lnTo>
                  <a:lnTo>
                    <a:pt x="6689" y="4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8500;p40"/>
            <p:cNvSpPr/>
            <p:nvPr/>
          </p:nvSpPr>
          <p:spPr>
            <a:xfrm>
              <a:off x="877900" y="4761575"/>
              <a:ext cx="167225" cy="234125"/>
            </a:xfrm>
            <a:custGeom>
              <a:avLst/>
              <a:gdLst/>
              <a:ahLst/>
              <a:cxnLst/>
              <a:rect l="l" t="t" r="r" b="b"/>
              <a:pathLst>
                <a:path w="6689" h="9365" extrusionOk="0">
                  <a:moveTo>
                    <a:pt x="6689" y="0"/>
                  </a:moveTo>
                  <a:lnTo>
                    <a:pt x="0" y="4653"/>
                  </a:lnTo>
                  <a:lnTo>
                    <a:pt x="6689" y="9364"/>
                  </a:lnTo>
                  <a:lnTo>
                    <a:pt x="6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8501;p40"/>
            <p:cNvSpPr/>
            <p:nvPr/>
          </p:nvSpPr>
          <p:spPr>
            <a:xfrm>
              <a:off x="809550" y="4761575"/>
              <a:ext cx="39300" cy="234125"/>
            </a:xfrm>
            <a:custGeom>
              <a:avLst/>
              <a:gdLst/>
              <a:ahLst/>
              <a:cxnLst/>
              <a:rect l="l" t="t" r="r" b="b"/>
              <a:pathLst>
                <a:path w="1572" h="9365" extrusionOk="0">
                  <a:moveTo>
                    <a:pt x="1" y="0"/>
                  </a:moveTo>
                  <a:lnTo>
                    <a:pt x="1" y="9364"/>
                  </a:lnTo>
                  <a:lnTo>
                    <a:pt x="1571" y="9364"/>
                  </a:lnTo>
                  <a:lnTo>
                    <a:pt x="15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8502;p40"/>
            <p:cNvSpPr/>
            <p:nvPr/>
          </p:nvSpPr>
          <p:spPr>
            <a:xfrm>
              <a:off x="5477050" y="4719400"/>
              <a:ext cx="303925" cy="299550"/>
            </a:xfrm>
            <a:custGeom>
              <a:avLst/>
              <a:gdLst/>
              <a:ahLst/>
              <a:cxnLst/>
              <a:rect l="l" t="t" r="r" b="b"/>
              <a:pathLst>
                <a:path w="12157" h="11982" extrusionOk="0">
                  <a:moveTo>
                    <a:pt x="6050" y="4072"/>
                  </a:moveTo>
                  <a:cubicBezTo>
                    <a:pt x="7155" y="4072"/>
                    <a:pt x="8027" y="4944"/>
                    <a:pt x="8027" y="5991"/>
                  </a:cubicBezTo>
                  <a:cubicBezTo>
                    <a:pt x="8067" y="7217"/>
                    <a:pt x="7085" y="8013"/>
                    <a:pt x="6068" y="8013"/>
                  </a:cubicBezTo>
                  <a:cubicBezTo>
                    <a:pt x="5589" y="8013"/>
                    <a:pt x="5103" y="7836"/>
                    <a:pt x="4712" y="7445"/>
                  </a:cubicBezTo>
                  <a:cubicBezTo>
                    <a:pt x="3432" y="6224"/>
                    <a:pt x="4305" y="4072"/>
                    <a:pt x="6050" y="4072"/>
                  </a:cubicBezTo>
                  <a:close/>
                  <a:moveTo>
                    <a:pt x="5410" y="0"/>
                  </a:moveTo>
                  <a:cubicBezTo>
                    <a:pt x="5119" y="582"/>
                    <a:pt x="4886" y="1105"/>
                    <a:pt x="4712" y="1687"/>
                  </a:cubicBezTo>
                  <a:lnTo>
                    <a:pt x="3956" y="1978"/>
                  </a:lnTo>
                  <a:cubicBezTo>
                    <a:pt x="3432" y="1745"/>
                    <a:pt x="2851" y="1513"/>
                    <a:pt x="2269" y="1338"/>
                  </a:cubicBezTo>
                  <a:lnTo>
                    <a:pt x="1280" y="2269"/>
                  </a:lnTo>
                  <a:cubicBezTo>
                    <a:pt x="1513" y="2850"/>
                    <a:pt x="1746" y="3374"/>
                    <a:pt x="1978" y="3897"/>
                  </a:cubicBezTo>
                  <a:lnTo>
                    <a:pt x="1687" y="4653"/>
                  </a:lnTo>
                  <a:cubicBezTo>
                    <a:pt x="1106" y="4828"/>
                    <a:pt x="524" y="5060"/>
                    <a:pt x="1" y="5351"/>
                  </a:cubicBezTo>
                  <a:lnTo>
                    <a:pt x="1" y="6689"/>
                  </a:lnTo>
                  <a:cubicBezTo>
                    <a:pt x="524" y="6980"/>
                    <a:pt x="1106" y="7154"/>
                    <a:pt x="1687" y="7387"/>
                  </a:cubicBezTo>
                  <a:lnTo>
                    <a:pt x="1978" y="8085"/>
                  </a:lnTo>
                  <a:cubicBezTo>
                    <a:pt x="1746" y="8667"/>
                    <a:pt x="1513" y="9190"/>
                    <a:pt x="1338" y="9772"/>
                  </a:cubicBezTo>
                  <a:lnTo>
                    <a:pt x="2269" y="10702"/>
                  </a:lnTo>
                  <a:cubicBezTo>
                    <a:pt x="2851" y="10528"/>
                    <a:pt x="3432" y="10295"/>
                    <a:pt x="3956" y="10062"/>
                  </a:cubicBezTo>
                  <a:lnTo>
                    <a:pt x="4712" y="10353"/>
                  </a:lnTo>
                  <a:cubicBezTo>
                    <a:pt x="4886" y="10877"/>
                    <a:pt x="5119" y="11458"/>
                    <a:pt x="5410" y="11982"/>
                  </a:cubicBezTo>
                  <a:lnTo>
                    <a:pt x="6748" y="11982"/>
                  </a:lnTo>
                  <a:cubicBezTo>
                    <a:pt x="7038" y="11458"/>
                    <a:pt x="7271" y="10877"/>
                    <a:pt x="7504" y="10353"/>
                  </a:cubicBezTo>
                  <a:lnTo>
                    <a:pt x="8202" y="10062"/>
                  </a:lnTo>
                  <a:cubicBezTo>
                    <a:pt x="8783" y="10295"/>
                    <a:pt x="9365" y="10470"/>
                    <a:pt x="9946" y="10702"/>
                  </a:cubicBezTo>
                  <a:lnTo>
                    <a:pt x="10877" y="9772"/>
                  </a:lnTo>
                  <a:cubicBezTo>
                    <a:pt x="10703" y="9190"/>
                    <a:pt x="10470" y="8608"/>
                    <a:pt x="10179" y="8085"/>
                  </a:cubicBezTo>
                  <a:lnTo>
                    <a:pt x="10528" y="7387"/>
                  </a:lnTo>
                  <a:cubicBezTo>
                    <a:pt x="11052" y="7154"/>
                    <a:pt x="11633" y="6922"/>
                    <a:pt x="12157" y="6631"/>
                  </a:cubicBezTo>
                  <a:lnTo>
                    <a:pt x="12157" y="5351"/>
                  </a:lnTo>
                  <a:cubicBezTo>
                    <a:pt x="11633" y="5060"/>
                    <a:pt x="11052" y="4828"/>
                    <a:pt x="10528" y="4653"/>
                  </a:cubicBezTo>
                  <a:lnTo>
                    <a:pt x="10179" y="3897"/>
                  </a:lnTo>
                  <a:cubicBezTo>
                    <a:pt x="10470" y="3374"/>
                    <a:pt x="10644" y="2792"/>
                    <a:pt x="10819" y="2211"/>
                  </a:cubicBezTo>
                  <a:lnTo>
                    <a:pt x="9888" y="1280"/>
                  </a:lnTo>
                  <a:cubicBezTo>
                    <a:pt x="9307" y="1454"/>
                    <a:pt x="8783" y="1687"/>
                    <a:pt x="8202" y="1978"/>
                  </a:cubicBezTo>
                  <a:lnTo>
                    <a:pt x="7504" y="1687"/>
                  </a:lnTo>
                  <a:cubicBezTo>
                    <a:pt x="7271" y="1105"/>
                    <a:pt x="7038" y="524"/>
                    <a:pt x="6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8503;p40"/>
            <p:cNvSpPr/>
            <p:nvPr/>
          </p:nvSpPr>
          <p:spPr>
            <a:xfrm>
              <a:off x="5997600" y="4752850"/>
              <a:ext cx="349000" cy="229750"/>
            </a:xfrm>
            <a:custGeom>
              <a:avLst/>
              <a:gdLst/>
              <a:ahLst/>
              <a:cxnLst/>
              <a:rect l="l" t="t" r="r" b="b"/>
              <a:pathLst>
                <a:path w="13960" h="9190" extrusionOk="0">
                  <a:moveTo>
                    <a:pt x="12913" y="1047"/>
                  </a:moveTo>
                  <a:lnTo>
                    <a:pt x="12913" y="8143"/>
                  </a:lnTo>
                  <a:lnTo>
                    <a:pt x="1048" y="8143"/>
                  </a:lnTo>
                  <a:lnTo>
                    <a:pt x="1048" y="1047"/>
                  </a:lnTo>
                  <a:close/>
                  <a:moveTo>
                    <a:pt x="1" y="0"/>
                  </a:moveTo>
                  <a:lnTo>
                    <a:pt x="1" y="9190"/>
                  </a:lnTo>
                  <a:lnTo>
                    <a:pt x="13960" y="9190"/>
                  </a:lnTo>
                  <a:lnTo>
                    <a:pt x="139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8504;p40"/>
            <p:cNvSpPr/>
            <p:nvPr/>
          </p:nvSpPr>
          <p:spPr>
            <a:xfrm>
              <a:off x="6720275" y="4728125"/>
              <a:ext cx="114900" cy="114900"/>
            </a:xfrm>
            <a:custGeom>
              <a:avLst/>
              <a:gdLst/>
              <a:ahLst/>
              <a:cxnLst/>
              <a:rect l="l" t="t" r="r" b="b"/>
              <a:pathLst>
                <a:path w="4596" h="4596" extrusionOk="0">
                  <a:moveTo>
                    <a:pt x="0" y="0"/>
                  </a:moveTo>
                  <a:lnTo>
                    <a:pt x="0" y="1047"/>
                  </a:lnTo>
                  <a:lnTo>
                    <a:pt x="3548" y="1047"/>
                  </a:lnTo>
                  <a:lnTo>
                    <a:pt x="3548" y="4595"/>
                  </a:lnTo>
                  <a:lnTo>
                    <a:pt x="4595" y="4595"/>
                  </a:lnTo>
                  <a:lnTo>
                    <a:pt x="45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8505;p40"/>
            <p:cNvSpPr/>
            <p:nvPr/>
          </p:nvSpPr>
          <p:spPr>
            <a:xfrm>
              <a:off x="6557425" y="4728125"/>
              <a:ext cx="113425" cy="114900"/>
            </a:xfrm>
            <a:custGeom>
              <a:avLst/>
              <a:gdLst/>
              <a:ahLst/>
              <a:cxnLst/>
              <a:rect l="l" t="t" r="r" b="b"/>
              <a:pathLst>
                <a:path w="4537" h="4596" extrusionOk="0">
                  <a:moveTo>
                    <a:pt x="0" y="0"/>
                  </a:moveTo>
                  <a:lnTo>
                    <a:pt x="0" y="4595"/>
                  </a:lnTo>
                  <a:lnTo>
                    <a:pt x="989" y="4595"/>
                  </a:lnTo>
                  <a:lnTo>
                    <a:pt x="989" y="1047"/>
                  </a:lnTo>
                  <a:lnTo>
                    <a:pt x="4537" y="1047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8506;p40"/>
            <p:cNvSpPr/>
            <p:nvPr/>
          </p:nvSpPr>
          <p:spPr>
            <a:xfrm>
              <a:off x="6720275" y="4892425"/>
              <a:ext cx="114900" cy="113450"/>
            </a:xfrm>
            <a:custGeom>
              <a:avLst/>
              <a:gdLst/>
              <a:ahLst/>
              <a:cxnLst/>
              <a:rect l="l" t="t" r="r" b="b"/>
              <a:pathLst>
                <a:path w="4596" h="4538" extrusionOk="0">
                  <a:moveTo>
                    <a:pt x="3548" y="1"/>
                  </a:moveTo>
                  <a:lnTo>
                    <a:pt x="3548" y="3549"/>
                  </a:lnTo>
                  <a:lnTo>
                    <a:pt x="0" y="3549"/>
                  </a:lnTo>
                  <a:lnTo>
                    <a:pt x="0" y="4537"/>
                  </a:lnTo>
                  <a:lnTo>
                    <a:pt x="4595" y="4537"/>
                  </a:lnTo>
                  <a:lnTo>
                    <a:pt x="4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8507;p40"/>
            <p:cNvSpPr/>
            <p:nvPr/>
          </p:nvSpPr>
          <p:spPr>
            <a:xfrm>
              <a:off x="6557425" y="4892425"/>
              <a:ext cx="113425" cy="113450"/>
            </a:xfrm>
            <a:custGeom>
              <a:avLst/>
              <a:gdLst/>
              <a:ahLst/>
              <a:cxnLst/>
              <a:rect l="l" t="t" r="r" b="b"/>
              <a:pathLst>
                <a:path w="4537" h="4538" extrusionOk="0">
                  <a:moveTo>
                    <a:pt x="0" y="1"/>
                  </a:moveTo>
                  <a:lnTo>
                    <a:pt x="0" y="4537"/>
                  </a:lnTo>
                  <a:lnTo>
                    <a:pt x="4537" y="4537"/>
                  </a:lnTo>
                  <a:lnTo>
                    <a:pt x="4537" y="3549"/>
                  </a:lnTo>
                  <a:lnTo>
                    <a:pt x="989" y="3549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8508;p40"/>
            <p:cNvSpPr/>
            <p:nvPr/>
          </p:nvSpPr>
          <p:spPr>
            <a:xfrm>
              <a:off x="3116100" y="4521600"/>
              <a:ext cx="142100" cy="120775"/>
            </a:xfrm>
            <a:custGeom>
              <a:avLst/>
              <a:gdLst/>
              <a:ahLst/>
              <a:cxnLst/>
              <a:rect l="l" t="t" r="r" b="b"/>
              <a:pathLst>
                <a:path w="5684" h="4831" extrusionOk="0">
                  <a:moveTo>
                    <a:pt x="3342" y="0"/>
                  </a:moveTo>
                  <a:cubicBezTo>
                    <a:pt x="3308" y="0"/>
                    <a:pt x="3274" y="1"/>
                    <a:pt x="3241" y="2"/>
                  </a:cubicBezTo>
                  <a:cubicBezTo>
                    <a:pt x="3217" y="2"/>
                    <a:pt x="3194" y="1"/>
                    <a:pt x="3170" y="1"/>
                  </a:cubicBezTo>
                  <a:cubicBezTo>
                    <a:pt x="1065" y="1"/>
                    <a:pt x="0" y="2579"/>
                    <a:pt x="1496" y="4132"/>
                  </a:cubicBezTo>
                  <a:cubicBezTo>
                    <a:pt x="1998" y="4615"/>
                    <a:pt x="2606" y="4831"/>
                    <a:pt x="3202" y="4831"/>
                  </a:cubicBezTo>
                  <a:cubicBezTo>
                    <a:pt x="4472" y="4831"/>
                    <a:pt x="5684" y="3851"/>
                    <a:pt x="5684" y="2387"/>
                  </a:cubicBezTo>
                  <a:cubicBezTo>
                    <a:pt x="5684" y="1083"/>
                    <a:pt x="4634" y="0"/>
                    <a:pt x="3342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8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tr-TR"/>
          </a:p>
        </p:txBody>
      </p:sp>
      <p:pic>
        <p:nvPicPr>
          <p:cNvPr id="3" name="Nasr suresi ezberle (Her ayet 3 tekrar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99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6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104323"/>
              </p:ext>
            </p:extLst>
          </p:nvPr>
        </p:nvGraphicFramePr>
        <p:xfrm>
          <a:off x="114349" y="1107533"/>
          <a:ext cx="5609160" cy="4921898"/>
        </p:xfrm>
        <a:graphic>
          <a:graphicData uri="http://schemas.openxmlformats.org/drawingml/2006/table">
            <a:tbl>
              <a:tblPr firstRow="1" bandRow="1"/>
              <a:tblGrid>
                <a:gridCol w="5609160">
                  <a:extLst>
                    <a:ext uri="{9D8B030D-6E8A-4147-A177-3AD203B41FA5}">
                      <a16:colId xmlns:a16="http://schemas.microsoft.com/office/drawing/2014/main" val="1963699161"/>
                    </a:ext>
                  </a:extLst>
                </a:gridCol>
              </a:tblGrid>
              <a:tr h="50988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r-TR" sz="3200" b="0" dirty="0" smtClean="0">
                          <a:solidFill>
                            <a:schemeClr val="tx1"/>
                          </a:solidFill>
                        </a:rPr>
                        <a:t>ARAPÇA</a:t>
                      </a:r>
                      <a:endParaRPr lang="tr-TR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104129"/>
                  </a:ext>
                </a:extLst>
              </a:tr>
              <a:tr h="71384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3200" b="1" dirty="0" smtClean="0"/>
                        <a:t>بِسْمِ اللهِ الرَّحْمَنِ الرَّحِيمِ</a:t>
                      </a:r>
                      <a:endParaRPr lang="tr-TR" sz="3200" b="1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173255"/>
                  </a:ext>
                </a:extLst>
              </a:tr>
              <a:tr h="12128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3200" b="1" dirty="0" smtClean="0"/>
                        <a:t>اِذَا جَٓاءَ نَصْرُ اللّٰهِ وَالْفَتْحُۙ</a:t>
                      </a:r>
                      <a:endParaRPr lang="tr-TR" sz="3200" b="1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50682"/>
                  </a:ext>
                </a:extLst>
              </a:tr>
              <a:tr h="125510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3200" b="1" dirty="0" smtClean="0"/>
                        <a:t> وَرَاَيْتَ النَّاسَ يَدْخُلُونَ ف۪ي د۪ينِ اللّٰهِ اَفْوَاجاًۙ</a:t>
                      </a:r>
                      <a:endParaRPr lang="tr-TR" sz="3200" b="1" dirty="0" smtClean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34141"/>
                  </a:ext>
                </a:extLst>
              </a:tr>
              <a:tr h="116097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ar-AE" sz="3200" b="1" dirty="0" smtClean="0"/>
                        <a:t>فَسَبِّحْ بِحَمْدِ رَبِّكَ وَاسْتَغْفِرْهُۜ اِنَّهُ كَانَ تَوَّاباً</a:t>
                      </a:r>
                      <a:endParaRPr lang="tr-TR" sz="32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88103"/>
                  </a:ext>
                </a:extLst>
              </a:tr>
            </a:tbl>
          </a:graphicData>
        </a:graphic>
      </p:graphicFrame>
      <p:sp>
        <p:nvSpPr>
          <p:cNvPr id="11" name="Dikdörtgen 10"/>
          <p:cNvSpPr/>
          <p:nvPr/>
        </p:nvSpPr>
        <p:spPr>
          <a:xfrm>
            <a:off x="5937340" y="988142"/>
            <a:ext cx="5949859" cy="5043948"/>
          </a:xfrm>
          <a:prstGeom prst="rect">
            <a:avLst/>
          </a:prstGeom>
          <a:noFill/>
          <a:ln w="28575" cap="flat" cmpd="sng" algn="ctr">
            <a:solidFill>
              <a:srgbClr val="BE566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Bismillahirrahmanirrahîm</a:t>
            </a: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İzâcâe</a:t>
            </a: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nasrullâhi</a:t>
            </a: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velfeth</a:t>
            </a: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Veraeytennâse</a:t>
            </a: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yedhulûne</a:t>
            </a: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fî </a:t>
            </a:r>
            <a:r>
              <a:rPr kumimoji="0" lang="tr-T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dînillâhi</a:t>
            </a: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efvâcâ</a:t>
            </a: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Fesebbih</a:t>
            </a: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bihamdi</a:t>
            </a:r>
            <a:r>
              <a:rPr lang="tr-TR" sz="3600" kern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tr-T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rabbike</a:t>
            </a: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vestağfirhu</a:t>
            </a: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innehû</a:t>
            </a: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kâne</a:t>
            </a: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tevvâbâ</a:t>
            </a: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2" name="Yuvarlatılmış Dikdörtgen 11"/>
          <p:cNvSpPr/>
          <p:nvPr/>
        </p:nvSpPr>
        <p:spPr>
          <a:xfrm>
            <a:off x="6995238" y="5720638"/>
            <a:ext cx="3834062" cy="7282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Nasr</a:t>
            </a:r>
            <a:r>
              <a:rPr kumimoji="0" lang="tr-TR" altLang="tr-TR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suresi 1-3. ayetleri</a:t>
            </a:r>
            <a:endParaRPr kumimoji="0" lang="tr-TR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3822654" y="246433"/>
            <a:ext cx="4546692" cy="578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Nasr Suresi Okunuşu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6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131072" y="691490"/>
            <a:ext cx="5614041" cy="5239088"/>
          </a:xfrm>
          <a:prstGeom prst="rect">
            <a:avLst/>
          </a:prstGeom>
          <a:noFill/>
          <a:ln w="38100" cap="flat" cmpd="sng" algn="ctr">
            <a:solidFill>
              <a:srgbClr val="72D4E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36884" y="117764"/>
            <a:ext cx="5229727" cy="10570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Karışık şekilde </a:t>
            </a: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verilen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Nasr  suresini </a:t>
            </a:r>
            <a:r>
              <a:rPr kumimoji="0" lang="tr-TR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sıralayınız.</a:t>
            </a:r>
            <a:endParaRPr kumimoji="0" lang="tr-TR" sz="7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y 1"/>
          <p:cNvSpPr/>
          <p:nvPr/>
        </p:nvSpPr>
        <p:spPr>
          <a:xfrm>
            <a:off x="388677" y="2665115"/>
            <a:ext cx="5190736" cy="618130"/>
          </a:xfrm>
          <a:prstGeom prst="rect">
            <a:avLst/>
          </a:prstGeom>
          <a:solidFill>
            <a:srgbClr val="FFCC99"/>
          </a:solidFill>
          <a:ln w="38100" cap="flat" cmpd="sng" algn="ctr">
            <a:solidFill>
              <a:srgbClr val="72D4E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İzâcâe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nasrullâhi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velfeth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" name="D"/>
          <p:cNvSpPr/>
          <p:nvPr/>
        </p:nvSpPr>
        <p:spPr>
          <a:xfrm>
            <a:off x="350471" y="3497691"/>
            <a:ext cx="5228673" cy="624250"/>
          </a:xfrm>
          <a:prstGeom prst="rect">
            <a:avLst/>
          </a:prstGeom>
          <a:solidFill>
            <a:srgbClr val="FFCC99"/>
          </a:solidFill>
          <a:ln w="38100" cap="flat" cmpd="sng" algn="ctr">
            <a:solidFill>
              <a:srgbClr val="72D4E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Bismillahirrahmânirrahîm</a:t>
            </a:r>
            <a:endParaRPr kumimoji="0" lang="tr-TR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6131072" y="222297"/>
            <a:ext cx="5608644" cy="8395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72D4E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Nasr</a:t>
            </a:r>
            <a:r>
              <a:rPr kumimoji="0" lang="tr-TR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Suresi</a:t>
            </a:r>
            <a:endParaRPr kumimoji="0" lang="tr-TR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6239523" y="4039343"/>
            <a:ext cx="5210567" cy="1726055"/>
          </a:xfrm>
          <a:prstGeom prst="rect">
            <a:avLst/>
          </a:prstGeom>
          <a:solidFill>
            <a:srgbClr val="FFCC99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Fesebbih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bihamdi</a:t>
            </a:r>
            <a:r>
              <a:rPr lang="tr-TR" sz="3200" kern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rabbike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vestağfirhu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innehû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kâne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tevvâbâ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285461" y="1390855"/>
            <a:ext cx="5210567" cy="473908"/>
          </a:xfrm>
          <a:prstGeom prst="rect">
            <a:avLst/>
          </a:prstGeom>
          <a:solidFill>
            <a:srgbClr val="FFCC99"/>
          </a:solidFill>
          <a:ln w="190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Bismillahirrahmânirrahîm</a:t>
            </a:r>
            <a:endParaRPr kumimoji="0" lang="tr-TR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"/>
          <p:cNvSpPr/>
          <p:nvPr/>
        </p:nvSpPr>
        <p:spPr>
          <a:xfrm>
            <a:off x="388676" y="1278857"/>
            <a:ext cx="5190467" cy="1171812"/>
          </a:xfrm>
          <a:prstGeom prst="rect">
            <a:avLst/>
          </a:prstGeom>
          <a:solidFill>
            <a:srgbClr val="FFCC99"/>
          </a:solidFill>
          <a:ln w="38100" cap="flat" cmpd="sng" algn="ctr">
            <a:solidFill>
              <a:srgbClr val="72D4E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Veraeytennâse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yedhulûne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fî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dînillâhi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efvâcâ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0" name="D"/>
          <p:cNvSpPr/>
          <p:nvPr/>
        </p:nvSpPr>
        <p:spPr>
          <a:xfrm>
            <a:off x="6233262" y="3001335"/>
            <a:ext cx="5210567" cy="872829"/>
          </a:xfrm>
          <a:prstGeom prst="rect">
            <a:avLst/>
          </a:prstGeom>
          <a:solidFill>
            <a:srgbClr val="FFCC99"/>
          </a:solidFill>
          <a:ln w="190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Veraeytennâse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yedhulûne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fî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dînillâhi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efvâcâ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D"/>
          <p:cNvSpPr/>
          <p:nvPr/>
        </p:nvSpPr>
        <p:spPr>
          <a:xfrm>
            <a:off x="388811" y="4269260"/>
            <a:ext cx="5241968" cy="1661318"/>
          </a:xfrm>
          <a:prstGeom prst="rect">
            <a:avLst/>
          </a:prstGeom>
          <a:solidFill>
            <a:srgbClr val="FFCC99"/>
          </a:solidFill>
          <a:ln w="38100" cap="flat" cmpd="sng" algn="ctr">
            <a:solidFill>
              <a:srgbClr val="72D4E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Fesebbih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bihamdi</a:t>
            </a:r>
            <a:r>
              <a:rPr lang="tr-TR" sz="3200" kern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rabbike</a:t>
            </a:r>
            <a:r>
              <a:rPr lang="tr-TR" sz="3200" kern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vestağfirhu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innehû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kâne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tevvâbâ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2" name="D"/>
          <p:cNvSpPr/>
          <p:nvPr/>
        </p:nvSpPr>
        <p:spPr>
          <a:xfrm>
            <a:off x="6285461" y="2062476"/>
            <a:ext cx="5210567" cy="717284"/>
          </a:xfrm>
          <a:prstGeom prst="rect">
            <a:avLst/>
          </a:prstGeom>
          <a:solidFill>
            <a:srgbClr val="FFCC99"/>
          </a:solidFill>
          <a:ln w="190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514350" marR="0" lvl="0" indent="-5143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İzâcâe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nasrullâhi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tr-T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velfeth</a:t>
            </a: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9007CF10-9BCC-4C67-A2C9-6EDAD53EEC34}"/>
              </a:ext>
            </a:extLst>
          </p:cNvPr>
          <p:cNvSpPr/>
          <p:nvPr/>
        </p:nvSpPr>
        <p:spPr>
          <a:xfrm>
            <a:off x="0" y="6483348"/>
            <a:ext cx="12192000" cy="401572"/>
          </a:xfrm>
          <a:prstGeom prst="rect">
            <a:avLst/>
          </a:prstGeom>
          <a:gradFill flip="none" rotWithShape="1">
            <a:gsLst>
              <a:gs pos="16830">
                <a:srgbClr val="B3B3B3">
                  <a:alpha val="70000"/>
                </a:srgbClr>
              </a:gs>
              <a:gs pos="0">
                <a:srgbClr val="C0C0C0"/>
              </a:gs>
              <a:gs pos="100000">
                <a:srgbClr val="777777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Komut Düğmesi: Geri veya Önceki 13">
            <a:hlinkClick r:id="" action="ppaction://hlinkshowjump?jump=previousslide" highlightClick="1"/>
          </p:cNvPr>
          <p:cNvSpPr/>
          <p:nvPr/>
        </p:nvSpPr>
        <p:spPr>
          <a:xfrm>
            <a:off x="10661406" y="6463472"/>
            <a:ext cx="395785" cy="420737"/>
          </a:xfrm>
          <a:prstGeom prst="actionButtonBackPrevious">
            <a:avLst/>
          </a:prstGeom>
          <a:gradFill flip="none" rotWithShape="1">
            <a:gsLst>
              <a:gs pos="0">
                <a:srgbClr val="5B9BD5">
                  <a:lumMod val="0"/>
                  <a:lumOff val="100000"/>
                </a:srgbClr>
              </a:gs>
              <a:gs pos="35000">
                <a:srgbClr val="5B9BD5">
                  <a:lumMod val="0"/>
                  <a:lumOff val="100000"/>
                </a:srgbClr>
              </a:gs>
              <a:gs pos="100000">
                <a:srgbClr val="5B9BD5">
                  <a:lumMod val="100000"/>
                </a:srgbClr>
              </a:gs>
            </a:gsLst>
            <a:path path="circle">
              <a:fillToRect l="50000" t="-80000" r="50000" b="18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Komut Düğmesi: İleri veya Sonraki 14">
            <a:hlinkClick r:id="" action="ppaction://hlinkshowjump?jump=nextslide" highlightClick="1"/>
          </p:cNvPr>
          <p:cNvSpPr/>
          <p:nvPr/>
        </p:nvSpPr>
        <p:spPr>
          <a:xfrm>
            <a:off x="11743376" y="6475244"/>
            <a:ext cx="412785" cy="393643"/>
          </a:xfrm>
          <a:prstGeom prst="actionButtonForwardNext">
            <a:avLst/>
          </a:prstGeom>
          <a:gradFill flip="none" rotWithShape="1">
            <a:gsLst>
              <a:gs pos="0">
                <a:srgbClr val="5B9BD5">
                  <a:lumMod val="0"/>
                  <a:lumOff val="100000"/>
                </a:srgbClr>
              </a:gs>
              <a:gs pos="35000">
                <a:srgbClr val="5B9BD5">
                  <a:lumMod val="0"/>
                  <a:lumOff val="100000"/>
                </a:srgbClr>
              </a:gs>
              <a:gs pos="100000">
                <a:srgbClr val="5B9BD5">
                  <a:lumMod val="100000"/>
                </a:srgbClr>
              </a:gs>
            </a:gsLst>
            <a:path path="circle">
              <a:fillToRect l="50000" t="-80000" r="50000" b="18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Komut Düğmesi: Giriş 15">
            <a:hlinkClick r:id="" action="ppaction://hlinkshowjump?jump=firstslide" highlightClick="1"/>
          </p:cNvPr>
          <p:cNvSpPr/>
          <p:nvPr/>
        </p:nvSpPr>
        <p:spPr>
          <a:xfrm>
            <a:off x="11137184" y="6483348"/>
            <a:ext cx="526199" cy="385539"/>
          </a:xfrm>
          <a:prstGeom prst="actionButtonHome">
            <a:avLst/>
          </a:prstGeom>
          <a:gradFill flip="none" rotWithShape="1">
            <a:gsLst>
              <a:gs pos="0">
                <a:srgbClr val="5B9BD5">
                  <a:lumMod val="0"/>
                  <a:lumOff val="100000"/>
                </a:srgbClr>
              </a:gs>
              <a:gs pos="35000">
                <a:srgbClr val="5B9BD5">
                  <a:lumMod val="0"/>
                  <a:lumOff val="100000"/>
                </a:srgbClr>
              </a:gs>
              <a:gs pos="100000">
                <a:srgbClr val="5B9BD5">
                  <a:lumMod val="100000"/>
                </a:srgbClr>
              </a:gs>
            </a:gsLst>
            <a:path path="circle">
              <a:fillToRect l="50000" t="-80000" r="50000" b="18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8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ğru Cev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54"/>
          <p:cNvGrpSpPr/>
          <p:nvPr/>
        </p:nvGrpSpPr>
        <p:grpSpPr>
          <a:xfrm>
            <a:off x="5197396" y="1289616"/>
            <a:ext cx="6404053" cy="4634934"/>
            <a:chOff x="3578510" y="1419647"/>
            <a:chExt cx="4021500" cy="3062887"/>
          </a:xfrm>
        </p:grpSpPr>
        <p:sp>
          <p:nvSpPr>
            <p:cNvPr id="3" name="Google Shape;2283;p54"/>
            <p:cNvSpPr/>
            <p:nvPr/>
          </p:nvSpPr>
          <p:spPr>
            <a:xfrm>
              <a:off x="3716658" y="1548119"/>
              <a:ext cx="3748500" cy="2285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2284;p54"/>
            <p:cNvSpPr/>
            <p:nvPr/>
          </p:nvSpPr>
          <p:spPr>
            <a:xfrm>
              <a:off x="3578510" y="1419647"/>
              <a:ext cx="4021500" cy="2544300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2285;p54"/>
            <p:cNvSpPr/>
            <p:nvPr/>
          </p:nvSpPr>
          <p:spPr>
            <a:xfrm>
              <a:off x="49009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6" name="Google Shape;2286;p54"/>
            <p:cNvCxnSpPr/>
            <p:nvPr/>
          </p:nvCxnSpPr>
          <p:spPr>
            <a:xfrm>
              <a:off x="4915750" y="4433452"/>
              <a:ext cx="13533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299;p54"/>
          <p:cNvGrpSpPr/>
          <p:nvPr/>
        </p:nvGrpSpPr>
        <p:grpSpPr>
          <a:xfrm>
            <a:off x="7086600" y="6095160"/>
            <a:ext cx="2358113" cy="362790"/>
            <a:chOff x="1816609" y="3851001"/>
            <a:chExt cx="1093674" cy="222193"/>
          </a:xfrm>
        </p:grpSpPr>
        <p:sp>
          <p:nvSpPr>
            <p:cNvPr id="9" name="Google Shape;2300;p54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301;p54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2302;p54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303;p54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04;p54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05;p54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06;p54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307;p54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08;p54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8" name="Google Shape;1050;p35"/>
          <p:cNvSpPr txBox="1">
            <a:spLocks/>
          </p:cNvSpPr>
          <p:nvPr/>
        </p:nvSpPr>
        <p:spPr>
          <a:xfrm>
            <a:off x="762000" y="2652950"/>
            <a:ext cx="419506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mfortaa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sym typeface="Comfortaa"/>
              </a:rPr>
              <a:t>Etkinlik yapıyoruz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sym typeface="Comfortaa"/>
            </a:endParaRPr>
          </a:p>
        </p:txBody>
      </p:sp>
      <p:sp>
        <p:nvSpPr>
          <p:cNvPr id="19" name="Google Shape;1051;p35"/>
          <p:cNvSpPr/>
          <p:nvPr/>
        </p:nvSpPr>
        <p:spPr>
          <a:xfrm>
            <a:off x="804681" y="3981450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1052;p35"/>
          <p:cNvSpPr/>
          <p:nvPr/>
        </p:nvSpPr>
        <p:spPr>
          <a:xfrm>
            <a:off x="804681" y="2245917"/>
            <a:ext cx="4015502" cy="77283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" name="Grup 21"/>
          <p:cNvGrpSpPr/>
          <p:nvPr/>
        </p:nvGrpSpPr>
        <p:grpSpPr>
          <a:xfrm>
            <a:off x="5410200" y="1466850"/>
            <a:ext cx="5943600" cy="3448050"/>
            <a:chOff x="5410200" y="1466850"/>
            <a:chExt cx="5943600" cy="3448050"/>
          </a:xfrm>
        </p:grpSpPr>
        <p:pic>
          <p:nvPicPr>
            <p:cNvPr id="7" name="Google Shape;2287;p54"/>
            <p:cNvPicPr preferRelativeResize="0"/>
            <p:nvPr/>
          </p:nvPicPr>
          <p:blipFill rotWithShape="1">
            <a:blip r:embed="rId3">
              <a:alphaModFix/>
            </a:blip>
            <a:srcRect l="4395" r="4404"/>
            <a:stretch/>
          </p:blipFill>
          <p:spPr>
            <a:xfrm>
              <a:off x="5410200" y="1466850"/>
              <a:ext cx="5943600" cy="344805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1" name="Yuvarlatılmış Dikdörtgen 20">
              <a:hlinkClick r:id="rId4"/>
            </p:cNvPr>
            <p:cNvSpPr/>
            <p:nvPr/>
          </p:nvSpPr>
          <p:spPr>
            <a:xfrm>
              <a:off x="6385809" y="2383436"/>
              <a:ext cx="3972393" cy="1617064"/>
            </a:xfrm>
            <a:prstGeom prst="roundRect">
              <a:avLst>
                <a:gd name="adj" fmla="val 44477"/>
              </a:avLst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Etkinlik için tıklayınız</a:t>
              </a:r>
              <a:endPara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265470" y="614517"/>
            <a:ext cx="11690554" cy="42082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ap="flat" cmpd="sng" algn="ctr">
            <a:solidFill>
              <a:srgbClr val="C866CA"/>
            </a:solidFill>
            <a:prstDash val="solid"/>
            <a:miter lim="800000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tr-TR" sz="3200" dirty="0" smtClean="0"/>
          </a:p>
        </p:txBody>
      </p:sp>
      <p:sp>
        <p:nvSpPr>
          <p:cNvPr id="3" name="Dikdörtgen 2"/>
          <p:cNvSpPr/>
          <p:nvPr/>
        </p:nvSpPr>
        <p:spPr>
          <a:xfrm>
            <a:off x="2398295" y="5322276"/>
            <a:ext cx="7395410" cy="8218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tx1"/>
                </a:solidFill>
              </a:rPr>
              <a:t>Nasr suresinde neler emrediliyor?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24465" y="825763"/>
            <a:ext cx="113415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tr-TR" sz="3200" b="1" dirty="0">
                <a:solidFill>
                  <a:prstClr val="black"/>
                </a:solidFill>
              </a:rPr>
              <a:t>Rahman ve Rahîm olan Allah’ın adıyla (başlarım).</a:t>
            </a:r>
          </a:p>
          <a:p>
            <a:pPr lvl="0" algn="just">
              <a:lnSpc>
                <a:spcPct val="150000"/>
              </a:lnSpc>
            </a:pPr>
            <a:r>
              <a:rPr lang="tr-TR" sz="3200" dirty="0">
                <a:solidFill>
                  <a:prstClr val="black"/>
                </a:solidFill>
              </a:rPr>
              <a:t>“Allah’ın yardımı ve zaferi gelip de insanların bölük </a:t>
            </a:r>
            <a:r>
              <a:rPr lang="tr-TR" sz="3200" dirty="0" err="1">
                <a:solidFill>
                  <a:prstClr val="black"/>
                </a:solidFill>
              </a:rPr>
              <a:t>bölük</a:t>
            </a:r>
            <a:r>
              <a:rPr lang="tr-TR" sz="3200" dirty="0">
                <a:solidFill>
                  <a:prstClr val="black"/>
                </a:solidFill>
              </a:rPr>
              <a:t> Allah’ın dinine girmekte olduklarını gördüğün vakit, </a:t>
            </a:r>
            <a:r>
              <a:rPr lang="tr-TR" sz="3200" dirty="0" err="1">
                <a:solidFill>
                  <a:prstClr val="black"/>
                </a:solidFill>
              </a:rPr>
              <a:t>Rabb’ine</a:t>
            </a:r>
            <a:r>
              <a:rPr lang="tr-TR" sz="3200" dirty="0">
                <a:solidFill>
                  <a:prstClr val="black"/>
                </a:solidFill>
              </a:rPr>
              <a:t> hamdederek onu tesbih et ve ondan mağfiret dile. Çünkü o, tövbeleri çok kabul edendir.”</a:t>
            </a:r>
          </a:p>
        </p:txBody>
      </p:sp>
    </p:spTree>
    <p:extLst>
      <p:ext uri="{BB962C8B-B14F-4D97-AF65-F5344CB8AC3E}">
        <p14:creationId xmlns:p14="http://schemas.microsoft.com/office/powerpoint/2010/main" val="3245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81801&quot;&gt;&lt;property id=&quot;20148&quot; value=&quot;5&quot;/&gt;&lt;property id=&quot;20300&quot; value=&quot;Slide 1&quot;/&gt;&lt;property id=&quot;20307&quot; value=&quot;257&quot;/&gt;&lt;/object&gt;&lt;object type=&quot;3&quot; unique_id=&quot;81802&quot;&gt;&lt;property id=&quot;20148&quot; value=&quot;5&quot;/&gt;&lt;property id=&quot;20300&quot; value=&quot;Slide 2&quot;/&gt;&lt;property id=&quot;20307&quot; value=&quot;258&quot;/&gt;&lt;/object&gt;&lt;object type=&quot;3&quot; unique_id=&quot;81803&quot;&gt;&lt;property id=&quot;20148&quot; value=&quot;5&quot;/&gt;&lt;property id=&quot;20300&quot; value=&quot;Slide 4&quot;/&gt;&lt;property id=&quot;20307&quot; value=&quot;259&quot;/&gt;&lt;/object&gt;&lt;object type=&quot;3&quot; unique_id=&quot;81804&quot;&gt;&lt;property id=&quot;20148&quot; value=&quot;5&quot;/&gt;&lt;property id=&quot;20300&quot; value=&quot;Slide 5&quot;/&gt;&lt;property id=&quot;20307&quot; value=&quot;260&quot;/&gt;&lt;/object&gt;&lt;object type=&quot;3&quot; unique_id=&quot;81805&quot;&gt;&lt;property id=&quot;20148&quot; value=&quot;5&quot;/&gt;&lt;property id=&quot;20300&quot; value=&quot;Slide 6&quot;/&gt;&lt;property id=&quot;20307&quot; value=&quot;261&quot;/&gt;&lt;/object&gt;&lt;object type=&quot;3&quot; unique_id=&quot;81902&quot;&gt;&lt;property id=&quot;20148&quot; value=&quot;5&quot;/&gt;&lt;property id=&quot;20300&quot; value=&quot;Slide 3&quot;/&gt;&lt;property id=&quot;20307&quot; value=&quot;262&quot;/&gt;&lt;/object&gt;&lt;object type=&quot;3&quot; unique_id=&quot;81903&quot;&gt;&lt;property id=&quot;20148&quot; value=&quot;5&quot;/&gt;&lt;property id=&quot;20300&quot; value=&quot;Slide 7 - &amp;quot;Nas Suresi Okunuşu&amp;quot;&quot;/&gt;&lt;property id=&quot;20307&quot; value=&quot;263&quot;/&gt;&lt;/object&gt;&lt;object type=&quot;3&quot; unique_id=&quot;81904&quot;&gt;&lt;property id=&quot;20148&quot; value=&quot;5&quot;/&gt;&lt;property id=&quot;20300&quot; value=&quot;Slide 11&quot;/&gt;&lt;property id=&quot;20307&quot; value=&quot;264&quot;/&gt;&lt;/object&gt;&lt;object type=&quot;3&quot; unique_id=&quot;81956&quot;&gt;&lt;property id=&quot;20148&quot; value=&quot;5&quot;/&gt;&lt;property id=&quot;20300&quot; value=&quot;Slide 12&quot;/&gt;&lt;property id=&quot;20307&quot; value=&quot;268&quot;/&gt;&lt;/object&gt;&lt;object type=&quot;3&quot; unique_id=&quot;82125&quot;&gt;&lt;property id=&quot;20148&quot; value=&quot;5&quot;/&gt;&lt;property id=&quot;20300&quot; value=&quot;Slide 8 - &amp;quot;مِنْ شَرِّ الْوَسْوَاسِ الْخَنَّاسِ  Ayetin okuyuş ve anlamı aşağıdakilerden hangisidir?&amp;quot;&quot;/&gt;&lt;property id=&quot;20307&quot; value=&quot;269&quot;/&gt;&lt;/object&gt;&lt;object type=&quot;3&quot; unique_id=&quot;82126&quot;&gt;&lt;property id=&quot;20148&quot; value=&quot;5&quot;/&gt;&lt;property id=&quot;20300&quot; value=&quot;Slide 9 - &amp;quot; مِنَ الْجِنَّةِ وَالنَّاسِ  Ayetin okuyuş ve anlamı aşağıdakilerden hangisidir?&amp;quot;&quot;/&gt;&lt;property id=&quot;20307&quot; value=&quot;270&quot;/&gt;&lt;/object&gt;&lt;object type=&quot;3&quot; unique_id=&quot;82127&quot;&gt;&lt;property id=&quot;20148&quot; value=&quot;5&quot;/&gt;&lt;property id=&quot;20300&quot; value=&quot;Slide 10&quot;/&gt;&lt;property id=&quot;20307&quot; value=&quot;271&quot;/&gt;&lt;/object&gt;&lt;object type=&quot;3&quot; unique_id=&quot;82128&quot;&gt;&lt;property id=&quot;20148&quot; value=&quot;5&quot;/&gt;&lt;property id=&quot;20300&quot; value=&quot;Slide 13&quot;/&gt;&lt;property id=&quot;20307&quot; value=&quot;272&quot;/&gt;&lt;/object&gt;&lt;object type=&quot;3&quot; unique_id=&quot;82129&quot;&gt;&lt;property id=&quot;20148&quot; value=&quot;5&quot;/&gt;&lt;property id=&quot;20300&quot; value=&quot;Slide 14&quot;/&gt;&lt;property id=&quot;20307&quot; value=&quot;273&quot;/&gt;&lt;/object&gt;&lt;object type=&quot;3&quot; unique_id=&quot;82130&quot;&gt;&lt;property id=&quot;20148&quot; value=&quot;5&quot;/&gt;&lt;property id=&quot;20300&quot; value=&quot;Slide 15&quot;/&gt;&lt;property id=&quot;20307&quot; value=&quot;274&quot;/&gt;&lt;/object&gt;&lt;object type=&quot;3&quot; unique_id=&quot;82132&quot;&gt;&lt;property id=&quot;20148&quot; value=&quot;5&quot;/&gt;&lt;property id=&quot;20300&quot; value=&quot;Slide 16&quot;/&gt;&lt;property id=&quot;20307&quot; value=&quot;276&quot;/&gt;&lt;/object&gt;&lt;/object&gt;&lt;/object&gt;&lt;/database&gt;"/>
  <p:tag name="SECTOMILLISECCONVERTED" val="1"/>
  <p:tag name="ISPRING_PRESENTATION_COURSE_TITLE" val="6.4.4. Bir Sure Tanıyorum Nasr Suresi ve Anlamı"/>
  <p:tag name="ISPRING_PLAYERS_CUSTOMIZATION_2" val="UEsDBBQAAgAIAOIO1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vDVtS6/wc2SQGAACeFAAAHQAAAHVuaXZlcnNhbC9jb21tb25fbWVzc2FnZXMubG5nrVjNbttGEL4HyDssCARogdROCsQoAlsBJa0lwhSpkJQdtyiItbiWF16SKn/sSKfe8gY9FfWtvtqXnHyT/CJ9kn6kKEVyfki6PdggTc83szPzzc/uvnnvS3LBo1iEwZ7ycuuFQngwDD0RjPaUgbP/w08KiRMWeEyGAd9TglAhbxpPn+xKFoxSNuJ4fvqEkF2fxzFe40b29umdCG9P6Tfdpto6cB3TVft9tzlwHNNwdbVJdaXR4ZHY3S7+/SvSLbPXV41jVzc7ptvUOkqjFfpjFkyIHo7C737c2Xn/8tXO97Vg7J6q65tAJEd69aICkOFYpu4CjequQd85SsMOg4idi3qi5sDRNYMqjeKhnnTfoodKY/ZHMOQVFA8sixqOa+tam7qa7Rqmk3tEpw5tK402v2A+4YnPz4mYXYuAxJJNvPltQBLmMx8P81symn2MZndBMruT3OeBmJIRj6B9EkZlBrTNnqoZrkVtx9JajmYaSqPHmOQxP31OJmzKInKSEiazbDsXJE6D1E8faJwI4vGLiBMYdn8Fg07mt3B7Mr/dKtd/ZOim2s5zsEdtW+3A8U5ILgS/JMmZiMk4gjFBwhKwgVyK5AzfPB4+J154GciQeeQ04gA0bcLGYymGi/8U9jgCYUgfDiu1wlKPNKMDLpi67VKjvfwLAvlBTIUvCDIp8wEOVhPMUm1qIROFHIlHiLo5IZzZnQ9/z+5ILGQ9lK7W6er4cTIr5jf3VyziiUTMhjXN6VPkxgFSwy+TQ0ZTC3Sw7SPTQhbbX0qaZUKfiIjcXwnEkIwEIlYGrhktE6RpOWsK7v/K5ScskFkGlkPAPjXP9oJ5OCYy0XXyotFMc5YlqLCETaL5rfSZh+fZR3AaZDwXksNiJEXOQYlfYOGSdFFpzuvqwGh13aazKrc6S4PhWUU50PWLZFmnRhrzDQKU2lSguU3zHWqQ0uiySYVUX5cyD2BK5o86QsfUVhr0gidlQoZ6qHXUPGKokstylZXIYyYz7w/ZIj4eDzYSLeCLmplIFjGCtnZ/xU+EFGiuKJRb9fTa9O0Aya2piJldgKLcoVUjJaAnK3se+2o9Lk8NNI8WbWecezvQfnb3VU2n7c3sPA5T4rMJCcKEMO+CZTl5wocsC/kE3zzh5d/GLI5RQDn5LYUBLIEXkBvkWdFqjDZ996yuPRvdadOsZyQHXvgabQlugDsCdgH/ICbwgxS5yx+hMiP6Q33zG8mj9Tqy1FYYUpxw3Z4Rn12vzKhxdLtFDdXSzC+GwxYozJLFkzBIv60atnpifpUpL0wW+REm+DB9tE3fCMnnLqpk60a0HmtStZBV9l0te+xF/6GYbMBT6rPylvlJqpsZ0dRQAjtiKnl1Qc3Yh1B/MazwiGjBaVhd2jALgF6Kyf6UkWNNb2uW1qsOYXfh6dzyNjtj5JRN5aIUVYc4xOE3DnGYtZPq8ke0aWsOetJZkozj19vbl5eXW1hbvGyX8RkQJ0xuDcPSHpFTv3ZrXhWcx/XltSF4o0k5mqPTbCeaisBfaEGhx6RRZRoE6KBHlz5adJLNAoLhaJI+/7xphcGns3rFHpCIKKdPnAXHX1DizX8xYXG0fEBj5JxJHGl+lR9wSiY8yrppodsTEuqgtFTfqhDUD+BaQXhkEG2qWhiSWqrRyiar+c04YbKiEEiY+Up37OVg1kWhygZUBCOdXWMTkmkAi+ClipCLnbBN91XAFj7AIOKzivIP7FEttacS2zQGsw86fPy6Fkw2OqI40xXcL0aY8PjX2iDZOZYYxYq9CGsZkqM2Ny3AC85RRaxYxpeC85ushXg8G8ZLSehoyP+NHXf253SUL1TT5ZZ7f4U1Nx9b/ucVN+dYkQiq46itbg80xNz72OK4DrjMrJY5sLAsFnxuhWmEcdARWPQIfc/8cXknW0ftqdYBynm+9yHpIja7xqRbByEPMsIbJjUFV5cvCPCH+Q2mgYP5jU6tOhgPm3KpLM7paH1Xbbfzayg4UIrhOUlCTNgeYWRY3EfJcBRWBWt1VQMN5AEeymhSF9CidHXHlN2V5PcSesiy+8B/fv+7TD5v6ssqjBK3eF/yL1ysjJsgq7c4v0nc3V67WPwXUEsDBBQAAgAIAO8NW1I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7w1bUoJd9YRqBQAAnxkAACcAAAB1bml2ZXJzYWwvZmxhc2hfcHVibGlzaGluZ19zZXR0aW5ncy54bWzlWU1zGjcYvvtXaLaTWwN24jSJB8gQWGomGFJYd+LpdDyCfQ0qknYrae0sp97yD3r1rb7Gl5x8W/JH+kv6isUY/BHL+eikzcEfSHofvXo/nn1WlJ69FpwcgtIskmVvo7DuEZCDKGRyWPZ2g8b9Jx7RhsqQ8khC2ZORR55V1kpx0udMj3pgDC7VBGGk3opN2RsZE28Vi0dHRwWmY2VnI54YxNeFQSSKsQIN0oAqxpym+MekMWhvjuAAgD8iknOzytoaIaUcaScKEw6Ehei5ZPZQlDc41SOvmC/r08F4qKJEhrWIR4qoYb/sfVfz6xv1h+drcqg6EyBtTHQFB+2w2aJhyKwXlPfYBMgI2HCE7m6sb3rkiIVmVPYebFoYXF68CjMDz89OLUwtwiBIM8cXYGhIDc0/5hsqOACF2QBdMSoBBF0ZW1pp4LVZDORDYSqpYIMAZ4gNVdmrB/tdv+F3/XbN39/ttnJXnS2CZtDynWx6rWbd3293Ar+3vx3stO5sFPivgjsY3dUzZ/haZ7fbuwv+9t5Lv9tqtl/sB51OK2i+vLCaZW8pT6XiaspLWBpRopYTa0aJ6EvKOHbZpexqMNinnKohBFGDYRkeUK7BI7/FMPwpoZyZ1JYmtvMYIK7qGAama+uu7Nla8i7gckB0DItxUdSPni5q+vGTlaMX890vjnWtlyVqDB2MsPrNefEuj5yvYpYH6MCwQ+wsuHTGg4TzXhLHkTIX9b88uHDhBpjSQSRXAmc/k37Ew0W4QPQhbFMBS5TRGzPZwJUbHjnAFHMMZCcGSXpUIk0xg8EdLAB00teGmRk9Nearq4pRThAPeRTITu9KsAcjqvRKThd5tdwwqPzSjgzoX/Ng50M3Le1FUtExIxoJx7gYZG/YhAlG0JAjr09PlYvVC8pBuCycvn1/TBUYDikbMKcTMD50WhhkZyI7k9kZ0Yw7IScySZPvyTB7p9DQZGccJGZSRzKPFz7YSAiHVBD7HFMCxoRprCUimGaSTZ657PI8uQCjqZqecoF9LUn2Dmma6OmppIfTU2KooILjLzk9nZAhsviYqYJbSDkoDL/1LjthcoF5j+SE1mzX/Vf3ci9wKqQIn50I4PkpnDaZYy2DLFwPMWoLNBewvSghgqZERobQ8JDaQPRhQBMNJMW5kIWzuZhqTcwIyO8JmxBqcHeGLXNv+ViFT88BmDHj8P7Ylv3Hp+GWPDOsTRQbaSSTz5rrJdzPme+P3GilFApu7e16AAQO2fTYIs99YjMfU5yYuG9Ynzf00tFwHyQ6mecF/8GaXuYEfCix8zSlkRMf7lFuczugefoxLFdZxp4OH9GUgGLvj6HPOFN3iNvcHH3F5xJGYtb3itpg3eC7W4mtbzx4uPnoh8dPnm4Vin//8df9DxrNdc5LTjGQc6FT+6AudLa8pEFvsbtB67lZXVJ8txjdpPtuMfuA+rti24iUQEUE4RVfr5fADubNduB3q7Wg+XMz2LsGYJbmq9KjVLSy6HqVNJOKX6tIqnarO1XS67R3szetare55VL828gIfaasBEiyE9JPeIIBpcgOTtrpT+z1MbuDLnNZ6h+Ck3LbpqmjWgssz7kqJEHJmHKMwPR4Ro0Tgm+ultDmyihkHFkLJZGTGvoRJkyKXPegt3x66ioxPwsvfQpLOHXeRxHMf6PbP/mdKKeLL9Pt+BwV9IuV0bdBx18yP//jsH/ddwXf0Pu8vRIOmQztdTUmHlRKub0SdrGtKpqdoJx2O3P2ZvoW31FeTN+2/O6/yjqr9dvzd5rPO636N0DwX2kE80+LS9uVW9pS8doLfTsj8D1PYFjtfcbiW4DKo831UvH6qbU1RFv9UqWy9g9QSwMEFAACAAgA7w1bUnUvXvNpAwAAmwwAACEAAAB1bml2ZXJzYWwvZmxhc2hfc2tpbl9zZXR0aW5ncy54bWyVV9tO4zAQfecrqu47XQq7BSlUKm2R0HYBLSzvTjNtLRw7sp2y/fsdX9LYbUIKERKeOceey/FYJOqd8t4WpKKC3/aH/fFZr5csSymB61fIC0Y09FKi4CG77d//XSz6AwcRTMgX0JrytTKWytajCExLrQU/XwqucZ9zLmROWH/87d7+JAOL7GIJDOtUzoosoT7mx/D6bnYSxZ9xdTeaTW/aCEuRF4TvFmItzlOyfF9LUfLMhHZpvjbaZleAZJS/d0bEqNIPGvIopvnFfDgfnkYpJCgFJqSb2WQ4+dnJYiQFts9+dHV9NTmRUx/1eWMOaFuqqLa00XB0ObpqoxVkDXGRp/PZxeyyHc9x97grn8blCBr+6c7MUfw7kF/aXBRl8RWNFFKsTUEPOCPzdXKYIBlePyTMbszXSTAJmYM6BakYzbANQmZOit/N1wZuq6X/MxwSibnbUrBn04SD6WEUkjIYa1lCMqhWzqc24uOp1HiZYLwiTCEgNNWgZ8zwmZSq2ia21bg/8EF5FoC8oUa8CVbmMHXxBsDYXuOn0zs7V8L49rYgQAlbbwwirI018hHLeoQMjDXyxXTribPdEfzQ4ziVHu6Ib+bn1UcvcILLql7VqvKakxbmlqvgaG+oMLnIYGxl9UpzMF1LBtbmQhocxZRwsqVrovFd+m1w6c4mo5LBgcMrrVlXiaaaQZPclqKUCoNB91uUe4PDMdy7oSZ6AStdtTk21j0xj0UoBbvuFrrfbl82t+5pfEpu+zmR7yBfhWCq3/M8vH64jXuUjxlmWONTCvKBr0TAsYG1kbjQoE4FC3cFT4yHaE2WmxxDastgX1HX1+b2Jf7Upr7yMk9BzlEOFCo9xjaH29D1huGvfqPwAVlMaHE6pt7gdpzQvdwDgxcAELncVJfBLZwnL5mmDLZQjZTAYBNuyyxRKP6mfI24YkkGlpP06CdQLZQQFzsaCG8Yl4hnWeiIJe83jjWvSapsZtFA6Rr31ZQ0Yg0HpF17KUU7o7+phNisqJ6k1OJFE6n9pvXaJ0+2MOE0twMIHcHxDR7HYUIUvi7WWSV1ZK9DMI/WfjNVERo8bRQzZsfDJor1HM7YV7yf45UECOerNZ4FL8Av2KWCyOxxD4mehAa3Y2OO+GjacY2DPi90MghMrjn7NuDf+E/J+D9QSwMEFAACAAgA7w1bUp6n1DBmBQAAKRkAACYAAAB1bml2ZXJzYWwvaHRtbF9wdWJsaXNoaW5nX3NldHRpbmdzLnhtbOVZTVMbNxi+8ys028mtsUM+moSxyTj2UjwxNrWXTphOh5G9wn5rSbuRtJD1qbf8g165lWu45MRtnT/SX9JXXmNsMCASkkzaA2Br9T569X48elaUXrwVnBwwpSGSZW+18MAjTPaiEGS/7O0EG/efeUQbKkPKI8nKnow88mJ9pRQnXQ560GHG4FRNEEbqtdiUvYEx8VqxeHh4WAAdK/s04olBfF3oRaIYK6aZNEwVY05T/GPSmGlviuAAgD8iklOz9ZUVQko50lYUJpwRCNFzCXZTlG8awb1iPqtLe8O+ihIZViMeKaL63bL3Q9WvrdYenc3JkWogmLQh0es4aIfNGg1DsE5Q3oERIwMG/QF6u/rgsUcOITSDsvfwsYXB6cXLMBPwfOvUwlQjjIE0U3zBDA2pofnXfEHF9pnCZDC9blTCEHRhbG6mYW/NbCAfClNJBfQCfEJspMpeLdhr+xt+229W/b2ddiN31dkiqAcN38mm06jX/L1mK/A7e5vBVuPWRoH/OriF0W09c4avtnbandvgb+5u++1GvflqL2i1GkF9+9xqkr25PJWKiykvYWlEiZpPrBkkoispcGyyC9nVzGCbcqr6LIg2AMtwn3LNPPJHzPq/JJSDSW1pYjcPGYsrOmY907Z1V/ZsLXnncDkgOobFOCvqJ89nNf302cLWi/nq59ta6mWJGkN7A6x+c1a88yNns8DSAO0ZOMDOYhf2uJ9w3kniOFLmvP7nB2cuXAFT2o/kQuDsd9KNeDgLFxNdFjapwPRtb0iP7GNOOUauFTNJOlQiLYHBaPZmFjrpagNmQkcb09kVBZQTpBzkTUa2Opei2xtQpReSOEukJYPe+m/NyDD9ex7dfOiqqZ1IKjoEopFhjItB9g5GIICgIUceH58oF6tXlDPhMnH8/uMRVcxwlkIPnHYAvO80MchORXYqs1OigTshJzJJkx9JP/ug0NBkp5xJzKSOZB4vPMhIyA6oIPbcUoINCWgsHiJAg4TRC5dVXibnYDRV4xMusJElyT4gLxM9PpH0YHxCDBVUcPwlxycj0kfaHoIquIWUM4Xht95lxyBnmPdIzmD1Zs1/fS/3Ah+FFOGzY8F4vgunRaZY8yAz10OM2gzNBWw3SoigKZGRITQ8oDYQXdajiWYkxWchhJNnMdWamAEjbxIYEWpwdcCWuTe/rcLn54CZIXD28ciW/aen4YY8A9YmpzqNZHKnuZ7Dvct8f+JCC6VQcGtv1w0gcAjjI4s89QkmPqb4YOS+YG3a0HNbw3WQ6GSeF/yANT3PCXgKwVma0siJD3cpt7nt0Tz9GJbLLGN3h2cyJUzBxyPWBQ7qFnGbmqOvKF0xEpO+V9QG6wrf3UrswerDR4+f/PT02fO1QvGfP/++f63RVNhsc4qBnCqb6rVC0Nnygui8we4KcedmdUHi3WB0ldC7wewauXfJdiNSAiUQCy/5ulzzOpjXm4HfrlSD+q/1YHcJwCTNl6VHqWh10HJZNNGGF1RR99vJokq7slUhnVZzJ3vXqLTray7lvokc0AVlD/0kOybdhCcYQop84KSW/sLuHsItlJjLVP+AOWm1TZo66rPAMpurJhKUDCnHCIyPJmQ4IvhyailsqoVC4MhTKIKc9M/PbARS5EoHveXjE1dReSdM9Dm84NRrn0Qp30d/L33tgWsbPKeEL9PfeFYK+sUK5zum3G+Xkv9wpJcWv152vJEOE2CNvtI59z96Rbe3uiHI0N44Y9KZSim3t7outhVFs2NUyG57zt6N3+Nrx6vx+4bf/qoks1i7HX+r/rLVqH3RIga3Kv4umONuw5d/m926LlyzlopLb+RXcHzx3xvrK/8CUEsDBBQAAgAIAO8NW1K6KQ74tgEAAHUGAAAfAAAAdW5pdmVyc2FsL2h0bWxfc2tpbl9zZXR0aW5ncy5qc42UT2+CMBjG734Kw66LmeiG7qbikiUelszbskPBVySWtmkL0xm/+yg6LfB2k17ow4/n/QN9D51ueXmx133uHqr7av9W31caGE3LHO7rOnXomdE9RdMVLNMMaMrAayDF76sX+XglMGOPVabR/t3YKsvP4+bJmlBl4wKxkIimEK1AtC9E22GBv2uVnas6VWS1Ocq15qwXc6aB6R7jMiMV4929VJddYAPmBch/0DWJoWb66I+moZO8Og6nQTgb21zMM0HYfsET3otIvE0kz9nqHH9glk1v9gJk+cG3rrA0VfpVQ9YMPO/P/bnvJoUEpeAcdxxO/MkTClMSAbULCoaj4eQPtGbcbmiDLlKV6l868INBMLRpQRJodWk2D/vhoI6x0qvVzVbwE6dhp13FCEr2IG+x4iIXN3xAIXliOtJGA7NQlHKySlly4sKxWShnkjW2rn+jmhi9iMvV5a94MMtmWs2oHTPeOGYb5NRmruFyw2TQ6OFWjagLbC5QTMTiusdZUywuYi0d3Zw1Zv9RFk7kFuSSc1qOzzJOrk+TuesRrUm8ycrhUpbyaQ8JNOsYyZo6E7y2q3P8AVBLAwQUAAIACADvDVtSlBOzImkAAABuAAAAHAAAAHVuaXZlcnNhbC9sb2NhbF9zZXR0aW5ncy54bWwNzDEOgzAMQNGdU1jeKe3WgcDGVpbSA1jERZEcG5GA4PZk+8PTb/szChy8pWDq8PV4IrDO5oMuDn/TUL8RUib1JKbsUA2h76pWbCb5cs4FJliFLt4mjiUyjxSLHHYRqOFTXv/AHpuuugFQSwMEFAACAAgA8A1bUn3a+ECTGwAATikAABcAAAB1bml2ZXJzYWwvdW5pdmVyc2FsLnBuZ+16eViSeds2aoO26qyOpWI1TU2mNvmauWLLZOWUleIuOI/bk0qmDpoiS9k8zkwzUlPKWCo1pSSI5ALkAthslBuWIgkKlgsJ3mAikKwvzjPPO993HM/xHe/3/vke/QGc933/uO9r+13XeR7wzckT4evXbFwDAoHWHz1y6DQIZGcDAtkSHMDWM35Pf19t/bApOB1+ANQ86DpnPViVuf/4fhCohbDW+MVb1uPV547EF4BAG35Zednwcu+lgUA7po4e2h99Hg5MDFB3KVCQSWPRXvfe81UO/IvAN5++o+2xOerhEDfaY5d81Om9j9b+xzfBu1d9dG3doeaW7+w5Do67ENuP/eTxjcc7it/f2fJrkN6NhGKfnQMIckKboUYTfP/ZBCyXrRFMaMxZulAZKcRq8B0H69vu75ysBv3yb2DPL/py3OvyUwxG1p2zibwmkadmB8prMwhf3t758vi9xwZzDSxGfb1kqfOSdfHBhOSXH49MY3CD+eMCBRy92gYUXCN468Qn9SOvRAcdQJPPm7zPHvukvkLofgAEcjyDunDz5DWdKaAvL5aOBratAi1ciXHuWO1XLCW1uRZpOoXwfy67evPkKyHOBMwEo7h/3fmu4LOzB37bVvbE0bRID8ao0NLEQfFoHVPXHD5WFUHoOk04bV0X3m1QSkPZOgnah8SWSO5ibDLikqfrurBLdyAhpgFpd1dNEfXbCPAdNFMhMdwnu6cneocoCdEBVcXfN88CjVxjX1HV8PbYi/I7q2QHGULB5kmAZVmauwMxAY7R4BrCCwXCco0k5lBef4Uw1jtDpwxSi7kv3LIDKSmW1RL5g+rRTCgriV/QlYYA1Q3LtxSdNXXRzU+SwXvm1FuhhuDkgS7YihssiX7eHjzisi4jEY0BshGWDma19jcf03NDH6z+eMiJm/KtyCjLHMDCNWMQsZRZDa9xKdaUy6pntsTO5hqaCxlIiOHZdomUGQH+meiuC6e4lpdMCFueMQPIe/YmHOe26wsnKPkVuW+fH6RlV8ioFHbzGpuOtpqH6RfDwD8uL9eT3G6FMzY66GQQw+vt8FB9OHFdDQR132sViH5T8JlyXO8MMQucy34WdGfLrx7sKbxVaeKDAoZPY851u+2a9QzAjGVFEbJB12eGvU1mEd3yuz14ngcuwZys3huvHWLepSBhszpgjjHBXGNHZfLkT6fMRwSEGb+i5lw327OaTd/CdWv05fKhbPXVLDr1QBh4gKfUy7xLD+yXU6FB8RrU9V0rwdS9yHvswUiDizI6Nv6YWS2nOmYYljgVlYKwB6M3kQOXQ/nZIiZGj0AeZCWEl8qjuJYtH1WKJEcM85mitBLT4S2GKoByDqaYCFUhHd3IEdq3JgNo3vmyaHBDR5zuQsZxfspHZeVSw5gMCT5STWK6BM9kQkYysA0zJ1AM6YbDw6H84QZHpxgFpZi8s3m9TXxulriBwhooJCMvRkHhGOhwgwqx0/Djwkk+miSm7E+vODo6TOAVJjIVR5EENB3YwxO5UyMq0KNiXYCsExrpMVZ3GVAvXZXFMxvqCeZgLirejejKF1mWrgpLaVAZGc5frp47EwW05WiuLfuFENAO93RHYLVdu0jMMWa3OTs5PlKUnsyo6FcR0KQzsSoGpT3CrQSX4Vbslo7zpeuVhljeZpiCXhzgY2LUaYTHy3YReQHmM4mGxL7RPWy5Ma26idqgm7qBpKK0qbHqNgmglsvGRQqK05Uy3BFw1fK5Rym+BN9HA/i2WUFY1/RbsXvoYJrLSAOhyZMf5Xd+EA8d9n09sLTxEKR14y2dRst7Is6sHSsX/WNevPNcWrVIFs2E6vdUjxL5tzjazYp7k1F9aVh3rqbt3HVkPz+YvwdiHrt5i0XDtn6O4G0z2C7UWDtBwU7hV0lpBU+OC5aS4nx9nEWdPaMeW/kFpwZlX6zfsefBo8XqWEDd5rjbF2qqf1pEy2U0F3haE1I8bh8gliOzLdZrwQZsBpxSF5sOMQQaXlGmfuxleIqvXUgkwfs0yHjadnV2MoyBE6fnuxuwNYlEV918Li2o7Ddn4UtiWU8Ogl2nb2l6mB3Cn2o/Kr5RBdBTq2RzbfBENpMX3DedOauZ+oEUn8ugyqpjxfF0gSt3KUrxCL9Pwe9uomq38YfD9b1TS1FlMvl2TAMSyitOQp6OL6rYL5IVz8ryRA18OXSYqeLLfSuRfXo0F2VshQoiB4e152fz2BmtAwyvOZ/KufhQWF90ulvABpQxy5C1SW68S0rgzAr2jNWVANPFowhZZiSAynN4NPmpXd/BPY/68e3TysLCfTF9GbKI2XSnxKeRcI9El37tfksjUm73/KlQDAnPRYjhMZjPGjIT1b6aGMP34UxGA73qe45j8bgObQjOuumb22Va/dn7P+oD+RPOeFl756NaShJeHVDNQ+U1F3eAZFsS+bEwu8tAD22nOmY4CnPl3GDnBljSJtv8kGeDKoE4I1GRV5EMeQAzcHLZJdDimhm1r0AHFV/bf1LVRtHl/T2kmpQdq6mlPIwRyYKFS8HNxWj5D1N1mhGPT8vYORFs854r1GJNYJP2zDVhJvjuGL2/b0mkbOe/oha0iMjBdCy11UJNrSaJhansw3rQ+SAfMTE0Vt1aJxJSltpKJnRA75SILlBzJsQibRQhCuVK1RtzCt66OKJ9Vg9oXze0ls7OvLoNUNSc2jp1/BcfC/goPcA7awiG8YqtEWU53d8Yl1H+N0bOwGVBq0v/LGhb0ogwfc+9wdqFdnpJttrvzllBLiIX58rGzGo0d+XeOCEx/vHaW8qlcGVP5n04JgOi9mXyzhiCK9yGXUlrjlaziv4cAZQ9Do9/C3FWRocWKF5wOr/OXDiFpGK8H5leSKmRkdyOIWFrfK6GmyDseJ//vu2iL8/DrkHEz2oTkZLa5K+1oaxK4GjXOieWKYeVzqjrV4mHPQHFYP4gL2u5wNpW4WUsY3+YD73MlZsTAf66mghQg4ZcPpwthqMxoDpeNXGuuop3hjQVU8aDU1PzX8ZpeTDNxoC9Ppj0iTlW7ACVBxtT5RRU7MeOLrVTATkhlm/Qupbgmqv69uqYjSXIZoljACI+VJx0wYNQMJ+93P6Y35/oRk4dbkuScqKhzQKVvDiLMUC2tnHOhuvXWkzOqF5t0ILLfAPGdVP/4VkBHuU5PBxpbSGTHFTaEJchZ9FZ0ApJqHpwube/Bcl/9WjtThjP64IHj5I2FrjXlJdDCkeqs+AVA3J/G5lybU9BQvJ0Bcx7crkUGM7qqeSJL6PADsvB/ZNNDYKvghiAp8BntOMDTRCGbQE6tdHWumQWbWZZyzJIkbezjLXG3w/JgAZg/c4f01ijOZVEKEhCdwHMporElRElIDZ20Uw1dYnWObpxSKjYxvOx03PcApyrY2w2AwXfGYqPiYPp5qfemKVbQ568NMPGkC93GaYogdurJfbzGEmWG4w3eJSi9ScYCjU8qoxB40lI1Jmne3lNdTo5nUtx1QWax0Y/p04hkE9xo9d41NS4YRbPByZrqRMu909J/oqfdQxWF+c1Kbdk9ohVoszdCWUT+hOljyf/IyhRj/fbk0Lbn42dVeJmySrrDirG7rj+K1P6UjEwxSnNlXIT3hVjj1Ud7eqnfysanUfv5Hm9k6bPBS/uwxyqovFaMO4MUzWRh/KW7xOYk1p9QHwr2QqK6biS6/O0Y2E0LA31Nl+WMeHVtD98/a7WJO7XZP1vgdDshZOKRnOsIpD1QuR0BRhEFXaZYGwks82dnIXI6jmN1Jub9PSpqxyKNV/ZIYO3vE1CPLLLyyVYE/rUG1owMT+cfe7BBDN4MKW5jrQS4nVbCnbJGSef74Ahs0iGwvTqzxVl40D+GZLs/fdOYxC+dDg34MScL69BBBObH1AGjyITj/MXTaVI4SnCsLesWVSv54wYPiEYApQrpcrMWE5AaISGxtS6XkUDVIXRmhp7OWkl8FgTY4R/yl0YqgWOSQU4Ny5H1djt31p6nM+E9TxqFfyfUZ826F1StDtXr/bzsuNvbAoH3/bzIQwzp/McP7B2cSr9h/tPZBruwWci7ab4hiXkt5JQcZ1m1MhJEuo6WH0pXEvGR4pe9ZKY+BgfzN+qaF6JtgBX1be248AhCt2nD/izrbpRk1JYzi+ivcc7HmV4COyjGjtPymyNo31BDzBDV4td4tKxdeSnzbOZtdXEQrZF0DlIe5C2+wZAQUamk9qSXW6lbcqGMJFttZiOhL2AolgUDWlcurkXU700Jr6bBcfV9ObRbQRW8oFJg2cFsStysaNT0eCiam6Jlys1goAebUtGVEQCCNLowajZzITca2cwHe1Sbe3DL0JUvHrwQ1Oce+Dhxl1WYhfS2MSFT1lJJ10dPdC3JPGuREV3RdPaSFPm85ruXEWLLpN9OKq6Si1h+cIwWh6bggmJhMRHepFQ08WzGqD3095WRhIUy+ZKYkVky+d8bQyXKmuU8DtWaDWed8UpZbdj91Hr4I9N9nNovKyj3rN6WnKv1YS2//VdxSgvOQSbngK3M/jf1r5jK3E6AFpoiLdy+Tv5uhZpLbvoNy/7O6jMUr9IU9SE/gGVRxt/zp+ESm/FDeCSs302T65v0VOcehQ5qKtoQSXiCXeQu/pR2HabW7iJAzRFlfXuhYLYLyXtut/+kh1f7NbL/xvq5L8pYv4/llGbZj/RvEStXpFajM5n7McC2izVMNJLqT1NiBE62YJAKR9utiq1f7z9b+HY+7Ycda1qR/3101a95d6kFblZL+J5m1eBQD27rU8Crdv6Br6Bb+Ab+Aa+gW/gG/gGvoFv4P9OSP9o1b+0ABn7+hcIx5VGyo11sC6A4/4fXy445fAaCl3GRSKKDbgQE5VeqppDYJVcKOalztz3SyzTV3wTGNTagVgaEm5hmAx9rbOof9NoWWbAEgcnCDAKkuUhDpNnjMIZnXG6xf6kj6fqcWoI9jUWR9U0yhoDtwdAiRXZReV4iFFlMbx4iym6JaxvNY05gib3mufFOG73LEVGu9QS8dEQWznF/qRSfV3NECqdrlziivBCWisE1IP8cHfo2eTFTRdwpnBonLbevS2fs6J3JNf9i62mPZCwzOLIKmGC5sNK+vfzDHl4SCHACFrVFKPv/AB0LgTxVsl857Tnfip2JHVFhC3sOmtyXJek51mYds0yfxtC8vKuZ9kCQsm8KMIBBO9AW+zs5gw1UDPL7dymAz2pRKfdd6xyFB+rhBnt7GTGV1wAL3ayde+6hHdhEJ3OpUotZh0pVPsqMphtUEo5NfkicqjG4FOlkGANkYgl9ROCWXtZL4+1vJxxPQvUFkmKLXGyTKgzwqIndeM2SPTzsjoJWsUmFoS+jOsqMDxLYHu3zhM5S+UqnRDhfOZmehZcmz0T3dW0VVwNcIhoiaa5N/BEy/9l3tkdZY0Ig0Z6Xr9QjtNMgnI8v9jcl5N+juhxxSZer1/56Sr54UX1TOlMnGyf7EEm3tVll7Dj820eTeDfeaJaMW/0tvCzquMQAUKU5nYVOBH2aGk+crQrvylZf8wy549Upmuw3eG1rQmz7qjerGr0e+N9d77CG49/bnb/GGqYgolXb1vVf499Cb+pF7+zYuKriV43YYFyUTV3TT1Tkz4kxrwk4mZMXc9N40sXisF9fkdCR5XPulM3WF3NcSw7c405JskpIpoowrSfD8KhZNFMpihNegkvFnyCruqYpR4850P4wHaRe+8w2GJ6RQEuvWObMQI/0OM273JfiFdfH6cBZdCzqX7PaGpWIGH5+8+nk6LP7/vXI5h9WqCf36xKvHgA/JosqhS0JyawIaxKy+uPLPMpYGfihtLIeK8CQuDMeHqzSWzzgJhYjl+K9Z4LQuD6evz/8C/2VDzuwKMW3TlkpjmALzBmH3N4FqsLRAg5zZECON/dljlYW3S5kyjoyd1WlKmgbudNn1Vpz/qxWjbOa/drtMHN4IWVQIcXzaPyzjjskDETj3fVCwwtOyH3xBaz8WnQeXJTVQCsnDkThyPXtPV7Kf/2M3s8PyyqSLnV0g1sQ0w9NmwTjyg+UN2O8FRUpPIaRb9mmf00Dps9ZJ+WyedlOOMo2qfiN4b/XiXMalgA2ETKGczGCJRPrYX9oMxqWD1u/dSV8YcTG0QPagUpLEcKS/YKdgmfSr/sH7JqevCYhbxLfR51+5F95my6vqULvWJQdHwkc2Yov7yBfCIgszppXzP7oIMuP+d+O5lpaYRhtz7IKmpi+r/d2Z/oVaAKzDxZjRkwoo28bIKT7Z4FRPGvHuf46sqZzkTzbKbP5skNMXZcmr7sSWp++D6pDVSmOJD0cRkA5MYPLt/EK1eqfwcZ7kw0Hw8LYE0UfIUvvVVV6kAX3V28LZ550ar3CEkXm0/O2IpUkqViTTe2WX49tW9pbSbzedzLANg5Hx44Ak1xnPRxWafrauuIv6I7S7EU3nYMVHdcXWYT0CNZJ+MR24/O5OEkRPZn9Xx2jCkpIWRcUPy4+FHemPpmXeBhctVjI5A37vuMo1uWC+8ngoetNR20b/uqkUngyhrQHJniaH5Qu+5bxbOM3UlFvb5edotrvtDQ5YfAioDwvKaJlmJPqwPV0oMR7MNbhj3PpRn00vfTEn29Khie/Ldt8/fvcHndLIp2a12/gbzEFAdmiJstSYJPyqsaHx6D7u1ImX7RhsSdeMge37JqycZYf4H1s35nWPQtpfgG7+qFM456saXHpyjXYAxWKl6K4XrZk8KT1RzPhRFZMvhafVUXTMPhM+Syp3IFdC+erj612F3OlG/ncRzvbpXdFwleDfZwKwpq6U04DWk7p1ddadYrGumGG38UyLoXJ9Y/8/2waf/YMfBP4sC9+6bzAxxdPpR9KMuEOGXi2YHmaonqHiTLmTeLrC1JPgReECDeuvqokGy5IUSUFcPtLKnAMT2AkYrkpjjIS/FlFZPJPTZgfyY0LNa5KooJoN2i1LHQ2JX+gX0eMfO3KsxxoOOOYK2yHhxBHC28ckNGLeRRdFf536SqsxPWByqo5X5Dl6Hmy1z0kwbHZ0+9y3raaRcSuX21Zxo3po1i0xJG8ij8ro0/NsSIi6hyDClbwPcTEJ5r1V4wLq2x4ColnYKREpA372WHu6lC6XRfXojMH1hsG0FNw2roQMBjNawrxNrDQd35PAkB9TwkGuVPn/6JnUUMTGd8LvjUD6cpgFk3QTwMvIkIxr83HrG+ypsW+lppRwsR2MOoNoKsoSqggmPy29F0xiX4MJhM3fQeVbp7pF1E3Bg9WzzQF6oz/2nbVkOnXHaDssllm+IlKbPYPSDGD4l2jZXt490faXe3jZHlJKZ3Gdn8WL0PrzldNroyqXrd0FDt2h7KHmjRsvxgYAxw2mpMY2DDLH2l8gV7ZKMtCFruWuWMyGmI20a6IK4TogRZ+PN/xx6nOg3lho5kRgDD2mUmhVCJhITM59iZvMCV5RQdpuKgoQQ50629kDuSt8PE2idOleruOD6KqNWlynYp+npC1TvPXwcWdcGIgA9C3tPQfZMT0KttejyL5k3n5f42MFPsA+pyY1RMX/RfKS3Y6dyadIjpTAbUO60NdN1GOttTpHLIdGLVIvbf0dUCFRJsED54763PYZDlaiZb7rlDEM6a4GXbV1qTjmmGQVmUGupGvDDZfNruVbQbK1BbXnGqMZ3Vp6FoZl+Tk1UFXaVFCmvNHnMry8722ZxSrsLquiIRy72xdaHqan7prT1eary6yZrJzQP2S1lmptzuS8PDcYU1UjBejlhDolrT2t8od77lvmrRl88Cos75UB+OSnp77ktdBsJyBMo42JUjUBNrNWaoeiFpWFFApmcH4ZvodvV8rK6DcvbIEpYFw2Rs0rtNYoenRPtnWv5ZdPWVU8yQQtS4fJ8wswTqrIHVBJ6w2v7YGCyt+wUmXvP35f5d4hkVikOx7Fvq7LxrndeDV2ywYAPJvEQmmY18i3FuokhqCsNMbbJO8Ont0OWfvt8NItOsrtz+Hvt2HMwyNZnKPRBiNZ+ity/8V++zVkA0NKPjynRxclMM8Bx+9m3b02KoEbqUSDsI27xv0VdcSQFdORPimgZf4teUcIWh9ZijUEHmBBsoe7junbbSnUjH9ccMezQaYja4kvzPLBBjaFwI9zTpeUgOUjySF/zld8cYYncVXKN/tBzRhQ03Dy1i2MI6unvgTzjTnMjaOvY950HNry5bHdLz7iZ/dSEYvCGRDYlC3a5Y6d3Tdm2IacLE/gCr8bd77bG0Ij/L0NLIJ9T0QZr7qk5Y4gOiIEXxlNLFvWojknTddWnXXUh+3O4OOu03NE/yp9pMyzGjKqOOX/8Dv23Np9TQ7ISqvsLkwHvB5BKpLEFTcEZzLmaxWxofqSmAnBm2f/zPyCPcVBT9+kNHP7wn9XBLNH8g86TPmEXBWvGdiCzrILrkU/p8rQ9HWdDsg1vuiyRZjDISdvEaaYfm8GgkTq92FrJjVLwR7YGrjn2lCzECe1QAyn7GGnHeTsgk9fIxuXVIN1WNRaHy5DHAJHwD28e7sZuvX38BCHs13utBE1IG6igXEBSwjt06wUqSenmK24QUUjYVQkJ6UOW8VydvZnvK6KMtN3B0uc1H9FfzCspEPUPYVo6XNUUtwkjjY1LFFMTyehhhEiC87E8eY69G0f6gC3pq1/nkiz8HQCRWCzr+4GTjCRNfXF6JZOI/QChDr2wG/ifb7Xl7eX2YGZziKUVQV8VbRGG6gVyseu4ywvgif+HuyM2TQisRQs8oj0gSTWdTpouVd2vQRS+tburuWXd3TVS5bViT6Be2g5UlH+j5biXXL4pwuiKSVWM4bliMlUpF2HKvPuOgyjj45/1EnHIl7L8Mc39Lt2VVcOFqG9+VoH9NKJ3e6gMxXYNBG2lS44A0aUPd9ZJ35Qkss/s0pbUiKsd+/B9OC8/+pJJbL4HqR1E0Y8Qmqu6Jl2KIe2N4bMOD9ZsnWyIcfjy18t+vJs6Gdr3/YxbOeVIRJj9Oz56YQnz2spLDwkXe/1vQ5N5LeJ735pTDwLZVrldx7l9qyh+amifkygTz7mfQdymS6c6vjGvDOnZrdNNeOzF1euFXgWIb4btWbr8YcF9IgWierRD8X1kcDc3ZErEAj/+4z7Zn1b9It1WCKJc9FbHxY4SCtDCcHLdW+VT7wyQIRKeWTuSgaDDCKaLx+BDbfMcbRepdFmUXOZx/H9ej3Skf9z/EkZK461+LhBxtfq+IgDNOOSNjcOEgUG5g2e88GgBNx1b4p3f713uvLuk62MO24AHYiAT6Q9+tUBzkSq9lSzcMsam31AaE/+YvFWUkXySef/d3dFSW6gFzfoNNHh2agn4fNQB5PEO4BLV2yO7X5IPodJHc8WublB9W2XDfPl/TO/H8oIX6OgAueyW53pmRhD71h2hE/M906I7ISAsk5Zs7ukzvTk/rWdDRz04caj6QcvE/AVBLAwQUAAIACADwDVtS5xFZ1E0AAABqAAAAGwAAAHVuaXZlcnNhbC91bml2ZXJzYWwucG5nLnhtbLOxr8jNUShLLSrOzM+zVTLUM1Cyt+PlsikoSi3LTC1XqACKGekZQICSQqWtkgkStzwzpSTDVsncxBQhlpGamZ5RYqtkamoJF9QHGgkAUEsBAgAAFAACAAgA4g7UTjZhWAJHAwAA4QkAABQAAAAAAAAAAQAAAAAAAAAAAHVuaXZlcnNhbC9wbGF5ZXIueG1sUEsBAgAAFAACAAgA7w1bUuv8HNkkBgAAnhQAAB0AAAAAAAAAAQAAAAAAeQMAAHVuaXZlcnNhbC9jb21tb25fbWVzc2FnZXMubG5nUEsBAgAAFAACAAgA7w1bUhUeYBujAAAAfwEAAC4AAAAAAAAAAQAAAAAA2AkAAHVuaXZlcnNhbC9wbGF5YmFja19hbmRfbmF2aWdhdGlvbl9zZXR0aW5ncy54bWxQSwECAAAUAAIACADvDVtSgl31hGoFAACfGQAAJwAAAAAAAAABAAAAAADHCgAAdW5pdmVyc2FsL2ZsYXNoX3B1Ymxpc2hpbmdfc2V0dGluZ3MueG1sUEsBAgAAFAACAAgA7w1bUnUvXvNpAwAAmwwAACEAAAAAAAAAAQAAAAAAdhAAAHVuaXZlcnNhbC9mbGFzaF9za2luX3NldHRpbmdzLnhtbFBLAQIAABQAAgAIAO8NW1Kep9QwZgUAACkZAAAmAAAAAAAAAAEAAAAAAB4UAAB1bml2ZXJzYWwvaHRtbF9wdWJsaXNoaW5nX3NldHRpbmdzLnhtbFBLAQIAABQAAgAIAO8NW1K6KQ74tgEAAHUGAAAfAAAAAAAAAAEAAAAAAMgZAAB1bml2ZXJzYWwvaHRtbF9za2luX3NldHRpbmdzLmpzUEsBAgAAFAACAAgA7w1bUpQTsyJpAAAAbgAAABwAAAAAAAAAAQAAAAAAuxsAAHVuaXZlcnNhbC9sb2NhbF9zZXR0aW5ncy54bWxQSwECAAAUAAIACADwDVtSfdr4QJMbAABOKQAAFwAAAAAAAAAAAAAAAABeHAAAdW5pdmVyc2FsL3VuaXZlcnNhbC5wbmdQSwECAAAUAAIACADwDVtS5xFZ1E0AAABqAAAAGwAAAAAAAAABAAAAAAAmOAAAdW5pdmVyc2FsL3VuaXZlcnNhbC5wbmcueG1sUEsFBgAAAAAKAAoABgMAAKw4AAAAAA=="/>
  <p:tag name="ISPRING_CURRENT_PLAYER_ID" val="universa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azırlayan ve Paylaşım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JAY DESIG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Y DESIGN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452</Words>
  <Application>Microsoft Office PowerPoint</Application>
  <PresentationFormat>Geniş ekran</PresentationFormat>
  <Paragraphs>113</Paragraphs>
  <Slides>13</Slides>
  <Notes>13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6</vt:i4>
      </vt:variant>
      <vt:variant>
        <vt:lpstr>Slayt Başlıkları</vt:lpstr>
      </vt:variant>
      <vt:variant>
        <vt:i4>13</vt:i4>
      </vt:variant>
    </vt:vector>
  </HeadingPairs>
  <TitlesOfParts>
    <vt:vector size="31" baseType="lpstr">
      <vt:lpstr>맑은 고딕</vt:lpstr>
      <vt:lpstr>Arial</vt:lpstr>
      <vt:lpstr>Arial Unicode MS</vt:lpstr>
      <vt:lpstr>Bahnschrift SemiCondensed</vt:lpstr>
      <vt:lpstr>Calibri</vt:lpstr>
      <vt:lpstr>Calibri Light</vt:lpstr>
      <vt:lpstr>Comfortaa</vt:lpstr>
      <vt:lpstr>Open Sans</vt:lpstr>
      <vt:lpstr>Permanent Marker</vt:lpstr>
      <vt:lpstr>Rockwell Extra Bold</vt:lpstr>
      <vt:lpstr>Times New Roman</vt:lpstr>
      <vt:lpstr>Wingdings</vt:lpstr>
      <vt:lpstr>3_Office Teması</vt:lpstr>
      <vt:lpstr>1_JAY DESIGN</vt:lpstr>
      <vt:lpstr>Office Theme</vt:lpstr>
      <vt:lpstr>SKETCH LESSON</vt:lpstr>
      <vt:lpstr>JAY DESIGN</vt:lpstr>
      <vt:lpstr>Contents Slide Master</vt:lpstr>
      <vt:lpstr>PowerPoint Sunusu</vt:lpstr>
      <vt:lpstr>PowerPoint Sunusu</vt:lpstr>
      <vt:lpstr>Nasr suresiyle ile ilgili doğru olanları işaretleyelim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Mustafa Yıldırım</cp:lastModifiedBy>
  <cp:revision>52</cp:revision>
  <dcterms:created xsi:type="dcterms:W3CDTF">2019-09-22T13:39:36Z</dcterms:created>
  <dcterms:modified xsi:type="dcterms:W3CDTF">2021-02-26T22:47:35Z</dcterms:modified>
</cp:coreProperties>
</file>