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7" r:id="rId3"/>
    <p:sldMasterId id="2147483723" r:id="rId4"/>
    <p:sldMasterId id="2147483735" r:id="rId5"/>
    <p:sldMasterId id="2147483748" r:id="rId6"/>
    <p:sldMasterId id="2147483761" r:id="rId7"/>
    <p:sldMasterId id="2147483773" r:id="rId8"/>
    <p:sldMasterId id="2147483785" r:id="rId9"/>
    <p:sldMasterId id="2147483797" r:id="rId10"/>
    <p:sldMasterId id="2147483817" r:id="rId11"/>
  </p:sldMasterIdLst>
  <p:notesMasterIdLst>
    <p:notesMasterId r:id="rId41"/>
  </p:notesMasterIdLst>
  <p:sldIdLst>
    <p:sldId id="269" r:id="rId12"/>
    <p:sldId id="270" r:id="rId13"/>
    <p:sldId id="279" r:id="rId14"/>
    <p:sldId id="280" r:id="rId15"/>
    <p:sldId id="271" r:id="rId16"/>
    <p:sldId id="281" r:id="rId17"/>
    <p:sldId id="282" r:id="rId18"/>
    <p:sldId id="272" r:id="rId19"/>
    <p:sldId id="273" r:id="rId20"/>
    <p:sldId id="274" r:id="rId21"/>
    <p:sldId id="275" r:id="rId22"/>
    <p:sldId id="264" r:id="rId23"/>
    <p:sldId id="265" r:id="rId24"/>
    <p:sldId id="276" r:id="rId25"/>
    <p:sldId id="277" r:id="rId26"/>
    <p:sldId id="278" r:id="rId27"/>
    <p:sldId id="284" r:id="rId28"/>
    <p:sldId id="285" r:id="rId29"/>
    <p:sldId id="286" r:id="rId30"/>
    <p:sldId id="288" r:id="rId31"/>
    <p:sldId id="287" r:id="rId32"/>
    <p:sldId id="289" r:id="rId33"/>
    <p:sldId id="290" r:id="rId34"/>
    <p:sldId id="295" r:id="rId35"/>
    <p:sldId id="294" r:id="rId36"/>
    <p:sldId id="291" r:id="rId37"/>
    <p:sldId id="292" r:id="rId38"/>
    <p:sldId id="293" r:id="rId39"/>
    <p:sldId id="296" r:id="rId4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BDDF"/>
    <a:srgbClr val="DDB311"/>
    <a:srgbClr val="02AC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19" autoAdjust="0"/>
    <p:restoredTop sz="94660"/>
  </p:normalViewPr>
  <p:slideViewPr>
    <p:cSldViewPr snapToGrid="0">
      <p:cViewPr varScale="1">
        <p:scale>
          <a:sx n="68" d="100"/>
          <a:sy n="68" d="100"/>
        </p:scale>
        <p:origin x="6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20" Type="http://schemas.openxmlformats.org/officeDocument/2006/relationships/slide" Target="slides/slide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A1C972-2FE3-4524-B3C3-E9FFBEBC7A4C}" type="datetimeFigureOut">
              <a:rPr lang="tr-TR" smtClean="0"/>
              <a:t>21.04.2021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047EFD-5081-4E2A-88F8-3823B83847C8}" type="slidenum">
              <a:rPr lang="tr-TR" smtClean="0"/>
              <a:t>‹#›</a:t>
            </a:fld>
            <a:endParaRPr lang="tr-TR"/>
          </a:p>
        </p:txBody>
      </p:sp>
    </p:spTree>
    <p:extLst>
      <p:ext uri="{BB962C8B-B14F-4D97-AF65-F5344CB8AC3E}">
        <p14:creationId xmlns:p14="http://schemas.microsoft.com/office/powerpoint/2010/main" val="2110710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2BCE7B-BBA3-4CFA-849B-DC404355553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414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0FB7D-A000-42F1-B4B3-3CF3784CE8A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376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0FB7D-A000-42F1-B4B3-3CF3784CE8A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344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0FB7D-A000-42F1-B4B3-3CF3784CE8A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007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0FB7D-A000-42F1-B4B3-3CF3784CE8A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728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86CECD-46D2-466A-920A-8DDDC71C841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908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0.xml"/><Relationship Id="rId4" Type="http://schemas.openxmlformats.org/officeDocument/2006/relationships/hyperlink" Target="http://bit.ly/2TtBDfr"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89EC84A3-EA93-4043-A5D1-480246F3C092}" type="datetimeFigureOut">
              <a:rPr lang="tr-TR" smtClean="0"/>
              <a:t>21.04.2021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CFBE43B-8657-4655-B49E-3BE12EA63C11}" type="slidenum">
              <a:rPr lang="tr-TR" smtClean="0"/>
              <a:t>‹#›</a:t>
            </a:fld>
            <a:endParaRPr lang="tr-TR"/>
          </a:p>
        </p:txBody>
      </p:sp>
    </p:spTree>
    <p:extLst>
      <p:ext uri="{BB962C8B-B14F-4D97-AF65-F5344CB8AC3E}">
        <p14:creationId xmlns:p14="http://schemas.microsoft.com/office/powerpoint/2010/main" val="263617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9EC84A3-EA93-4043-A5D1-480246F3C092}" type="datetimeFigureOut">
              <a:rPr lang="tr-TR" smtClean="0"/>
              <a:t>21.04.2021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CFBE43B-8657-4655-B49E-3BE12EA63C11}" type="slidenum">
              <a:rPr lang="tr-TR" smtClean="0"/>
              <a:t>‹#›</a:t>
            </a:fld>
            <a:endParaRPr lang="tr-TR"/>
          </a:p>
        </p:txBody>
      </p:sp>
    </p:spTree>
    <p:extLst>
      <p:ext uri="{BB962C8B-B14F-4D97-AF65-F5344CB8AC3E}">
        <p14:creationId xmlns:p14="http://schemas.microsoft.com/office/powerpoint/2010/main" val="7329543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41627131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40494016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124931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4487601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OPEN TITLE" type="title">
  <p:cSld name="OPEN TITLE">
    <p:spTree>
      <p:nvGrpSpPr>
        <p:cNvPr id="1" name="Shape 8"/>
        <p:cNvGrpSpPr/>
        <p:nvPr/>
      </p:nvGrpSpPr>
      <p:grpSpPr>
        <a:xfrm>
          <a:off x="0" y="0"/>
          <a:ext cx="0" cy="0"/>
          <a:chOff x="0" y="0"/>
          <a:chExt cx="0" cy="0"/>
        </a:xfrm>
      </p:grpSpPr>
      <p:grpSp>
        <p:nvGrpSpPr>
          <p:cNvPr id="9" name="Google Shape;9;p2"/>
          <p:cNvGrpSpPr/>
          <p:nvPr/>
        </p:nvGrpSpPr>
        <p:grpSpPr>
          <a:xfrm>
            <a:off x="-16603" y="413700"/>
            <a:ext cx="12241067" cy="6051067"/>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 name="Google Shape;22;p2"/>
          <p:cNvSpPr txBox="1">
            <a:spLocks noGrp="1"/>
          </p:cNvSpPr>
          <p:nvPr>
            <p:ph type="ctrTitle"/>
          </p:nvPr>
        </p:nvSpPr>
        <p:spPr>
          <a:xfrm>
            <a:off x="415600" y="1930400"/>
            <a:ext cx="11360800" cy="19420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6933">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6933">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6933">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6933">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6933">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6933">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6933">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6933">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415600" y="3849867"/>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20219623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spTree>
      <p:nvGrpSpPr>
        <p:cNvPr id="1" name="Shape 24"/>
        <p:cNvGrpSpPr/>
        <p:nvPr/>
      </p:nvGrpSpPr>
      <p:grpSpPr>
        <a:xfrm>
          <a:off x="0" y="0"/>
          <a:ext cx="0" cy="0"/>
          <a:chOff x="0" y="0"/>
          <a:chExt cx="0" cy="0"/>
        </a:xfrm>
      </p:grpSpPr>
      <p:grpSp>
        <p:nvGrpSpPr>
          <p:cNvPr id="25" name="Google Shape;25;p3"/>
          <p:cNvGrpSpPr/>
          <p:nvPr/>
        </p:nvGrpSpPr>
        <p:grpSpPr>
          <a:xfrm>
            <a:off x="-16603" y="413700"/>
            <a:ext cx="12241067" cy="6051067"/>
            <a:chOff x="-12452" y="310275"/>
            <a:chExt cx="9180800" cy="4538300"/>
          </a:xfrm>
        </p:grpSpPr>
        <p:cxnSp>
          <p:nvCxnSpPr>
            <p:cNvPr id="26" name="Google Shape;26;p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 name="Google Shape;27;p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 name="Google Shape;28;p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 name="Google Shape;29;p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 name="Google Shape;30;p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 name="Google Shape;31;p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2" name="Google Shape;32;p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3" name="Google Shape;33;p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4" name="Google Shape;34;p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5" name="Google Shape;35;p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6" name="Google Shape;36;p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7" name="Google Shape;37;p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8" name="Google Shape;38;p3"/>
          <p:cNvSpPr txBox="1">
            <a:spLocks noGrp="1"/>
          </p:cNvSpPr>
          <p:nvPr>
            <p:ph type="ctrTitle"/>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39" name="Google Shape;39;p3"/>
          <p:cNvSpPr txBox="1">
            <a:spLocks noGrp="1"/>
          </p:cNvSpPr>
          <p:nvPr>
            <p:ph type="body" idx="1"/>
          </p:nvPr>
        </p:nvSpPr>
        <p:spPr>
          <a:xfrm>
            <a:off x="1252700" y="1968500"/>
            <a:ext cx="8085200" cy="4064000"/>
          </a:xfrm>
          <a:prstGeom prst="rect">
            <a:avLst/>
          </a:prstGeom>
        </p:spPr>
        <p:txBody>
          <a:bodyPr spcFirstLastPara="1" wrap="square" lIns="91425" tIns="91425" rIns="91425" bIns="91425" anchor="t" anchorCtr="0">
            <a:noAutofit/>
          </a:bodyPr>
          <a:lstStyle>
            <a:lvl1pPr marL="609585" lvl="0" indent="-389457" rtl="0">
              <a:lnSpc>
                <a:spcPct val="115000"/>
              </a:lnSpc>
              <a:spcBef>
                <a:spcPts val="0"/>
              </a:spcBef>
              <a:spcAft>
                <a:spcPts val="0"/>
              </a:spcAft>
              <a:buSzPts val="1000"/>
              <a:buFont typeface="Comfortaa"/>
              <a:buChar char="●"/>
              <a:defRPr sz="1333">
                <a:latin typeface="Comfortaa"/>
                <a:ea typeface="Comfortaa"/>
                <a:cs typeface="Comfortaa"/>
                <a:sym typeface="Comfortaa"/>
              </a:defRPr>
            </a:lvl1pPr>
            <a:lvl2pPr marL="1219170" lvl="1"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2pPr>
            <a:lvl3pPr marL="1828754" lvl="2"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3pPr>
            <a:lvl4pPr marL="2438339" lvl="3"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4pPr>
            <a:lvl5pPr marL="3047924" lvl="4"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5pPr>
            <a:lvl6pPr marL="3657509" lvl="5"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6pPr>
            <a:lvl7pPr marL="4267093" lvl="6"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7pPr>
            <a:lvl8pPr marL="4876678" lvl="7"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8pPr>
            <a:lvl9pPr marL="5486263" lvl="8" indent="-389457" rtl="0">
              <a:lnSpc>
                <a:spcPct val="115000"/>
              </a:lnSpc>
              <a:spcBef>
                <a:spcPts val="2133"/>
              </a:spcBef>
              <a:spcAft>
                <a:spcPts val="2133"/>
              </a:spcAft>
              <a:buSzPts val="1000"/>
              <a:buFont typeface="Comfortaa"/>
              <a:buChar char="■"/>
              <a:defRPr sz="1333">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7770254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grpSp>
        <p:nvGrpSpPr>
          <p:cNvPr id="41" name="Google Shape;41;p4"/>
          <p:cNvGrpSpPr/>
          <p:nvPr/>
        </p:nvGrpSpPr>
        <p:grpSpPr>
          <a:xfrm>
            <a:off x="-16603" y="413700"/>
            <a:ext cx="12241067" cy="6051067"/>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54" name="Google Shape;54;p4"/>
          <p:cNvSpPr txBox="1">
            <a:spLocks noGrp="1"/>
          </p:cNvSpPr>
          <p:nvPr>
            <p:ph type="title" hasCustomPrompt="1"/>
          </p:nvPr>
        </p:nvSpPr>
        <p:spPr>
          <a:xfrm>
            <a:off x="1895117"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5" name="Google Shape;55;p4"/>
          <p:cNvSpPr txBox="1">
            <a:spLocks noGrp="1"/>
          </p:cNvSpPr>
          <p:nvPr>
            <p:ph type="title" idx="2" hasCustomPrompt="1"/>
          </p:nvPr>
        </p:nvSpPr>
        <p:spPr>
          <a:xfrm>
            <a:off x="428050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 name="Google Shape;56;p4"/>
          <p:cNvSpPr txBox="1">
            <a:spLocks noGrp="1"/>
          </p:cNvSpPr>
          <p:nvPr>
            <p:ph type="title" idx="3" hasCustomPrompt="1"/>
          </p:nvPr>
        </p:nvSpPr>
        <p:spPr>
          <a:xfrm>
            <a:off x="666589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7" name="Google Shape;57;p4"/>
          <p:cNvSpPr txBox="1">
            <a:spLocks noGrp="1"/>
          </p:cNvSpPr>
          <p:nvPr>
            <p:ph type="title" idx="4" hasCustomPrompt="1"/>
          </p:nvPr>
        </p:nvSpPr>
        <p:spPr>
          <a:xfrm>
            <a:off x="9051284"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8" name="Google Shape;58;p4"/>
          <p:cNvSpPr txBox="1">
            <a:spLocks noGrp="1"/>
          </p:cNvSpPr>
          <p:nvPr>
            <p:ph type="ctrTitle" idx="5"/>
          </p:nvPr>
        </p:nvSpPr>
        <p:spPr>
          <a:xfrm>
            <a:off x="415600" y="824767"/>
            <a:ext cx="113608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32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32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32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32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32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32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32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32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521933"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0" name="Google Shape;60;p4"/>
          <p:cNvSpPr txBox="1">
            <a:spLocks noGrp="1"/>
          </p:cNvSpPr>
          <p:nvPr>
            <p:ph type="subTitle" idx="6"/>
          </p:nvPr>
        </p:nvSpPr>
        <p:spPr>
          <a:xfrm>
            <a:off x="39073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1" name="Google Shape;61;p4"/>
          <p:cNvSpPr txBox="1">
            <a:spLocks noGrp="1"/>
          </p:cNvSpPr>
          <p:nvPr>
            <p:ph type="subTitle" idx="7"/>
          </p:nvPr>
        </p:nvSpPr>
        <p:spPr>
          <a:xfrm>
            <a:off x="6292667"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2" name="Google Shape;62;p4"/>
          <p:cNvSpPr txBox="1">
            <a:spLocks noGrp="1"/>
          </p:cNvSpPr>
          <p:nvPr>
            <p:ph type="subTitle" idx="8"/>
          </p:nvPr>
        </p:nvSpPr>
        <p:spPr>
          <a:xfrm>
            <a:off x="8678100" y="49101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3" name="Google Shape;63;p4"/>
          <p:cNvSpPr txBox="1">
            <a:spLocks noGrp="1"/>
          </p:cNvSpPr>
          <p:nvPr>
            <p:ph type="subTitle" idx="9"/>
          </p:nvPr>
        </p:nvSpPr>
        <p:spPr>
          <a:xfrm>
            <a:off x="62927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Tree>
    <p:extLst>
      <p:ext uri="{BB962C8B-B14F-4D97-AF65-F5344CB8AC3E}">
        <p14:creationId xmlns:p14="http://schemas.microsoft.com/office/powerpoint/2010/main" val="8419511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64"/>
        <p:cNvGrpSpPr/>
        <p:nvPr/>
      </p:nvGrpSpPr>
      <p:grpSpPr>
        <a:xfrm>
          <a:off x="0" y="0"/>
          <a:ext cx="0" cy="0"/>
          <a:chOff x="0" y="0"/>
          <a:chExt cx="0" cy="0"/>
        </a:xfrm>
      </p:grpSpPr>
      <p:grpSp>
        <p:nvGrpSpPr>
          <p:cNvPr id="65" name="Google Shape;65;p5"/>
          <p:cNvGrpSpPr/>
          <p:nvPr/>
        </p:nvGrpSpPr>
        <p:grpSpPr>
          <a:xfrm>
            <a:off x="-16603" y="413700"/>
            <a:ext cx="12241067" cy="6051067"/>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78" name="Google Shape;78;p5"/>
          <p:cNvSpPr txBox="1">
            <a:spLocks noGrp="1"/>
          </p:cNvSpPr>
          <p:nvPr>
            <p:ph type="subTitle" idx="1"/>
          </p:nvPr>
        </p:nvSpPr>
        <p:spPr>
          <a:xfrm>
            <a:off x="1252700" y="2739400"/>
            <a:ext cx="3888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85671737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0"/>
        <p:cNvGrpSpPr/>
        <p:nvPr/>
      </p:nvGrpSpPr>
      <p:grpSpPr>
        <a:xfrm>
          <a:off x="0" y="0"/>
          <a:ext cx="0" cy="0"/>
          <a:chOff x="0" y="0"/>
          <a:chExt cx="0" cy="0"/>
        </a:xfrm>
      </p:grpSpPr>
      <p:grpSp>
        <p:nvGrpSpPr>
          <p:cNvPr id="81" name="Google Shape;81;p6"/>
          <p:cNvGrpSpPr/>
          <p:nvPr/>
        </p:nvGrpSpPr>
        <p:grpSpPr>
          <a:xfrm>
            <a:off x="-16603" y="413700"/>
            <a:ext cx="12241067" cy="6051067"/>
            <a:chOff x="-12452" y="310275"/>
            <a:chExt cx="9180800" cy="4538300"/>
          </a:xfrm>
        </p:grpSpPr>
        <p:cxnSp>
          <p:nvCxnSpPr>
            <p:cNvPr id="82" name="Google Shape;82;p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3" name="Google Shape;83;p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4" name="Google Shape;84;p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5" name="Google Shape;85;p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6" name="Google Shape;86;p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7" name="Google Shape;87;p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8" name="Google Shape;88;p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9" name="Google Shape;89;p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0" name="Google Shape;90;p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1" name="Google Shape;91;p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2" name="Google Shape;92;p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3" name="Google Shape;93;p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94" name="Google Shape;94;p6"/>
          <p:cNvSpPr txBox="1">
            <a:spLocks noGrp="1"/>
          </p:cNvSpPr>
          <p:nvPr>
            <p:ph type="ctrTitle"/>
          </p:nvPr>
        </p:nvSpPr>
        <p:spPr>
          <a:xfrm>
            <a:off x="2678400" y="5196051"/>
            <a:ext cx="6835200" cy="5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Font typeface="Comfortaa"/>
              <a:buNone/>
              <a:defRPr sz="1467">
                <a:latin typeface="Comfortaa"/>
                <a:ea typeface="Comfortaa"/>
                <a:cs typeface="Comfortaa"/>
                <a:sym typeface="Comfortaa"/>
              </a:defRPr>
            </a:lvl1pPr>
            <a:lvl2pPr lvl="1" rtl="0">
              <a:spcBef>
                <a:spcPts val="0"/>
              </a:spcBef>
              <a:spcAft>
                <a:spcPts val="0"/>
              </a:spcAft>
              <a:buSzPts val="3000"/>
              <a:buFont typeface="Comfortaa"/>
              <a:buNone/>
              <a:defRPr sz="4000">
                <a:latin typeface="Comfortaa"/>
                <a:ea typeface="Comfortaa"/>
                <a:cs typeface="Comfortaa"/>
                <a:sym typeface="Comfortaa"/>
              </a:defRPr>
            </a:lvl2pPr>
            <a:lvl3pPr lvl="2" rtl="0">
              <a:spcBef>
                <a:spcPts val="0"/>
              </a:spcBef>
              <a:spcAft>
                <a:spcPts val="0"/>
              </a:spcAft>
              <a:buSzPts val="3000"/>
              <a:buFont typeface="Comfortaa"/>
              <a:buNone/>
              <a:defRPr sz="4000">
                <a:latin typeface="Comfortaa"/>
                <a:ea typeface="Comfortaa"/>
                <a:cs typeface="Comfortaa"/>
                <a:sym typeface="Comfortaa"/>
              </a:defRPr>
            </a:lvl3pPr>
            <a:lvl4pPr lvl="3" rtl="0">
              <a:spcBef>
                <a:spcPts val="0"/>
              </a:spcBef>
              <a:spcAft>
                <a:spcPts val="0"/>
              </a:spcAft>
              <a:buSzPts val="3000"/>
              <a:buFont typeface="Comfortaa"/>
              <a:buNone/>
              <a:defRPr sz="4000">
                <a:latin typeface="Comfortaa"/>
                <a:ea typeface="Comfortaa"/>
                <a:cs typeface="Comfortaa"/>
                <a:sym typeface="Comfortaa"/>
              </a:defRPr>
            </a:lvl4pPr>
            <a:lvl5pPr lvl="4" rtl="0">
              <a:spcBef>
                <a:spcPts val="0"/>
              </a:spcBef>
              <a:spcAft>
                <a:spcPts val="0"/>
              </a:spcAft>
              <a:buSzPts val="3000"/>
              <a:buFont typeface="Comfortaa"/>
              <a:buNone/>
              <a:defRPr sz="4000">
                <a:latin typeface="Comfortaa"/>
                <a:ea typeface="Comfortaa"/>
                <a:cs typeface="Comfortaa"/>
                <a:sym typeface="Comfortaa"/>
              </a:defRPr>
            </a:lvl5pPr>
            <a:lvl6pPr lvl="5" rtl="0">
              <a:spcBef>
                <a:spcPts val="0"/>
              </a:spcBef>
              <a:spcAft>
                <a:spcPts val="0"/>
              </a:spcAft>
              <a:buSzPts val="3000"/>
              <a:buFont typeface="Comfortaa"/>
              <a:buNone/>
              <a:defRPr sz="4000">
                <a:latin typeface="Comfortaa"/>
                <a:ea typeface="Comfortaa"/>
                <a:cs typeface="Comfortaa"/>
                <a:sym typeface="Comfortaa"/>
              </a:defRPr>
            </a:lvl6pPr>
            <a:lvl7pPr lvl="6" rtl="0">
              <a:spcBef>
                <a:spcPts val="0"/>
              </a:spcBef>
              <a:spcAft>
                <a:spcPts val="0"/>
              </a:spcAft>
              <a:buSzPts val="3000"/>
              <a:buFont typeface="Comfortaa"/>
              <a:buNone/>
              <a:defRPr sz="4000">
                <a:latin typeface="Comfortaa"/>
                <a:ea typeface="Comfortaa"/>
                <a:cs typeface="Comfortaa"/>
                <a:sym typeface="Comfortaa"/>
              </a:defRPr>
            </a:lvl7pPr>
            <a:lvl8pPr lvl="7" rtl="0">
              <a:spcBef>
                <a:spcPts val="0"/>
              </a:spcBef>
              <a:spcAft>
                <a:spcPts val="0"/>
              </a:spcAft>
              <a:buSzPts val="3000"/>
              <a:buFont typeface="Comfortaa"/>
              <a:buNone/>
              <a:defRPr sz="4000">
                <a:latin typeface="Comfortaa"/>
                <a:ea typeface="Comfortaa"/>
                <a:cs typeface="Comfortaa"/>
                <a:sym typeface="Comfortaa"/>
              </a:defRPr>
            </a:lvl8pPr>
            <a:lvl9pPr lvl="8" rtl="0">
              <a:spcBef>
                <a:spcPts val="0"/>
              </a:spcBef>
              <a:spcAft>
                <a:spcPts val="0"/>
              </a:spcAft>
              <a:buSzPts val="3000"/>
              <a:buFont typeface="Comfortaa"/>
              <a:buNone/>
              <a:defRPr sz="4000">
                <a:latin typeface="Comfortaa"/>
                <a:ea typeface="Comfortaa"/>
                <a:cs typeface="Comfortaa"/>
                <a:sym typeface="Comfortaa"/>
              </a:defRPr>
            </a:lvl9pPr>
          </a:lstStyle>
          <a:p>
            <a:endParaRPr/>
          </a:p>
        </p:txBody>
      </p:sp>
      <p:sp>
        <p:nvSpPr>
          <p:cNvPr id="95" name="Google Shape;95;p6"/>
          <p:cNvSpPr txBox="1">
            <a:spLocks noGrp="1"/>
          </p:cNvSpPr>
          <p:nvPr>
            <p:ph type="subTitle" idx="1"/>
          </p:nvPr>
        </p:nvSpPr>
        <p:spPr>
          <a:xfrm>
            <a:off x="2553000" y="1869300"/>
            <a:ext cx="7086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lnSpc>
                <a:spcPct val="100000"/>
              </a:lnSpc>
              <a:spcBef>
                <a:spcPts val="0"/>
              </a:spcBef>
              <a:spcAft>
                <a:spcPts val="0"/>
              </a:spcAft>
              <a:buSzPts val="2400"/>
              <a:buNone/>
              <a:defRPr sz="3200"/>
            </a:lvl2pPr>
            <a:lvl3pPr lvl="2" rtl="0">
              <a:lnSpc>
                <a:spcPct val="100000"/>
              </a:lnSpc>
              <a:spcBef>
                <a:spcPts val="0"/>
              </a:spcBef>
              <a:spcAft>
                <a:spcPts val="0"/>
              </a:spcAft>
              <a:buSzPts val="2400"/>
              <a:buNone/>
              <a:defRPr sz="3200"/>
            </a:lvl3pPr>
            <a:lvl4pPr lvl="3" rtl="0">
              <a:lnSpc>
                <a:spcPct val="100000"/>
              </a:lnSpc>
              <a:spcBef>
                <a:spcPts val="0"/>
              </a:spcBef>
              <a:spcAft>
                <a:spcPts val="0"/>
              </a:spcAft>
              <a:buSzPts val="2400"/>
              <a:buNone/>
              <a:defRPr sz="3200"/>
            </a:lvl4pPr>
            <a:lvl5pPr lvl="4" rtl="0">
              <a:lnSpc>
                <a:spcPct val="100000"/>
              </a:lnSpc>
              <a:spcBef>
                <a:spcPts val="0"/>
              </a:spcBef>
              <a:spcAft>
                <a:spcPts val="0"/>
              </a:spcAft>
              <a:buSzPts val="2400"/>
              <a:buNone/>
              <a:defRPr sz="3200"/>
            </a:lvl5pPr>
            <a:lvl6pPr lvl="5" rtl="0">
              <a:lnSpc>
                <a:spcPct val="100000"/>
              </a:lnSpc>
              <a:spcBef>
                <a:spcPts val="0"/>
              </a:spcBef>
              <a:spcAft>
                <a:spcPts val="0"/>
              </a:spcAft>
              <a:buSzPts val="2400"/>
              <a:buNone/>
              <a:defRPr sz="3200"/>
            </a:lvl6pPr>
            <a:lvl7pPr lvl="6" rtl="0">
              <a:lnSpc>
                <a:spcPct val="100000"/>
              </a:lnSpc>
              <a:spcBef>
                <a:spcPts val="0"/>
              </a:spcBef>
              <a:spcAft>
                <a:spcPts val="0"/>
              </a:spcAft>
              <a:buSzPts val="2400"/>
              <a:buNone/>
              <a:defRPr sz="3200"/>
            </a:lvl7pPr>
            <a:lvl8pPr lvl="7" rtl="0">
              <a:lnSpc>
                <a:spcPct val="100000"/>
              </a:lnSpc>
              <a:spcBef>
                <a:spcPts val="0"/>
              </a:spcBef>
              <a:spcAft>
                <a:spcPts val="0"/>
              </a:spcAft>
              <a:buSzPts val="2400"/>
              <a:buNone/>
              <a:defRPr sz="3200"/>
            </a:lvl8pPr>
            <a:lvl9pPr lvl="8" rtl="0">
              <a:lnSpc>
                <a:spcPct val="100000"/>
              </a:lnSpc>
              <a:spcBef>
                <a:spcPts val="0"/>
              </a:spcBef>
              <a:spcAft>
                <a:spcPts val="0"/>
              </a:spcAft>
              <a:buSzPts val="2400"/>
              <a:buNone/>
              <a:defRPr sz="3200"/>
            </a:lvl9pPr>
          </a:lstStyle>
          <a:p>
            <a:endParaRPr/>
          </a:p>
        </p:txBody>
      </p:sp>
    </p:spTree>
    <p:extLst>
      <p:ext uri="{BB962C8B-B14F-4D97-AF65-F5344CB8AC3E}">
        <p14:creationId xmlns:p14="http://schemas.microsoft.com/office/powerpoint/2010/main" val="180171903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96"/>
        <p:cNvGrpSpPr/>
        <p:nvPr/>
      </p:nvGrpSpPr>
      <p:grpSpPr>
        <a:xfrm>
          <a:off x="0" y="0"/>
          <a:ext cx="0" cy="0"/>
          <a:chOff x="0" y="0"/>
          <a:chExt cx="0" cy="0"/>
        </a:xfrm>
      </p:grpSpPr>
      <p:grpSp>
        <p:nvGrpSpPr>
          <p:cNvPr id="97" name="Google Shape;97;p7"/>
          <p:cNvGrpSpPr/>
          <p:nvPr/>
        </p:nvGrpSpPr>
        <p:grpSpPr>
          <a:xfrm>
            <a:off x="-16603" y="413700"/>
            <a:ext cx="12241067" cy="6051067"/>
            <a:chOff x="-12452" y="310275"/>
            <a:chExt cx="9180800" cy="4538300"/>
          </a:xfrm>
        </p:grpSpPr>
        <p:cxnSp>
          <p:nvCxnSpPr>
            <p:cNvPr id="98" name="Google Shape;98;p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9" name="Google Shape;99;p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0" name="Google Shape;100;p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1" name="Google Shape;101;p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2" name="Google Shape;102;p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3" name="Google Shape;103;p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4" name="Google Shape;104;p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5" name="Google Shape;105;p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6" name="Google Shape;106;p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7" name="Google Shape;107;p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8" name="Google Shape;108;p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9" name="Google Shape;109;p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10" name="Google Shape;110;p7"/>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111" name="Google Shape;111;p7"/>
          <p:cNvSpPr txBox="1">
            <a:spLocks noGrp="1"/>
          </p:cNvSpPr>
          <p:nvPr>
            <p:ph type="subTitle" idx="1"/>
          </p:nvPr>
        </p:nvSpPr>
        <p:spPr>
          <a:xfrm>
            <a:off x="4152000" y="2739400"/>
            <a:ext cx="3888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840400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9EC84A3-EA93-4043-A5D1-480246F3C092}" type="datetimeFigureOut">
              <a:rPr lang="tr-TR" smtClean="0"/>
              <a:t>21.04.2021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CFBE43B-8657-4655-B49E-3BE12EA63C11}" type="slidenum">
              <a:rPr lang="tr-TR" smtClean="0"/>
              <a:t>‹#›</a:t>
            </a:fld>
            <a:endParaRPr lang="tr-TR"/>
          </a:p>
        </p:txBody>
      </p:sp>
    </p:spTree>
    <p:extLst>
      <p:ext uri="{BB962C8B-B14F-4D97-AF65-F5344CB8AC3E}">
        <p14:creationId xmlns:p14="http://schemas.microsoft.com/office/powerpoint/2010/main" val="847472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112"/>
        <p:cNvGrpSpPr/>
        <p:nvPr/>
      </p:nvGrpSpPr>
      <p:grpSpPr>
        <a:xfrm>
          <a:off x="0" y="0"/>
          <a:ext cx="0" cy="0"/>
          <a:chOff x="0" y="0"/>
          <a:chExt cx="0" cy="0"/>
        </a:xfrm>
      </p:grpSpPr>
      <p:sp>
        <p:nvSpPr>
          <p:cNvPr id="113" name="Google Shape;113;p8"/>
          <p:cNvSpPr txBox="1">
            <a:spLocks noGrp="1"/>
          </p:cNvSpPr>
          <p:nvPr>
            <p:ph type="ctrTitle"/>
          </p:nvPr>
        </p:nvSpPr>
        <p:spPr>
          <a:xfrm>
            <a:off x="4145000" y="2940400"/>
            <a:ext cx="3902000" cy="9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2776124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 FOUR COLUMNS" type="blank">
  <p:cSld name="TITLE + FOUR COLUMNS">
    <p:spTree>
      <p:nvGrpSpPr>
        <p:cNvPr id="1" name="Shape 114"/>
        <p:cNvGrpSpPr/>
        <p:nvPr/>
      </p:nvGrpSpPr>
      <p:grpSpPr>
        <a:xfrm>
          <a:off x="0" y="0"/>
          <a:ext cx="0" cy="0"/>
          <a:chOff x="0" y="0"/>
          <a:chExt cx="0" cy="0"/>
        </a:xfrm>
      </p:grpSpPr>
      <p:grpSp>
        <p:nvGrpSpPr>
          <p:cNvPr id="115" name="Google Shape;115;p9"/>
          <p:cNvGrpSpPr/>
          <p:nvPr/>
        </p:nvGrpSpPr>
        <p:grpSpPr>
          <a:xfrm>
            <a:off x="-16603" y="413700"/>
            <a:ext cx="12241067" cy="6051067"/>
            <a:chOff x="-12452" y="310275"/>
            <a:chExt cx="9180800" cy="4538300"/>
          </a:xfrm>
        </p:grpSpPr>
        <p:cxnSp>
          <p:nvCxnSpPr>
            <p:cNvPr id="116" name="Google Shape;116;p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7" name="Google Shape;117;p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8" name="Google Shape;118;p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9" name="Google Shape;119;p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0" name="Google Shape;120;p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1" name="Google Shape;121;p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2" name="Google Shape;122;p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3" name="Google Shape;123;p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4" name="Google Shape;124;p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5" name="Google Shape;125;p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6" name="Google Shape;126;p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7" name="Google Shape;127;p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28" name="Google Shape;128;p9"/>
          <p:cNvSpPr txBox="1">
            <a:spLocks noGrp="1"/>
          </p:cNvSpPr>
          <p:nvPr>
            <p:ph type="subTitle" idx="1"/>
          </p:nvPr>
        </p:nvSpPr>
        <p:spPr>
          <a:xfrm>
            <a:off x="1521917"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29" name="Google Shape;129;p9"/>
          <p:cNvSpPr txBox="1">
            <a:spLocks noGrp="1"/>
          </p:cNvSpPr>
          <p:nvPr>
            <p:ph type="subTitle" idx="2"/>
          </p:nvPr>
        </p:nvSpPr>
        <p:spPr>
          <a:xfrm>
            <a:off x="39072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0" name="Google Shape;130;p9"/>
          <p:cNvSpPr txBox="1">
            <a:spLocks noGrp="1"/>
          </p:cNvSpPr>
          <p:nvPr>
            <p:ph type="subTitle" idx="3"/>
          </p:nvPr>
        </p:nvSpPr>
        <p:spPr>
          <a:xfrm>
            <a:off x="86780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1" name="Google Shape;131;p9"/>
          <p:cNvSpPr txBox="1">
            <a:spLocks noGrp="1"/>
          </p:cNvSpPr>
          <p:nvPr>
            <p:ph type="subTitle" idx="4"/>
          </p:nvPr>
        </p:nvSpPr>
        <p:spPr>
          <a:xfrm>
            <a:off x="62926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2" name="Google Shape;132;p9"/>
          <p:cNvSpPr txBox="1">
            <a:spLocks noGrp="1"/>
          </p:cNvSpPr>
          <p:nvPr>
            <p:ph type="ctrTitle"/>
          </p:nvPr>
        </p:nvSpPr>
        <p:spPr>
          <a:xfrm>
            <a:off x="1521933"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3" name="Google Shape;133;p9"/>
          <p:cNvSpPr txBox="1">
            <a:spLocks noGrp="1"/>
          </p:cNvSpPr>
          <p:nvPr>
            <p:ph type="ctrTitle" idx="5"/>
          </p:nvPr>
        </p:nvSpPr>
        <p:spPr>
          <a:xfrm>
            <a:off x="39073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4" name="Google Shape;134;p9"/>
          <p:cNvSpPr txBox="1">
            <a:spLocks noGrp="1"/>
          </p:cNvSpPr>
          <p:nvPr>
            <p:ph type="ctrTitle" idx="6"/>
          </p:nvPr>
        </p:nvSpPr>
        <p:spPr>
          <a:xfrm>
            <a:off x="62927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5" name="Google Shape;135;p9"/>
          <p:cNvSpPr txBox="1">
            <a:spLocks noGrp="1"/>
          </p:cNvSpPr>
          <p:nvPr>
            <p:ph type="ctrTitle" idx="7"/>
          </p:nvPr>
        </p:nvSpPr>
        <p:spPr>
          <a:xfrm>
            <a:off x="86781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6" name="Google Shape;136;p9"/>
          <p:cNvSpPr txBox="1">
            <a:spLocks noGrp="1"/>
          </p:cNvSpPr>
          <p:nvPr>
            <p:ph type="ctrTitle" idx="8"/>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63638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137"/>
        <p:cNvGrpSpPr/>
        <p:nvPr/>
      </p:nvGrpSpPr>
      <p:grpSpPr>
        <a:xfrm>
          <a:off x="0" y="0"/>
          <a:ext cx="0" cy="0"/>
          <a:chOff x="0" y="0"/>
          <a:chExt cx="0" cy="0"/>
        </a:xfrm>
      </p:grpSpPr>
      <p:grpSp>
        <p:nvGrpSpPr>
          <p:cNvPr id="138" name="Google Shape;138;p10"/>
          <p:cNvGrpSpPr/>
          <p:nvPr/>
        </p:nvGrpSpPr>
        <p:grpSpPr>
          <a:xfrm>
            <a:off x="-16603" y="413700"/>
            <a:ext cx="12241067" cy="6051067"/>
            <a:chOff x="-12452" y="310275"/>
            <a:chExt cx="9180800" cy="4538300"/>
          </a:xfrm>
        </p:grpSpPr>
        <p:cxnSp>
          <p:nvCxnSpPr>
            <p:cNvPr id="139" name="Google Shape;139;p10"/>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0" name="Google Shape;140;p10"/>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1" name="Google Shape;141;p10"/>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2" name="Google Shape;142;p10"/>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3" name="Google Shape;143;p10"/>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4" name="Google Shape;144;p10"/>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5" name="Google Shape;145;p10"/>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6" name="Google Shape;146;p10"/>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7" name="Google Shape;147;p10"/>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8" name="Google Shape;148;p10"/>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9" name="Google Shape;149;p10"/>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0" name="Google Shape;150;p10"/>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51" name="Google Shape;151;p10"/>
          <p:cNvSpPr txBox="1">
            <a:spLocks noGrp="1"/>
          </p:cNvSpPr>
          <p:nvPr>
            <p:ph type="subTitle" idx="1"/>
          </p:nvPr>
        </p:nvSpPr>
        <p:spPr>
          <a:xfrm>
            <a:off x="1665233"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2" name="Google Shape;152;p10"/>
          <p:cNvSpPr txBox="1">
            <a:spLocks noGrp="1"/>
          </p:cNvSpPr>
          <p:nvPr>
            <p:ph type="subTitle" idx="2"/>
          </p:nvPr>
        </p:nvSpPr>
        <p:spPr>
          <a:xfrm>
            <a:off x="4965000"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3" name="Google Shape;153;p10"/>
          <p:cNvSpPr txBox="1">
            <a:spLocks noGrp="1"/>
          </p:cNvSpPr>
          <p:nvPr>
            <p:ph type="subTitle" idx="3"/>
          </p:nvPr>
        </p:nvSpPr>
        <p:spPr>
          <a:xfrm>
            <a:off x="8264767"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4" name="Google Shape;154;p10"/>
          <p:cNvSpPr txBox="1">
            <a:spLocks noGrp="1"/>
          </p:cNvSpPr>
          <p:nvPr>
            <p:ph type="ctrTitle"/>
          </p:nvPr>
        </p:nvSpPr>
        <p:spPr>
          <a:xfrm>
            <a:off x="1800217"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5" name="Google Shape;155;p10"/>
          <p:cNvSpPr txBox="1">
            <a:spLocks noGrp="1"/>
          </p:cNvSpPr>
          <p:nvPr>
            <p:ph type="ctrTitle" idx="4"/>
          </p:nvPr>
        </p:nvSpPr>
        <p:spPr>
          <a:xfrm>
            <a:off x="5099984"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6" name="Google Shape;156;p10"/>
          <p:cNvSpPr txBox="1">
            <a:spLocks noGrp="1"/>
          </p:cNvSpPr>
          <p:nvPr>
            <p:ph type="ctrTitle" idx="5"/>
          </p:nvPr>
        </p:nvSpPr>
        <p:spPr>
          <a:xfrm>
            <a:off x="8399784"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7" name="Google Shape;157;p10"/>
          <p:cNvSpPr txBox="1">
            <a:spLocks noGrp="1"/>
          </p:cNvSpPr>
          <p:nvPr>
            <p:ph type="ctrTitle" idx="6"/>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5271876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BIG NUMBERS">
  <p:cSld name="BIG NUMBERS">
    <p:spTree>
      <p:nvGrpSpPr>
        <p:cNvPr id="1" name="Shape 158"/>
        <p:cNvGrpSpPr/>
        <p:nvPr/>
      </p:nvGrpSpPr>
      <p:grpSpPr>
        <a:xfrm>
          <a:off x="0" y="0"/>
          <a:ext cx="0" cy="0"/>
          <a:chOff x="0" y="0"/>
          <a:chExt cx="0" cy="0"/>
        </a:xfrm>
      </p:grpSpPr>
      <p:grpSp>
        <p:nvGrpSpPr>
          <p:cNvPr id="159" name="Google Shape;159;p11"/>
          <p:cNvGrpSpPr/>
          <p:nvPr/>
        </p:nvGrpSpPr>
        <p:grpSpPr>
          <a:xfrm>
            <a:off x="-16603" y="413700"/>
            <a:ext cx="12241067" cy="6051067"/>
            <a:chOff x="-12452" y="310275"/>
            <a:chExt cx="9180800" cy="4538300"/>
          </a:xfrm>
        </p:grpSpPr>
        <p:cxnSp>
          <p:nvCxnSpPr>
            <p:cNvPr id="160" name="Google Shape;160;p11"/>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1" name="Google Shape;161;p11"/>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2" name="Google Shape;162;p11"/>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3" name="Google Shape;163;p11"/>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4" name="Google Shape;164;p11"/>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5" name="Google Shape;165;p11"/>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6" name="Google Shape;166;p11"/>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7" name="Google Shape;167;p11"/>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8" name="Google Shape;168;p11"/>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9" name="Google Shape;169;p11"/>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0" name="Google Shape;170;p11"/>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1" name="Google Shape;171;p11"/>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72" name="Google Shape;172;p11"/>
          <p:cNvSpPr txBox="1">
            <a:spLocks noGrp="1"/>
          </p:cNvSpPr>
          <p:nvPr>
            <p:ph type="title" hasCustomPrompt="1"/>
          </p:nvPr>
        </p:nvSpPr>
        <p:spPr>
          <a:xfrm>
            <a:off x="3335000" y="9346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173" name="Google Shape;173;p11"/>
          <p:cNvSpPr txBox="1">
            <a:spLocks noGrp="1"/>
          </p:cNvSpPr>
          <p:nvPr>
            <p:ph type="title" idx="2" hasCustomPrompt="1"/>
          </p:nvPr>
        </p:nvSpPr>
        <p:spPr>
          <a:xfrm>
            <a:off x="3335000" y="28142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174" name="Google Shape;174;p11"/>
          <p:cNvSpPr txBox="1">
            <a:spLocks noGrp="1"/>
          </p:cNvSpPr>
          <p:nvPr>
            <p:ph type="title" idx="3" hasCustomPrompt="1"/>
          </p:nvPr>
        </p:nvSpPr>
        <p:spPr>
          <a:xfrm>
            <a:off x="3335000" y="46938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33887012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75"/>
        <p:cNvGrpSpPr/>
        <p:nvPr/>
      </p:nvGrpSpPr>
      <p:grpSpPr>
        <a:xfrm>
          <a:off x="0" y="0"/>
          <a:ext cx="0" cy="0"/>
          <a:chOff x="0" y="0"/>
          <a:chExt cx="0" cy="0"/>
        </a:xfrm>
      </p:grpSpPr>
      <p:grpSp>
        <p:nvGrpSpPr>
          <p:cNvPr id="176" name="Google Shape;176;p12"/>
          <p:cNvGrpSpPr/>
          <p:nvPr/>
        </p:nvGrpSpPr>
        <p:grpSpPr>
          <a:xfrm>
            <a:off x="-16603" y="413700"/>
            <a:ext cx="12241067" cy="6051067"/>
            <a:chOff x="-12452" y="310275"/>
            <a:chExt cx="9180800" cy="4538300"/>
          </a:xfrm>
        </p:grpSpPr>
        <p:cxnSp>
          <p:nvCxnSpPr>
            <p:cNvPr id="177" name="Google Shape;177;p1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8" name="Google Shape;178;p1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9" name="Google Shape;179;p1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0" name="Google Shape;180;p1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1" name="Google Shape;181;p1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2" name="Google Shape;182;p1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3" name="Google Shape;183;p1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4" name="Google Shape;184;p1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5" name="Google Shape;185;p1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6" name="Google Shape;186;p1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7" name="Google Shape;187;p1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8" name="Google Shape;188;p1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89" name="Google Shape;189;p12"/>
          <p:cNvSpPr txBox="1">
            <a:spLocks noGrp="1"/>
          </p:cNvSpPr>
          <p:nvPr>
            <p:ph type="ctrTitle"/>
          </p:nvPr>
        </p:nvSpPr>
        <p:spPr>
          <a:xfrm>
            <a:off x="4416800" y="1603533"/>
            <a:ext cx="33584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8679929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 THREE COLUMNS">
  <p:cSld name="1_TITLE + THREE COLUMNS">
    <p:spTree>
      <p:nvGrpSpPr>
        <p:cNvPr id="1" name="Shape 190"/>
        <p:cNvGrpSpPr/>
        <p:nvPr/>
      </p:nvGrpSpPr>
      <p:grpSpPr>
        <a:xfrm>
          <a:off x="0" y="0"/>
          <a:ext cx="0" cy="0"/>
          <a:chOff x="0" y="0"/>
          <a:chExt cx="0" cy="0"/>
        </a:xfrm>
      </p:grpSpPr>
      <p:grpSp>
        <p:nvGrpSpPr>
          <p:cNvPr id="191" name="Google Shape;191;p13"/>
          <p:cNvGrpSpPr/>
          <p:nvPr/>
        </p:nvGrpSpPr>
        <p:grpSpPr>
          <a:xfrm>
            <a:off x="-16603" y="413700"/>
            <a:ext cx="12241067" cy="6051067"/>
            <a:chOff x="-12452" y="310275"/>
            <a:chExt cx="9180800" cy="4538300"/>
          </a:xfrm>
        </p:grpSpPr>
        <p:cxnSp>
          <p:nvCxnSpPr>
            <p:cNvPr id="192" name="Google Shape;192;p1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3" name="Google Shape;193;p1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4" name="Google Shape;194;p1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5" name="Google Shape;195;p1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6" name="Google Shape;196;p1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7" name="Google Shape;197;p1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8" name="Google Shape;198;p1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9" name="Google Shape;199;p1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0" name="Google Shape;200;p1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1" name="Google Shape;201;p1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2" name="Google Shape;202;p1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3" name="Google Shape;203;p1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04" name="Google Shape;204;p13"/>
          <p:cNvSpPr txBox="1">
            <a:spLocks noGrp="1"/>
          </p:cNvSpPr>
          <p:nvPr>
            <p:ph type="subTitle" idx="1"/>
          </p:nvPr>
        </p:nvSpPr>
        <p:spPr>
          <a:xfrm>
            <a:off x="8303733" y="2601400"/>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5" name="Google Shape;205;p13"/>
          <p:cNvSpPr txBox="1">
            <a:spLocks noGrp="1"/>
          </p:cNvSpPr>
          <p:nvPr>
            <p:ph type="ctrTitle"/>
          </p:nvPr>
        </p:nvSpPr>
        <p:spPr>
          <a:xfrm>
            <a:off x="8303733" y="1946433"/>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06" name="Google Shape;206;p13"/>
          <p:cNvSpPr txBox="1">
            <a:spLocks noGrp="1"/>
          </p:cNvSpPr>
          <p:nvPr>
            <p:ph type="subTitle" idx="2"/>
          </p:nvPr>
        </p:nvSpPr>
        <p:spPr>
          <a:xfrm>
            <a:off x="8303733" y="3959267"/>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7" name="Google Shape;207;p13"/>
          <p:cNvSpPr txBox="1">
            <a:spLocks noGrp="1"/>
          </p:cNvSpPr>
          <p:nvPr>
            <p:ph type="ctrTitle" idx="3"/>
          </p:nvPr>
        </p:nvSpPr>
        <p:spPr>
          <a:xfrm>
            <a:off x="8303733" y="3304300"/>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08" name="Google Shape;208;p13"/>
          <p:cNvSpPr txBox="1">
            <a:spLocks noGrp="1"/>
          </p:cNvSpPr>
          <p:nvPr>
            <p:ph type="subTitle" idx="4"/>
          </p:nvPr>
        </p:nvSpPr>
        <p:spPr>
          <a:xfrm>
            <a:off x="8303733" y="5317133"/>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9" name="Google Shape;209;p13"/>
          <p:cNvSpPr txBox="1">
            <a:spLocks noGrp="1"/>
          </p:cNvSpPr>
          <p:nvPr>
            <p:ph type="ctrTitle" idx="5"/>
          </p:nvPr>
        </p:nvSpPr>
        <p:spPr>
          <a:xfrm>
            <a:off x="8303733" y="4662167"/>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10" name="Google Shape;210;p13"/>
          <p:cNvSpPr txBox="1">
            <a:spLocks noGrp="1"/>
          </p:cNvSpPr>
          <p:nvPr>
            <p:ph type="ctrTitle" idx="6"/>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64647467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WO COLUMNS ">
  <p:cSld name="TWO COLUMNS ">
    <p:spTree>
      <p:nvGrpSpPr>
        <p:cNvPr id="1" name="Shape 211"/>
        <p:cNvGrpSpPr/>
        <p:nvPr/>
      </p:nvGrpSpPr>
      <p:grpSpPr>
        <a:xfrm>
          <a:off x="0" y="0"/>
          <a:ext cx="0" cy="0"/>
          <a:chOff x="0" y="0"/>
          <a:chExt cx="0" cy="0"/>
        </a:xfrm>
      </p:grpSpPr>
      <p:grpSp>
        <p:nvGrpSpPr>
          <p:cNvPr id="212" name="Google Shape;212;p14"/>
          <p:cNvGrpSpPr/>
          <p:nvPr/>
        </p:nvGrpSpPr>
        <p:grpSpPr>
          <a:xfrm>
            <a:off x="-16603" y="413700"/>
            <a:ext cx="12241067" cy="6051067"/>
            <a:chOff x="-12452" y="310275"/>
            <a:chExt cx="9180800" cy="4538300"/>
          </a:xfrm>
        </p:grpSpPr>
        <p:cxnSp>
          <p:nvCxnSpPr>
            <p:cNvPr id="213" name="Google Shape;213;p1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4" name="Google Shape;214;p1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5" name="Google Shape;215;p1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6" name="Google Shape;216;p1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7" name="Google Shape;217;p1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8" name="Google Shape;218;p1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9" name="Google Shape;219;p1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0" name="Google Shape;220;p1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1" name="Google Shape;221;p1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2" name="Google Shape;222;p1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3" name="Google Shape;223;p1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4" name="Google Shape;224;p1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5" name="Google Shape;225;p14"/>
          <p:cNvSpPr txBox="1">
            <a:spLocks noGrp="1"/>
          </p:cNvSpPr>
          <p:nvPr>
            <p:ph type="subTitle" idx="1"/>
          </p:nvPr>
        </p:nvSpPr>
        <p:spPr>
          <a:xfrm>
            <a:off x="3111900" y="33652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6" name="Google Shape;226;p14"/>
          <p:cNvSpPr txBox="1">
            <a:spLocks noGrp="1"/>
          </p:cNvSpPr>
          <p:nvPr>
            <p:ph type="subTitle" idx="2"/>
          </p:nvPr>
        </p:nvSpPr>
        <p:spPr>
          <a:xfrm>
            <a:off x="6818067" y="33652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7" name="Google Shape;227;p14"/>
          <p:cNvSpPr txBox="1">
            <a:spLocks noGrp="1"/>
          </p:cNvSpPr>
          <p:nvPr>
            <p:ph type="ctrTitle"/>
          </p:nvPr>
        </p:nvSpPr>
        <p:spPr>
          <a:xfrm>
            <a:off x="3246884" y="23274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28" name="Google Shape;228;p14"/>
          <p:cNvSpPr txBox="1">
            <a:spLocks noGrp="1"/>
          </p:cNvSpPr>
          <p:nvPr>
            <p:ph type="ctrTitle" idx="3"/>
          </p:nvPr>
        </p:nvSpPr>
        <p:spPr>
          <a:xfrm>
            <a:off x="6953051" y="23274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9347342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 DESIGN 2">
  <p:cSld name="TITLE + DESIGN 2">
    <p:spTree>
      <p:nvGrpSpPr>
        <p:cNvPr id="1" name="Shape 229"/>
        <p:cNvGrpSpPr/>
        <p:nvPr/>
      </p:nvGrpSpPr>
      <p:grpSpPr>
        <a:xfrm>
          <a:off x="0" y="0"/>
          <a:ext cx="0" cy="0"/>
          <a:chOff x="0" y="0"/>
          <a:chExt cx="0" cy="0"/>
        </a:xfrm>
      </p:grpSpPr>
      <p:grpSp>
        <p:nvGrpSpPr>
          <p:cNvPr id="230" name="Google Shape;230;p15"/>
          <p:cNvGrpSpPr/>
          <p:nvPr/>
        </p:nvGrpSpPr>
        <p:grpSpPr>
          <a:xfrm>
            <a:off x="-16603" y="413700"/>
            <a:ext cx="12241067" cy="6051067"/>
            <a:chOff x="-12452" y="310275"/>
            <a:chExt cx="9180800" cy="4538300"/>
          </a:xfrm>
        </p:grpSpPr>
        <p:cxnSp>
          <p:nvCxnSpPr>
            <p:cNvPr id="231" name="Google Shape;231;p1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2" name="Google Shape;232;p1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3" name="Google Shape;233;p1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4" name="Google Shape;234;p1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5" name="Google Shape;235;p1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6" name="Google Shape;236;p1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7" name="Google Shape;237;p1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8" name="Google Shape;238;p1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9" name="Google Shape;239;p1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0" name="Google Shape;240;p1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1" name="Google Shape;241;p1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2" name="Google Shape;242;p1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43" name="Google Shape;243;p15"/>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08958905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244"/>
        <p:cNvGrpSpPr/>
        <p:nvPr/>
      </p:nvGrpSpPr>
      <p:grpSpPr>
        <a:xfrm>
          <a:off x="0" y="0"/>
          <a:ext cx="0" cy="0"/>
          <a:chOff x="0" y="0"/>
          <a:chExt cx="0" cy="0"/>
        </a:xfrm>
      </p:grpSpPr>
      <p:grpSp>
        <p:nvGrpSpPr>
          <p:cNvPr id="245" name="Google Shape;245;p16"/>
          <p:cNvGrpSpPr/>
          <p:nvPr/>
        </p:nvGrpSpPr>
        <p:grpSpPr>
          <a:xfrm>
            <a:off x="-16603" y="413700"/>
            <a:ext cx="12241067" cy="6051067"/>
            <a:chOff x="-12452" y="310275"/>
            <a:chExt cx="9180800" cy="4538300"/>
          </a:xfrm>
        </p:grpSpPr>
        <p:cxnSp>
          <p:nvCxnSpPr>
            <p:cNvPr id="246" name="Google Shape;246;p1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7" name="Google Shape;247;p1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8" name="Google Shape;248;p1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9" name="Google Shape;249;p1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0" name="Google Shape;250;p1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1" name="Google Shape;251;p1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2" name="Google Shape;252;p1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3" name="Google Shape;253;p1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4" name="Google Shape;254;p1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5" name="Google Shape;255;p1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6" name="Google Shape;256;p1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7" name="Google Shape;257;p1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58" name="Google Shape;258;p16"/>
          <p:cNvSpPr txBox="1">
            <a:spLocks noGrp="1"/>
          </p:cNvSpPr>
          <p:nvPr>
            <p:ph type="subTitle" idx="1"/>
          </p:nvPr>
        </p:nvSpPr>
        <p:spPr>
          <a:xfrm>
            <a:off x="1974803"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59" name="Google Shape;259;p16"/>
          <p:cNvSpPr txBox="1">
            <a:spLocks noGrp="1"/>
          </p:cNvSpPr>
          <p:nvPr>
            <p:ph type="subTitle" idx="2"/>
          </p:nvPr>
        </p:nvSpPr>
        <p:spPr>
          <a:xfrm>
            <a:off x="4969788"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0" name="Google Shape;260;p16"/>
          <p:cNvSpPr txBox="1">
            <a:spLocks noGrp="1"/>
          </p:cNvSpPr>
          <p:nvPr>
            <p:ph type="subTitle" idx="3"/>
          </p:nvPr>
        </p:nvSpPr>
        <p:spPr>
          <a:xfrm>
            <a:off x="7964777"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1" name="Google Shape;261;p16"/>
          <p:cNvSpPr txBox="1">
            <a:spLocks noGrp="1"/>
          </p:cNvSpPr>
          <p:nvPr>
            <p:ph type="ctrTitle"/>
          </p:nvPr>
        </p:nvSpPr>
        <p:spPr>
          <a:xfrm>
            <a:off x="188501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2" name="Google Shape;262;p16"/>
          <p:cNvSpPr txBox="1">
            <a:spLocks noGrp="1"/>
          </p:cNvSpPr>
          <p:nvPr>
            <p:ph type="ctrTitle" idx="4"/>
          </p:nvPr>
        </p:nvSpPr>
        <p:spPr>
          <a:xfrm>
            <a:off x="4880020"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3" name="Google Shape;263;p16"/>
          <p:cNvSpPr txBox="1">
            <a:spLocks noGrp="1"/>
          </p:cNvSpPr>
          <p:nvPr>
            <p:ph type="ctrTitle" idx="5"/>
          </p:nvPr>
        </p:nvSpPr>
        <p:spPr>
          <a:xfrm>
            <a:off x="787499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4" name="Google Shape;264;p16"/>
          <p:cNvSpPr txBox="1">
            <a:spLocks noGrp="1"/>
          </p:cNvSpPr>
          <p:nvPr>
            <p:ph type="subTitle" idx="6"/>
          </p:nvPr>
        </p:nvSpPr>
        <p:spPr>
          <a:xfrm>
            <a:off x="1974803"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5" name="Google Shape;265;p16"/>
          <p:cNvSpPr txBox="1">
            <a:spLocks noGrp="1"/>
          </p:cNvSpPr>
          <p:nvPr>
            <p:ph type="subTitle" idx="7"/>
          </p:nvPr>
        </p:nvSpPr>
        <p:spPr>
          <a:xfrm>
            <a:off x="4969788"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6" name="Google Shape;266;p16"/>
          <p:cNvSpPr txBox="1">
            <a:spLocks noGrp="1"/>
          </p:cNvSpPr>
          <p:nvPr>
            <p:ph type="subTitle" idx="8"/>
          </p:nvPr>
        </p:nvSpPr>
        <p:spPr>
          <a:xfrm>
            <a:off x="7964760"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7" name="Google Shape;267;p16"/>
          <p:cNvSpPr txBox="1">
            <a:spLocks noGrp="1"/>
          </p:cNvSpPr>
          <p:nvPr>
            <p:ph type="ctrTitle" idx="9"/>
          </p:nvPr>
        </p:nvSpPr>
        <p:spPr>
          <a:xfrm>
            <a:off x="1885000"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8" name="Google Shape;268;p16"/>
          <p:cNvSpPr txBox="1">
            <a:spLocks noGrp="1"/>
          </p:cNvSpPr>
          <p:nvPr>
            <p:ph type="ctrTitle" idx="13"/>
          </p:nvPr>
        </p:nvSpPr>
        <p:spPr>
          <a:xfrm>
            <a:off x="4880004"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9" name="Google Shape;269;p16"/>
          <p:cNvSpPr txBox="1">
            <a:spLocks noGrp="1"/>
          </p:cNvSpPr>
          <p:nvPr>
            <p:ph type="ctrTitle" idx="14"/>
          </p:nvPr>
        </p:nvSpPr>
        <p:spPr>
          <a:xfrm>
            <a:off x="7874981"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70" name="Google Shape;270;p16"/>
          <p:cNvSpPr txBox="1">
            <a:spLocks noGrp="1"/>
          </p:cNvSpPr>
          <p:nvPr>
            <p:ph type="ctrTitle" idx="15"/>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8010239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HANKS &amp; CREDITS">
  <p:cSld name="THANKS &amp; CREDITS">
    <p:spTree>
      <p:nvGrpSpPr>
        <p:cNvPr id="1" name="Shape 271"/>
        <p:cNvGrpSpPr/>
        <p:nvPr/>
      </p:nvGrpSpPr>
      <p:grpSpPr>
        <a:xfrm>
          <a:off x="0" y="0"/>
          <a:ext cx="0" cy="0"/>
          <a:chOff x="0" y="0"/>
          <a:chExt cx="0" cy="0"/>
        </a:xfrm>
      </p:grpSpPr>
      <p:grpSp>
        <p:nvGrpSpPr>
          <p:cNvPr id="272" name="Google Shape;272;p17"/>
          <p:cNvGrpSpPr/>
          <p:nvPr/>
        </p:nvGrpSpPr>
        <p:grpSpPr>
          <a:xfrm>
            <a:off x="-16603" y="413700"/>
            <a:ext cx="12241067" cy="6051067"/>
            <a:chOff x="-12452" y="310275"/>
            <a:chExt cx="9180800" cy="4538300"/>
          </a:xfrm>
        </p:grpSpPr>
        <p:cxnSp>
          <p:nvCxnSpPr>
            <p:cNvPr id="273" name="Google Shape;273;p1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4" name="Google Shape;274;p1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5" name="Google Shape;275;p1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6" name="Google Shape;276;p1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7" name="Google Shape;277;p1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8" name="Google Shape;278;p1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9" name="Google Shape;279;p1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0" name="Google Shape;280;p1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1" name="Google Shape;281;p1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2" name="Google Shape;282;p1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3" name="Google Shape;283;p1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4" name="Google Shape;284;p1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85" name="Google Shape;285;p17"/>
          <p:cNvSpPr txBox="1">
            <a:spLocks noGrp="1"/>
          </p:cNvSpPr>
          <p:nvPr>
            <p:ph type="ctrTitle"/>
          </p:nvPr>
        </p:nvSpPr>
        <p:spPr>
          <a:xfrm>
            <a:off x="1252700" y="1197133"/>
            <a:ext cx="68352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286" name="Google Shape;286;p17"/>
          <p:cNvSpPr txBox="1">
            <a:spLocks noGrp="1"/>
          </p:cNvSpPr>
          <p:nvPr>
            <p:ph type="subTitle" idx="1"/>
          </p:nvPr>
        </p:nvSpPr>
        <p:spPr>
          <a:xfrm>
            <a:off x="1252700" y="2739400"/>
            <a:ext cx="3888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287" name="Google Shape;287;p17"/>
          <p:cNvSpPr txBox="1"/>
          <p:nvPr/>
        </p:nvSpPr>
        <p:spPr>
          <a:xfrm>
            <a:off x="1252700" y="4710800"/>
            <a:ext cx="4138000" cy="13588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CREDITS: This presentation template was created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2"/>
              </a:rPr>
              <a:t>Slidesgo</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including icons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3"/>
              </a:rPr>
              <a:t>Flatico</a:t>
            </a:r>
            <a:r>
              <a:rPr kumimoji="0" lang="en" sz="1067" b="0"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3"/>
              </a:rPr>
              <a:t>n</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and infographics &amp; images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4"/>
              </a:rPr>
              <a:t>Freepik</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a:t>
            </a:r>
            <a:endParaRPr kumimoji="0" sz="1067" b="0" i="0" u="none" strike="noStrike" kern="0" cap="none" spc="0" normalizeH="0" baseline="0" noProof="0">
              <a:ln>
                <a:noFill/>
              </a:ln>
              <a:solidFill>
                <a:srgbClr val="000000"/>
              </a:solidFill>
              <a:effectLst/>
              <a:uLnTx/>
              <a:uFillTx/>
              <a:latin typeface="Comfortaa"/>
              <a:ea typeface="Comfortaa"/>
              <a:cs typeface="Comfortaa"/>
              <a:sym typeface="Comfortaa"/>
            </a:endParaRPr>
          </a:p>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endParaRPr kumimoji="0" sz="1067" b="0" i="0" u="none" strike="noStrike" kern="0" cap="none" spc="0" normalizeH="0" baseline="0" noProof="0">
              <a:ln>
                <a:noFill/>
              </a:ln>
              <a:solidFill>
                <a:srgbClr val="000000"/>
              </a:solidFill>
              <a:effectLst/>
              <a:uLnTx/>
              <a:uFillTx/>
              <a:latin typeface="Comfortaa"/>
              <a:ea typeface="Comfortaa"/>
              <a:cs typeface="Comfortaa"/>
              <a:sym typeface="Comfortaa"/>
            </a:endParaRPr>
          </a:p>
        </p:txBody>
      </p:sp>
    </p:spTree>
    <p:extLst>
      <p:ext uri="{BB962C8B-B14F-4D97-AF65-F5344CB8AC3E}">
        <p14:creationId xmlns:p14="http://schemas.microsoft.com/office/powerpoint/2010/main" val="895785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962123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 BULLET POINTS">
  <p:cSld name="1_TITLE + BULLET POINTS">
    <p:spTree>
      <p:nvGrpSpPr>
        <p:cNvPr id="1" name="Shape 288"/>
        <p:cNvGrpSpPr/>
        <p:nvPr/>
      </p:nvGrpSpPr>
      <p:grpSpPr>
        <a:xfrm>
          <a:off x="0" y="0"/>
          <a:ext cx="0" cy="0"/>
          <a:chOff x="0" y="0"/>
          <a:chExt cx="0" cy="0"/>
        </a:xfrm>
      </p:grpSpPr>
      <p:grpSp>
        <p:nvGrpSpPr>
          <p:cNvPr id="289" name="Google Shape;289;p18"/>
          <p:cNvGrpSpPr/>
          <p:nvPr/>
        </p:nvGrpSpPr>
        <p:grpSpPr>
          <a:xfrm>
            <a:off x="-16603" y="413700"/>
            <a:ext cx="12241067" cy="6051067"/>
            <a:chOff x="-12452" y="310275"/>
            <a:chExt cx="9180800" cy="4538300"/>
          </a:xfrm>
        </p:grpSpPr>
        <p:cxnSp>
          <p:nvCxnSpPr>
            <p:cNvPr id="290" name="Google Shape;290;p18"/>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1" name="Google Shape;291;p18"/>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2" name="Google Shape;292;p18"/>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3" name="Google Shape;293;p18"/>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4" name="Google Shape;294;p18"/>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5" name="Google Shape;295;p18"/>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6" name="Google Shape;296;p18"/>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7" name="Google Shape;297;p18"/>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8" name="Google Shape;298;p18"/>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9" name="Google Shape;299;p18"/>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0" name="Google Shape;300;p18"/>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1" name="Google Shape;301;p18"/>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02" name="Google Shape;302;p18"/>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303" name="Google Shape;303;p18"/>
          <p:cNvSpPr txBox="1">
            <a:spLocks noGrp="1"/>
          </p:cNvSpPr>
          <p:nvPr>
            <p:ph type="body" idx="1"/>
          </p:nvPr>
        </p:nvSpPr>
        <p:spPr>
          <a:xfrm>
            <a:off x="1479551" y="2057400"/>
            <a:ext cx="4419600" cy="41616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SzPts val="1100"/>
              <a:buFont typeface="Comfortaa"/>
              <a:buChar char="●"/>
              <a:defRPr sz="1467">
                <a:latin typeface="Comfortaa"/>
                <a:ea typeface="Comfortaa"/>
                <a:cs typeface="Comfortaa"/>
                <a:sym typeface="Comfortaa"/>
              </a:defRPr>
            </a:lvl1pPr>
            <a:lvl2pPr marL="1219170" lvl="1"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2pPr>
            <a:lvl3pPr marL="1828754" lvl="2"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3pPr>
            <a:lvl4pPr marL="2438339" lvl="3"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4pPr>
            <a:lvl5pPr marL="3047924" lvl="4"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5pPr>
            <a:lvl6pPr marL="3657509" lvl="5"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6pPr>
            <a:lvl7pPr marL="4267093" lvl="6"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7pPr>
            <a:lvl8pPr marL="4876678" lvl="7"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8pPr>
            <a:lvl9pPr marL="5486263" lvl="8" indent="-397923" rtl="0">
              <a:lnSpc>
                <a:spcPct val="115000"/>
              </a:lnSpc>
              <a:spcBef>
                <a:spcPts val="2133"/>
              </a:spcBef>
              <a:spcAft>
                <a:spcPts val="2133"/>
              </a:spcAft>
              <a:buSzPts val="1100"/>
              <a:buFont typeface="Comfortaa"/>
              <a:buChar char="■"/>
              <a:defRPr sz="1467">
                <a:latin typeface="Comfortaa"/>
                <a:ea typeface="Comfortaa"/>
                <a:cs typeface="Comfortaa"/>
                <a:sym typeface="Comfortaa"/>
              </a:defRPr>
            </a:lvl9pPr>
          </a:lstStyle>
          <a:p>
            <a:endParaRPr/>
          </a:p>
        </p:txBody>
      </p:sp>
      <p:sp>
        <p:nvSpPr>
          <p:cNvPr id="304" name="Google Shape;304;p18"/>
          <p:cNvSpPr txBox="1">
            <a:spLocks noGrp="1"/>
          </p:cNvSpPr>
          <p:nvPr>
            <p:ph type="body" idx="2"/>
          </p:nvPr>
        </p:nvSpPr>
        <p:spPr>
          <a:xfrm>
            <a:off x="6292851" y="2057400"/>
            <a:ext cx="4419600" cy="41616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SzPts val="1100"/>
              <a:buFont typeface="Comfortaa"/>
              <a:buChar char="●"/>
              <a:defRPr sz="1467">
                <a:latin typeface="Comfortaa"/>
                <a:ea typeface="Comfortaa"/>
                <a:cs typeface="Comfortaa"/>
                <a:sym typeface="Comfortaa"/>
              </a:defRPr>
            </a:lvl1pPr>
            <a:lvl2pPr marL="1219170" lvl="1"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2pPr>
            <a:lvl3pPr marL="1828754" lvl="2"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3pPr>
            <a:lvl4pPr marL="2438339" lvl="3"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4pPr>
            <a:lvl5pPr marL="3047924" lvl="4"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5pPr>
            <a:lvl6pPr marL="3657509" lvl="5"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6pPr>
            <a:lvl7pPr marL="4267093" lvl="6"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7pPr>
            <a:lvl8pPr marL="4876678" lvl="7"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8pPr>
            <a:lvl9pPr marL="5486263" lvl="8" indent="-397923" rtl="0">
              <a:lnSpc>
                <a:spcPct val="115000"/>
              </a:lnSpc>
              <a:spcBef>
                <a:spcPts val="2133"/>
              </a:spcBef>
              <a:spcAft>
                <a:spcPts val="2133"/>
              </a:spcAft>
              <a:buSzPts val="1100"/>
              <a:buFont typeface="Comfortaa"/>
              <a:buChar char="■"/>
              <a:defRPr sz="1467">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8121860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05"/>
        <p:cNvGrpSpPr/>
        <p:nvPr/>
      </p:nvGrpSpPr>
      <p:grpSpPr>
        <a:xfrm>
          <a:off x="0" y="0"/>
          <a:ext cx="0" cy="0"/>
          <a:chOff x="0" y="0"/>
          <a:chExt cx="0" cy="0"/>
        </a:xfrm>
      </p:grpSpPr>
      <p:grpSp>
        <p:nvGrpSpPr>
          <p:cNvPr id="306" name="Google Shape;306;p19"/>
          <p:cNvGrpSpPr/>
          <p:nvPr/>
        </p:nvGrpSpPr>
        <p:grpSpPr>
          <a:xfrm>
            <a:off x="-16603" y="413700"/>
            <a:ext cx="12241067" cy="6051067"/>
            <a:chOff x="-12452" y="310275"/>
            <a:chExt cx="9180800" cy="4538300"/>
          </a:xfrm>
        </p:grpSpPr>
        <p:cxnSp>
          <p:nvCxnSpPr>
            <p:cNvPr id="307" name="Google Shape;307;p1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8" name="Google Shape;308;p1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9" name="Google Shape;309;p1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0" name="Google Shape;310;p1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1" name="Google Shape;311;p1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2" name="Google Shape;312;p1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3" name="Google Shape;313;p1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4" name="Google Shape;314;p1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5" name="Google Shape;315;p1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6" name="Google Shape;316;p1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7" name="Google Shape;317;p1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8" name="Google Shape;318;p1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Tree>
    <p:extLst>
      <p:ext uri="{BB962C8B-B14F-4D97-AF65-F5344CB8AC3E}">
        <p14:creationId xmlns:p14="http://schemas.microsoft.com/office/powerpoint/2010/main" val="8436105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319"/>
        <p:cNvGrpSpPr/>
        <p:nvPr/>
      </p:nvGrpSpPr>
      <p:grpSpPr>
        <a:xfrm>
          <a:off x="0" y="0"/>
          <a:ext cx="0" cy="0"/>
          <a:chOff x="0" y="0"/>
          <a:chExt cx="0" cy="0"/>
        </a:xfrm>
      </p:grpSpPr>
    </p:spTree>
    <p:extLst>
      <p:ext uri="{BB962C8B-B14F-4D97-AF65-F5344CB8AC3E}">
        <p14:creationId xmlns:p14="http://schemas.microsoft.com/office/powerpoint/2010/main" val="19963074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376943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3791744" y="502830"/>
            <a:ext cx="4608512" cy="4620329"/>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grpSp>
      <p:sp>
        <p:nvSpPr>
          <p:cNvPr id="7" name="Text Placeholder 9"/>
          <p:cNvSpPr>
            <a:spLocks noGrp="1"/>
          </p:cNvSpPr>
          <p:nvPr>
            <p:ph type="body" sz="quarter" idx="10" hasCustomPrompt="1"/>
          </p:nvPr>
        </p:nvSpPr>
        <p:spPr>
          <a:xfrm>
            <a:off x="3772131" y="5106393"/>
            <a:ext cx="4608512" cy="768084"/>
          </a:xfrm>
          <a:prstGeom prst="rect">
            <a:avLst/>
          </a:prstGeom>
        </p:spPr>
        <p:txBody>
          <a:bodyPr anchor="ctr"/>
          <a:lstStyle>
            <a:lvl1pPr marL="0" indent="0" algn="ctr">
              <a:buNone/>
              <a:defRPr sz="48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3771933" y="5925277"/>
            <a:ext cx="4608512"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7192087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4591743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7365095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1151424" y="2133096"/>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789508" y="2129832"/>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6446311" y="2129832"/>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9102681" y="2133096"/>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2" name="Block Arc 1"/>
          <p:cNvSpPr/>
          <p:nvPr userDrawn="1"/>
        </p:nvSpPr>
        <p:spPr>
          <a:xfrm>
            <a:off x="911424" y="1893096"/>
            <a:ext cx="2400000" cy="24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2" name="Block Arc 11"/>
          <p:cNvSpPr/>
          <p:nvPr userDrawn="1"/>
        </p:nvSpPr>
        <p:spPr>
          <a:xfrm>
            <a:off x="3561843" y="1893096"/>
            <a:ext cx="2400000" cy="24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black"/>
              </a:solidFill>
              <a:effectLst/>
              <a:uLnTx/>
              <a:uFillTx/>
              <a:latin typeface="Arial"/>
              <a:cs typeface="+mn-cs"/>
            </a:endParaRPr>
          </a:p>
        </p:txBody>
      </p:sp>
      <p:sp>
        <p:nvSpPr>
          <p:cNvPr id="13" name="Block Arc 12"/>
          <p:cNvSpPr/>
          <p:nvPr userDrawn="1"/>
        </p:nvSpPr>
        <p:spPr>
          <a:xfrm>
            <a:off x="6212261" y="1893096"/>
            <a:ext cx="2400000" cy="24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4" name="Block Arc 13"/>
          <p:cNvSpPr/>
          <p:nvPr userDrawn="1"/>
        </p:nvSpPr>
        <p:spPr>
          <a:xfrm>
            <a:off x="8862681" y="1893096"/>
            <a:ext cx="2400000" cy="24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5957589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472011" y="1508786"/>
            <a:ext cx="3799787" cy="486556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grpSp>
    </p:spTree>
    <p:extLst>
      <p:ext uri="{BB962C8B-B14F-4D97-AF65-F5344CB8AC3E}">
        <p14:creationId xmlns:p14="http://schemas.microsoft.com/office/powerpoint/2010/main" val="26043151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0"/>
            <a:ext cx="12192000" cy="3717032"/>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803719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29619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3695733" y="1873019"/>
            <a:ext cx="8496267" cy="403244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33413879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4079776" cy="292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8112000" y="3930000"/>
            <a:ext cx="4080000" cy="292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50076752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4704523" y="0"/>
            <a:ext cx="2831637" cy="4293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9360363" y="2564904"/>
            <a:ext cx="2831637" cy="4293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4756392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957145" y="1700808"/>
            <a:ext cx="3264727"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4452723" y="1700808"/>
            <a:ext cx="3264364"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7947939" y="1700808"/>
            <a:ext cx="3264364"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8320139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76382" y="1700809"/>
            <a:ext cx="3898337" cy="3358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96862" y="1700809"/>
            <a:ext cx="3898337" cy="335815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2110208" y="1832542"/>
            <a:ext cx="3600000" cy="211311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6427952" y="1832542"/>
            <a:ext cx="3648000" cy="211311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750895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3796148" y="1572993"/>
            <a:ext cx="4535419" cy="4535419"/>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46967" y="1438674"/>
            <a:ext cx="4497771" cy="5446711"/>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755105" y="1622871"/>
            <a:ext cx="2593953" cy="400686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67403360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728952"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3" name="Picture Placeholder 2"/>
          <p:cNvSpPr>
            <a:spLocks noGrp="1"/>
          </p:cNvSpPr>
          <p:nvPr>
            <p:ph type="pic" idx="10" hasCustomPrompt="1"/>
          </p:nvPr>
        </p:nvSpPr>
        <p:spPr>
          <a:xfrm>
            <a:off x="728504"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Rectangle 3"/>
          <p:cNvSpPr/>
          <p:nvPr userDrawn="1"/>
        </p:nvSpPr>
        <p:spPr>
          <a:xfrm>
            <a:off x="728504" y="2956276"/>
            <a:ext cx="2592000" cy="707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5" name="Rectangle 4"/>
          <p:cNvSpPr/>
          <p:nvPr userDrawn="1"/>
        </p:nvSpPr>
        <p:spPr>
          <a:xfrm>
            <a:off x="728056" y="5447872"/>
            <a:ext cx="2592000" cy="707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6" name="Picture Placeholder 2"/>
          <p:cNvSpPr>
            <a:spLocks noGrp="1"/>
          </p:cNvSpPr>
          <p:nvPr>
            <p:ph type="pic" idx="11" hasCustomPrompt="1"/>
          </p:nvPr>
        </p:nvSpPr>
        <p:spPr>
          <a:xfrm>
            <a:off x="3444409"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7" name="Picture Placeholder 2"/>
          <p:cNvSpPr>
            <a:spLocks noGrp="1"/>
          </p:cNvSpPr>
          <p:nvPr>
            <p:ph type="pic" idx="12" hasCustomPrompt="1"/>
          </p:nvPr>
        </p:nvSpPr>
        <p:spPr>
          <a:xfrm>
            <a:off x="3443961"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Rectangle 7"/>
          <p:cNvSpPr/>
          <p:nvPr userDrawn="1"/>
        </p:nvSpPr>
        <p:spPr>
          <a:xfrm>
            <a:off x="3443961" y="2956276"/>
            <a:ext cx="2592000" cy="707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ectangle 8"/>
          <p:cNvSpPr/>
          <p:nvPr userDrawn="1"/>
        </p:nvSpPr>
        <p:spPr>
          <a:xfrm>
            <a:off x="3443513" y="5447872"/>
            <a:ext cx="2592000" cy="707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0" name="Picture Placeholder 2"/>
          <p:cNvSpPr>
            <a:spLocks noGrp="1"/>
          </p:cNvSpPr>
          <p:nvPr>
            <p:ph type="pic" idx="13" hasCustomPrompt="1"/>
          </p:nvPr>
        </p:nvSpPr>
        <p:spPr>
          <a:xfrm>
            <a:off x="6159867"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1" name="Picture Placeholder 2"/>
          <p:cNvSpPr>
            <a:spLocks noGrp="1"/>
          </p:cNvSpPr>
          <p:nvPr>
            <p:ph type="pic" idx="14" hasCustomPrompt="1"/>
          </p:nvPr>
        </p:nvSpPr>
        <p:spPr>
          <a:xfrm>
            <a:off x="6159419"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2" name="Rectangle 11"/>
          <p:cNvSpPr/>
          <p:nvPr userDrawn="1"/>
        </p:nvSpPr>
        <p:spPr>
          <a:xfrm>
            <a:off x="6159419" y="2956276"/>
            <a:ext cx="2592000" cy="707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3" name="Rectangle 12"/>
          <p:cNvSpPr/>
          <p:nvPr userDrawn="1"/>
        </p:nvSpPr>
        <p:spPr>
          <a:xfrm>
            <a:off x="6158971" y="5447872"/>
            <a:ext cx="2592000" cy="707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4" name="Picture Placeholder 2"/>
          <p:cNvSpPr>
            <a:spLocks noGrp="1"/>
          </p:cNvSpPr>
          <p:nvPr>
            <p:ph type="pic" idx="15" hasCustomPrompt="1"/>
          </p:nvPr>
        </p:nvSpPr>
        <p:spPr>
          <a:xfrm>
            <a:off x="8875325"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6" hasCustomPrompt="1"/>
          </p:nvPr>
        </p:nvSpPr>
        <p:spPr>
          <a:xfrm>
            <a:off x="8874877"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6" name="Rectangle 15"/>
          <p:cNvSpPr/>
          <p:nvPr userDrawn="1"/>
        </p:nvSpPr>
        <p:spPr>
          <a:xfrm>
            <a:off x="8874877" y="2956276"/>
            <a:ext cx="2592000" cy="707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7" name="Rectangle 16"/>
          <p:cNvSpPr/>
          <p:nvPr userDrawn="1"/>
        </p:nvSpPr>
        <p:spPr>
          <a:xfrm>
            <a:off x="8874429" y="5447872"/>
            <a:ext cx="2592000" cy="707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808025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377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9159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19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9823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77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50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9EC84A3-EA93-4043-A5D1-480246F3C092}" type="datetimeFigureOut">
              <a:rPr lang="tr-TR" smtClean="0"/>
              <a:t>21.04.2021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CFBE43B-8657-4655-B49E-3BE12EA63C11}" type="slidenum">
              <a:rPr lang="tr-TR" smtClean="0"/>
              <a:t>‹#›</a:t>
            </a:fld>
            <a:endParaRPr lang="tr-TR"/>
          </a:p>
        </p:txBody>
      </p:sp>
    </p:spTree>
    <p:extLst>
      <p:ext uri="{BB962C8B-B14F-4D97-AF65-F5344CB8AC3E}">
        <p14:creationId xmlns:p14="http://schemas.microsoft.com/office/powerpoint/2010/main" val="4253461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8847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873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5160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714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404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857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9203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214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4644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98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89EC84A3-EA93-4043-A5D1-480246F3C092}" type="datetimeFigureOut">
              <a:rPr lang="tr-TR" smtClean="0"/>
              <a:t>21.04.2021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CFBE43B-8657-4655-B49E-3BE12EA63C11}" type="slidenum">
              <a:rPr lang="tr-TR" smtClean="0"/>
              <a:t>‹#›</a:t>
            </a:fld>
            <a:endParaRPr lang="tr-TR"/>
          </a:p>
        </p:txBody>
      </p:sp>
    </p:spTree>
    <p:extLst>
      <p:ext uri="{BB962C8B-B14F-4D97-AF65-F5344CB8AC3E}">
        <p14:creationId xmlns:p14="http://schemas.microsoft.com/office/powerpoint/2010/main" val="27832149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183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1100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867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9066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8247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0817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0242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2567806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3517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14370666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9EC84A3-EA93-4043-A5D1-480246F3C092}" type="datetimeFigureOut">
              <a:rPr lang="tr-TR" smtClean="0"/>
              <a:t>21.04.2021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CFBE43B-8657-4655-B49E-3BE12EA63C11}" type="slidenum">
              <a:rPr lang="tr-TR" smtClean="0"/>
              <a:t>‹#›</a:t>
            </a:fld>
            <a:endParaRPr lang="tr-TR"/>
          </a:p>
        </p:txBody>
      </p:sp>
    </p:spTree>
    <p:extLst>
      <p:ext uri="{BB962C8B-B14F-4D97-AF65-F5344CB8AC3E}">
        <p14:creationId xmlns:p14="http://schemas.microsoft.com/office/powerpoint/2010/main" val="3547800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0135037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35248435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632419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571621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22993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27288618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6357924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2407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50891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092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9EC84A3-EA93-4043-A5D1-480246F3C092}" type="datetimeFigureOut">
              <a:rPr lang="tr-TR" smtClean="0"/>
              <a:t>21.04.2021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CFBE43B-8657-4655-B49E-3BE12EA63C11}" type="slidenum">
              <a:rPr lang="tr-TR" smtClean="0"/>
              <a:t>‹#›</a:t>
            </a:fld>
            <a:endParaRPr lang="tr-TR"/>
          </a:p>
        </p:txBody>
      </p:sp>
    </p:spTree>
    <p:extLst>
      <p:ext uri="{BB962C8B-B14F-4D97-AF65-F5344CB8AC3E}">
        <p14:creationId xmlns:p14="http://schemas.microsoft.com/office/powerpoint/2010/main" val="32375892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38184808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3041189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ay - Half Tone">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100000">
                <a:srgbClr val="CBCFD3"/>
              </a:gs>
              <a:gs pos="0">
                <a:srgbClr val="E1E4E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5816988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9522216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190432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8712485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952868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14479275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2952133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306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9EC84A3-EA93-4043-A5D1-480246F3C092}" type="datetimeFigureOut">
              <a:rPr lang="tr-TR" smtClean="0"/>
              <a:t>21.04.2021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CFBE43B-8657-4655-B49E-3BE12EA63C11}" type="slidenum">
              <a:rPr lang="tr-TR" smtClean="0"/>
              <a:t>‹#›</a:t>
            </a:fld>
            <a:endParaRPr lang="tr-TR"/>
          </a:p>
        </p:txBody>
      </p:sp>
    </p:spTree>
    <p:extLst>
      <p:ext uri="{BB962C8B-B14F-4D97-AF65-F5344CB8AC3E}">
        <p14:creationId xmlns:p14="http://schemas.microsoft.com/office/powerpoint/2010/main" val="6204844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16009076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4474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2751233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9123966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Gray - Half Tone">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100000">
                <a:srgbClr val="CBCFD3"/>
              </a:gs>
              <a:gs pos="0">
                <a:srgbClr val="E1E4E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4292020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23453828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9552218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508651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41431523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3325987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9EC84A3-EA93-4043-A5D1-480246F3C092}" type="datetimeFigureOut">
              <a:rPr lang="tr-TR" smtClean="0"/>
              <a:t>21.04.2021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CFBE43B-8657-4655-B49E-3BE12EA63C11}" type="slidenum">
              <a:rPr lang="tr-TR" smtClean="0"/>
              <a:t>‹#›</a:t>
            </a:fld>
            <a:endParaRPr lang="tr-TR"/>
          </a:p>
        </p:txBody>
      </p:sp>
    </p:spTree>
    <p:extLst>
      <p:ext uri="{BB962C8B-B14F-4D97-AF65-F5344CB8AC3E}">
        <p14:creationId xmlns:p14="http://schemas.microsoft.com/office/powerpoint/2010/main" val="42108880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3109382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3118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39210895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741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27070328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5437680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3737734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2263202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9143003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016321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9EC84A3-EA93-4043-A5D1-480246F3C092}" type="datetimeFigureOut">
              <a:rPr lang="tr-TR" smtClean="0"/>
              <a:t>21.04.2021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CFBE43B-8657-4655-B49E-3BE12EA63C11}" type="slidenum">
              <a:rPr lang="tr-TR" smtClean="0"/>
              <a:t>‹#›</a:t>
            </a:fld>
            <a:endParaRPr lang="tr-TR"/>
          </a:p>
        </p:txBody>
      </p:sp>
    </p:spTree>
    <p:extLst>
      <p:ext uri="{BB962C8B-B14F-4D97-AF65-F5344CB8AC3E}">
        <p14:creationId xmlns:p14="http://schemas.microsoft.com/office/powerpoint/2010/main" val="23899218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1966751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899763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2759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3360987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50822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22315412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2238556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27923181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483118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4012833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9EC84A3-EA93-4043-A5D1-480246F3C092}" type="datetimeFigureOut">
              <a:rPr lang="tr-TR" smtClean="0"/>
              <a:t>21.04.2021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CFBE43B-8657-4655-B49E-3BE12EA63C11}" type="slidenum">
              <a:rPr lang="tr-TR" smtClean="0"/>
              <a:t>‹#›</a:t>
            </a:fld>
            <a:endParaRPr lang="tr-TR"/>
          </a:p>
        </p:txBody>
      </p:sp>
    </p:spTree>
    <p:extLst>
      <p:ext uri="{BB962C8B-B14F-4D97-AF65-F5344CB8AC3E}">
        <p14:creationId xmlns:p14="http://schemas.microsoft.com/office/powerpoint/2010/main" val="9112258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6712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21351049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9597761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992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41860809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69935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2704289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6155580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4652422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500966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theme" Target="../theme/theme10.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theme" Target="../theme/theme11.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C84A3-EA93-4043-A5D1-480246F3C092}" type="datetimeFigureOut">
              <a:rPr lang="tr-TR" smtClean="0"/>
              <a:t>21.04.2021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FBE43B-8657-4655-B49E-3BE12EA63C11}" type="slidenum">
              <a:rPr lang="tr-TR" smtClean="0"/>
              <a:t>‹#›</a:t>
            </a:fld>
            <a:endParaRPr lang="tr-TR"/>
          </a:p>
        </p:txBody>
      </p:sp>
    </p:spTree>
    <p:extLst>
      <p:ext uri="{BB962C8B-B14F-4D97-AF65-F5344CB8AC3E}">
        <p14:creationId xmlns:p14="http://schemas.microsoft.com/office/powerpoint/2010/main" val="4028389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307361548"/>
      </p:ext>
    </p:extLst>
  </p:cSld>
  <p:clrMap bg1="lt1" tx1="dk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965336"/>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2299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33900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400210141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238077932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280017277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114368007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71355374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297525731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0.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6.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3" Type="http://schemas.openxmlformats.org/officeDocument/2006/relationships/hyperlink" Target="https://wordwall.net/play/14833/610/637" TargetMode="External"/><Relationship Id="rId2" Type="http://schemas.openxmlformats.org/officeDocument/2006/relationships/image" Target="../media/image30.png"/><Relationship Id="rId1" Type="http://schemas.openxmlformats.org/officeDocument/2006/relationships/slideLayout" Target="../slideLayouts/slideLayout121.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42.xml"/><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7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88.xml"/><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99.xml"/><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6.xml"/><Relationship Id="rId7" Type="http://schemas.openxmlformats.org/officeDocument/2006/relationships/hyperlink" Target="https://www.facebook.com/groups/144669549475946" TargetMode="External"/><Relationship Id="rId2" Type="http://schemas.openxmlformats.org/officeDocument/2006/relationships/slideLayout" Target="../slideLayouts/slideLayout129.xml"/><Relationship Id="rId1" Type="http://schemas.openxmlformats.org/officeDocument/2006/relationships/tags" Target="../tags/tag1.xml"/><Relationship Id="rId6" Type="http://schemas.openxmlformats.org/officeDocument/2006/relationships/image" Target="../media/image34.png"/><Relationship Id="rId5" Type="http://schemas.openxmlformats.org/officeDocument/2006/relationships/hyperlink" Target="http://www.dindersimateryal.com/" TargetMode="External"/><Relationship Id="rId10" Type="http://schemas.openxmlformats.org/officeDocument/2006/relationships/hyperlink" Target="https://www.dindersimateryal.com/?SyfNmb=4&amp;pt=G%C3%96R%C3%9C%C5%9E%20VE%20%C3%96NER%C4%B0" TargetMode="External"/><Relationship Id="rId4" Type="http://schemas.openxmlformats.org/officeDocument/2006/relationships/image" Target="../media/image33.jpg"/><Relationship Id="rId9"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137331" y="528764"/>
            <a:ext cx="7733655" cy="1083346"/>
          </a:xfrm>
          <a:prstGeom prst="roundRect">
            <a:avLst>
              <a:gd name="adj" fmla="val 33992"/>
            </a:avLst>
          </a:prstGeom>
          <a:solidFill>
            <a:srgbClr val="02AC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pic>
        <p:nvPicPr>
          <p:cNvPr id="3" name="Picture 6" descr="İkra Koleji | Adıya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9988" y="1223889"/>
            <a:ext cx="3328671" cy="50854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16">
            <a:extLst>
              <a:ext uri="{FF2B5EF4-FFF2-40B4-BE49-F238E27FC236}">
                <a16:creationId xmlns:a16="http://schemas.microsoft.com/office/drawing/2014/main" id="{AE28BAD3-E69F-4E7B-AEF6-FE9DD15B2679}"/>
              </a:ext>
            </a:extLst>
          </p:cNvPr>
          <p:cNvSpPr/>
          <p:nvPr/>
        </p:nvSpPr>
        <p:spPr>
          <a:xfrm rot="16200000">
            <a:off x="3740195" y="-311302"/>
            <a:ext cx="996223" cy="7194798"/>
          </a:xfrm>
          <a:prstGeom prst="roundRect">
            <a:avLst>
              <a:gd name="adj" fmla="val 50000"/>
            </a:avLst>
          </a:prstGeom>
          <a:solidFill>
            <a:srgbClr val="E4B912"/>
          </a:solidFill>
          <a:ln w="76200" cap="flat" cmpd="sng" algn="ctr">
            <a:solidFill>
              <a:sysClr val="window" lastClr="FFFFFF"/>
            </a:solid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TextBox 39">
            <a:extLst>
              <a:ext uri="{FF2B5EF4-FFF2-40B4-BE49-F238E27FC236}">
                <a16:creationId xmlns:a16="http://schemas.microsoft.com/office/drawing/2014/main" id="{AFF370A0-3572-4AF7-B03B-C38B5F6F5D0A}"/>
              </a:ext>
            </a:extLst>
          </p:cNvPr>
          <p:cNvSpPr txBox="1"/>
          <p:nvPr/>
        </p:nvSpPr>
        <p:spPr>
          <a:xfrm>
            <a:off x="407668" y="728949"/>
            <a:ext cx="7192983" cy="707886"/>
          </a:xfrm>
          <a:prstGeom prst="rect">
            <a:avLst/>
          </a:prstGeom>
          <a:noFill/>
        </p:spPr>
        <p:txBody>
          <a:bodyPr wrap="square" rtlCol="0">
            <a:spAutoFit/>
          </a:bodyPr>
          <a:lstStyle/>
          <a:p>
            <a:pPr algn="ctr"/>
            <a:r>
              <a:rPr lang="tr-TR" sz="4000" dirty="0">
                <a:solidFill>
                  <a:prstClr val="black"/>
                </a:solidFill>
                <a:latin typeface="Calibri" panose="020F0502020204030204"/>
              </a:rPr>
              <a:t>5. ÜNİTE: TEMEL DEĞERLERİMİZ</a:t>
            </a:r>
            <a:endParaRPr lang="en-US" sz="8000" dirty="0">
              <a:solidFill>
                <a:prstClr val="black"/>
              </a:solidFill>
              <a:latin typeface="Century Gothic" panose="020B0502020202020204" pitchFamily="34" charset="0"/>
            </a:endParaRPr>
          </a:p>
        </p:txBody>
      </p:sp>
      <p:sp>
        <p:nvSpPr>
          <p:cNvPr id="9" name="Rectangle: Rounded Corners 16">
            <a:extLst>
              <a:ext uri="{FF2B5EF4-FFF2-40B4-BE49-F238E27FC236}">
                <a16:creationId xmlns:a16="http://schemas.microsoft.com/office/drawing/2014/main" id="{AE28BAD3-E69F-4E7B-AEF6-FE9DD15B2679}"/>
              </a:ext>
            </a:extLst>
          </p:cNvPr>
          <p:cNvSpPr/>
          <p:nvPr/>
        </p:nvSpPr>
        <p:spPr>
          <a:xfrm rot="16200000">
            <a:off x="3899373" y="1308768"/>
            <a:ext cx="820694" cy="7196945"/>
          </a:xfrm>
          <a:prstGeom prst="roundRect">
            <a:avLst>
              <a:gd name="adj" fmla="val 50000"/>
            </a:avLst>
          </a:prstGeom>
          <a:solidFill>
            <a:srgbClr val="5B9BD5">
              <a:lumMod val="60000"/>
              <a:lumOff val="40000"/>
            </a:srgbClr>
          </a:solidFill>
          <a:ln w="76200" cap="flat" cmpd="sng" algn="ctr">
            <a:solidFill>
              <a:sysClr val="window" lastClr="FFFFFF"/>
            </a:solid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Dikdörtgen 12"/>
          <p:cNvSpPr/>
          <p:nvPr/>
        </p:nvSpPr>
        <p:spPr>
          <a:xfrm>
            <a:off x="1547448" y="3022579"/>
            <a:ext cx="6189950" cy="523220"/>
          </a:xfrm>
          <a:prstGeom prst="rect">
            <a:avLst/>
          </a:prstGeom>
        </p:spPr>
        <p:txBody>
          <a:bodyPr wrap="square">
            <a:spAutoFit/>
          </a:bodyPr>
          <a:lstStyle/>
          <a:p>
            <a:r>
              <a:rPr lang="tr-TR" sz="2800" dirty="0" smtClean="0">
                <a:solidFill>
                  <a:prstClr val="black"/>
                </a:solidFill>
                <a:latin typeface="Calibri" panose="020F0502020204030204"/>
              </a:rPr>
              <a:t>Toplumumuzu Birleştiren Temel Değerler</a:t>
            </a:r>
            <a:endParaRPr lang="tr-TR" sz="2800" dirty="0">
              <a:solidFill>
                <a:prstClr val="black"/>
              </a:solidFill>
              <a:latin typeface="Calibri" panose="020F0502020204030204"/>
            </a:endParaRPr>
          </a:p>
        </p:txBody>
      </p:sp>
      <p:sp>
        <p:nvSpPr>
          <p:cNvPr id="14" name="Dikdörtgen 13"/>
          <p:cNvSpPr/>
          <p:nvPr/>
        </p:nvSpPr>
        <p:spPr>
          <a:xfrm>
            <a:off x="1786599" y="4630026"/>
            <a:ext cx="6179814" cy="523220"/>
          </a:xfrm>
          <a:prstGeom prst="rect">
            <a:avLst/>
          </a:prstGeom>
        </p:spPr>
        <p:txBody>
          <a:bodyPr wrap="square">
            <a:spAutoFit/>
          </a:bodyPr>
          <a:lstStyle/>
          <a:p>
            <a:r>
              <a:rPr lang="tr-TR" sz="2800" dirty="0" smtClean="0">
                <a:solidFill>
                  <a:prstClr val="black"/>
                </a:solidFill>
                <a:latin typeface="Calibri" panose="020F0502020204030204"/>
              </a:rPr>
              <a:t>Dinî Bayramlar, Önemli Gün ve Geceler</a:t>
            </a:r>
            <a:endParaRPr lang="tr-TR" sz="2800" dirty="0">
              <a:solidFill>
                <a:prstClr val="black"/>
              </a:solidFill>
              <a:latin typeface="Calibri" panose="020F0502020204030204"/>
            </a:endParaRPr>
          </a:p>
        </p:txBody>
      </p:sp>
      <p:sp>
        <p:nvSpPr>
          <p:cNvPr id="15" name="Oval 14"/>
          <p:cNvSpPr/>
          <p:nvPr/>
        </p:nvSpPr>
        <p:spPr>
          <a:xfrm>
            <a:off x="450166" y="2644726"/>
            <a:ext cx="1055077" cy="1209821"/>
          </a:xfrm>
          <a:prstGeom prst="ellipse">
            <a:avLst/>
          </a:prstGeom>
          <a:solidFill>
            <a:schemeClr val="bg1"/>
          </a:solidFill>
          <a:ln>
            <a:solidFill>
              <a:srgbClr val="DDB31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sz="3200" dirty="0">
                <a:solidFill>
                  <a:schemeClr val="tx1"/>
                </a:solidFill>
              </a:rPr>
              <a:t>1</a:t>
            </a:r>
            <a:endParaRPr lang="tr-TR" sz="3200" dirty="0" smtClean="0">
              <a:solidFill>
                <a:schemeClr val="tx1"/>
              </a:solidFill>
            </a:endParaRPr>
          </a:p>
        </p:txBody>
      </p:sp>
      <p:sp>
        <p:nvSpPr>
          <p:cNvPr id="16" name="Oval 15"/>
          <p:cNvSpPr/>
          <p:nvPr/>
        </p:nvSpPr>
        <p:spPr>
          <a:xfrm>
            <a:off x="518159" y="4302369"/>
            <a:ext cx="1055077" cy="1209821"/>
          </a:xfrm>
          <a:prstGeom prst="ellipse">
            <a:avLst/>
          </a:prstGeom>
          <a:solidFill>
            <a:schemeClr val="bg1"/>
          </a:solidFill>
          <a:ln>
            <a:solidFill>
              <a:srgbClr val="98BDD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sz="3200" dirty="0" smtClean="0">
                <a:solidFill>
                  <a:schemeClr val="tx1"/>
                </a:solidFill>
              </a:rPr>
              <a:t>2</a:t>
            </a:r>
          </a:p>
        </p:txBody>
      </p:sp>
    </p:spTree>
    <p:extLst>
      <p:ext uri="{BB962C8B-B14F-4D97-AF65-F5344CB8AC3E}">
        <p14:creationId xmlns:p14="http://schemas.microsoft.com/office/powerpoint/2010/main" val="19178646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5928033" y="2124222"/>
            <a:ext cx="6100996" cy="2919392"/>
          </a:xfrm>
          <a:prstGeom prst="rect">
            <a:avLst/>
          </a:prstGeom>
          <a:solidFill>
            <a:schemeClr val="accent4">
              <a:lumMod val="40000"/>
              <a:lumOff val="60000"/>
            </a:schemeClr>
          </a:solidFill>
          <a:ln w="6350" cap="flat" cmpd="sng" algn="ctr">
            <a:solidFill>
              <a:srgbClr val="FDB546"/>
            </a:solidFill>
            <a:prstDash val="solid"/>
            <a:miter lim="800000"/>
          </a:ln>
          <a:effectLst/>
        </p:spPr>
        <p:txBody>
          <a:bodyPr anchor="ctr">
            <a:normAutofit lnSpcReduction="1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just" defTabSz="914400" rtl="0" eaLnBrk="1" fontAlgn="auto" latinLnBrk="0" hangingPunct="1">
              <a:lnSpc>
                <a:spcPct val="150000"/>
              </a:lnSpc>
              <a:spcBef>
                <a:spcPct val="0"/>
              </a:spcBef>
              <a:spcAft>
                <a:spcPts val="0"/>
              </a:spcAft>
              <a:buClrTx/>
              <a:buSzTx/>
              <a:buFontTx/>
              <a:buNone/>
              <a:tabLst/>
              <a:defRPr/>
            </a:pPr>
            <a:r>
              <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rPr>
              <a:t>Toplumumuzu birleştiren temel değerlerden biri, Peygamber </a:t>
            </a:r>
            <a:r>
              <a:rPr kumimoji="0" lang="tr-TR" sz="3200" b="0" i="0" u="none" strike="noStrike" kern="1200" cap="none" spc="0" normalizeH="0" baseline="0" noProof="0" dirty="0" err="1">
                <a:ln>
                  <a:noFill/>
                </a:ln>
                <a:solidFill>
                  <a:prstClr val="black"/>
                </a:solidFill>
                <a:effectLst/>
                <a:uLnTx/>
                <a:uFillTx/>
                <a:latin typeface="Calibri" panose="020F0502020204030204"/>
                <a:ea typeface="+mn-ea"/>
                <a:cs typeface="+mn-cs"/>
              </a:rPr>
              <a:t>Efendimiz’e</a:t>
            </a:r>
            <a:r>
              <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rPr>
              <a:t> (s.a.v.) ve onun </a:t>
            </a:r>
            <a:r>
              <a:rPr kumimoji="0" lang="tr-TR" sz="3200" b="0" i="0" u="none" strike="noStrike" kern="1200" cap="none" spc="0" normalizeH="0" baseline="0" noProof="0" dirty="0" err="1">
                <a:ln>
                  <a:noFill/>
                </a:ln>
                <a:solidFill>
                  <a:prstClr val="black"/>
                </a:solidFill>
                <a:effectLst/>
                <a:uLnTx/>
                <a:uFillTx/>
                <a:latin typeface="Calibri" panose="020F0502020204030204"/>
                <a:ea typeface="+mn-ea"/>
                <a:cs typeface="+mn-cs"/>
              </a:rPr>
              <a:t>ehl</a:t>
            </a:r>
            <a:r>
              <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rPr>
              <a:t>-i </a:t>
            </a: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beytine duyulan </a:t>
            </a:r>
            <a:r>
              <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rPr>
              <a:t>sevgidir.</a:t>
            </a:r>
          </a:p>
        </p:txBody>
      </p:sp>
      <p:pic>
        <p:nvPicPr>
          <p:cNvPr id="3" name="Resim 2"/>
          <p:cNvPicPr>
            <a:picLocks noChangeAspect="1"/>
          </p:cNvPicPr>
          <p:nvPr/>
        </p:nvPicPr>
        <p:blipFill>
          <a:blip r:embed="rId2"/>
          <a:stretch>
            <a:fillRect/>
          </a:stretch>
        </p:blipFill>
        <p:spPr>
          <a:xfrm>
            <a:off x="738212" y="3970371"/>
            <a:ext cx="4971238" cy="2634756"/>
          </a:xfrm>
          <a:prstGeom prst="rect">
            <a:avLst/>
          </a:prstGeom>
        </p:spPr>
      </p:pic>
      <p:pic>
        <p:nvPicPr>
          <p:cNvPr id="4" name="Resim 3"/>
          <p:cNvPicPr>
            <a:picLocks noChangeAspect="1"/>
          </p:cNvPicPr>
          <p:nvPr/>
        </p:nvPicPr>
        <p:blipFill>
          <a:blip r:embed="rId3"/>
          <a:stretch>
            <a:fillRect/>
          </a:stretch>
        </p:blipFill>
        <p:spPr>
          <a:xfrm>
            <a:off x="1110217" y="204608"/>
            <a:ext cx="4227227" cy="3642329"/>
          </a:xfrm>
          <a:prstGeom prst="rect">
            <a:avLst/>
          </a:prstGeom>
        </p:spPr>
      </p:pic>
    </p:spTree>
    <p:extLst>
      <p:ext uri="{BB962C8B-B14F-4D97-AF65-F5344CB8AC3E}">
        <p14:creationId xmlns:p14="http://schemas.microsoft.com/office/powerpoint/2010/main" val="3754508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6260124" y="816144"/>
            <a:ext cx="4206239" cy="1167402"/>
          </a:xfrm>
          <a:prstGeom prst="rect">
            <a:avLst/>
          </a:prstGeom>
          <a:solidFill>
            <a:srgbClr val="FFC000">
              <a:lumMod val="60000"/>
              <a:lumOff val="40000"/>
            </a:srgbClr>
          </a:solidFill>
          <a:ln w="6350" cap="flat" cmpd="sng" algn="ctr">
            <a:solidFill>
              <a:srgbClr val="ED7D31"/>
            </a:solidFill>
            <a:prstDash val="solid"/>
            <a:miter lim="800000"/>
          </a:ln>
          <a:effectLst/>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32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Ehl-i Beyt</a:t>
            </a:r>
            <a:br>
              <a:rPr kumimoji="0" lang="tr-TR" sz="32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br>
            <a:r>
              <a:rPr kumimoji="0" lang="tr-TR" sz="32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(Hz. Peygamber’in ailesi)</a:t>
            </a:r>
            <a:endPar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 name="İçerik Yer Tutucusu 2"/>
          <p:cNvSpPr txBox="1">
            <a:spLocks/>
          </p:cNvSpPr>
          <p:nvPr/>
        </p:nvSpPr>
        <p:spPr>
          <a:xfrm>
            <a:off x="4754880" y="2327030"/>
            <a:ext cx="7132319" cy="3201572"/>
          </a:xfrm>
          <a:prstGeom prst="rect">
            <a:avLst/>
          </a:prstGeom>
          <a:solidFill>
            <a:schemeClr val="accent1">
              <a:lumMod val="40000"/>
              <a:lumOff val="60000"/>
            </a:schemeClr>
          </a:solidFill>
          <a:ln w="6350" cap="flat" cmpd="sng" algn="ctr">
            <a:solidFill>
              <a:srgbClr val="FFC000"/>
            </a:solidFill>
            <a:prstDash val="solid"/>
            <a:miter lim="800000"/>
          </a:ln>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Ehli </a:t>
            </a:r>
            <a:r>
              <a:rPr kumimoji="0" lang="tr-TR"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Beyt</a:t>
            </a:r>
            <a:r>
              <a:rPr kumimoji="0" lang="tr-TR"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(ev halkı) Muhammed'in ve ailesi için kullanılır.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Ehl</a:t>
            </a:r>
            <a:r>
              <a:rPr kumimoji="0" lang="tr-TR"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-i </a:t>
            </a:r>
            <a:r>
              <a:rPr kumimoji="0" lang="tr-TR"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beyt</a:t>
            </a:r>
            <a:r>
              <a:rPr kumimoji="0" lang="tr-TR"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r>
              <a:rPr kumimoji="0" lang="tr-TR"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Hz. Peygamber’in </a:t>
            </a:r>
            <a:r>
              <a:rPr kumimoji="0" lang="tr-TR"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(s.a.v.) kızı </a:t>
            </a:r>
            <a:r>
              <a:rPr kumimoji="0" lang="tr-TR"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Hz. Fâtıma (</a:t>
            </a:r>
            <a:r>
              <a:rPr kumimoji="0" lang="tr-TR" b="1"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r.a</a:t>
            </a:r>
            <a:r>
              <a:rPr kumimoji="0" lang="tr-TR"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damadı Hz. Ali (</a:t>
            </a:r>
            <a:r>
              <a:rPr kumimoji="0" lang="tr-TR" b="1"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r.a</a:t>
            </a:r>
            <a:r>
              <a:rPr kumimoji="0" lang="tr-TR"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ve torunları Hz. Hasan (</a:t>
            </a:r>
            <a:r>
              <a:rPr kumimoji="0" lang="tr-TR" b="1"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r.a</a:t>
            </a:r>
            <a:r>
              <a:rPr kumimoji="0" lang="tr-TR"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ile Hz. Hüseyin’den (</a:t>
            </a:r>
            <a:r>
              <a:rPr kumimoji="0" lang="tr-TR" b="1"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r.a</a:t>
            </a:r>
            <a:r>
              <a:rPr kumimoji="0" lang="tr-TR"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r>
              <a:rPr kumimoji="0" lang="tr-TR"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oluşmaktadır</a:t>
            </a:r>
            <a:r>
              <a:rPr kumimoji="0" lang="tr-TR" sz="3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endParaRPr kumimoji="0" lang="tr-TR"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4" name="Picture 2" descr="Ehlibeytin Anlam Ve Değ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506" y="157658"/>
            <a:ext cx="4238514" cy="21353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urNet.Org – Ehl-i beyti severiz, ehl-i beyti sevenleri de severi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41" y="2671483"/>
            <a:ext cx="3814338" cy="3831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861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00"/>
                                        <p:tgtEl>
                                          <p:spTgt spid="3">
                                            <p:txEl>
                                              <p:pRg st="0" end="0"/>
                                            </p:txEl>
                                          </p:spTgt>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2"/>
          <p:cNvGrpSpPr/>
          <p:nvPr/>
        </p:nvGrpSpPr>
        <p:grpSpPr>
          <a:xfrm rot="21362576">
            <a:off x="2098975" y="1080539"/>
            <a:ext cx="8372094" cy="4250352"/>
            <a:chOff x="1795463" y="2430463"/>
            <a:chExt cx="2317750" cy="1879600"/>
          </a:xfrm>
        </p:grpSpPr>
        <p:sp>
          <p:nvSpPr>
            <p:cNvPr id="17" name="Freeform 12"/>
            <p:cNvSpPr>
              <a:spLocks/>
            </p:cNvSpPr>
            <p:nvPr/>
          </p:nvSpPr>
          <p:spPr bwMode="auto">
            <a:xfrm>
              <a:off x="1795463" y="2430463"/>
              <a:ext cx="2317750" cy="1879600"/>
            </a:xfrm>
            <a:custGeom>
              <a:avLst/>
              <a:gdLst>
                <a:gd name="T0" fmla="*/ 142 w 1460"/>
                <a:gd name="T1" fmla="*/ 1182 h 1184"/>
                <a:gd name="T2" fmla="*/ 122 w 1460"/>
                <a:gd name="T3" fmla="*/ 1174 h 1184"/>
                <a:gd name="T4" fmla="*/ 108 w 1460"/>
                <a:gd name="T5" fmla="*/ 1156 h 1184"/>
                <a:gd name="T6" fmla="*/ 104 w 1460"/>
                <a:gd name="T7" fmla="*/ 1140 h 1184"/>
                <a:gd name="T8" fmla="*/ 106 w 1460"/>
                <a:gd name="T9" fmla="*/ 1116 h 1184"/>
                <a:gd name="T10" fmla="*/ 122 w 1460"/>
                <a:gd name="T11" fmla="*/ 1098 h 1184"/>
                <a:gd name="T12" fmla="*/ 148 w 1460"/>
                <a:gd name="T13" fmla="*/ 1082 h 1184"/>
                <a:gd name="T14" fmla="*/ 198 w 1460"/>
                <a:gd name="T15" fmla="*/ 1040 h 1184"/>
                <a:gd name="T16" fmla="*/ 232 w 1460"/>
                <a:gd name="T17" fmla="*/ 992 h 1184"/>
                <a:gd name="T18" fmla="*/ 180 w 1460"/>
                <a:gd name="T19" fmla="*/ 976 h 1184"/>
                <a:gd name="T20" fmla="*/ 140 w 1460"/>
                <a:gd name="T21" fmla="*/ 976 h 1184"/>
                <a:gd name="T22" fmla="*/ 88 w 1460"/>
                <a:gd name="T23" fmla="*/ 960 h 1184"/>
                <a:gd name="T24" fmla="*/ 46 w 1460"/>
                <a:gd name="T25" fmla="*/ 930 h 1184"/>
                <a:gd name="T26" fmla="*/ 30 w 1460"/>
                <a:gd name="T27" fmla="*/ 908 h 1184"/>
                <a:gd name="T28" fmla="*/ 4 w 1460"/>
                <a:gd name="T29" fmla="*/ 842 h 1184"/>
                <a:gd name="T30" fmla="*/ 0 w 1460"/>
                <a:gd name="T31" fmla="*/ 788 h 1184"/>
                <a:gd name="T32" fmla="*/ 34 w 1460"/>
                <a:gd name="T33" fmla="*/ 320 h 1184"/>
                <a:gd name="T34" fmla="*/ 50 w 1460"/>
                <a:gd name="T35" fmla="*/ 162 h 1184"/>
                <a:gd name="T36" fmla="*/ 70 w 1460"/>
                <a:gd name="T37" fmla="*/ 90 h 1184"/>
                <a:gd name="T38" fmla="*/ 102 w 1460"/>
                <a:gd name="T39" fmla="*/ 44 h 1184"/>
                <a:gd name="T40" fmla="*/ 138 w 1460"/>
                <a:gd name="T41" fmla="*/ 16 h 1184"/>
                <a:gd name="T42" fmla="*/ 196 w 1460"/>
                <a:gd name="T43" fmla="*/ 0 h 1184"/>
                <a:gd name="T44" fmla="*/ 232 w 1460"/>
                <a:gd name="T45" fmla="*/ 0 h 1184"/>
                <a:gd name="T46" fmla="*/ 1298 w 1460"/>
                <a:gd name="T47" fmla="*/ 120 h 1184"/>
                <a:gd name="T48" fmla="*/ 1322 w 1460"/>
                <a:gd name="T49" fmla="*/ 126 h 1184"/>
                <a:gd name="T50" fmla="*/ 1372 w 1460"/>
                <a:gd name="T51" fmla="*/ 150 h 1184"/>
                <a:gd name="T52" fmla="*/ 1408 w 1460"/>
                <a:gd name="T53" fmla="*/ 186 h 1184"/>
                <a:gd name="T54" fmla="*/ 1428 w 1460"/>
                <a:gd name="T55" fmla="*/ 228 h 1184"/>
                <a:gd name="T56" fmla="*/ 1440 w 1460"/>
                <a:gd name="T57" fmla="*/ 308 h 1184"/>
                <a:gd name="T58" fmla="*/ 1460 w 1460"/>
                <a:gd name="T59" fmla="*/ 750 h 1184"/>
                <a:gd name="T60" fmla="*/ 1452 w 1460"/>
                <a:gd name="T61" fmla="*/ 810 h 1184"/>
                <a:gd name="T62" fmla="*/ 1420 w 1460"/>
                <a:gd name="T63" fmla="*/ 878 h 1184"/>
                <a:gd name="T64" fmla="*/ 1402 w 1460"/>
                <a:gd name="T65" fmla="*/ 896 h 1184"/>
                <a:gd name="T66" fmla="*/ 1358 w 1460"/>
                <a:gd name="T67" fmla="*/ 922 h 1184"/>
                <a:gd name="T68" fmla="*/ 1296 w 1460"/>
                <a:gd name="T69" fmla="*/ 938 h 1184"/>
                <a:gd name="T70" fmla="*/ 1084 w 1460"/>
                <a:gd name="T71" fmla="*/ 946 h 1184"/>
                <a:gd name="T72" fmla="*/ 426 w 1460"/>
                <a:gd name="T73" fmla="*/ 966 h 1184"/>
                <a:gd name="T74" fmla="*/ 400 w 1460"/>
                <a:gd name="T75" fmla="*/ 1022 h 1184"/>
                <a:gd name="T76" fmla="*/ 350 w 1460"/>
                <a:gd name="T77" fmla="*/ 1088 h 1184"/>
                <a:gd name="T78" fmla="*/ 294 w 1460"/>
                <a:gd name="T79" fmla="*/ 1134 h 1184"/>
                <a:gd name="T80" fmla="*/ 236 w 1460"/>
                <a:gd name="T81" fmla="*/ 1164 h 1184"/>
                <a:gd name="T82" fmla="*/ 154 w 1460"/>
                <a:gd name="T83" fmla="*/ 1184 h 1184"/>
                <a:gd name="T84" fmla="*/ 150 w 1460"/>
                <a:gd name="T85"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60" h="1184">
                  <a:moveTo>
                    <a:pt x="150" y="1184"/>
                  </a:moveTo>
                  <a:lnTo>
                    <a:pt x="150" y="1184"/>
                  </a:lnTo>
                  <a:lnTo>
                    <a:pt x="142" y="1182"/>
                  </a:lnTo>
                  <a:lnTo>
                    <a:pt x="136" y="1182"/>
                  </a:lnTo>
                  <a:lnTo>
                    <a:pt x="128" y="1178"/>
                  </a:lnTo>
                  <a:lnTo>
                    <a:pt x="122" y="1174"/>
                  </a:lnTo>
                  <a:lnTo>
                    <a:pt x="116" y="1168"/>
                  </a:lnTo>
                  <a:lnTo>
                    <a:pt x="112" y="1162"/>
                  </a:lnTo>
                  <a:lnTo>
                    <a:pt x="108" y="1156"/>
                  </a:lnTo>
                  <a:lnTo>
                    <a:pt x="104" y="1148"/>
                  </a:lnTo>
                  <a:lnTo>
                    <a:pt x="104" y="1148"/>
                  </a:lnTo>
                  <a:lnTo>
                    <a:pt x="104" y="1140"/>
                  </a:lnTo>
                  <a:lnTo>
                    <a:pt x="102" y="1132"/>
                  </a:lnTo>
                  <a:lnTo>
                    <a:pt x="104" y="1124"/>
                  </a:lnTo>
                  <a:lnTo>
                    <a:pt x="106" y="1116"/>
                  </a:lnTo>
                  <a:lnTo>
                    <a:pt x="110" y="1110"/>
                  </a:lnTo>
                  <a:lnTo>
                    <a:pt x="116" y="1104"/>
                  </a:lnTo>
                  <a:lnTo>
                    <a:pt x="122" y="1098"/>
                  </a:lnTo>
                  <a:lnTo>
                    <a:pt x="128" y="1094"/>
                  </a:lnTo>
                  <a:lnTo>
                    <a:pt x="128" y="1094"/>
                  </a:lnTo>
                  <a:lnTo>
                    <a:pt x="148" y="1082"/>
                  </a:lnTo>
                  <a:lnTo>
                    <a:pt x="168" y="1068"/>
                  </a:lnTo>
                  <a:lnTo>
                    <a:pt x="184" y="1054"/>
                  </a:lnTo>
                  <a:lnTo>
                    <a:pt x="198" y="1040"/>
                  </a:lnTo>
                  <a:lnTo>
                    <a:pt x="212" y="1024"/>
                  </a:lnTo>
                  <a:lnTo>
                    <a:pt x="222" y="1008"/>
                  </a:lnTo>
                  <a:lnTo>
                    <a:pt x="232" y="992"/>
                  </a:lnTo>
                  <a:lnTo>
                    <a:pt x="238" y="974"/>
                  </a:lnTo>
                  <a:lnTo>
                    <a:pt x="238" y="974"/>
                  </a:lnTo>
                  <a:lnTo>
                    <a:pt x="180" y="976"/>
                  </a:lnTo>
                  <a:lnTo>
                    <a:pt x="180" y="976"/>
                  </a:lnTo>
                  <a:lnTo>
                    <a:pt x="160" y="978"/>
                  </a:lnTo>
                  <a:lnTo>
                    <a:pt x="140" y="976"/>
                  </a:lnTo>
                  <a:lnTo>
                    <a:pt x="122" y="972"/>
                  </a:lnTo>
                  <a:lnTo>
                    <a:pt x="104" y="968"/>
                  </a:lnTo>
                  <a:lnTo>
                    <a:pt x="88" y="960"/>
                  </a:lnTo>
                  <a:lnTo>
                    <a:pt x="74" y="952"/>
                  </a:lnTo>
                  <a:lnTo>
                    <a:pt x="60" y="942"/>
                  </a:lnTo>
                  <a:lnTo>
                    <a:pt x="46" y="930"/>
                  </a:lnTo>
                  <a:lnTo>
                    <a:pt x="46" y="930"/>
                  </a:lnTo>
                  <a:lnTo>
                    <a:pt x="38" y="920"/>
                  </a:lnTo>
                  <a:lnTo>
                    <a:pt x="30" y="908"/>
                  </a:lnTo>
                  <a:lnTo>
                    <a:pt x="18" y="886"/>
                  </a:lnTo>
                  <a:lnTo>
                    <a:pt x="10" y="864"/>
                  </a:lnTo>
                  <a:lnTo>
                    <a:pt x="4" y="842"/>
                  </a:lnTo>
                  <a:lnTo>
                    <a:pt x="2" y="822"/>
                  </a:lnTo>
                  <a:lnTo>
                    <a:pt x="0" y="806"/>
                  </a:lnTo>
                  <a:lnTo>
                    <a:pt x="0" y="788"/>
                  </a:lnTo>
                  <a:lnTo>
                    <a:pt x="0" y="788"/>
                  </a:lnTo>
                  <a:lnTo>
                    <a:pt x="18" y="522"/>
                  </a:lnTo>
                  <a:lnTo>
                    <a:pt x="34" y="320"/>
                  </a:lnTo>
                  <a:lnTo>
                    <a:pt x="42" y="230"/>
                  </a:lnTo>
                  <a:lnTo>
                    <a:pt x="50" y="162"/>
                  </a:lnTo>
                  <a:lnTo>
                    <a:pt x="50" y="162"/>
                  </a:lnTo>
                  <a:lnTo>
                    <a:pt x="54" y="136"/>
                  </a:lnTo>
                  <a:lnTo>
                    <a:pt x="62" y="112"/>
                  </a:lnTo>
                  <a:lnTo>
                    <a:pt x="70" y="90"/>
                  </a:lnTo>
                  <a:lnTo>
                    <a:pt x="78" y="72"/>
                  </a:lnTo>
                  <a:lnTo>
                    <a:pt x="90" y="58"/>
                  </a:lnTo>
                  <a:lnTo>
                    <a:pt x="102" y="44"/>
                  </a:lnTo>
                  <a:lnTo>
                    <a:pt x="114" y="34"/>
                  </a:lnTo>
                  <a:lnTo>
                    <a:pt x="126" y="24"/>
                  </a:lnTo>
                  <a:lnTo>
                    <a:pt x="138" y="16"/>
                  </a:lnTo>
                  <a:lnTo>
                    <a:pt x="152" y="10"/>
                  </a:lnTo>
                  <a:lnTo>
                    <a:pt x="176" y="4"/>
                  </a:lnTo>
                  <a:lnTo>
                    <a:pt x="196" y="0"/>
                  </a:lnTo>
                  <a:lnTo>
                    <a:pt x="212" y="0"/>
                  </a:lnTo>
                  <a:lnTo>
                    <a:pt x="212" y="0"/>
                  </a:lnTo>
                  <a:lnTo>
                    <a:pt x="232" y="0"/>
                  </a:lnTo>
                  <a:lnTo>
                    <a:pt x="244" y="2"/>
                  </a:lnTo>
                  <a:lnTo>
                    <a:pt x="1298" y="120"/>
                  </a:lnTo>
                  <a:lnTo>
                    <a:pt x="1298" y="120"/>
                  </a:lnTo>
                  <a:lnTo>
                    <a:pt x="1302" y="122"/>
                  </a:lnTo>
                  <a:lnTo>
                    <a:pt x="1302" y="122"/>
                  </a:lnTo>
                  <a:lnTo>
                    <a:pt x="1322" y="126"/>
                  </a:lnTo>
                  <a:lnTo>
                    <a:pt x="1340" y="132"/>
                  </a:lnTo>
                  <a:lnTo>
                    <a:pt x="1358" y="142"/>
                  </a:lnTo>
                  <a:lnTo>
                    <a:pt x="1372" y="150"/>
                  </a:lnTo>
                  <a:lnTo>
                    <a:pt x="1386" y="162"/>
                  </a:lnTo>
                  <a:lnTo>
                    <a:pt x="1398" y="174"/>
                  </a:lnTo>
                  <a:lnTo>
                    <a:pt x="1408" y="186"/>
                  </a:lnTo>
                  <a:lnTo>
                    <a:pt x="1416" y="200"/>
                  </a:lnTo>
                  <a:lnTo>
                    <a:pt x="1422" y="214"/>
                  </a:lnTo>
                  <a:lnTo>
                    <a:pt x="1428" y="228"/>
                  </a:lnTo>
                  <a:lnTo>
                    <a:pt x="1436" y="256"/>
                  </a:lnTo>
                  <a:lnTo>
                    <a:pt x="1440" y="284"/>
                  </a:lnTo>
                  <a:lnTo>
                    <a:pt x="1440" y="308"/>
                  </a:lnTo>
                  <a:lnTo>
                    <a:pt x="1458" y="730"/>
                  </a:lnTo>
                  <a:lnTo>
                    <a:pt x="1458" y="730"/>
                  </a:lnTo>
                  <a:lnTo>
                    <a:pt x="1460" y="750"/>
                  </a:lnTo>
                  <a:lnTo>
                    <a:pt x="1458" y="768"/>
                  </a:lnTo>
                  <a:lnTo>
                    <a:pt x="1456" y="788"/>
                  </a:lnTo>
                  <a:lnTo>
                    <a:pt x="1452" y="810"/>
                  </a:lnTo>
                  <a:lnTo>
                    <a:pt x="1446" y="832"/>
                  </a:lnTo>
                  <a:lnTo>
                    <a:pt x="1434" y="856"/>
                  </a:lnTo>
                  <a:lnTo>
                    <a:pt x="1420" y="878"/>
                  </a:lnTo>
                  <a:lnTo>
                    <a:pt x="1420" y="878"/>
                  </a:lnTo>
                  <a:lnTo>
                    <a:pt x="1412" y="886"/>
                  </a:lnTo>
                  <a:lnTo>
                    <a:pt x="1402" y="896"/>
                  </a:lnTo>
                  <a:lnTo>
                    <a:pt x="1390" y="906"/>
                  </a:lnTo>
                  <a:lnTo>
                    <a:pt x="1376" y="914"/>
                  </a:lnTo>
                  <a:lnTo>
                    <a:pt x="1358" y="922"/>
                  </a:lnTo>
                  <a:lnTo>
                    <a:pt x="1340" y="930"/>
                  </a:lnTo>
                  <a:lnTo>
                    <a:pt x="1320" y="934"/>
                  </a:lnTo>
                  <a:lnTo>
                    <a:pt x="1296" y="938"/>
                  </a:lnTo>
                  <a:lnTo>
                    <a:pt x="1296" y="938"/>
                  </a:lnTo>
                  <a:lnTo>
                    <a:pt x="1214" y="942"/>
                  </a:lnTo>
                  <a:lnTo>
                    <a:pt x="1084" y="946"/>
                  </a:lnTo>
                  <a:lnTo>
                    <a:pt x="736" y="956"/>
                  </a:lnTo>
                  <a:lnTo>
                    <a:pt x="736" y="956"/>
                  </a:lnTo>
                  <a:lnTo>
                    <a:pt x="426" y="966"/>
                  </a:lnTo>
                  <a:lnTo>
                    <a:pt x="426" y="966"/>
                  </a:lnTo>
                  <a:lnTo>
                    <a:pt x="414" y="996"/>
                  </a:lnTo>
                  <a:lnTo>
                    <a:pt x="400" y="1022"/>
                  </a:lnTo>
                  <a:lnTo>
                    <a:pt x="386" y="1046"/>
                  </a:lnTo>
                  <a:lnTo>
                    <a:pt x="368" y="1068"/>
                  </a:lnTo>
                  <a:lnTo>
                    <a:pt x="350" y="1088"/>
                  </a:lnTo>
                  <a:lnTo>
                    <a:pt x="332" y="1106"/>
                  </a:lnTo>
                  <a:lnTo>
                    <a:pt x="314" y="1122"/>
                  </a:lnTo>
                  <a:lnTo>
                    <a:pt x="294" y="1134"/>
                  </a:lnTo>
                  <a:lnTo>
                    <a:pt x="274" y="1146"/>
                  </a:lnTo>
                  <a:lnTo>
                    <a:pt x="254" y="1156"/>
                  </a:lnTo>
                  <a:lnTo>
                    <a:pt x="236" y="1164"/>
                  </a:lnTo>
                  <a:lnTo>
                    <a:pt x="216" y="1172"/>
                  </a:lnTo>
                  <a:lnTo>
                    <a:pt x="182" y="1180"/>
                  </a:lnTo>
                  <a:lnTo>
                    <a:pt x="154" y="1184"/>
                  </a:lnTo>
                  <a:lnTo>
                    <a:pt x="154" y="1184"/>
                  </a:lnTo>
                  <a:lnTo>
                    <a:pt x="150" y="1184"/>
                  </a:lnTo>
                  <a:lnTo>
                    <a:pt x="150" y="1184"/>
                  </a:lnTo>
                  <a:close/>
                </a:path>
              </a:pathLst>
            </a:custGeom>
            <a:solidFill>
              <a:srgbClr val="B1B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3"/>
            <p:cNvSpPr>
              <a:spLocks/>
            </p:cNvSpPr>
            <p:nvPr/>
          </p:nvSpPr>
          <p:spPr bwMode="auto">
            <a:xfrm>
              <a:off x="1801813" y="2436813"/>
              <a:ext cx="2305050" cy="1866900"/>
            </a:xfrm>
            <a:custGeom>
              <a:avLst/>
              <a:gdLst>
                <a:gd name="T0" fmla="*/ 146 w 1452"/>
                <a:gd name="T1" fmla="*/ 1176 h 1176"/>
                <a:gd name="T2" fmla="*/ 132 w 1452"/>
                <a:gd name="T3" fmla="*/ 1174 h 1176"/>
                <a:gd name="T4" fmla="*/ 110 w 1452"/>
                <a:gd name="T5" fmla="*/ 1156 h 1176"/>
                <a:gd name="T6" fmla="*/ 104 w 1452"/>
                <a:gd name="T7" fmla="*/ 1144 h 1176"/>
                <a:gd name="T8" fmla="*/ 104 w 1452"/>
                <a:gd name="T9" fmla="*/ 1136 h 1176"/>
                <a:gd name="T10" fmla="*/ 104 w 1452"/>
                <a:gd name="T11" fmla="*/ 1122 h 1176"/>
                <a:gd name="T12" fmla="*/ 110 w 1452"/>
                <a:gd name="T13" fmla="*/ 1108 h 1176"/>
                <a:gd name="T14" fmla="*/ 120 w 1452"/>
                <a:gd name="T15" fmla="*/ 1096 h 1176"/>
                <a:gd name="T16" fmla="*/ 126 w 1452"/>
                <a:gd name="T17" fmla="*/ 1092 h 1176"/>
                <a:gd name="T18" fmla="*/ 168 w 1452"/>
                <a:gd name="T19" fmla="*/ 1066 h 1176"/>
                <a:gd name="T20" fmla="*/ 200 w 1452"/>
                <a:gd name="T21" fmla="*/ 1036 h 1176"/>
                <a:gd name="T22" fmla="*/ 224 w 1452"/>
                <a:gd name="T23" fmla="*/ 1002 h 1176"/>
                <a:gd name="T24" fmla="*/ 240 w 1452"/>
                <a:gd name="T25" fmla="*/ 966 h 1176"/>
                <a:gd name="T26" fmla="*/ 176 w 1452"/>
                <a:gd name="T27" fmla="*/ 968 h 1176"/>
                <a:gd name="T28" fmla="*/ 156 w 1452"/>
                <a:gd name="T29" fmla="*/ 970 h 1176"/>
                <a:gd name="T30" fmla="*/ 120 w 1452"/>
                <a:gd name="T31" fmla="*/ 964 h 1176"/>
                <a:gd name="T32" fmla="*/ 86 w 1452"/>
                <a:gd name="T33" fmla="*/ 954 h 1176"/>
                <a:gd name="T34" fmla="*/ 58 w 1452"/>
                <a:gd name="T35" fmla="*/ 936 h 1176"/>
                <a:gd name="T36" fmla="*/ 46 w 1452"/>
                <a:gd name="T37" fmla="*/ 924 h 1176"/>
                <a:gd name="T38" fmla="*/ 30 w 1452"/>
                <a:gd name="T39" fmla="*/ 902 h 1176"/>
                <a:gd name="T40" fmla="*/ 10 w 1452"/>
                <a:gd name="T41" fmla="*/ 858 h 1176"/>
                <a:gd name="T42" fmla="*/ 2 w 1452"/>
                <a:gd name="T43" fmla="*/ 818 h 1176"/>
                <a:gd name="T44" fmla="*/ 0 w 1452"/>
                <a:gd name="T45" fmla="*/ 784 h 1176"/>
                <a:gd name="T46" fmla="*/ 18 w 1452"/>
                <a:gd name="T47" fmla="*/ 520 h 1176"/>
                <a:gd name="T48" fmla="*/ 42 w 1452"/>
                <a:gd name="T49" fmla="*/ 226 h 1176"/>
                <a:gd name="T50" fmla="*/ 50 w 1452"/>
                <a:gd name="T51" fmla="*/ 158 h 1176"/>
                <a:gd name="T52" fmla="*/ 60 w 1452"/>
                <a:gd name="T53" fmla="*/ 110 h 1176"/>
                <a:gd name="T54" fmla="*/ 78 w 1452"/>
                <a:gd name="T55" fmla="*/ 72 h 1176"/>
                <a:gd name="T56" fmla="*/ 100 w 1452"/>
                <a:gd name="T57" fmla="*/ 44 h 1176"/>
                <a:gd name="T58" fmla="*/ 124 w 1452"/>
                <a:gd name="T59" fmla="*/ 24 h 1176"/>
                <a:gd name="T60" fmla="*/ 148 w 1452"/>
                <a:gd name="T61" fmla="*/ 10 h 1176"/>
                <a:gd name="T62" fmla="*/ 192 w 1452"/>
                <a:gd name="T63" fmla="*/ 0 h 1176"/>
                <a:gd name="T64" fmla="*/ 208 w 1452"/>
                <a:gd name="T65" fmla="*/ 0 h 1176"/>
                <a:gd name="T66" fmla="*/ 238 w 1452"/>
                <a:gd name="T67" fmla="*/ 2 h 1176"/>
                <a:gd name="T68" fmla="*/ 1294 w 1452"/>
                <a:gd name="T69" fmla="*/ 120 h 1176"/>
                <a:gd name="T70" fmla="*/ 1296 w 1452"/>
                <a:gd name="T71" fmla="*/ 120 h 1176"/>
                <a:gd name="T72" fmla="*/ 1336 w 1452"/>
                <a:gd name="T73" fmla="*/ 132 h 1176"/>
                <a:gd name="T74" fmla="*/ 1366 w 1452"/>
                <a:gd name="T75" fmla="*/ 150 h 1176"/>
                <a:gd name="T76" fmla="*/ 1390 w 1452"/>
                <a:gd name="T77" fmla="*/ 174 h 1176"/>
                <a:gd name="T78" fmla="*/ 1408 w 1452"/>
                <a:gd name="T79" fmla="*/ 198 h 1176"/>
                <a:gd name="T80" fmla="*/ 1420 w 1452"/>
                <a:gd name="T81" fmla="*/ 226 h 1176"/>
                <a:gd name="T82" fmla="*/ 1432 w 1452"/>
                <a:gd name="T83" fmla="*/ 280 h 1176"/>
                <a:gd name="T84" fmla="*/ 1450 w 1452"/>
                <a:gd name="T85" fmla="*/ 726 h 1176"/>
                <a:gd name="T86" fmla="*/ 1452 w 1452"/>
                <a:gd name="T87" fmla="*/ 748 h 1176"/>
                <a:gd name="T88" fmla="*/ 1448 w 1452"/>
                <a:gd name="T89" fmla="*/ 784 h 1176"/>
                <a:gd name="T90" fmla="*/ 1438 w 1452"/>
                <a:gd name="T91" fmla="*/ 826 h 1176"/>
                <a:gd name="T92" fmla="*/ 1412 w 1452"/>
                <a:gd name="T93" fmla="*/ 870 h 1176"/>
                <a:gd name="T94" fmla="*/ 1404 w 1452"/>
                <a:gd name="T95" fmla="*/ 880 h 1176"/>
                <a:gd name="T96" fmla="*/ 1382 w 1452"/>
                <a:gd name="T97" fmla="*/ 898 h 1176"/>
                <a:gd name="T98" fmla="*/ 1354 w 1452"/>
                <a:gd name="T99" fmla="*/ 914 h 1176"/>
                <a:gd name="T100" fmla="*/ 1314 w 1452"/>
                <a:gd name="T101" fmla="*/ 926 h 1176"/>
                <a:gd name="T102" fmla="*/ 1292 w 1452"/>
                <a:gd name="T103" fmla="*/ 930 h 1176"/>
                <a:gd name="T104" fmla="*/ 1080 w 1452"/>
                <a:gd name="T105" fmla="*/ 938 h 1176"/>
                <a:gd name="T106" fmla="*/ 732 w 1452"/>
                <a:gd name="T107" fmla="*/ 948 h 1176"/>
                <a:gd name="T108" fmla="*/ 420 w 1452"/>
                <a:gd name="T109" fmla="*/ 958 h 1176"/>
                <a:gd name="T110" fmla="*/ 394 w 1452"/>
                <a:gd name="T111" fmla="*/ 1014 h 1176"/>
                <a:gd name="T112" fmla="*/ 364 w 1452"/>
                <a:gd name="T113" fmla="*/ 1060 h 1176"/>
                <a:gd name="T114" fmla="*/ 328 w 1452"/>
                <a:gd name="T115" fmla="*/ 1098 h 1176"/>
                <a:gd name="T116" fmla="*/ 290 w 1452"/>
                <a:gd name="T117" fmla="*/ 1126 h 1176"/>
                <a:gd name="T118" fmla="*/ 250 w 1452"/>
                <a:gd name="T119" fmla="*/ 1148 h 1176"/>
                <a:gd name="T120" fmla="*/ 214 w 1452"/>
                <a:gd name="T121" fmla="*/ 1162 h 1176"/>
                <a:gd name="T122" fmla="*/ 150 w 1452"/>
                <a:gd name="T123" fmla="*/ 1176 h 1176"/>
                <a:gd name="T124" fmla="*/ 146 w 1452"/>
                <a:gd name="T125"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2" h="1176">
                  <a:moveTo>
                    <a:pt x="146" y="1176"/>
                  </a:moveTo>
                  <a:lnTo>
                    <a:pt x="146" y="1176"/>
                  </a:lnTo>
                  <a:lnTo>
                    <a:pt x="140" y="1174"/>
                  </a:lnTo>
                  <a:lnTo>
                    <a:pt x="132" y="1174"/>
                  </a:lnTo>
                  <a:lnTo>
                    <a:pt x="120" y="1166"/>
                  </a:lnTo>
                  <a:lnTo>
                    <a:pt x="110" y="1156"/>
                  </a:lnTo>
                  <a:lnTo>
                    <a:pt x="106" y="1150"/>
                  </a:lnTo>
                  <a:lnTo>
                    <a:pt x="104" y="1144"/>
                  </a:lnTo>
                  <a:lnTo>
                    <a:pt x="104" y="1144"/>
                  </a:lnTo>
                  <a:lnTo>
                    <a:pt x="104" y="1136"/>
                  </a:lnTo>
                  <a:lnTo>
                    <a:pt x="102" y="1128"/>
                  </a:lnTo>
                  <a:lnTo>
                    <a:pt x="104" y="1122"/>
                  </a:lnTo>
                  <a:lnTo>
                    <a:pt x="106" y="1114"/>
                  </a:lnTo>
                  <a:lnTo>
                    <a:pt x="110" y="1108"/>
                  </a:lnTo>
                  <a:lnTo>
                    <a:pt x="114" y="1102"/>
                  </a:lnTo>
                  <a:lnTo>
                    <a:pt x="120" y="1096"/>
                  </a:lnTo>
                  <a:lnTo>
                    <a:pt x="126" y="1092"/>
                  </a:lnTo>
                  <a:lnTo>
                    <a:pt x="126" y="1092"/>
                  </a:lnTo>
                  <a:lnTo>
                    <a:pt x="148" y="1080"/>
                  </a:lnTo>
                  <a:lnTo>
                    <a:pt x="168" y="1066"/>
                  </a:lnTo>
                  <a:lnTo>
                    <a:pt x="184" y="1052"/>
                  </a:lnTo>
                  <a:lnTo>
                    <a:pt x="200" y="1036"/>
                  </a:lnTo>
                  <a:lnTo>
                    <a:pt x="214" y="1020"/>
                  </a:lnTo>
                  <a:lnTo>
                    <a:pt x="224" y="1002"/>
                  </a:lnTo>
                  <a:lnTo>
                    <a:pt x="234" y="984"/>
                  </a:lnTo>
                  <a:lnTo>
                    <a:pt x="240" y="966"/>
                  </a:lnTo>
                  <a:lnTo>
                    <a:pt x="240" y="966"/>
                  </a:lnTo>
                  <a:lnTo>
                    <a:pt x="176" y="968"/>
                  </a:lnTo>
                  <a:lnTo>
                    <a:pt x="176" y="968"/>
                  </a:lnTo>
                  <a:lnTo>
                    <a:pt x="156" y="970"/>
                  </a:lnTo>
                  <a:lnTo>
                    <a:pt x="136" y="968"/>
                  </a:lnTo>
                  <a:lnTo>
                    <a:pt x="120" y="964"/>
                  </a:lnTo>
                  <a:lnTo>
                    <a:pt x="102" y="960"/>
                  </a:lnTo>
                  <a:lnTo>
                    <a:pt x="86" y="954"/>
                  </a:lnTo>
                  <a:lnTo>
                    <a:pt x="72" y="946"/>
                  </a:lnTo>
                  <a:lnTo>
                    <a:pt x="58" y="936"/>
                  </a:lnTo>
                  <a:lnTo>
                    <a:pt x="46" y="924"/>
                  </a:lnTo>
                  <a:lnTo>
                    <a:pt x="46" y="924"/>
                  </a:lnTo>
                  <a:lnTo>
                    <a:pt x="38" y="914"/>
                  </a:lnTo>
                  <a:lnTo>
                    <a:pt x="30" y="902"/>
                  </a:lnTo>
                  <a:lnTo>
                    <a:pt x="18" y="880"/>
                  </a:lnTo>
                  <a:lnTo>
                    <a:pt x="10" y="858"/>
                  </a:lnTo>
                  <a:lnTo>
                    <a:pt x="4" y="836"/>
                  </a:lnTo>
                  <a:lnTo>
                    <a:pt x="2" y="818"/>
                  </a:lnTo>
                  <a:lnTo>
                    <a:pt x="0" y="802"/>
                  </a:lnTo>
                  <a:lnTo>
                    <a:pt x="0" y="784"/>
                  </a:lnTo>
                  <a:lnTo>
                    <a:pt x="0" y="784"/>
                  </a:lnTo>
                  <a:lnTo>
                    <a:pt x="18" y="520"/>
                  </a:lnTo>
                  <a:lnTo>
                    <a:pt x="34" y="316"/>
                  </a:lnTo>
                  <a:lnTo>
                    <a:pt x="42" y="226"/>
                  </a:lnTo>
                  <a:lnTo>
                    <a:pt x="50" y="158"/>
                  </a:lnTo>
                  <a:lnTo>
                    <a:pt x="50" y="158"/>
                  </a:lnTo>
                  <a:lnTo>
                    <a:pt x="54" y="132"/>
                  </a:lnTo>
                  <a:lnTo>
                    <a:pt x="60" y="110"/>
                  </a:lnTo>
                  <a:lnTo>
                    <a:pt x="68" y="88"/>
                  </a:lnTo>
                  <a:lnTo>
                    <a:pt x="78" y="72"/>
                  </a:lnTo>
                  <a:lnTo>
                    <a:pt x="88" y="56"/>
                  </a:lnTo>
                  <a:lnTo>
                    <a:pt x="100" y="44"/>
                  </a:lnTo>
                  <a:lnTo>
                    <a:pt x="112" y="32"/>
                  </a:lnTo>
                  <a:lnTo>
                    <a:pt x="124" y="24"/>
                  </a:lnTo>
                  <a:lnTo>
                    <a:pt x="136" y="16"/>
                  </a:lnTo>
                  <a:lnTo>
                    <a:pt x="148" y="10"/>
                  </a:lnTo>
                  <a:lnTo>
                    <a:pt x="172" y="4"/>
                  </a:lnTo>
                  <a:lnTo>
                    <a:pt x="192" y="0"/>
                  </a:lnTo>
                  <a:lnTo>
                    <a:pt x="208" y="0"/>
                  </a:lnTo>
                  <a:lnTo>
                    <a:pt x="208" y="0"/>
                  </a:lnTo>
                  <a:lnTo>
                    <a:pt x="226" y="0"/>
                  </a:lnTo>
                  <a:lnTo>
                    <a:pt x="238" y="2"/>
                  </a:lnTo>
                  <a:lnTo>
                    <a:pt x="1294" y="120"/>
                  </a:lnTo>
                  <a:lnTo>
                    <a:pt x="1294" y="120"/>
                  </a:lnTo>
                  <a:lnTo>
                    <a:pt x="1296" y="120"/>
                  </a:lnTo>
                  <a:lnTo>
                    <a:pt x="1296" y="120"/>
                  </a:lnTo>
                  <a:lnTo>
                    <a:pt x="1316" y="126"/>
                  </a:lnTo>
                  <a:lnTo>
                    <a:pt x="1336" y="132"/>
                  </a:lnTo>
                  <a:lnTo>
                    <a:pt x="1352" y="140"/>
                  </a:lnTo>
                  <a:lnTo>
                    <a:pt x="1366" y="150"/>
                  </a:lnTo>
                  <a:lnTo>
                    <a:pt x="1380" y="162"/>
                  </a:lnTo>
                  <a:lnTo>
                    <a:pt x="1390" y="174"/>
                  </a:lnTo>
                  <a:lnTo>
                    <a:pt x="1400" y="186"/>
                  </a:lnTo>
                  <a:lnTo>
                    <a:pt x="1408" y="198"/>
                  </a:lnTo>
                  <a:lnTo>
                    <a:pt x="1414" y="212"/>
                  </a:lnTo>
                  <a:lnTo>
                    <a:pt x="1420" y="226"/>
                  </a:lnTo>
                  <a:lnTo>
                    <a:pt x="1428" y="254"/>
                  </a:lnTo>
                  <a:lnTo>
                    <a:pt x="1432" y="280"/>
                  </a:lnTo>
                  <a:lnTo>
                    <a:pt x="1432" y="304"/>
                  </a:lnTo>
                  <a:lnTo>
                    <a:pt x="1450" y="726"/>
                  </a:lnTo>
                  <a:lnTo>
                    <a:pt x="1450" y="726"/>
                  </a:lnTo>
                  <a:lnTo>
                    <a:pt x="1452" y="748"/>
                  </a:lnTo>
                  <a:lnTo>
                    <a:pt x="1450" y="764"/>
                  </a:lnTo>
                  <a:lnTo>
                    <a:pt x="1448" y="784"/>
                  </a:lnTo>
                  <a:lnTo>
                    <a:pt x="1444" y="804"/>
                  </a:lnTo>
                  <a:lnTo>
                    <a:pt x="1438" y="826"/>
                  </a:lnTo>
                  <a:lnTo>
                    <a:pt x="1428" y="850"/>
                  </a:lnTo>
                  <a:lnTo>
                    <a:pt x="1412" y="870"/>
                  </a:lnTo>
                  <a:lnTo>
                    <a:pt x="1412" y="870"/>
                  </a:lnTo>
                  <a:lnTo>
                    <a:pt x="1404" y="880"/>
                  </a:lnTo>
                  <a:lnTo>
                    <a:pt x="1394" y="890"/>
                  </a:lnTo>
                  <a:lnTo>
                    <a:pt x="1382" y="898"/>
                  </a:lnTo>
                  <a:lnTo>
                    <a:pt x="1370" y="908"/>
                  </a:lnTo>
                  <a:lnTo>
                    <a:pt x="1354" y="914"/>
                  </a:lnTo>
                  <a:lnTo>
                    <a:pt x="1336" y="922"/>
                  </a:lnTo>
                  <a:lnTo>
                    <a:pt x="1314" y="926"/>
                  </a:lnTo>
                  <a:lnTo>
                    <a:pt x="1292" y="930"/>
                  </a:lnTo>
                  <a:lnTo>
                    <a:pt x="1292" y="930"/>
                  </a:lnTo>
                  <a:lnTo>
                    <a:pt x="1210" y="934"/>
                  </a:lnTo>
                  <a:lnTo>
                    <a:pt x="1080" y="938"/>
                  </a:lnTo>
                  <a:lnTo>
                    <a:pt x="732" y="948"/>
                  </a:lnTo>
                  <a:lnTo>
                    <a:pt x="732" y="948"/>
                  </a:lnTo>
                  <a:lnTo>
                    <a:pt x="420" y="958"/>
                  </a:lnTo>
                  <a:lnTo>
                    <a:pt x="420" y="958"/>
                  </a:lnTo>
                  <a:lnTo>
                    <a:pt x="408" y="988"/>
                  </a:lnTo>
                  <a:lnTo>
                    <a:pt x="394" y="1014"/>
                  </a:lnTo>
                  <a:lnTo>
                    <a:pt x="380" y="1038"/>
                  </a:lnTo>
                  <a:lnTo>
                    <a:pt x="364" y="1060"/>
                  </a:lnTo>
                  <a:lnTo>
                    <a:pt x="346" y="1080"/>
                  </a:lnTo>
                  <a:lnTo>
                    <a:pt x="328" y="1098"/>
                  </a:lnTo>
                  <a:lnTo>
                    <a:pt x="308" y="1114"/>
                  </a:lnTo>
                  <a:lnTo>
                    <a:pt x="290" y="1126"/>
                  </a:lnTo>
                  <a:lnTo>
                    <a:pt x="270" y="1138"/>
                  </a:lnTo>
                  <a:lnTo>
                    <a:pt x="250" y="1148"/>
                  </a:lnTo>
                  <a:lnTo>
                    <a:pt x="232" y="1156"/>
                  </a:lnTo>
                  <a:lnTo>
                    <a:pt x="214" y="1162"/>
                  </a:lnTo>
                  <a:lnTo>
                    <a:pt x="178" y="1172"/>
                  </a:lnTo>
                  <a:lnTo>
                    <a:pt x="150" y="1176"/>
                  </a:lnTo>
                  <a:lnTo>
                    <a:pt x="150" y="1176"/>
                  </a:lnTo>
                  <a:lnTo>
                    <a:pt x="146" y="1176"/>
                  </a:lnTo>
                  <a:lnTo>
                    <a:pt x="146" y="1176"/>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4"/>
            <p:cNvSpPr>
              <a:spLocks/>
            </p:cNvSpPr>
            <p:nvPr/>
          </p:nvSpPr>
          <p:spPr bwMode="auto">
            <a:xfrm>
              <a:off x="1871663" y="2506663"/>
              <a:ext cx="2165350" cy="1727200"/>
            </a:xfrm>
            <a:custGeom>
              <a:avLst/>
              <a:gdLst>
                <a:gd name="T0" fmla="*/ 1344 w 1364"/>
                <a:gd name="T1" fmla="*/ 258 h 1088"/>
                <a:gd name="T2" fmla="*/ 1344 w 1364"/>
                <a:gd name="T3" fmla="*/ 240 h 1088"/>
                <a:gd name="T4" fmla="*/ 1334 w 1364"/>
                <a:gd name="T5" fmla="*/ 196 h 1088"/>
                <a:gd name="T6" fmla="*/ 1324 w 1364"/>
                <a:gd name="T7" fmla="*/ 172 h 1088"/>
                <a:gd name="T8" fmla="*/ 1306 w 1364"/>
                <a:gd name="T9" fmla="*/ 150 h 1088"/>
                <a:gd name="T10" fmla="*/ 1280 w 1364"/>
                <a:gd name="T11" fmla="*/ 132 h 1088"/>
                <a:gd name="T12" fmla="*/ 1244 w 1364"/>
                <a:gd name="T13" fmla="*/ 120 h 1088"/>
                <a:gd name="T14" fmla="*/ 188 w 1364"/>
                <a:gd name="T15" fmla="*/ 2 h 1088"/>
                <a:gd name="T16" fmla="*/ 168 w 1364"/>
                <a:gd name="T17" fmla="*/ 0 h 1088"/>
                <a:gd name="T18" fmla="*/ 138 w 1364"/>
                <a:gd name="T19" fmla="*/ 2 h 1088"/>
                <a:gd name="T20" fmla="*/ 114 w 1364"/>
                <a:gd name="T21" fmla="*/ 10 h 1088"/>
                <a:gd name="T22" fmla="*/ 90 w 1364"/>
                <a:gd name="T23" fmla="*/ 28 h 1088"/>
                <a:gd name="T24" fmla="*/ 70 w 1364"/>
                <a:gd name="T25" fmla="*/ 54 h 1088"/>
                <a:gd name="T26" fmla="*/ 54 w 1364"/>
                <a:gd name="T27" fmla="*/ 94 h 1088"/>
                <a:gd name="T28" fmla="*/ 50 w 1364"/>
                <a:gd name="T29" fmla="*/ 120 h 1088"/>
                <a:gd name="T30" fmla="*/ 34 w 1364"/>
                <a:gd name="T31" fmla="*/ 280 h 1088"/>
                <a:gd name="T32" fmla="*/ 0 w 1364"/>
                <a:gd name="T33" fmla="*/ 742 h 1088"/>
                <a:gd name="T34" fmla="*/ 0 w 1364"/>
                <a:gd name="T35" fmla="*/ 748 h 1088"/>
                <a:gd name="T36" fmla="*/ 4 w 1364"/>
                <a:gd name="T37" fmla="*/ 788 h 1088"/>
                <a:gd name="T38" fmla="*/ 12 w 1364"/>
                <a:gd name="T39" fmla="*/ 816 h 1088"/>
                <a:gd name="T40" fmla="*/ 28 w 1364"/>
                <a:gd name="T41" fmla="*/ 842 h 1088"/>
                <a:gd name="T42" fmla="*/ 50 w 1364"/>
                <a:gd name="T43" fmla="*/ 864 h 1088"/>
                <a:gd name="T44" fmla="*/ 84 w 1364"/>
                <a:gd name="T45" fmla="*/ 878 h 1088"/>
                <a:gd name="T46" fmla="*/ 128 w 1364"/>
                <a:gd name="T47" fmla="*/ 880 h 1088"/>
                <a:gd name="T48" fmla="*/ 246 w 1364"/>
                <a:gd name="T49" fmla="*/ 876 h 1088"/>
                <a:gd name="T50" fmla="*/ 244 w 1364"/>
                <a:gd name="T51" fmla="*/ 900 h 1088"/>
                <a:gd name="T52" fmla="*/ 230 w 1364"/>
                <a:gd name="T53" fmla="*/ 954 h 1088"/>
                <a:gd name="T54" fmla="*/ 208 w 1364"/>
                <a:gd name="T55" fmla="*/ 996 h 1088"/>
                <a:gd name="T56" fmla="*/ 186 w 1364"/>
                <a:gd name="T57" fmla="*/ 1024 h 1088"/>
                <a:gd name="T58" fmla="*/ 158 w 1364"/>
                <a:gd name="T59" fmla="*/ 1052 h 1088"/>
                <a:gd name="T60" fmla="*/ 124 w 1364"/>
                <a:gd name="T61" fmla="*/ 1076 h 1088"/>
                <a:gd name="T62" fmla="*/ 102 w 1364"/>
                <a:gd name="T63" fmla="*/ 1088 h 1088"/>
                <a:gd name="T64" fmla="*/ 132 w 1364"/>
                <a:gd name="T65" fmla="*/ 1082 h 1088"/>
                <a:gd name="T66" fmla="*/ 184 w 1364"/>
                <a:gd name="T67" fmla="*/ 1066 h 1088"/>
                <a:gd name="T68" fmla="*/ 222 w 1364"/>
                <a:gd name="T69" fmla="*/ 1046 h 1088"/>
                <a:gd name="T70" fmla="*/ 264 w 1364"/>
                <a:gd name="T71" fmla="*/ 1014 h 1088"/>
                <a:gd name="T72" fmla="*/ 300 w 1364"/>
                <a:gd name="T73" fmla="*/ 968 h 1088"/>
                <a:gd name="T74" fmla="*/ 332 w 1364"/>
                <a:gd name="T75" fmla="*/ 908 h 1088"/>
                <a:gd name="T76" fmla="*/ 342 w 1364"/>
                <a:gd name="T77" fmla="*/ 872 h 1088"/>
                <a:gd name="T78" fmla="*/ 1102 w 1364"/>
                <a:gd name="T79" fmla="*/ 848 h 1088"/>
                <a:gd name="T80" fmla="*/ 1244 w 1364"/>
                <a:gd name="T81" fmla="*/ 842 h 1088"/>
                <a:gd name="T82" fmla="*/ 1290 w 1364"/>
                <a:gd name="T83" fmla="*/ 832 h 1088"/>
                <a:gd name="T84" fmla="*/ 1322 w 1364"/>
                <a:gd name="T85" fmla="*/ 812 h 1088"/>
                <a:gd name="T86" fmla="*/ 1342 w 1364"/>
                <a:gd name="T87" fmla="*/ 788 h 1088"/>
                <a:gd name="T88" fmla="*/ 1356 w 1364"/>
                <a:gd name="T89" fmla="*/ 760 h 1088"/>
                <a:gd name="T90" fmla="*/ 1362 w 1364"/>
                <a:gd name="T91" fmla="*/ 732 h 1088"/>
                <a:gd name="T92" fmla="*/ 1362 w 1364"/>
                <a:gd name="T93" fmla="*/ 692 h 1088"/>
                <a:gd name="T94" fmla="*/ 1362 w 1364"/>
                <a:gd name="T95" fmla="*/ 686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4" h="1088">
                  <a:moveTo>
                    <a:pt x="1362" y="686"/>
                  </a:moveTo>
                  <a:lnTo>
                    <a:pt x="1344" y="258"/>
                  </a:lnTo>
                  <a:lnTo>
                    <a:pt x="1344" y="258"/>
                  </a:lnTo>
                  <a:lnTo>
                    <a:pt x="1344" y="240"/>
                  </a:lnTo>
                  <a:lnTo>
                    <a:pt x="1340" y="220"/>
                  </a:lnTo>
                  <a:lnTo>
                    <a:pt x="1334" y="196"/>
                  </a:lnTo>
                  <a:lnTo>
                    <a:pt x="1330" y="184"/>
                  </a:lnTo>
                  <a:lnTo>
                    <a:pt x="1324" y="172"/>
                  </a:lnTo>
                  <a:lnTo>
                    <a:pt x="1316" y="162"/>
                  </a:lnTo>
                  <a:lnTo>
                    <a:pt x="1306" y="150"/>
                  </a:lnTo>
                  <a:lnTo>
                    <a:pt x="1294" y="140"/>
                  </a:lnTo>
                  <a:lnTo>
                    <a:pt x="1280" y="132"/>
                  </a:lnTo>
                  <a:lnTo>
                    <a:pt x="1264" y="126"/>
                  </a:lnTo>
                  <a:lnTo>
                    <a:pt x="1244" y="120"/>
                  </a:lnTo>
                  <a:lnTo>
                    <a:pt x="188" y="2"/>
                  </a:lnTo>
                  <a:lnTo>
                    <a:pt x="188" y="2"/>
                  </a:lnTo>
                  <a:lnTo>
                    <a:pt x="182" y="0"/>
                  </a:lnTo>
                  <a:lnTo>
                    <a:pt x="168" y="0"/>
                  </a:lnTo>
                  <a:lnTo>
                    <a:pt x="150" y="0"/>
                  </a:lnTo>
                  <a:lnTo>
                    <a:pt x="138" y="2"/>
                  </a:lnTo>
                  <a:lnTo>
                    <a:pt x="126" y="6"/>
                  </a:lnTo>
                  <a:lnTo>
                    <a:pt x="114" y="10"/>
                  </a:lnTo>
                  <a:lnTo>
                    <a:pt x="102" y="18"/>
                  </a:lnTo>
                  <a:lnTo>
                    <a:pt x="90" y="28"/>
                  </a:lnTo>
                  <a:lnTo>
                    <a:pt x="80" y="40"/>
                  </a:lnTo>
                  <a:lnTo>
                    <a:pt x="70" y="54"/>
                  </a:lnTo>
                  <a:lnTo>
                    <a:pt x="62" y="72"/>
                  </a:lnTo>
                  <a:lnTo>
                    <a:pt x="54" y="94"/>
                  </a:lnTo>
                  <a:lnTo>
                    <a:pt x="50" y="120"/>
                  </a:lnTo>
                  <a:lnTo>
                    <a:pt x="50" y="120"/>
                  </a:lnTo>
                  <a:lnTo>
                    <a:pt x="42" y="190"/>
                  </a:lnTo>
                  <a:lnTo>
                    <a:pt x="34" y="280"/>
                  </a:lnTo>
                  <a:lnTo>
                    <a:pt x="18" y="486"/>
                  </a:lnTo>
                  <a:lnTo>
                    <a:pt x="0" y="742"/>
                  </a:lnTo>
                  <a:lnTo>
                    <a:pt x="0" y="742"/>
                  </a:lnTo>
                  <a:lnTo>
                    <a:pt x="0" y="748"/>
                  </a:lnTo>
                  <a:lnTo>
                    <a:pt x="0" y="766"/>
                  </a:lnTo>
                  <a:lnTo>
                    <a:pt x="4" y="788"/>
                  </a:lnTo>
                  <a:lnTo>
                    <a:pt x="8" y="802"/>
                  </a:lnTo>
                  <a:lnTo>
                    <a:pt x="12" y="816"/>
                  </a:lnTo>
                  <a:lnTo>
                    <a:pt x="18" y="828"/>
                  </a:lnTo>
                  <a:lnTo>
                    <a:pt x="28" y="842"/>
                  </a:lnTo>
                  <a:lnTo>
                    <a:pt x="38" y="854"/>
                  </a:lnTo>
                  <a:lnTo>
                    <a:pt x="50" y="864"/>
                  </a:lnTo>
                  <a:lnTo>
                    <a:pt x="66" y="872"/>
                  </a:lnTo>
                  <a:lnTo>
                    <a:pt x="84" y="878"/>
                  </a:lnTo>
                  <a:lnTo>
                    <a:pt x="104" y="880"/>
                  </a:lnTo>
                  <a:lnTo>
                    <a:pt x="128" y="880"/>
                  </a:lnTo>
                  <a:lnTo>
                    <a:pt x="128" y="880"/>
                  </a:lnTo>
                  <a:lnTo>
                    <a:pt x="246" y="876"/>
                  </a:lnTo>
                  <a:lnTo>
                    <a:pt x="246" y="876"/>
                  </a:lnTo>
                  <a:lnTo>
                    <a:pt x="244" y="900"/>
                  </a:lnTo>
                  <a:lnTo>
                    <a:pt x="240" y="928"/>
                  </a:lnTo>
                  <a:lnTo>
                    <a:pt x="230" y="954"/>
                  </a:lnTo>
                  <a:lnTo>
                    <a:pt x="218" y="982"/>
                  </a:lnTo>
                  <a:lnTo>
                    <a:pt x="208" y="996"/>
                  </a:lnTo>
                  <a:lnTo>
                    <a:pt x="198" y="1010"/>
                  </a:lnTo>
                  <a:lnTo>
                    <a:pt x="186" y="1024"/>
                  </a:lnTo>
                  <a:lnTo>
                    <a:pt x="174" y="1038"/>
                  </a:lnTo>
                  <a:lnTo>
                    <a:pt x="158" y="1052"/>
                  </a:lnTo>
                  <a:lnTo>
                    <a:pt x="142" y="1064"/>
                  </a:lnTo>
                  <a:lnTo>
                    <a:pt x="124" y="1076"/>
                  </a:lnTo>
                  <a:lnTo>
                    <a:pt x="102" y="1088"/>
                  </a:lnTo>
                  <a:lnTo>
                    <a:pt x="102" y="1088"/>
                  </a:lnTo>
                  <a:lnTo>
                    <a:pt x="110" y="1086"/>
                  </a:lnTo>
                  <a:lnTo>
                    <a:pt x="132" y="1082"/>
                  </a:lnTo>
                  <a:lnTo>
                    <a:pt x="164" y="1074"/>
                  </a:lnTo>
                  <a:lnTo>
                    <a:pt x="184" y="1066"/>
                  </a:lnTo>
                  <a:lnTo>
                    <a:pt x="202" y="1056"/>
                  </a:lnTo>
                  <a:lnTo>
                    <a:pt x="222" y="1046"/>
                  </a:lnTo>
                  <a:lnTo>
                    <a:pt x="244" y="1030"/>
                  </a:lnTo>
                  <a:lnTo>
                    <a:pt x="264" y="1014"/>
                  </a:lnTo>
                  <a:lnTo>
                    <a:pt x="282" y="992"/>
                  </a:lnTo>
                  <a:lnTo>
                    <a:pt x="300" y="968"/>
                  </a:lnTo>
                  <a:lnTo>
                    <a:pt x="318" y="940"/>
                  </a:lnTo>
                  <a:lnTo>
                    <a:pt x="332" y="908"/>
                  </a:lnTo>
                  <a:lnTo>
                    <a:pt x="342" y="872"/>
                  </a:lnTo>
                  <a:lnTo>
                    <a:pt x="342" y="872"/>
                  </a:lnTo>
                  <a:lnTo>
                    <a:pt x="868" y="856"/>
                  </a:lnTo>
                  <a:lnTo>
                    <a:pt x="1102" y="848"/>
                  </a:lnTo>
                  <a:lnTo>
                    <a:pt x="1244" y="842"/>
                  </a:lnTo>
                  <a:lnTo>
                    <a:pt x="1244" y="842"/>
                  </a:lnTo>
                  <a:lnTo>
                    <a:pt x="1268" y="838"/>
                  </a:lnTo>
                  <a:lnTo>
                    <a:pt x="1290" y="832"/>
                  </a:lnTo>
                  <a:lnTo>
                    <a:pt x="1306" y="824"/>
                  </a:lnTo>
                  <a:lnTo>
                    <a:pt x="1322" y="812"/>
                  </a:lnTo>
                  <a:lnTo>
                    <a:pt x="1332" y="800"/>
                  </a:lnTo>
                  <a:lnTo>
                    <a:pt x="1342" y="788"/>
                  </a:lnTo>
                  <a:lnTo>
                    <a:pt x="1350" y="774"/>
                  </a:lnTo>
                  <a:lnTo>
                    <a:pt x="1356" y="760"/>
                  </a:lnTo>
                  <a:lnTo>
                    <a:pt x="1358" y="746"/>
                  </a:lnTo>
                  <a:lnTo>
                    <a:pt x="1362" y="732"/>
                  </a:lnTo>
                  <a:lnTo>
                    <a:pt x="1364" y="708"/>
                  </a:lnTo>
                  <a:lnTo>
                    <a:pt x="1362" y="692"/>
                  </a:lnTo>
                  <a:lnTo>
                    <a:pt x="1362" y="686"/>
                  </a:lnTo>
                  <a:lnTo>
                    <a:pt x="1362" y="686"/>
                  </a:lnTo>
                  <a:close/>
                </a:path>
              </a:pathLst>
            </a:custGeom>
            <a:solidFill>
              <a:srgbClr val="97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0" name="Dikdörtgen 19"/>
          <p:cNvSpPr/>
          <p:nvPr/>
        </p:nvSpPr>
        <p:spPr>
          <a:xfrm rot="21409972">
            <a:off x="2606983" y="1806932"/>
            <a:ext cx="7356077" cy="21236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400" b="1" i="0" u="none" strike="noStrike" kern="1200" cap="none" spc="0" normalizeH="0" baseline="0" noProof="0" dirty="0" smtClean="0">
                <a:ln>
                  <a:noFill/>
                </a:ln>
                <a:solidFill>
                  <a:prstClr val="white"/>
                </a:solidFill>
                <a:effectLst/>
                <a:uLnTx/>
                <a:uFillTx/>
                <a:latin typeface="Calibri" panose="020F0502020204030204"/>
                <a:ea typeface="+mn-ea"/>
                <a:cs typeface="+mn-cs"/>
              </a:rPr>
              <a:t>Türkler Hz. Muhammed’e (sav) ve </a:t>
            </a:r>
            <a:r>
              <a:rPr kumimoji="0" lang="tr-TR" sz="4400" b="1" i="0" u="none" strike="noStrike" kern="1200" cap="none" spc="0" normalizeH="0" baseline="0" noProof="0" dirty="0" err="1" smtClean="0">
                <a:ln>
                  <a:noFill/>
                </a:ln>
                <a:solidFill>
                  <a:prstClr val="white"/>
                </a:solidFill>
                <a:effectLst/>
                <a:uLnTx/>
                <a:uFillTx/>
                <a:latin typeface="Calibri" panose="020F0502020204030204"/>
                <a:ea typeface="+mn-ea"/>
                <a:cs typeface="+mn-cs"/>
              </a:rPr>
              <a:t>ehl</a:t>
            </a:r>
            <a:r>
              <a:rPr kumimoji="0" lang="tr-TR" sz="4400" b="1" i="0" u="none" strike="noStrike" kern="1200" cap="none" spc="0" normalizeH="0" baseline="0" noProof="0" dirty="0" smtClean="0">
                <a:ln>
                  <a:noFill/>
                </a:ln>
                <a:solidFill>
                  <a:prstClr val="white"/>
                </a:solidFill>
                <a:effectLst/>
                <a:uLnTx/>
                <a:uFillTx/>
                <a:latin typeface="Calibri" panose="020F0502020204030204"/>
                <a:ea typeface="+mn-ea"/>
                <a:cs typeface="+mn-cs"/>
              </a:rPr>
              <a:t>-i</a:t>
            </a:r>
            <a:r>
              <a:rPr kumimoji="0" lang="tr-TR" sz="4400" b="1" i="0" u="none" strike="noStrike" kern="1200" cap="none" spc="0" normalizeH="0" noProof="0" dirty="0" smtClean="0">
                <a:ln>
                  <a:noFill/>
                </a:ln>
                <a:solidFill>
                  <a:prstClr val="white"/>
                </a:solidFill>
                <a:effectLst/>
                <a:uLnTx/>
                <a:uFillTx/>
                <a:latin typeface="Calibri" panose="020F0502020204030204"/>
                <a:ea typeface="+mn-ea"/>
                <a:cs typeface="+mn-cs"/>
              </a:rPr>
              <a:t> beytine sevgilerini nasıl göstermişlerdir?</a:t>
            </a:r>
            <a:endParaRPr kumimoji="0" lang="tr-TR"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1" name="Picture 3" descr="https://dynamic.pixton.com/office/13985.png"/>
          <p:cNvPicPr>
            <a:picLocks noChangeAspect="1" noChangeArrowheads="1"/>
          </p:cNvPicPr>
          <p:nvPr/>
        </p:nvPicPr>
        <p:blipFill rotWithShape="1">
          <a:blip r:embed="rId3">
            <a:extLst>
              <a:ext uri="{28A0092B-C50C-407E-A947-70E740481C1C}">
                <a14:useLocalDpi xmlns:a14="http://schemas.microsoft.com/office/drawing/2010/main" val="0"/>
              </a:ext>
            </a:extLst>
          </a:blip>
          <a:srcRect t="21151" r="9796" b="2429"/>
          <a:stretch/>
        </p:blipFill>
        <p:spPr bwMode="auto">
          <a:xfrm>
            <a:off x="-318284" y="812638"/>
            <a:ext cx="2727022" cy="5638800"/>
          </a:xfrm>
          <a:prstGeom prst="rect">
            <a:avLst/>
          </a:prstGeom>
          <a:noFill/>
          <a:extLst>
            <a:ext uri="{909E8E84-426E-40DD-AFC4-6F175D3DCCD1}">
              <a14:hiddenFill xmlns:a14="http://schemas.microsoft.com/office/drawing/2010/main">
                <a:solidFill>
                  <a:srgbClr val="FFFFFF"/>
                </a:solidFill>
              </a14:hiddenFill>
            </a:ext>
          </a:extLst>
        </p:spPr>
      </p:pic>
      <p:pic>
        <p:nvPicPr>
          <p:cNvPr id="26" name="Resim 25"/>
          <p:cNvPicPr>
            <a:picLocks noChangeAspect="1"/>
          </p:cNvPicPr>
          <p:nvPr/>
        </p:nvPicPr>
        <p:blipFill>
          <a:blip r:embed="rId4"/>
          <a:stretch>
            <a:fillRect/>
          </a:stretch>
        </p:blipFill>
        <p:spPr>
          <a:xfrm>
            <a:off x="9717534" y="0"/>
            <a:ext cx="2487606" cy="2428125"/>
          </a:xfrm>
          <a:prstGeom prst="ellipse">
            <a:avLst/>
          </a:prstGeom>
          <a:ln>
            <a:noFill/>
          </a:ln>
          <a:effectLst>
            <a:softEdge rad="112500"/>
          </a:effectLst>
        </p:spPr>
      </p:pic>
    </p:spTree>
    <p:extLst>
      <p:ext uri="{BB962C8B-B14F-4D97-AF65-F5344CB8AC3E}">
        <p14:creationId xmlns:p14="http://schemas.microsoft.com/office/powerpoint/2010/main" val="205404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down)">
                                      <p:cBhvr>
                                        <p:cTn id="7" dur="500"/>
                                        <p:tgtEl>
                                          <p:spTgt spid="205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64893" y="286674"/>
            <a:ext cx="11242622" cy="614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Calibri" panose="020F0502020204030204"/>
                <a:ea typeface="+mn-ea"/>
                <a:cs typeface="+mn-cs"/>
              </a:rPr>
              <a:t>Türkler Hz. Muhammed’e (sav) ve </a:t>
            </a:r>
            <a:r>
              <a:rPr kumimoji="0" lang="tr-TR" sz="3600" b="0" i="0" u="none" strike="noStrike" kern="1200" cap="none" spc="0" normalizeH="0" baseline="0" noProof="0" dirty="0" err="1" smtClean="0">
                <a:ln>
                  <a:noFill/>
                </a:ln>
                <a:solidFill>
                  <a:prstClr val="white"/>
                </a:solidFill>
                <a:effectLst/>
                <a:uLnTx/>
                <a:uFillTx/>
                <a:latin typeface="Calibri" panose="020F0502020204030204"/>
                <a:ea typeface="+mn-ea"/>
                <a:cs typeface="+mn-cs"/>
              </a:rPr>
              <a:t>ehl</a:t>
            </a:r>
            <a:r>
              <a:rPr kumimoji="0" lang="tr-TR" sz="3600" b="0" i="0" u="none" strike="noStrike" kern="1200" cap="none" spc="0" normalizeH="0" baseline="0" noProof="0" dirty="0" smtClean="0">
                <a:ln>
                  <a:noFill/>
                </a:ln>
                <a:solidFill>
                  <a:prstClr val="white"/>
                </a:solidFill>
                <a:effectLst/>
                <a:uLnTx/>
                <a:uFillTx/>
                <a:latin typeface="Calibri" panose="020F0502020204030204"/>
                <a:ea typeface="+mn-ea"/>
                <a:cs typeface="+mn-cs"/>
              </a:rPr>
              <a:t>-i</a:t>
            </a:r>
            <a:r>
              <a:rPr kumimoji="0" lang="tr-TR" sz="3600" b="0" i="0" u="none" strike="noStrike" kern="1200" cap="none" spc="0" normalizeH="0" noProof="0" dirty="0" smtClean="0">
                <a:ln>
                  <a:noFill/>
                </a:ln>
                <a:solidFill>
                  <a:prstClr val="white"/>
                </a:solidFill>
                <a:effectLst/>
                <a:uLnTx/>
                <a:uFillTx/>
                <a:latin typeface="Calibri" panose="020F0502020204030204"/>
                <a:ea typeface="+mn-ea"/>
                <a:cs typeface="+mn-cs"/>
              </a:rPr>
              <a:t> </a:t>
            </a:r>
            <a:r>
              <a:rPr kumimoji="0" lang="tr-TR" sz="3600" b="0" i="0" u="none" strike="noStrike" kern="1200" cap="none" spc="0" normalizeH="0" noProof="0" dirty="0" err="1" smtClean="0">
                <a:ln>
                  <a:noFill/>
                </a:ln>
                <a:solidFill>
                  <a:prstClr val="white"/>
                </a:solidFill>
                <a:effectLst/>
                <a:uLnTx/>
                <a:uFillTx/>
                <a:latin typeface="Calibri" panose="020F0502020204030204"/>
                <a:ea typeface="+mn-ea"/>
                <a:cs typeface="+mn-cs"/>
              </a:rPr>
              <a:t>beyt</a:t>
            </a:r>
            <a:r>
              <a:rPr kumimoji="0" lang="tr-TR" sz="3600" b="0" i="0" u="none" strike="noStrike" kern="1200" cap="none" spc="0" normalizeH="0" noProof="0" dirty="0" smtClean="0">
                <a:ln>
                  <a:noFill/>
                </a:ln>
                <a:solidFill>
                  <a:prstClr val="white"/>
                </a:solidFill>
                <a:effectLst/>
                <a:uLnTx/>
                <a:uFillTx/>
                <a:latin typeface="Calibri" panose="020F0502020204030204"/>
                <a:ea typeface="+mn-ea"/>
                <a:cs typeface="+mn-cs"/>
              </a:rPr>
              <a:t> olan sevgileri</a:t>
            </a:r>
            <a:endParaRPr kumimoji="0" lang="tr-TR"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4" name="그룹 27">
            <a:extLst>
              <a:ext uri="{FF2B5EF4-FFF2-40B4-BE49-F238E27FC236}">
                <a16:creationId xmlns:a16="http://schemas.microsoft.com/office/drawing/2014/main" id="{8E066F14-1B85-4347-BD4B-0F403A37E935}"/>
              </a:ext>
            </a:extLst>
          </p:cNvPr>
          <p:cNvGrpSpPr/>
          <p:nvPr/>
        </p:nvGrpSpPr>
        <p:grpSpPr>
          <a:xfrm>
            <a:off x="164893" y="2922930"/>
            <a:ext cx="1847850" cy="1851590"/>
            <a:chOff x="1086708" y="2503205"/>
            <a:chExt cx="1847850" cy="1851590"/>
          </a:xfrm>
          <a:solidFill>
            <a:schemeClr val="tx1">
              <a:lumMod val="75000"/>
              <a:lumOff val="25000"/>
            </a:schemeClr>
          </a:solidFill>
        </p:grpSpPr>
        <p:sp>
          <p:nvSpPr>
            <p:cNvPr id="15" name="직사각형 2">
              <a:extLst>
                <a:ext uri="{FF2B5EF4-FFF2-40B4-BE49-F238E27FC236}">
                  <a16:creationId xmlns:a16="http://schemas.microsoft.com/office/drawing/2014/main" id="{5946956E-58D8-49BF-A103-0F44AA312842}"/>
                </a:ext>
              </a:extLst>
            </p:cNvPr>
            <p:cNvSpPr/>
            <p:nvPr/>
          </p:nvSpPr>
          <p:spPr>
            <a:xfrm>
              <a:off x="1086708" y="2503205"/>
              <a:ext cx="622300" cy="622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직사각형 52">
              <a:extLst>
                <a:ext uri="{FF2B5EF4-FFF2-40B4-BE49-F238E27FC236}">
                  <a16:creationId xmlns:a16="http://schemas.microsoft.com/office/drawing/2014/main" id="{4396C1BF-B14D-4D82-B4E3-F1A9D9EBB00B}"/>
                </a:ext>
              </a:extLst>
            </p:cNvPr>
            <p:cNvSpPr/>
            <p:nvPr/>
          </p:nvSpPr>
          <p:spPr>
            <a:xfrm>
              <a:off x="1699483" y="2503205"/>
              <a:ext cx="622300" cy="622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직사각형 53">
              <a:extLst>
                <a:ext uri="{FF2B5EF4-FFF2-40B4-BE49-F238E27FC236}">
                  <a16:creationId xmlns:a16="http://schemas.microsoft.com/office/drawing/2014/main" id="{1E594FF8-CE73-467B-A5E0-FF583073944F}"/>
                </a:ext>
              </a:extLst>
            </p:cNvPr>
            <p:cNvSpPr/>
            <p:nvPr/>
          </p:nvSpPr>
          <p:spPr>
            <a:xfrm>
              <a:off x="2312258" y="2503205"/>
              <a:ext cx="622300" cy="622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직사각형 64">
              <a:extLst>
                <a:ext uri="{FF2B5EF4-FFF2-40B4-BE49-F238E27FC236}">
                  <a16:creationId xmlns:a16="http://schemas.microsoft.com/office/drawing/2014/main" id="{F8F49D82-7047-4C1A-9418-D0102CC4812B}"/>
                </a:ext>
              </a:extLst>
            </p:cNvPr>
            <p:cNvSpPr/>
            <p:nvPr/>
          </p:nvSpPr>
          <p:spPr>
            <a:xfrm>
              <a:off x="1086708" y="3119720"/>
              <a:ext cx="622300" cy="622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직사각형 65">
              <a:extLst>
                <a:ext uri="{FF2B5EF4-FFF2-40B4-BE49-F238E27FC236}">
                  <a16:creationId xmlns:a16="http://schemas.microsoft.com/office/drawing/2014/main" id="{CF201486-A31B-4786-A2E0-C1227D41BE49}"/>
                </a:ext>
              </a:extLst>
            </p:cNvPr>
            <p:cNvSpPr/>
            <p:nvPr/>
          </p:nvSpPr>
          <p:spPr>
            <a:xfrm>
              <a:off x="1699483" y="3119720"/>
              <a:ext cx="622300" cy="622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직사각형 66">
              <a:extLst>
                <a:ext uri="{FF2B5EF4-FFF2-40B4-BE49-F238E27FC236}">
                  <a16:creationId xmlns:a16="http://schemas.microsoft.com/office/drawing/2014/main" id="{C6E48FE2-5E40-4687-9817-E6132638961B}"/>
                </a:ext>
              </a:extLst>
            </p:cNvPr>
            <p:cNvSpPr/>
            <p:nvPr/>
          </p:nvSpPr>
          <p:spPr>
            <a:xfrm>
              <a:off x="2312258" y="3119720"/>
              <a:ext cx="622300" cy="622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직사각형 74">
              <a:extLst>
                <a:ext uri="{FF2B5EF4-FFF2-40B4-BE49-F238E27FC236}">
                  <a16:creationId xmlns:a16="http://schemas.microsoft.com/office/drawing/2014/main" id="{FA6313EA-F401-4C22-8458-CD80DEC213FD}"/>
                </a:ext>
              </a:extLst>
            </p:cNvPr>
            <p:cNvSpPr/>
            <p:nvPr/>
          </p:nvSpPr>
          <p:spPr>
            <a:xfrm>
              <a:off x="1086708" y="3732495"/>
              <a:ext cx="622300" cy="622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직사각형 76">
              <a:extLst>
                <a:ext uri="{FF2B5EF4-FFF2-40B4-BE49-F238E27FC236}">
                  <a16:creationId xmlns:a16="http://schemas.microsoft.com/office/drawing/2014/main" id="{232F9221-ED77-4BE5-B11E-121593788835}"/>
                </a:ext>
              </a:extLst>
            </p:cNvPr>
            <p:cNvSpPr/>
            <p:nvPr/>
          </p:nvSpPr>
          <p:spPr>
            <a:xfrm>
              <a:off x="1699483" y="3732495"/>
              <a:ext cx="622300" cy="622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직사각형 77">
              <a:extLst>
                <a:ext uri="{FF2B5EF4-FFF2-40B4-BE49-F238E27FC236}">
                  <a16:creationId xmlns:a16="http://schemas.microsoft.com/office/drawing/2014/main" id="{56C18EDE-4925-44C0-B3B5-E5E2D0F0D748}"/>
                </a:ext>
              </a:extLst>
            </p:cNvPr>
            <p:cNvSpPr/>
            <p:nvPr/>
          </p:nvSpPr>
          <p:spPr>
            <a:xfrm>
              <a:off x="2312258" y="3732495"/>
              <a:ext cx="622300" cy="622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4" name="TextBox 78">
            <a:extLst>
              <a:ext uri="{FF2B5EF4-FFF2-40B4-BE49-F238E27FC236}">
                <a16:creationId xmlns:a16="http://schemas.microsoft.com/office/drawing/2014/main" id="{637454E5-8C9F-4073-93F3-D697694DA1E1}"/>
              </a:ext>
            </a:extLst>
          </p:cNvPr>
          <p:cNvSpPr txBox="1"/>
          <p:nvPr/>
        </p:nvSpPr>
        <p:spPr>
          <a:xfrm>
            <a:off x="203859" y="3321596"/>
            <a:ext cx="1798851" cy="1115638"/>
          </a:xfrm>
          <a:prstGeom prst="rect">
            <a:avLst/>
          </a:prstGeom>
          <a:noFill/>
        </p:spPr>
        <p:txBody>
          <a:bodyPr wrap="square" lIns="0" tIns="0" rIns="0" bIns="0" rtlCol="0" anchor="ctr">
            <a:noAutofit/>
          </a:bodyPr>
          <a:lstStyle>
            <a:defPPr>
              <a:defRPr lang="en-US"/>
            </a:defPPr>
            <a:lvl1pPr>
              <a:defRPr sz="3200">
                <a:latin typeface="Bahnschrift SemiBold" panose="020B0502040204020203" pitchFamily="34" charset="0"/>
                <a:ea typeface="나눔스퀘어 ExtraBold" panose="020B0600000101010101" pitchFamily="50" charset="-12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ko-KR" sz="2000" b="0" i="0" u="none" strike="noStrike" kern="1200" cap="none" spc="0" normalizeH="0" baseline="0" noProof="0" dirty="0" smtClean="0">
                <a:ln>
                  <a:noFill/>
                </a:ln>
                <a:solidFill>
                  <a:prstClr val="white"/>
                </a:solidFill>
                <a:effectLst/>
                <a:uLnTx/>
                <a:uFillTx/>
                <a:latin typeface="Calibri" panose="020F0502020204030204"/>
                <a:ea typeface="맑은 고딕" panose="020B0503020000020004" pitchFamily="50" charset="-127"/>
                <a:cs typeface="Arial" panose="020B0604020202020204" pitchFamily="34" charset="0"/>
              </a:rPr>
              <a:t>Hz. Muhammed ve </a:t>
            </a:r>
            <a:r>
              <a:rPr kumimoji="0" lang="tr-TR" altLang="ko-KR" sz="2000" b="0" i="0" u="none" strike="noStrike" kern="1200" cap="none" spc="0" normalizeH="0" baseline="0" noProof="0" dirty="0" err="1" smtClean="0">
                <a:ln>
                  <a:noFill/>
                </a:ln>
                <a:solidFill>
                  <a:prstClr val="white"/>
                </a:solidFill>
                <a:effectLst/>
                <a:uLnTx/>
                <a:uFillTx/>
                <a:latin typeface="Calibri" panose="020F0502020204030204"/>
                <a:ea typeface="맑은 고딕" panose="020B0503020000020004" pitchFamily="50" charset="-127"/>
                <a:cs typeface="Arial" panose="020B0604020202020204" pitchFamily="34" charset="0"/>
              </a:rPr>
              <a:t>Ehl</a:t>
            </a:r>
            <a:r>
              <a:rPr kumimoji="0" lang="tr-TR" altLang="ko-KR" sz="2000" b="0" i="0" u="none" strike="noStrike" kern="1200" cap="none" spc="0" normalizeH="0" baseline="0" noProof="0" dirty="0" smtClean="0">
                <a:ln>
                  <a:noFill/>
                </a:ln>
                <a:solidFill>
                  <a:prstClr val="white"/>
                </a:solidFill>
                <a:effectLst/>
                <a:uLnTx/>
                <a:uFillTx/>
                <a:latin typeface="Calibri" panose="020F0502020204030204"/>
                <a:ea typeface="맑은 고딕" panose="020B0503020000020004" pitchFamily="50" charset="-127"/>
                <a:cs typeface="Arial" panose="020B0604020202020204" pitchFamily="34" charset="0"/>
              </a:rPr>
              <a:t>-i</a:t>
            </a:r>
            <a:r>
              <a:rPr kumimoji="0" lang="tr-TR" altLang="ko-KR" sz="2000" b="0" i="0" u="none" strike="noStrike" kern="1200" cap="none" spc="0" normalizeH="0" noProof="0" dirty="0" smtClean="0">
                <a:ln>
                  <a:noFill/>
                </a:ln>
                <a:solidFill>
                  <a:prstClr val="white"/>
                </a:solidFill>
                <a:effectLst/>
                <a:uLnTx/>
                <a:uFillTx/>
                <a:latin typeface="Calibri" panose="020F0502020204030204"/>
                <a:ea typeface="맑은 고딕" panose="020B0503020000020004" pitchFamily="50" charset="-127"/>
                <a:cs typeface="Arial" panose="020B0604020202020204" pitchFamily="34" charset="0"/>
              </a:rPr>
              <a:t> </a:t>
            </a:r>
            <a:r>
              <a:rPr kumimoji="0" lang="tr-TR" altLang="ko-KR" sz="2000" b="0" i="0" u="none" strike="noStrike" kern="1200" cap="none" spc="0" normalizeH="0" noProof="0" dirty="0" err="1" smtClean="0">
                <a:ln>
                  <a:noFill/>
                </a:ln>
                <a:solidFill>
                  <a:prstClr val="white"/>
                </a:solidFill>
                <a:effectLst/>
                <a:uLnTx/>
                <a:uFillTx/>
                <a:latin typeface="Calibri" panose="020F0502020204030204"/>
                <a:ea typeface="맑은 고딕" panose="020B0503020000020004" pitchFamily="50" charset="-127"/>
                <a:cs typeface="Arial" panose="020B0604020202020204" pitchFamily="34" charset="0"/>
              </a:rPr>
              <a:t>Beyt</a:t>
            </a:r>
            <a:endParaRPr kumimoji="0" lang="tr-TR" altLang="ko-KR" sz="2000" b="0" i="0" u="none" strike="noStrike" kern="1200" cap="none" spc="0" normalizeH="0" noProof="0" dirty="0" smtClean="0">
              <a:ln>
                <a:noFill/>
              </a:ln>
              <a:solidFill>
                <a:prstClr val="white"/>
              </a:solidFill>
              <a:effectLst/>
              <a:uLnTx/>
              <a:uFillTx/>
              <a:latin typeface="Calibri" panose="020F0502020204030204"/>
              <a:ea typeface="맑은 고딕" panose="020B0503020000020004" pitchFamily="50" charset="-12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r-TR" altLang="ko-KR" sz="2000" baseline="0" dirty="0" smtClean="0">
                <a:solidFill>
                  <a:prstClr val="white"/>
                </a:solidFill>
                <a:latin typeface="Calibri" panose="020F0502020204030204"/>
                <a:ea typeface="맑은 고딕" panose="020B0503020000020004" pitchFamily="50" charset="-127"/>
                <a:cs typeface="Arial" panose="020B0604020202020204" pitchFamily="34" charset="0"/>
              </a:rPr>
              <a:t>Sevgisi</a:t>
            </a:r>
            <a:endParaRPr kumimoji="0" lang="ko-KR" altLang="en-US" sz="20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50" charset="-127"/>
              <a:cs typeface="Arial" panose="020B0604020202020204" pitchFamily="34" charset="0"/>
            </a:endParaRPr>
          </a:p>
        </p:txBody>
      </p:sp>
      <p:sp>
        <p:nvSpPr>
          <p:cNvPr id="25" name="직사각형 5">
            <a:extLst>
              <a:ext uri="{FF2B5EF4-FFF2-40B4-BE49-F238E27FC236}">
                <a16:creationId xmlns:a16="http://schemas.microsoft.com/office/drawing/2014/main" id="{AD45D580-66B7-4EBD-8BF7-2C9AB9A5E174}"/>
              </a:ext>
            </a:extLst>
          </p:cNvPr>
          <p:cNvSpPr/>
          <p:nvPr/>
        </p:nvSpPr>
        <p:spPr>
          <a:xfrm>
            <a:off x="3189294" y="1116978"/>
            <a:ext cx="8682916" cy="864096"/>
          </a:xfrm>
          <a:prstGeom prst="rect">
            <a:avLst/>
          </a:prstGeom>
          <a:solidFill>
            <a:srgbClr val="F6AE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r>
              <a:rPr lang="en-US" sz="2800" dirty="0">
                <a:solidFill>
                  <a:prstClr val="black"/>
                </a:solidFill>
              </a:rPr>
              <a:t>Peygamberimiz’in (s.a.v.) </a:t>
            </a:r>
            <a:r>
              <a:rPr lang="tr-TR" sz="2800" dirty="0" smtClean="0">
                <a:solidFill>
                  <a:prstClr val="black"/>
                </a:solidFill>
              </a:rPr>
              <a:t>adlarından</a:t>
            </a:r>
            <a:r>
              <a:rPr lang="en-US" sz="2800" dirty="0" smtClean="0">
                <a:solidFill>
                  <a:prstClr val="black"/>
                </a:solidFill>
              </a:rPr>
              <a:t> </a:t>
            </a:r>
            <a:r>
              <a:rPr lang="en-US" sz="2800" dirty="0">
                <a:solidFill>
                  <a:prstClr val="black"/>
                </a:solidFill>
              </a:rPr>
              <a:t>Ahmet, </a:t>
            </a:r>
            <a:r>
              <a:rPr lang="en-US" sz="2800" dirty="0" err="1">
                <a:solidFill>
                  <a:prstClr val="black"/>
                </a:solidFill>
              </a:rPr>
              <a:t>Mahmut</a:t>
            </a:r>
            <a:r>
              <a:rPr lang="en-US" sz="2800" dirty="0">
                <a:solidFill>
                  <a:prstClr val="black"/>
                </a:solidFill>
              </a:rPr>
              <a:t> </a:t>
            </a:r>
            <a:r>
              <a:rPr lang="en-US" sz="2800" dirty="0" err="1">
                <a:solidFill>
                  <a:prstClr val="black"/>
                </a:solidFill>
              </a:rPr>
              <a:t>ve</a:t>
            </a:r>
            <a:r>
              <a:rPr lang="en-US" sz="2800" dirty="0">
                <a:solidFill>
                  <a:prstClr val="black"/>
                </a:solidFill>
              </a:rPr>
              <a:t> </a:t>
            </a:r>
            <a:r>
              <a:rPr lang="en-US" sz="2800" dirty="0" err="1">
                <a:solidFill>
                  <a:prstClr val="black"/>
                </a:solidFill>
              </a:rPr>
              <a:t>Mustafa’yı</a:t>
            </a:r>
            <a:r>
              <a:rPr lang="en-US" sz="2800" dirty="0">
                <a:solidFill>
                  <a:prstClr val="black"/>
                </a:solidFill>
              </a:rPr>
              <a:t> da </a:t>
            </a:r>
            <a:r>
              <a:rPr lang="tr-TR" sz="2800" dirty="0" smtClean="0">
                <a:solidFill>
                  <a:prstClr val="black"/>
                </a:solidFill>
              </a:rPr>
              <a:t>çocuklarına</a:t>
            </a:r>
            <a:r>
              <a:rPr lang="en-US" sz="2800" dirty="0" smtClean="0">
                <a:solidFill>
                  <a:prstClr val="black"/>
                </a:solidFill>
              </a:rPr>
              <a:t> </a:t>
            </a:r>
            <a:r>
              <a:rPr lang="tr-TR" sz="2800" dirty="0" smtClean="0">
                <a:solidFill>
                  <a:prstClr val="black"/>
                </a:solidFill>
              </a:rPr>
              <a:t>vermeleri</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
        <p:nvSpPr>
          <p:cNvPr id="27" name="TextBox 80">
            <a:extLst>
              <a:ext uri="{FF2B5EF4-FFF2-40B4-BE49-F238E27FC236}">
                <a16:creationId xmlns:a16="http://schemas.microsoft.com/office/drawing/2014/main" id="{3012E121-3206-4120-A58C-260958AC2ECE}"/>
              </a:ext>
            </a:extLst>
          </p:cNvPr>
          <p:cNvSpPr txBox="1"/>
          <p:nvPr/>
        </p:nvSpPr>
        <p:spPr>
          <a:xfrm>
            <a:off x="3324587" y="-791780"/>
            <a:ext cx="5872860" cy="430887"/>
          </a:xfrm>
          <a:prstGeom prst="rect">
            <a:avLst/>
          </a:prstGeom>
          <a:noFill/>
        </p:spPr>
        <p:txBody>
          <a:bodyPr wrap="square" lIns="0" tIns="0" rIns="0" bIns="0" rtlCol="0" anchor="ctr">
            <a:spAutoFit/>
          </a:bodyPr>
          <a:lstStyle>
            <a:defPPr>
              <a:defRPr lang="en-US"/>
            </a:defPPr>
            <a:lvl1pPr algn="ctr">
              <a:defRPr sz="3200">
                <a:latin typeface="나눔스퀘어 ExtraBold" panose="020B0600000101010101" pitchFamily="50" charset="-127"/>
                <a:ea typeface="나눔스퀘어 ExtraBold" panose="020B0600000101010101" pitchFamily="50" charset="-12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ko-KR" sz="2800" b="0" i="0" u="none" strike="noStrike" kern="1200" cap="none" spc="0" normalizeH="0" baseline="0" noProof="0" dirty="0" smtClean="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Sünnet Kur’an-ı Kerim’i açılar.</a:t>
            </a:r>
            <a:endParaRPr kumimoji="0" lang="ko-KR" altLang="en-US" sz="2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sp>
        <p:nvSpPr>
          <p:cNvPr id="28" name="Rectangle 236">
            <a:extLst>
              <a:ext uri="{FF2B5EF4-FFF2-40B4-BE49-F238E27FC236}">
                <a16:creationId xmlns:a16="http://schemas.microsoft.com/office/drawing/2014/main" id="{D3D05A90-D4BC-4D8E-9339-4E3C7A393E75}"/>
              </a:ext>
            </a:extLst>
          </p:cNvPr>
          <p:cNvSpPr/>
          <p:nvPr/>
        </p:nvSpPr>
        <p:spPr>
          <a:xfrm rot="5400000">
            <a:off x="11108527" y="1454641"/>
            <a:ext cx="864096" cy="329239"/>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29" name="직사각형 83">
            <a:extLst>
              <a:ext uri="{FF2B5EF4-FFF2-40B4-BE49-F238E27FC236}">
                <a16:creationId xmlns:a16="http://schemas.microsoft.com/office/drawing/2014/main" id="{2F7730F0-FBE0-43E6-A68E-8E650F7759B2}"/>
              </a:ext>
            </a:extLst>
          </p:cNvPr>
          <p:cNvSpPr/>
          <p:nvPr/>
        </p:nvSpPr>
        <p:spPr>
          <a:xfrm>
            <a:off x="3189294" y="2266827"/>
            <a:ext cx="8682916" cy="864096"/>
          </a:xfrm>
          <a:prstGeom prst="rect">
            <a:avLst/>
          </a:prstGeom>
          <a:solidFill>
            <a:srgbClr val="E941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TextBox 85">
            <a:extLst>
              <a:ext uri="{FF2B5EF4-FFF2-40B4-BE49-F238E27FC236}">
                <a16:creationId xmlns:a16="http://schemas.microsoft.com/office/drawing/2014/main" id="{285EDCB0-4130-4787-B54A-A72D6731FEEC}"/>
              </a:ext>
            </a:extLst>
          </p:cNvPr>
          <p:cNvSpPr txBox="1"/>
          <p:nvPr/>
        </p:nvSpPr>
        <p:spPr>
          <a:xfrm>
            <a:off x="3256940" y="2266142"/>
            <a:ext cx="8547623" cy="861774"/>
          </a:xfrm>
          <a:prstGeom prst="rect">
            <a:avLst/>
          </a:prstGeom>
          <a:noFill/>
        </p:spPr>
        <p:txBody>
          <a:bodyPr wrap="square" lIns="0" tIns="0" rIns="0" bIns="0" rtlCol="0" anchor="ctr">
            <a:spAutoFit/>
          </a:bodyPr>
          <a:lstStyle>
            <a:defPPr>
              <a:defRPr lang="en-US"/>
            </a:defPPr>
            <a:lvl1pPr algn="ctr">
              <a:defRPr sz="3200">
                <a:latin typeface="나눔스퀘어 ExtraBold" panose="020B0600000101010101" pitchFamily="50" charset="-127"/>
                <a:ea typeface="나눔스퀘어 ExtraBold" panose="020B0600000101010101" pitchFamily="50" charset="-127"/>
              </a:defRPr>
            </a:lvl1pPr>
          </a:lstStyle>
          <a:p>
            <a:pPr algn="l"/>
            <a:r>
              <a:rPr lang="tr-TR" sz="2800" dirty="0">
                <a:latin typeface="+mn-lt"/>
              </a:rPr>
              <a:t>Kültürümüzde gül, </a:t>
            </a:r>
            <a:r>
              <a:rPr lang="tr-TR" sz="2800" dirty="0" smtClean="0">
                <a:latin typeface="+mn-lt"/>
              </a:rPr>
              <a:t>Hz. Peygamber </a:t>
            </a:r>
            <a:r>
              <a:rPr lang="tr-TR" sz="2800" dirty="0">
                <a:latin typeface="+mn-lt"/>
              </a:rPr>
              <a:t>(s.a.v.) sevgisinin </a:t>
            </a:r>
            <a:r>
              <a:rPr lang="tr-TR" sz="2800" dirty="0" smtClean="0">
                <a:latin typeface="+mn-lt"/>
              </a:rPr>
              <a:t>sembolü</a:t>
            </a:r>
            <a:r>
              <a:rPr lang="tr-TR" sz="2800" dirty="0">
                <a:solidFill>
                  <a:prstClr val="black"/>
                </a:solidFill>
                <a:latin typeface="+mn-lt"/>
                <a:ea typeface="맑은 고딕" panose="020B0503020000020004" pitchFamily="50" charset="-127"/>
                <a:cs typeface="Arial" panose="020B0604020202020204" pitchFamily="34" charset="0"/>
              </a:rPr>
              <a:t> </a:t>
            </a:r>
            <a:r>
              <a:rPr lang="tr-TR" sz="2800" dirty="0" smtClean="0">
                <a:solidFill>
                  <a:prstClr val="black"/>
                </a:solidFill>
                <a:latin typeface="+mn-lt"/>
                <a:ea typeface="맑은 고딕" panose="020B0503020000020004" pitchFamily="50" charset="-127"/>
                <a:cs typeface="Arial" panose="020B0604020202020204" pitchFamily="34" charset="0"/>
              </a:rPr>
              <a:t>olması</a:t>
            </a:r>
            <a:endParaRPr kumimoji="0" lang="ko-KR" altLang="en-US" sz="2800" i="0" u="none" strike="noStrike" kern="1200" cap="none" spc="0" normalizeH="0" baseline="0" noProof="0" dirty="0">
              <a:ln>
                <a:noFill/>
              </a:ln>
              <a:solidFill>
                <a:prstClr val="black"/>
              </a:solidFill>
              <a:effectLst/>
              <a:uLnTx/>
              <a:uFillTx/>
              <a:latin typeface="+mn-lt"/>
              <a:ea typeface="맑은 고딕" panose="020B0503020000020004" pitchFamily="50" charset="-127"/>
              <a:cs typeface="Arial" panose="020B0604020202020204" pitchFamily="34" charset="0"/>
            </a:endParaRPr>
          </a:p>
        </p:txBody>
      </p:sp>
      <p:sp>
        <p:nvSpPr>
          <p:cNvPr id="32" name="Rectangle 236">
            <a:extLst>
              <a:ext uri="{FF2B5EF4-FFF2-40B4-BE49-F238E27FC236}">
                <a16:creationId xmlns:a16="http://schemas.microsoft.com/office/drawing/2014/main" id="{97906641-1791-4F32-9748-29968815DBFD}"/>
              </a:ext>
            </a:extLst>
          </p:cNvPr>
          <p:cNvSpPr/>
          <p:nvPr/>
        </p:nvSpPr>
        <p:spPr>
          <a:xfrm rot="5400000">
            <a:off x="11108527" y="2559816"/>
            <a:ext cx="864096" cy="329239"/>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33" name="직사각형 88">
            <a:extLst>
              <a:ext uri="{FF2B5EF4-FFF2-40B4-BE49-F238E27FC236}">
                <a16:creationId xmlns:a16="http://schemas.microsoft.com/office/drawing/2014/main" id="{9336C988-16D2-454F-8AC7-8EBEB5515B28}"/>
              </a:ext>
            </a:extLst>
          </p:cNvPr>
          <p:cNvSpPr/>
          <p:nvPr/>
        </p:nvSpPr>
        <p:spPr>
          <a:xfrm>
            <a:off x="3189294" y="3416676"/>
            <a:ext cx="8682916" cy="864096"/>
          </a:xfrm>
          <a:prstGeom prst="rect">
            <a:avLst/>
          </a:prstGeom>
          <a:solidFill>
            <a:srgbClr val="49C0C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Box 90">
            <a:extLst>
              <a:ext uri="{FF2B5EF4-FFF2-40B4-BE49-F238E27FC236}">
                <a16:creationId xmlns:a16="http://schemas.microsoft.com/office/drawing/2014/main" id="{EC383479-B036-4C6F-8218-6F32A1A2FE3D}"/>
              </a:ext>
            </a:extLst>
          </p:cNvPr>
          <p:cNvSpPr txBox="1"/>
          <p:nvPr/>
        </p:nvSpPr>
        <p:spPr>
          <a:xfrm>
            <a:off x="3209258" y="3429185"/>
            <a:ext cx="8642985" cy="861774"/>
          </a:xfrm>
          <a:prstGeom prst="rect">
            <a:avLst/>
          </a:prstGeom>
          <a:noFill/>
        </p:spPr>
        <p:txBody>
          <a:bodyPr wrap="square" lIns="0" tIns="0" rIns="0" bIns="0" rtlCol="0" anchor="ctr">
            <a:spAutoFit/>
          </a:bodyPr>
          <a:lstStyle>
            <a:defPPr>
              <a:defRPr lang="en-US"/>
            </a:defPPr>
            <a:lvl1pPr algn="ctr">
              <a:defRPr sz="3200">
                <a:latin typeface="나눔스퀘어 ExtraBold" panose="020B0600000101010101" pitchFamily="50" charset="-127"/>
                <a:ea typeface="나눔스퀘어 ExtraBold" panose="020B0600000101010101" pitchFamily="50" charset="-12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ko-KR" sz="2800" b="0" i="0" u="none" strike="noStrike" kern="1200" cap="none" spc="0" normalizeH="0" baseline="0" noProof="0" dirty="0" smtClean="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Mevlit kandillerinin</a:t>
            </a:r>
            <a:r>
              <a:rPr kumimoji="0" lang="tr-TR" altLang="ko-KR" sz="2800" b="0" i="0" u="none" strike="noStrike" kern="1200" cap="none" spc="0" normalizeH="0" noProof="0" dirty="0" smtClean="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 kutlanması, salavat, mevlitlerin okunması</a:t>
            </a:r>
            <a:endParaRPr kumimoji="0" lang="ko-KR" altLang="en-US" sz="2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sp>
        <p:nvSpPr>
          <p:cNvPr id="36" name="Rectangle 236">
            <a:extLst>
              <a:ext uri="{FF2B5EF4-FFF2-40B4-BE49-F238E27FC236}">
                <a16:creationId xmlns:a16="http://schemas.microsoft.com/office/drawing/2014/main" id="{54C423EE-E9E5-47EC-9B5A-45CAF4383FFA}"/>
              </a:ext>
            </a:extLst>
          </p:cNvPr>
          <p:cNvSpPr/>
          <p:nvPr/>
        </p:nvSpPr>
        <p:spPr>
          <a:xfrm rot="5400000">
            <a:off x="11108525" y="3723826"/>
            <a:ext cx="864096" cy="329239"/>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37" name="직사각형 108">
            <a:extLst>
              <a:ext uri="{FF2B5EF4-FFF2-40B4-BE49-F238E27FC236}">
                <a16:creationId xmlns:a16="http://schemas.microsoft.com/office/drawing/2014/main" id="{4CAC1AF8-31B5-454A-BFD8-0B8898422E80}"/>
              </a:ext>
            </a:extLst>
          </p:cNvPr>
          <p:cNvSpPr/>
          <p:nvPr/>
        </p:nvSpPr>
        <p:spPr>
          <a:xfrm>
            <a:off x="3189294" y="4566525"/>
            <a:ext cx="8682916" cy="8640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110">
            <a:extLst>
              <a:ext uri="{FF2B5EF4-FFF2-40B4-BE49-F238E27FC236}">
                <a16:creationId xmlns:a16="http://schemas.microsoft.com/office/drawing/2014/main" id="{35286CA5-BDAF-41EB-BE0B-148C7DB31CE0}"/>
              </a:ext>
            </a:extLst>
          </p:cNvPr>
          <p:cNvSpPr txBox="1"/>
          <p:nvPr/>
        </p:nvSpPr>
        <p:spPr>
          <a:xfrm>
            <a:off x="3324587" y="4467034"/>
            <a:ext cx="8527656" cy="984885"/>
          </a:xfrm>
          <a:prstGeom prst="rect">
            <a:avLst/>
          </a:prstGeom>
          <a:noFill/>
        </p:spPr>
        <p:txBody>
          <a:bodyPr wrap="square" lIns="0" tIns="0" rIns="0" bIns="0" rtlCol="0" anchor="ctr">
            <a:spAutoFit/>
          </a:bodyPr>
          <a:lstStyle>
            <a:defPPr>
              <a:defRPr lang="en-US"/>
            </a:defPPr>
            <a:lvl1pPr algn="ctr">
              <a:defRPr sz="3200">
                <a:latin typeface="나눔스퀘어 ExtraBold" panose="020B0600000101010101" pitchFamily="50" charset="-127"/>
                <a:ea typeface="나눔스퀘어 ExtraBold" panose="020B0600000101010101" pitchFamily="50" charset="-12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ko-KR" b="0" i="0" u="none" strike="noStrike" kern="1200" cap="none" spc="0" normalizeH="0" baseline="0" noProof="0" dirty="0" smtClean="0">
                <a:ln>
                  <a:noFill/>
                </a:ln>
                <a:solidFill>
                  <a:prstClr val="black"/>
                </a:solidFill>
                <a:effectLst/>
                <a:uLnTx/>
                <a:uFillTx/>
                <a:latin typeface="Calibri" panose="020F0502020204030204"/>
                <a:ea typeface="맑은 고딕" panose="020B0503020000020004" pitchFamily="50" charset="-127"/>
                <a:cs typeface="Arial" panose="020B0604020202020204" pitchFamily="34" charset="0"/>
              </a:rPr>
              <a:t>Edebiyatımızda</a:t>
            </a:r>
            <a:r>
              <a:rPr kumimoji="0" lang="tr-TR" altLang="ko-KR" b="0" i="0" u="none" strike="noStrike" kern="1200" cap="none" spc="0" normalizeH="0" noProof="0" dirty="0" smtClean="0">
                <a:ln>
                  <a:noFill/>
                </a:ln>
                <a:solidFill>
                  <a:prstClr val="black"/>
                </a:solidFill>
                <a:effectLst/>
                <a:uLnTx/>
                <a:uFillTx/>
                <a:latin typeface="Calibri" panose="020F0502020204030204"/>
                <a:ea typeface="맑은 고딕" panose="020B0503020000020004" pitchFamily="50" charset="-127"/>
                <a:cs typeface="Arial" panose="020B0604020202020204" pitchFamily="34" charset="0"/>
              </a:rPr>
              <a:t> Peygamberimiz için şiirler, naatların yazılması</a:t>
            </a:r>
            <a:r>
              <a:rPr kumimoji="0" lang="tr-TR" altLang="ko-KR" b="0" i="0" u="none" strike="noStrike" kern="1200" cap="none" spc="0" normalizeH="0" baseline="0" noProof="0" dirty="0" smtClean="0">
                <a:ln>
                  <a:noFill/>
                </a:ln>
                <a:solidFill>
                  <a:prstClr val="black"/>
                </a:solidFill>
                <a:effectLst/>
                <a:uLnTx/>
                <a:uFillTx/>
                <a:latin typeface="Calibri" panose="020F0502020204030204"/>
                <a:ea typeface="맑은 고딕" panose="020B0503020000020004" pitchFamily="50" charset="-127"/>
                <a:cs typeface="Arial" panose="020B0604020202020204" pitchFamily="34" charset="0"/>
              </a:rPr>
              <a:t>.</a:t>
            </a:r>
            <a:endParaRPr kumimoji="0" lang="ko-KR" altLang="en-US"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Arial" panose="020B0604020202020204" pitchFamily="34" charset="0"/>
            </a:endParaRPr>
          </a:p>
        </p:txBody>
      </p:sp>
      <p:sp>
        <p:nvSpPr>
          <p:cNvPr id="40" name="Rectangle 236">
            <a:extLst>
              <a:ext uri="{FF2B5EF4-FFF2-40B4-BE49-F238E27FC236}">
                <a16:creationId xmlns:a16="http://schemas.microsoft.com/office/drawing/2014/main" id="{9F3BEF11-C44C-41B2-973C-247EA68539CC}"/>
              </a:ext>
            </a:extLst>
          </p:cNvPr>
          <p:cNvSpPr/>
          <p:nvPr/>
        </p:nvSpPr>
        <p:spPr>
          <a:xfrm rot="5400000">
            <a:off x="11108524" y="4730799"/>
            <a:ext cx="864096" cy="329239"/>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41" name="직사각형 113">
            <a:extLst>
              <a:ext uri="{FF2B5EF4-FFF2-40B4-BE49-F238E27FC236}">
                <a16:creationId xmlns:a16="http://schemas.microsoft.com/office/drawing/2014/main" id="{9FEAB044-91C1-4D89-8DC6-29B5BFE746EF}"/>
              </a:ext>
            </a:extLst>
          </p:cNvPr>
          <p:cNvSpPr/>
          <p:nvPr/>
        </p:nvSpPr>
        <p:spPr>
          <a:xfrm>
            <a:off x="3189294" y="5716376"/>
            <a:ext cx="8682916" cy="86409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TextBox 115">
            <a:extLst>
              <a:ext uri="{FF2B5EF4-FFF2-40B4-BE49-F238E27FC236}">
                <a16:creationId xmlns:a16="http://schemas.microsoft.com/office/drawing/2014/main" id="{24460A60-F752-43D9-BAFA-4B25285B8985}"/>
              </a:ext>
            </a:extLst>
          </p:cNvPr>
          <p:cNvSpPr txBox="1"/>
          <p:nvPr/>
        </p:nvSpPr>
        <p:spPr>
          <a:xfrm>
            <a:off x="3324587" y="5636770"/>
            <a:ext cx="8547623" cy="984885"/>
          </a:xfrm>
          <a:prstGeom prst="rect">
            <a:avLst/>
          </a:prstGeom>
          <a:noFill/>
        </p:spPr>
        <p:txBody>
          <a:bodyPr wrap="square" lIns="0" tIns="0" rIns="0" bIns="0" rtlCol="0" anchor="ctr">
            <a:spAutoFit/>
          </a:bodyPr>
          <a:lstStyle>
            <a:defPPr>
              <a:defRPr lang="en-US"/>
            </a:defPPr>
            <a:lvl1pPr algn="ctr">
              <a:defRPr sz="3200">
                <a:latin typeface="나눔스퀘어 ExtraBold" panose="020B0600000101010101" pitchFamily="50" charset="-127"/>
                <a:ea typeface="나눔스퀘어 ExtraBold" panose="020B0600000101010101" pitchFamily="50" charset="-12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ko-KR" b="0" i="0" u="none" strike="noStrike" kern="1200" cap="none" spc="0" normalizeH="0" baseline="0" noProof="0" dirty="0" err="1" smtClean="0">
                <a:ln>
                  <a:noFill/>
                </a:ln>
                <a:solidFill>
                  <a:prstClr val="black"/>
                </a:solidFill>
                <a:effectLst/>
                <a:uLnTx/>
                <a:uFillTx/>
                <a:latin typeface="Calibri" panose="020F0502020204030204"/>
                <a:ea typeface="맑은 고딕" panose="020B0503020000020004" pitchFamily="50" charset="-127"/>
                <a:cs typeface="Arial" panose="020B0604020202020204" pitchFamily="34" charset="0"/>
              </a:rPr>
              <a:t>Ehl</a:t>
            </a:r>
            <a:r>
              <a:rPr kumimoji="0" lang="tr-TR" altLang="ko-KR" b="0" i="0" u="none" strike="noStrike" kern="1200" cap="none" spc="0" normalizeH="0" baseline="0" noProof="0" dirty="0" smtClean="0">
                <a:ln>
                  <a:noFill/>
                </a:ln>
                <a:solidFill>
                  <a:prstClr val="black"/>
                </a:solidFill>
                <a:effectLst/>
                <a:uLnTx/>
                <a:uFillTx/>
                <a:latin typeface="Calibri" panose="020F0502020204030204"/>
                <a:ea typeface="맑은 고딕" panose="020B0503020000020004" pitchFamily="50" charset="-127"/>
                <a:cs typeface="Arial" panose="020B0604020202020204" pitchFamily="34" charset="0"/>
              </a:rPr>
              <a:t>-i</a:t>
            </a:r>
            <a:r>
              <a:rPr kumimoji="0" lang="tr-TR" altLang="ko-KR" b="0" i="0" u="none" strike="noStrike" kern="1200" cap="none" spc="0" normalizeH="0" noProof="0" dirty="0" smtClean="0">
                <a:ln>
                  <a:noFill/>
                </a:ln>
                <a:solidFill>
                  <a:prstClr val="black"/>
                </a:solidFill>
                <a:effectLst/>
                <a:uLnTx/>
                <a:uFillTx/>
                <a:latin typeface="Calibri" panose="020F0502020204030204"/>
                <a:ea typeface="맑은 고딕" panose="020B0503020000020004" pitchFamily="50" charset="-127"/>
                <a:cs typeface="Arial" panose="020B0604020202020204" pitchFamily="34" charset="0"/>
              </a:rPr>
              <a:t> </a:t>
            </a:r>
            <a:r>
              <a:rPr kumimoji="0" lang="tr-TR" altLang="ko-KR" b="0" i="0" u="none" strike="noStrike" kern="1200" cap="none" spc="0" normalizeH="0" noProof="0" dirty="0" err="1" smtClean="0">
                <a:ln>
                  <a:noFill/>
                </a:ln>
                <a:solidFill>
                  <a:prstClr val="black"/>
                </a:solidFill>
                <a:effectLst/>
                <a:uLnTx/>
                <a:uFillTx/>
                <a:latin typeface="Calibri" panose="020F0502020204030204"/>
                <a:ea typeface="맑은 고딕" panose="020B0503020000020004" pitchFamily="50" charset="-127"/>
                <a:cs typeface="Arial" panose="020B0604020202020204" pitchFamily="34" charset="0"/>
              </a:rPr>
              <a:t>beyt</a:t>
            </a:r>
            <a:r>
              <a:rPr kumimoji="0" lang="tr-TR" altLang="ko-KR" b="0" i="0" u="none" strike="noStrike" kern="1200" cap="none" spc="0" normalizeH="0" noProof="0" dirty="0" smtClean="0">
                <a:ln>
                  <a:noFill/>
                </a:ln>
                <a:solidFill>
                  <a:prstClr val="black"/>
                </a:solidFill>
                <a:effectLst/>
                <a:uLnTx/>
                <a:uFillTx/>
                <a:latin typeface="Calibri" panose="020F0502020204030204"/>
                <a:ea typeface="맑은 고딕" panose="020B0503020000020004" pitchFamily="50" charset="-127"/>
                <a:cs typeface="Arial" panose="020B0604020202020204" pitchFamily="34" charset="0"/>
              </a:rPr>
              <a:t> soyundan gelenlere saygı göstermişler, onları korumuşlar.</a:t>
            </a:r>
            <a:endParaRPr kumimoji="0" lang="ko-KR" altLang="en-US"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Arial" panose="020B0604020202020204" pitchFamily="34" charset="0"/>
            </a:endParaRPr>
          </a:p>
        </p:txBody>
      </p:sp>
      <p:sp>
        <p:nvSpPr>
          <p:cNvPr id="44" name="Rectangle 236">
            <a:extLst>
              <a:ext uri="{FF2B5EF4-FFF2-40B4-BE49-F238E27FC236}">
                <a16:creationId xmlns:a16="http://schemas.microsoft.com/office/drawing/2014/main" id="{E9E7279A-7F79-4F80-BEE1-FE45516C5401}"/>
              </a:ext>
            </a:extLst>
          </p:cNvPr>
          <p:cNvSpPr/>
          <p:nvPr/>
        </p:nvSpPr>
        <p:spPr>
          <a:xfrm rot="5400000">
            <a:off x="11108526" y="5983803"/>
            <a:ext cx="864096" cy="329239"/>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cxnSp>
        <p:nvCxnSpPr>
          <p:cNvPr id="45" name="연결선: 꺾임 11">
            <a:extLst>
              <a:ext uri="{FF2B5EF4-FFF2-40B4-BE49-F238E27FC236}">
                <a16:creationId xmlns:a16="http://schemas.microsoft.com/office/drawing/2014/main" id="{198E7FCE-B630-4D0F-9C94-62EEEB6970F2}"/>
              </a:ext>
            </a:extLst>
          </p:cNvPr>
          <p:cNvCxnSpPr>
            <a:cxnSpLocks/>
            <a:stCxn id="25" idx="1"/>
            <a:endCxn id="16" idx="0"/>
          </p:cNvCxnSpPr>
          <p:nvPr/>
        </p:nvCxnSpPr>
        <p:spPr>
          <a:xfrm rot="10800000" flipV="1">
            <a:off x="1088818" y="1549026"/>
            <a:ext cx="2100476" cy="1373904"/>
          </a:xfrm>
          <a:prstGeom prst="bentConnector2">
            <a:avLst/>
          </a:prstGeom>
          <a:ln w="38100">
            <a:solidFill>
              <a:srgbClr val="F6AE2E"/>
            </a:solidFill>
          </a:ln>
        </p:spPr>
        <p:style>
          <a:lnRef idx="1">
            <a:schemeClr val="accent1"/>
          </a:lnRef>
          <a:fillRef idx="0">
            <a:schemeClr val="accent1"/>
          </a:fillRef>
          <a:effectRef idx="0">
            <a:schemeClr val="accent1"/>
          </a:effectRef>
          <a:fontRef idx="minor">
            <a:schemeClr val="tx1"/>
          </a:fontRef>
        </p:style>
      </p:cxnSp>
      <p:cxnSp>
        <p:nvCxnSpPr>
          <p:cNvPr id="46" name="연결선: 꺾임 117">
            <a:extLst>
              <a:ext uri="{FF2B5EF4-FFF2-40B4-BE49-F238E27FC236}">
                <a16:creationId xmlns:a16="http://schemas.microsoft.com/office/drawing/2014/main" id="{D9C905B7-37CB-4908-BF7B-E0612DDC1A9C}"/>
              </a:ext>
            </a:extLst>
          </p:cNvPr>
          <p:cNvCxnSpPr>
            <a:cxnSpLocks/>
            <a:stCxn id="29" idx="1"/>
            <a:endCxn id="17" idx="0"/>
          </p:cNvCxnSpPr>
          <p:nvPr/>
        </p:nvCxnSpPr>
        <p:spPr>
          <a:xfrm rot="10800000" flipV="1">
            <a:off x="1701594" y="2698874"/>
            <a:ext cx="1487701" cy="224055"/>
          </a:xfrm>
          <a:prstGeom prst="bentConnector2">
            <a:avLst/>
          </a:prstGeom>
          <a:ln w="38100">
            <a:solidFill>
              <a:srgbClr val="E94164"/>
            </a:solidFill>
          </a:ln>
        </p:spPr>
        <p:style>
          <a:lnRef idx="1">
            <a:schemeClr val="accent1"/>
          </a:lnRef>
          <a:fillRef idx="0">
            <a:schemeClr val="accent1"/>
          </a:fillRef>
          <a:effectRef idx="0">
            <a:schemeClr val="accent1"/>
          </a:effectRef>
          <a:fontRef idx="minor">
            <a:schemeClr val="tx1"/>
          </a:fontRef>
        </p:style>
      </p:cxnSp>
      <p:cxnSp>
        <p:nvCxnSpPr>
          <p:cNvPr id="47" name="연결선: 꺾임 118">
            <a:extLst>
              <a:ext uri="{FF2B5EF4-FFF2-40B4-BE49-F238E27FC236}">
                <a16:creationId xmlns:a16="http://schemas.microsoft.com/office/drawing/2014/main" id="{02D67CCC-CE37-4C0F-AC41-136AB476F43E}"/>
              </a:ext>
            </a:extLst>
          </p:cNvPr>
          <p:cNvCxnSpPr>
            <a:cxnSpLocks/>
            <a:stCxn id="37" idx="1"/>
            <a:endCxn id="23" idx="2"/>
          </p:cNvCxnSpPr>
          <p:nvPr/>
        </p:nvCxnSpPr>
        <p:spPr>
          <a:xfrm rot="10800000">
            <a:off x="1701594" y="4774521"/>
            <a:ext cx="1487701" cy="224053"/>
          </a:xfrm>
          <a:prstGeom prst="bentConnector2">
            <a:avLst/>
          </a:prstGeom>
          <a:ln w="38100">
            <a:solidFill>
              <a:srgbClr val="2E4C6D"/>
            </a:solidFill>
          </a:ln>
        </p:spPr>
        <p:style>
          <a:lnRef idx="1">
            <a:schemeClr val="accent1"/>
          </a:lnRef>
          <a:fillRef idx="0">
            <a:schemeClr val="accent1"/>
          </a:fillRef>
          <a:effectRef idx="0">
            <a:schemeClr val="accent1"/>
          </a:effectRef>
          <a:fontRef idx="minor">
            <a:schemeClr val="tx1"/>
          </a:fontRef>
        </p:style>
      </p:cxnSp>
      <p:cxnSp>
        <p:nvCxnSpPr>
          <p:cNvPr id="48" name="연결선: 꺾임 119">
            <a:extLst>
              <a:ext uri="{FF2B5EF4-FFF2-40B4-BE49-F238E27FC236}">
                <a16:creationId xmlns:a16="http://schemas.microsoft.com/office/drawing/2014/main" id="{4303E7A3-9593-48B3-A25D-6CC20719416C}"/>
              </a:ext>
            </a:extLst>
          </p:cNvPr>
          <p:cNvCxnSpPr>
            <a:cxnSpLocks/>
            <a:stCxn id="41" idx="1"/>
            <a:endCxn id="22" idx="2"/>
          </p:cNvCxnSpPr>
          <p:nvPr/>
        </p:nvCxnSpPr>
        <p:spPr>
          <a:xfrm rot="10800000">
            <a:off x="1088818" y="4774520"/>
            <a:ext cx="2100476" cy="1373904"/>
          </a:xfrm>
          <a:prstGeom prst="bentConnector2">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cxnSp>
        <p:nvCxnSpPr>
          <p:cNvPr id="49" name="직선 연결선 25">
            <a:extLst>
              <a:ext uri="{FF2B5EF4-FFF2-40B4-BE49-F238E27FC236}">
                <a16:creationId xmlns:a16="http://schemas.microsoft.com/office/drawing/2014/main" id="{C86007C4-EF0E-47EC-B865-F20D9EA10E06}"/>
              </a:ext>
            </a:extLst>
          </p:cNvPr>
          <p:cNvCxnSpPr>
            <a:stCxn id="20" idx="3"/>
            <a:endCxn id="33" idx="1"/>
          </p:cNvCxnSpPr>
          <p:nvPr/>
        </p:nvCxnSpPr>
        <p:spPr>
          <a:xfrm flipV="1">
            <a:off x="2012743" y="3848724"/>
            <a:ext cx="1176551" cy="1871"/>
          </a:xfrm>
          <a:prstGeom prst="line">
            <a:avLst/>
          </a:prstGeom>
          <a:ln w="38100">
            <a:solidFill>
              <a:srgbClr val="49C0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32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left)">
                                      <p:cBhvr>
                                        <p:cTn id="55" dur="500"/>
                                        <p:tgtEl>
                                          <p:spTgt spid="3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left)">
                                      <p:cBhvr>
                                        <p:cTn id="63" dur="500"/>
                                        <p:tgtEl>
                                          <p:spTgt spid="47"/>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left)">
                                      <p:cBhvr>
                                        <p:cTn id="67" dur="500"/>
                                        <p:tgtEl>
                                          <p:spTgt spid="37"/>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left)">
                                      <p:cBhvr>
                                        <p:cTn id="71" dur="500"/>
                                        <p:tgtEl>
                                          <p:spTgt spid="40"/>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wipe(left)">
                                      <p:cBhvr>
                                        <p:cTn id="74" dur="5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ipe(left)">
                                      <p:cBhvr>
                                        <p:cTn id="79" dur="500"/>
                                        <p:tgtEl>
                                          <p:spTgt spid="48"/>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left)">
                                      <p:cBhvr>
                                        <p:cTn id="83" dur="500"/>
                                        <p:tgtEl>
                                          <p:spTgt spid="41"/>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wipe(left)">
                                      <p:cBhvr>
                                        <p:cTn id="86" dur="500"/>
                                        <p:tgtEl>
                                          <p:spTgt spid="43"/>
                                        </p:tgtEl>
                                      </p:cBhvr>
                                    </p:animEffect>
                                  </p:childTnLst>
                                </p:cTn>
                              </p:par>
                            </p:childTnLst>
                          </p:cTn>
                        </p:par>
                        <p:par>
                          <p:cTn id="87" fill="hold">
                            <p:stCondLst>
                              <p:cond delay="1000"/>
                            </p:stCondLst>
                            <p:childTnLst>
                              <p:par>
                                <p:cTn id="88" presetID="2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wipe(left)">
                                      <p:cBhvr>
                                        <p:cTn id="9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7" grpId="0"/>
      <p:bldP spid="28" grpId="0" animBg="1"/>
      <p:bldP spid="29" grpId="0" animBg="1"/>
      <p:bldP spid="31" grpId="0"/>
      <p:bldP spid="32" grpId="0" animBg="1"/>
      <p:bldP spid="33" grpId="0" animBg="1"/>
      <p:bldP spid="35" grpId="0"/>
      <p:bldP spid="36" grpId="0" animBg="1"/>
      <p:bldP spid="37" grpId="0" animBg="1"/>
      <p:bldP spid="39" grpId="0"/>
      <p:bldP spid="40" grpId="0" animBg="1"/>
      <p:bldP spid="41" grpId="0" animBg="1"/>
      <p:bldP spid="43" grpId="0"/>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68962" y="1109435"/>
            <a:ext cx="4520490" cy="48908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Aynı Yan Köşesi Kesik Dikdörtgen 4"/>
          <p:cNvSpPr/>
          <p:nvPr/>
        </p:nvSpPr>
        <p:spPr>
          <a:xfrm rot="20263843">
            <a:off x="-79211" y="453973"/>
            <a:ext cx="3099122" cy="1152809"/>
          </a:xfrm>
          <a:prstGeom prst="snip2SameRect">
            <a:avLst>
              <a:gd name="adj1" fmla="val 16667"/>
              <a:gd name="adj2" fmla="val 50000"/>
            </a:avLst>
          </a:prstGeom>
          <a:solidFill>
            <a:schemeClr val="accent2">
              <a:lumMod val="60000"/>
              <a:lumOff val="4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smtClean="0">
                <a:ln>
                  <a:noFill/>
                </a:ln>
                <a:effectLst/>
                <a:uLnTx/>
                <a:uFillTx/>
                <a:latin typeface="Calibri" panose="020F0502020204030204"/>
                <a:ea typeface="+mn-ea"/>
                <a:cs typeface="+mn-cs"/>
              </a:rPr>
              <a:t>Peygamber sevgisi</a:t>
            </a:r>
          </a:p>
        </p:txBody>
      </p:sp>
      <p:sp>
        <p:nvSpPr>
          <p:cNvPr id="6" name="Yuvarlatılmış Dikdörtgen 5"/>
          <p:cNvSpPr/>
          <p:nvPr/>
        </p:nvSpPr>
        <p:spPr>
          <a:xfrm>
            <a:off x="5655212" y="247651"/>
            <a:ext cx="6316394" cy="2990850"/>
          </a:xfrm>
          <a:prstGeom prst="roundRect">
            <a:avLst>
              <a:gd name="adj" fmla="val 7730"/>
            </a:avLst>
          </a:prstGeom>
          <a:solidFill>
            <a:srgbClr val="FFC000">
              <a:lumMod val="40000"/>
              <a:lumOff val="60000"/>
            </a:srgbClr>
          </a:solidFill>
          <a:ln w="12700" cap="flat" cmpd="sng" algn="ctr">
            <a:solidFill>
              <a:srgbClr val="02ACC4"/>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2400" b="0" i="0" u="none" strike="noStrike" kern="0" cap="none" spc="0" normalizeH="0" baseline="0" noProof="0" dirty="0" smtClean="0">
                <a:ln>
                  <a:noFill/>
                </a:ln>
                <a:solidFill>
                  <a:prstClr val="black"/>
                </a:solidFill>
                <a:effectLst/>
                <a:uLnTx/>
                <a:uFillTx/>
                <a:latin typeface="Calibri" panose="020F0502020204030204"/>
                <a:ea typeface="+mn-ea"/>
                <a:cs typeface="+mn-cs"/>
              </a:rPr>
              <a:t>Milletimiz, Sevgili Peygamberimiz’in (s.a.v.) adı anıldığında salavat getirmeyi bir görev bilir. Çünkü </a:t>
            </a:r>
            <a:r>
              <a:rPr kumimoji="0" lang="tr-TR" sz="2400" b="0" i="0" u="none" strike="noStrike" kern="0" cap="none" spc="0" normalizeH="0" baseline="0" noProof="0" dirty="0" err="1" smtClean="0">
                <a:ln>
                  <a:noFill/>
                </a:ln>
                <a:solidFill>
                  <a:prstClr val="black"/>
                </a:solidFill>
                <a:effectLst/>
                <a:uLnTx/>
                <a:uFillTx/>
                <a:latin typeface="Calibri" panose="020F0502020204030204"/>
                <a:ea typeface="+mn-ea"/>
                <a:cs typeface="+mn-cs"/>
              </a:rPr>
              <a:t>Resulullah’ın</a:t>
            </a:r>
            <a:r>
              <a:rPr kumimoji="0" lang="tr-TR" sz="2400" b="0" i="0" u="none" strike="noStrike" kern="0" cap="none" spc="0" normalizeH="0" baseline="0" noProof="0" dirty="0" smtClean="0">
                <a:ln>
                  <a:noFill/>
                </a:ln>
                <a:solidFill>
                  <a:prstClr val="black"/>
                </a:solidFill>
                <a:effectLst/>
                <a:uLnTx/>
                <a:uFillTx/>
                <a:latin typeface="Calibri" panose="020F0502020204030204"/>
                <a:ea typeface="+mn-ea"/>
                <a:cs typeface="+mn-cs"/>
              </a:rPr>
              <a:t> (s.a.v.) adı anıldığında </a:t>
            </a:r>
            <a:r>
              <a:rPr kumimoji="0" lang="tr-TR" sz="2400" b="1" i="0" u="none" strike="noStrike" kern="0" cap="none" spc="0" normalizeH="0" baseline="0" noProof="0" dirty="0" smtClean="0">
                <a:ln>
                  <a:noFill/>
                </a:ln>
                <a:solidFill>
                  <a:prstClr val="black"/>
                </a:solidFill>
                <a:effectLst/>
                <a:uLnTx/>
                <a:uFillTx/>
                <a:latin typeface="Calibri" panose="020F0502020204030204"/>
                <a:ea typeface="+mn-ea"/>
                <a:cs typeface="+mn-cs"/>
              </a:rPr>
              <a:t>salavat getirmek</a:t>
            </a:r>
            <a:r>
              <a:rPr kumimoji="0" lang="tr-TR" sz="2400" b="0" i="0" u="none" strike="noStrike" kern="0" cap="none" spc="0" normalizeH="0" baseline="0" noProof="0" dirty="0" smtClean="0">
                <a:ln>
                  <a:noFill/>
                </a:ln>
                <a:solidFill>
                  <a:prstClr val="black"/>
                </a:solidFill>
                <a:effectLst/>
                <a:uLnTx/>
                <a:uFillTx/>
                <a:latin typeface="Calibri" panose="020F0502020204030204"/>
                <a:ea typeface="+mn-ea"/>
                <a:cs typeface="+mn-cs"/>
              </a:rPr>
              <a:t>, ona olan sevgi ve saygımızın bir gereğidir.</a:t>
            </a:r>
          </a:p>
        </p:txBody>
      </p:sp>
      <p:sp>
        <p:nvSpPr>
          <p:cNvPr id="7" name="Dikdörtgen 6"/>
          <p:cNvSpPr/>
          <p:nvPr/>
        </p:nvSpPr>
        <p:spPr>
          <a:xfrm>
            <a:off x="5785632" y="3766228"/>
            <a:ext cx="6153150" cy="2533650"/>
          </a:xfrm>
          <a:prstGeom prst="rect">
            <a:avLst/>
          </a:prstGeom>
          <a:solidFill>
            <a:srgbClr val="FFC000">
              <a:lumMod val="40000"/>
              <a:lumOff val="60000"/>
            </a:srgbClr>
          </a:solidFill>
          <a:ln w="12700" cap="flat" cmpd="sng" algn="ctr">
            <a:solidFill>
              <a:srgbClr val="02ACC4"/>
            </a:solidFill>
            <a:prstDash val="solid"/>
            <a:miter lim="800000"/>
          </a:ln>
          <a:effectLst/>
        </p:spPr>
        <p:txBody>
          <a:bodyPr rtlCol="0" anchor="ct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400" b="1" i="0" u="none" strike="noStrike" kern="0" cap="none" spc="0" normalizeH="0" baseline="0" noProof="0" dirty="0" smtClean="0">
                <a:ln>
                  <a:noFill/>
                </a:ln>
                <a:solidFill>
                  <a:prstClr val="black"/>
                </a:solidFill>
                <a:effectLst/>
                <a:uLnTx/>
                <a:uFillTx/>
                <a:latin typeface="Calibri" panose="020F0502020204030204"/>
                <a:ea typeface="+mn-ea"/>
                <a:cs typeface="+mn-cs"/>
              </a:rPr>
              <a:t>“</a:t>
            </a:r>
            <a:r>
              <a:rPr kumimoji="0" lang="tr-TR" sz="2400" b="1" i="0" u="none" strike="noStrike" kern="0" cap="none" spc="0" normalizeH="0" baseline="0" noProof="0" dirty="0" err="1" smtClean="0">
                <a:ln>
                  <a:noFill/>
                </a:ln>
                <a:solidFill>
                  <a:prstClr val="black"/>
                </a:solidFill>
                <a:effectLst/>
                <a:uLnTx/>
                <a:uFillTx/>
                <a:latin typeface="Calibri" panose="020F0502020204030204"/>
                <a:ea typeface="+mn-ea"/>
                <a:cs typeface="+mn-cs"/>
              </a:rPr>
              <a:t>Sallallâhü</a:t>
            </a:r>
            <a:r>
              <a:rPr kumimoji="0" lang="tr-TR" sz="2400" b="1" i="0" u="none" strike="noStrike" kern="0" cap="none" spc="0" normalizeH="0" baseline="0" noProof="0" dirty="0" smtClean="0">
                <a:ln>
                  <a:noFill/>
                </a:ln>
                <a:solidFill>
                  <a:prstClr val="black"/>
                </a:solidFill>
                <a:effectLst/>
                <a:uLnTx/>
                <a:uFillTx/>
                <a:latin typeface="Calibri" panose="020F0502020204030204"/>
                <a:ea typeface="+mn-ea"/>
                <a:cs typeface="+mn-cs"/>
              </a:rPr>
              <a:t> aleyhi ve </a:t>
            </a:r>
            <a:r>
              <a:rPr kumimoji="0" lang="tr-TR" sz="2400" b="1" i="0" u="none" strike="noStrike" kern="0" cap="none" spc="0" normalizeH="0" baseline="0" noProof="0" dirty="0" err="1" smtClean="0">
                <a:ln>
                  <a:noFill/>
                </a:ln>
                <a:solidFill>
                  <a:prstClr val="black"/>
                </a:solidFill>
                <a:effectLst/>
                <a:uLnTx/>
                <a:uFillTx/>
                <a:latin typeface="Calibri" panose="020F0502020204030204"/>
                <a:ea typeface="+mn-ea"/>
                <a:cs typeface="+mn-cs"/>
              </a:rPr>
              <a:t>sellem</a:t>
            </a:r>
            <a:r>
              <a:rPr kumimoji="0" lang="tr-TR" sz="2400" b="1" i="0" u="none" strike="noStrike" kern="0" cap="none" spc="0" normalizeH="0" baseline="0" noProof="0" dirty="0" smtClean="0">
                <a:ln>
                  <a:noFill/>
                </a:ln>
                <a:solidFill>
                  <a:prstClr val="black"/>
                </a:solidFill>
                <a:effectLst/>
                <a:uLnTx/>
                <a:uFillTx/>
                <a:latin typeface="Calibri" panose="020F0502020204030204"/>
                <a:ea typeface="+mn-ea"/>
                <a:cs typeface="+mn-cs"/>
              </a:rPr>
              <a:t>”</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400" b="1" i="0" u="none" strike="noStrike" kern="0" cap="none" spc="0" normalizeH="0" baseline="0" noProof="0" dirty="0" smtClean="0">
                <a:ln>
                  <a:noFill/>
                </a:ln>
                <a:solidFill>
                  <a:prstClr val="black"/>
                </a:solidFill>
                <a:effectLst/>
                <a:uLnTx/>
                <a:uFillTx/>
                <a:latin typeface="Calibri" panose="020F0502020204030204"/>
                <a:ea typeface="+mn-ea"/>
                <a:cs typeface="+mn-cs"/>
              </a:rPr>
              <a:t>“</a:t>
            </a:r>
            <a:r>
              <a:rPr kumimoji="0" lang="tr-TR" sz="2400" b="1" i="0" u="none" strike="noStrike" kern="0" cap="none" spc="0" normalizeH="0" baseline="0" noProof="0" dirty="0" err="1" smtClean="0">
                <a:ln>
                  <a:noFill/>
                </a:ln>
                <a:solidFill>
                  <a:prstClr val="black"/>
                </a:solidFill>
                <a:effectLst/>
                <a:uLnTx/>
                <a:uFillTx/>
                <a:latin typeface="Calibri" panose="020F0502020204030204"/>
                <a:ea typeface="+mn-ea"/>
                <a:cs typeface="+mn-cs"/>
              </a:rPr>
              <a:t>Allâhümme</a:t>
            </a:r>
            <a:r>
              <a:rPr kumimoji="0" lang="tr-TR" sz="2400" b="1" i="0" u="none" strike="noStrike" kern="0" cap="none" spc="0" normalizeH="0" baseline="0" noProof="0" dirty="0" smtClean="0">
                <a:ln>
                  <a:noFill/>
                </a:ln>
                <a:solidFill>
                  <a:prstClr val="black"/>
                </a:solidFill>
                <a:effectLst/>
                <a:uLnTx/>
                <a:uFillTx/>
                <a:latin typeface="Calibri" panose="020F0502020204030204"/>
                <a:ea typeface="+mn-ea"/>
                <a:cs typeface="+mn-cs"/>
              </a:rPr>
              <a:t> </a:t>
            </a:r>
            <a:r>
              <a:rPr kumimoji="0" lang="tr-TR" sz="2400" b="1" i="0" u="none" strike="noStrike" kern="0" cap="none" spc="0" normalizeH="0" baseline="0" noProof="0" dirty="0" err="1" smtClean="0">
                <a:ln>
                  <a:noFill/>
                </a:ln>
                <a:solidFill>
                  <a:prstClr val="black"/>
                </a:solidFill>
                <a:effectLst/>
                <a:uLnTx/>
                <a:uFillTx/>
                <a:latin typeface="Calibri" panose="020F0502020204030204"/>
                <a:ea typeface="+mn-ea"/>
                <a:cs typeface="+mn-cs"/>
              </a:rPr>
              <a:t>salli</a:t>
            </a:r>
            <a:r>
              <a:rPr kumimoji="0" lang="tr-TR" sz="2400" b="1" i="0" u="none" strike="noStrike" kern="0" cap="none" spc="0" normalizeH="0" baseline="0" noProof="0" dirty="0" smtClean="0">
                <a:ln>
                  <a:noFill/>
                </a:ln>
                <a:solidFill>
                  <a:prstClr val="black"/>
                </a:solidFill>
                <a:effectLst/>
                <a:uLnTx/>
                <a:uFillTx/>
                <a:latin typeface="Calibri" panose="020F0502020204030204"/>
                <a:ea typeface="+mn-ea"/>
                <a:cs typeface="+mn-cs"/>
              </a:rPr>
              <a:t> </a:t>
            </a:r>
            <a:r>
              <a:rPr kumimoji="0" lang="tr-TR" sz="2400" b="1" i="0" u="none" strike="noStrike" kern="0" cap="none" spc="0" normalizeH="0" baseline="0" noProof="0" dirty="0" err="1" smtClean="0">
                <a:ln>
                  <a:noFill/>
                </a:ln>
                <a:solidFill>
                  <a:prstClr val="black"/>
                </a:solidFill>
                <a:effectLst/>
                <a:uLnTx/>
                <a:uFillTx/>
                <a:latin typeface="Calibri" panose="020F0502020204030204"/>
                <a:ea typeface="+mn-ea"/>
                <a:cs typeface="+mn-cs"/>
              </a:rPr>
              <a:t>alâ</a:t>
            </a:r>
            <a:r>
              <a:rPr kumimoji="0" lang="tr-TR" sz="2400" b="1" i="0" u="none" strike="noStrike" kern="0" cap="none" spc="0" normalizeH="0" baseline="0" noProof="0" dirty="0" smtClean="0">
                <a:ln>
                  <a:noFill/>
                </a:ln>
                <a:solidFill>
                  <a:prstClr val="black"/>
                </a:solidFill>
                <a:effectLst/>
                <a:uLnTx/>
                <a:uFillTx/>
                <a:latin typeface="Calibri" panose="020F0502020204030204"/>
                <a:ea typeface="+mn-ea"/>
                <a:cs typeface="+mn-cs"/>
              </a:rPr>
              <a:t> </a:t>
            </a:r>
            <a:r>
              <a:rPr kumimoji="0" lang="tr-TR" sz="2400" b="1" i="0" u="none" strike="noStrike" kern="0" cap="none" spc="0" normalizeH="0" baseline="0" noProof="0" dirty="0" err="1" smtClean="0">
                <a:ln>
                  <a:noFill/>
                </a:ln>
                <a:solidFill>
                  <a:prstClr val="black"/>
                </a:solidFill>
                <a:effectLst/>
                <a:uLnTx/>
                <a:uFillTx/>
                <a:latin typeface="Calibri" panose="020F0502020204030204"/>
                <a:ea typeface="+mn-ea"/>
                <a:cs typeface="+mn-cs"/>
              </a:rPr>
              <a:t>seyyidinâ</a:t>
            </a:r>
            <a:r>
              <a:rPr kumimoji="0" lang="tr-TR" sz="2400" b="1" i="0" u="none" strike="noStrike" kern="0" cap="none" spc="0" normalizeH="0" baseline="0" noProof="0" dirty="0" smtClean="0">
                <a:ln>
                  <a:noFill/>
                </a:ln>
                <a:solidFill>
                  <a:prstClr val="black"/>
                </a:solidFill>
                <a:effectLst/>
                <a:uLnTx/>
                <a:uFillTx/>
                <a:latin typeface="Calibri" panose="020F0502020204030204"/>
                <a:ea typeface="+mn-ea"/>
                <a:cs typeface="+mn-cs"/>
              </a:rPr>
              <a:t> Muhammed”</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400" b="1" i="0" u="none" strike="noStrike" kern="0" cap="none" spc="0" normalizeH="0" baseline="0" noProof="0" dirty="0" smtClean="0">
                <a:ln>
                  <a:noFill/>
                </a:ln>
                <a:solidFill>
                  <a:prstClr val="black"/>
                </a:solidFill>
                <a:effectLst/>
                <a:uLnTx/>
                <a:uFillTx/>
                <a:latin typeface="Calibri" panose="020F0502020204030204"/>
                <a:ea typeface="+mn-ea"/>
                <a:cs typeface="+mn-cs"/>
              </a:rPr>
              <a:t>“Es-</a:t>
            </a:r>
            <a:r>
              <a:rPr kumimoji="0" lang="tr-TR" sz="2400" b="1" i="0" u="none" strike="noStrike" kern="0" cap="none" spc="0" normalizeH="0" baseline="0" noProof="0" dirty="0" err="1" smtClean="0">
                <a:ln>
                  <a:noFill/>
                </a:ln>
                <a:solidFill>
                  <a:prstClr val="black"/>
                </a:solidFill>
                <a:effectLst/>
                <a:uLnTx/>
                <a:uFillTx/>
                <a:latin typeface="Calibri" panose="020F0502020204030204"/>
                <a:ea typeface="+mn-ea"/>
                <a:cs typeface="+mn-cs"/>
              </a:rPr>
              <a:t>salâtü</a:t>
            </a:r>
            <a:r>
              <a:rPr kumimoji="0" lang="tr-TR" sz="2400" b="1" i="0" u="none" strike="noStrike" kern="0" cap="none" spc="0" normalizeH="0" baseline="0" noProof="0" dirty="0" smtClean="0">
                <a:ln>
                  <a:noFill/>
                </a:ln>
                <a:solidFill>
                  <a:prstClr val="black"/>
                </a:solidFill>
                <a:effectLst/>
                <a:uLnTx/>
                <a:uFillTx/>
                <a:latin typeface="Calibri" panose="020F0502020204030204"/>
                <a:ea typeface="+mn-ea"/>
                <a:cs typeface="+mn-cs"/>
              </a:rPr>
              <a:t> </a:t>
            </a:r>
            <a:r>
              <a:rPr kumimoji="0" lang="tr-TR" sz="2400" b="1" i="0" u="none" strike="noStrike" kern="0" cap="none" spc="0" normalizeH="0" baseline="0" noProof="0" dirty="0" err="1" smtClean="0">
                <a:ln>
                  <a:noFill/>
                </a:ln>
                <a:solidFill>
                  <a:prstClr val="black"/>
                </a:solidFill>
                <a:effectLst/>
                <a:uLnTx/>
                <a:uFillTx/>
                <a:latin typeface="Calibri" panose="020F0502020204030204"/>
                <a:ea typeface="+mn-ea"/>
                <a:cs typeface="+mn-cs"/>
              </a:rPr>
              <a:t>vesselâmü</a:t>
            </a:r>
            <a:r>
              <a:rPr kumimoji="0" lang="tr-TR" sz="2400" b="1" i="0" u="none" strike="noStrike" kern="0" cap="none" spc="0" normalizeH="0" baseline="0" noProof="0" dirty="0" smtClean="0">
                <a:ln>
                  <a:noFill/>
                </a:ln>
                <a:solidFill>
                  <a:prstClr val="black"/>
                </a:solidFill>
                <a:effectLst/>
                <a:uLnTx/>
                <a:uFillTx/>
                <a:latin typeface="Calibri" panose="020F0502020204030204"/>
                <a:ea typeface="+mn-ea"/>
                <a:cs typeface="+mn-cs"/>
              </a:rPr>
              <a:t> </a:t>
            </a:r>
            <a:r>
              <a:rPr kumimoji="0" lang="tr-TR" sz="2400" b="1" i="0" u="none" strike="noStrike" kern="0" cap="none" spc="0" normalizeH="0" baseline="0" noProof="0" dirty="0" err="1" smtClean="0">
                <a:ln>
                  <a:noFill/>
                </a:ln>
                <a:solidFill>
                  <a:prstClr val="black"/>
                </a:solidFill>
                <a:effectLst/>
                <a:uLnTx/>
                <a:uFillTx/>
                <a:latin typeface="Calibri" panose="020F0502020204030204"/>
                <a:ea typeface="+mn-ea"/>
                <a:cs typeface="+mn-cs"/>
              </a:rPr>
              <a:t>aleyke</a:t>
            </a:r>
            <a:r>
              <a:rPr kumimoji="0" lang="tr-TR" sz="2400" b="1" i="0" u="none" strike="noStrike" kern="0" cap="none" spc="0" normalizeH="0" baseline="0" noProof="0" dirty="0" smtClean="0">
                <a:ln>
                  <a:noFill/>
                </a:ln>
                <a:solidFill>
                  <a:prstClr val="black"/>
                </a:solidFill>
                <a:effectLst/>
                <a:uLnTx/>
                <a:uFillTx/>
                <a:latin typeface="Calibri" panose="020F0502020204030204"/>
                <a:ea typeface="+mn-ea"/>
                <a:cs typeface="+mn-cs"/>
              </a:rPr>
              <a:t> ya </a:t>
            </a:r>
            <a:r>
              <a:rPr kumimoji="0" lang="tr-TR" sz="2400" b="1" i="0" u="none" strike="noStrike" kern="0" cap="none" spc="0" normalizeH="0" baseline="0" noProof="0" dirty="0" err="1" smtClean="0">
                <a:ln>
                  <a:noFill/>
                </a:ln>
                <a:solidFill>
                  <a:prstClr val="black"/>
                </a:solidFill>
                <a:effectLst/>
                <a:uLnTx/>
                <a:uFillTx/>
                <a:latin typeface="Calibri" panose="020F0502020204030204"/>
                <a:ea typeface="+mn-ea"/>
                <a:cs typeface="+mn-cs"/>
              </a:rPr>
              <a:t>Resûlallah</a:t>
            </a:r>
            <a:r>
              <a:rPr kumimoji="0" lang="tr-TR" sz="2400" b="1" i="0" u="none" strike="noStrike" kern="0" cap="none" spc="0" normalizeH="0" baseline="0" noProof="0" dirty="0" smtClean="0">
                <a:ln>
                  <a:noFill/>
                </a:ln>
                <a:solidFill>
                  <a:prstClr val="black"/>
                </a:solidFill>
                <a:effectLst/>
                <a:uLnTx/>
                <a:uFillTx/>
                <a:latin typeface="Calibri" panose="020F0502020204030204"/>
                <a:ea typeface="+mn-ea"/>
                <a:cs typeface="+mn-cs"/>
              </a:rPr>
              <a:t>” </a:t>
            </a:r>
            <a:r>
              <a:rPr kumimoji="0" lang="tr-TR" sz="2400" b="0" i="0" u="none" strike="noStrike" kern="0" cap="none" spc="0" normalizeH="0" baseline="0" noProof="0" dirty="0" smtClean="0">
                <a:ln>
                  <a:noFill/>
                </a:ln>
                <a:solidFill>
                  <a:prstClr val="black"/>
                </a:solidFill>
                <a:effectLst/>
                <a:uLnTx/>
                <a:uFillTx/>
                <a:latin typeface="Calibri" panose="020F0502020204030204"/>
                <a:ea typeface="+mn-ea"/>
                <a:cs typeface="+mn-cs"/>
              </a:rPr>
              <a:t>vb. ifadeleri söylemeye salavat getirmek denir.</a:t>
            </a:r>
          </a:p>
        </p:txBody>
      </p:sp>
    </p:spTree>
    <p:extLst>
      <p:ext uri="{BB962C8B-B14F-4D97-AF65-F5344CB8AC3E}">
        <p14:creationId xmlns:p14="http://schemas.microsoft.com/office/powerpoint/2010/main" val="57245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sp>
        <p:nvSpPr>
          <p:cNvPr id="4" name="Patlama 2 3"/>
          <p:cNvSpPr/>
          <p:nvPr/>
        </p:nvSpPr>
        <p:spPr>
          <a:xfrm rot="20263843">
            <a:off x="-107836" y="256401"/>
            <a:ext cx="4783952" cy="2226061"/>
          </a:xfrm>
          <a:prstGeom prst="irregularSeal2">
            <a:avLst/>
          </a:prstGeom>
          <a:solidFill>
            <a:schemeClr val="accent1">
              <a:lumMod val="60000"/>
              <a:lumOff val="4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err="1" smtClean="0">
                <a:ln>
                  <a:noFill/>
                </a:ln>
                <a:effectLst/>
                <a:uLnTx/>
                <a:uFillTx/>
                <a:latin typeface="Calibri" panose="020F0502020204030204"/>
                <a:ea typeface="+mn-ea"/>
                <a:cs typeface="+mn-cs"/>
              </a:rPr>
              <a:t>Ehl</a:t>
            </a:r>
            <a:r>
              <a:rPr kumimoji="0" lang="tr-TR" sz="3600" b="0" i="0" u="none" strike="noStrike" kern="0" cap="none" spc="0" normalizeH="0" baseline="0" noProof="0" dirty="0" smtClean="0">
                <a:ln>
                  <a:noFill/>
                </a:ln>
                <a:effectLst/>
                <a:uLnTx/>
                <a:uFillTx/>
                <a:latin typeface="Calibri" panose="020F0502020204030204"/>
                <a:ea typeface="+mn-ea"/>
                <a:cs typeface="+mn-cs"/>
              </a:rPr>
              <a:t>-i </a:t>
            </a:r>
            <a:r>
              <a:rPr kumimoji="0" lang="tr-TR" sz="3600" b="0" i="0" u="none" strike="noStrike" kern="0" cap="none" spc="0" normalizeH="0" baseline="0" noProof="0" dirty="0" err="1" smtClean="0">
                <a:ln>
                  <a:noFill/>
                </a:ln>
                <a:effectLst/>
                <a:uLnTx/>
                <a:uFillTx/>
                <a:latin typeface="Calibri" panose="020F0502020204030204"/>
                <a:ea typeface="+mn-ea"/>
                <a:cs typeface="+mn-cs"/>
              </a:rPr>
              <a:t>Beyt</a:t>
            </a:r>
            <a:r>
              <a:rPr kumimoji="0" lang="tr-TR" sz="3600" b="0" i="0" u="none" strike="noStrike" kern="0" cap="none" spc="0" normalizeH="0" baseline="0" noProof="0" dirty="0" smtClean="0">
                <a:ln>
                  <a:noFill/>
                </a:ln>
                <a:effectLst/>
                <a:uLnTx/>
                <a:uFillTx/>
                <a:latin typeface="Calibri" panose="020F0502020204030204"/>
                <a:ea typeface="+mn-ea"/>
                <a:cs typeface="+mn-cs"/>
              </a:rPr>
              <a:t> sevgisi</a:t>
            </a:r>
          </a:p>
        </p:txBody>
      </p:sp>
      <p:sp>
        <p:nvSpPr>
          <p:cNvPr id="5" name="Bulut 4"/>
          <p:cNvSpPr/>
          <p:nvPr/>
        </p:nvSpPr>
        <p:spPr>
          <a:xfrm>
            <a:off x="1954454" y="3753967"/>
            <a:ext cx="8458200" cy="1909011"/>
          </a:xfrm>
          <a:prstGeom prst="cloud">
            <a:avLst/>
          </a:prstGeom>
          <a:solidFill>
            <a:schemeClr val="accent4">
              <a:lumMod val="40000"/>
              <a:lumOff val="60000"/>
            </a:schemeClr>
          </a:solidFill>
          <a:ln w="12700" cap="flat" cmpd="sng" algn="ctr">
            <a:solidFill>
              <a:srgbClr val="72D4E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0" dirty="0">
                <a:ln>
                  <a:noFill/>
                </a:ln>
                <a:solidFill>
                  <a:srgbClr val="000000"/>
                </a:solidFill>
                <a:effectLst/>
                <a:uLnTx/>
                <a:uFillTx/>
                <a:latin typeface="Calibri" panose="020F0502020204030204"/>
                <a:ea typeface="+mn-ea"/>
                <a:cs typeface="+mn-cs"/>
              </a:rPr>
              <a:t>Kültürümüzde Hz. Ali (</a:t>
            </a:r>
            <a:r>
              <a:rPr kumimoji="0" lang="tr-TR" sz="3200" b="0" i="0" u="none" strike="noStrike" kern="0" cap="none" spc="0" normalizeH="0" baseline="0" noProof="0" dirty="0" err="1">
                <a:ln>
                  <a:noFill/>
                </a:ln>
                <a:solidFill>
                  <a:srgbClr val="000000"/>
                </a:solidFill>
                <a:effectLst/>
                <a:uLnTx/>
                <a:uFillTx/>
                <a:latin typeface="Calibri" panose="020F0502020204030204"/>
                <a:ea typeface="+mn-ea"/>
                <a:cs typeface="+mn-cs"/>
              </a:rPr>
              <a:t>r.a</a:t>
            </a:r>
            <a:r>
              <a:rPr kumimoji="0" lang="tr-TR" sz="3200" b="0" i="0" u="none" strike="noStrike" kern="0" cap="none" spc="0" normalizeH="0" baseline="0" noProof="0" dirty="0">
                <a:ln>
                  <a:noFill/>
                </a:ln>
                <a:solidFill>
                  <a:srgbClr val="000000"/>
                </a:solidFill>
                <a:effectLst/>
                <a:uLnTx/>
                <a:uFillTx/>
                <a:latin typeface="Calibri" panose="020F0502020204030204"/>
                <a:ea typeface="+mn-ea"/>
                <a:cs typeface="+mn-cs"/>
              </a:rPr>
              <a:t>.) </a:t>
            </a:r>
            <a:r>
              <a:rPr kumimoji="0" lang="tr-TR" sz="3200" b="0" i="0" u="none" strike="noStrike" kern="0" cap="none" spc="0" normalizeH="0" baseline="0" noProof="0" dirty="0" smtClean="0">
                <a:ln>
                  <a:noFill/>
                </a:ln>
                <a:solidFill>
                  <a:srgbClr val="000000"/>
                </a:solidFill>
                <a:effectLst/>
                <a:uLnTx/>
                <a:uFillTx/>
                <a:latin typeface="Calibri" panose="020F0502020204030204"/>
                <a:ea typeface="+mn-ea"/>
                <a:cs typeface="+mn-cs"/>
              </a:rPr>
              <a:t>Allah’ın </a:t>
            </a:r>
            <a:r>
              <a:rPr kumimoji="0" lang="tr-TR" sz="3200" b="0" i="0" u="none" strike="noStrike" kern="0" cap="none" spc="0" normalizeH="0" baseline="0" noProof="0" dirty="0" err="1" smtClean="0">
                <a:ln>
                  <a:noFill/>
                </a:ln>
                <a:solidFill>
                  <a:srgbClr val="000000"/>
                </a:solidFill>
                <a:effectLst/>
                <a:uLnTx/>
                <a:uFillTx/>
                <a:latin typeface="Calibri" panose="020F0502020204030204"/>
                <a:ea typeface="+mn-ea"/>
                <a:cs typeface="+mn-cs"/>
              </a:rPr>
              <a:t>Arslanı</a:t>
            </a:r>
            <a:r>
              <a:rPr kumimoji="0" lang="tr-TR" sz="3200" b="0" i="0" u="none" strike="noStrike" kern="0" cap="none" spc="0" normalizeH="0" baseline="0" noProof="0" dirty="0" smtClean="0">
                <a:ln>
                  <a:noFill/>
                </a:ln>
                <a:solidFill>
                  <a:srgbClr val="000000"/>
                </a:solidFill>
                <a:effectLst/>
                <a:uLnTx/>
                <a:uFillTx/>
                <a:latin typeface="Calibri" panose="020F0502020204030204"/>
                <a:ea typeface="+mn-ea"/>
                <a:cs typeface="+mn-cs"/>
              </a:rPr>
              <a:t> </a:t>
            </a:r>
            <a:r>
              <a:rPr kumimoji="0" lang="tr-TR" sz="3200" b="0" i="0" u="none" strike="noStrike" kern="0" cap="none" spc="0" normalizeH="0" baseline="0" noProof="0" dirty="0">
                <a:ln>
                  <a:noFill/>
                </a:ln>
                <a:solidFill>
                  <a:srgbClr val="000000"/>
                </a:solidFill>
                <a:effectLst/>
                <a:uLnTx/>
                <a:uFillTx/>
                <a:latin typeface="Calibri" panose="020F0502020204030204"/>
                <a:ea typeface="+mn-ea"/>
                <a:cs typeface="+mn-cs"/>
              </a:rPr>
              <a:t>olarak </a:t>
            </a:r>
            <a:r>
              <a:rPr kumimoji="0" lang="tr-TR" sz="3200" b="0" i="0" u="none" strike="noStrike" kern="0" cap="none" spc="0" normalizeH="0" baseline="0" noProof="0" dirty="0" smtClean="0">
                <a:ln>
                  <a:noFill/>
                </a:ln>
                <a:solidFill>
                  <a:srgbClr val="000000"/>
                </a:solidFill>
                <a:effectLst/>
                <a:uLnTx/>
                <a:uFillTx/>
                <a:latin typeface="Calibri" panose="020F0502020204030204"/>
                <a:ea typeface="+mn-ea"/>
                <a:cs typeface="+mn-cs"/>
              </a:rPr>
              <a:t>anılması</a:t>
            </a:r>
            <a:endParaRPr kumimoji="0" lang="tr-TR" sz="32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6" name="Bulut 5"/>
          <p:cNvSpPr/>
          <p:nvPr/>
        </p:nvSpPr>
        <p:spPr>
          <a:xfrm>
            <a:off x="4076700" y="630391"/>
            <a:ext cx="7981950" cy="2828265"/>
          </a:xfrm>
          <a:prstGeom prst="cloud">
            <a:avLst/>
          </a:prstGeom>
          <a:solidFill>
            <a:srgbClr val="FFC000">
              <a:lumMod val="20000"/>
              <a:lumOff val="80000"/>
            </a:srgbClr>
          </a:solidFill>
          <a:ln w="12700" cap="flat" cmpd="sng" algn="ctr">
            <a:solidFill>
              <a:srgbClr val="72D4E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0" dirty="0" err="1" smtClean="0">
                <a:ln>
                  <a:noFill/>
                </a:ln>
                <a:solidFill>
                  <a:srgbClr val="000000"/>
                </a:solidFill>
                <a:effectLst/>
                <a:uLnTx/>
                <a:uFillTx/>
                <a:latin typeface="Calibri" panose="020F0502020204030204"/>
                <a:ea typeface="+mn-ea"/>
                <a:cs typeface="+mn-cs"/>
              </a:rPr>
              <a:t>Ehl</a:t>
            </a:r>
            <a:r>
              <a:rPr kumimoji="0" lang="tr-TR" sz="3200" b="0" i="0" u="none" strike="noStrike" kern="0" cap="none" spc="0" normalizeH="0" baseline="0" noProof="0" dirty="0" smtClean="0">
                <a:ln>
                  <a:noFill/>
                </a:ln>
                <a:solidFill>
                  <a:srgbClr val="000000"/>
                </a:solidFill>
                <a:effectLst/>
                <a:uLnTx/>
                <a:uFillTx/>
                <a:latin typeface="Calibri" panose="020F0502020204030204"/>
                <a:ea typeface="+mn-ea"/>
                <a:cs typeface="+mn-cs"/>
              </a:rPr>
              <a:t>-i </a:t>
            </a:r>
            <a:r>
              <a:rPr kumimoji="0" lang="tr-TR" sz="3200" b="0" i="0" u="none" strike="noStrike" kern="0" cap="none" spc="0" normalizeH="0" baseline="0" noProof="0" dirty="0" err="1" smtClean="0">
                <a:ln>
                  <a:noFill/>
                </a:ln>
                <a:solidFill>
                  <a:srgbClr val="000000"/>
                </a:solidFill>
                <a:effectLst/>
                <a:uLnTx/>
                <a:uFillTx/>
                <a:latin typeface="Calibri" panose="020F0502020204030204"/>
                <a:ea typeface="+mn-ea"/>
                <a:cs typeface="+mn-cs"/>
              </a:rPr>
              <a:t>Beytten</a:t>
            </a:r>
            <a:r>
              <a:rPr kumimoji="0" lang="tr-TR" sz="3200" b="0" i="0" u="none" strike="noStrike" kern="0" cap="none" spc="0" normalizeH="0" baseline="0" noProof="0" dirty="0" smtClean="0">
                <a:ln>
                  <a:noFill/>
                </a:ln>
                <a:solidFill>
                  <a:srgbClr val="000000"/>
                </a:solidFill>
                <a:effectLst/>
                <a:uLnTx/>
                <a:uFillTx/>
                <a:latin typeface="Calibri" panose="020F0502020204030204"/>
                <a:ea typeface="+mn-ea"/>
                <a:cs typeface="+mn-cs"/>
              </a:rPr>
              <a:t> </a:t>
            </a:r>
            <a:r>
              <a:rPr kumimoji="0" lang="tr-TR" sz="3200" b="0" i="0" u="none" strike="noStrike" kern="0" cap="none" spc="0" normalizeH="0" baseline="0" noProof="0" dirty="0">
                <a:ln>
                  <a:noFill/>
                </a:ln>
                <a:solidFill>
                  <a:srgbClr val="000000"/>
                </a:solidFill>
                <a:effectLst/>
                <a:uLnTx/>
                <a:uFillTx/>
                <a:latin typeface="Calibri" panose="020F0502020204030204"/>
                <a:ea typeface="+mn-ea"/>
                <a:cs typeface="+mn-cs"/>
              </a:rPr>
              <a:t>olan Hz. Ali (</a:t>
            </a:r>
            <a:r>
              <a:rPr kumimoji="0" lang="tr-TR" sz="3200" b="0" i="0" u="none" strike="noStrike" kern="0" cap="none" spc="0" normalizeH="0" baseline="0" noProof="0" dirty="0" err="1">
                <a:ln>
                  <a:noFill/>
                </a:ln>
                <a:solidFill>
                  <a:srgbClr val="000000"/>
                </a:solidFill>
                <a:effectLst/>
                <a:uLnTx/>
                <a:uFillTx/>
                <a:latin typeface="Calibri" panose="020F0502020204030204"/>
                <a:ea typeface="+mn-ea"/>
                <a:cs typeface="+mn-cs"/>
              </a:rPr>
              <a:t>r.a</a:t>
            </a:r>
            <a:r>
              <a:rPr kumimoji="0" lang="tr-TR" sz="3200" b="0" i="0" u="none" strike="noStrike" kern="0" cap="none" spc="0" normalizeH="0" baseline="0" noProof="0" dirty="0">
                <a:ln>
                  <a:noFill/>
                </a:ln>
                <a:solidFill>
                  <a:srgbClr val="000000"/>
                </a:solidFill>
                <a:effectLst/>
                <a:uLnTx/>
                <a:uFillTx/>
                <a:latin typeface="Calibri" panose="020F0502020204030204"/>
                <a:ea typeface="+mn-ea"/>
                <a:cs typeface="+mn-cs"/>
              </a:rPr>
              <a:t>.), Hz. Fâtıma (</a:t>
            </a:r>
            <a:r>
              <a:rPr kumimoji="0" lang="tr-TR" sz="3200" b="0" i="0" u="none" strike="noStrike" kern="0" cap="none" spc="0" normalizeH="0" baseline="0" noProof="0" dirty="0" err="1">
                <a:ln>
                  <a:noFill/>
                </a:ln>
                <a:solidFill>
                  <a:srgbClr val="000000"/>
                </a:solidFill>
                <a:effectLst/>
                <a:uLnTx/>
                <a:uFillTx/>
                <a:latin typeface="Calibri" panose="020F0502020204030204"/>
                <a:ea typeface="+mn-ea"/>
                <a:cs typeface="+mn-cs"/>
              </a:rPr>
              <a:t>r.a</a:t>
            </a:r>
            <a:r>
              <a:rPr kumimoji="0" lang="tr-TR" sz="3200" b="0" i="0" u="none" strike="noStrike" kern="0" cap="none" spc="0" normalizeH="0" baseline="0" noProof="0" dirty="0">
                <a:ln>
                  <a:noFill/>
                </a:ln>
                <a:solidFill>
                  <a:srgbClr val="000000"/>
                </a:solidFill>
                <a:effectLst/>
                <a:uLnTx/>
                <a:uFillTx/>
                <a:latin typeface="Calibri" panose="020F0502020204030204"/>
                <a:ea typeface="+mn-ea"/>
                <a:cs typeface="+mn-cs"/>
              </a:rPr>
              <a:t>.), </a:t>
            </a:r>
            <a:r>
              <a:rPr kumimoji="0" lang="tr-TR" sz="3200" b="0" i="0" u="none" strike="noStrike" kern="0" cap="none" spc="0" normalizeH="0" baseline="0" noProof="0" dirty="0" smtClean="0">
                <a:ln>
                  <a:noFill/>
                </a:ln>
                <a:solidFill>
                  <a:srgbClr val="000000"/>
                </a:solidFill>
                <a:effectLst/>
                <a:uLnTx/>
                <a:uFillTx/>
                <a:latin typeface="Calibri" panose="020F0502020204030204"/>
                <a:ea typeface="+mn-ea"/>
                <a:cs typeface="+mn-cs"/>
              </a:rPr>
              <a:t>Hz. Hasan </a:t>
            </a:r>
            <a:r>
              <a:rPr kumimoji="0" lang="tr-TR" sz="3200" b="0" i="0" u="none" strike="noStrike" kern="0" cap="none" spc="0" normalizeH="0" baseline="0" noProof="0" dirty="0">
                <a:ln>
                  <a:noFill/>
                </a:ln>
                <a:solidFill>
                  <a:srgbClr val="000000"/>
                </a:solidFill>
                <a:effectLst/>
                <a:uLnTx/>
                <a:uFillTx/>
                <a:latin typeface="Calibri" panose="020F0502020204030204"/>
                <a:ea typeface="+mn-ea"/>
                <a:cs typeface="+mn-cs"/>
              </a:rPr>
              <a:t>(</a:t>
            </a:r>
            <a:r>
              <a:rPr kumimoji="0" lang="tr-TR" sz="3200" b="0" i="0" u="none" strike="noStrike" kern="0" cap="none" spc="0" normalizeH="0" baseline="0" noProof="0" dirty="0" err="1">
                <a:ln>
                  <a:noFill/>
                </a:ln>
                <a:solidFill>
                  <a:srgbClr val="000000"/>
                </a:solidFill>
                <a:effectLst/>
                <a:uLnTx/>
                <a:uFillTx/>
                <a:latin typeface="Calibri" panose="020F0502020204030204"/>
                <a:ea typeface="+mn-ea"/>
                <a:cs typeface="+mn-cs"/>
              </a:rPr>
              <a:t>r.a</a:t>
            </a:r>
            <a:r>
              <a:rPr kumimoji="0" lang="tr-TR" sz="3200" b="0" i="0" u="none" strike="noStrike" kern="0" cap="none" spc="0" normalizeH="0" baseline="0" noProof="0" dirty="0">
                <a:ln>
                  <a:noFill/>
                </a:ln>
                <a:solidFill>
                  <a:srgbClr val="000000"/>
                </a:solidFill>
                <a:effectLst/>
                <a:uLnTx/>
                <a:uFillTx/>
                <a:latin typeface="Calibri" panose="020F0502020204030204"/>
                <a:ea typeface="+mn-ea"/>
                <a:cs typeface="+mn-cs"/>
              </a:rPr>
              <a:t>.) ve Hz. Hüseyin’in (</a:t>
            </a:r>
            <a:r>
              <a:rPr kumimoji="0" lang="tr-TR" sz="3200" b="0" i="0" u="none" strike="noStrike" kern="0" cap="none" spc="0" normalizeH="0" baseline="0" noProof="0" dirty="0" err="1">
                <a:ln>
                  <a:noFill/>
                </a:ln>
                <a:solidFill>
                  <a:srgbClr val="000000"/>
                </a:solidFill>
                <a:effectLst/>
                <a:uLnTx/>
                <a:uFillTx/>
                <a:latin typeface="Calibri" panose="020F0502020204030204"/>
                <a:ea typeface="+mn-ea"/>
                <a:cs typeface="+mn-cs"/>
              </a:rPr>
              <a:t>r.a</a:t>
            </a:r>
            <a:r>
              <a:rPr kumimoji="0" lang="tr-TR" sz="3200" b="0" i="0" u="none" strike="noStrike" kern="0" cap="none" spc="0" normalizeH="0" baseline="0" noProof="0" dirty="0">
                <a:ln>
                  <a:noFill/>
                </a:ln>
                <a:solidFill>
                  <a:srgbClr val="000000"/>
                </a:solidFill>
                <a:effectLst/>
                <a:uLnTx/>
                <a:uFillTx/>
                <a:latin typeface="Calibri" panose="020F0502020204030204"/>
                <a:ea typeface="+mn-ea"/>
                <a:cs typeface="+mn-cs"/>
              </a:rPr>
              <a:t>.) isimlerini </a:t>
            </a:r>
            <a:r>
              <a:rPr kumimoji="0" lang="tr-TR" sz="3200" b="0" i="0" u="none" strike="noStrike" kern="0" cap="none" spc="0" normalizeH="0" baseline="0" noProof="0" dirty="0" smtClean="0">
                <a:ln>
                  <a:noFill/>
                </a:ln>
                <a:solidFill>
                  <a:srgbClr val="000000"/>
                </a:solidFill>
                <a:effectLst/>
                <a:uLnTx/>
                <a:uFillTx/>
                <a:latin typeface="Calibri" panose="020F0502020204030204"/>
                <a:ea typeface="+mn-ea"/>
                <a:cs typeface="+mn-cs"/>
              </a:rPr>
              <a:t>çocuklara konması</a:t>
            </a:r>
            <a:endParaRPr kumimoji="0" lang="tr-TR" sz="32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04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309488" y="238092"/>
            <a:ext cx="7873615" cy="788850"/>
            <a:chOff x="6056463" y="3989687"/>
            <a:chExt cx="7996286" cy="1080000"/>
          </a:xfrm>
        </p:grpSpPr>
        <p:sp>
          <p:nvSpPr>
            <p:cNvPr id="3" name="Dikdörtgen 2"/>
            <p:cNvSpPr/>
            <p:nvPr/>
          </p:nvSpPr>
          <p:spPr>
            <a:xfrm>
              <a:off x="6858000" y="3989687"/>
              <a:ext cx="7194749" cy="1080000"/>
            </a:xfrm>
            <a:prstGeom prst="rect">
              <a:avLst/>
            </a:prstGeom>
            <a:solidFill>
              <a:srgbClr val="FFFF99"/>
            </a:solidFill>
            <a:ln w="6350" cap="flat" cmpd="sng" algn="ctr">
              <a:solidFill>
                <a:srgbClr val="8BB2D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400" b="0" i="0" u="none" strike="noStrike" kern="0" cap="none" spc="0" normalizeH="0" baseline="0" noProof="0" dirty="0" smtClean="0">
                  <a:ln>
                    <a:noFill/>
                  </a:ln>
                  <a:solidFill>
                    <a:prstClr val="black"/>
                  </a:solidFill>
                  <a:effectLst/>
                  <a:uLnTx/>
                  <a:uFillTx/>
                  <a:latin typeface="Calibri" panose="020F0502020204030204"/>
                  <a:ea typeface="+mn-ea"/>
                  <a:cs typeface="+mn-cs"/>
                </a:rPr>
                <a:t>Vatan ve Millet Sevgisi</a:t>
              </a:r>
            </a:p>
          </p:txBody>
        </p:sp>
        <p:sp>
          <p:nvSpPr>
            <p:cNvPr id="4" name="Serbest Form 3"/>
            <p:cNvSpPr/>
            <p:nvPr/>
          </p:nvSpPr>
          <p:spPr>
            <a:xfrm>
              <a:off x="6056463" y="3989687"/>
              <a:ext cx="929873" cy="1080000"/>
            </a:xfrm>
            <a:custGeom>
              <a:avLst/>
              <a:gdLst>
                <a:gd name="connsiteX0" fmla="*/ 665747 w 1888673"/>
                <a:gd name="connsiteY0" fmla="*/ 0 h 1080000"/>
                <a:gd name="connsiteX1" fmla="*/ 685515 w 1888673"/>
                <a:gd name="connsiteY1" fmla="*/ 1617 h 1080000"/>
                <a:gd name="connsiteX2" fmla="*/ 685515 w 1888673"/>
                <a:gd name="connsiteY2" fmla="*/ 0 h 1080000"/>
                <a:gd name="connsiteX3" fmla="*/ 1888673 w 1888673"/>
                <a:gd name="connsiteY3" fmla="*/ 0 h 1080000"/>
                <a:gd name="connsiteX4" fmla="*/ 1888673 w 1888673"/>
                <a:gd name="connsiteY4" fmla="*/ 1080000 h 1080000"/>
                <a:gd name="connsiteX5" fmla="*/ 685515 w 1888673"/>
                <a:gd name="connsiteY5" fmla="*/ 1080000 h 1080000"/>
                <a:gd name="connsiteX6" fmla="*/ 685515 w 1888673"/>
                <a:gd name="connsiteY6" fmla="*/ 1078384 h 1080000"/>
                <a:gd name="connsiteX7" fmla="*/ 665747 w 1888673"/>
                <a:gd name="connsiteY7" fmla="*/ 1080000 h 1080000"/>
                <a:gd name="connsiteX8" fmla="*/ 0 w 1888673"/>
                <a:gd name="connsiteY8" fmla="*/ 540000 h 1080000"/>
                <a:gd name="connsiteX9" fmla="*/ 665747 w 1888673"/>
                <a:gd name="connsiteY9"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8673" h="1080000">
                  <a:moveTo>
                    <a:pt x="665747" y="0"/>
                  </a:moveTo>
                  <a:lnTo>
                    <a:pt x="685515" y="1617"/>
                  </a:lnTo>
                  <a:lnTo>
                    <a:pt x="685515" y="0"/>
                  </a:lnTo>
                  <a:lnTo>
                    <a:pt x="1888673" y="0"/>
                  </a:lnTo>
                  <a:lnTo>
                    <a:pt x="1888673" y="1080000"/>
                  </a:lnTo>
                  <a:lnTo>
                    <a:pt x="685515" y="1080000"/>
                  </a:lnTo>
                  <a:lnTo>
                    <a:pt x="685515" y="1078384"/>
                  </a:lnTo>
                  <a:lnTo>
                    <a:pt x="665747" y="1080000"/>
                  </a:lnTo>
                  <a:cubicBezTo>
                    <a:pt x="298065" y="1080000"/>
                    <a:pt x="0" y="838234"/>
                    <a:pt x="0" y="540000"/>
                  </a:cubicBezTo>
                  <a:cubicBezTo>
                    <a:pt x="0" y="241766"/>
                    <a:pt x="298065" y="0"/>
                    <a:pt x="665747" y="0"/>
                  </a:cubicBezTo>
                  <a:close/>
                </a:path>
              </a:pathLst>
            </a:custGeom>
            <a:solidFill>
              <a:srgbClr val="66BDB7"/>
            </a:solidFill>
            <a:ln w="12700" cap="flat" cmpd="sng" algn="ctr">
              <a:solidFill>
                <a:srgbClr val="8BB2D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6000" b="0" i="0" u="none" strike="noStrike" kern="0" cap="none" spc="0" normalizeH="0" baseline="0" noProof="0" dirty="0" smtClean="0">
                  <a:ln>
                    <a:noFill/>
                  </a:ln>
                  <a:solidFill>
                    <a:prstClr val="black"/>
                  </a:solidFill>
                  <a:effectLst/>
                  <a:uLnTx/>
                  <a:uFillTx/>
                  <a:latin typeface="Calibri" panose="020F0502020204030204"/>
                  <a:ea typeface="+mn-ea"/>
                  <a:cs typeface="+mn-cs"/>
                </a:rPr>
                <a:t>2</a:t>
              </a:r>
            </a:p>
          </p:txBody>
        </p:sp>
      </p:grpSp>
      <p:pic>
        <p:nvPicPr>
          <p:cNvPr id="9" name="9 İçerik Yer Tutucusu" descr="nene hatun.jpg"/>
          <p:cNvPicPr>
            <a:picLocks noChangeAspect="1"/>
          </p:cNvPicPr>
          <p:nvPr/>
        </p:nvPicPr>
        <p:blipFill>
          <a:blip r:embed="rId2" cstate="print"/>
          <a:stretch>
            <a:fillRect/>
          </a:stretch>
        </p:blipFill>
        <p:spPr>
          <a:xfrm>
            <a:off x="336645" y="1308297"/>
            <a:ext cx="3370866" cy="4571999"/>
          </a:xfrm>
          <a:prstGeom prst="rect">
            <a:avLst/>
          </a:prstGeom>
          <a:ln w="38100">
            <a:solidFill>
              <a:srgbClr val="FFC000"/>
            </a:solidFill>
          </a:ln>
        </p:spPr>
      </p:pic>
      <p:pic>
        <p:nvPicPr>
          <p:cNvPr id="10" name="10 İçerik Yer Tutucusu" descr="seyit.jpg"/>
          <p:cNvPicPr>
            <a:picLocks noChangeAspect="1"/>
          </p:cNvPicPr>
          <p:nvPr/>
        </p:nvPicPr>
        <p:blipFill>
          <a:blip r:embed="rId3" cstate="print"/>
          <a:stretch>
            <a:fillRect/>
          </a:stretch>
        </p:blipFill>
        <p:spPr>
          <a:xfrm>
            <a:off x="4197151" y="1308295"/>
            <a:ext cx="3727939" cy="4571998"/>
          </a:xfrm>
          <a:prstGeom prst="rect">
            <a:avLst/>
          </a:prstGeom>
          <a:ln w="38100">
            <a:solidFill>
              <a:srgbClr val="FFC000"/>
            </a:solidFill>
          </a:ln>
        </p:spPr>
      </p:pic>
      <p:pic>
        <p:nvPicPr>
          <p:cNvPr id="11" name="3 İçerik Yer Tutucusu" descr="canakkale-zaferi-18-mart-1915.jpg"/>
          <p:cNvPicPr>
            <a:picLocks noChangeAspect="1"/>
          </p:cNvPicPr>
          <p:nvPr/>
        </p:nvPicPr>
        <p:blipFill>
          <a:blip r:embed="rId4" cstate="print"/>
          <a:stretch>
            <a:fillRect/>
          </a:stretch>
        </p:blipFill>
        <p:spPr>
          <a:xfrm>
            <a:off x="8464979" y="1308295"/>
            <a:ext cx="3586344" cy="4571999"/>
          </a:xfrm>
          <a:prstGeom prst="rect">
            <a:avLst/>
          </a:prstGeom>
          <a:ln w="38100">
            <a:solidFill>
              <a:srgbClr val="FFC000"/>
            </a:solidFill>
          </a:ln>
        </p:spPr>
      </p:pic>
      <p:sp>
        <p:nvSpPr>
          <p:cNvPr id="12" name="Dikdörtgen 11"/>
          <p:cNvSpPr/>
          <p:nvPr/>
        </p:nvSpPr>
        <p:spPr>
          <a:xfrm>
            <a:off x="1713472" y="6105378"/>
            <a:ext cx="8765057" cy="585538"/>
          </a:xfrm>
          <a:prstGeom prst="rect">
            <a:avLst/>
          </a:prstGeom>
          <a:solidFill>
            <a:schemeClr val="accent1">
              <a:lumMod val="60000"/>
              <a:lumOff val="40000"/>
            </a:scheme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0" dirty="0" smtClean="0">
                <a:ln>
                  <a:noFill/>
                </a:ln>
                <a:solidFill>
                  <a:prstClr val="black"/>
                </a:solidFill>
                <a:effectLst/>
                <a:uLnTx/>
                <a:uFillTx/>
                <a:latin typeface="Calibri" panose="020F0502020204030204"/>
                <a:ea typeface="+mn-ea"/>
                <a:cs typeface="+mn-cs"/>
              </a:rPr>
              <a:t>Verilen resimlerde vatanseverlikle ilgili neler vardır?</a:t>
            </a:r>
          </a:p>
        </p:txBody>
      </p:sp>
    </p:spTree>
    <p:extLst>
      <p:ext uri="{BB962C8B-B14F-4D97-AF65-F5344CB8AC3E}">
        <p14:creationId xmlns:p14="http://schemas.microsoft.com/office/powerpoint/2010/main" val="4118166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5598941" y="1706273"/>
            <a:ext cx="6260124" cy="4117751"/>
          </a:xfrm>
          <a:prstGeom prst="roundRect">
            <a:avLst>
              <a:gd name="adj" fmla="val 5474"/>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Vatan bizim dünyaya gözlerimizi açtığımız yerdir. Havasını soluduğumuz, suyunu içtiğimiz, sebzesini ve meyvesini yediğimiz, toprakları üzerinde yaşadığımız, doğasını izlemeye doyamadığımız, kırlarında dolaştığımız, ırmaklarının şırıltısını dinlemekten zevk aldığımız, oyunlar oynadığımız yerdir. Vatan; annemizin, babamızın, akrabalarımızın, dostlarımızın bulunduğu yerdir</a:t>
            </a: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tr-TR"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Yuvarlatılmış Dikdörtgen 2"/>
          <p:cNvSpPr/>
          <p:nvPr/>
        </p:nvSpPr>
        <p:spPr>
          <a:xfrm>
            <a:off x="7582486" y="1029398"/>
            <a:ext cx="2630660" cy="806246"/>
          </a:xfrm>
          <a:prstGeom prst="roundRect">
            <a:avLst>
              <a:gd name="adj" fmla="val 0"/>
            </a:avLst>
          </a:prstGeom>
          <a:solidFill>
            <a:srgbClr val="CD92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800" b="0" i="0" u="none" strike="noStrike" kern="1200" cap="none" spc="0" normalizeH="0" baseline="0" noProof="0" dirty="0" smtClean="0">
                <a:ln>
                  <a:noFill/>
                </a:ln>
                <a:solidFill>
                  <a:prstClr val="white"/>
                </a:solidFill>
                <a:effectLst/>
                <a:uLnTx/>
                <a:uFillTx/>
                <a:latin typeface="Calibri" panose="020F0502020204030204"/>
                <a:ea typeface="+mn-ea"/>
                <a:cs typeface="+mn-cs"/>
              </a:rPr>
              <a:t>Vatan</a:t>
            </a:r>
            <a:r>
              <a:rPr kumimoji="0" lang="tr-TR" sz="36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endParaRPr kumimoji="0" lang="tr-TR"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2" descr="vatanseverlik ile ilgili görsel sonucu&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4133"/>
            <a:ext cx="5452742" cy="2726371"/>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rotWithShape="1">
          <a:blip r:embed="rId3"/>
          <a:srcRect l="12175" t="577" r="11216" b="13039"/>
          <a:stretch/>
        </p:blipFill>
        <p:spPr>
          <a:xfrm>
            <a:off x="347872" y="3234266"/>
            <a:ext cx="5074318" cy="3219286"/>
          </a:xfrm>
          <a:prstGeom prst="rect">
            <a:avLst/>
          </a:prstGeom>
        </p:spPr>
      </p:pic>
    </p:spTree>
    <p:extLst>
      <p:ext uri="{BB962C8B-B14F-4D97-AF65-F5344CB8AC3E}">
        <p14:creationId xmlns:p14="http://schemas.microsoft.com/office/powerpoint/2010/main" val="343955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309488" y="238092"/>
            <a:ext cx="6822831" cy="788850"/>
            <a:chOff x="6056463" y="3989687"/>
            <a:chExt cx="6929131" cy="1080000"/>
          </a:xfrm>
        </p:grpSpPr>
        <p:sp>
          <p:nvSpPr>
            <p:cNvPr id="3" name="Dikdörtgen 2"/>
            <p:cNvSpPr/>
            <p:nvPr/>
          </p:nvSpPr>
          <p:spPr>
            <a:xfrm>
              <a:off x="6858000" y="3989687"/>
              <a:ext cx="6127594" cy="1080000"/>
            </a:xfrm>
            <a:prstGeom prst="rect">
              <a:avLst/>
            </a:prstGeom>
            <a:solidFill>
              <a:srgbClr val="FFFF99"/>
            </a:solidFill>
            <a:ln w="6350" cap="flat" cmpd="sng" algn="ctr">
              <a:solidFill>
                <a:srgbClr val="8BB2DD"/>
              </a:solidFill>
              <a:prstDash val="solid"/>
              <a:miter lim="800000"/>
            </a:ln>
            <a:effectLst/>
          </p:spPr>
          <p:txBody>
            <a:bodyPr rtlCol="0" anchor="ctr"/>
            <a:lstStyle/>
            <a:p>
              <a:pPr lvl="0" algn="ctr"/>
              <a:r>
                <a:rPr lang="tr-TR" sz="3600" kern="0" dirty="0">
                  <a:solidFill>
                    <a:prstClr val="black"/>
                  </a:solidFill>
                  <a:latin typeface="Calibri" panose="020F0502020204030204"/>
                </a:rPr>
                <a:t>Bayrak ve İstiklâl Marşı Sevgisi</a:t>
              </a:r>
              <a:endParaRPr kumimoji="0" lang="tr-TR" sz="3600" b="0" i="0" u="none" strike="noStrike" kern="0" cap="none" spc="0" normalizeH="0" baseline="0" noProof="0" dirty="0" smtClean="0">
                <a:ln>
                  <a:noFill/>
                </a:ln>
                <a:solidFill>
                  <a:prstClr val="black"/>
                </a:solidFill>
                <a:effectLst/>
                <a:uLnTx/>
                <a:uFillTx/>
                <a:latin typeface="Calibri" panose="020F0502020204030204"/>
              </a:endParaRPr>
            </a:p>
          </p:txBody>
        </p:sp>
        <p:sp>
          <p:nvSpPr>
            <p:cNvPr id="4" name="Serbest Form 3"/>
            <p:cNvSpPr/>
            <p:nvPr/>
          </p:nvSpPr>
          <p:spPr>
            <a:xfrm>
              <a:off x="6056463" y="3989687"/>
              <a:ext cx="929873" cy="1080000"/>
            </a:xfrm>
            <a:custGeom>
              <a:avLst/>
              <a:gdLst>
                <a:gd name="connsiteX0" fmla="*/ 665747 w 1888673"/>
                <a:gd name="connsiteY0" fmla="*/ 0 h 1080000"/>
                <a:gd name="connsiteX1" fmla="*/ 685515 w 1888673"/>
                <a:gd name="connsiteY1" fmla="*/ 1617 h 1080000"/>
                <a:gd name="connsiteX2" fmla="*/ 685515 w 1888673"/>
                <a:gd name="connsiteY2" fmla="*/ 0 h 1080000"/>
                <a:gd name="connsiteX3" fmla="*/ 1888673 w 1888673"/>
                <a:gd name="connsiteY3" fmla="*/ 0 h 1080000"/>
                <a:gd name="connsiteX4" fmla="*/ 1888673 w 1888673"/>
                <a:gd name="connsiteY4" fmla="*/ 1080000 h 1080000"/>
                <a:gd name="connsiteX5" fmla="*/ 685515 w 1888673"/>
                <a:gd name="connsiteY5" fmla="*/ 1080000 h 1080000"/>
                <a:gd name="connsiteX6" fmla="*/ 685515 w 1888673"/>
                <a:gd name="connsiteY6" fmla="*/ 1078384 h 1080000"/>
                <a:gd name="connsiteX7" fmla="*/ 665747 w 1888673"/>
                <a:gd name="connsiteY7" fmla="*/ 1080000 h 1080000"/>
                <a:gd name="connsiteX8" fmla="*/ 0 w 1888673"/>
                <a:gd name="connsiteY8" fmla="*/ 540000 h 1080000"/>
                <a:gd name="connsiteX9" fmla="*/ 665747 w 1888673"/>
                <a:gd name="connsiteY9"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8673" h="1080000">
                  <a:moveTo>
                    <a:pt x="665747" y="0"/>
                  </a:moveTo>
                  <a:lnTo>
                    <a:pt x="685515" y="1617"/>
                  </a:lnTo>
                  <a:lnTo>
                    <a:pt x="685515" y="0"/>
                  </a:lnTo>
                  <a:lnTo>
                    <a:pt x="1888673" y="0"/>
                  </a:lnTo>
                  <a:lnTo>
                    <a:pt x="1888673" y="1080000"/>
                  </a:lnTo>
                  <a:lnTo>
                    <a:pt x="685515" y="1080000"/>
                  </a:lnTo>
                  <a:lnTo>
                    <a:pt x="685515" y="1078384"/>
                  </a:lnTo>
                  <a:lnTo>
                    <a:pt x="665747" y="1080000"/>
                  </a:lnTo>
                  <a:cubicBezTo>
                    <a:pt x="298065" y="1080000"/>
                    <a:pt x="0" y="838234"/>
                    <a:pt x="0" y="540000"/>
                  </a:cubicBezTo>
                  <a:cubicBezTo>
                    <a:pt x="0" y="241766"/>
                    <a:pt x="298065" y="0"/>
                    <a:pt x="665747" y="0"/>
                  </a:cubicBezTo>
                  <a:close/>
                </a:path>
              </a:pathLst>
            </a:custGeom>
            <a:solidFill>
              <a:srgbClr val="66BDB7"/>
            </a:solidFill>
            <a:ln w="12700" cap="flat" cmpd="sng" algn="ctr">
              <a:solidFill>
                <a:srgbClr val="8BB2D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5400" b="0" i="0" u="none" strike="noStrike" kern="0" cap="none" spc="0" normalizeH="0" baseline="0" noProof="0" dirty="0" smtClean="0">
                  <a:ln>
                    <a:noFill/>
                  </a:ln>
                  <a:solidFill>
                    <a:prstClr val="black"/>
                  </a:solidFill>
                  <a:effectLst/>
                  <a:uLnTx/>
                  <a:uFillTx/>
                  <a:latin typeface="Calibri" panose="020F0502020204030204"/>
                  <a:ea typeface="+mn-ea"/>
                  <a:cs typeface="+mn-cs"/>
                </a:rPr>
                <a:t>3</a:t>
              </a:r>
            </a:p>
          </p:txBody>
        </p:sp>
      </p:grpSp>
      <p:pic>
        <p:nvPicPr>
          <p:cNvPr id="5" name="Resim 4"/>
          <p:cNvPicPr>
            <a:picLocks noChangeAspect="1"/>
          </p:cNvPicPr>
          <p:nvPr/>
        </p:nvPicPr>
        <p:blipFill rotWithShape="1">
          <a:blip r:embed="rId2"/>
          <a:srcRect l="32361" t="468" r="28073" b="3729"/>
          <a:stretch/>
        </p:blipFill>
        <p:spPr>
          <a:xfrm>
            <a:off x="7462867" y="1378634"/>
            <a:ext cx="4058571" cy="5134708"/>
          </a:xfrm>
          <a:prstGeom prst="rect">
            <a:avLst/>
          </a:prstGeom>
        </p:spPr>
      </p:pic>
      <p:grpSp>
        <p:nvGrpSpPr>
          <p:cNvPr id="6" name="Google Shape;1252;p27"/>
          <p:cNvGrpSpPr/>
          <p:nvPr/>
        </p:nvGrpSpPr>
        <p:grpSpPr>
          <a:xfrm>
            <a:off x="1850807" y="2257981"/>
            <a:ext cx="4572002" cy="3788630"/>
            <a:chOff x="489886" y="1535720"/>
            <a:chExt cx="1993042" cy="2707815"/>
          </a:xfrm>
        </p:grpSpPr>
        <p:grpSp>
          <p:nvGrpSpPr>
            <p:cNvPr id="7" name="Google Shape;1253;p27"/>
            <p:cNvGrpSpPr/>
            <p:nvPr/>
          </p:nvGrpSpPr>
          <p:grpSpPr>
            <a:xfrm>
              <a:off x="489886" y="1535720"/>
              <a:ext cx="1993042" cy="2707815"/>
              <a:chOff x="4882383" y="937174"/>
              <a:chExt cx="1300517" cy="1766926"/>
            </a:xfrm>
          </p:grpSpPr>
          <p:sp>
            <p:nvSpPr>
              <p:cNvPr id="9" name="Google Shape;1254;p27"/>
              <p:cNvSpPr/>
              <p:nvPr/>
            </p:nvSpPr>
            <p:spPr>
              <a:xfrm>
                <a:off x="4912100" y="1270275"/>
                <a:ext cx="1185775" cy="1433825"/>
              </a:xfrm>
              <a:custGeom>
                <a:avLst/>
                <a:gdLst/>
                <a:ahLst/>
                <a:cxnLst/>
                <a:rect l="l" t="t" r="r" b="b"/>
                <a:pathLst>
                  <a:path w="47431" h="57353" extrusionOk="0">
                    <a:moveTo>
                      <a:pt x="0" y="0"/>
                    </a:moveTo>
                    <a:lnTo>
                      <a:pt x="0" y="57353"/>
                    </a:lnTo>
                    <a:lnTo>
                      <a:pt x="47431" y="57353"/>
                    </a:lnTo>
                    <a:lnTo>
                      <a:pt x="47431" y="0"/>
                    </a:lnTo>
                    <a:close/>
                  </a:path>
                </a:pathLst>
              </a:custGeom>
              <a:solidFill>
                <a:srgbClr val="D6CC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 name="Google Shape;1255;p27"/>
              <p:cNvSpPr/>
              <p:nvPr/>
            </p:nvSpPr>
            <p:spPr>
              <a:xfrm>
                <a:off x="4882383" y="1270275"/>
                <a:ext cx="1300517" cy="1388689"/>
              </a:xfrm>
              <a:custGeom>
                <a:avLst/>
                <a:gdLst/>
                <a:ahLst/>
                <a:cxnLst/>
                <a:rect l="l" t="t" r="r" b="b"/>
                <a:pathLst>
                  <a:path w="50832" h="53748" extrusionOk="0">
                    <a:moveTo>
                      <a:pt x="0" y="0"/>
                    </a:moveTo>
                    <a:lnTo>
                      <a:pt x="3401" y="53747"/>
                    </a:lnTo>
                    <a:lnTo>
                      <a:pt x="50832" y="53747"/>
                    </a:lnTo>
                    <a:lnTo>
                      <a:pt x="47431" y="0"/>
                    </a:lnTo>
                    <a:close/>
                  </a:path>
                </a:pathLst>
              </a:custGeom>
              <a:solidFill>
                <a:srgbClr val="F5FBF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 name="Google Shape;1256;p27"/>
              <p:cNvSpPr/>
              <p:nvPr/>
            </p:nvSpPr>
            <p:spPr>
              <a:xfrm>
                <a:off x="4912100" y="937174"/>
                <a:ext cx="1185775" cy="442959"/>
              </a:xfrm>
              <a:custGeom>
                <a:avLst/>
                <a:gdLst/>
                <a:ahLst/>
                <a:cxnLst/>
                <a:rect l="l" t="t" r="r" b="b"/>
                <a:pathLst>
                  <a:path w="47431" h="13325" extrusionOk="0">
                    <a:moveTo>
                      <a:pt x="0" y="1"/>
                    </a:moveTo>
                    <a:lnTo>
                      <a:pt x="0" y="13324"/>
                    </a:lnTo>
                    <a:lnTo>
                      <a:pt x="47431" y="13324"/>
                    </a:lnTo>
                    <a:lnTo>
                      <a:pt x="47431" y="1"/>
                    </a:lnTo>
                    <a:close/>
                  </a:path>
                </a:pathLst>
              </a:custGeom>
              <a:solidFill>
                <a:srgbClr val="B3E5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sp>
          <p:nvSpPr>
            <p:cNvPr id="8" name="Google Shape;1257;p27"/>
            <p:cNvSpPr txBox="1"/>
            <p:nvPr/>
          </p:nvSpPr>
          <p:spPr>
            <a:xfrm>
              <a:off x="566276" y="1568972"/>
              <a:ext cx="1736099" cy="610999"/>
            </a:xfrm>
            <a:prstGeom prst="rect">
              <a:avLst/>
            </a:prstGeom>
            <a:noFill/>
            <a:ln>
              <a:noFill/>
            </a:ln>
          </p:spPr>
          <p:txBody>
            <a:bodyPr spcFirstLastPara="1" wrap="square" lIns="91425" tIns="91425" rIns="91425" bIns="91425" anchor="ctr" anchorCtr="0">
              <a:noAutofit/>
            </a:bodyPr>
            <a:lstStyle/>
            <a:p>
              <a:pPr algn="ctr"/>
              <a:r>
                <a:rPr lang="tr-TR" sz="3200" dirty="0" smtClean="0"/>
                <a:t>Bayrak</a:t>
              </a:r>
              <a:endParaRPr kumimoji="0" sz="32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sp>
        <p:nvSpPr>
          <p:cNvPr id="12" name="Dikdörtgen 11"/>
          <p:cNvSpPr/>
          <p:nvPr/>
        </p:nvSpPr>
        <p:spPr>
          <a:xfrm>
            <a:off x="2161736" y="3570069"/>
            <a:ext cx="3957710" cy="1815882"/>
          </a:xfrm>
          <a:prstGeom prst="rect">
            <a:avLst/>
          </a:prstGeom>
        </p:spPr>
        <p:txBody>
          <a:bodyPr wrap="square">
            <a:spAutoFit/>
          </a:bodyPr>
          <a:lstStyle/>
          <a:p>
            <a:pPr algn="ctr"/>
            <a:r>
              <a:rPr lang="tr-TR" sz="2800" dirty="0"/>
              <a:t>Bayrak, bir milletin bağımsızlığının, birlik ve beraberliğinin sembolüdür.</a:t>
            </a:r>
          </a:p>
        </p:txBody>
      </p:sp>
    </p:spTree>
    <p:extLst>
      <p:ext uri="{BB962C8B-B14F-4D97-AF65-F5344CB8AC3E}">
        <p14:creationId xmlns:p14="http://schemas.microsoft.com/office/powerpoint/2010/main" val="410800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rot="5400000">
            <a:off x="-1956233" y="3101378"/>
            <a:ext cx="5528603" cy="929564"/>
          </a:xfrm>
          <a:prstGeom prst="rect">
            <a:avLst/>
          </a:prstGeom>
          <a:solidFill>
            <a:srgbClr val="FEF6A3"/>
          </a:solidFill>
          <a:ln>
            <a:solidFill>
              <a:srgbClr val="8BB2DD"/>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Bayrak ve Önemi</a:t>
            </a:r>
            <a:endPar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Freeform 12">
            <a:extLst>
              <a:ext uri="{FF2B5EF4-FFF2-40B4-BE49-F238E27FC236}">
                <a16:creationId xmlns:a16="http://schemas.microsoft.com/office/drawing/2014/main" id="{854578BD-8AF0-4BA9-B326-105D83C30DB2}"/>
              </a:ext>
            </a:extLst>
          </p:cNvPr>
          <p:cNvSpPr>
            <a:spLocks/>
          </p:cNvSpPr>
          <p:nvPr/>
        </p:nvSpPr>
        <p:spPr bwMode="auto">
          <a:xfrm>
            <a:off x="1946772" y="1061081"/>
            <a:ext cx="9817768" cy="620713"/>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lvl="0" algn="ctr"/>
            <a:r>
              <a:rPr lang="tr-TR" sz="3200" dirty="0" smtClean="0">
                <a:solidFill>
                  <a:prstClr val="black">
                    <a:lumMod val="85000"/>
                    <a:lumOff val="15000"/>
                  </a:prstClr>
                </a:solidFill>
                <a:latin typeface="Calibri" panose="020F0502020204030204"/>
              </a:rPr>
              <a:t>Milletimizin </a:t>
            </a:r>
            <a:r>
              <a:rPr lang="tr-TR" sz="3200" dirty="0">
                <a:solidFill>
                  <a:prstClr val="black">
                    <a:lumMod val="85000"/>
                    <a:lumOff val="15000"/>
                  </a:prstClr>
                </a:solidFill>
                <a:latin typeface="Calibri" panose="020F0502020204030204"/>
              </a:rPr>
              <a:t>birlik ve beraberliğinin sembolüdür.</a:t>
            </a:r>
            <a:endParaRPr kumimoji="0" lang="en-US" sz="3200" b="0" i="0" u="none" strike="noStrike" kern="1200" cap="none" spc="0" normalizeH="0" baseline="0" noProof="0" dirty="0">
              <a:ln>
                <a:noFill/>
              </a:ln>
              <a:solidFill>
                <a:prstClr val="black">
                  <a:lumMod val="85000"/>
                  <a:lumOff val="15000"/>
                </a:prstClr>
              </a:solidFill>
              <a:effectLst/>
              <a:uLnTx/>
              <a:uFillTx/>
              <a:latin typeface="Calibri" panose="020F0502020204030204"/>
            </a:endParaRPr>
          </a:p>
        </p:txBody>
      </p:sp>
      <p:sp>
        <p:nvSpPr>
          <p:cNvPr id="4" name="Rectangle 85">
            <a:extLst>
              <a:ext uri="{FF2B5EF4-FFF2-40B4-BE49-F238E27FC236}">
                <a16:creationId xmlns:a16="http://schemas.microsoft.com/office/drawing/2014/main" id="{8C878744-778A-4977-982B-C50BE8E0F076}"/>
              </a:ext>
            </a:extLst>
          </p:cNvPr>
          <p:cNvSpPr/>
          <p:nvPr/>
        </p:nvSpPr>
        <p:spPr>
          <a:xfrm>
            <a:off x="1892436" y="664600"/>
            <a:ext cx="499205" cy="499205"/>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prstClr val="black">
                    <a:lumMod val="85000"/>
                    <a:lumOff val="15000"/>
                  </a:prstClr>
                </a:solidFill>
                <a:effectLst/>
                <a:uLnTx/>
                <a:uFillTx/>
                <a:latin typeface="Calibri" panose="020F0502020204030204"/>
                <a:ea typeface="+mn-ea"/>
                <a:cs typeface="+mn-cs"/>
              </a:rPr>
              <a:t>1</a:t>
            </a:r>
            <a:endPar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5" name="Freeform 12">
            <a:extLst>
              <a:ext uri="{FF2B5EF4-FFF2-40B4-BE49-F238E27FC236}">
                <a16:creationId xmlns:a16="http://schemas.microsoft.com/office/drawing/2014/main" id="{854578BD-8AF0-4BA9-B326-105D83C30DB2}"/>
              </a:ext>
            </a:extLst>
          </p:cNvPr>
          <p:cNvSpPr>
            <a:spLocks/>
          </p:cNvSpPr>
          <p:nvPr/>
        </p:nvSpPr>
        <p:spPr bwMode="auto">
          <a:xfrm>
            <a:off x="1946772" y="2393069"/>
            <a:ext cx="9817768" cy="620713"/>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pPr lvl="0" algn="ctr"/>
            <a:r>
              <a:rPr lang="tr-TR" sz="3200" dirty="0" smtClean="0">
                <a:solidFill>
                  <a:prstClr val="black">
                    <a:lumMod val="85000"/>
                    <a:lumOff val="15000"/>
                  </a:prstClr>
                </a:solidFill>
                <a:latin typeface="Calibri" panose="020F0502020204030204"/>
              </a:rPr>
              <a:t>Vatanımızın </a:t>
            </a:r>
            <a:r>
              <a:rPr lang="tr-TR" sz="3200" dirty="0">
                <a:solidFill>
                  <a:prstClr val="black">
                    <a:lumMod val="85000"/>
                    <a:lumOff val="15000"/>
                  </a:prstClr>
                </a:solidFill>
                <a:latin typeface="Calibri" panose="020F0502020204030204"/>
              </a:rPr>
              <a:t>bağımsızlığını simgeler.</a:t>
            </a:r>
            <a:endParaRPr kumimoji="0" lang="en-US" sz="3200" b="0" i="0" u="none" strike="noStrike" kern="1200" cap="none" spc="0" normalizeH="0" baseline="0" noProof="0" dirty="0">
              <a:ln>
                <a:noFill/>
              </a:ln>
              <a:solidFill>
                <a:prstClr val="black">
                  <a:lumMod val="85000"/>
                  <a:lumOff val="15000"/>
                </a:prstClr>
              </a:solidFill>
              <a:effectLst/>
              <a:uLnTx/>
              <a:uFillTx/>
              <a:latin typeface="Calibri" panose="020F0502020204030204"/>
            </a:endParaRPr>
          </a:p>
        </p:txBody>
      </p:sp>
      <p:sp>
        <p:nvSpPr>
          <p:cNvPr id="6" name="Rectangle 85">
            <a:extLst>
              <a:ext uri="{FF2B5EF4-FFF2-40B4-BE49-F238E27FC236}">
                <a16:creationId xmlns:a16="http://schemas.microsoft.com/office/drawing/2014/main" id="{8C878744-778A-4977-982B-C50BE8E0F076}"/>
              </a:ext>
            </a:extLst>
          </p:cNvPr>
          <p:cNvSpPr/>
          <p:nvPr/>
        </p:nvSpPr>
        <p:spPr>
          <a:xfrm>
            <a:off x="1892436" y="1996588"/>
            <a:ext cx="499205" cy="499205"/>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prstClr val="black">
                    <a:lumMod val="85000"/>
                    <a:lumOff val="15000"/>
                  </a:prstClr>
                </a:solidFill>
                <a:effectLst/>
                <a:uLnTx/>
                <a:uFillTx/>
                <a:latin typeface="Calibri" panose="020F0502020204030204"/>
                <a:ea typeface="+mn-ea"/>
                <a:cs typeface="+mn-cs"/>
              </a:rPr>
              <a:t>2</a:t>
            </a:r>
            <a:endPar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7" name="Freeform 12">
            <a:extLst>
              <a:ext uri="{FF2B5EF4-FFF2-40B4-BE49-F238E27FC236}">
                <a16:creationId xmlns:a16="http://schemas.microsoft.com/office/drawing/2014/main" id="{854578BD-8AF0-4BA9-B326-105D83C30DB2}"/>
              </a:ext>
            </a:extLst>
          </p:cNvPr>
          <p:cNvSpPr>
            <a:spLocks/>
          </p:cNvSpPr>
          <p:nvPr/>
        </p:nvSpPr>
        <p:spPr bwMode="auto">
          <a:xfrm>
            <a:off x="1946772" y="3806744"/>
            <a:ext cx="9817768" cy="554241"/>
          </a:xfrm>
          <a:prstGeom prst="rect">
            <a:avLst/>
          </a:prstGeom>
          <a:solidFill>
            <a:srgbClr val="70AD47"/>
          </a:solidFill>
          <a:ln>
            <a:noFill/>
          </a:ln>
        </p:spPr>
        <p:txBody>
          <a:bodyPr vert="horz" wrap="square" lIns="91440" tIns="45720" rIns="91440" bIns="45720" numCol="1" anchor="t" anchorCtr="0" compatLnSpc="1">
            <a:prstTxWarp prst="textNoShape">
              <a:avLst/>
            </a:prstTxWarp>
          </a:bodyPr>
          <a:lstStyle/>
          <a:p>
            <a:pPr lvl="0" algn="ctr"/>
            <a:r>
              <a:rPr lang="tr-TR" sz="2800" dirty="0" smtClean="0">
                <a:solidFill>
                  <a:prstClr val="black">
                    <a:lumMod val="85000"/>
                    <a:lumOff val="15000"/>
                  </a:prstClr>
                </a:solidFill>
                <a:latin typeface="Calibri" panose="020F0502020204030204"/>
              </a:rPr>
              <a:t>Bayrağımıza </a:t>
            </a:r>
            <a:r>
              <a:rPr lang="tr-TR" sz="2800" dirty="0">
                <a:solidFill>
                  <a:prstClr val="black">
                    <a:lumMod val="85000"/>
                    <a:lumOff val="15000"/>
                  </a:prstClr>
                </a:solidFill>
                <a:latin typeface="Calibri" panose="020F0502020204030204"/>
              </a:rPr>
              <a:t>büyük </a:t>
            </a:r>
            <a:r>
              <a:rPr lang="tr-TR" sz="2800" dirty="0" smtClean="0">
                <a:solidFill>
                  <a:prstClr val="black">
                    <a:lumMod val="85000"/>
                    <a:lumOff val="15000"/>
                  </a:prstClr>
                </a:solidFill>
                <a:latin typeface="Calibri" panose="020F0502020204030204"/>
              </a:rPr>
              <a:t>saygı gösteririz</a:t>
            </a:r>
            <a:r>
              <a:rPr lang="tr-TR" sz="2800" dirty="0">
                <a:solidFill>
                  <a:prstClr val="black">
                    <a:lumMod val="85000"/>
                    <a:lumOff val="15000"/>
                  </a:prstClr>
                </a:solidFill>
                <a:latin typeface="Calibri" panose="020F0502020204030204"/>
              </a:rPr>
              <a:t>.</a:t>
            </a:r>
            <a:endParaRPr kumimoji="0" lang="en-US" sz="2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8" name="Rectangle 85">
            <a:extLst>
              <a:ext uri="{FF2B5EF4-FFF2-40B4-BE49-F238E27FC236}">
                <a16:creationId xmlns:a16="http://schemas.microsoft.com/office/drawing/2014/main" id="{8C878744-778A-4977-982B-C50BE8E0F076}"/>
              </a:ext>
            </a:extLst>
          </p:cNvPr>
          <p:cNvSpPr/>
          <p:nvPr/>
        </p:nvSpPr>
        <p:spPr>
          <a:xfrm>
            <a:off x="1892436" y="3410263"/>
            <a:ext cx="499205" cy="499205"/>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prstClr val="black">
                    <a:lumMod val="85000"/>
                    <a:lumOff val="15000"/>
                  </a:prstClr>
                </a:solidFill>
                <a:effectLst/>
                <a:uLnTx/>
                <a:uFillTx/>
                <a:latin typeface="Calibri" panose="020F0502020204030204"/>
                <a:ea typeface="+mn-ea"/>
                <a:cs typeface="+mn-cs"/>
              </a:rPr>
              <a:t>3</a:t>
            </a:r>
            <a:endPar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9" name="Freeform 12">
            <a:extLst>
              <a:ext uri="{FF2B5EF4-FFF2-40B4-BE49-F238E27FC236}">
                <a16:creationId xmlns:a16="http://schemas.microsoft.com/office/drawing/2014/main" id="{854578BD-8AF0-4BA9-B326-105D83C30DB2}"/>
              </a:ext>
            </a:extLst>
          </p:cNvPr>
          <p:cNvSpPr>
            <a:spLocks/>
          </p:cNvSpPr>
          <p:nvPr/>
        </p:nvSpPr>
        <p:spPr bwMode="auto">
          <a:xfrm>
            <a:off x="1972563" y="5168966"/>
            <a:ext cx="9817768" cy="922345"/>
          </a:xfrm>
          <a:prstGeom prst="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lvl="2"/>
            <a:r>
              <a:rPr lang="tr-TR" sz="2800" dirty="0">
                <a:solidFill>
                  <a:prstClr val="black">
                    <a:lumMod val="85000"/>
                    <a:lumOff val="15000"/>
                  </a:prstClr>
                </a:solidFill>
                <a:latin typeface="Calibri" panose="020F0502020204030204"/>
              </a:rPr>
              <a:t>Bayrağımız, üzerindeki kırmızı </a:t>
            </a:r>
            <a:r>
              <a:rPr lang="tr-TR" sz="2800" dirty="0" smtClean="0">
                <a:solidFill>
                  <a:prstClr val="black">
                    <a:lumMod val="85000"/>
                    <a:lumOff val="15000"/>
                  </a:prstClr>
                </a:solidFill>
                <a:latin typeface="Calibri" panose="020F0502020204030204"/>
              </a:rPr>
              <a:t>rengi şehitlerimizin </a:t>
            </a:r>
            <a:r>
              <a:rPr lang="tr-TR" sz="2800" dirty="0">
                <a:solidFill>
                  <a:prstClr val="black">
                    <a:lumMod val="85000"/>
                    <a:lumOff val="15000"/>
                  </a:prstClr>
                </a:solidFill>
                <a:latin typeface="Calibri" panose="020F0502020204030204"/>
              </a:rPr>
              <a:t>kanından almıştır.</a:t>
            </a:r>
            <a:endParaRPr kumimoji="0" lang="en-US" sz="2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10" name="Rectangle 85">
            <a:extLst>
              <a:ext uri="{FF2B5EF4-FFF2-40B4-BE49-F238E27FC236}">
                <a16:creationId xmlns:a16="http://schemas.microsoft.com/office/drawing/2014/main" id="{8C878744-778A-4977-982B-C50BE8E0F076}"/>
              </a:ext>
            </a:extLst>
          </p:cNvPr>
          <p:cNvSpPr/>
          <p:nvPr/>
        </p:nvSpPr>
        <p:spPr>
          <a:xfrm>
            <a:off x="1918227" y="4772485"/>
            <a:ext cx="499205" cy="499205"/>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prstClr val="black">
                    <a:lumMod val="85000"/>
                    <a:lumOff val="15000"/>
                  </a:prstClr>
                </a:solidFill>
                <a:effectLst/>
                <a:uLnTx/>
                <a:uFillTx/>
                <a:latin typeface="Calibri" panose="020F0502020204030204"/>
                <a:ea typeface="+mn-ea"/>
                <a:cs typeface="+mn-cs"/>
              </a:rPr>
              <a:t>3</a:t>
            </a:r>
            <a:endPar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27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a:extLst>
              <a:ext uri="{FF2B5EF4-FFF2-40B4-BE49-F238E27FC236}">
                <a16:creationId xmlns:a16="http://schemas.microsoft.com/office/drawing/2014/main" id="{F90F0AA9-8C14-401C-B87A-1AD7A9B95797}"/>
              </a:ext>
            </a:extLst>
          </p:cNvPr>
          <p:cNvSpPr/>
          <p:nvPr/>
        </p:nvSpPr>
        <p:spPr>
          <a:xfrm>
            <a:off x="1236392" y="172093"/>
            <a:ext cx="8737602" cy="934431"/>
          </a:xfrm>
          <a:prstGeom prst="roundRect">
            <a:avLst/>
          </a:prstGeom>
          <a:solidFill>
            <a:srgbClr val="ED7D31">
              <a:lumMod val="60000"/>
              <a:lumOff val="40000"/>
            </a:srgbClr>
          </a:solidFill>
          <a:ln w="12700" cap="flat" cmpd="sng" algn="ctr">
            <a:solidFill>
              <a:srgbClr val="4CC1EF"/>
            </a:solidFill>
            <a:prstDash val="solid"/>
            <a:miter lim="800000"/>
          </a:ln>
          <a:effectLst/>
        </p:spPr>
        <p:txBody>
          <a:bodyPr rot="0" spcFirstLastPara="0" vertOverflow="overflow" horzOverflow="overflow" vert="horz" wrap="square" lIns="1005840" tIns="45720" rIns="182880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1" smtClean="0">
              <a:ln>
                <a:noFill/>
              </a:ln>
              <a:solidFill>
                <a:prstClr val="black"/>
              </a:solidFill>
              <a:effectLst/>
              <a:uLnTx/>
              <a:uFillTx/>
              <a:latin typeface="Calibri" panose="020F0502020204030204"/>
              <a:ea typeface="+mn-ea"/>
              <a:cs typeface="+mn-cs"/>
            </a:endParaRPr>
          </a:p>
        </p:txBody>
      </p:sp>
      <p:sp>
        <p:nvSpPr>
          <p:cNvPr id="3" name="Shape">
            <a:extLst>
              <a:ext uri="{FF2B5EF4-FFF2-40B4-BE49-F238E27FC236}">
                <a16:creationId xmlns:a16="http://schemas.microsoft.com/office/drawing/2014/main" id="{D7FC4443-797B-4AB0-B3C4-06107466596D}"/>
              </a:ext>
            </a:extLst>
          </p:cNvPr>
          <p:cNvSpPr/>
          <p:nvPr/>
        </p:nvSpPr>
        <p:spPr>
          <a:xfrm>
            <a:off x="1356264" y="292635"/>
            <a:ext cx="693346" cy="693346"/>
          </a:xfrm>
          <a:custGeom>
            <a:avLst/>
            <a:gdLst/>
            <a:ahLst/>
            <a:cxnLst>
              <a:cxn ang="0">
                <a:pos x="wd2" y="hd2"/>
              </a:cxn>
              <a:cxn ang="5400000">
                <a:pos x="wd2" y="hd2"/>
              </a:cxn>
              <a:cxn ang="10800000">
                <a:pos x="wd2" y="hd2"/>
              </a:cxn>
              <a:cxn ang="16200000">
                <a:pos x="wd2" y="hd2"/>
              </a:cxn>
            </a:cxnLst>
            <a:rect l="0" t="0" r="r" b="b"/>
            <a:pathLst>
              <a:path w="21600" h="21600" extrusionOk="0">
                <a:moveTo>
                  <a:pt x="3964" y="21600"/>
                </a:moveTo>
                <a:lnTo>
                  <a:pt x="17636" y="21600"/>
                </a:lnTo>
                <a:cubicBezTo>
                  <a:pt x="19820" y="21600"/>
                  <a:pt x="21600" y="19820"/>
                  <a:pt x="21600" y="17636"/>
                </a:cubicBezTo>
                <a:lnTo>
                  <a:pt x="21600" y="3964"/>
                </a:lnTo>
                <a:cubicBezTo>
                  <a:pt x="21600" y="1780"/>
                  <a:pt x="19820" y="0"/>
                  <a:pt x="17636" y="0"/>
                </a:cubicBezTo>
                <a:lnTo>
                  <a:pt x="3964" y="0"/>
                </a:lnTo>
                <a:cubicBezTo>
                  <a:pt x="1780" y="0"/>
                  <a:pt x="0" y="1780"/>
                  <a:pt x="0" y="3964"/>
                </a:cubicBezTo>
                <a:lnTo>
                  <a:pt x="0" y="17636"/>
                </a:lnTo>
                <a:cubicBezTo>
                  <a:pt x="0" y="19834"/>
                  <a:pt x="1780" y="21600"/>
                  <a:pt x="3964" y="21600"/>
                </a:cubicBezTo>
                <a:close/>
              </a:path>
            </a:pathLst>
          </a:custGeom>
          <a:solidFill>
            <a:srgbClr val="4CC1EF"/>
          </a:solidFill>
          <a:ln w="57150" cap="flat" cmpd="sng" algn="ctr">
            <a:solidFill>
              <a:sysClr val="window" lastClr="FFFFFF">
                <a:lumMod val="85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5400" b="1" i="0" u="none" strike="noStrike" kern="0" cap="none" spc="0" normalizeH="0" baseline="0" noProof="1" smtClean="0">
                <a:ln>
                  <a:noFill/>
                </a:ln>
                <a:solidFill>
                  <a:srgbClr val="E7E6E6">
                    <a:lumMod val="25000"/>
                  </a:srgbClr>
                </a:solidFill>
                <a:effectLst/>
                <a:uLnTx/>
                <a:uFillTx/>
                <a:latin typeface="Calibri" panose="020F0502020204030204"/>
                <a:ea typeface="+mn-ea"/>
                <a:cs typeface="+mn-cs"/>
              </a:rPr>
              <a:t>1</a:t>
            </a:r>
            <a:endParaRPr kumimoji="0" lang="en-US" sz="5400" b="1" i="0" u="none" strike="noStrike" kern="0" cap="none" spc="0" normalizeH="0" baseline="0" noProof="1" smtClean="0">
              <a:ln>
                <a:noFill/>
              </a:ln>
              <a:solidFill>
                <a:srgbClr val="E7E6E6">
                  <a:lumMod val="25000"/>
                </a:srgbClr>
              </a:solidFill>
              <a:effectLst/>
              <a:uLnTx/>
              <a:uFillTx/>
              <a:latin typeface="Calibri" panose="020F0502020204030204"/>
              <a:ea typeface="+mn-ea"/>
              <a:cs typeface="+mn-cs"/>
            </a:endParaRPr>
          </a:p>
        </p:txBody>
      </p:sp>
      <p:sp>
        <p:nvSpPr>
          <p:cNvPr id="4" name="Dikdörtgen 3"/>
          <p:cNvSpPr/>
          <p:nvPr/>
        </p:nvSpPr>
        <p:spPr>
          <a:xfrm>
            <a:off x="2105590" y="306702"/>
            <a:ext cx="7800469" cy="646331"/>
          </a:xfrm>
          <a:prstGeom prst="rect">
            <a:avLst/>
          </a:prstGeom>
        </p:spPr>
        <p:txBody>
          <a:bodyPr wrap="none">
            <a:spAutoFit/>
          </a:bodyPr>
          <a:lstStyle/>
          <a:p>
            <a:r>
              <a:rPr lang="tr-TR" sz="3600" dirty="0">
                <a:solidFill>
                  <a:prstClr val="black"/>
                </a:solidFill>
                <a:latin typeface="Calibri" panose="020F0502020204030204"/>
              </a:rPr>
              <a:t>Toplumumuzu Birleştiren Temel Değerler</a:t>
            </a:r>
          </a:p>
        </p:txBody>
      </p:sp>
      <p:sp>
        <p:nvSpPr>
          <p:cNvPr id="7" name="Google Shape;59;p15"/>
          <p:cNvSpPr/>
          <p:nvPr/>
        </p:nvSpPr>
        <p:spPr>
          <a:xfrm>
            <a:off x="1496451" y="2834071"/>
            <a:ext cx="4419600" cy="2734977"/>
          </a:xfrm>
          <a:custGeom>
            <a:avLst/>
            <a:gdLst/>
            <a:ahLst/>
            <a:cxnLst/>
            <a:rect l="l" t="t" r="r" b="b"/>
            <a:pathLst>
              <a:path w="275471" h="203163" extrusionOk="0">
                <a:moveTo>
                  <a:pt x="71694" y="1"/>
                </a:moveTo>
                <a:cubicBezTo>
                  <a:pt x="45546" y="1"/>
                  <a:pt x="8051" y="1070"/>
                  <a:pt x="5199" y="3374"/>
                </a:cubicBezTo>
                <a:cubicBezTo>
                  <a:pt x="1903" y="6163"/>
                  <a:pt x="3931" y="76647"/>
                  <a:pt x="5199" y="95916"/>
                </a:cubicBezTo>
                <a:cubicBezTo>
                  <a:pt x="6593" y="115185"/>
                  <a:pt x="1" y="192261"/>
                  <a:pt x="5199" y="198726"/>
                </a:cubicBezTo>
                <a:cubicBezTo>
                  <a:pt x="8875" y="203163"/>
                  <a:pt x="42342" y="201895"/>
                  <a:pt x="75556" y="202529"/>
                </a:cubicBezTo>
                <a:cubicBezTo>
                  <a:pt x="91308" y="202828"/>
                  <a:pt x="117361" y="202958"/>
                  <a:pt x="142110" y="202958"/>
                </a:cubicBezTo>
                <a:cubicBezTo>
                  <a:pt x="169742" y="202958"/>
                  <a:pt x="195747" y="202796"/>
                  <a:pt x="203973" y="202529"/>
                </a:cubicBezTo>
                <a:cubicBezTo>
                  <a:pt x="205500" y="202479"/>
                  <a:pt x="207308" y="202459"/>
                  <a:pt x="209334" y="202459"/>
                </a:cubicBezTo>
                <a:cubicBezTo>
                  <a:pt x="218886" y="202459"/>
                  <a:pt x="233263" y="202914"/>
                  <a:pt x="245652" y="202914"/>
                </a:cubicBezTo>
                <a:cubicBezTo>
                  <a:pt x="257469" y="202914"/>
                  <a:pt x="267477" y="202500"/>
                  <a:pt x="269766" y="200881"/>
                </a:cubicBezTo>
                <a:cubicBezTo>
                  <a:pt x="274964" y="197078"/>
                  <a:pt x="274457" y="153469"/>
                  <a:pt x="274457" y="142694"/>
                </a:cubicBezTo>
                <a:cubicBezTo>
                  <a:pt x="274457" y="131918"/>
                  <a:pt x="275090" y="92620"/>
                  <a:pt x="273823" y="80957"/>
                </a:cubicBezTo>
                <a:cubicBezTo>
                  <a:pt x="272428" y="69294"/>
                  <a:pt x="275471" y="7684"/>
                  <a:pt x="270273" y="4388"/>
                </a:cubicBezTo>
                <a:cubicBezTo>
                  <a:pt x="266730" y="2141"/>
                  <a:pt x="243866" y="1721"/>
                  <a:pt x="221235" y="1721"/>
                </a:cubicBezTo>
                <a:cubicBezTo>
                  <a:pt x="210667" y="1721"/>
                  <a:pt x="200151" y="1812"/>
                  <a:pt x="191676" y="1853"/>
                </a:cubicBezTo>
                <a:cubicBezTo>
                  <a:pt x="190156" y="1858"/>
                  <a:pt x="188610" y="1861"/>
                  <a:pt x="187043" y="1861"/>
                </a:cubicBezTo>
                <a:cubicBezTo>
                  <a:pt x="152268" y="1861"/>
                  <a:pt x="106562" y="563"/>
                  <a:pt x="82908" y="78"/>
                </a:cubicBezTo>
                <a:cubicBezTo>
                  <a:pt x="79561" y="27"/>
                  <a:pt x="75765" y="1"/>
                  <a:pt x="71694" y="1"/>
                </a:cubicBezTo>
                <a:close/>
              </a:path>
            </a:pathLst>
          </a:custGeom>
          <a:solidFill>
            <a:srgbClr val="FFFFFF"/>
          </a:solid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3200" dirty="0" smtClean="0"/>
              <a:t>Bir toplumda değerler neden var?</a:t>
            </a:r>
            <a:endParaRPr sz="3200" dirty="0"/>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7642" y="1574995"/>
            <a:ext cx="5029200" cy="5029200"/>
          </a:xfrm>
          <a:prstGeom prst="rect">
            <a:avLst/>
          </a:prstGeom>
        </p:spPr>
      </p:pic>
    </p:spTree>
    <p:extLst>
      <p:ext uri="{BB962C8B-B14F-4D97-AF65-F5344CB8AC3E}">
        <p14:creationId xmlns:p14="http://schemas.microsoft.com/office/powerpoint/2010/main" val="20996430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67;p34"/>
          <p:cNvSpPr/>
          <p:nvPr/>
        </p:nvSpPr>
        <p:spPr>
          <a:xfrm rot="5400000">
            <a:off x="2888226" y="3676193"/>
            <a:ext cx="5412659" cy="331531"/>
          </a:xfrm>
          <a:custGeom>
            <a:avLst/>
            <a:gdLst/>
            <a:ahLst/>
            <a:cxnLst/>
            <a:rect l="l" t="t" r="r" b="b"/>
            <a:pathLst>
              <a:path w="282367" h="7374" extrusionOk="0">
                <a:moveTo>
                  <a:pt x="280878" y="1"/>
                </a:moveTo>
                <a:cubicBezTo>
                  <a:pt x="280690" y="1"/>
                  <a:pt x="280527" y="114"/>
                  <a:pt x="280554" y="361"/>
                </a:cubicBezTo>
                <a:cubicBezTo>
                  <a:pt x="280634" y="920"/>
                  <a:pt x="280687" y="1480"/>
                  <a:pt x="280767" y="2040"/>
                </a:cubicBezTo>
                <a:cubicBezTo>
                  <a:pt x="268247" y="2162"/>
                  <a:pt x="255727" y="2200"/>
                  <a:pt x="243210" y="2200"/>
                </a:cubicBezTo>
                <a:cubicBezTo>
                  <a:pt x="228554" y="2200"/>
                  <a:pt x="213902" y="2148"/>
                  <a:pt x="199258" y="2119"/>
                </a:cubicBezTo>
                <a:cubicBezTo>
                  <a:pt x="192882" y="2107"/>
                  <a:pt x="186507" y="2099"/>
                  <a:pt x="180131" y="2099"/>
                </a:cubicBezTo>
                <a:cubicBezTo>
                  <a:pt x="159193" y="2099"/>
                  <a:pt x="138252" y="2186"/>
                  <a:pt x="117295" y="2493"/>
                </a:cubicBezTo>
                <a:cubicBezTo>
                  <a:pt x="101947" y="2732"/>
                  <a:pt x="16600" y="2946"/>
                  <a:pt x="1279" y="3851"/>
                </a:cubicBezTo>
                <a:cubicBezTo>
                  <a:pt x="1199" y="3239"/>
                  <a:pt x="1119" y="2626"/>
                  <a:pt x="1013" y="2013"/>
                </a:cubicBezTo>
                <a:cubicBezTo>
                  <a:pt x="959" y="1813"/>
                  <a:pt x="786" y="1713"/>
                  <a:pt x="613" y="1713"/>
                </a:cubicBezTo>
                <a:cubicBezTo>
                  <a:pt x="440" y="1713"/>
                  <a:pt x="267" y="1813"/>
                  <a:pt x="213" y="2013"/>
                </a:cubicBezTo>
                <a:cubicBezTo>
                  <a:pt x="0" y="3638"/>
                  <a:pt x="53" y="5264"/>
                  <a:pt x="320" y="6889"/>
                </a:cubicBezTo>
                <a:cubicBezTo>
                  <a:pt x="373" y="7228"/>
                  <a:pt x="611" y="7373"/>
                  <a:pt x="871" y="7373"/>
                </a:cubicBezTo>
                <a:cubicBezTo>
                  <a:pt x="1264" y="7373"/>
                  <a:pt x="1706" y="7040"/>
                  <a:pt x="1625" y="6543"/>
                </a:cubicBezTo>
                <a:cubicBezTo>
                  <a:pt x="1546" y="5930"/>
                  <a:pt x="1466" y="5317"/>
                  <a:pt x="1386" y="4704"/>
                </a:cubicBezTo>
                <a:cubicBezTo>
                  <a:pt x="15055" y="4571"/>
                  <a:pt x="98616" y="4118"/>
                  <a:pt x="112259" y="3905"/>
                </a:cubicBezTo>
                <a:cubicBezTo>
                  <a:pt x="126008" y="3692"/>
                  <a:pt x="139784" y="3558"/>
                  <a:pt x="153533" y="3505"/>
                </a:cubicBezTo>
                <a:cubicBezTo>
                  <a:pt x="161850" y="3473"/>
                  <a:pt x="170164" y="3462"/>
                  <a:pt x="178478" y="3462"/>
                </a:cubicBezTo>
                <a:cubicBezTo>
                  <a:pt x="192534" y="3462"/>
                  <a:pt x="206588" y="3492"/>
                  <a:pt x="220647" y="3492"/>
                </a:cubicBezTo>
                <a:cubicBezTo>
                  <a:pt x="225552" y="3492"/>
                  <a:pt x="230457" y="3488"/>
                  <a:pt x="235363" y="3478"/>
                </a:cubicBezTo>
                <a:cubicBezTo>
                  <a:pt x="250551" y="3452"/>
                  <a:pt x="265739" y="3452"/>
                  <a:pt x="280927" y="3345"/>
                </a:cubicBezTo>
                <a:cubicBezTo>
                  <a:pt x="280927" y="3798"/>
                  <a:pt x="281060" y="4251"/>
                  <a:pt x="281274" y="4624"/>
                </a:cubicBezTo>
                <a:cubicBezTo>
                  <a:pt x="281381" y="4779"/>
                  <a:pt x="281541" y="4854"/>
                  <a:pt x="281697" y="4854"/>
                </a:cubicBezTo>
                <a:cubicBezTo>
                  <a:pt x="281891" y="4854"/>
                  <a:pt x="282079" y="4739"/>
                  <a:pt x="282153" y="4518"/>
                </a:cubicBezTo>
                <a:cubicBezTo>
                  <a:pt x="282366" y="4011"/>
                  <a:pt x="282233" y="3398"/>
                  <a:pt x="282100" y="2839"/>
                </a:cubicBezTo>
                <a:cubicBezTo>
                  <a:pt x="282153" y="2626"/>
                  <a:pt x="282100" y="2386"/>
                  <a:pt x="281966" y="2226"/>
                </a:cubicBezTo>
                <a:cubicBezTo>
                  <a:pt x="281806" y="1560"/>
                  <a:pt x="281593" y="894"/>
                  <a:pt x="281327" y="281"/>
                </a:cubicBezTo>
                <a:cubicBezTo>
                  <a:pt x="281249" y="100"/>
                  <a:pt x="281053" y="1"/>
                  <a:pt x="2808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22" name="Google Shape;1594;p34"/>
          <p:cNvSpPr/>
          <p:nvPr/>
        </p:nvSpPr>
        <p:spPr>
          <a:xfrm rot="5400000">
            <a:off x="6630966" y="1329994"/>
            <a:ext cx="252000" cy="792000"/>
          </a:xfrm>
          <a:custGeom>
            <a:avLst/>
            <a:gdLst/>
            <a:ahLst/>
            <a:cxnLst/>
            <a:rect l="l" t="t" r="r" b="b"/>
            <a:pathLst>
              <a:path w="5403" h="19119" extrusionOk="0">
                <a:moveTo>
                  <a:pt x="2235" y="1"/>
                </a:moveTo>
                <a:cubicBezTo>
                  <a:pt x="2111" y="1"/>
                  <a:pt x="1991" y="81"/>
                  <a:pt x="1975" y="241"/>
                </a:cubicBezTo>
                <a:cubicBezTo>
                  <a:pt x="1751" y="273"/>
                  <a:pt x="1559" y="401"/>
                  <a:pt x="1495" y="593"/>
                </a:cubicBezTo>
                <a:cubicBezTo>
                  <a:pt x="1111" y="1681"/>
                  <a:pt x="663" y="2737"/>
                  <a:pt x="119" y="3729"/>
                </a:cubicBezTo>
                <a:cubicBezTo>
                  <a:pt x="0" y="3966"/>
                  <a:pt x="197" y="4220"/>
                  <a:pt x="398" y="4220"/>
                </a:cubicBezTo>
                <a:cubicBezTo>
                  <a:pt x="469" y="4220"/>
                  <a:pt x="540" y="4188"/>
                  <a:pt x="599" y="4113"/>
                </a:cubicBezTo>
                <a:cubicBezTo>
                  <a:pt x="1079" y="3505"/>
                  <a:pt x="1527" y="2833"/>
                  <a:pt x="1879" y="2129"/>
                </a:cubicBezTo>
                <a:lnTo>
                  <a:pt x="1879" y="2129"/>
                </a:lnTo>
                <a:cubicBezTo>
                  <a:pt x="1783" y="5234"/>
                  <a:pt x="1879" y="8370"/>
                  <a:pt x="1879" y="11475"/>
                </a:cubicBezTo>
                <a:cubicBezTo>
                  <a:pt x="1879" y="13747"/>
                  <a:pt x="1239" y="17076"/>
                  <a:pt x="2775" y="18996"/>
                </a:cubicBezTo>
                <a:cubicBezTo>
                  <a:pt x="2846" y="19082"/>
                  <a:pt x="2936" y="19119"/>
                  <a:pt x="3027" y="19119"/>
                </a:cubicBezTo>
                <a:cubicBezTo>
                  <a:pt x="3309" y="19119"/>
                  <a:pt x="3609" y="18774"/>
                  <a:pt x="3415" y="18484"/>
                </a:cubicBezTo>
                <a:cubicBezTo>
                  <a:pt x="2583" y="17172"/>
                  <a:pt x="2743" y="15636"/>
                  <a:pt x="2743" y="14163"/>
                </a:cubicBezTo>
                <a:lnTo>
                  <a:pt x="2711" y="9522"/>
                </a:lnTo>
                <a:cubicBezTo>
                  <a:pt x="2711" y="7186"/>
                  <a:pt x="2711" y="4850"/>
                  <a:pt x="2615" y="2481"/>
                </a:cubicBezTo>
                <a:lnTo>
                  <a:pt x="2615" y="2481"/>
                </a:lnTo>
                <a:cubicBezTo>
                  <a:pt x="3159" y="3153"/>
                  <a:pt x="3799" y="3729"/>
                  <a:pt x="4472" y="4241"/>
                </a:cubicBezTo>
                <a:cubicBezTo>
                  <a:pt x="4564" y="4317"/>
                  <a:pt x="4657" y="4349"/>
                  <a:pt x="4744" y="4349"/>
                </a:cubicBezTo>
                <a:cubicBezTo>
                  <a:pt x="5136" y="4349"/>
                  <a:pt x="5403" y="3692"/>
                  <a:pt x="4984" y="3377"/>
                </a:cubicBezTo>
                <a:cubicBezTo>
                  <a:pt x="3991" y="2641"/>
                  <a:pt x="3191" y="1713"/>
                  <a:pt x="2519" y="689"/>
                </a:cubicBezTo>
                <a:cubicBezTo>
                  <a:pt x="2519" y="529"/>
                  <a:pt x="2519" y="401"/>
                  <a:pt x="2519" y="241"/>
                </a:cubicBezTo>
                <a:cubicBezTo>
                  <a:pt x="2487" y="81"/>
                  <a:pt x="2359" y="1"/>
                  <a:pt x="223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23" name="Google Shape;1595;p34"/>
          <p:cNvSpPr txBox="1"/>
          <p:nvPr/>
        </p:nvSpPr>
        <p:spPr>
          <a:xfrm>
            <a:off x="10742090" y="1709947"/>
            <a:ext cx="638400" cy="271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rPr>
              <a:t>2020</a:t>
            </a:r>
            <a:endParaRPr kumimoji="0" sz="1600" b="0" i="0" u="none" strike="noStrike" kern="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sp>
        <p:nvSpPr>
          <p:cNvPr id="64" name="Google Shape;1178;p48"/>
          <p:cNvSpPr/>
          <p:nvPr/>
        </p:nvSpPr>
        <p:spPr>
          <a:xfrm>
            <a:off x="534572" y="257614"/>
            <a:ext cx="3432518" cy="839668"/>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p>
            <a:pPr lvl="0" algn="ctr">
              <a:buClr>
                <a:srgbClr val="000000"/>
              </a:buClr>
            </a:pPr>
            <a:r>
              <a:rPr lang="tr-TR" sz="3200" kern="0" dirty="0">
                <a:solidFill>
                  <a:prstClr val="black"/>
                </a:solidFill>
                <a:cs typeface="Arial"/>
                <a:sym typeface="Arial"/>
              </a:rPr>
              <a:t>İstiklâl </a:t>
            </a:r>
            <a:r>
              <a:rPr lang="tr-TR" sz="3200" kern="0" dirty="0" smtClean="0">
                <a:solidFill>
                  <a:prstClr val="black"/>
                </a:solidFill>
                <a:cs typeface="Arial"/>
                <a:sym typeface="Arial"/>
              </a:rPr>
              <a:t>Marşımız</a:t>
            </a:r>
            <a:endParaRPr kumimoji="0" lang="tr-TR" sz="3200" b="0" i="0" u="none" strike="noStrike" kern="0" cap="none" spc="0" normalizeH="0" baseline="0" noProof="0" dirty="0">
              <a:ln>
                <a:noFill/>
              </a:ln>
              <a:solidFill>
                <a:prstClr val="black"/>
              </a:solidFill>
              <a:effectLst/>
              <a:uLnTx/>
              <a:uFillTx/>
              <a:latin typeface="Arial"/>
              <a:ea typeface="맑은 고딕"/>
              <a:cs typeface="Arial"/>
              <a:sym typeface="Arial"/>
            </a:endParaRPr>
          </a:p>
        </p:txBody>
      </p:sp>
      <p:grpSp>
        <p:nvGrpSpPr>
          <p:cNvPr id="65" name="Google Shape;1594;p60"/>
          <p:cNvGrpSpPr/>
          <p:nvPr/>
        </p:nvGrpSpPr>
        <p:grpSpPr>
          <a:xfrm rot="21403463">
            <a:off x="198186" y="2019224"/>
            <a:ext cx="4398873" cy="3680263"/>
            <a:chOff x="2202650" y="2931765"/>
            <a:chExt cx="1146900" cy="1227535"/>
          </a:xfrm>
        </p:grpSpPr>
        <p:sp>
          <p:nvSpPr>
            <p:cNvPr id="66" name="Google Shape;1595;p60"/>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67" name="Google Shape;1596;p60"/>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68" name="Google Shape;1597;p60"/>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69" name="Google Shape;1598;p60"/>
            <p:cNvSpPr/>
            <p:nvPr/>
          </p:nvSpPr>
          <p:spPr>
            <a:xfrm>
              <a:off x="2502254" y="293176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grpSp>
      <p:sp>
        <p:nvSpPr>
          <p:cNvPr id="75" name="Dikdörtgen 74"/>
          <p:cNvSpPr/>
          <p:nvPr/>
        </p:nvSpPr>
        <p:spPr>
          <a:xfrm>
            <a:off x="365760" y="2995735"/>
            <a:ext cx="3981157" cy="1938992"/>
          </a:xfrm>
          <a:prstGeom prst="rect">
            <a:avLst/>
          </a:prstGeom>
        </p:spPr>
        <p:txBody>
          <a:bodyPr wrap="square">
            <a:spAutoFit/>
          </a:bodyPr>
          <a:lstStyle/>
          <a:p>
            <a:pPr lvl="0" algn="just"/>
            <a:r>
              <a:rPr lang="tr-TR" sz="2400" dirty="0">
                <a:solidFill>
                  <a:prstClr val="black"/>
                </a:solidFill>
              </a:rPr>
              <a:t>İstiklâl Marşımızda aziz milletimizin bağımsızlık mücadelesi, egemenliğine </a:t>
            </a:r>
            <a:r>
              <a:rPr lang="tr-TR" sz="2400" dirty="0" smtClean="0">
                <a:solidFill>
                  <a:prstClr val="black"/>
                </a:solidFill>
              </a:rPr>
              <a:t>olan düşkünlüğü </a:t>
            </a:r>
            <a:r>
              <a:rPr lang="tr-TR" sz="2400" dirty="0">
                <a:solidFill>
                  <a:prstClr val="black"/>
                </a:solidFill>
              </a:rPr>
              <a:t>heyecanlı ifadelerle anlatılır</a:t>
            </a:r>
            <a:r>
              <a:rPr lang="tr-TR" sz="2400" dirty="0" smtClean="0">
                <a:solidFill>
                  <a:prstClr val="black"/>
                </a:solidFill>
              </a:rPr>
              <a:t>.</a:t>
            </a:r>
            <a:endParaRPr kumimoji="0" lang="tr-TR" sz="24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76" name="Dikdörtgen 75"/>
          <p:cNvSpPr/>
          <p:nvPr/>
        </p:nvSpPr>
        <p:spPr>
          <a:xfrm>
            <a:off x="4857136" y="1474841"/>
            <a:ext cx="1474839" cy="516194"/>
          </a:xfrm>
          <a:prstGeom prst="rect">
            <a:avLst/>
          </a:prstGeom>
          <a:solidFill>
            <a:schemeClr val="accent2">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Arial"/>
                <a:ea typeface="맑은 고딕"/>
                <a:cs typeface="+mn-cs"/>
              </a:rPr>
              <a:t>1</a:t>
            </a:r>
          </a:p>
        </p:txBody>
      </p:sp>
      <p:sp>
        <p:nvSpPr>
          <p:cNvPr id="78" name="Dikdörtgen 77"/>
          <p:cNvSpPr/>
          <p:nvPr/>
        </p:nvSpPr>
        <p:spPr>
          <a:xfrm>
            <a:off x="4857136" y="2821861"/>
            <a:ext cx="1474839" cy="516194"/>
          </a:xfrm>
          <a:prstGeom prst="rect">
            <a:avLst/>
          </a:prstGeom>
          <a:solidFill>
            <a:schemeClr val="accent1">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Arial"/>
                <a:ea typeface="맑은 고딕"/>
                <a:cs typeface="+mn-cs"/>
              </a:rPr>
              <a:t>2</a:t>
            </a:r>
          </a:p>
        </p:txBody>
      </p:sp>
      <p:sp>
        <p:nvSpPr>
          <p:cNvPr id="79" name="Dikdörtgen 78"/>
          <p:cNvSpPr/>
          <p:nvPr/>
        </p:nvSpPr>
        <p:spPr>
          <a:xfrm>
            <a:off x="4857136" y="4168881"/>
            <a:ext cx="1474839" cy="516194"/>
          </a:xfrm>
          <a:prstGeom prst="rect">
            <a:avLst/>
          </a:prstGeom>
          <a:solidFill>
            <a:schemeClr val="accent4">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Arial"/>
                <a:ea typeface="맑은 고딕"/>
                <a:cs typeface="+mn-cs"/>
              </a:rPr>
              <a:t>3</a:t>
            </a:r>
          </a:p>
        </p:txBody>
      </p:sp>
      <p:sp>
        <p:nvSpPr>
          <p:cNvPr id="80" name="Dikdörtgen 79"/>
          <p:cNvSpPr/>
          <p:nvPr/>
        </p:nvSpPr>
        <p:spPr>
          <a:xfrm>
            <a:off x="4857136" y="5456907"/>
            <a:ext cx="1474839" cy="516194"/>
          </a:xfrm>
          <a:prstGeom prst="rect">
            <a:avLst/>
          </a:prstGeom>
          <a:solidFill>
            <a:schemeClr val="tx2">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Arial"/>
                <a:ea typeface="맑은 고딕"/>
                <a:cs typeface="+mn-cs"/>
              </a:rPr>
              <a:t>4</a:t>
            </a:r>
          </a:p>
        </p:txBody>
      </p:sp>
      <p:sp>
        <p:nvSpPr>
          <p:cNvPr id="83" name="Google Shape;1594;p34"/>
          <p:cNvSpPr/>
          <p:nvPr/>
        </p:nvSpPr>
        <p:spPr>
          <a:xfrm rot="5400000">
            <a:off x="6636773" y="2669459"/>
            <a:ext cx="294967" cy="825908"/>
          </a:xfrm>
          <a:custGeom>
            <a:avLst/>
            <a:gdLst/>
            <a:ahLst/>
            <a:cxnLst/>
            <a:rect l="l" t="t" r="r" b="b"/>
            <a:pathLst>
              <a:path w="5403" h="19119" extrusionOk="0">
                <a:moveTo>
                  <a:pt x="2235" y="1"/>
                </a:moveTo>
                <a:cubicBezTo>
                  <a:pt x="2111" y="1"/>
                  <a:pt x="1991" y="81"/>
                  <a:pt x="1975" y="241"/>
                </a:cubicBezTo>
                <a:cubicBezTo>
                  <a:pt x="1751" y="273"/>
                  <a:pt x="1559" y="401"/>
                  <a:pt x="1495" y="593"/>
                </a:cubicBezTo>
                <a:cubicBezTo>
                  <a:pt x="1111" y="1681"/>
                  <a:pt x="663" y="2737"/>
                  <a:pt x="119" y="3729"/>
                </a:cubicBezTo>
                <a:cubicBezTo>
                  <a:pt x="0" y="3966"/>
                  <a:pt x="197" y="4220"/>
                  <a:pt x="398" y="4220"/>
                </a:cubicBezTo>
                <a:cubicBezTo>
                  <a:pt x="469" y="4220"/>
                  <a:pt x="540" y="4188"/>
                  <a:pt x="599" y="4113"/>
                </a:cubicBezTo>
                <a:cubicBezTo>
                  <a:pt x="1079" y="3505"/>
                  <a:pt x="1527" y="2833"/>
                  <a:pt x="1879" y="2129"/>
                </a:cubicBezTo>
                <a:lnTo>
                  <a:pt x="1879" y="2129"/>
                </a:lnTo>
                <a:cubicBezTo>
                  <a:pt x="1783" y="5234"/>
                  <a:pt x="1879" y="8370"/>
                  <a:pt x="1879" y="11475"/>
                </a:cubicBezTo>
                <a:cubicBezTo>
                  <a:pt x="1879" y="13747"/>
                  <a:pt x="1239" y="17076"/>
                  <a:pt x="2775" y="18996"/>
                </a:cubicBezTo>
                <a:cubicBezTo>
                  <a:pt x="2846" y="19082"/>
                  <a:pt x="2936" y="19119"/>
                  <a:pt x="3027" y="19119"/>
                </a:cubicBezTo>
                <a:cubicBezTo>
                  <a:pt x="3309" y="19119"/>
                  <a:pt x="3609" y="18774"/>
                  <a:pt x="3415" y="18484"/>
                </a:cubicBezTo>
                <a:cubicBezTo>
                  <a:pt x="2583" y="17172"/>
                  <a:pt x="2743" y="15636"/>
                  <a:pt x="2743" y="14163"/>
                </a:cubicBezTo>
                <a:lnTo>
                  <a:pt x="2711" y="9522"/>
                </a:lnTo>
                <a:cubicBezTo>
                  <a:pt x="2711" y="7186"/>
                  <a:pt x="2711" y="4850"/>
                  <a:pt x="2615" y="2481"/>
                </a:cubicBezTo>
                <a:lnTo>
                  <a:pt x="2615" y="2481"/>
                </a:lnTo>
                <a:cubicBezTo>
                  <a:pt x="3159" y="3153"/>
                  <a:pt x="3799" y="3729"/>
                  <a:pt x="4472" y="4241"/>
                </a:cubicBezTo>
                <a:cubicBezTo>
                  <a:pt x="4564" y="4317"/>
                  <a:pt x="4657" y="4349"/>
                  <a:pt x="4744" y="4349"/>
                </a:cubicBezTo>
                <a:cubicBezTo>
                  <a:pt x="5136" y="4349"/>
                  <a:pt x="5403" y="3692"/>
                  <a:pt x="4984" y="3377"/>
                </a:cubicBezTo>
                <a:cubicBezTo>
                  <a:pt x="3991" y="2641"/>
                  <a:pt x="3191" y="1713"/>
                  <a:pt x="2519" y="689"/>
                </a:cubicBezTo>
                <a:cubicBezTo>
                  <a:pt x="2519" y="529"/>
                  <a:pt x="2519" y="401"/>
                  <a:pt x="2519" y="241"/>
                </a:cubicBezTo>
                <a:cubicBezTo>
                  <a:pt x="2487" y="81"/>
                  <a:pt x="2359" y="1"/>
                  <a:pt x="223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85" name="Google Shape;1594;p34"/>
          <p:cNvSpPr/>
          <p:nvPr/>
        </p:nvSpPr>
        <p:spPr>
          <a:xfrm rot="5400000">
            <a:off x="6660463" y="4024034"/>
            <a:ext cx="252000" cy="792000"/>
          </a:xfrm>
          <a:custGeom>
            <a:avLst/>
            <a:gdLst/>
            <a:ahLst/>
            <a:cxnLst/>
            <a:rect l="l" t="t" r="r" b="b"/>
            <a:pathLst>
              <a:path w="5403" h="19119" extrusionOk="0">
                <a:moveTo>
                  <a:pt x="2235" y="1"/>
                </a:moveTo>
                <a:cubicBezTo>
                  <a:pt x="2111" y="1"/>
                  <a:pt x="1991" y="81"/>
                  <a:pt x="1975" y="241"/>
                </a:cubicBezTo>
                <a:cubicBezTo>
                  <a:pt x="1751" y="273"/>
                  <a:pt x="1559" y="401"/>
                  <a:pt x="1495" y="593"/>
                </a:cubicBezTo>
                <a:cubicBezTo>
                  <a:pt x="1111" y="1681"/>
                  <a:pt x="663" y="2737"/>
                  <a:pt x="119" y="3729"/>
                </a:cubicBezTo>
                <a:cubicBezTo>
                  <a:pt x="0" y="3966"/>
                  <a:pt x="197" y="4220"/>
                  <a:pt x="398" y="4220"/>
                </a:cubicBezTo>
                <a:cubicBezTo>
                  <a:pt x="469" y="4220"/>
                  <a:pt x="540" y="4188"/>
                  <a:pt x="599" y="4113"/>
                </a:cubicBezTo>
                <a:cubicBezTo>
                  <a:pt x="1079" y="3505"/>
                  <a:pt x="1527" y="2833"/>
                  <a:pt x="1879" y="2129"/>
                </a:cubicBezTo>
                <a:lnTo>
                  <a:pt x="1879" y="2129"/>
                </a:lnTo>
                <a:cubicBezTo>
                  <a:pt x="1783" y="5234"/>
                  <a:pt x="1879" y="8370"/>
                  <a:pt x="1879" y="11475"/>
                </a:cubicBezTo>
                <a:cubicBezTo>
                  <a:pt x="1879" y="13747"/>
                  <a:pt x="1239" y="17076"/>
                  <a:pt x="2775" y="18996"/>
                </a:cubicBezTo>
                <a:cubicBezTo>
                  <a:pt x="2846" y="19082"/>
                  <a:pt x="2936" y="19119"/>
                  <a:pt x="3027" y="19119"/>
                </a:cubicBezTo>
                <a:cubicBezTo>
                  <a:pt x="3309" y="19119"/>
                  <a:pt x="3609" y="18774"/>
                  <a:pt x="3415" y="18484"/>
                </a:cubicBezTo>
                <a:cubicBezTo>
                  <a:pt x="2583" y="17172"/>
                  <a:pt x="2743" y="15636"/>
                  <a:pt x="2743" y="14163"/>
                </a:cubicBezTo>
                <a:lnTo>
                  <a:pt x="2711" y="9522"/>
                </a:lnTo>
                <a:cubicBezTo>
                  <a:pt x="2711" y="7186"/>
                  <a:pt x="2711" y="4850"/>
                  <a:pt x="2615" y="2481"/>
                </a:cubicBezTo>
                <a:lnTo>
                  <a:pt x="2615" y="2481"/>
                </a:lnTo>
                <a:cubicBezTo>
                  <a:pt x="3159" y="3153"/>
                  <a:pt x="3799" y="3729"/>
                  <a:pt x="4472" y="4241"/>
                </a:cubicBezTo>
                <a:cubicBezTo>
                  <a:pt x="4564" y="4317"/>
                  <a:pt x="4657" y="4349"/>
                  <a:pt x="4744" y="4349"/>
                </a:cubicBezTo>
                <a:cubicBezTo>
                  <a:pt x="5136" y="4349"/>
                  <a:pt x="5403" y="3692"/>
                  <a:pt x="4984" y="3377"/>
                </a:cubicBezTo>
                <a:cubicBezTo>
                  <a:pt x="3991" y="2641"/>
                  <a:pt x="3191" y="1713"/>
                  <a:pt x="2519" y="689"/>
                </a:cubicBezTo>
                <a:cubicBezTo>
                  <a:pt x="2519" y="529"/>
                  <a:pt x="2519" y="401"/>
                  <a:pt x="2519" y="241"/>
                </a:cubicBezTo>
                <a:cubicBezTo>
                  <a:pt x="2487" y="81"/>
                  <a:pt x="2359" y="1"/>
                  <a:pt x="223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87" name="Google Shape;1594;p34"/>
          <p:cNvSpPr/>
          <p:nvPr/>
        </p:nvSpPr>
        <p:spPr>
          <a:xfrm rot="5400000">
            <a:off x="6660463" y="5312060"/>
            <a:ext cx="252000" cy="792000"/>
          </a:xfrm>
          <a:custGeom>
            <a:avLst/>
            <a:gdLst/>
            <a:ahLst/>
            <a:cxnLst/>
            <a:rect l="l" t="t" r="r" b="b"/>
            <a:pathLst>
              <a:path w="5403" h="19119" extrusionOk="0">
                <a:moveTo>
                  <a:pt x="2235" y="1"/>
                </a:moveTo>
                <a:cubicBezTo>
                  <a:pt x="2111" y="1"/>
                  <a:pt x="1991" y="81"/>
                  <a:pt x="1975" y="241"/>
                </a:cubicBezTo>
                <a:cubicBezTo>
                  <a:pt x="1751" y="273"/>
                  <a:pt x="1559" y="401"/>
                  <a:pt x="1495" y="593"/>
                </a:cubicBezTo>
                <a:cubicBezTo>
                  <a:pt x="1111" y="1681"/>
                  <a:pt x="663" y="2737"/>
                  <a:pt x="119" y="3729"/>
                </a:cubicBezTo>
                <a:cubicBezTo>
                  <a:pt x="0" y="3966"/>
                  <a:pt x="197" y="4220"/>
                  <a:pt x="398" y="4220"/>
                </a:cubicBezTo>
                <a:cubicBezTo>
                  <a:pt x="469" y="4220"/>
                  <a:pt x="540" y="4188"/>
                  <a:pt x="599" y="4113"/>
                </a:cubicBezTo>
                <a:cubicBezTo>
                  <a:pt x="1079" y="3505"/>
                  <a:pt x="1527" y="2833"/>
                  <a:pt x="1879" y="2129"/>
                </a:cubicBezTo>
                <a:lnTo>
                  <a:pt x="1879" y="2129"/>
                </a:lnTo>
                <a:cubicBezTo>
                  <a:pt x="1783" y="5234"/>
                  <a:pt x="1879" y="8370"/>
                  <a:pt x="1879" y="11475"/>
                </a:cubicBezTo>
                <a:cubicBezTo>
                  <a:pt x="1879" y="13747"/>
                  <a:pt x="1239" y="17076"/>
                  <a:pt x="2775" y="18996"/>
                </a:cubicBezTo>
                <a:cubicBezTo>
                  <a:pt x="2846" y="19082"/>
                  <a:pt x="2936" y="19119"/>
                  <a:pt x="3027" y="19119"/>
                </a:cubicBezTo>
                <a:cubicBezTo>
                  <a:pt x="3309" y="19119"/>
                  <a:pt x="3609" y="18774"/>
                  <a:pt x="3415" y="18484"/>
                </a:cubicBezTo>
                <a:cubicBezTo>
                  <a:pt x="2583" y="17172"/>
                  <a:pt x="2743" y="15636"/>
                  <a:pt x="2743" y="14163"/>
                </a:cubicBezTo>
                <a:lnTo>
                  <a:pt x="2711" y="9522"/>
                </a:lnTo>
                <a:cubicBezTo>
                  <a:pt x="2711" y="7186"/>
                  <a:pt x="2711" y="4850"/>
                  <a:pt x="2615" y="2481"/>
                </a:cubicBezTo>
                <a:lnTo>
                  <a:pt x="2615" y="2481"/>
                </a:lnTo>
                <a:cubicBezTo>
                  <a:pt x="3159" y="3153"/>
                  <a:pt x="3799" y="3729"/>
                  <a:pt x="4472" y="4241"/>
                </a:cubicBezTo>
                <a:cubicBezTo>
                  <a:pt x="4564" y="4317"/>
                  <a:pt x="4657" y="4349"/>
                  <a:pt x="4744" y="4349"/>
                </a:cubicBezTo>
                <a:cubicBezTo>
                  <a:pt x="5136" y="4349"/>
                  <a:pt x="5403" y="3692"/>
                  <a:pt x="4984" y="3377"/>
                </a:cubicBezTo>
                <a:cubicBezTo>
                  <a:pt x="3991" y="2641"/>
                  <a:pt x="3191" y="1713"/>
                  <a:pt x="2519" y="689"/>
                </a:cubicBezTo>
                <a:cubicBezTo>
                  <a:pt x="2519" y="529"/>
                  <a:pt x="2519" y="401"/>
                  <a:pt x="2519" y="241"/>
                </a:cubicBezTo>
                <a:cubicBezTo>
                  <a:pt x="2487" y="81"/>
                  <a:pt x="2359" y="1"/>
                  <a:pt x="223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90" name="Dikdörtgen 89"/>
          <p:cNvSpPr/>
          <p:nvPr/>
        </p:nvSpPr>
        <p:spPr>
          <a:xfrm>
            <a:off x="7241458" y="1266092"/>
            <a:ext cx="4950542" cy="857676"/>
          </a:xfrm>
          <a:prstGeom prst="rect">
            <a:avLst/>
          </a:prstGeom>
          <a:solidFill>
            <a:schemeClr val="accent2">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r>
              <a:rPr lang="tr-TR" sz="2400" dirty="0">
                <a:solidFill>
                  <a:prstClr val="black"/>
                </a:solidFill>
              </a:rPr>
              <a:t>İstiklâl Marşımızın yazarı Mehmet </a:t>
            </a:r>
            <a:r>
              <a:rPr lang="tr-TR" sz="2400" dirty="0" err="1">
                <a:solidFill>
                  <a:prstClr val="black"/>
                </a:solidFill>
              </a:rPr>
              <a:t>Âkif</a:t>
            </a:r>
            <a:r>
              <a:rPr lang="tr-TR" sz="2400" dirty="0">
                <a:solidFill>
                  <a:prstClr val="black"/>
                </a:solidFill>
              </a:rPr>
              <a:t> Ersoy’dur.</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91" name="Dikdörtgen 90"/>
          <p:cNvSpPr/>
          <p:nvPr/>
        </p:nvSpPr>
        <p:spPr>
          <a:xfrm>
            <a:off x="7241458" y="2689123"/>
            <a:ext cx="4950542" cy="766916"/>
          </a:xfrm>
          <a:prstGeom prst="rect">
            <a:avLst/>
          </a:prstGeom>
          <a:solidFill>
            <a:schemeClr val="accent1">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r>
              <a:rPr lang="tr-TR" sz="2400" dirty="0">
                <a:solidFill>
                  <a:prstClr val="black"/>
                </a:solidFill>
              </a:rPr>
              <a:t>12 Mart 1921 tarihinde </a:t>
            </a:r>
            <a:r>
              <a:rPr lang="tr-TR" sz="2400" dirty="0" smtClean="0">
                <a:solidFill>
                  <a:prstClr val="black"/>
                </a:solidFill>
              </a:rPr>
              <a:t>Mecliste kabul edildi.</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92" name="Dikdörtgen 91"/>
          <p:cNvSpPr/>
          <p:nvPr/>
        </p:nvSpPr>
        <p:spPr>
          <a:xfrm>
            <a:off x="7241458" y="3910817"/>
            <a:ext cx="4950542" cy="1055077"/>
          </a:xfrm>
          <a:prstGeom prst="rect">
            <a:avLst/>
          </a:prstGeom>
          <a:solidFill>
            <a:schemeClr val="accent4">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r>
              <a:rPr lang="tr-TR" sz="2400" dirty="0">
                <a:solidFill>
                  <a:prstClr val="black"/>
                </a:solidFill>
              </a:rPr>
              <a:t>Millî marşımızda bayrak, hilal, yıldız, millet, vatan, hürriyet gibi millî </a:t>
            </a:r>
            <a:r>
              <a:rPr lang="tr-TR" sz="2400" dirty="0" smtClean="0">
                <a:solidFill>
                  <a:prstClr val="black"/>
                </a:solidFill>
              </a:rPr>
              <a:t>değerler geçer.</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93" name="Dikdörtgen 92"/>
          <p:cNvSpPr/>
          <p:nvPr/>
        </p:nvSpPr>
        <p:spPr>
          <a:xfrm>
            <a:off x="7241458" y="5353663"/>
            <a:ext cx="4950542" cy="836121"/>
          </a:xfrm>
          <a:prstGeom prst="rect">
            <a:avLst/>
          </a:prstGeom>
          <a:solidFill>
            <a:schemeClr val="tx2">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tr-TR" sz="2400" dirty="0" smtClean="0">
                <a:solidFill>
                  <a:prstClr val="black"/>
                </a:solidFill>
              </a:rPr>
              <a:t>İman</a:t>
            </a:r>
            <a:r>
              <a:rPr lang="tr-TR" sz="2400" dirty="0">
                <a:solidFill>
                  <a:prstClr val="black"/>
                </a:solidFill>
              </a:rPr>
              <a:t>, ezan, şehitlik, mabet, secde, Huda, cennet gibi manevi değerler</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981494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up)">
                                      <p:cBhvr>
                                        <p:cTn id="7" dur="500"/>
                                        <p:tgtEl>
                                          <p:spTgt spid="6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wipe(up)">
                                      <p:cBhvr>
                                        <p:cTn id="11" dur="500"/>
                                        <p:tgtEl>
                                          <p:spTgt spid="7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wipe(down)">
                                      <p:cBhvr>
                                        <p:cTn id="20" dur="500"/>
                                        <p:tgtEl>
                                          <p:spTgt spid="7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wipe(down)">
                                      <p:cBhvr>
                                        <p:cTn id="29" dur="500"/>
                                        <p:tgtEl>
                                          <p:spTgt spid="9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left)">
                                      <p:cBhvr>
                                        <p:cTn id="34" dur="500"/>
                                        <p:tgtEl>
                                          <p:spTgt spid="78"/>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83"/>
                                        </p:tgtEl>
                                        <p:attrNameLst>
                                          <p:attrName>style.visibility</p:attrName>
                                        </p:attrNameLst>
                                      </p:cBhvr>
                                      <p:to>
                                        <p:strVal val="visible"/>
                                      </p:to>
                                    </p:set>
                                    <p:animEffect transition="in" filter="wipe(left)">
                                      <p:cBhvr>
                                        <p:cTn id="38" dur="500"/>
                                        <p:tgtEl>
                                          <p:spTgt spid="83"/>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wipe(left)">
                                      <p:cBhvr>
                                        <p:cTn id="42" dur="500"/>
                                        <p:tgtEl>
                                          <p:spTgt spid="9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wipe(left)">
                                      <p:cBhvr>
                                        <p:cTn id="47" dur="500"/>
                                        <p:tgtEl>
                                          <p:spTgt spid="79"/>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wipe(left)">
                                      <p:cBhvr>
                                        <p:cTn id="51" dur="500"/>
                                        <p:tgtEl>
                                          <p:spTgt spid="85"/>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500"/>
                                        <p:tgtEl>
                                          <p:spTgt spid="9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80"/>
                                        </p:tgtEl>
                                        <p:attrNameLst>
                                          <p:attrName>style.visibility</p:attrName>
                                        </p:attrNameLst>
                                      </p:cBhvr>
                                      <p:to>
                                        <p:strVal val="visible"/>
                                      </p:to>
                                    </p:set>
                                    <p:animEffect transition="in" filter="wipe(left)">
                                      <p:cBhvr>
                                        <p:cTn id="60" dur="500"/>
                                        <p:tgtEl>
                                          <p:spTgt spid="8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87"/>
                                        </p:tgtEl>
                                        <p:attrNameLst>
                                          <p:attrName>style.visibility</p:attrName>
                                        </p:attrNameLst>
                                      </p:cBhvr>
                                      <p:to>
                                        <p:strVal val="visible"/>
                                      </p:to>
                                    </p:set>
                                    <p:animEffect transition="in" filter="wipe(left)">
                                      <p:cBhvr>
                                        <p:cTn id="64" dur="500"/>
                                        <p:tgtEl>
                                          <p:spTgt spid="87"/>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93"/>
                                        </p:tgtEl>
                                        <p:attrNameLst>
                                          <p:attrName>style.visibility</p:attrName>
                                        </p:attrNameLst>
                                      </p:cBhvr>
                                      <p:to>
                                        <p:strVal val="visible"/>
                                      </p:to>
                                    </p:set>
                                    <p:animEffect transition="in" filter="wipe(left)">
                                      <p:cBhvr>
                                        <p:cTn id="68"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75" grpId="0"/>
      <p:bldP spid="76" grpId="0" animBg="1"/>
      <p:bldP spid="78" grpId="0" animBg="1"/>
      <p:bldP spid="79" grpId="0" animBg="1"/>
      <p:bldP spid="80" grpId="0" animBg="1"/>
      <p:bldP spid="83" grpId="0" animBg="1"/>
      <p:bldP spid="85" grpId="0" animBg="1"/>
      <p:bldP spid="87" grpId="0" animBg="1"/>
      <p:bldP spid="90" grpId="0" animBg="1"/>
      <p:bldP spid="91" grpId="0" animBg="1"/>
      <p:bldP spid="92" grpId="0" animBg="1"/>
      <p:bldP spid="9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309488" y="238092"/>
            <a:ext cx="7610622" cy="788850"/>
            <a:chOff x="6056463" y="3989687"/>
            <a:chExt cx="7729196" cy="1080000"/>
          </a:xfrm>
        </p:grpSpPr>
        <p:sp>
          <p:nvSpPr>
            <p:cNvPr id="3" name="Dikdörtgen 2"/>
            <p:cNvSpPr/>
            <p:nvPr/>
          </p:nvSpPr>
          <p:spPr>
            <a:xfrm>
              <a:off x="6858000" y="3989687"/>
              <a:ext cx="6927659" cy="1080000"/>
            </a:xfrm>
            <a:prstGeom prst="rect">
              <a:avLst/>
            </a:prstGeom>
            <a:solidFill>
              <a:srgbClr val="FFFF99"/>
            </a:solidFill>
            <a:ln w="6350" cap="flat" cmpd="sng" algn="ctr">
              <a:solidFill>
                <a:srgbClr val="8BB2DD"/>
              </a:solidFill>
              <a:prstDash val="solid"/>
              <a:miter lim="800000"/>
            </a:ln>
            <a:effectLst/>
          </p:spPr>
          <p:txBody>
            <a:bodyPr rtlCol="0" anchor="ctr"/>
            <a:lstStyle/>
            <a:p>
              <a:pPr lvl="0" algn="ctr"/>
              <a:r>
                <a:rPr lang="tr-TR" sz="3600" kern="0" dirty="0">
                  <a:solidFill>
                    <a:prstClr val="black"/>
                  </a:solidFill>
                  <a:latin typeface="Calibri" panose="020F0502020204030204"/>
                </a:rPr>
                <a:t>Şehit ve Gazilerimize Sevgi ve Saygı</a:t>
              </a:r>
              <a:endParaRPr kumimoji="0" lang="tr-TR" sz="3600" b="0" i="0" u="none" strike="noStrike" kern="0" cap="none" spc="0" normalizeH="0" baseline="0" noProof="0" dirty="0" smtClean="0">
                <a:ln>
                  <a:noFill/>
                </a:ln>
                <a:solidFill>
                  <a:prstClr val="black"/>
                </a:solidFill>
                <a:effectLst/>
                <a:uLnTx/>
                <a:uFillTx/>
                <a:latin typeface="Calibri" panose="020F0502020204030204"/>
              </a:endParaRPr>
            </a:p>
          </p:txBody>
        </p:sp>
        <p:sp>
          <p:nvSpPr>
            <p:cNvPr id="4" name="Serbest Form 3"/>
            <p:cNvSpPr/>
            <p:nvPr/>
          </p:nvSpPr>
          <p:spPr>
            <a:xfrm>
              <a:off x="6056463" y="3989687"/>
              <a:ext cx="929873" cy="1080000"/>
            </a:xfrm>
            <a:custGeom>
              <a:avLst/>
              <a:gdLst>
                <a:gd name="connsiteX0" fmla="*/ 665747 w 1888673"/>
                <a:gd name="connsiteY0" fmla="*/ 0 h 1080000"/>
                <a:gd name="connsiteX1" fmla="*/ 685515 w 1888673"/>
                <a:gd name="connsiteY1" fmla="*/ 1617 h 1080000"/>
                <a:gd name="connsiteX2" fmla="*/ 685515 w 1888673"/>
                <a:gd name="connsiteY2" fmla="*/ 0 h 1080000"/>
                <a:gd name="connsiteX3" fmla="*/ 1888673 w 1888673"/>
                <a:gd name="connsiteY3" fmla="*/ 0 h 1080000"/>
                <a:gd name="connsiteX4" fmla="*/ 1888673 w 1888673"/>
                <a:gd name="connsiteY4" fmla="*/ 1080000 h 1080000"/>
                <a:gd name="connsiteX5" fmla="*/ 685515 w 1888673"/>
                <a:gd name="connsiteY5" fmla="*/ 1080000 h 1080000"/>
                <a:gd name="connsiteX6" fmla="*/ 685515 w 1888673"/>
                <a:gd name="connsiteY6" fmla="*/ 1078384 h 1080000"/>
                <a:gd name="connsiteX7" fmla="*/ 665747 w 1888673"/>
                <a:gd name="connsiteY7" fmla="*/ 1080000 h 1080000"/>
                <a:gd name="connsiteX8" fmla="*/ 0 w 1888673"/>
                <a:gd name="connsiteY8" fmla="*/ 540000 h 1080000"/>
                <a:gd name="connsiteX9" fmla="*/ 665747 w 1888673"/>
                <a:gd name="connsiteY9"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8673" h="1080000">
                  <a:moveTo>
                    <a:pt x="665747" y="0"/>
                  </a:moveTo>
                  <a:lnTo>
                    <a:pt x="685515" y="1617"/>
                  </a:lnTo>
                  <a:lnTo>
                    <a:pt x="685515" y="0"/>
                  </a:lnTo>
                  <a:lnTo>
                    <a:pt x="1888673" y="0"/>
                  </a:lnTo>
                  <a:lnTo>
                    <a:pt x="1888673" y="1080000"/>
                  </a:lnTo>
                  <a:lnTo>
                    <a:pt x="685515" y="1080000"/>
                  </a:lnTo>
                  <a:lnTo>
                    <a:pt x="685515" y="1078384"/>
                  </a:lnTo>
                  <a:lnTo>
                    <a:pt x="665747" y="1080000"/>
                  </a:lnTo>
                  <a:cubicBezTo>
                    <a:pt x="298065" y="1080000"/>
                    <a:pt x="0" y="838234"/>
                    <a:pt x="0" y="540000"/>
                  </a:cubicBezTo>
                  <a:cubicBezTo>
                    <a:pt x="0" y="241766"/>
                    <a:pt x="298065" y="0"/>
                    <a:pt x="665747" y="0"/>
                  </a:cubicBezTo>
                  <a:close/>
                </a:path>
              </a:pathLst>
            </a:custGeom>
            <a:solidFill>
              <a:srgbClr val="66BDB7"/>
            </a:solidFill>
            <a:ln w="12700" cap="flat" cmpd="sng" algn="ctr">
              <a:solidFill>
                <a:srgbClr val="8BB2D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5400" b="0" i="0" u="none" strike="noStrike" kern="0" cap="none" spc="0" normalizeH="0" baseline="0" noProof="0" dirty="0" smtClean="0">
                  <a:ln>
                    <a:noFill/>
                  </a:ln>
                  <a:solidFill>
                    <a:prstClr val="black"/>
                  </a:solidFill>
                  <a:effectLst/>
                  <a:uLnTx/>
                  <a:uFillTx/>
                  <a:latin typeface="Calibri" panose="020F0502020204030204"/>
                  <a:ea typeface="+mn-ea"/>
                  <a:cs typeface="+mn-cs"/>
                </a:rPr>
                <a:t>4</a:t>
              </a:r>
            </a:p>
          </p:txBody>
        </p:sp>
      </p:grpSp>
      <p:grpSp>
        <p:nvGrpSpPr>
          <p:cNvPr id="5" name="Grup 4"/>
          <p:cNvGrpSpPr/>
          <p:nvPr/>
        </p:nvGrpSpPr>
        <p:grpSpPr>
          <a:xfrm>
            <a:off x="844062" y="3678701"/>
            <a:ext cx="4839285" cy="2501625"/>
            <a:chOff x="6362700" y="4329014"/>
            <a:chExt cx="3267296" cy="2205135"/>
          </a:xfrm>
        </p:grpSpPr>
        <p:sp>
          <p:nvSpPr>
            <p:cNvPr id="6" name="Google Shape;625;p29"/>
            <p:cNvSpPr/>
            <p:nvPr/>
          </p:nvSpPr>
          <p:spPr>
            <a:xfrm>
              <a:off x="6362700" y="4329014"/>
              <a:ext cx="3267296" cy="2205135"/>
            </a:xfrm>
            <a:custGeom>
              <a:avLst/>
              <a:gdLst/>
              <a:ahLst/>
              <a:cxnLst/>
              <a:rect l="l" t="t" r="r" b="b"/>
              <a:pathLst>
                <a:path w="59818" h="56585" extrusionOk="0">
                  <a:moveTo>
                    <a:pt x="33549" y="931"/>
                  </a:moveTo>
                  <a:cubicBezTo>
                    <a:pt x="33746" y="931"/>
                    <a:pt x="33943" y="954"/>
                    <a:pt x="34124" y="965"/>
                  </a:cubicBezTo>
                  <a:cubicBezTo>
                    <a:pt x="34374" y="983"/>
                    <a:pt x="34630" y="989"/>
                    <a:pt x="34885" y="989"/>
                  </a:cubicBezTo>
                  <a:cubicBezTo>
                    <a:pt x="35139" y="989"/>
                    <a:pt x="35392" y="983"/>
                    <a:pt x="35636" y="977"/>
                  </a:cubicBezTo>
                  <a:cubicBezTo>
                    <a:pt x="35905" y="977"/>
                    <a:pt x="41359" y="1084"/>
                    <a:pt x="44695" y="1084"/>
                  </a:cubicBezTo>
                  <a:cubicBezTo>
                    <a:pt x="46085" y="1084"/>
                    <a:pt x="47107" y="1065"/>
                    <a:pt x="47233" y="1013"/>
                  </a:cubicBezTo>
                  <a:cubicBezTo>
                    <a:pt x="47339" y="973"/>
                    <a:pt x="47465" y="953"/>
                    <a:pt x="47599" y="953"/>
                  </a:cubicBezTo>
                  <a:cubicBezTo>
                    <a:pt x="47828" y="953"/>
                    <a:pt x="48078" y="1012"/>
                    <a:pt x="48281" y="1132"/>
                  </a:cubicBezTo>
                  <a:cubicBezTo>
                    <a:pt x="48326" y="1164"/>
                    <a:pt x="48368" y="1174"/>
                    <a:pt x="48407" y="1174"/>
                  </a:cubicBezTo>
                  <a:cubicBezTo>
                    <a:pt x="48496" y="1174"/>
                    <a:pt x="48574" y="1119"/>
                    <a:pt x="48667" y="1119"/>
                  </a:cubicBezTo>
                  <a:cubicBezTo>
                    <a:pt x="48673" y="1119"/>
                    <a:pt x="48679" y="1120"/>
                    <a:pt x="48686" y="1120"/>
                  </a:cubicBezTo>
                  <a:cubicBezTo>
                    <a:pt x="49638" y="1239"/>
                    <a:pt x="50591" y="1358"/>
                    <a:pt x="51531" y="1525"/>
                  </a:cubicBezTo>
                  <a:cubicBezTo>
                    <a:pt x="52067" y="1620"/>
                    <a:pt x="52591" y="1715"/>
                    <a:pt x="53127" y="1811"/>
                  </a:cubicBezTo>
                  <a:cubicBezTo>
                    <a:pt x="53615" y="1894"/>
                    <a:pt x="54163" y="1942"/>
                    <a:pt x="54567" y="2299"/>
                  </a:cubicBezTo>
                  <a:cubicBezTo>
                    <a:pt x="54746" y="2465"/>
                    <a:pt x="55044" y="2430"/>
                    <a:pt x="55258" y="2596"/>
                  </a:cubicBezTo>
                  <a:cubicBezTo>
                    <a:pt x="55675" y="2930"/>
                    <a:pt x="55901" y="3358"/>
                    <a:pt x="56175" y="3763"/>
                  </a:cubicBezTo>
                  <a:cubicBezTo>
                    <a:pt x="56329" y="4001"/>
                    <a:pt x="56341" y="4323"/>
                    <a:pt x="56651" y="4490"/>
                  </a:cubicBezTo>
                  <a:cubicBezTo>
                    <a:pt x="56722" y="4525"/>
                    <a:pt x="56687" y="4656"/>
                    <a:pt x="56687" y="4751"/>
                  </a:cubicBezTo>
                  <a:cubicBezTo>
                    <a:pt x="56710" y="5002"/>
                    <a:pt x="56722" y="5252"/>
                    <a:pt x="56853" y="5513"/>
                  </a:cubicBezTo>
                  <a:cubicBezTo>
                    <a:pt x="56996" y="5775"/>
                    <a:pt x="56853" y="6097"/>
                    <a:pt x="56937" y="6406"/>
                  </a:cubicBezTo>
                  <a:cubicBezTo>
                    <a:pt x="57020" y="6752"/>
                    <a:pt x="57080" y="7109"/>
                    <a:pt x="57127" y="7478"/>
                  </a:cubicBezTo>
                  <a:cubicBezTo>
                    <a:pt x="57187" y="8014"/>
                    <a:pt x="57222" y="8561"/>
                    <a:pt x="57282" y="9097"/>
                  </a:cubicBezTo>
                  <a:cubicBezTo>
                    <a:pt x="57318" y="9478"/>
                    <a:pt x="57353" y="9871"/>
                    <a:pt x="57389" y="10252"/>
                  </a:cubicBezTo>
                  <a:cubicBezTo>
                    <a:pt x="57413" y="10621"/>
                    <a:pt x="57413" y="10990"/>
                    <a:pt x="57437" y="11359"/>
                  </a:cubicBezTo>
                  <a:cubicBezTo>
                    <a:pt x="57446" y="11515"/>
                    <a:pt x="57289" y="11584"/>
                    <a:pt x="57133" y="11584"/>
                  </a:cubicBezTo>
                  <a:cubicBezTo>
                    <a:pt x="57099" y="11584"/>
                    <a:pt x="57064" y="11580"/>
                    <a:pt x="57032" y="11574"/>
                  </a:cubicBezTo>
                  <a:cubicBezTo>
                    <a:pt x="56852" y="11539"/>
                    <a:pt x="56673" y="11527"/>
                    <a:pt x="56495" y="11527"/>
                  </a:cubicBezTo>
                  <a:cubicBezTo>
                    <a:pt x="56077" y="11527"/>
                    <a:pt x="55662" y="11593"/>
                    <a:pt x="55243" y="11593"/>
                  </a:cubicBezTo>
                  <a:cubicBezTo>
                    <a:pt x="55165" y="11593"/>
                    <a:pt x="55086" y="11591"/>
                    <a:pt x="55008" y="11586"/>
                  </a:cubicBezTo>
                  <a:cubicBezTo>
                    <a:pt x="54954" y="11586"/>
                    <a:pt x="54889" y="11576"/>
                    <a:pt x="54826" y="11576"/>
                  </a:cubicBezTo>
                  <a:cubicBezTo>
                    <a:pt x="54720" y="11576"/>
                    <a:pt x="54621" y="11604"/>
                    <a:pt x="54591" y="11752"/>
                  </a:cubicBezTo>
                  <a:cubicBezTo>
                    <a:pt x="54579" y="11776"/>
                    <a:pt x="54532" y="11800"/>
                    <a:pt x="54520" y="11800"/>
                  </a:cubicBezTo>
                  <a:cubicBezTo>
                    <a:pt x="54362" y="11743"/>
                    <a:pt x="54206" y="11722"/>
                    <a:pt x="54052" y="11722"/>
                  </a:cubicBezTo>
                  <a:cubicBezTo>
                    <a:pt x="53590" y="11722"/>
                    <a:pt x="53142" y="11916"/>
                    <a:pt x="52686" y="11943"/>
                  </a:cubicBezTo>
                  <a:cubicBezTo>
                    <a:pt x="51722" y="11979"/>
                    <a:pt x="50745" y="11943"/>
                    <a:pt x="49769" y="12038"/>
                  </a:cubicBezTo>
                  <a:cubicBezTo>
                    <a:pt x="49453" y="12074"/>
                    <a:pt x="49134" y="12084"/>
                    <a:pt x="48813" y="12084"/>
                  </a:cubicBezTo>
                  <a:cubicBezTo>
                    <a:pt x="48335" y="12084"/>
                    <a:pt x="47854" y="12061"/>
                    <a:pt x="47376" y="12061"/>
                  </a:cubicBezTo>
                  <a:cubicBezTo>
                    <a:pt x="47316" y="12061"/>
                    <a:pt x="47257" y="12061"/>
                    <a:pt x="47197" y="12062"/>
                  </a:cubicBezTo>
                  <a:cubicBezTo>
                    <a:pt x="46900" y="12062"/>
                    <a:pt x="36172" y="12074"/>
                    <a:pt x="35875" y="12074"/>
                  </a:cubicBezTo>
                  <a:cubicBezTo>
                    <a:pt x="35343" y="12074"/>
                    <a:pt x="34816" y="12069"/>
                    <a:pt x="34288" y="12069"/>
                  </a:cubicBezTo>
                  <a:cubicBezTo>
                    <a:pt x="34024" y="12069"/>
                    <a:pt x="33759" y="12070"/>
                    <a:pt x="33493" y="12074"/>
                  </a:cubicBezTo>
                  <a:cubicBezTo>
                    <a:pt x="33270" y="12077"/>
                    <a:pt x="33047" y="12078"/>
                    <a:pt x="32824" y="12078"/>
                  </a:cubicBezTo>
                  <a:cubicBezTo>
                    <a:pt x="32601" y="12078"/>
                    <a:pt x="32378" y="12077"/>
                    <a:pt x="32155" y="12077"/>
                  </a:cubicBezTo>
                  <a:cubicBezTo>
                    <a:pt x="31710" y="12077"/>
                    <a:pt x="31267" y="12080"/>
                    <a:pt x="30826" y="12098"/>
                  </a:cubicBezTo>
                  <a:cubicBezTo>
                    <a:pt x="30440" y="12114"/>
                    <a:pt x="30056" y="12119"/>
                    <a:pt x="29671" y="12119"/>
                  </a:cubicBezTo>
                  <a:cubicBezTo>
                    <a:pt x="29207" y="12119"/>
                    <a:pt x="28743" y="12112"/>
                    <a:pt x="28280" y="12112"/>
                  </a:cubicBezTo>
                  <a:cubicBezTo>
                    <a:pt x="27755" y="12112"/>
                    <a:pt x="27231" y="12121"/>
                    <a:pt x="26707" y="12157"/>
                  </a:cubicBezTo>
                  <a:cubicBezTo>
                    <a:pt x="26064" y="12193"/>
                    <a:pt x="25409" y="12229"/>
                    <a:pt x="24778" y="12288"/>
                  </a:cubicBezTo>
                  <a:cubicBezTo>
                    <a:pt x="23986" y="12361"/>
                    <a:pt x="15227" y="12398"/>
                    <a:pt x="12452" y="12398"/>
                  </a:cubicBezTo>
                  <a:cubicBezTo>
                    <a:pt x="12055" y="12398"/>
                    <a:pt x="11781" y="12397"/>
                    <a:pt x="11669" y="12395"/>
                  </a:cubicBezTo>
                  <a:cubicBezTo>
                    <a:pt x="10754" y="12377"/>
                    <a:pt x="9846" y="12316"/>
                    <a:pt x="8940" y="12316"/>
                  </a:cubicBezTo>
                  <a:cubicBezTo>
                    <a:pt x="8667" y="12316"/>
                    <a:pt x="8394" y="12322"/>
                    <a:pt x="8121" y="12336"/>
                  </a:cubicBezTo>
                  <a:cubicBezTo>
                    <a:pt x="7465" y="12365"/>
                    <a:pt x="6816" y="12386"/>
                    <a:pt x="6169" y="12386"/>
                  </a:cubicBezTo>
                  <a:cubicBezTo>
                    <a:pt x="6030" y="12386"/>
                    <a:pt x="5891" y="12385"/>
                    <a:pt x="5752" y="12383"/>
                  </a:cubicBezTo>
                  <a:cubicBezTo>
                    <a:pt x="5241" y="12373"/>
                    <a:pt x="4721" y="12293"/>
                    <a:pt x="4215" y="12293"/>
                  </a:cubicBezTo>
                  <a:cubicBezTo>
                    <a:pt x="4132" y="12293"/>
                    <a:pt x="4048" y="12295"/>
                    <a:pt x="3966" y="12300"/>
                  </a:cubicBezTo>
                  <a:cubicBezTo>
                    <a:pt x="3884" y="12305"/>
                    <a:pt x="3802" y="12308"/>
                    <a:pt x="3719" y="12308"/>
                  </a:cubicBezTo>
                  <a:cubicBezTo>
                    <a:pt x="3397" y="12308"/>
                    <a:pt x="3071" y="12274"/>
                    <a:pt x="2748" y="12274"/>
                  </a:cubicBezTo>
                  <a:cubicBezTo>
                    <a:pt x="2432" y="12274"/>
                    <a:pt x="2118" y="12306"/>
                    <a:pt x="1811" y="12431"/>
                  </a:cubicBezTo>
                  <a:cubicBezTo>
                    <a:pt x="1781" y="12444"/>
                    <a:pt x="1741" y="12452"/>
                    <a:pt x="1703" y="12452"/>
                  </a:cubicBezTo>
                  <a:cubicBezTo>
                    <a:pt x="1632" y="12452"/>
                    <a:pt x="1565" y="12425"/>
                    <a:pt x="1573" y="12348"/>
                  </a:cubicBezTo>
                  <a:cubicBezTo>
                    <a:pt x="1608" y="12169"/>
                    <a:pt x="1477" y="11967"/>
                    <a:pt x="1501" y="11883"/>
                  </a:cubicBezTo>
                  <a:cubicBezTo>
                    <a:pt x="1704" y="11383"/>
                    <a:pt x="1656" y="10871"/>
                    <a:pt x="1715" y="10371"/>
                  </a:cubicBezTo>
                  <a:cubicBezTo>
                    <a:pt x="1763" y="10085"/>
                    <a:pt x="2096" y="9824"/>
                    <a:pt x="1858" y="9538"/>
                  </a:cubicBezTo>
                  <a:cubicBezTo>
                    <a:pt x="1715" y="9347"/>
                    <a:pt x="1858" y="9121"/>
                    <a:pt x="1835" y="9073"/>
                  </a:cubicBezTo>
                  <a:cubicBezTo>
                    <a:pt x="1608" y="8764"/>
                    <a:pt x="2192" y="8490"/>
                    <a:pt x="1846" y="8192"/>
                  </a:cubicBezTo>
                  <a:cubicBezTo>
                    <a:pt x="1692" y="8073"/>
                    <a:pt x="2001" y="8073"/>
                    <a:pt x="1977" y="7883"/>
                  </a:cubicBezTo>
                  <a:cubicBezTo>
                    <a:pt x="1930" y="7514"/>
                    <a:pt x="1989" y="7121"/>
                    <a:pt x="2049" y="6740"/>
                  </a:cubicBezTo>
                  <a:cubicBezTo>
                    <a:pt x="2120" y="6240"/>
                    <a:pt x="2120" y="5728"/>
                    <a:pt x="2239" y="5228"/>
                  </a:cubicBezTo>
                  <a:cubicBezTo>
                    <a:pt x="2299" y="4942"/>
                    <a:pt x="2585" y="4751"/>
                    <a:pt x="2585" y="4442"/>
                  </a:cubicBezTo>
                  <a:cubicBezTo>
                    <a:pt x="2585" y="4061"/>
                    <a:pt x="2858" y="3751"/>
                    <a:pt x="2989" y="3418"/>
                  </a:cubicBezTo>
                  <a:cubicBezTo>
                    <a:pt x="3263" y="2751"/>
                    <a:pt x="3966" y="2632"/>
                    <a:pt x="4478" y="2275"/>
                  </a:cubicBezTo>
                  <a:cubicBezTo>
                    <a:pt x="4799" y="2049"/>
                    <a:pt x="5311" y="2037"/>
                    <a:pt x="5668" y="1799"/>
                  </a:cubicBezTo>
                  <a:cubicBezTo>
                    <a:pt x="5681" y="1789"/>
                    <a:pt x="5698" y="1786"/>
                    <a:pt x="5719" y="1786"/>
                  </a:cubicBezTo>
                  <a:cubicBezTo>
                    <a:pt x="5776" y="1786"/>
                    <a:pt x="5854" y="1814"/>
                    <a:pt x="5906" y="1823"/>
                  </a:cubicBezTo>
                  <a:cubicBezTo>
                    <a:pt x="6157" y="1799"/>
                    <a:pt x="6395" y="1846"/>
                    <a:pt x="6573" y="1596"/>
                  </a:cubicBezTo>
                  <a:cubicBezTo>
                    <a:pt x="6657" y="1494"/>
                    <a:pt x="6871" y="1457"/>
                    <a:pt x="7091" y="1457"/>
                  </a:cubicBezTo>
                  <a:cubicBezTo>
                    <a:pt x="7153" y="1457"/>
                    <a:pt x="7216" y="1460"/>
                    <a:pt x="7276" y="1465"/>
                  </a:cubicBezTo>
                  <a:cubicBezTo>
                    <a:pt x="7347" y="1472"/>
                    <a:pt x="7419" y="1476"/>
                    <a:pt x="7491" y="1476"/>
                  </a:cubicBezTo>
                  <a:cubicBezTo>
                    <a:pt x="7907" y="1476"/>
                    <a:pt x="8324" y="1370"/>
                    <a:pt x="8740" y="1299"/>
                  </a:cubicBezTo>
                  <a:cubicBezTo>
                    <a:pt x="8919" y="1272"/>
                    <a:pt x="9102" y="1264"/>
                    <a:pt x="9288" y="1264"/>
                  </a:cubicBezTo>
                  <a:cubicBezTo>
                    <a:pt x="9512" y="1264"/>
                    <a:pt x="9739" y="1275"/>
                    <a:pt x="9967" y="1275"/>
                  </a:cubicBezTo>
                  <a:cubicBezTo>
                    <a:pt x="10044" y="1275"/>
                    <a:pt x="10122" y="1281"/>
                    <a:pt x="10199" y="1281"/>
                  </a:cubicBezTo>
                  <a:cubicBezTo>
                    <a:pt x="10332" y="1281"/>
                    <a:pt x="10460" y="1262"/>
                    <a:pt x="10574" y="1156"/>
                  </a:cubicBezTo>
                  <a:cubicBezTo>
                    <a:pt x="10610" y="1120"/>
                    <a:pt x="10646" y="1106"/>
                    <a:pt x="10685" y="1106"/>
                  </a:cubicBezTo>
                  <a:cubicBezTo>
                    <a:pt x="10734" y="1106"/>
                    <a:pt x="10787" y="1129"/>
                    <a:pt x="10848" y="1156"/>
                  </a:cubicBezTo>
                  <a:cubicBezTo>
                    <a:pt x="10976" y="1228"/>
                    <a:pt x="11102" y="1253"/>
                    <a:pt x="11229" y="1253"/>
                  </a:cubicBezTo>
                  <a:cubicBezTo>
                    <a:pt x="11398" y="1253"/>
                    <a:pt x="11569" y="1208"/>
                    <a:pt x="11752" y="1168"/>
                  </a:cubicBezTo>
                  <a:cubicBezTo>
                    <a:pt x="11929" y="1129"/>
                    <a:pt x="16468" y="986"/>
                    <a:pt x="19737" y="986"/>
                  </a:cubicBezTo>
                  <a:cubicBezTo>
                    <a:pt x="21529" y="986"/>
                    <a:pt x="22938" y="1029"/>
                    <a:pt x="23040" y="1156"/>
                  </a:cubicBezTo>
                  <a:cubicBezTo>
                    <a:pt x="23147" y="1084"/>
                    <a:pt x="23257" y="1069"/>
                    <a:pt x="23368" y="1069"/>
                  </a:cubicBezTo>
                  <a:cubicBezTo>
                    <a:pt x="23448" y="1069"/>
                    <a:pt x="23529" y="1077"/>
                    <a:pt x="23609" y="1077"/>
                  </a:cubicBezTo>
                  <a:cubicBezTo>
                    <a:pt x="23642" y="1077"/>
                    <a:pt x="23674" y="1076"/>
                    <a:pt x="23706" y="1072"/>
                  </a:cubicBezTo>
                  <a:cubicBezTo>
                    <a:pt x="23776" y="1058"/>
                    <a:pt x="23834" y="1032"/>
                    <a:pt x="23894" y="1032"/>
                  </a:cubicBezTo>
                  <a:cubicBezTo>
                    <a:pt x="23936" y="1032"/>
                    <a:pt x="23979" y="1045"/>
                    <a:pt x="24028" y="1084"/>
                  </a:cubicBezTo>
                  <a:cubicBezTo>
                    <a:pt x="24083" y="1124"/>
                    <a:pt x="24148" y="1141"/>
                    <a:pt x="24212" y="1141"/>
                  </a:cubicBezTo>
                  <a:cubicBezTo>
                    <a:pt x="24300" y="1141"/>
                    <a:pt x="24384" y="1109"/>
                    <a:pt x="24433" y="1061"/>
                  </a:cubicBezTo>
                  <a:cubicBezTo>
                    <a:pt x="24481" y="1020"/>
                    <a:pt x="24521" y="1007"/>
                    <a:pt x="24557" y="1007"/>
                  </a:cubicBezTo>
                  <a:cubicBezTo>
                    <a:pt x="24620" y="1007"/>
                    <a:pt x="24668" y="1049"/>
                    <a:pt x="24718" y="1049"/>
                  </a:cubicBezTo>
                  <a:cubicBezTo>
                    <a:pt x="24722" y="1049"/>
                    <a:pt x="24726" y="1049"/>
                    <a:pt x="24730" y="1049"/>
                  </a:cubicBezTo>
                  <a:cubicBezTo>
                    <a:pt x="24872" y="1049"/>
                    <a:pt x="25037" y="1170"/>
                    <a:pt x="25182" y="1170"/>
                  </a:cubicBezTo>
                  <a:cubicBezTo>
                    <a:pt x="25268" y="1170"/>
                    <a:pt x="25347" y="1127"/>
                    <a:pt x="25409" y="989"/>
                  </a:cubicBezTo>
                  <a:cubicBezTo>
                    <a:pt x="25437" y="1015"/>
                    <a:pt x="25469" y="1024"/>
                    <a:pt x="25503" y="1024"/>
                  </a:cubicBezTo>
                  <a:cubicBezTo>
                    <a:pt x="25579" y="1024"/>
                    <a:pt x="25665" y="979"/>
                    <a:pt x="25746" y="979"/>
                  </a:cubicBezTo>
                  <a:cubicBezTo>
                    <a:pt x="25810" y="979"/>
                    <a:pt x="25870" y="1007"/>
                    <a:pt x="25921" y="1108"/>
                  </a:cubicBezTo>
                  <a:cubicBezTo>
                    <a:pt x="25937" y="1143"/>
                    <a:pt x="25948" y="1157"/>
                    <a:pt x="25957" y="1157"/>
                  </a:cubicBezTo>
                  <a:cubicBezTo>
                    <a:pt x="25989" y="1157"/>
                    <a:pt x="25993" y="994"/>
                    <a:pt x="26085" y="994"/>
                  </a:cubicBezTo>
                  <a:cubicBezTo>
                    <a:pt x="26103" y="994"/>
                    <a:pt x="26123" y="999"/>
                    <a:pt x="26147" y="1013"/>
                  </a:cubicBezTo>
                  <a:cubicBezTo>
                    <a:pt x="26208" y="1045"/>
                    <a:pt x="26273" y="1056"/>
                    <a:pt x="26340" y="1056"/>
                  </a:cubicBezTo>
                  <a:cubicBezTo>
                    <a:pt x="26505" y="1056"/>
                    <a:pt x="26683" y="987"/>
                    <a:pt x="26838" y="987"/>
                  </a:cubicBezTo>
                  <a:cubicBezTo>
                    <a:pt x="26854" y="987"/>
                    <a:pt x="26870" y="987"/>
                    <a:pt x="26885" y="989"/>
                  </a:cubicBezTo>
                  <a:cubicBezTo>
                    <a:pt x="26924" y="993"/>
                    <a:pt x="26964" y="995"/>
                    <a:pt x="27003" y="995"/>
                  </a:cubicBezTo>
                  <a:cubicBezTo>
                    <a:pt x="27153" y="995"/>
                    <a:pt x="27308" y="971"/>
                    <a:pt x="27461" y="971"/>
                  </a:cubicBezTo>
                  <a:cubicBezTo>
                    <a:pt x="27603" y="971"/>
                    <a:pt x="27742" y="992"/>
                    <a:pt x="27874" y="1072"/>
                  </a:cubicBezTo>
                  <a:cubicBezTo>
                    <a:pt x="27905" y="1094"/>
                    <a:pt x="27934" y="1103"/>
                    <a:pt x="27962" y="1103"/>
                  </a:cubicBezTo>
                  <a:cubicBezTo>
                    <a:pt x="28059" y="1103"/>
                    <a:pt x="28138" y="997"/>
                    <a:pt x="28243" y="997"/>
                  </a:cubicBezTo>
                  <a:cubicBezTo>
                    <a:pt x="28254" y="997"/>
                    <a:pt x="28266" y="998"/>
                    <a:pt x="28278" y="1001"/>
                  </a:cubicBezTo>
                  <a:cubicBezTo>
                    <a:pt x="28446" y="1032"/>
                    <a:pt x="28616" y="1039"/>
                    <a:pt x="28784" y="1039"/>
                  </a:cubicBezTo>
                  <a:cubicBezTo>
                    <a:pt x="28890" y="1039"/>
                    <a:pt x="28996" y="1036"/>
                    <a:pt x="29100" y="1036"/>
                  </a:cubicBezTo>
                  <a:cubicBezTo>
                    <a:pt x="29205" y="1036"/>
                    <a:pt x="29309" y="1039"/>
                    <a:pt x="29409" y="1049"/>
                  </a:cubicBezTo>
                  <a:cubicBezTo>
                    <a:pt x="29455" y="1053"/>
                    <a:pt x="29501" y="1055"/>
                    <a:pt x="29546" y="1055"/>
                  </a:cubicBezTo>
                  <a:cubicBezTo>
                    <a:pt x="29801" y="1055"/>
                    <a:pt x="30053" y="997"/>
                    <a:pt x="30266" y="997"/>
                  </a:cubicBezTo>
                  <a:cubicBezTo>
                    <a:pt x="30325" y="997"/>
                    <a:pt x="30381" y="1002"/>
                    <a:pt x="30433" y="1013"/>
                  </a:cubicBezTo>
                  <a:cubicBezTo>
                    <a:pt x="30518" y="1035"/>
                    <a:pt x="30600" y="1044"/>
                    <a:pt x="30680" y="1044"/>
                  </a:cubicBezTo>
                  <a:cubicBezTo>
                    <a:pt x="30919" y="1044"/>
                    <a:pt x="31139" y="969"/>
                    <a:pt x="31336" y="969"/>
                  </a:cubicBezTo>
                  <a:cubicBezTo>
                    <a:pt x="31390" y="969"/>
                    <a:pt x="31442" y="975"/>
                    <a:pt x="31493" y="989"/>
                  </a:cubicBezTo>
                  <a:cubicBezTo>
                    <a:pt x="31579" y="1015"/>
                    <a:pt x="31666" y="1024"/>
                    <a:pt x="31753" y="1024"/>
                  </a:cubicBezTo>
                  <a:cubicBezTo>
                    <a:pt x="31989" y="1024"/>
                    <a:pt x="32226" y="954"/>
                    <a:pt x="32453" y="954"/>
                  </a:cubicBezTo>
                  <a:cubicBezTo>
                    <a:pt x="32602" y="954"/>
                    <a:pt x="32747" y="984"/>
                    <a:pt x="32886" y="1084"/>
                  </a:cubicBezTo>
                  <a:cubicBezTo>
                    <a:pt x="33091" y="963"/>
                    <a:pt x="33320" y="931"/>
                    <a:pt x="33549" y="931"/>
                  </a:cubicBezTo>
                  <a:close/>
                  <a:moveTo>
                    <a:pt x="56971" y="12372"/>
                  </a:moveTo>
                  <a:cubicBezTo>
                    <a:pt x="57080" y="12372"/>
                    <a:pt x="57201" y="12571"/>
                    <a:pt x="57357" y="12571"/>
                  </a:cubicBezTo>
                  <a:cubicBezTo>
                    <a:pt x="57375" y="12571"/>
                    <a:pt x="57394" y="12568"/>
                    <a:pt x="57413" y="12562"/>
                  </a:cubicBezTo>
                  <a:cubicBezTo>
                    <a:pt x="57414" y="12562"/>
                    <a:pt x="57416" y="12561"/>
                    <a:pt x="57417" y="12561"/>
                  </a:cubicBezTo>
                  <a:cubicBezTo>
                    <a:pt x="57493" y="12561"/>
                    <a:pt x="57721" y="13147"/>
                    <a:pt x="57651" y="13205"/>
                  </a:cubicBezTo>
                  <a:cubicBezTo>
                    <a:pt x="57496" y="13336"/>
                    <a:pt x="57603" y="13467"/>
                    <a:pt x="57639" y="13574"/>
                  </a:cubicBezTo>
                  <a:cubicBezTo>
                    <a:pt x="57699" y="13836"/>
                    <a:pt x="57544" y="14134"/>
                    <a:pt x="57830" y="14348"/>
                  </a:cubicBezTo>
                  <a:cubicBezTo>
                    <a:pt x="57853" y="14360"/>
                    <a:pt x="57853" y="14419"/>
                    <a:pt x="57830" y="14455"/>
                  </a:cubicBezTo>
                  <a:cubicBezTo>
                    <a:pt x="57675" y="14753"/>
                    <a:pt x="57770" y="15062"/>
                    <a:pt x="57794" y="15372"/>
                  </a:cubicBezTo>
                  <a:cubicBezTo>
                    <a:pt x="57830" y="15777"/>
                    <a:pt x="57913" y="16193"/>
                    <a:pt x="57842" y="16610"/>
                  </a:cubicBezTo>
                  <a:cubicBezTo>
                    <a:pt x="57806" y="16848"/>
                    <a:pt x="58020" y="16979"/>
                    <a:pt x="58199" y="17110"/>
                  </a:cubicBezTo>
                  <a:cubicBezTo>
                    <a:pt x="58170" y="17154"/>
                    <a:pt x="58128" y="17166"/>
                    <a:pt x="58087" y="17166"/>
                  </a:cubicBezTo>
                  <a:cubicBezTo>
                    <a:pt x="58032" y="17166"/>
                    <a:pt x="57977" y="17145"/>
                    <a:pt x="57951" y="17145"/>
                  </a:cubicBezTo>
                  <a:cubicBezTo>
                    <a:pt x="57932" y="17145"/>
                    <a:pt x="57928" y="17156"/>
                    <a:pt x="57949" y="17193"/>
                  </a:cubicBezTo>
                  <a:cubicBezTo>
                    <a:pt x="58092" y="17432"/>
                    <a:pt x="57877" y="17694"/>
                    <a:pt x="58032" y="17836"/>
                  </a:cubicBezTo>
                  <a:cubicBezTo>
                    <a:pt x="58520" y="18336"/>
                    <a:pt x="57996" y="18884"/>
                    <a:pt x="58151" y="19408"/>
                  </a:cubicBezTo>
                  <a:cubicBezTo>
                    <a:pt x="58294" y="19920"/>
                    <a:pt x="58282" y="20480"/>
                    <a:pt x="58234" y="21015"/>
                  </a:cubicBezTo>
                  <a:cubicBezTo>
                    <a:pt x="58199" y="21492"/>
                    <a:pt x="58199" y="21980"/>
                    <a:pt x="58318" y="22397"/>
                  </a:cubicBezTo>
                  <a:cubicBezTo>
                    <a:pt x="58484" y="22944"/>
                    <a:pt x="58092" y="23492"/>
                    <a:pt x="58484" y="23992"/>
                  </a:cubicBezTo>
                  <a:cubicBezTo>
                    <a:pt x="58092" y="24290"/>
                    <a:pt x="58318" y="24671"/>
                    <a:pt x="58365" y="25016"/>
                  </a:cubicBezTo>
                  <a:cubicBezTo>
                    <a:pt x="58449" y="25575"/>
                    <a:pt x="58258" y="26159"/>
                    <a:pt x="58544" y="26695"/>
                  </a:cubicBezTo>
                  <a:cubicBezTo>
                    <a:pt x="58234" y="26909"/>
                    <a:pt x="58413" y="27195"/>
                    <a:pt x="58401" y="27457"/>
                  </a:cubicBezTo>
                  <a:cubicBezTo>
                    <a:pt x="58377" y="28207"/>
                    <a:pt x="58342" y="28957"/>
                    <a:pt x="58401" y="29707"/>
                  </a:cubicBezTo>
                  <a:cubicBezTo>
                    <a:pt x="58425" y="30064"/>
                    <a:pt x="58365" y="30421"/>
                    <a:pt x="58401" y="30778"/>
                  </a:cubicBezTo>
                  <a:cubicBezTo>
                    <a:pt x="58437" y="31100"/>
                    <a:pt x="58604" y="31493"/>
                    <a:pt x="58496" y="31743"/>
                  </a:cubicBezTo>
                  <a:cubicBezTo>
                    <a:pt x="58294" y="32172"/>
                    <a:pt x="58461" y="32564"/>
                    <a:pt x="58449" y="32969"/>
                  </a:cubicBezTo>
                  <a:cubicBezTo>
                    <a:pt x="58437" y="33779"/>
                    <a:pt x="58437" y="34588"/>
                    <a:pt x="58437" y="35398"/>
                  </a:cubicBezTo>
                  <a:cubicBezTo>
                    <a:pt x="58437" y="36029"/>
                    <a:pt x="58508" y="36672"/>
                    <a:pt x="58425" y="37279"/>
                  </a:cubicBezTo>
                  <a:cubicBezTo>
                    <a:pt x="58330" y="37886"/>
                    <a:pt x="58389" y="38470"/>
                    <a:pt x="58389" y="39065"/>
                  </a:cubicBezTo>
                  <a:cubicBezTo>
                    <a:pt x="58377" y="39637"/>
                    <a:pt x="58318" y="40196"/>
                    <a:pt x="58342" y="40768"/>
                  </a:cubicBezTo>
                  <a:cubicBezTo>
                    <a:pt x="58354" y="41280"/>
                    <a:pt x="58461" y="41804"/>
                    <a:pt x="58282" y="42304"/>
                  </a:cubicBezTo>
                  <a:cubicBezTo>
                    <a:pt x="57984" y="43161"/>
                    <a:pt x="58318" y="43994"/>
                    <a:pt x="58318" y="44828"/>
                  </a:cubicBezTo>
                  <a:cubicBezTo>
                    <a:pt x="58318" y="45780"/>
                    <a:pt x="58330" y="46733"/>
                    <a:pt x="58199" y="47685"/>
                  </a:cubicBezTo>
                  <a:cubicBezTo>
                    <a:pt x="58103" y="48388"/>
                    <a:pt x="58032" y="49102"/>
                    <a:pt x="57949" y="49793"/>
                  </a:cubicBezTo>
                  <a:cubicBezTo>
                    <a:pt x="57794" y="50900"/>
                    <a:pt x="57544" y="52019"/>
                    <a:pt x="56841" y="52995"/>
                  </a:cubicBezTo>
                  <a:cubicBezTo>
                    <a:pt x="56449" y="53519"/>
                    <a:pt x="55960" y="53972"/>
                    <a:pt x="55425" y="54341"/>
                  </a:cubicBezTo>
                  <a:cubicBezTo>
                    <a:pt x="55175" y="54508"/>
                    <a:pt x="54758" y="54579"/>
                    <a:pt x="54413" y="54674"/>
                  </a:cubicBezTo>
                  <a:cubicBezTo>
                    <a:pt x="53710" y="54889"/>
                    <a:pt x="52984" y="54793"/>
                    <a:pt x="52258" y="54841"/>
                  </a:cubicBezTo>
                  <a:cubicBezTo>
                    <a:pt x="51234" y="54924"/>
                    <a:pt x="50186" y="54877"/>
                    <a:pt x="49150" y="54984"/>
                  </a:cubicBezTo>
                  <a:cubicBezTo>
                    <a:pt x="48638" y="55043"/>
                    <a:pt x="48126" y="55151"/>
                    <a:pt x="47614" y="55198"/>
                  </a:cubicBezTo>
                  <a:cubicBezTo>
                    <a:pt x="46781" y="55270"/>
                    <a:pt x="35529" y="55270"/>
                    <a:pt x="34696" y="55341"/>
                  </a:cubicBezTo>
                  <a:cubicBezTo>
                    <a:pt x="34422" y="55359"/>
                    <a:pt x="34126" y="55385"/>
                    <a:pt x="33853" y="55385"/>
                  </a:cubicBezTo>
                  <a:cubicBezTo>
                    <a:pt x="33770" y="55385"/>
                    <a:pt x="33690" y="55382"/>
                    <a:pt x="33612" y="55377"/>
                  </a:cubicBezTo>
                  <a:cubicBezTo>
                    <a:pt x="33569" y="55375"/>
                    <a:pt x="33526" y="55374"/>
                    <a:pt x="33482" y="55374"/>
                  </a:cubicBezTo>
                  <a:cubicBezTo>
                    <a:pt x="33173" y="55374"/>
                    <a:pt x="32868" y="55424"/>
                    <a:pt x="32569" y="55424"/>
                  </a:cubicBezTo>
                  <a:cubicBezTo>
                    <a:pt x="32464" y="55424"/>
                    <a:pt x="32359" y="55417"/>
                    <a:pt x="32255" y="55401"/>
                  </a:cubicBezTo>
                  <a:cubicBezTo>
                    <a:pt x="32121" y="55381"/>
                    <a:pt x="31987" y="55373"/>
                    <a:pt x="31854" y="55373"/>
                  </a:cubicBezTo>
                  <a:cubicBezTo>
                    <a:pt x="31502" y="55373"/>
                    <a:pt x="31155" y="55429"/>
                    <a:pt x="30826" y="55472"/>
                  </a:cubicBezTo>
                  <a:cubicBezTo>
                    <a:pt x="29993" y="55591"/>
                    <a:pt x="29171" y="55579"/>
                    <a:pt x="28338" y="55674"/>
                  </a:cubicBezTo>
                  <a:cubicBezTo>
                    <a:pt x="28047" y="55705"/>
                    <a:pt x="27755" y="55715"/>
                    <a:pt x="27462" y="55715"/>
                  </a:cubicBezTo>
                  <a:cubicBezTo>
                    <a:pt x="26993" y="55715"/>
                    <a:pt x="26523" y="55691"/>
                    <a:pt x="26052" y="55691"/>
                  </a:cubicBezTo>
                  <a:cubicBezTo>
                    <a:pt x="25913" y="55691"/>
                    <a:pt x="25774" y="55693"/>
                    <a:pt x="25635" y="55698"/>
                  </a:cubicBezTo>
                  <a:cubicBezTo>
                    <a:pt x="25582" y="55701"/>
                    <a:pt x="25528" y="55702"/>
                    <a:pt x="25474" y="55702"/>
                  </a:cubicBezTo>
                  <a:cubicBezTo>
                    <a:pt x="25033" y="55702"/>
                    <a:pt x="24569" y="55623"/>
                    <a:pt x="24123" y="55591"/>
                  </a:cubicBezTo>
                  <a:cubicBezTo>
                    <a:pt x="23492" y="55543"/>
                    <a:pt x="12443" y="55424"/>
                    <a:pt x="11788" y="55424"/>
                  </a:cubicBezTo>
                  <a:cubicBezTo>
                    <a:pt x="11407" y="55412"/>
                    <a:pt x="11002" y="55305"/>
                    <a:pt x="10598" y="55258"/>
                  </a:cubicBezTo>
                  <a:cubicBezTo>
                    <a:pt x="9431" y="55091"/>
                    <a:pt x="8252" y="55055"/>
                    <a:pt x="7073" y="55043"/>
                  </a:cubicBezTo>
                  <a:cubicBezTo>
                    <a:pt x="6347" y="55031"/>
                    <a:pt x="5680" y="54889"/>
                    <a:pt x="5109" y="54496"/>
                  </a:cubicBezTo>
                  <a:cubicBezTo>
                    <a:pt x="4752" y="54246"/>
                    <a:pt x="4323" y="54091"/>
                    <a:pt x="3942" y="53900"/>
                  </a:cubicBezTo>
                  <a:cubicBezTo>
                    <a:pt x="3561" y="53698"/>
                    <a:pt x="3394" y="53388"/>
                    <a:pt x="3144" y="53138"/>
                  </a:cubicBezTo>
                  <a:cubicBezTo>
                    <a:pt x="3001" y="52995"/>
                    <a:pt x="3085" y="52686"/>
                    <a:pt x="2763" y="52626"/>
                  </a:cubicBezTo>
                  <a:cubicBezTo>
                    <a:pt x="2954" y="52257"/>
                    <a:pt x="2501" y="51960"/>
                    <a:pt x="2608" y="51638"/>
                  </a:cubicBezTo>
                  <a:cubicBezTo>
                    <a:pt x="2680" y="51436"/>
                    <a:pt x="2489" y="51424"/>
                    <a:pt x="2477" y="51364"/>
                  </a:cubicBezTo>
                  <a:cubicBezTo>
                    <a:pt x="2466" y="50924"/>
                    <a:pt x="2335" y="50531"/>
                    <a:pt x="2156" y="50114"/>
                  </a:cubicBezTo>
                  <a:cubicBezTo>
                    <a:pt x="2037" y="49840"/>
                    <a:pt x="2049" y="49424"/>
                    <a:pt x="2025" y="49078"/>
                  </a:cubicBezTo>
                  <a:cubicBezTo>
                    <a:pt x="2001" y="48840"/>
                    <a:pt x="2001" y="48602"/>
                    <a:pt x="1739" y="48447"/>
                  </a:cubicBezTo>
                  <a:cubicBezTo>
                    <a:pt x="1715" y="48424"/>
                    <a:pt x="1692" y="48304"/>
                    <a:pt x="1715" y="48304"/>
                  </a:cubicBezTo>
                  <a:cubicBezTo>
                    <a:pt x="2013" y="48126"/>
                    <a:pt x="1585" y="47792"/>
                    <a:pt x="1894" y="47638"/>
                  </a:cubicBezTo>
                  <a:cubicBezTo>
                    <a:pt x="1608" y="47197"/>
                    <a:pt x="1846" y="46685"/>
                    <a:pt x="1608" y="46221"/>
                  </a:cubicBezTo>
                  <a:cubicBezTo>
                    <a:pt x="1454" y="45935"/>
                    <a:pt x="1739" y="45578"/>
                    <a:pt x="1596" y="45233"/>
                  </a:cubicBezTo>
                  <a:cubicBezTo>
                    <a:pt x="1525" y="45042"/>
                    <a:pt x="1549" y="44828"/>
                    <a:pt x="1525" y="44625"/>
                  </a:cubicBezTo>
                  <a:cubicBezTo>
                    <a:pt x="1525" y="44590"/>
                    <a:pt x="1525" y="44542"/>
                    <a:pt x="1537" y="44506"/>
                  </a:cubicBezTo>
                  <a:cubicBezTo>
                    <a:pt x="1751" y="43935"/>
                    <a:pt x="1489" y="43351"/>
                    <a:pt x="1596" y="42780"/>
                  </a:cubicBezTo>
                  <a:cubicBezTo>
                    <a:pt x="1739" y="41982"/>
                    <a:pt x="1418" y="41208"/>
                    <a:pt x="1620" y="40399"/>
                  </a:cubicBezTo>
                  <a:cubicBezTo>
                    <a:pt x="1704" y="40089"/>
                    <a:pt x="1692" y="39684"/>
                    <a:pt x="1489" y="39351"/>
                  </a:cubicBezTo>
                  <a:cubicBezTo>
                    <a:pt x="1442" y="39268"/>
                    <a:pt x="1513" y="39244"/>
                    <a:pt x="1573" y="39196"/>
                  </a:cubicBezTo>
                  <a:cubicBezTo>
                    <a:pt x="1632" y="39149"/>
                    <a:pt x="1715" y="39065"/>
                    <a:pt x="1644" y="38994"/>
                  </a:cubicBezTo>
                  <a:cubicBezTo>
                    <a:pt x="1239" y="38518"/>
                    <a:pt x="1751" y="38017"/>
                    <a:pt x="1596" y="37529"/>
                  </a:cubicBezTo>
                  <a:cubicBezTo>
                    <a:pt x="1525" y="37291"/>
                    <a:pt x="1608" y="37017"/>
                    <a:pt x="1465" y="36791"/>
                  </a:cubicBezTo>
                  <a:cubicBezTo>
                    <a:pt x="1454" y="36767"/>
                    <a:pt x="1430" y="36720"/>
                    <a:pt x="1430" y="36720"/>
                  </a:cubicBezTo>
                  <a:cubicBezTo>
                    <a:pt x="1823" y="36303"/>
                    <a:pt x="1382" y="35815"/>
                    <a:pt x="1596" y="35362"/>
                  </a:cubicBezTo>
                  <a:cubicBezTo>
                    <a:pt x="1656" y="35231"/>
                    <a:pt x="1632" y="34910"/>
                    <a:pt x="1525" y="34672"/>
                  </a:cubicBezTo>
                  <a:cubicBezTo>
                    <a:pt x="1465" y="34541"/>
                    <a:pt x="1489" y="34327"/>
                    <a:pt x="1513" y="34196"/>
                  </a:cubicBezTo>
                  <a:cubicBezTo>
                    <a:pt x="1620" y="33803"/>
                    <a:pt x="1489" y="33434"/>
                    <a:pt x="1406" y="33064"/>
                  </a:cubicBezTo>
                  <a:cubicBezTo>
                    <a:pt x="1394" y="32981"/>
                    <a:pt x="1394" y="32910"/>
                    <a:pt x="1501" y="32874"/>
                  </a:cubicBezTo>
                  <a:cubicBezTo>
                    <a:pt x="1549" y="32862"/>
                    <a:pt x="1608" y="32767"/>
                    <a:pt x="1608" y="32767"/>
                  </a:cubicBezTo>
                  <a:cubicBezTo>
                    <a:pt x="1168" y="32350"/>
                    <a:pt x="1751" y="31838"/>
                    <a:pt x="1454" y="31410"/>
                  </a:cubicBezTo>
                  <a:cubicBezTo>
                    <a:pt x="1358" y="31267"/>
                    <a:pt x="1370" y="31040"/>
                    <a:pt x="1406" y="30874"/>
                  </a:cubicBezTo>
                  <a:cubicBezTo>
                    <a:pt x="1489" y="30481"/>
                    <a:pt x="1489" y="30136"/>
                    <a:pt x="1358" y="29731"/>
                  </a:cubicBezTo>
                  <a:cubicBezTo>
                    <a:pt x="1275" y="29457"/>
                    <a:pt x="1465" y="29100"/>
                    <a:pt x="1204" y="28802"/>
                  </a:cubicBezTo>
                  <a:cubicBezTo>
                    <a:pt x="1073" y="28659"/>
                    <a:pt x="1358" y="28564"/>
                    <a:pt x="1346" y="28338"/>
                  </a:cubicBezTo>
                  <a:cubicBezTo>
                    <a:pt x="1323" y="27897"/>
                    <a:pt x="1144" y="27421"/>
                    <a:pt x="1358" y="26968"/>
                  </a:cubicBezTo>
                  <a:cubicBezTo>
                    <a:pt x="953" y="26826"/>
                    <a:pt x="1573" y="26397"/>
                    <a:pt x="1132" y="26254"/>
                  </a:cubicBezTo>
                  <a:cubicBezTo>
                    <a:pt x="1120" y="26254"/>
                    <a:pt x="1227" y="26040"/>
                    <a:pt x="1227" y="25933"/>
                  </a:cubicBezTo>
                  <a:cubicBezTo>
                    <a:pt x="1215" y="25647"/>
                    <a:pt x="1227" y="25361"/>
                    <a:pt x="1132" y="25099"/>
                  </a:cubicBezTo>
                  <a:cubicBezTo>
                    <a:pt x="942" y="24587"/>
                    <a:pt x="1227" y="24111"/>
                    <a:pt x="1168" y="23611"/>
                  </a:cubicBezTo>
                  <a:cubicBezTo>
                    <a:pt x="1144" y="23397"/>
                    <a:pt x="1025" y="23194"/>
                    <a:pt x="1263" y="23004"/>
                  </a:cubicBezTo>
                  <a:cubicBezTo>
                    <a:pt x="977" y="22825"/>
                    <a:pt x="1204" y="22575"/>
                    <a:pt x="1156" y="22361"/>
                  </a:cubicBezTo>
                  <a:cubicBezTo>
                    <a:pt x="1108" y="22194"/>
                    <a:pt x="989" y="22016"/>
                    <a:pt x="1227" y="21861"/>
                  </a:cubicBezTo>
                  <a:cubicBezTo>
                    <a:pt x="1251" y="21837"/>
                    <a:pt x="1180" y="21539"/>
                    <a:pt x="1168" y="21373"/>
                  </a:cubicBezTo>
                  <a:cubicBezTo>
                    <a:pt x="1108" y="20884"/>
                    <a:pt x="1537" y="20384"/>
                    <a:pt x="1168" y="19884"/>
                  </a:cubicBezTo>
                  <a:cubicBezTo>
                    <a:pt x="1144" y="19860"/>
                    <a:pt x="1132" y="19610"/>
                    <a:pt x="1108" y="19468"/>
                  </a:cubicBezTo>
                  <a:cubicBezTo>
                    <a:pt x="1096" y="19384"/>
                    <a:pt x="1061" y="19301"/>
                    <a:pt x="1215" y="19301"/>
                  </a:cubicBezTo>
                  <a:cubicBezTo>
                    <a:pt x="1221" y="19302"/>
                    <a:pt x="1226" y="19302"/>
                    <a:pt x="1232" y="19302"/>
                  </a:cubicBezTo>
                  <a:cubicBezTo>
                    <a:pt x="1308" y="19302"/>
                    <a:pt x="1369" y="19226"/>
                    <a:pt x="1346" y="19182"/>
                  </a:cubicBezTo>
                  <a:cubicBezTo>
                    <a:pt x="1168" y="18741"/>
                    <a:pt x="1287" y="18313"/>
                    <a:pt x="1394" y="17884"/>
                  </a:cubicBezTo>
                  <a:cubicBezTo>
                    <a:pt x="1418" y="17801"/>
                    <a:pt x="1323" y="17682"/>
                    <a:pt x="1334" y="17670"/>
                  </a:cubicBezTo>
                  <a:cubicBezTo>
                    <a:pt x="1444" y="17582"/>
                    <a:pt x="1016" y="17331"/>
                    <a:pt x="1354" y="17331"/>
                  </a:cubicBezTo>
                  <a:cubicBezTo>
                    <a:pt x="1382" y="17331"/>
                    <a:pt x="1415" y="17333"/>
                    <a:pt x="1454" y="17336"/>
                  </a:cubicBezTo>
                  <a:cubicBezTo>
                    <a:pt x="1454" y="17229"/>
                    <a:pt x="1477" y="17122"/>
                    <a:pt x="1465" y="17015"/>
                  </a:cubicBezTo>
                  <a:cubicBezTo>
                    <a:pt x="1406" y="16372"/>
                    <a:pt x="1334" y="15741"/>
                    <a:pt x="1513" y="15098"/>
                  </a:cubicBezTo>
                  <a:cubicBezTo>
                    <a:pt x="1608" y="14765"/>
                    <a:pt x="1406" y="14372"/>
                    <a:pt x="1477" y="14038"/>
                  </a:cubicBezTo>
                  <a:cubicBezTo>
                    <a:pt x="1525" y="13824"/>
                    <a:pt x="1418" y="13669"/>
                    <a:pt x="1418" y="13503"/>
                  </a:cubicBezTo>
                  <a:cubicBezTo>
                    <a:pt x="1428" y="13294"/>
                    <a:pt x="1593" y="13186"/>
                    <a:pt x="1762" y="13186"/>
                  </a:cubicBezTo>
                  <a:cubicBezTo>
                    <a:pt x="1786" y="13186"/>
                    <a:pt x="1811" y="13189"/>
                    <a:pt x="1835" y="13193"/>
                  </a:cubicBezTo>
                  <a:cubicBezTo>
                    <a:pt x="1903" y="13204"/>
                    <a:pt x="1968" y="13209"/>
                    <a:pt x="2032" y="13209"/>
                  </a:cubicBezTo>
                  <a:cubicBezTo>
                    <a:pt x="2247" y="13209"/>
                    <a:pt x="2442" y="13156"/>
                    <a:pt x="2644" y="13110"/>
                  </a:cubicBezTo>
                  <a:cubicBezTo>
                    <a:pt x="2685" y="13102"/>
                    <a:pt x="2725" y="13099"/>
                    <a:pt x="2765" y="13099"/>
                  </a:cubicBezTo>
                  <a:cubicBezTo>
                    <a:pt x="2956" y="13099"/>
                    <a:pt x="3135" y="13172"/>
                    <a:pt x="3338" y="13172"/>
                  </a:cubicBezTo>
                  <a:cubicBezTo>
                    <a:pt x="3360" y="13172"/>
                    <a:pt x="3383" y="13171"/>
                    <a:pt x="3406" y="13169"/>
                  </a:cubicBezTo>
                  <a:cubicBezTo>
                    <a:pt x="3567" y="13150"/>
                    <a:pt x="3728" y="13142"/>
                    <a:pt x="3888" y="13142"/>
                  </a:cubicBezTo>
                  <a:cubicBezTo>
                    <a:pt x="4323" y="13142"/>
                    <a:pt x="4758" y="13200"/>
                    <a:pt x="5192" y="13253"/>
                  </a:cubicBezTo>
                  <a:cubicBezTo>
                    <a:pt x="5600" y="13304"/>
                    <a:pt x="6009" y="13327"/>
                    <a:pt x="6419" y="13327"/>
                  </a:cubicBezTo>
                  <a:cubicBezTo>
                    <a:pt x="6774" y="13327"/>
                    <a:pt x="7131" y="13309"/>
                    <a:pt x="7490" y="13276"/>
                  </a:cubicBezTo>
                  <a:cubicBezTo>
                    <a:pt x="7788" y="13241"/>
                    <a:pt x="8085" y="13324"/>
                    <a:pt x="8347" y="13122"/>
                  </a:cubicBezTo>
                  <a:cubicBezTo>
                    <a:pt x="8454" y="13229"/>
                    <a:pt x="8573" y="13260"/>
                    <a:pt x="8694" y="13260"/>
                  </a:cubicBezTo>
                  <a:cubicBezTo>
                    <a:pt x="8871" y="13260"/>
                    <a:pt x="9054" y="13194"/>
                    <a:pt x="9222" y="13194"/>
                  </a:cubicBezTo>
                  <a:cubicBezTo>
                    <a:pt x="9273" y="13194"/>
                    <a:pt x="9323" y="13200"/>
                    <a:pt x="9371" y="13217"/>
                  </a:cubicBezTo>
                  <a:cubicBezTo>
                    <a:pt x="9546" y="13283"/>
                    <a:pt x="9718" y="13300"/>
                    <a:pt x="9889" y="13300"/>
                  </a:cubicBezTo>
                  <a:cubicBezTo>
                    <a:pt x="10083" y="13300"/>
                    <a:pt x="10275" y="13278"/>
                    <a:pt x="10466" y="13278"/>
                  </a:cubicBezTo>
                  <a:cubicBezTo>
                    <a:pt x="10534" y="13278"/>
                    <a:pt x="10601" y="13281"/>
                    <a:pt x="10669" y="13288"/>
                  </a:cubicBezTo>
                  <a:cubicBezTo>
                    <a:pt x="10854" y="13313"/>
                    <a:pt x="11041" y="13317"/>
                    <a:pt x="11227" y="13317"/>
                  </a:cubicBezTo>
                  <a:cubicBezTo>
                    <a:pt x="11335" y="13317"/>
                    <a:pt x="11442" y="13316"/>
                    <a:pt x="11548" y="13316"/>
                  </a:cubicBezTo>
                  <a:cubicBezTo>
                    <a:pt x="11710" y="13316"/>
                    <a:pt x="11869" y="13319"/>
                    <a:pt x="12026" y="13336"/>
                  </a:cubicBezTo>
                  <a:cubicBezTo>
                    <a:pt x="12099" y="13346"/>
                    <a:pt x="12598" y="13349"/>
                    <a:pt x="13350" y="13349"/>
                  </a:cubicBezTo>
                  <a:cubicBezTo>
                    <a:pt x="16090" y="13349"/>
                    <a:pt x="22195" y="13299"/>
                    <a:pt x="23311" y="13299"/>
                  </a:cubicBezTo>
                  <a:cubicBezTo>
                    <a:pt x="23402" y="13299"/>
                    <a:pt x="23459" y="13299"/>
                    <a:pt x="23480" y="13300"/>
                  </a:cubicBezTo>
                  <a:cubicBezTo>
                    <a:pt x="24468" y="13300"/>
                    <a:pt x="25457" y="13217"/>
                    <a:pt x="26445" y="13157"/>
                  </a:cubicBezTo>
                  <a:cubicBezTo>
                    <a:pt x="26933" y="13122"/>
                    <a:pt x="27433" y="13062"/>
                    <a:pt x="27921" y="13026"/>
                  </a:cubicBezTo>
                  <a:cubicBezTo>
                    <a:pt x="27935" y="13025"/>
                    <a:pt x="27949" y="13025"/>
                    <a:pt x="27962" y="13025"/>
                  </a:cubicBezTo>
                  <a:cubicBezTo>
                    <a:pt x="28112" y="13025"/>
                    <a:pt x="28256" y="13075"/>
                    <a:pt x="28422" y="13075"/>
                  </a:cubicBezTo>
                  <a:cubicBezTo>
                    <a:pt x="28438" y="13075"/>
                    <a:pt x="28453" y="13075"/>
                    <a:pt x="28469" y="13074"/>
                  </a:cubicBezTo>
                  <a:cubicBezTo>
                    <a:pt x="28826" y="13050"/>
                    <a:pt x="29195" y="12979"/>
                    <a:pt x="29552" y="12979"/>
                  </a:cubicBezTo>
                  <a:cubicBezTo>
                    <a:pt x="29790" y="12979"/>
                    <a:pt x="30005" y="13062"/>
                    <a:pt x="30279" y="13062"/>
                  </a:cubicBezTo>
                  <a:cubicBezTo>
                    <a:pt x="30339" y="13059"/>
                    <a:pt x="30399" y="13058"/>
                    <a:pt x="30460" y="13058"/>
                  </a:cubicBezTo>
                  <a:cubicBezTo>
                    <a:pt x="30699" y="13058"/>
                    <a:pt x="30943" y="13076"/>
                    <a:pt x="31185" y="13076"/>
                  </a:cubicBezTo>
                  <a:cubicBezTo>
                    <a:pt x="31393" y="13076"/>
                    <a:pt x="31600" y="13063"/>
                    <a:pt x="31803" y="13014"/>
                  </a:cubicBezTo>
                  <a:cubicBezTo>
                    <a:pt x="31828" y="13009"/>
                    <a:pt x="31852" y="13007"/>
                    <a:pt x="31875" y="13007"/>
                  </a:cubicBezTo>
                  <a:cubicBezTo>
                    <a:pt x="32003" y="13007"/>
                    <a:pt x="32098" y="13079"/>
                    <a:pt x="32219" y="13110"/>
                  </a:cubicBezTo>
                  <a:cubicBezTo>
                    <a:pt x="32240" y="13113"/>
                    <a:pt x="32255" y="13117"/>
                    <a:pt x="32266" y="13117"/>
                  </a:cubicBezTo>
                  <a:cubicBezTo>
                    <a:pt x="32294" y="13117"/>
                    <a:pt x="32301" y="13096"/>
                    <a:pt x="32326" y="13002"/>
                  </a:cubicBezTo>
                  <a:cubicBezTo>
                    <a:pt x="32340" y="12953"/>
                    <a:pt x="32371" y="12937"/>
                    <a:pt x="32401" y="12937"/>
                  </a:cubicBezTo>
                  <a:cubicBezTo>
                    <a:pt x="32422" y="12937"/>
                    <a:pt x="32443" y="12945"/>
                    <a:pt x="32457" y="12955"/>
                  </a:cubicBezTo>
                  <a:cubicBezTo>
                    <a:pt x="32592" y="13022"/>
                    <a:pt x="32728" y="13042"/>
                    <a:pt x="32864" y="13042"/>
                  </a:cubicBezTo>
                  <a:cubicBezTo>
                    <a:pt x="33057" y="13042"/>
                    <a:pt x="33250" y="13002"/>
                    <a:pt x="33437" y="13002"/>
                  </a:cubicBezTo>
                  <a:cubicBezTo>
                    <a:pt x="33492" y="13002"/>
                    <a:pt x="33547" y="13006"/>
                    <a:pt x="33600" y="13014"/>
                  </a:cubicBezTo>
                  <a:cubicBezTo>
                    <a:pt x="33714" y="13026"/>
                    <a:pt x="33821" y="13029"/>
                    <a:pt x="33925" y="13029"/>
                  </a:cubicBezTo>
                  <a:cubicBezTo>
                    <a:pt x="34029" y="13029"/>
                    <a:pt x="34130" y="13026"/>
                    <a:pt x="34231" y="13026"/>
                  </a:cubicBezTo>
                  <a:cubicBezTo>
                    <a:pt x="34248" y="13027"/>
                    <a:pt x="34264" y="13027"/>
                    <a:pt x="34280" y="13027"/>
                  </a:cubicBezTo>
                  <a:cubicBezTo>
                    <a:pt x="34531" y="13027"/>
                    <a:pt x="34793" y="12962"/>
                    <a:pt x="35008" y="12962"/>
                  </a:cubicBezTo>
                  <a:cubicBezTo>
                    <a:pt x="35067" y="12962"/>
                    <a:pt x="35122" y="12967"/>
                    <a:pt x="35172" y="12979"/>
                  </a:cubicBezTo>
                  <a:cubicBezTo>
                    <a:pt x="35278" y="13003"/>
                    <a:pt x="35898" y="13011"/>
                    <a:pt x="36803" y="13011"/>
                  </a:cubicBezTo>
                  <a:cubicBezTo>
                    <a:pt x="39058" y="13011"/>
                    <a:pt x="43079" y="12958"/>
                    <a:pt x="45323" y="12958"/>
                  </a:cubicBezTo>
                  <a:cubicBezTo>
                    <a:pt x="46223" y="12958"/>
                    <a:pt x="46837" y="12967"/>
                    <a:pt x="46935" y="12991"/>
                  </a:cubicBezTo>
                  <a:cubicBezTo>
                    <a:pt x="46999" y="13004"/>
                    <a:pt x="47053" y="13013"/>
                    <a:pt x="47105" y="13013"/>
                  </a:cubicBezTo>
                  <a:cubicBezTo>
                    <a:pt x="47190" y="13013"/>
                    <a:pt x="47268" y="12990"/>
                    <a:pt x="47364" y="12931"/>
                  </a:cubicBezTo>
                  <a:cubicBezTo>
                    <a:pt x="47416" y="12903"/>
                    <a:pt x="47468" y="12892"/>
                    <a:pt x="47520" y="12892"/>
                  </a:cubicBezTo>
                  <a:cubicBezTo>
                    <a:pt x="47702" y="12892"/>
                    <a:pt x="47888" y="13026"/>
                    <a:pt x="48089" y="13026"/>
                  </a:cubicBezTo>
                  <a:cubicBezTo>
                    <a:pt x="48120" y="13026"/>
                    <a:pt x="48153" y="13022"/>
                    <a:pt x="48186" y="13014"/>
                  </a:cubicBezTo>
                  <a:cubicBezTo>
                    <a:pt x="48257" y="12994"/>
                    <a:pt x="48329" y="12987"/>
                    <a:pt x="48402" y="12987"/>
                  </a:cubicBezTo>
                  <a:cubicBezTo>
                    <a:pt x="48581" y="12987"/>
                    <a:pt x="48763" y="13031"/>
                    <a:pt x="48946" y="13031"/>
                  </a:cubicBezTo>
                  <a:cubicBezTo>
                    <a:pt x="49034" y="13031"/>
                    <a:pt x="49122" y="13021"/>
                    <a:pt x="49210" y="12991"/>
                  </a:cubicBezTo>
                  <a:cubicBezTo>
                    <a:pt x="49343" y="12942"/>
                    <a:pt x="49478" y="12928"/>
                    <a:pt x="49615" y="12928"/>
                  </a:cubicBezTo>
                  <a:cubicBezTo>
                    <a:pt x="49833" y="12928"/>
                    <a:pt x="50055" y="12965"/>
                    <a:pt x="50278" y="12965"/>
                  </a:cubicBezTo>
                  <a:cubicBezTo>
                    <a:pt x="50366" y="12965"/>
                    <a:pt x="50455" y="12959"/>
                    <a:pt x="50543" y="12943"/>
                  </a:cubicBezTo>
                  <a:cubicBezTo>
                    <a:pt x="50785" y="12900"/>
                    <a:pt x="51032" y="12894"/>
                    <a:pt x="51281" y="12894"/>
                  </a:cubicBezTo>
                  <a:cubicBezTo>
                    <a:pt x="51380" y="12894"/>
                    <a:pt x="51479" y="12895"/>
                    <a:pt x="51579" y="12895"/>
                  </a:cubicBezTo>
                  <a:cubicBezTo>
                    <a:pt x="51927" y="12895"/>
                    <a:pt x="52275" y="12883"/>
                    <a:pt x="52615" y="12776"/>
                  </a:cubicBezTo>
                  <a:cubicBezTo>
                    <a:pt x="52650" y="12776"/>
                    <a:pt x="52686" y="12752"/>
                    <a:pt x="52698" y="12752"/>
                  </a:cubicBezTo>
                  <a:cubicBezTo>
                    <a:pt x="52845" y="12831"/>
                    <a:pt x="52992" y="12859"/>
                    <a:pt x="53137" y="12859"/>
                  </a:cubicBezTo>
                  <a:cubicBezTo>
                    <a:pt x="53368" y="12859"/>
                    <a:pt x="53593" y="12787"/>
                    <a:pt x="53805" y="12729"/>
                  </a:cubicBezTo>
                  <a:cubicBezTo>
                    <a:pt x="53933" y="12689"/>
                    <a:pt x="54064" y="12679"/>
                    <a:pt x="54194" y="12679"/>
                  </a:cubicBezTo>
                  <a:cubicBezTo>
                    <a:pt x="54323" y="12679"/>
                    <a:pt x="54452" y="12688"/>
                    <a:pt x="54577" y="12688"/>
                  </a:cubicBezTo>
                  <a:cubicBezTo>
                    <a:pt x="54738" y="12688"/>
                    <a:pt x="54892" y="12672"/>
                    <a:pt x="55032" y="12598"/>
                  </a:cubicBezTo>
                  <a:cubicBezTo>
                    <a:pt x="55179" y="12524"/>
                    <a:pt x="55333" y="12509"/>
                    <a:pt x="55487" y="12509"/>
                  </a:cubicBezTo>
                  <a:cubicBezTo>
                    <a:pt x="55597" y="12509"/>
                    <a:pt x="55706" y="12516"/>
                    <a:pt x="55814" y="12516"/>
                  </a:cubicBezTo>
                  <a:cubicBezTo>
                    <a:pt x="55972" y="12516"/>
                    <a:pt x="56126" y="12500"/>
                    <a:pt x="56270" y="12419"/>
                  </a:cubicBezTo>
                  <a:cubicBezTo>
                    <a:pt x="56293" y="12408"/>
                    <a:pt x="56325" y="12402"/>
                    <a:pt x="56362" y="12402"/>
                  </a:cubicBezTo>
                  <a:cubicBezTo>
                    <a:pt x="56440" y="12402"/>
                    <a:pt x="56535" y="12426"/>
                    <a:pt x="56591" y="12467"/>
                  </a:cubicBezTo>
                  <a:cubicBezTo>
                    <a:pt x="56664" y="12509"/>
                    <a:pt x="56706" y="12546"/>
                    <a:pt x="56747" y="12546"/>
                  </a:cubicBezTo>
                  <a:cubicBezTo>
                    <a:pt x="56787" y="12546"/>
                    <a:pt x="56825" y="12512"/>
                    <a:pt x="56889" y="12419"/>
                  </a:cubicBezTo>
                  <a:cubicBezTo>
                    <a:pt x="56916" y="12385"/>
                    <a:pt x="56943" y="12372"/>
                    <a:pt x="56971" y="12372"/>
                  </a:cubicBezTo>
                  <a:close/>
                  <a:moveTo>
                    <a:pt x="34494" y="0"/>
                  </a:moveTo>
                  <a:cubicBezTo>
                    <a:pt x="34258" y="0"/>
                    <a:pt x="34023" y="4"/>
                    <a:pt x="33791" y="13"/>
                  </a:cubicBezTo>
                  <a:cubicBezTo>
                    <a:pt x="33423" y="32"/>
                    <a:pt x="33032" y="163"/>
                    <a:pt x="32678" y="163"/>
                  </a:cubicBezTo>
                  <a:cubicBezTo>
                    <a:pt x="32586" y="163"/>
                    <a:pt x="32496" y="154"/>
                    <a:pt x="32410" y="132"/>
                  </a:cubicBezTo>
                  <a:cubicBezTo>
                    <a:pt x="32243" y="88"/>
                    <a:pt x="32080" y="75"/>
                    <a:pt x="31919" y="75"/>
                  </a:cubicBezTo>
                  <a:cubicBezTo>
                    <a:pt x="31672" y="75"/>
                    <a:pt x="31428" y="106"/>
                    <a:pt x="31181" y="106"/>
                  </a:cubicBezTo>
                  <a:cubicBezTo>
                    <a:pt x="31107" y="106"/>
                    <a:pt x="31032" y="103"/>
                    <a:pt x="30957" y="96"/>
                  </a:cubicBezTo>
                  <a:cubicBezTo>
                    <a:pt x="30822" y="81"/>
                    <a:pt x="30686" y="75"/>
                    <a:pt x="30549" y="75"/>
                  </a:cubicBezTo>
                  <a:cubicBezTo>
                    <a:pt x="30046" y="75"/>
                    <a:pt x="29534" y="156"/>
                    <a:pt x="29028" y="156"/>
                  </a:cubicBezTo>
                  <a:cubicBezTo>
                    <a:pt x="29005" y="156"/>
                    <a:pt x="28981" y="156"/>
                    <a:pt x="28958" y="156"/>
                  </a:cubicBezTo>
                  <a:cubicBezTo>
                    <a:pt x="28482" y="156"/>
                    <a:pt x="28005" y="63"/>
                    <a:pt x="27522" y="63"/>
                  </a:cubicBezTo>
                  <a:cubicBezTo>
                    <a:pt x="27437" y="63"/>
                    <a:pt x="27352" y="65"/>
                    <a:pt x="27266" y="72"/>
                  </a:cubicBezTo>
                  <a:cubicBezTo>
                    <a:pt x="27097" y="88"/>
                    <a:pt x="26928" y="113"/>
                    <a:pt x="26753" y="113"/>
                  </a:cubicBezTo>
                  <a:cubicBezTo>
                    <a:pt x="26656" y="113"/>
                    <a:pt x="26558" y="105"/>
                    <a:pt x="26457" y="84"/>
                  </a:cubicBezTo>
                  <a:cubicBezTo>
                    <a:pt x="26241" y="40"/>
                    <a:pt x="25975" y="4"/>
                    <a:pt x="25744" y="4"/>
                  </a:cubicBezTo>
                  <a:cubicBezTo>
                    <a:pt x="25605" y="4"/>
                    <a:pt x="25479" y="17"/>
                    <a:pt x="25385" y="49"/>
                  </a:cubicBezTo>
                  <a:cubicBezTo>
                    <a:pt x="25185" y="110"/>
                    <a:pt x="24992" y="129"/>
                    <a:pt x="24802" y="129"/>
                  </a:cubicBezTo>
                  <a:cubicBezTo>
                    <a:pt x="24479" y="129"/>
                    <a:pt x="24166" y="73"/>
                    <a:pt x="23849" y="73"/>
                  </a:cubicBezTo>
                  <a:cubicBezTo>
                    <a:pt x="23774" y="73"/>
                    <a:pt x="23699" y="77"/>
                    <a:pt x="23623" y="84"/>
                  </a:cubicBezTo>
                  <a:cubicBezTo>
                    <a:pt x="23552" y="91"/>
                    <a:pt x="23092" y="94"/>
                    <a:pt x="22393" y="94"/>
                  </a:cubicBezTo>
                  <a:cubicBezTo>
                    <a:pt x="20636" y="94"/>
                    <a:pt x="17373" y="78"/>
                    <a:pt x="14986" y="78"/>
                  </a:cubicBezTo>
                  <a:cubicBezTo>
                    <a:pt x="13393" y="78"/>
                    <a:pt x="12190" y="85"/>
                    <a:pt x="12086" y="108"/>
                  </a:cubicBezTo>
                  <a:cubicBezTo>
                    <a:pt x="11865" y="156"/>
                    <a:pt x="11646" y="170"/>
                    <a:pt x="11427" y="170"/>
                  </a:cubicBezTo>
                  <a:cubicBezTo>
                    <a:pt x="11133" y="170"/>
                    <a:pt x="10840" y="145"/>
                    <a:pt x="10550" y="145"/>
                  </a:cubicBezTo>
                  <a:cubicBezTo>
                    <a:pt x="10358" y="145"/>
                    <a:pt x="10168" y="155"/>
                    <a:pt x="9978" y="191"/>
                  </a:cubicBezTo>
                  <a:cubicBezTo>
                    <a:pt x="9824" y="221"/>
                    <a:pt x="9672" y="221"/>
                    <a:pt x="9520" y="221"/>
                  </a:cubicBezTo>
                  <a:cubicBezTo>
                    <a:pt x="9368" y="221"/>
                    <a:pt x="9216" y="221"/>
                    <a:pt x="9062" y="251"/>
                  </a:cubicBezTo>
                  <a:cubicBezTo>
                    <a:pt x="8573" y="334"/>
                    <a:pt x="8121" y="501"/>
                    <a:pt x="7633" y="537"/>
                  </a:cubicBezTo>
                  <a:cubicBezTo>
                    <a:pt x="6811" y="608"/>
                    <a:pt x="5966" y="572"/>
                    <a:pt x="5228" y="1025"/>
                  </a:cubicBezTo>
                  <a:cubicBezTo>
                    <a:pt x="5190" y="1047"/>
                    <a:pt x="5143" y="1056"/>
                    <a:pt x="5095" y="1056"/>
                  </a:cubicBezTo>
                  <a:cubicBezTo>
                    <a:pt x="5067" y="1056"/>
                    <a:pt x="5040" y="1053"/>
                    <a:pt x="5014" y="1049"/>
                  </a:cubicBezTo>
                  <a:cubicBezTo>
                    <a:pt x="4962" y="1042"/>
                    <a:pt x="4912" y="1039"/>
                    <a:pt x="4862" y="1039"/>
                  </a:cubicBezTo>
                  <a:cubicBezTo>
                    <a:pt x="4375" y="1039"/>
                    <a:pt x="3983" y="1336"/>
                    <a:pt x="3561" y="1465"/>
                  </a:cubicBezTo>
                  <a:cubicBezTo>
                    <a:pt x="3085" y="1620"/>
                    <a:pt x="2644" y="1977"/>
                    <a:pt x="2323" y="2346"/>
                  </a:cubicBezTo>
                  <a:cubicBezTo>
                    <a:pt x="1858" y="2882"/>
                    <a:pt x="1549" y="3513"/>
                    <a:pt x="1263" y="4156"/>
                  </a:cubicBezTo>
                  <a:cubicBezTo>
                    <a:pt x="858" y="5132"/>
                    <a:pt x="751" y="6133"/>
                    <a:pt x="715" y="7145"/>
                  </a:cubicBezTo>
                  <a:cubicBezTo>
                    <a:pt x="703" y="7371"/>
                    <a:pt x="703" y="7597"/>
                    <a:pt x="668" y="7811"/>
                  </a:cubicBezTo>
                  <a:cubicBezTo>
                    <a:pt x="608" y="8300"/>
                    <a:pt x="572" y="8788"/>
                    <a:pt x="632" y="9288"/>
                  </a:cubicBezTo>
                  <a:cubicBezTo>
                    <a:pt x="668" y="9645"/>
                    <a:pt x="751" y="10038"/>
                    <a:pt x="644" y="10371"/>
                  </a:cubicBezTo>
                  <a:cubicBezTo>
                    <a:pt x="370" y="11193"/>
                    <a:pt x="489" y="12026"/>
                    <a:pt x="477" y="12848"/>
                  </a:cubicBezTo>
                  <a:cubicBezTo>
                    <a:pt x="465" y="13276"/>
                    <a:pt x="501" y="13753"/>
                    <a:pt x="453" y="14157"/>
                  </a:cubicBezTo>
                  <a:cubicBezTo>
                    <a:pt x="358" y="14812"/>
                    <a:pt x="394" y="15467"/>
                    <a:pt x="322" y="16110"/>
                  </a:cubicBezTo>
                  <a:cubicBezTo>
                    <a:pt x="287" y="16479"/>
                    <a:pt x="96" y="16860"/>
                    <a:pt x="191" y="17193"/>
                  </a:cubicBezTo>
                  <a:cubicBezTo>
                    <a:pt x="263" y="17503"/>
                    <a:pt x="275" y="17801"/>
                    <a:pt x="215" y="18063"/>
                  </a:cubicBezTo>
                  <a:cubicBezTo>
                    <a:pt x="72" y="18646"/>
                    <a:pt x="132" y="19241"/>
                    <a:pt x="144" y="19801"/>
                  </a:cubicBezTo>
                  <a:cubicBezTo>
                    <a:pt x="156" y="20587"/>
                    <a:pt x="96" y="21373"/>
                    <a:pt x="84" y="22158"/>
                  </a:cubicBezTo>
                  <a:cubicBezTo>
                    <a:pt x="84" y="22920"/>
                    <a:pt x="1" y="23706"/>
                    <a:pt x="1" y="24456"/>
                  </a:cubicBezTo>
                  <a:cubicBezTo>
                    <a:pt x="1" y="25325"/>
                    <a:pt x="13" y="26206"/>
                    <a:pt x="108" y="27076"/>
                  </a:cubicBezTo>
                  <a:cubicBezTo>
                    <a:pt x="227" y="28135"/>
                    <a:pt x="191" y="29183"/>
                    <a:pt x="287" y="30243"/>
                  </a:cubicBezTo>
                  <a:cubicBezTo>
                    <a:pt x="334" y="30719"/>
                    <a:pt x="239" y="31195"/>
                    <a:pt x="311" y="31695"/>
                  </a:cubicBezTo>
                  <a:cubicBezTo>
                    <a:pt x="358" y="31993"/>
                    <a:pt x="453" y="32338"/>
                    <a:pt x="382" y="32648"/>
                  </a:cubicBezTo>
                  <a:cubicBezTo>
                    <a:pt x="239" y="33243"/>
                    <a:pt x="430" y="33815"/>
                    <a:pt x="394" y="34398"/>
                  </a:cubicBezTo>
                  <a:cubicBezTo>
                    <a:pt x="358" y="35017"/>
                    <a:pt x="513" y="35636"/>
                    <a:pt x="477" y="36243"/>
                  </a:cubicBezTo>
                  <a:cubicBezTo>
                    <a:pt x="453" y="36684"/>
                    <a:pt x="442" y="37125"/>
                    <a:pt x="430" y="37541"/>
                  </a:cubicBezTo>
                  <a:cubicBezTo>
                    <a:pt x="418" y="38017"/>
                    <a:pt x="525" y="38518"/>
                    <a:pt x="513" y="39006"/>
                  </a:cubicBezTo>
                  <a:cubicBezTo>
                    <a:pt x="489" y="39720"/>
                    <a:pt x="430" y="40434"/>
                    <a:pt x="537" y="41149"/>
                  </a:cubicBezTo>
                  <a:cubicBezTo>
                    <a:pt x="549" y="41244"/>
                    <a:pt x="525" y="41339"/>
                    <a:pt x="525" y="41435"/>
                  </a:cubicBezTo>
                  <a:cubicBezTo>
                    <a:pt x="489" y="41887"/>
                    <a:pt x="525" y="42351"/>
                    <a:pt x="513" y="42804"/>
                  </a:cubicBezTo>
                  <a:cubicBezTo>
                    <a:pt x="501" y="43316"/>
                    <a:pt x="608" y="43828"/>
                    <a:pt x="549" y="44340"/>
                  </a:cubicBezTo>
                  <a:cubicBezTo>
                    <a:pt x="525" y="44518"/>
                    <a:pt x="346" y="44637"/>
                    <a:pt x="430" y="44864"/>
                  </a:cubicBezTo>
                  <a:cubicBezTo>
                    <a:pt x="549" y="45209"/>
                    <a:pt x="572" y="45590"/>
                    <a:pt x="608" y="45971"/>
                  </a:cubicBezTo>
                  <a:cubicBezTo>
                    <a:pt x="656" y="46423"/>
                    <a:pt x="561" y="46888"/>
                    <a:pt x="608" y="47316"/>
                  </a:cubicBezTo>
                  <a:cubicBezTo>
                    <a:pt x="680" y="47876"/>
                    <a:pt x="787" y="48459"/>
                    <a:pt x="811" y="48995"/>
                  </a:cubicBezTo>
                  <a:cubicBezTo>
                    <a:pt x="846" y="49578"/>
                    <a:pt x="1144" y="50055"/>
                    <a:pt x="1168" y="50626"/>
                  </a:cubicBezTo>
                  <a:cubicBezTo>
                    <a:pt x="1192" y="51079"/>
                    <a:pt x="1370" y="51543"/>
                    <a:pt x="1513" y="51995"/>
                  </a:cubicBezTo>
                  <a:cubicBezTo>
                    <a:pt x="1692" y="52543"/>
                    <a:pt x="1835" y="53115"/>
                    <a:pt x="2168" y="53615"/>
                  </a:cubicBezTo>
                  <a:cubicBezTo>
                    <a:pt x="2335" y="53888"/>
                    <a:pt x="2608" y="54079"/>
                    <a:pt x="2870" y="54305"/>
                  </a:cubicBezTo>
                  <a:cubicBezTo>
                    <a:pt x="3132" y="54531"/>
                    <a:pt x="3454" y="54734"/>
                    <a:pt x="3740" y="54829"/>
                  </a:cubicBezTo>
                  <a:cubicBezTo>
                    <a:pt x="4347" y="55031"/>
                    <a:pt x="4894" y="55353"/>
                    <a:pt x="5418" y="55639"/>
                  </a:cubicBezTo>
                  <a:cubicBezTo>
                    <a:pt x="5797" y="55842"/>
                    <a:pt x="6175" y="55872"/>
                    <a:pt x="6551" y="55872"/>
                  </a:cubicBezTo>
                  <a:cubicBezTo>
                    <a:pt x="6709" y="55872"/>
                    <a:pt x="6866" y="55867"/>
                    <a:pt x="7022" y="55867"/>
                  </a:cubicBezTo>
                  <a:cubicBezTo>
                    <a:pt x="7127" y="55867"/>
                    <a:pt x="7231" y="55869"/>
                    <a:pt x="7335" y="55877"/>
                  </a:cubicBezTo>
                  <a:cubicBezTo>
                    <a:pt x="7561" y="55897"/>
                    <a:pt x="7802" y="55957"/>
                    <a:pt x="8038" y="55957"/>
                  </a:cubicBezTo>
                  <a:cubicBezTo>
                    <a:pt x="8214" y="55957"/>
                    <a:pt x="8387" y="55924"/>
                    <a:pt x="8550" y="55817"/>
                  </a:cubicBezTo>
                  <a:cubicBezTo>
                    <a:pt x="9228" y="56127"/>
                    <a:pt x="9978" y="56020"/>
                    <a:pt x="10681" y="56103"/>
                  </a:cubicBezTo>
                  <a:cubicBezTo>
                    <a:pt x="11455" y="56210"/>
                    <a:pt x="22670" y="56294"/>
                    <a:pt x="23444" y="56377"/>
                  </a:cubicBezTo>
                  <a:cubicBezTo>
                    <a:pt x="24147" y="56448"/>
                    <a:pt x="24849" y="56460"/>
                    <a:pt x="25540" y="56567"/>
                  </a:cubicBezTo>
                  <a:cubicBezTo>
                    <a:pt x="25635" y="56579"/>
                    <a:pt x="25733" y="56584"/>
                    <a:pt x="25832" y="56584"/>
                  </a:cubicBezTo>
                  <a:cubicBezTo>
                    <a:pt x="26229" y="56584"/>
                    <a:pt x="26650" y="56508"/>
                    <a:pt x="27040" y="56508"/>
                  </a:cubicBezTo>
                  <a:cubicBezTo>
                    <a:pt x="27071" y="56507"/>
                    <a:pt x="27102" y="56507"/>
                    <a:pt x="27133" y="56507"/>
                  </a:cubicBezTo>
                  <a:cubicBezTo>
                    <a:pt x="27546" y="56507"/>
                    <a:pt x="27956" y="56548"/>
                    <a:pt x="28364" y="56548"/>
                  </a:cubicBezTo>
                  <a:cubicBezTo>
                    <a:pt x="28666" y="56548"/>
                    <a:pt x="28966" y="56526"/>
                    <a:pt x="29267" y="56448"/>
                  </a:cubicBezTo>
                  <a:cubicBezTo>
                    <a:pt x="29409" y="56410"/>
                    <a:pt x="29552" y="56399"/>
                    <a:pt x="29695" y="56399"/>
                  </a:cubicBezTo>
                  <a:cubicBezTo>
                    <a:pt x="29909" y="56399"/>
                    <a:pt x="30124" y="56424"/>
                    <a:pt x="30338" y="56424"/>
                  </a:cubicBezTo>
                  <a:cubicBezTo>
                    <a:pt x="30636" y="56424"/>
                    <a:pt x="30934" y="56261"/>
                    <a:pt x="31201" y="56261"/>
                  </a:cubicBezTo>
                  <a:cubicBezTo>
                    <a:pt x="31265" y="56261"/>
                    <a:pt x="31326" y="56271"/>
                    <a:pt x="31386" y="56294"/>
                  </a:cubicBezTo>
                  <a:cubicBezTo>
                    <a:pt x="31427" y="56311"/>
                    <a:pt x="31468" y="56318"/>
                    <a:pt x="31508" y="56318"/>
                  </a:cubicBezTo>
                  <a:cubicBezTo>
                    <a:pt x="31679" y="56318"/>
                    <a:pt x="31839" y="56189"/>
                    <a:pt x="31987" y="56189"/>
                  </a:cubicBezTo>
                  <a:cubicBezTo>
                    <a:pt x="32063" y="56189"/>
                    <a:pt x="32137" y="56224"/>
                    <a:pt x="32207" y="56329"/>
                  </a:cubicBezTo>
                  <a:cubicBezTo>
                    <a:pt x="32312" y="56202"/>
                    <a:pt x="32428" y="56163"/>
                    <a:pt x="32550" y="56163"/>
                  </a:cubicBezTo>
                  <a:cubicBezTo>
                    <a:pt x="32740" y="56163"/>
                    <a:pt x="32942" y="56258"/>
                    <a:pt x="33128" y="56258"/>
                  </a:cubicBezTo>
                  <a:cubicBezTo>
                    <a:pt x="33135" y="56258"/>
                    <a:pt x="33141" y="56258"/>
                    <a:pt x="33148" y="56258"/>
                  </a:cubicBezTo>
                  <a:cubicBezTo>
                    <a:pt x="33910" y="56198"/>
                    <a:pt x="34696" y="56246"/>
                    <a:pt x="35470" y="56174"/>
                  </a:cubicBezTo>
                  <a:cubicBezTo>
                    <a:pt x="35589" y="56163"/>
                    <a:pt x="35708" y="56163"/>
                    <a:pt x="35839" y="56151"/>
                  </a:cubicBezTo>
                  <a:cubicBezTo>
                    <a:pt x="36303" y="56127"/>
                    <a:pt x="47185" y="56127"/>
                    <a:pt x="47650" y="56079"/>
                  </a:cubicBezTo>
                  <a:cubicBezTo>
                    <a:pt x="48221" y="56020"/>
                    <a:pt x="48793" y="55960"/>
                    <a:pt x="49352" y="55865"/>
                  </a:cubicBezTo>
                  <a:cubicBezTo>
                    <a:pt x="49571" y="55828"/>
                    <a:pt x="49789" y="55818"/>
                    <a:pt x="50006" y="55818"/>
                  </a:cubicBezTo>
                  <a:cubicBezTo>
                    <a:pt x="50284" y="55818"/>
                    <a:pt x="50562" y="55835"/>
                    <a:pt x="50841" y="55835"/>
                  </a:cubicBezTo>
                  <a:cubicBezTo>
                    <a:pt x="50983" y="55835"/>
                    <a:pt x="51126" y="55831"/>
                    <a:pt x="51269" y="55817"/>
                  </a:cubicBezTo>
                  <a:cubicBezTo>
                    <a:pt x="51567" y="55782"/>
                    <a:pt x="51877" y="55710"/>
                    <a:pt x="52186" y="55698"/>
                  </a:cubicBezTo>
                  <a:cubicBezTo>
                    <a:pt x="52195" y="55698"/>
                    <a:pt x="52204" y="55698"/>
                    <a:pt x="52213" y="55698"/>
                  </a:cubicBezTo>
                  <a:cubicBezTo>
                    <a:pt x="52385" y="55698"/>
                    <a:pt x="52551" y="55777"/>
                    <a:pt x="52715" y="55777"/>
                  </a:cubicBezTo>
                  <a:cubicBezTo>
                    <a:pt x="52769" y="55777"/>
                    <a:pt x="52823" y="55768"/>
                    <a:pt x="52877" y="55746"/>
                  </a:cubicBezTo>
                  <a:cubicBezTo>
                    <a:pt x="53162" y="55615"/>
                    <a:pt x="53496" y="55651"/>
                    <a:pt x="53782" y="55639"/>
                  </a:cubicBezTo>
                  <a:cubicBezTo>
                    <a:pt x="54698" y="55591"/>
                    <a:pt x="55484" y="55281"/>
                    <a:pt x="56246" y="54865"/>
                  </a:cubicBezTo>
                  <a:cubicBezTo>
                    <a:pt x="56734" y="54591"/>
                    <a:pt x="57115" y="54198"/>
                    <a:pt x="57449" y="53805"/>
                  </a:cubicBezTo>
                  <a:cubicBezTo>
                    <a:pt x="57663" y="53531"/>
                    <a:pt x="57984" y="53329"/>
                    <a:pt x="58092" y="53019"/>
                  </a:cubicBezTo>
                  <a:cubicBezTo>
                    <a:pt x="58199" y="52698"/>
                    <a:pt x="58401" y="52424"/>
                    <a:pt x="58508" y="52103"/>
                  </a:cubicBezTo>
                  <a:cubicBezTo>
                    <a:pt x="58675" y="51638"/>
                    <a:pt x="58770" y="51162"/>
                    <a:pt x="58782" y="50662"/>
                  </a:cubicBezTo>
                  <a:cubicBezTo>
                    <a:pt x="58794" y="50489"/>
                    <a:pt x="58639" y="50173"/>
                    <a:pt x="59036" y="50173"/>
                  </a:cubicBezTo>
                  <a:cubicBezTo>
                    <a:pt x="59050" y="50173"/>
                    <a:pt x="59064" y="50173"/>
                    <a:pt x="59080" y="50174"/>
                  </a:cubicBezTo>
                  <a:cubicBezTo>
                    <a:pt x="59139" y="50031"/>
                    <a:pt x="58723" y="49971"/>
                    <a:pt x="58973" y="49864"/>
                  </a:cubicBezTo>
                  <a:cubicBezTo>
                    <a:pt x="59211" y="49769"/>
                    <a:pt x="59116" y="49578"/>
                    <a:pt x="59080" y="49555"/>
                  </a:cubicBezTo>
                  <a:cubicBezTo>
                    <a:pt x="58889" y="49400"/>
                    <a:pt x="58973" y="49305"/>
                    <a:pt x="59127" y="49209"/>
                  </a:cubicBezTo>
                  <a:cubicBezTo>
                    <a:pt x="59246" y="49138"/>
                    <a:pt x="59139" y="49031"/>
                    <a:pt x="59175" y="48971"/>
                  </a:cubicBezTo>
                  <a:cubicBezTo>
                    <a:pt x="59246" y="48805"/>
                    <a:pt x="59044" y="48614"/>
                    <a:pt x="59163" y="48507"/>
                  </a:cubicBezTo>
                  <a:cubicBezTo>
                    <a:pt x="59473" y="48233"/>
                    <a:pt x="59318" y="47876"/>
                    <a:pt x="59330" y="47602"/>
                  </a:cubicBezTo>
                  <a:cubicBezTo>
                    <a:pt x="59366" y="47102"/>
                    <a:pt x="59354" y="46590"/>
                    <a:pt x="59306" y="46090"/>
                  </a:cubicBezTo>
                  <a:cubicBezTo>
                    <a:pt x="59282" y="45876"/>
                    <a:pt x="59342" y="45697"/>
                    <a:pt x="59520" y="45554"/>
                  </a:cubicBezTo>
                  <a:cubicBezTo>
                    <a:pt x="59151" y="45399"/>
                    <a:pt x="59663" y="45030"/>
                    <a:pt x="59318" y="44875"/>
                  </a:cubicBezTo>
                  <a:cubicBezTo>
                    <a:pt x="59389" y="44280"/>
                    <a:pt x="59223" y="43685"/>
                    <a:pt x="59354" y="43078"/>
                  </a:cubicBezTo>
                  <a:cubicBezTo>
                    <a:pt x="59437" y="42709"/>
                    <a:pt x="59318" y="42304"/>
                    <a:pt x="59377" y="41923"/>
                  </a:cubicBezTo>
                  <a:cubicBezTo>
                    <a:pt x="59437" y="41518"/>
                    <a:pt x="59294" y="41101"/>
                    <a:pt x="59389" y="40732"/>
                  </a:cubicBezTo>
                  <a:cubicBezTo>
                    <a:pt x="59473" y="40458"/>
                    <a:pt x="59354" y="40161"/>
                    <a:pt x="59544" y="39875"/>
                  </a:cubicBezTo>
                  <a:cubicBezTo>
                    <a:pt x="59580" y="39827"/>
                    <a:pt x="59711" y="39577"/>
                    <a:pt x="59627" y="39434"/>
                  </a:cubicBezTo>
                  <a:cubicBezTo>
                    <a:pt x="59294" y="38899"/>
                    <a:pt x="59782" y="38339"/>
                    <a:pt x="59556" y="37815"/>
                  </a:cubicBezTo>
                  <a:cubicBezTo>
                    <a:pt x="59437" y="37553"/>
                    <a:pt x="59580" y="37303"/>
                    <a:pt x="59651" y="37136"/>
                  </a:cubicBezTo>
                  <a:cubicBezTo>
                    <a:pt x="59782" y="36803"/>
                    <a:pt x="59294" y="36541"/>
                    <a:pt x="59651" y="36184"/>
                  </a:cubicBezTo>
                  <a:cubicBezTo>
                    <a:pt x="59758" y="36077"/>
                    <a:pt x="59699" y="35624"/>
                    <a:pt x="59675" y="35327"/>
                  </a:cubicBezTo>
                  <a:cubicBezTo>
                    <a:pt x="59663" y="34958"/>
                    <a:pt x="59818" y="34541"/>
                    <a:pt x="59663" y="34231"/>
                  </a:cubicBezTo>
                  <a:cubicBezTo>
                    <a:pt x="59508" y="33898"/>
                    <a:pt x="59627" y="33588"/>
                    <a:pt x="59651" y="33326"/>
                  </a:cubicBezTo>
                  <a:cubicBezTo>
                    <a:pt x="59711" y="32886"/>
                    <a:pt x="59556" y="32457"/>
                    <a:pt x="59627" y="32017"/>
                  </a:cubicBezTo>
                  <a:cubicBezTo>
                    <a:pt x="59687" y="31624"/>
                    <a:pt x="59532" y="31195"/>
                    <a:pt x="59604" y="30802"/>
                  </a:cubicBezTo>
                  <a:cubicBezTo>
                    <a:pt x="59627" y="30588"/>
                    <a:pt x="59449" y="30457"/>
                    <a:pt x="59497" y="30314"/>
                  </a:cubicBezTo>
                  <a:cubicBezTo>
                    <a:pt x="59651" y="29909"/>
                    <a:pt x="59747" y="29493"/>
                    <a:pt x="59627" y="29100"/>
                  </a:cubicBezTo>
                  <a:cubicBezTo>
                    <a:pt x="59556" y="28850"/>
                    <a:pt x="59532" y="28588"/>
                    <a:pt x="59568" y="28397"/>
                  </a:cubicBezTo>
                  <a:cubicBezTo>
                    <a:pt x="59651" y="27707"/>
                    <a:pt x="59592" y="27040"/>
                    <a:pt x="59532" y="26349"/>
                  </a:cubicBezTo>
                  <a:cubicBezTo>
                    <a:pt x="59497" y="25968"/>
                    <a:pt x="59508" y="25516"/>
                    <a:pt x="59568" y="25135"/>
                  </a:cubicBezTo>
                  <a:cubicBezTo>
                    <a:pt x="59663" y="24516"/>
                    <a:pt x="59508" y="23920"/>
                    <a:pt x="59544" y="23313"/>
                  </a:cubicBezTo>
                  <a:cubicBezTo>
                    <a:pt x="59580" y="22789"/>
                    <a:pt x="59425" y="22182"/>
                    <a:pt x="59473" y="21658"/>
                  </a:cubicBezTo>
                  <a:cubicBezTo>
                    <a:pt x="59532" y="20861"/>
                    <a:pt x="59294" y="20099"/>
                    <a:pt x="59401" y="19301"/>
                  </a:cubicBezTo>
                  <a:cubicBezTo>
                    <a:pt x="59485" y="18682"/>
                    <a:pt x="59270" y="18027"/>
                    <a:pt x="59282" y="17372"/>
                  </a:cubicBezTo>
                  <a:cubicBezTo>
                    <a:pt x="59282" y="16801"/>
                    <a:pt x="59068" y="16241"/>
                    <a:pt x="59008" y="15658"/>
                  </a:cubicBezTo>
                  <a:cubicBezTo>
                    <a:pt x="58996" y="15491"/>
                    <a:pt x="59151" y="15408"/>
                    <a:pt x="59080" y="15241"/>
                  </a:cubicBezTo>
                  <a:cubicBezTo>
                    <a:pt x="58794" y="14491"/>
                    <a:pt x="58889" y="13705"/>
                    <a:pt x="58854" y="12943"/>
                  </a:cubicBezTo>
                  <a:cubicBezTo>
                    <a:pt x="58830" y="12288"/>
                    <a:pt x="58639" y="11657"/>
                    <a:pt x="58711" y="10990"/>
                  </a:cubicBezTo>
                  <a:cubicBezTo>
                    <a:pt x="58735" y="10645"/>
                    <a:pt x="58639" y="10252"/>
                    <a:pt x="58615" y="9883"/>
                  </a:cubicBezTo>
                  <a:cubicBezTo>
                    <a:pt x="58568" y="9276"/>
                    <a:pt x="58568" y="8645"/>
                    <a:pt x="58473" y="8050"/>
                  </a:cubicBezTo>
                  <a:cubicBezTo>
                    <a:pt x="58389" y="7621"/>
                    <a:pt x="58246" y="7192"/>
                    <a:pt x="58199" y="6752"/>
                  </a:cubicBezTo>
                  <a:cubicBezTo>
                    <a:pt x="58056" y="5585"/>
                    <a:pt x="57877" y="4442"/>
                    <a:pt x="57222" y="3370"/>
                  </a:cubicBezTo>
                  <a:cubicBezTo>
                    <a:pt x="56853" y="2763"/>
                    <a:pt x="56437" y="2251"/>
                    <a:pt x="55817" y="1834"/>
                  </a:cubicBezTo>
                  <a:cubicBezTo>
                    <a:pt x="55151" y="1370"/>
                    <a:pt x="54389" y="1061"/>
                    <a:pt x="53591" y="941"/>
                  </a:cubicBezTo>
                  <a:cubicBezTo>
                    <a:pt x="53304" y="895"/>
                    <a:pt x="53072" y="738"/>
                    <a:pt x="52809" y="738"/>
                  </a:cubicBezTo>
                  <a:cubicBezTo>
                    <a:pt x="52800" y="738"/>
                    <a:pt x="52791" y="739"/>
                    <a:pt x="52781" y="739"/>
                  </a:cubicBezTo>
                  <a:cubicBezTo>
                    <a:pt x="52718" y="744"/>
                    <a:pt x="52656" y="746"/>
                    <a:pt x="52594" y="746"/>
                  </a:cubicBezTo>
                  <a:cubicBezTo>
                    <a:pt x="51870" y="746"/>
                    <a:pt x="51207" y="451"/>
                    <a:pt x="50483" y="418"/>
                  </a:cubicBezTo>
                  <a:cubicBezTo>
                    <a:pt x="50472" y="417"/>
                    <a:pt x="50460" y="417"/>
                    <a:pt x="50448" y="417"/>
                  </a:cubicBezTo>
                  <a:cubicBezTo>
                    <a:pt x="50341" y="417"/>
                    <a:pt x="50223" y="442"/>
                    <a:pt x="50109" y="442"/>
                  </a:cubicBezTo>
                  <a:cubicBezTo>
                    <a:pt x="50026" y="442"/>
                    <a:pt x="49947" y="429"/>
                    <a:pt x="49876" y="382"/>
                  </a:cubicBezTo>
                  <a:cubicBezTo>
                    <a:pt x="49424" y="96"/>
                    <a:pt x="48888" y="168"/>
                    <a:pt x="48400" y="120"/>
                  </a:cubicBezTo>
                  <a:cubicBezTo>
                    <a:pt x="47674" y="60"/>
                    <a:pt x="36517" y="72"/>
                    <a:pt x="35779" y="37"/>
                  </a:cubicBezTo>
                  <a:cubicBezTo>
                    <a:pt x="35356" y="14"/>
                    <a:pt x="34924" y="0"/>
                    <a:pt x="34494" y="0"/>
                  </a:cubicBezTo>
                  <a:close/>
                </a:path>
              </a:pathLst>
            </a:custGeom>
            <a:solidFill>
              <a:srgbClr val="000000"/>
            </a:solidFill>
            <a:ln>
              <a:noFill/>
            </a:ln>
          </p:spPr>
          <p:txBody>
            <a:bodyPr spcFirstLastPara="1" wrap="square" lIns="182875" tIns="274300" rIns="18287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7" name="Google Shape;626;p29"/>
            <p:cNvSpPr/>
            <p:nvPr/>
          </p:nvSpPr>
          <p:spPr>
            <a:xfrm>
              <a:off x="6424322" y="4365256"/>
              <a:ext cx="3062578" cy="644894"/>
            </a:xfrm>
            <a:custGeom>
              <a:avLst/>
              <a:gdLst/>
              <a:ahLst/>
              <a:cxnLst/>
              <a:rect l="l" t="t" r="r" b="b"/>
              <a:pathLst>
                <a:path w="55970" h="11522" extrusionOk="0">
                  <a:moveTo>
                    <a:pt x="32072" y="1"/>
                  </a:moveTo>
                  <a:cubicBezTo>
                    <a:pt x="31843" y="1"/>
                    <a:pt x="31614" y="33"/>
                    <a:pt x="31409" y="154"/>
                  </a:cubicBezTo>
                  <a:cubicBezTo>
                    <a:pt x="31270" y="54"/>
                    <a:pt x="31125" y="24"/>
                    <a:pt x="30976" y="24"/>
                  </a:cubicBezTo>
                  <a:cubicBezTo>
                    <a:pt x="30749" y="24"/>
                    <a:pt x="30512" y="94"/>
                    <a:pt x="30276" y="94"/>
                  </a:cubicBezTo>
                  <a:cubicBezTo>
                    <a:pt x="30189" y="94"/>
                    <a:pt x="30102" y="85"/>
                    <a:pt x="30016" y="59"/>
                  </a:cubicBezTo>
                  <a:cubicBezTo>
                    <a:pt x="29965" y="45"/>
                    <a:pt x="29913" y="39"/>
                    <a:pt x="29859" y="39"/>
                  </a:cubicBezTo>
                  <a:cubicBezTo>
                    <a:pt x="29662" y="39"/>
                    <a:pt x="29442" y="114"/>
                    <a:pt x="29203" y="114"/>
                  </a:cubicBezTo>
                  <a:cubicBezTo>
                    <a:pt x="29123" y="114"/>
                    <a:pt x="29041" y="105"/>
                    <a:pt x="28956" y="83"/>
                  </a:cubicBezTo>
                  <a:cubicBezTo>
                    <a:pt x="28904" y="72"/>
                    <a:pt x="28848" y="67"/>
                    <a:pt x="28789" y="67"/>
                  </a:cubicBezTo>
                  <a:cubicBezTo>
                    <a:pt x="28576" y="67"/>
                    <a:pt x="28324" y="125"/>
                    <a:pt x="28069" y="125"/>
                  </a:cubicBezTo>
                  <a:cubicBezTo>
                    <a:pt x="28024" y="125"/>
                    <a:pt x="27978" y="123"/>
                    <a:pt x="27932" y="119"/>
                  </a:cubicBezTo>
                  <a:cubicBezTo>
                    <a:pt x="27832" y="109"/>
                    <a:pt x="27728" y="106"/>
                    <a:pt x="27623" y="106"/>
                  </a:cubicBezTo>
                  <a:cubicBezTo>
                    <a:pt x="27519" y="106"/>
                    <a:pt x="27413" y="109"/>
                    <a:pt x="27307" y="109"/>
                  </a:cubicBezTo>
                  <a:cubicBezTo>
                    <a:pt x="27139" y="109"/>
                    <a:pt x="26969" y="102"/>
                    <a:pt x="26801" y="71"/>
                  </a:cubicBezTo>
                  <a:cubicBezTo>
                    <a:pt x="26789" y="68"/>
                    <a:pt x="26777" y="67"/>
                    <a:pt x="26766" y="67"/>
                  </a:cubicBezTo>
                  <a:cubicBezTo>
                    <a:pt x="26661" y="67"/>
                    <a:pt x="26582" y="173"/>
                    <a:pt x="26485" y="173"/>
                  </a:cubicBezTo>
                  <a:cubicBezTo>
                    <a:pt x="26457" y="173"/>
                    <a:pt x="26428" y="164"/>
                    <a:pt x="26397" y="142"/>
                  </a:cubicBezTo>
                  <a:cubicBezTo>
                    <a:pt x="26265" y="62"/>
                    <a:pt x="26126" y="41"/>
                    <a:pt x="25984" y="41"/>
                  </a:cubicBezTo>
                  <a:cubicBezTo>
                    <a:pt x="25831" y="41"/>
                    <a:pt x="25676" y="65"/>
                    <a:pt x="25526" y="65"/>
                  </a:cubicBezTo>
                  <a:cubicBezTo>
                    <a:pt x="25487" y="65"/>
                    <a:pt x="25447" y="63"/>
                    <a:pt x="25408" y="59"/>
                  </a:cubicBezTo>
                  <a:cubicBezTo>
                    <a:pt x="25393" y="57"/>
                    <a:pt x="25377" y="57"/>
                    <a:pt x="25361" y="57"/>
                  </a:cubicBezTo>
                  <a:cubicBezTo>
                    <a:pt x="25206" y="57"/>
                    <a:pt x="25028" y="126"/>
                    <a:pt x="24863" y="126"/>
                  </a:cubicBezTo>
                  <a:cubicBezTo>
                    <a:pt x="24796" y="126"/>
                    <a:pt x="24731" y="115"/>
                    <a:pt x="24670" y="83"/>
                  </a:cubicBezTo>
                  <a:cubicBezTo>
                    <a:pt x="24646" y="69"/>
                    <a:pt x="24626" y="64"/>
                    <a:pt x="24608" y="64"/>
                  </a:cubicBezTo>
                  <a:cubicBezTo>
                    <a:pt x="24516" y="64"/>
                    <a:pt x="24512" y="227"/>
                    <a:pt x="24480" y="227"/>
                  </a:cubicBezTo>
                  <a:cubicBezTo>
                    <a:pt x="24471" y="227"/>
                    <a:pt x="24460" y="213"/>
                    <a:pt x="24444" y="178"/>
                  </a:cubicBezTo>
                  <a:cubicBezTo>
                    <a:pt x="24393" y="77"/>
                    <a:pt x="24333" y="49"/>
                    <a:pt x="24269" y="49"/>
                  </a:cubicBezTo>
                  <a:cubicBezTo>
                    <a:pt x="24188" y="49"/>
                    <a:pt x="24102" y="94"/>
                    <a:pt x="24026" y="94"/>
                  </a:cubicBezTo>
                  <a:cubicBezTo>
                    <a:pt x="23992" y="94"/>
                    <a:pt x="23960" y="85"/>
                    <a:pt x="23932" y="59"/>
                  </a:cubicBezTo>
                  <a:cubicBezTo>
                    <a:pt x="23870" y="197"/>
                    <a:pt x="23791" y="240"/>
                    <a:pt x="23705" y="240"/>
                  </a:cubicBezTo>
                  <a:cubicBezTo>
                    <a:pt x="23560" y="240"/>
                    <a:pt x="23395" y="119"/>
                    <a:pt x="23253" y="119"/>
                  </a:cubicBezTo>
                  <a:cubicBezTo>
                    <a:pt x="23249" y="119"/>
                    <a:pt x="23245" y="119"/>
                    <a:pt x="23241" y="119"/>
                  </a:cubicBezTo>
                  <a:cubicBezTo>
                    <a:pt x="23191" y="119"/>
                    <a:pt x="23143" y="77"/>
                    <a:pt x="23080" y="77"/>
                  </a:cubicBezTo>
                  <a:cubicBezTo>
                    <a:pt x="23044" y="77"/>
                    <a:pt x="23004" y="90"/>
                    <a:pt x="22956" y="131"/>
                  </a:cubicBezTo>
                  <a:cubicBezTo>
                    <a:pt x="22907" y="179"/>
                    <a:pt x="22823" y="211"/>
                    <a:pt x="22735" y="211"/>
                  </a:cubicBezTo>
                  <a:cubicBezTo>
                    <a:pt x="22671" y="211"/>
                    <a:pt x="22606" y="194"/>
                    <a:pt x="22551" y="154"/>
                  </a:cubicBezTo>
                  <a:cubicBezTo>
                    <a:pt x="22502" y="115"/>
                    <a:pt x="22459" y="102"/>
                    <a:pt x="22417" y="102"/>
                  </a:cubicBezTo>
                  <a:cubicBezTo>
                    <a:pt x="22357" y="102"/>
                    <a:pt x="22299" y="128"/>
                    <a:pt x="22229" y="142"/>
                  </a:cubicBezTo>
                  <a:cubicBezTo>
                    <a:pt x="22197" y="146"/>
                    <a:pt x="22165" y="147"/>
                    <a:pt x="22132" y="147"/>
                  </a:cubicBezTo>
                  <a:cubicBezTo>
                    <a:pt x="22052" y="147"/>
                    <a:pt x="21971" y="139"/>
                    <a:pt x="21891" y="139"/>
                  </a:cubicBezTo>
                  <a:cubicBezTo>
                    <a:pt x="21780" y="139"/>
                    <a:pt x="21670" y="154"/>
                    <a:pt x="21563" y="226"/>
                  </a:cubicBezTo>
                  <a:cubicBezTo>
                    <a:pt x="21461" y="99"/>
                    <a:pt x="20052" y="56"/>
                    <a:pt x="18260" y="56"/>
                  </a:cubicBezTo>
                  <a:cubicBezTo>
                    <a:pt x="14991" y="56"/>
                    <a:pt x="10452" y="199"/>
                    <a:pt x="10275" y="238"/>
                  </a:cubicBezTo>
                  <a:cubicBezTo>
                    <a:pt x="10092" y="278"/>
                    <a:pt x="9921" y="323"/>
                    <a:pt x="9752" y="323"/>
                  </a:cubicBezTo>
                  <a:cubicBezTo>
                    <a:pt x="9625" y="323"/>
                    <a:pt x="9499" y="298"/>
                    <a:pt x="9371" y="226"/>
                  </a:cubicBezTo>
                  <a:cubicBezTo>
                    <a:pt x="9310" y="199"/>
                    <a:pt x="9257" y="176"/>
                    <a:pt x="9208" y="176"/>
                  </a:cubicBezTo>
                  <a:cubicBezTo>
                    <a:pt x="9169" y="176"/>
                    <a:pt x="9133" y="190"/>
                    <a:pt x="9097" y="226"/>
                  </a:cubicBezTo>
                  <a:cubicBezTo>
                    <a:pt x="8983" y="332"/>
                    <a:pt x="8855" y="351"/>
                    <a:pt x="8722" y="351"/>
                  </a:cubicBezTo>
                  <a:cubicBezTo>
                    <a:pt x="8645" y="351"/>
                    <a:pt x="8567" y="345"/>
                    <a:pt x="8490" y="345"/>
                  </a:cubicBezTo>
                  <a:cubicBezTo>
                    <a:pt x="8262" y="345"/>
                    <a:pt x="8035" y="334"/>
                    <a:pt x="7811" y="334"/>
                  </a:cubicBezTo>
                  <a:cubicBezTo>
                    <a:pt x="7625" y="334"/>
                    <a:pt x="7442" y="342"/>
                    <a:pt x="7263" y="369"/>
                  </a:cubicBezTo>
                  <a:cubicBezTo>
                    <a:pt x="6847" y="440"/>
                    <a:pt x="6430" y="546"/>
                    <a:pt x="6014" y="546"/>
                  </a:cubicBezTo>
                  <a:cubicBezTo>
                    <a:pt x="5942" y="546"/>
                    <a:pt x="5870" y="542"/>
                    <a:pt x="5799" y="535"/>
                  </a:cubicBezTo>
                  <a:cubicBezTo>
                    <a:pt x="5739" y="530"/>
                    <a:pt x="5676" y="527"/>
                    <a:pt x="5614" y="527"/>
                  </a:cubicBezTo>
                  <a:cubicBezTo>
                    <a:pt x="5394" y="527"/>
                    <a:pt x="5180" y="564"/>
                    <a:pt x="5096" y="666"/>
                  </a:cubicBezTo>
                  <a:cubicBezTo>
                    <a:pt x="4918" y="916"/>
                    <a:pt x="4680" y="869"/>
                    <a:pt x="4429" y="893"/>
                  </a:cubicBezTo>
                  <a:cubicBezTo>
                    <a:pt x="4377" y="884"/>
                    <a:pt x="4299" y="856"/>
                    <a:pt x="4242" y="856"/>
                  </a:cubicBezTo>
                  <a:cubicBezTo>
                    <a:pt x="4221" y="856"/>
                    <a:pt x="4204" y="859"/>
                    <a:pt x="4191" y="869"/>
                  </a:cubicBezTo>
                  <a:cubicBezTo>
                    <a:pt x="3834" y="1107"/>
                    <a:pt x="3322" y="1119"/>
                    <a:pt x="3001" y="1345"/>
                  </a:cubicBezTo>
                  <a:cubicBezTo>
                    <a:pt x="2489" y="1702"/>
                    <a:pt x="1786" y="1821"/>
                    <a:pt x="1512" y="2488"/>
                  </a:cubicBezTo>
                  <a:cubicBezTo>
                    <a:pt x="1381" y="2821"/>
                    <a:pt x="1108" y="3131"/>
                    <a:pt x="1108" y="3512"/>
                  </a:cubicBezTo>
                  <a:cubicBezTo>
                    <a:pt x="1108" y="3821"/>
                    <a:pt x="822" y="4012"/>
                    <a:pt x="762" y="4298"/>
                  </a:cubicBezTo>
                  <a:cubicBezTo>
                    <a:pt x="643" y="4798"/>
                    <a:pt x="643" y="5310"/>
                    <a:pt x="572" y="5810"/>
                  </a:cubicBezTo>
                  <a:cubicBezTo>
                    <a:pt x="512" y="6191"/>
                    <a:pt x="453" y="6584"/>
                    <a:pt x="500" y="6953"/>
                  </a:cubicBezTo>
                  <a:cubicBezTo>
                    <a:pt x="524" y="7143"/>
                    <a:pt x="215" y="7143"/>
                    <a:pt x="369" y="7262"/>
                  </a:cubicBezTo>
                  <a:cubicBezTo>
                    <a:pt x="715" y="7560"/>
                    <a:pt x="131" y="7834"/>
                    <a:pt x="358" y="8143"/>
                  </a:cubicBezTo>
                  <a:cubicBezTo>
                    <a:pt x="381" y="8191"/>
                    <a:pt x="238" y="8417"/>
                    <a:pt x="381" y="8608"/>
                  </a:cubicBezTo>
                  <a:cubicBezTo>
                    <a:pt x="619" y="8894"/>
                    <a:pt x="286" y="9155"/>
                    <a:pt x="238" y="9441"/>
                  </a:cubicBezTo>
                  <a:cubicBezTo>
                    <a:pt x="179" y="9941"/>
                    <a:pt x="227" y="10453"/>
                    <a:pt x="24" y="10953"/>
                  </a:cubicBezTo>
                  <a:cubicBezTo>
                    <a:pt x="0" y="11037"/>
                    <a:pt x="131" y="11239"/>
                    <a:pt x="96" y="11418"/>
                  </a:cubicBezTo>
                  <a:cubicBezTo>
                    <a:pt x="88" y="11495"/>
                    <a:pt x="155" y="11522"/>
                    <a:pt x="226" y="11522"/>
                  </a:cubicBezTo>
                  <a:cubicBezTo>
                    <a:pt x="264" y="11522"/>
                    <a:pt x="304" y="11514"/>
                    <a:pt x="334" y="11501"/>
                  </a:cubicBezTo>
                  <a:cubicBezTo>
                    <a:pt x="641" y="11376"/>
                    <a:pt x="955" y="11344"/>
                    <a:pt x="1271" y="11344"/>
                  </a:cubicBezTo>
                  <a:cubicBezTo>
                    <a:pt x="1594" y="11344"/>
                    <a:pt x="1920" y="11378"/>
                    <a:pt x="2242" y="11378"/>
                  </a:cubicBezTo>
                  <a:cubicBezTo>
                    <a:pt x="2325" y="11378"/>
                    <a:pt x="2407" y="11375"/>
                    <a:pt x="2489" y="11370"/>
                  </a:cubicBezTo>
                  <a:cubicBezTo>
                    <a:pt x="2571" y="11365"/>
                    <a:pt x="2655" y="11363"/>
                    <a:pt x="2738" y="11363"/>
                  </a:cubicBezTo>
                  <a:cubicBezTo>
                    <a:pt x="3244" y="11363"/>
                    <a:pt x="3764" y="11443"/>
                    <a:pt x="4275" y="11453"/>
                  </a:cubicBezTo>
                  <a:cubicBezTo>
                    <a:pt x="4414" y="11455"/>
                    <a:pt x="4553" y="11456"/>
                    <a:pt x="4692" y="11456"/>
                  </a:cubicBezTo>
                  <a:cubicBezTo>
                    <a:pt x="5339" y="11456"/>
                    <a:pt x="5988" y="11435"/>
                    <a:pt x="6644" y="11406"/>
                  </a:cubicBezTo>
                  <a:cubicBezTo>
                    <a:pt x="6917" y="11392"/>
                    <a:pt x="7190" y="11386"/>
                    <a:pt x="7463" y="11386"/>
                  </a:cubicBezTo>
                  <a:cubicBezTo>
                    <a:pt x="8369" y="11386"/>
                    <a:pt x="9277" y="11447"/>
                    <a:pt x="10192" y="11465"/>
                  </a:cubicBezTo>
                  <a:cubicBezTo>
                    <a:pt x="10304" y="11467"/>
                    <a:pt x="10578" y="11468"/>
                    <a:pt x="10975" y="11468"/>
                  </a:cubicBezTo>
                  <a:cubicBezTo>
                    <a:pt x="13750" y="11468"/>
                    <a:pt x="22509" y="11431"/>
                    <a:pt x="23301" y="11358"/>
                  </a:cubicBezTo>
                  <a:cubicBezTo>
                    <a:pt x="23932" y="11299"/>
                    <a:pt x="24587" y="11263"/>
                    <a:pt x="25230" y="11227"/>
                  </a:cubicBezTo>
                  <a:cubicBezTo>
                    <a:pt x="25754" y="11191"/>
                    <a:pt x="26278" y="11182"/>
                    <a:pt x="26803" y="11182"/>
                  </a:cubicBezTo>
                  <a:cubicBezTo>
                    <a:pt x="27266" y="11182"/>
                    <a:pt x="27730" y="11189"/>
                    <a:pt x="28194" y="11189"/>
                  </a:cubicBezTo>
                  <a:cubicBezTo>
                    <a:pt x="28579" y="11189"/>
                    <a:pt x="28963" y="11184"/>
                    <a:pt x="29349" y="11168"/>
                  </a:cubicBezTo>
                  <a:cubicBezTo>
                    <a:pt x="29790" y="11150"/>
                    <a:pt x="30233" y="11147"/>
                    <a:pt x="30678" y="11147"/>
                  </a:cubicBezTo>
                  <a:cubicBezTo>
                    <a:pt x="30901" y="11147"/>
                    <a:pt x="31124" y="11148"/>
                    <a:pt x="31347" y="11148"/>
                  </a:cubicBezTo>
                  <a:cubicBezTo>
                    <a:pt x="31570" y="11148"/>
                    <a:pt x="31793" y="11147"/>
                    <a:pt x="32016" y="11144"/>
                  </a:cubicBezTo>
                  <a:cubicBezTo>
                    <a:pt x="32282" y="11140"/>
                    <a:pt x="32547" y="11139"/>
                    <a:pt x="32811" y="11139"/>
                  </a:cubicBezTo>
                  <a:cubicBezTo>
                    <a:pt x="33339" y="11139"/>
                    <a:pt x="33866" y="11144"/>
                    <a:pt x="34398" y="11144"/>
                  </a:cubicBezTo>
                  <a:cubicBezTo>
                    <a:pt x="34695" y="11144"/>
                    <a:pt x="45423" y="11132"/>
                    <a:pt x="45720" y="11132"/>
                  </a:cubicBezTo>
                  <a:cubicBezTo>
                    <a:pt x="45780" y="11131"/>
                    <a:pt x="45839" y="11131"/>
                    <a:pt x="45899" y="11131"/>
                  </a:cubicBezTo>
                  <a:cubicBezTo>
                    <a:pt x="46377" y="11131"/>
                    <a:pt x="46858" y="11154"/>
                    <a:pt x="47336" y="11154"/>
                  </a:cubicBezTo>
                  <a:cubicBezTo>
                    <a:pt x="47657" y="11154"/>
                    <a:pt x="47976" y="11144"/>
                    <a:pt x="48292" y="11108"/>
                  </a:cubicBezTo>
                  <a:cubicBezTo>
                    <a:pt x="49268" y="11013"/>
                    <a:pt x="50245" y="11049"/>
                    <a:pt x="51209" y="11013"/>
                  </a:cubicBezTo>
                  <a:cubicBezTo>
                    <a:pt x="51665" y="10986"/>
                    <a:pt x="52113" y="10792"/>
                    <a:pt x="52575" y="10792"/>
                  </a:cubicBezTo>
                  <a:cubicBezTo>
                    <a:pt x="52729" y="10792"/>
                    <a:pt x="52885" y="10813"/>
                    <a:pt x="53043" y="10870"/>
                  </a:cubicBezTo>
                  <a:cubicBezTo>
                    <a:pt x="53055" y="10870"/>
                    <a:pt x="53102" y="10846"/>
                    <a:pt x="53114" y="10822"/>
                  </a:cubicBezTo>
                  <a:cubicBezTo>
                    <a:pt x="53144" y="10674"/>
                    <a:pt x="53243" y="10646"/>
                    <a:pt x="53349" y="10646"/>
                  </a:cubicBezTo>
                  <a:cubicBezTo>
                    <a:pt x="53412" y="10646"/>
                    <a:pt x="53477" y="10656"/>
                    <a:pt x="53531" y="10656"/>
                  </a:cubicBezTo>
                  <a:cubicBezTo>
                    <a:pt x="53609" y="10661"/>
                    <a:pt x="53688" y="10663"/>
                    <a:pt x="53766" y="10663"/>
                  </a:cubicBezTo>
                  <a:cubicBezTo>
                    <a:pt x="54185" y="10663"/>
                    <a:pt x="54600" y="10597"/>
                    <a:pt x="55018" y="10597"/>
                  </a:cubicBezTo>
                  <a:cubicBezTo>
                    <a:pt x="55196" y="10597"/>
                    <a:pt x="55375" y="10609"/>
                    <a:pt x="55555" y="10644"/>
                  </a:cubicBezTo>
                  <a:cubicBezTo>
                    <a:pt x="55587" y="10650"/>
                    <a:pt x="55622" y="10654"/>
                    <a:pt x="55656" y="10654"/>
                  </a:cubicBezTo>
                  <a:cubicBezTo>
                    <a:pt x="55812" y="10654"/>
                    <a:pt x="55969" y="10585"/>
                    <a:pt x="55960" y="10429"/>
                  </a:cubicBezTo>
                  <a:cubicBezTo>
                    <a:pt x="55936" y="10060"/>
                    <a:pt x="55936" y="9691"/>
                    <a:pt x="55912" y="9322"/>
                  </a:cubicBezTo>
                  <a:cubicBezTo>
                    <a:pt x="55876" y="8941"/>
                    <a:pt x="55841" y="8548"/>
                    <a:pt x="55805" y="8167"/>
                  </a:cubicBezTo>
                  <a:cubicBezTo>
                    <a:pt x="55745" y="7631"/>
                    <a:pt x="55710" y="7084"/>
                    <a:pt x="55650" y="6548"/>
                  </a:cubicBezTo>
                  <a:cubicBezTo>
                    <a:pt x="55603" y="6179"/>
                    <a:pt x="55543" y="5822"/>
                    <a:pt x="55460" y="5476"/>
                  </a:cubicBezTo>
                  <a:cubicBezTo>
                    <a:pt x="55376" y="5167"/>
                    <a:pt x="55519" y="4845"/>
                    <a:pt x="55376" y="4583"/>
                  </a:cubicBezTo>
                  <a:cubicBezTo>
                    <a:pt x="55245" y="4322"/>
                    <a:pt x="55233" y="4072"/>
                    <a:pt x="55210" y="3821"/>
                  </a:cubicBezTo>
                  <a:cubicBezTo>
                    <a:pt x="55210" y="3726"/>
                    <a:pt x="55245" y="3595"/>
                    <a:pt x="55174" y="3560"/>
                  </a:cubicBezTo>
                  <a:cubicBezTo>
                    <a:pt x="54864" y="3393"/>
                    <a:pt x="54852" y="3071"/>
                    <a:pt x="54698" y="2833"/>
                  </a:cubicBezTo>
                  <a:cubicBezTo>
                    <a:pt x="54424" y="2428"/>
                    <a:pt x="54198" y="2000"/>
                    <a:pt x="53781" y="1666"/>
                  </a:cubicBezTo>
                  <a:cubicBezTo>
                    <a:pt x="53567" y="1500"/>
                    <a:pt x="53269" y="1535"/>
                    <a:pt x="53090" y="1369"/>
                  </a:cubicBezTo>
                  <a:cubicBezTo>
                    <a:pt x="52686" y="1012"/>
                    <a:pt x="52138" y="964"/>
                    <a:pt x="51650" y="881"/>
                  </a:cubicBezTo>
                  <a:cubicBezTo>
                    <a:pt x="51114" y="785"/>
                    <a:pt x="50590" y="690"/>
                    <a:pt x="50054" y="595"/>
                  </a:cubicBezTo>
                  <a:cubicBezTo>
                    <a:pt x="49114" y="428"/>
                    <a:pt x="48161" y="309"/>
                    <a:pt x="47209" y="190"/>
                  </a:cubicBezTo>
                  <a:cubicBezTo>
                    <a:pt x="47202" y="190"/>
                    <a:pt x="47196" y="189"/>
                    <a:pt x="47190" y="189"/>
                  </a:cubicBezTo>
                  <a:cubicBezTo>
                    <a:pt x="47097" y="189"/>
                    <a:pt x="47019" y="244"/>
                    <a:pt x="46930" y="244"/>
                  </a:cubicBezTo>
                  <a:cubicBezTo>
                    <a:pt x="46891" y="244"/>
                    <a:pt x="46849" y="234"/>
                    <a:pt x="46804" y="202"/>
                  </a:cubicBezTo>
                  <a:cubicBezTo>
                    <a:pt x="46601" y="82"/>
                    <a:pt x="46351" y="23"/>
                    <a:pt x="46122" y="23"/>
                  </a:cubicBezTo>
                  <a:cubicBezTo>
                    <a:pt x="45988" y="23"/>
                    <a:pt x="45862" y="43"/>
                    <a:pt x="45756" y="83"/>
                  </a:cubicBezTo>
                  <a:cubicBezTo>
                    <a:pt x="45630" y="135"/>
                    <a:pt x="44608" y="154"/>
                    <a:pt x="43218" y="154"/>
                  </a:cubicBezTo>
                  <a:cubicBezTo>
                    <a:pt x="39882" y="154"/>
                    <a:pt x="34428" y="47"/>
                    <a:pt x="34159" y="47"/>
                  </a:cubicBezTo>
                  <a:cubicBezTo>
                    <a:pt x="33915" y="53"/>
                    <a:pt x="33662" y="59"/>
                    <a:pt x="33408" y="59"/>
                  </a:cubicBezTo>
                  <a:cubicBezTo>
                    <a:pt x="33153" y="59"/>
                    <a:pt x="32897" y="53"/>
                    <a:pt x="32647" y="35"/>
                  </a:cubicBezTo>
                  <a:cubicBezTo>
                    <a:pt x="32466" y="24"/>
                    <a:pt x="32269" y="1"/>
                    <a:pt x="32072" y="1"/>
                  </a:cubicBezTo>
                  <a:close/>
                </a:path>
              </a:pathLst>
            </a:custGeom>
            <a:solidFill>
              <a:srgbClr val="EEF0F2"/>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800" b="0" i="0" u="none" strike="noStrike" kern="0" cap="none" spc="0" normalizeH="0" baseline="0" noProof="0" dirty="0">
                <a:ln>
                  <a:noFill/>
                </a:ln>
                <a:solidFill>
                  <a:srgbClr val="FFFFFF"/>
                </a:solidFill>
                <a:effectLst/>
                <a:uLnTx/>
                <a:uFillTx/>
                <a:latin typeface="Fira Sans Extra Condensed"/>
                <a:ea typeface="Fira Sans Extra Condensed"/>
                <a:cs typeface="Fira Sans Extra Condensed"/>
                <a:sym typeface="Fira Sans Extra Condensed"/>
              </a:endParaRPr>
            </a:p>
          </p:txBody>
        </p:sp>
      </p:grpSp>
      <p:sp>
        <p:nvSpPr>
          <p:cNvPr id="8" name="Google Shape;627;p29"/>
          <p:cNvSpPr/>
          <p:nvPr/>
        </p:nvSpPr>
        <p:spPr>
          <a:xfrm>
            <a:off x="3294780" y="3188564"/>
            <a:ext cx="45719" cy="46331"/>
          </a:xfrm>
          <a:custGeom>
            <a:avLst/>
            <a:gdLst/>
            <a:ahLst/>
            <a:cxnLst/>
            <a:rect l="l" t="t" r="r" b="b"/>
            <a:pathLst>
              <a:path w="180" h="148" extrusionOk="0">
                <a:moveTo>
                  <a:pt x="90" y="0"/>
                </a:moveTo>
                <a:cubicBezTo>
                  <a:pt x="54" y="0"/>
                  <a:pt x="35" y="30"/>
                  <a:pt x="25" y="50"/>
                </a:cubicBezTo>
                <a:cubicBezTo>
                  <a:pt x="1" y="98"/>
                  <a:pt x="37" y="121"/>
                  <a:pt x="72" y="145"/>
                </a:cubicBezTo>
                <a:cubicBezTo>
                  <a:pt x="79" y="147"/>
                  <a:pt x="85" y="148"/>
                  <a:pt x="90" y="148"/>
                </a:cubicBezTo>
                <a:cubicBezTo>
                  <a:pt x="126" y="148"/>
                  <a:pt x="145" y="117"/>
                  <a:pt x="156" y="86"/>
                </a:cubicBezTo>
                <a:cubicBezTo>
                  <a:pt x="180" y="50"/>
                  <a:pt x="144" y="14"/>
                  <a:pt x="108" y="2"/>
                </a:cubicBezTo>
                <a:cubicBezTo>
                  <a:pt x="102" y="1"/>
                  <a:pt x="96" y="0"/>
                  <a:pt x="90" y="0"/>
                </a:cubicBezTo>
                <a:close/>
              </a:path>
            </a:pathLst>
          </a:custGeom>
          <a:solidFill>
            <a:srgbClr val="FCBD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 name="Google Shape;630;p29"/>
          <p:cNvSpPr/>
          <p:nvPr/>
        </p:nvSpPr>
        <p:spPr>
          <a:xfrm>
            <a:off x="1385980" y="3061681"/>
            <a:ext cx="58517" cy="49092"/>
          </a:xfrm>
          <a:custGeom>
            <a:avLst/>
            <a:gdLst/>
            <a:ahLst/>
            <a:cxnLst/>
            <a:rect l="l" t="t" r="r" b="b"/>
            <a:pathLst>
              <a:path w="679" h="377" extrusionOk="0">
                <a:moveTo>
                  <a:pt x="272" y="1"/>
                </a:moveTo>
                <a:cubicBezTo>
                  <a:pt x="213" y="1"/>
                  <a:pt x="156" y="16"/>
                  <a:pt x="107" y="55"/>
                </a:cubicBezTo>
                <a:cubicBezTo>
                  <a:pt x="0" y="126"/>
                  <a:pt x="131" y="245"/>
                  <a:pt x="143" y="352"/>
                </a:cubicBezTo>
                <a:cubicBezTo>
                  <a:pt x="143" y="364"/>
                  <a:pt x="167" y="364"/>
                  <a:pt x="191" y="376"/>
                </a:cubicBezTo>
                <a:cubicBezTo>
                  <a:pt x="226" y="315"/>
                  <a:pt x="222" y="189"/>
                  <a:pt x="294" y="189"/>
                </a:cubicBezTo>
                <a:cubicBezTo>
                  <a:pt x="320" y="189"/>
                  <a:pt x="355" y="205"/>
                  <a:pt x="405" y="245"/>
                </a:cubicBezTo>
                <a:cubicBezTo>
                  <a:pt x="456" y="282"/>
                  <a:pt x="511" y="296"/>
                  <a:pt x="569" y="296"/>
                </a:cubicBezTo>
                <a:cubicBezTo>
                  <a:pt x="605" y="296"/>
                  <a:pt x="642" y="290"/>
                  <a:pt x="679" y="281"/>
                </a:cubicBezTo>
                <a:cubicBezTo>
                  <a:pt x="667" y="174"/>
                  <a:pt x="595" y="102"/>
                  <a:pt x="524" y="67"/>
                </a:cubicBezTo>
                <a:cubicBezTo>
                  <a:pt x="447" y="32"/>
                  <a:pt x="357" y="1"/>
                  <a:pt x="272" y="1"/>
                </a:cubicBezTo>
                <a:close/>
              </a:path>
            </a:pathLst>
          </a:custGeom>
          <a:solidFill>
            <a:srgbClr val="FCBD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 name="Google Shape;631;p29"/>
          <p:cNvSpPr/>
          <p:nvPr/>
        </p:nvSpPr>
        <p:spPr>
          <a:xfrm>
            <a:off x="1407430" y="3071960"/>
            <a:ext cx="58517" cy="49092"/>
          </a:xfrm>
          <a:custGeom>
            <a:avLst/>
            <a:gdLst/>
            <a:ahLst/>
            <a:cxnLst/>
            <a:rect l="l" t="t" r="r" b="b"/>
            <a:pathLst>
              <a:path w="72" h="51" extrusionOk="0">
                <a:moveTo>
                  <a:pt x="48" y="0"/>
                </a:moveTo>
                <a:cubicBezTo>
                  <a:pt x="12" y="12"/>
                  <a:pt x="1" y="36"/>
                  <a:pt x="36" y="48"/>
                </a:cubicBezTo>
                <a:cubicBezTo>
                  <a:pt x="36" y="50"/>
                  <a:pt x="37" y="51"/>
                  <a:pt x="39" y="51"/>
                </a:cubicBezTo>
                <a:cubicBezTo>
                  <a:pt x="45" y="51"/>
                  <a:pt x="62" y="36"/>
                  <a:pt x="72" y="36"/>
                </a:cubicBezTo>
                <a:cubicBezTo>
                  <a:pt x="60" y="24"/>
                  <a:pt x="48" y="0"/>
                  <a:pt x="48" y="0"/>
                </a:cubicBezTo>
                <a:close/>
              </a:path>
            </a:pathLst>
          </a:custGeom>
          <a:solidFill>
            <a:srgbClr val="FCBD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 name="Google Shape;632;p29"/>
          <p:cNvSpPr/>
          <p:nvPr/>
        </p:nvSpPr>
        <p:spPr>
          <a:xfrm>
            <a:off x="1401309" y="3071486"/>
            <a:ext cx="58517" cy="49092"/>
          </a:xfrm>
          <a:custGeom>
            <a:avLst/>
            <a:gdLst/>
            <a:ahLst/>
            <a:cxnLst/>
            <a:rect l="l" t="t" r="r" b="b"/>
            <a:pathLst>
              <a:path w="60" h="48" extrusionOk="0">
                <a:moveTo>
                  <a:pt x="36" y="0"/>
                </a:moveTo>
                <a:cubicBezTo>
                  <a:pt x="24" y="0"/>
                  <a:pt x="12" y="12"/>
                  <a:pt x="0" y="12"/>
                </a:cubicBezTo>
                <a:cubicBezTo>
                  <a:pt x="12" y="24"/>
                  <a:pt x="24" y="36"/>
                  <a:pt x="24" y="48"/>
                </a:cubicBezTo>
                <a:cubicBezTo>
                  <a:pt x="36" y="36"/>
                  <a:pt x="48" y="36"/>
                  <a:pt x="60" y="24"/>
                </a:cubicBezTo>
                <a:cubicBezTo>
                  <a:pt x="48" y="12"/>
                  <a:pt x="48" y="0"/>
                  <a:pt x="36" y="0"/>
                </a:cubicBezTo>
                <a:close/>
              </a:path>
            </a:pathLst>
          </a:custGeom>
          <a:solidFill>
            <a:srgbClr val="FCBD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 name="Google Shape;633;p29"/>
          <p:cNvSpPr/>
          <p:nvPr/>
        </p:nvSpPr>
        <p:spPr>
          <a:xfrm>
            <a:off x="2735153" y="2765181"/>
            <a:ext cx="619699" cy="708028"/>
          </a:xfrm>
          <a:custGeom>
            <a:avLst/>
            <a:gdLst/>
            <a:ahLst/>
            <a:cxnLst/>
            <a:rect l="l" t="t" r="r" b="b"/>
            <a:pathLst>
              <a:path w="8311" h="18491" extrusionOk="0">
                <a:moveTo>
                  <a:pt x="5666" y="1075"/>
                </a:moveTo>
                <a:cubicBezTo>
                  <a:pt x="5687" y="1075"/>
                  <a:pt x="5711" y="1082"/>
                  <a:pt x="5739" y="1100"/>
                </a:cubicBezTo>
                <a:cubicBezTo>
                  <a:pt x="5894" y="1207"/>
                  <a:pt x="6144" y="1135"/>
                  <a:pt x="6215" y="1397"/>
                </a:cubicBezTo>
                <a:cubicBezTo>
                  <a:pt x="6334" y="1802"/>
                  <a:pt x="6537" y="2171"/>
                  <a:pt x="6596" y="2588"/>
                </a:cubicBezTo>
                <a:cubicBezTo>
                  <a:pt x="6703" y="3302"/>
                  <a:pt x="7049" y="3969"/>
                  <a:pt x="7025" y="4719"/>
                </a:cubicBezTo>
                <a:cubicBezTo>
                  <a:pt x="7025" y="4945"/>
                  <a:pt x="7168" y="5160"/>
                  <a:pt x="7180" y="5386"/>
                </a:cubicBezTo>
                <a:cubicBezTo>
                  <a:pt x="7275" y="6267"/>
                  <a:pt x="7239" y="7148"/>
                  <a:pt x="7144" y="8041"/>
                </a:cubicBezTo>
                <a:cubicBezTo>
                  <a:pt x="7037" y="9017"/>
                  <a:pt x="6846" y="9982"/>
                  <a:pt x="6572" y="10922"/>
                </a:cubicBezTo>
                <a:cubicBezTo>
                  <a:pt x="6441" y="11387"/>
                  <a:pt x="6275" y="11839"/>
                  <a:pt x="6144" y="12303"/>
                </a:cubicBezTo>
                <a:cubicBezTo>
                  <a:pt x="6025" y="12696"/>
                  <a:pt x="5727" y="13030"/>
                  <a:pt x="5584" y="13435"/>
                </a:cubicBezTo>
                <a:cubicBezTo>
                  <a:pt x="5566" y="13500"/>
                  <a:pt x="5495" y="13500"/>
                  <a:pt x="5429" y="13500"/>
                </a:cubicBezTo>
                <a:cubicBezTo>
                  <a:pt x="5364" y="13500"/>
                  <a:pt x="5304" y="13500"/>
                  <a:pt x="5310" y="13565"/>
                </a:cubicBezTo>
                <a:cubicBezTo>
                  <a:pt x="5310" y="13685"/>
                  <a:pt x="5120" y="13744"/>
                  <a:pt x="5251" y="13911"/>
                </a:cubicBezTo>
                <a:cubicBezTo>
                  <a:pt x="5344" y="14032"/>
                  <a:pt x="5437" y="14058"/>
                  <a:pt x="5536" y="14058"/>
                </a:cubicBezTo>
                <a:cubicBezTo>
                  <a:pt x="5564" y="14058"/>
                  <a:pt x="5591" y="14056"/>
                  <a:pt x="5620" y="14054"/>
                </a:cubicBezTo>
                <a:cubicBezTo>
                  <a:pt x="6026" y="14031"/>
                  <a:pt x="6411" y="13934"/>
                  <a:pt x="6815" y="13934"/>
                </a:cubicBezTo>
                <a:cubicBezTo>
                  <a:pt x="6837" y="13934"/>
                  <a:pt x="6860" y="13934"/>
                  <a:pt x="6882" y="13935"/>
                </a:cubicBezTo>
                <a:cubicBezTo>
                  <a:pt x="7287" y="13958"/>
                  <a:pt x="7299" y="14042"/>
                  <a:pt x="7144" y="14435"/>
                </a:cubicBezTo>
                <a:cubicBezTo>
                  <a:pt x="7084" y="14589"/>
                  <a:pt x="6977" y="14732"/>
                  <a:pt x="6965" y="14923"/>
                </a:cubicBezTo>
                <a:cubicBezTo>
                  <a:pt x="6954" y="15102"/>
                  <a:pt x="6901" y="15355"/>
                  <a:pt x="6618" y="15355"/>
                </a:cubicBezTo>
                <a:cubicBezTo>
                  <a:pt x="6600" y="15355"/>
                  <a:pt x="6581" y="15354"/>
                  <a:pt x="6561" y="15351"/>
                </a:cubicBezTo>
                <a:cubicBezTo>
                  <a:pt x="6550" y="15350"/>
                  <a:pt x="6541" y="15350"/>
                  <a:pt x="6532" y="15350"/>
                </a:cubicBezTo>
                <a:cubicBezTo>
                  <a:pt x="6365" y="15350"/>
                  <a:pt x="6425" y="15559"/>
                  <a:pt x="6346" y="15649"/>
                </a:cubicBezTo>
                <a:cubicBezTo>
                  <a:pt x="6156" y="15840"/>
                  <a:pt x="5846" y="15971"/>
                  <a:pt x="5858" y="16316"/>
                </a:cubicBezTo>
                <a:cubicBezTo>
                  <a:pt x="5858" y="16340"/>
                  <a:pt x="5810" y="16363"/>
                  <a:pt x="5775" y="16375"/>
                </a:cubicBezTo>
                <a:cubicBezTo>
                  <a:pt x="5156" y="16590"/>
                  <a:pt x="4739" y="17149"/>
                  <a:pt x="4132" y="17352"/>
                </a:cubicBezTo>
                <a:cubicBezTo>
                  <a:pt x="3862" y="17442"/>
                  <a:pt x="3575" y="17549"/>
                  <a:pt x="3259" y="17549"/>
                </a:cubicBezTo>
                <a:cubicBezTo>
                  <a:pt x="3116" y="17549"/>
                  <a:pt x="2966" y="17527"/>
                  <a:pt x="2810" y="17471"/>
                </a:cubicBezTo>
                <a:cubicBezTo>
                  <a:pt x="2298" y="17292"/>
                  <a:pt x="2036" y="16971"/>
                  <a:pt x="1834" y="16506"/>
                </a:cubicBezTo>
                <a:cubicBezTo>
                  <a:pt x="1524" y="15792"/>
                  <a:pt x="1203" y="15089"/>
                  <a:pt x="1000" y="14327"/>
                </a:cubicBezTo>
                <a:cubicBezTo>
                  <a:pt x="941" y="14077"/>
                  <a:pt x="965" y="13816"/>
                  <a:pt x="857" y="13577"/>
                </a:cubicBezTo>
                <a:cubicBezTo>
                  <a:pt x="798" y="13423"/>
                  <a:pt x="869" y="13292"/>
                  <a:pt x="1131" y="13292"/>
                </a:cubicBezTo>
                <a:cubicBezTo>
                  <a:pt x="1144" y="13291"/>
                  <a:pt x="1158" y="13291"/>
                  <a:pt x="1171" y="13291"/>
                </a:cubicBezTo>
                <a:cubicBezTo>
                  <a:pt x="1485" y="13291"/>
                  <a:pt x="1738" y="13425"/>
                  <a:pt x="2024" y="13494"/>
                </a:cubicBezTo>
                <a:cubicBezTo>
                  <a:pt x="2141" y="13519"/>
                  <a:pt x="2243" y="13532"/>
                  <a:pt x="2332" y="13532"/>
                </a:cubicBezTo>
                <a:cubicBezTo>
                  <a:pt x="2670" y="13532"/>
                  <a:pt x="2825" y="13346"/>
                  <a:pt x="2929" y="12923"/>
                </a:cubicBezTo>
                <a:cubicBezTo>
                  <a:pt x="3108" y="12220"/>
                  <a:pt x="3203" y="11506"/>
                  <a:pt x="3274" y="10779"/>
                </a:cubicBezTo>
                <a:cubicBezTo>
                  <a:pt x="3322" y="10256"/>
                  <a:pt x="3417" y="9720"/>
                  <a:pt x="3405" y="9196"/>
                </a:cubicBezTo>
                <a:cubicBezTo>
                  <a:pt x="3393" y="8339"/>
                  <a:pt x="3513" y="7493"/>
                  <a:pt x="3417" y="6636"/>
                </a:cubicBezTo>
                <a:cubicBezTo>
                  <a:pt x="3382" y="6255"/>
                  <a:pt x="3417" y="5862"/>
                  <a:pt x="3310" y="5517"/>
                </a:cubicBezTo>
                <a:cubicBezTo>
                  <a:pt x="3132" y="4838"/>
                  <a:pt x="3036" y="4136"/>
                  <a:pt x="2810" y="3469"/>
                </a:cubicBezTo>
                <a:cubicBezTo>
                  <a:pt x="2667" y="3052"/>
                  <a:pt x="2477" y="2636"/>
                  <a:pt x="2429" y="2159"/>
                </a:cubicBezTo>
                <a:cubicBezTo>
                  <a:pt x="2460" y="2157"/>
                  <a:pt x="2491" y="2155"/>
                  <a:pt x="2520" y="2155"/>
                </a:cubicBezTo>
                <a:cubicBezTo>
                  <a:pt x="2759" y="2155"/>
                  <a:pt x="2934" y="2242"/>
                  <a:pt x="3072" y="2433"/>
                </a:cubicBezTo>
                <a:cubicBezTo>
                  <a:pt x="3227" y="2647"/>
                  <a:pt x="3513" y="2636"/>
                  <a:pt x="3727" y="2767"/>
                </a:cubicBezTo>
                <a:cubicBezTo>
                  <a:pt x="3870" y="2850"/>
                  <a:pt x="4001" y="3017"/>
                  <a:pt x="4167" y="3040"/>
                </a:cubicBezTo>
                <a:cubicBezTo>
                  <a:pt x="4200" y="3046"/>
                  <a:pt x="4233" y="3049"/>
                  <a:pt x="4266" y="3049"/>
                </a:cubicBezTo>
                <a:cubicBezTo>
                  <a:pt x="4643" y="3049"/>
                  <a:pt x="5089" y="2698"/>
                  <a:pt x="5144" y="2326"/>
                </a:cubicBezTo>
                <a:cubicBezTo>
                  <a:pt x="5203" y="1969"/>
                  <a:pt x="5334" y="1647"/>
                  <a:pt x="5489" y="1326"/>
                </a:cubicBezTo>
                <a:cubicBezTo>
                  <a:pt x="5538" y="1228"/>
                  <a:pt x="5570" y="1075"/>
                  <a:pt x="5666" y="1075"/>
                </a:cubicBezTo>
                <a:close/>
                <a:moveTo>
                  <a:pt x="5703" y="1"/>
                </a:moveTo>
                <a:cubicBezTo>
                  <a:pt x="5550" y="1"/>
                  <a:pt x="5409" y="66"/>
                  <a:pt x="5310" y="207"/>
                </a:cubicBezTo>
                <a:cubicBezTo>
                  <a:pt x="4989" y="671"/>
                  <a:pt x="4667" y="1159"/>
                  <a:pt x="4596" y="1743"/>
                </a:cubicBezTo>
                <a:cubicBezTo>
                  <a:pt x="4555" y="2021"/>
                  <a:pt x="4424" y="2113"/>
                  <a:pt x="4258" y="2113"/>
                </a:cubicBezTo>
                <a:cubicBezTo>
                  <a:pt x="4182" y="2113"/>
                  <a:pt x="4098" y="2094"/>
                  <a:pt x="4013" y="2064"/>
                </a:cubicBezTo>
                <a:cubicBezTo>
                  <a:pt x="3643" y="1921"/>
                  <a:pt x="3346" y="1659"/>
                  <a:pt x="2965" y="1516"/>
                </a:cubicBezTo>
                <a:cubicBezTo>
                  <a:pt x="2702" y="1416"/>
                  <a:pt x="2404" y="1240"/>
                  <a:pt x="2136" y="1240"/>
                </a:cubicBezTo>
                <a:cubicBezTo>
                  <a:pt x="1991" y="1240"/>
                  <a:pt x="1855" y="1291"/>
                  <a:pt x="1738" y="1433"/>
                </a:cubicBezTo>
                <a:cubicBezTo>
                  <a:pt x="1346" y="1885"/>
                  <a:pt x="1810" y="2600"/>
                  <a:pt x="1965" y="3112"/>
                </a:cubicBezTo>
                <a:cubicBezTo>
                  <a:pt x="2060" y="3469"/>
                  <a:pt x="2155" y="3838"/>
                  <a:pt x="2239" y="4195"/>
                </a:cubicBezTo>
                <a:cubicBezTo>
                  <a:pt x="2417" y="4922"/>
                  <a:pt x="2608" y="5624"/>
                  <a:pt x="2655" y="6374"/>
                </a:cubicBezTo>
                <a:cubicBezTo>
                  <a:pt x="2703" y="6993"/>
                  <a:pt x="2655" y="7600"/>
                  <a:pt x="2679" y="8220"/>
                </a:cubicBezTo>
                <a:cubicBezTo>
                  <a:pt x="2703" y="8827"/>
                  <a:pt x="2560" y="9434"/>
                  <a:pt x="2643" y="10041"/>
                </a:cubicBezTo>
                <a:cubicBezTo>
                  <a:pt x="2715" y="10553"/>
                  <a:pt x="2441" y="11029"/>
                  <a:pt x="2453" y="11541"/>
                </a:cubicBezTo>
                <a:cubicBezTo>
                  <a:pt x="2477" y="11982"/>
                  <a:pt x="2262" y="12399"/>
                  <a:pt x="2358" y="12839"/>
                </a:cubicBezTo>
                <a:cubicBezTo>
                  <a:pt x="2375" y="12920"/>
                  <a:pt x="2367" y="12920"/>
                  <a:pt x="2321" y="12920"/>
                </a:cubicBezTo>
                <a:lnTo>
                  <a:pt x="2321" y="12920"/>
                </a:lnTo>
                <a:cubicBezTo>
                  <a:pt x="2306" y="12920"/>
                  <a:pt x="2286" y="12920"/>
                  <a:pt x="2262" y="12923"/>
                </a:cubicBezTo>
                <a:cubicBezTo>
                  <a:pt x="2238" y="12925"/>
                  <a:pt x="2214" y="12927"/>
                  <a:pt x="2191" y="12927"/>
                </a:cubicBezTo>
                <a:cubicBezTo>
                  <a:pt x="1906" y="12927"/>
                  <a:pt x="1693" y="12739"/>
                  <a:pt x="1429" y="12684"/>
                </a:cubicBezTo>
                <a:cubicBezTo>
                  <a:pt x="1355" y="12668"/>
                  <a:pt x="1281" y="12660"/>
                  <a:pt x="1208" y="12660"/>
                </a:cubicBezTo>
                <a:cubicBezTo>
                  <a:pt x="917" y="12660"/>
                  <a:pt x="638" y="12780"/>
                  <a:pt x="381" y="12923"/>
                </a:cubicBezTo>
                <a:cubicBezTo>
                  <a:pt x="0" y="13149"/>
                  <a:pt x="214" y="13435"/>
                  <a:pt x="238" y="13661"/>
                </a:cubicBezTo>
                <a:cubicBezTo>
                  <a:pt x="298" y="14292"/>
                  <a:pt x="488" y="14887"/>
                  <a:pt x="726" y="15470"/>
                </a:cubicBezTo>
                <a:cubicBezTo>
                  <a:pt x="1203" y="16625"/>
                  <a:pt x="1703" y="17911"/>
                  <a:pt x="2989" y="18411"/>
                </a:cubicBezTo>
                <a:cubicBezTo>
                  <a:pt x="3110" y="18458"/>
                  <a:pt x="3247" y="18490"/>
                  <a:pt x="3381" y="18490"/>
                </a:cubicBezTo>
                <a:cubicBezTo>
                  <a:pt x="3417" y="18490"/>
                  <a:pt x="3453" y="18488"/>
                  <a:pt x="3489" y="18483"/>
                </a:cubicBezTo>
                <a:cubicBezTo>
                  <a:pt x="3620" y="18447"/>
                  <a:pt x="3739" y="18376"/>
                  <a:pt x="3846" y="18304"/>
                </a:cubicBezTo>
                <a:cubicBezTo>
                  <a:pt x="4489" y="17899"/>
                  <a:pt x="5239" y="17602"/>
                  <a:pt x="5822" y="17149"/>
                </a:cubicBezTo>
                <a:cubicBezTo>
                  <a:pt x="6251" y="16816"/>
                  <a:pt x="6680" y="16459"/>
                  <a:pt x="7037" y="16018"/>
                </a:cubicBezTo>
                <a:cubicBezTo>
                  <a:pt x="7477" y="15482"/>
                  <a:pt x="8311" y="14423"/>
                  <a:pt x="7954" y="13673"/>
                </a:cubicBezTo>
                <a:cubicBezTo>
                  <a:pt x="7834" y="13446"/>
                  <a:pt x="7561" y="13280"/>
                  <a:pt x="7323" y="13208"/>
                </a:cubicBezTo>
                <a:cubicBezTo>
                  <a:pt x="7263" y="13196"/>
                  <a:pt x="6394" y="13101"/>
                  <a:pt x="6406" y="13077"/>
                </a:cubicBezTo>
                <a:cubicBezTo>
                  <a:pt x="6882" y="12232"/>
                  <a:pt x="7108" y="11327"/>
                  <a:pt x="7370" y="10434"/>
                </a:cubicBezTo>
                <a:cubicBezTo>
                  <a:pt x="7632" y="9553"/>
                  <a:pt x="7715" y="8636"/>
                  <a:pt x="7823" y="7720"/>
                </a:cubicBezTo>
                <a:cubicBezTo>
                  <a:pt x="7965" y="6612"/>
                  <a:pt x="7799" y="5529"/>
                  <a:pt x="7692" y="4445"/>
                </a:cubicBezTo>
                <a:cubicBezTo>
                  <a:pt x="7644" y="3957"/>
                  <a:pt x="7430" y="3517"/>
                  <a:pt x="7358" y="3040"/>
                </a:cubicBezTo>
                <a:cubicBezTo>
                  <a:pt x="7203" y="2100"/>
                  <a:pt x="6918" y="1219"/>
                  <a:pt x="6382" y="421"/>
                </a:cubicBezTo>
                <a:cubicBezTo>
                  <a:pt x="6202" y="154"/>
                  <a:pt x="5938" y="1"/>
                  <a:pt x="570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3" name="Google Shape;634;p29"/>
          <p:cNvSpPr/>
          <p:nvPr/>
        </p:nvSpPr>
        <p:spPr>
          <a:xfrm>
            <a:off x="2808088" y="2822331"/>
            <a:ext cx="451514" cy="599100"/>
          </a:xfrm>
          <a:custGeom>
            <a:avLst/>
            <a:gdLst/>
            <a:ahLst/>
            <a:cxnLst/>
            <a:rect l="l" t="t" r="r" b="b"/>
            <a:pathLst>
              <a:path w="6502" h="16475" extrusionOk="0">
                <a:moveTo>
                  <a:pt x="4869" y="1"/>
                </a:moveTo>
                <a:cubicBezTo>
                  <a:pt x="4773" y="1"/>
                  <a:pt x="4741" y="154"/>
                  <a:pt x="4692" y="252"/>
                </a:cubicBezTo>
                <a:cubicBezTo>
                  <a:pt x="4537" y="573"/>
                  <a:pt x="4406" y="895"/>
                  <a:pt x="4347" y="1252"/>
                </a:cubicBezTo>
                <a:cubicBezTo>
                  <a:pt x="4292" y="1624"/>
                  <a:pt x="3846" y="1975"/>
                  <a:pt x="3469" y="1975"/>
                </a:cubicBezTo>
                <a:cubicBezTo>
                  <a:pt x="3436" y="1975"/>
                  <a:pt x="3403" y="1972"/>
                  <a:pt x="3370" y="1966"/>
                </a:cubicBezTo>
                <a:cubicBezTo>
                  <a:pt x="3204" y="1943"/>
                  <a:pt x="3073" y="1776"/>
                  <a:pt x="2930" y="1693"/>
                </a:cubicBezTo>
                <a:cubicBezTo>
                  <a:pt x="2716" y="1562"/>
                  <a:pt x="2430" y="1573"/>
                  <a:pt x="2275" y="1359"/>
                </a:cubicBezTo>
                <a:cubicBezTo>
                  <a:pt x="2137" y="1168"/>
                  <a:pt x="1962" y="1081"/>
                  <a:pt x="1723" y="1081"/>
                </a:cubicBezTo>
                <a:cubicBezTo>
                  <a:pt x="1694" y="1081"/>
                  <a:pt x="1663" y="1083"/>
                  <a:pt x="1632" y="1085"/>
                </a:cubicBezTo>
                <a:cubicBezTo>
                  <a:pt x="1680" y="1562"/>
                  <a:pt x="1870" y="1978"/>
                  <a:pt x="2013" y="2395"/>
                </a:cubicBezTo>
                <a:cubicBezTo>
                  <a:pt x="2239" y="3062"/>
                  <a:pt x="2335" y="3764"/>
                  <a:pt x="2513" y="4443"/>
                </a:cubicBezTo>
                <a:cubicBezTo>
                  <a:pt x="2620" y="4788"/>
                  <a:pt x="2585" y="5181"/>
                  <a:pt x="2620" y="5562"/>
                </a:cubicBezTo>
                <a:cubicBezTo>
                  <a:pt x="2716" y="6419"/>
                  <a:pt x="2596" y="7265"/>
                  <a:pt x="2608" y="8122"/>
                </a:cubicBezTo>
                <a:cubicBezTo>
                  <a:pt x="2620" y="8646"/>
                  <a:pt x="2525" y="9182"/>
                  <a:pt x="2477" y="9705"/>
                </a:cubicBezTo>
                <a:cubicBezTo>
                  <a:pt x="2406" y="10432"/>
                  <a:pt x="2311" y="11146"/>
                  <a:pt x="2132" y="11849"/>
                </a:cubicBezTo>
                <a:cubicBezTo>
                  <a:pt x="2028" y="12272"/>
                  <a:pt x="1873" y="12458"/>
                  <a:pt x="1535" y="12458"/>
                </a:cubicBezTo>
                <a:cubicBezTo>
                  <a:pt x="1446" y="12458"/>
                  <a:pt x="1344" y="12445"/>
                  <a:pt x="1227" y="12420"/>
                </a:cubicBezTo>
                <a:cubicBezTo>
                  <a:pt x="941" y="12351"/>
                  <a:pt x="688" y="12217"/>
                  <a:pt x="374" y="12217"/>
                </a:cubicBezTo>
                <a:cubicBezTo>
                  <a:pt x="361" y="12217"/>
                  <a:pt x="347" y="12217"/>
                  <a:pt x="334" y="12218"/>
                </a:cubicBezTo>
                <a:cubicBezTo>
                  <a:pt x="72" y="12218"/>
                  <a:pt x="1" y="12349"/>
                  <a:pt x="60" y="12503"/>
                </a:cubicBezTo>
                <a:cubicBezTo>
                  <a:pt x="168" y="12742"/>
                  <a:pt x="144" y="13003"/>
                  <a:pt x="203" y="13253"/>
                </a:cubicBezTo>
                <a:cubicBezTo>
                  <a:pt x="406" y="14015"/>
                  <a:pt x="727" y="14718"/>
                  <a:pt x="1037" y="15432"/>
                </a:cubicBezTo>
                <a:cubicBezTo>
                  <a:pt x="1239" y="15897"/>
                  <a:pt x="1501" y="16218"/>
                  <a:pt x="2013" y="16397"/>
                </a:cubicBezTo>
                <a:cubicBezTo>
                  <a:pt x="2169" y="16453"/>
                  <a:pt x="2319" y="16475"/>
                  <a:pt x="2462" y="16475"/>
                </a:cubicBezTo>
                <a:cubicBezTo>
                  <a:pt x="2778" y="16475"/>
                  <a:pt x="3065" y="16368"/>
                  <a:pt x="3335" y="16278"/>
                </a:cubicBezTo>
                <a:cubicBezTo>
                  <a:pt x="3942" y="16075"/>
                  <a:pt x="4359" y="15516"/>
                  <a:pt x="4978" y="15301"/>
                </a:cubicBezTo>
                <a:cubicBezTo>
                  <a:pt x="5013" y="15289"/>
                  <a:pt x="5061" y="15266"/>
                  <a:pt x="5061" y="15242"/>
                </a:cubicBezTo>
                <a:cubicBezTo>
                  <a:pt x="5049" y="14897"/>
                  <a:pt x="5359" y="14766"/>
                  <a:pt x="5549" y="14575"/>
                </a:cubicBezTo>
                <a:cubicBezTo>
                  <a:pt x="5628" y="14485"/>
                  <a:pt x="5568" y="14276"/>
                  <a:pt x="5735" y="14276"/>
                </a:cubicBezTo>
                <a:cubicBezTo>
                  <a:pt x="5744" y="14276"/>
                  <a:pt x="5753" y="14276"/>
                  <a:pt x="5764" y="14277"/>
                </a:cubicBezTo>
                <a:cubicBezTo>
                  <a:pt x="5784" y="14280"/>
                  <a:pt x="5803" y="14281"/>
                  <a:pt x="5821" y="14281"/>
                </a:cubicBezTo>
                <a:cubicBezTo>
                  <a:pt x="6104" y="14281"/>
                  <a:pt x="6157" y="14028"/>
                  <a:pt x="6168" y="13849"/>
                </a:cubicBezTo>
                <a:cubicBezTo>
                  <a:pt x="6180" y="13658"/>
                  <a:pt x="6287" y="13515"/>
                  <a:pt x="6347" y="13361"/>
                </a:cubicBezTo>
                <a:cubicBezTo>
                  <a:pt x="6502" y="12968"/>
                  <a:pt x="6490" y="12884"/>
                  <a:pt x="6085" y="12861"/>
                </a:cubicBezTo>
                <a:cubicBezTo>
                  <a:pt x="6063" y="12860"/>
                  <a:pt x="6040" y="12860"/>
                  <a:pt x="6018" y="12860"/>
                </a:cubicBezTo>
                <a:cubicBezTo>
                  <a:pt x="5614" y="12860"/>
                  <a:pt x="5229" y="12957"/>
                  <a:pt x="4823" y="12980"/>
                </a:cubicBezTo>
                <a:cubicBezTo>
                  <a:pt x="4794" y="12982"/>
                  <a:pt x="4767" y="12984"/>
                  <a:pt x="4739" y="12984"/>
                </a:cubicBezTo>
                <a:cubicBezTo>
                  <a:pt x="4640" y="12984"/>
                  <a:pt x="4547" y="12958"/>
                  <a:pt x="4454" y="12837"/>
                </a:cubicBezTo>
                <a:cubicBezTo>
                  <a:pt x="4323" y="12670"/>
                  <a:pt x="4513" y="12611"/>
                  <a:pt x="4513" y="12491"/>
                </a:cubicBezTo>
                <a:cubicBezTo>
                  <a:pt x="4507" y="12426"/>
                  <a:pt x="4567" y="12426"/>
                  <a:pt x="4632" y="12426"/>
                </a:cubicBezTo>
                <a:cubicBezTo>
                  <a:pt x="4698" y="12426"/>
                  <a:pt x="4769" y="12426"/>
                  <a:pt x="4787" y="12361"/>
                </a:cubicBezTo>
                <a:cubicBezTo>
                  <a:pt x="4930" y="11956"/>
                  <a:pt x="5228" y="11622"/>
                  <a:pt x="5347" y="11229"/>
                </a:cubicBezTo>
                <a:cubicBezTo>
                  <a:pt x="5478" y="10765"/>
                  <a:pt x="5644" y="10313"/>
                  <a:pt x="5775" y="9848"/>
                </a:cubicBezTo>
                <a:cubicBezTo>
                  <a:pt x="6049" y="8908"/>
                  <a:pt x="6240" y="7943"/>
                  <a:pt x="6347" y="6967"/>
                </a:cubicBezTo>
                <a:cubicBezTo>
                  <a:pt x="6442" y="6074"/>
                  <a:pt x="6478" y="5193"/>
                  <a:pt x="6383" y="4312"/>
                </a:cubicBezTo>
                <a:cubicBezTo>
                  <a:pt x="6371" y="4086"/>
                  <a:pt x="6228" y="3871"/>
                  <a:pt x="6228" y="3645"/>
                </a:cubicBezTo>
                <a:cubicBezTo>
                  <a:pt x="6252" y="2895"/>
                  <a:pt x="5906" y="2228"/>
                  <a:pt x="5799" y="1514"/>
                </a:cubicBezTo>
                <a:cubicBezTo>
                  <a:pt x="5740" y="1097"/>
                  <a:pt x="5537" y="728"/>
                  <a:pt x="5418" y="323"/>
                </a:cubicBezTo>
                <a:cubicBezTo>
                  <a:pt x="5347" y="61"/>
                  <a:pt x="5097" y="133"/>
                  <a:pt x="4942" y="26"/>
                </a:cubicBezTo>
                <a:cubicBezTo>
                  <a:pt x="4914" y="8"/>
                  <a:pt x="4890" y="1"/>
                  <a:pt x="4869" y="1"/>
                </a:cubicBezTo>
                <a:close/>
              </a:path>
            </a:pathLst>
          </a:custGeom>
          <a:solidFill>
            <a:srgbClr val="FF856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 name="Yuvarlatılmış Dikdörtgen 13"/>
          <p:cNvSpPr/>
          <p:nvPr/>
        </p:nvSpPr>
        <p:spPr>
          <a:xfrm>
            <a:off x="2154702" y="1774581"/>
            <a:ext cx="1809750" cy="708028"/>
          </a:xfrm>
          <a:prstGeom prst="roundRect">
            <a:avLst/>
          </a:prstGeom>
          <a:solidFill>
            <a:srgbClr val="FF856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sz="3600" dirty="0" smtClean="0">
                <a:solidFill>
                  <a:schemeClr val="tx1"/>
                </a:solidFill>
              </a:rPr>
              <a:t>Şehit </a:t>
            </a:r>
          </a:p>
        </p:txBody>
      </p:sp>
      <p:sp>
        <p:nvSpPr>
          <p:cNvPr id="15" name="Dikdörtgen 14"/>
          <p:cNvSpPr/>
          <p:nvPr/>
        </p:nvSpPr>
        <p:spPr>
          <a:xfrm>
            <a:off x="1120140" y="3792309"/>
            <a:ext cx="4211515" cy="2355271"/>
          </a:xfrm>
          <a:prstGeom prst="rect">
            <a:avLst/>
          </a:prstGeom>
        </p:spPr>
        <p:txBody>
          <a:bodyPr wrap="square">
            <a:spAutoFit/>
          </a:bodyPr>
          <a:lstStyle/>
          <a:p>
            <a:pPr algn="just"/>
            <a:r>
              <a:rPr lang="tr-TR" sz="2400" dirty="0"/>
              <a:t>Allah (c.c.) yolunda veya Allah’ın (c.c.) kutsal kabul ettiği din, vatan, namus, mal ve can </a:t>
            </a:r>
            <a:r>
              <a:rPr lang="tr-TR" sz="2400" dirty="0" smtClean="0"/>
              <a:t>güvenliği için </a:t>
            </a:r>
            <a:r>
              <a:rPr lang="tr-TR" sz="2400" dirty="0"/>
              <a:t>savaşıp cihat ederken öldürülen mümin demektir.</a:t>
            </a:r>
          </a:p>
        </p:txBody>
      </p:sp>
      <p:grpSp>
        <p:nvGrpSpPr>
          <p:cNvPr id="16" name="Grup 15"/>
          <p:cNvGrpSpPr/>
          <p:nvPr/>
        </p:nvGrpSpPr>
        <p:grpSpPr>
          <a:xfrm>
            <a:off x="6668086" y="3566159"/>
            <a:ext cx="4867422" cy="2623625"/>
            <a:chOff x="6362700" y="4329014"/>
            <a:chExt cx="3267296" cy="2205135"/>
          </a:xfrm>
        </p:grpSpPr>
        <p:sp>
          <p:nvSpPr>
            <p:cNvPr id="17" name="Google Shape;625;p29"/>
            <p:cNvSpPr/>
            <p:nvPr/>
          </p:nvSpPr>
          <p:spPr>
            <a:xfrm>
              <a:off x="6362700" y="4329014"/>
              <a:ext cx="3267296" cy="2205135"/>
            </a:xfrm>
            <a:custGeom>
              <a:avLst/>
              <a:gdLst/>
              <a:ahLst/>
              <a:cxnLst/>
              <a:rect l="l" t="t" r="r" b="b"/>
              <a:pathLst>
                <a:path w="59818" h="56585" extrusionOk="0">
                  <a:moveTo>
                    <a:pt x="33549" y="931"/>
                  </a:moveTo>
                  <a:cubicBezTo>
                    <a:pt x="33746" y="931"/>
                    <a:pt x="33943" y="954"/>
                    <a:pt x="34124" y="965"/>
                  </a:cubicBezTo>
                  <a:cubicBezTo>
                    <a:pt x="34374" y="983"/>
                    <a:pt x="34630" y="989"/>
                    <a:pt x="34885" y="989"/>
                  </a:cubicBezTo>
                  <a:cubicBezTo>
                    <a:pt x="35139" y="989"/>
                    <a:pt x="35392" y="983"/>
                    <a:pt x="35636" y="977"/>
                  </a:cubicBezTo>
                  <a:cubicBezTo>
                    <a:pt x="35905" y="977"/>
                    <a:pt x="41359" y="1084"/>
                    <a:pt x="44695" y="1084"/>
                  </a:cubicBezTo>
                  <a:cubicBezTo>
                    <a:pt x="46085" y="1084"/>
                    <a:pt x="47107" y="1065"/>
                    <a:pt x="47233" y="1013"/>
                  </a:cubicBezTo>
                  <a:cubicBezTo>
                    <a:pt x="47339" y="973"/>
                    <a:pt x="47465" y="953"/>
                    <a:pt x="47599" y="953"/>
                  </a:cubicBezTo>
                  <a:cubicBezTo>
                    <a:pt x="47828" y="953"/>
                    <a:pt x="48078" y="1012"/>
                    <a:pt x="48281" y="1132"/>
                  </a:cubicBezTo>
                  <a:cubicBezTo>
                    <a:pt x="48326" y="1164"/>
                    <a:pt x="48368" y="1174"/>
                    <a:pt x="48407" y="1174"/>
                  </a:cubicBezTo>
                  <a:cubicBezTo>
                    <a:pt x="48496" y="1174"/>
                    <a:pt x="48574" y="1119"/>
                    <a:pt x="48667" y="1119"/>
                  </a:cubicBezTo>
                  <a:cubicBezTo>
                    <a:pt x="48673" y="1119"/>
                    <a:pt x="48679" y="1120"/>
                    <a:pt x="48686" y="1120"/>
                  </a:cubicBezTo>
                  <a:cubicBezTo>
                    <a:pt x="49638" y="1239"/>
                    <a:pt x="50591" y="1358"/>
                    <a:pt x="51531" y="1525"/>
                  </a:cubicBezTo>
                  <a:cubicBezTo>
                    <a:pt x="52067" y="1620"/>
                    <a:pt x="52591" y="1715"/>
                    <a:pt x="53127" y="1811"/>
                  </a:cubicBezTo>
                  <a:cubicBezTo>
                    <a:pt x="53615" y="1894"/>
                    <a:pt x="54163" y="1942"/>
                    <a:pt x="54567" y="2299"/>
                  </a:cubicBezTo>
                  <a:cubicBezTo>
                    <a:pt x="54746" y="2465"/>
                    <a:pt x="55044" y="2430"/>
                    <a:pt x="55258" y="2596"/>
                  </a:cubicBezTo>
                  <a:cubicBezTo>
                    <a:pt x="55675" y="2930"/>
                    <a:pt x="55901" y="3358"/>
                    <a:pt x="56175" y="3763"/>
                  </a:cubicBezTo>
                  <a:cubicBezTo>
                    <a:pt x="56329" y="4001"/>
                    <a:pt x="56341" y="4323"/>
                    <a:pt x="56651" y="4490"/>
                  </a:cubicBezTo>
                  <a:cubicBezTo>
                    <a:pt x="56722" y="4525"/>
                    <a:pt x="56687" y="4656"/>
                    <a:pt x="56687" y="4751"/>
                  </a:cubicBezTo>
                  <a:cubicBezTo>
                    <a:pt x="56710" y="5002"/>
                    <a:pt x="56722" y="5252"/>
                    <a:pt x="56853" y="5513"/>
                  </a:cubicBezTo>
                  <a:cubicBezTo>
                    <a:pt x="56996" y="5775"/>
                    <a:pt x="56853" y="6097"/>
                    <a:pt x="56937" y="6406"/>
                  </a:cubicBezTo>
                  <a:cubicBezTo>
                    <a:pt x="57020" y="6752"/>
                    <a:pt x="57080" y="7109"/>
                    <a:pt x="57127" y="7478"/>
                  </a:cubicBezTo>
                  <a:cubicBezTo>
                    <a:pt x="57187" y="8014"/>
                    <a:pt x="57222" y="8561"/>
                    <a:pt x="57282" y="9097"/>
                  </a:cubicBezTo>
                  <a:cubicBezTo>
                    <a:pt x="57318" y="9478"/>
                    <a:pt x="57353" y="9871"/>
                    <a:pt x="57389" y="10252"/>
                  </a:cubicBezTo>
                  <a:cubicBezTo>
                    <a:pt x="57413" y="10621"/>
                    <a:pt x="57413" y="10990"/>
                    <a:pt x="57437" y="11359"/>
                  </a:cubicBezTo>
                  <a:cubicBezTo>
                    <a:pt x="57446" y="11515"/>
                    <a:pt x="57289" y="11584"/>
                    <a:pt x="57133" y="11584"/>
                  </a:cubicBezTo>
                  <a:cubicBezTo>
                    <a:pt x="57099" y="11584"/>
                    <a:pt x="57064" y="11580"/>
                    <a:pt x="57032" y="11574"/>
                  </a:cubicBezTo>
                  <a:cubicBezTo>
                    <a:pt x="56852" y="11539"/>
                    <a:pt x="56673" y="11527"/>
                    <a:pt x="56495" y="11527"/>
                  </a:cubicBezTo>
                  <a:cubicBezTo>
                    <a:pt x="56077" y="11527"/>
                    <a:pt x="55662" y="11593"/>
                    <a:pt x="55243" y="11593"/>
                  </a:cubicBezTo>
                  <a:cubicBezTo>
                    <a:pt x="55165" y="11593"/>
                    <a:pt x="55086" y="11591"/>
                    <a:pt x="55008" y="11586"/>
                  </a:cubicBezTo>
                  <a:cubicBezTo>
                    <a:pt x="54954" y="11586"/>
                    <a:pt x="54889" y="11576"/>
                    <a:pt x="54826" y="11576"/>
                  </a:cubicBezTo>
                  <a:cubicBezTo>
                    <a:pt x="54720" y="11576"/>
                    <a:pt x="54621" y="11604"/>
                    <a:pt x="54591" y="11752"/>
                  </a:cubicBezTo>
                  <a:cubicBezTo>
                    <a:pt x="54579" y="11776"/>
                    <a:pt x="54532" y="11800"/>
                    <a:pt x="54520" y="11800"/>
                  </a:cubicBezTo>
                  <a:cubicBezTo>
                    <a:pt x="54362" y="11743"/>
                    <a:pt x="54206" y="11722"/>
                    <a:pt x="54052" y="11722"/>
                  </a:cubicBezTo>
                  <a:cubicBezTo>
                    <a:pt x="53590" y="11722"/>
                    <a:pt x="53142" y="11916"/>
                    <a:pt x="52686" y="11943"/>
                  </a:cubicBezTo>
                  <a:cubicBezTo>
                    <a:pt x="51722" y="11979"/>
                    <a:pt x="50745" y="11943"/>
                    <a:pt x="49769" y="12038"/>
                  </a:cubicBezTo>
                  <a:cubicBezTo>
                    <a:pt x="49453" y="12074"/>
                    <a:pt x="49134" y="12084"/>
                    <a:pt x="48813" y="12084"/>
                  </a:cubicBezTo>
                  <a:cubicBezTo>
                    <a:pt x="48335" y="12084"/>
                    <a:pt x="47854" y="12061"/>
                    <a:pt x="47376" y="12061"/>
                  </a:cubicBezTo>
                  <a:cubicBezTo>
                    <a:pt x="47316" y="12061"/>
                    <a:pt x="47257" y="12061"/>
                    <a:pt x="47197" y="12062"/>
                  </a:cubicBezTo>
                  <a:cubicBezTo>
                    <a:pt x="46900" y="12062"/>
                    <a:pt x="36172" y="12074"/>
                    <a:pt x="35875" y="12074"/>
                  </a:cubicBezTo>
                  <a:cubicBezTo>
                    <a:pt x="35343" y="12074"/>
                    <a:pt x="34816" y="12069"/>
                    <a:pt x="34288" y="12069"/>
                  </a:cubicBezTo>
                  <a:cubicBezTo>
                    <a:pt x="34024" y="12069"/>
                    <a:pt x="33759" y="12070"/>
                    <a:pt x="33493" y="12074"/>
                  </a:cubicBezTo>
                  <a:cubicBezTo>
                    <a:pt x="33270" y="12077"/>
                    <a:pt x="33047" y="12078"/>
                    <a:pt x="32824" y="12078"/>
                  </a:cubicBezTo>
                  <a:cubicBezTo>
                    <a:pt x="32601" y="12078"/>
                    <a:pt x="32378" y="12077"/>
                    <a:pt x="32155" y="12077"/>
                  </a:cubicBezTo>
                  <a:cubicBezTo>
                    <a:pt x="31710" y="12077"/>
                    <a:pt x="31267" y="12080"/>
                    <a:pt x="30826" y="12098"/>
                  </a:cubicBezTo>
                  <a:cubicBezTo>
                    <a:pt x="30440" y="12114"/>
                    <a:pt x="30056" y="12119"/>
                    <a:pt x="29671" y="12119"/>
                  </a:cubicBezTo>
                  <a:cubicBezTo>
                    <a:pt x="29207" y="12119"/>
                    <a:pt x="28743" y="12112"/>
                    <a:pt x="28280" y="12112"/>
                  </a:cubicBezTo>
                  <a:cubicBezTo>
                    <a:pt x="27755" y="12112"/>
                    <a:pt x="27231" y="12121"/>
                    <a:pt x="26707" y="12157"/>
                  </a:cubicBezTo>
                  <a:cubicBezTo>
                    <a:pt x="26064" y="12193"/>
                    <a:pt x="25409" y="12229"/>
                    <a:pt x="24778" y="12288"/>
                  </a:cubicBezTo>
                  <a:cubicBezTo>
                    <a:pt x="23986" y="12361"/>
                    <a:pt x="15227" y="12398"/>
                    <a:pt x="12452" y="12398"/>
                  </a:cubicBezTo>
                  <a:cubicBezTo>
                    <a:pt x="12055" y="12398"/>
                    <a:pt x="11781" y="12397"/>
                    <a:pt x="11669" y="12395"/>
                  </a:cubicBezTo>
                  <a:cubicBezTo>
                    <a:pt x="10754" y="12377"/>
                    <a:pt x="9846" y="12316"/>
                    <a:pt x="8940" y="12316"/>
                  </a:cubicBezTo>
                  <a:cubicBezTo>
                    <a:pt x="8667" y="12316"/>
                    <a:pt x="8394" y="12322"/>
                    <a:pt x="8121" y="12336"/>
                  </a:cubicBezTo>
                  <a:cubicBezTo>
                    <a:pt x="7465" y="12365"/>
                    <a:pt x="6816" y="12386"/>
                    <a:pt x="6169" y="12386"/>
                  </a:cubicBezTo>
                  <a:cubicBezTo>
                    <a:pt x="6030" y="12386"/>
                    <a:pt x="5891" y="12385"/>
                    <a:pt x="5752" y="12383"/>
                  </a:cubicBezTo>
                  <a:cubicBezTo>
                    <a:pt x="5241" y="12373"/>
                    <a:pt x="4721" y="12293"/>
                    <a:pt x="4215" y="12293"/>
                  </a:cubicBezTo>
                  <a:cubicBezTo>
                    <a:pt x="4132" y="12293"/>
                    <a:pt x="4048" y="12295"/>
                    <a:pt x="3966" y="12300"/>
                  </a:cubicBezTo>
                  <a:cubicBezTo>
                    <a:pt x="3884" y="12305"/>
                    <a:pt x="3802" y="12308"/>
                    <a:pt x="3719" y="12308"/>
                  </a:cubicBezTo>
                  <a:cubicBezTo>
                    <a:pt x="3397" y="12308"/>
                    <a:pt x="3071" y="12274"/>
                    <a:pt x="2748" y="12274"/>
                  </a:cubicBezTo>
                  <a:cubicBezTo>
                    <a:pt x="2432" y="12274"/>
                    <a:pt x="2118" y="12306"/>
                    <a:pt x="1811" y="12431"/>
                  </a:cubicBezTo>
                  <a:cubicBezTo>
                    <a:pt x="1781" y="12444"/>
                    <a:pt x="1741" y="12452"/>
                    <a:pt x="1703" y="12452"/>
                  </a:cubicBezTo>
                  <a:cubicBezTo>
                    <a:pt x="1632" y="12452"/>
                    <a:pt x="1565" y="12425"/>
                    <a:pt x="1573" y="12348"/>
                  </a:cubicBezTo>
                  <a:cubicBezTo>
                    <a:pt x="1608" y="12169"/>
                    <a:pt x="1477" y="11967"/>
                    <a:pt x="1501" y="11883"/>
                  </a:cubicBezTo>
                  <a:cubicBezTo>
                    <a:pt x="1704" y="11383"/>
                    <a:pt x="1656" y="10871"/>
                    <a:pt x="1715" y="10371"/>
                  </a:cubicBezTo>
                  <a:cubicBezTo>
                    <a:pt x="1763" y="10085"/>
                    <a:pt x="2096" y="9824"/>
                    <a:pt x="1858" y="9538"/>
                  </a:cubicBezTo>
                  <a:cubicBezTo>
                    <a:pt x="1715" y="9347"/>
                    <a:pt x="1858" y="9121"/>
                    <a:pt x="1835" y="9073"/>
                  </a:cubicBezTo>
                  <a:cubicBezTo>
                    <a:pt x="1608" y="8764"/>
                    <a:pt x="2192" y="8490"/>
                    <a:pt x="1846" y="8192"/>
                  </a:cubicBezTo>
                  <a:cubicBezTo>
                    <a:pt x="1692" y="8073"/>
                    <a:pt x="2001" y="8073"/>
                    <a:pt x="1977" y="7883"/>
                  </a:cubicBezTo>
                  <a:cubicBezTo>
                    <a:pt x="1930" y="7514"/>
                    <a:pt x="1989" y="7121"/>
                    <a:pt x="2049" y="6740"/>
                  </a:cubicBezTo>
                  <a:cubicBezTo>
                    <a:pt x="2120" y="6240"/>
                    <a:pt x="2120" y="5728"/>
                    <a:pt x="2239" y="5228"/>
                  </a:cubicBezTo>
                  <a:cubicBezTo>
                    <a:pt x="2299" y="4942"/>
                    <a:pt x="2585" y="4751"/>
                    <a:pt x="2585" y="4442"/>
                  </a:cubicBezTo>
                  <a:cubicBezTo>
                    <a:pt x="2585" y="4061"/>
                    <a:pt x="2858" y="3751"/>
                    <a:pt x="2989" y="3418"/>
                  </a:cubicBezTo>
                  <a:cubicBezTo>
                    <a:pt x="3263" y="2751"/>
                    <a:pt x="3966" y="2632"/>
                    <a:pt x="4478" y="2275"/>
                  </a:cubicBezTo>
                  <a:cubicBezTo>
                    <a:pt x="4799" y="2049"/>
                    <a:pt x="5311" y="2037"/>
                    <a:pt x="5668" y="1799"/>
                  </a:cubicBezTo>
                  <a:cubicBezTo>
                    <a:pt x="5681" y="1789"/>
                    <a:pt x="5698" y="1786"/>
                    <a:pt x="5719" y="1786"/>
                  </a:cubicBezTo>
                  <a:cubicBezTo>
                    <a:pt x="5776" y="1786"/>
                    <a:pt x="5854" y="1814"/>
                    <a:pt x="5906" y="1823"/>
                  </a:cubicBezTo>
                  <a:cubicBezTo>
                    <a:pt x="6157" y="1799"/>
                    <a:pt x="6395" y="1846"/>
                    <a:pt x="6573" y="1596"/>
                  </a:cubicBezTo>
                  <a:cubicBezTo>
                    <a:pt x="6657" y="1494"/>
                    <a:pt x="6871" y="1457"/>
                    <a:pt x="7091" y="1457"/>
                  </a:cubicBezTo>
                  <a:cubicBezTo>
                    <a:pt x="7153" y="1457"/>
                    <a:pt x="7216" y="1460"/>
                    <a:pt x="7276" y="1465"/>
                  </a:cubicBezTo>
                  <a:cubicBezTo>
                    <a:pt x="7347" y="1472"/>
                    <a:pt x="7419" y="1476"/>
                    <a:pt x="7491" y="1476"/>
                  </a:cubicBezTo>
                  <a:cubicBezTo>
                    <a:pt x="7907" y="1476"/>
                    <a:pt x="8324" y="1370"/>
                    <a:pt x="8740" y="1299"/>
                  </a:cubicBezTo>
                  <a:cubicBezTo>
                    <a:pt x="8919" y="1272"/>
                    <a:pt x="9102" y="1264"/>
                    <a:pt x="9288" y="1264"/>
                  </a:cubicBezTo>
                  <a:cubicBezTo>
                    <a:pt x="9512" y="1264"/>
                    <a:pt x="9739" y="1275"/>
                    <a:pt x="9967" y="1275"/>
                  </a:cubicBezTo>
                  <a:cubicBezTo>
                    <a:pt x="10044" y="1275"/>
                    <a:pt x="10122" y="1281"/>
                    <a:pt x="10199" y="1281"/>
                  </a:cubicBezTo>
                  <a:cubicBezTo>
                    <a:pt x="10332" y="1281"/>
                    <a:pt x="10460" y="1262"/>
                    <a:pt x="10574" y="1156"/>
                  </a:cubicBezTo>
                  <a:cubicBezTo>
                    <a:pt x="10610" y="1120"/>
                    <a:pt x="10646" y="1106"/>
                    <a:pt x="10685" y="1106"/>
                  </a:cubicBezTo>
                  <a:cubicBezTo>
                    <a:pt x="10734" y="1106"/>
                    <a:pt x="10787" y="1129"/>
                    <a:pt x="10848" y="1156"/>
                  </a:cubicBezTo>
                  <a:cubicBezTo>
                    <a:pt x="10976" y="1228"/>
                    <a:pt x="11102" y="1253"/>
                    <a:pt x="11229" y="1253"/>
                  </a:cubicBezTo>
                  <a:cubicBezTo>
                    <a:pt x="11398" y="1253"/>
                    <a:pt x="11569" y="1208"/>
                    <a:pt x="11752" y="1168"/>
                  </a:cubicBezTo>
                  <a:cubicBezTo>
                    <a:pt x="11929" y="1129"/>
                    <a:pt x="16468" y="986"/>
                    <a:pt x="19737" y="986"/>
                  </a:cubicBezTo>
                  <a:cubicBezTo>
                    <a:pt x="21529" y="986"/>
                    <a:pt x="22938" y="1029"/>
                    <a:pt x="23040" y="1156"/>
                  </a:cubicBezTo>
                  <a:cubicBezTo>
                    <a:pt x="23147" y="1084"/>
                    <a:pt x="23257" y="1069"/>
                    <a:pt x="23368" y="1069"/>
                  </a:cubicBezTo>
                  <a:cubicBezTo>
                    <a:pt x="23448" y="1069"/>
                    <a:pt x="23529" y="1077"/>
                    <a:pt x="23609" y="1077"/>
                  </a:cubicBezTo>
                  <a:cubicBezTo>
                    <a:pt x="23642" y="1077"/>
                    <a:pt x="23674" y="1076"/>
                    <a:pt x="23706" y="1072"/>
                  </a:cubicBezTo>
                  <a:cubicBezTo>
                    <a:pt x="23776" y="1058"/>
                    <a:pt x="23834" y="1032"/>
                    <a:pt x="23894" y="1032"/>
                  </a:cubicBezTo>
                  <a:cubicBezTo>
                    <a:pt x="23936" y="1032"/>
                    <a:pt x="23979" y="1045"/>
                    <a:pt x="24028" y="1084"/>
                  </a:cubicBezTo>
                  <a:cubicBezTo>
                    <a:pt x="24083" y="1124"/>
                    <a:pt x="24148" y="1141"/>
                    <a:pt x="24212" y="1141"/>
                  </a:cubicBezTo>
                  <a:cubicBezTo>
                    <a:pt x="24300" y="1141"/>
                    <a:pt x="24384" y="1109"/>
                    <a:pt x="24433" y="1061"/>
                  </a:cubicBezTo>
                  <a:cubicBezTo>
                    <a:pt x="24481" y="1020"/>
                    <a:pt x="24521" y="1007"/>
                    <a:pt x="24557" y="1007"/>
                  </a:cubicBezTo>
                  <a:cubicBezTo>
                    <a:pt x="24620" y="1007"/>
                    <a:pt x="24668" y="1049"/>
                    <a:pt x="24718" y="1049"/>
                  </a:cubicBezTo>
                  <a:cubicBezTo>
                    <a:pt x="24722" y="1049"/>
                    <a:pt x="24726" y="1049"/>
                    <a:pt x="24730" y="1049"/>
                  </a:cubicBezTo>
                  <a:cubicBezTo>
                    <a:pt x="24872" y="1049"/>
                    <a:pt x="25037" y="1170"/>
                    <a:pt x="25182" y="1170"/>
                  </a:cubicBezTo>
                  <a:cubicBezTo>
                    <a:pt x="25268" y="1170"/>
                    <a:pt x="25347" y="1127"/>
                    <a:pt x="25409" y="989"/>
                  </a:cubicBezTo>
                  <a:cubicBezTo>
                    <a:pt x="25437" y="1015"/>
                    <a:pt x="25469" y="1024"/>
                    <a:pt x="25503" y="1024"/>
                  </a:cubicBezTo>
                  <a:cubicBezTo>
                    <a:pt x="25579" y="1024"/>
                    <a:pt x="25665" y="979"/>
                    <a:pt x="25746" y="979"/>
                  </a:cubicBezTo>
                  <a:cubicBezTo>
                    <a:pt x="25810" y="979"/>
                    <a:pt x="25870" y="1007"/>
                    <a:pt x="25921" y="1108"/>
                  </a:cubicBezTo>
                  <a:cubicBezTo>
                    <a:pt x="25937" y="1143"/>
                    <a:pt x="25948" y="1157"/>
                    <a:pt x="25957" y="1157"/>
                  </a:cubicBezTo>
                  <a:cubicBezTo>
                    <a:pt x="25989" y="1157"/>
                    <a:pt x="25993" y="994"/>
                    <a:pt x="26085" y="994"/>
                  </a:cubicBezTo>
                  <a:cubicBezTo>
                    <a:pt x="26103" y="994"/>
                    <a:pt x="26123" y="999"/>
                    <a:pt x="26147" y="1013"/>
                  </a:cubicBezTo>
                  <a:cubicBezTo>
                    <a:pt x="26208" y="1045"/>
                    <a:pt x="26273" y="1056"/>
                    <a:pt x="26340" y="1056"/>
                  </a:cubicBezTo>
                  <a:cubicBezTo>
                    <a:pt x="26505" y="1056"/>
                    <a:pt x="26683" y="987"/>
                    <a:pt x="26838" y="987"/>
                  </a:cubicBezTo>
                  <a:cubicBezTo>
                    <a:pt x="26854" y="987"/>
                    <a:pt x="26870" y="987"/>
                    <a:pt x="26885" y="989"/>
                  </a:cubicBezTo>
                  <a:cubicBezTo>
                    <a:pt x="26924" y="993"/>
                    <a:pt x="26964" y="995"/>
                    <a:pt x="27003" y="995"/>
                  </a:cubicBezTo>
                  <a:cubicBezTo>
                    <a:pt x="27153" y="995"/>
                    <a:pt x="27308" y="971"/>
                    <a:pt x="27461" y="971"/>
                  </a:cubicBezTo>
                  <a:cubicBezTo>
                    <a:pt x="27603" y="971"/>
                    <a:pt x="27742" y="992"/>
                    <a:pt x="27874" y="1072"/>
                  </a:cubicBezTo>
                  <a:cubicBezTo>
                    <a:pt x="27905" y="1094"/>
                    <a:pt x="27934" y="1103"/>
                    <a:pt x="27962" y="1103"/>
                  </a:cubicBezTo>
                  <a:cubicBezTo>
                    <a:pt x="28059" y="1103"/>
                    <a:pt x="28138" y="997"/>
                    <a:pt x="28243" y="997"/>
                  </a:cubicBezTo>
                  <a:cubicBezTo>
                    <a:pt x="28254" y="997"/>
                    <a:pt x="28266" y="998"/>
                    <a:pt x="28278" y="1001"/>
                  </a:cubicBezTo>
                  <a:cubicBezTo>
                    <a:pt x="28446" y="1032"/>
                    <a:pt x="28616" y="1039"/>
                    <a:pt x="28784" y="1039"/>
                  </a:cubicBezTo>
                  <a:cubicBezTo>
                    <a:pt x="28890" y="1039"/>
                    <a:pt x="28996" y="1036"/>
                    <a:pt x="29100" y="1036"/>
                  </a:cubicBezTo>
                  <a:cubicBezTo>
                    <a:pt x="29205" y="1036"/>
                    <a:pt x="29309" y="1039"/>
                    <a:pt x="29409" y="1049"/>
                  </a:cubicBezTo>
                  <a:cubicBezTo>
                    <a:pt x="29455" y="1053"/>
                    <a:pt x="29501" y="1055"/>
                    <a:pt x="29546" y="1055"/>
                  </a:cubicBezTo>
                  <a:cubicBezTo>
                    <a:pt x="29801" y="1055"/>
                    <a:pt x="30053" y="997"/>
                    <a:pt x="30266" y="997"/>
                  </a:cubicBezTo>
                  <a:cubicBezTo>
                    <a:pt x="30325" y="997"/>
                    <a:pt x="30381" y="1002"/>
                    <a:pt x="30433" y="1013"/>
                  </a:cubicBezTo>
                  <a:cubicBezTo>
                    <a:pt x="30518" y="1035"/>
                    <a:pt x="30600" y="1044"/>
                    <a:pt x="30680" y="1044"/>
                  </a:cubicBezTo>
                  <a:cubicBezTo>
                    <a:pt x="30919" y="1044"/>
                    <a:pt x="31139" y="969"/>
                    <a:pt x="31336" y="969"/>
                  </a:cubicBezTo>
                  <a:cubicBezTo>
                    <a:pt x="31390" y="969"/>
                    <a:pt x="31442" y="975"/>
                    <a:pt x="31493" y="989"/>
                  </a:cubicBezTo>
                  <a:cubicBezTo>
                    <a:pt x="31579" y="1015"/>
                    <a:pt x="31666" y="1024"/>
                    <a:pt x="31753" y="1024"/>
                  </a:cubicBezTo>
                  <a:cubicBezTo>
                    <a:pt x="31989" y="1024"/>
                    <a:pt x="32226" y="954"/>
                    <a:pt x="32453" y="954"/>
                  </a:cubicBezTo>
                  <a:cubicBezTo>
                    <a:pt x="32602" y="954"/>
                    <a:pt x="32747" y="984"/>
                    <a:pt x="32886" y="1084"/>
                  </a:cubicBezTo>
                  <a:cubicBezTo>
                    <a:pt x="33091" y="963"/>
                    <a:pt x="33320" y="931"/>
                    <a:pt x="33549" y="931"/>
                  </a:cubicBezTo>
                  <a:close/>
                  <a:moveTo>
                    <a:pt x="56971" y="12372"/>
                  </a:moveTo>
                  <a:cubicBezTo>
                    <a:pt x="57080" y="12372"/>
                    <a:pt x="57201" y="12571"/>
                    <a:pt x="57357" y="12571"/>
                  </a:cubicBezTo>
                  <a:cubicBezTo>
                    <a:pt x="57375" y="12571"/>
                    <a:pt x="57394" y="12568"/>
                    <a:pt x="57413" y="12562"/>
                  </a:cubicBezTo>
                  <a:cubicBezTo>
                    <a:pt x="57414" y="12562"/>
                    <a:pt x="57416" y="12561"/>
                    <a:pt x="57417" y="12561"/>
                  </a:cubicBezTo>
                  <a:cubicBezTo>
                    <a:pt x="57493" y="12561"/>
                    <a:pt x="57721" y="13147"/>
                    <a:pt x="57651" y="13205"/>
                  </a:cubicBezTo>
                  <a:cubicBezTo>
                    <a:pt x="57496" y="13336"/>
                    <a:pt x="57603" y="13467"/>
                    <a:pt x="57639" y="13574"/>
                  </a:cubicBezTo>
                  <a:cubicBezTo>
                    <a:pt x="57699" y="13836"/>
                    <a:pt x="57544" y="14134"/>
                    <a:pt x="57830" y="14348"/>
                  </a:cubicBezTo>
                  <a:cubicBezTo>
                    <a:pt x="57853" y="14360"/>
                    <a:pt x="57853" y="14419"/>
                    <a:pt x="57830" y="14455"/>
                  </a:cubicBezTo>
                  <a:cubicBezTo>
                    <a:pt x="57675" y="14753"/>
                    <a:pt x="57770" y="15062"/>
                    <a:pt x="57794" y="15372"/>
                  </a:cubicBezTo>
                  <a:cubicBezTo>
                    <a:pt x="57830" y="15777"/>
                    <a:pt x="57913" y="16193"/>
                    <a:pt x="57842" y="16610"/>
                  </a:cubicBezTo>
                  <a:cubicBezTo>
                    <a:pt x="57806" y="16848"/>
                    <a:pt x="58020" y="16979"/>
                    <a:pt x="58199" y="17110"/>
                  </a:cubicBezTo>
                  <a:cubicBezTo>
                    <a:pt x="58170" y="17154"/>
                    <a:pt x="58128" y="17166"/>
                    <a:pt x="58087" y="17166"/>
                  </a:cubicBezTo>
                  <a:cubicBezTo>
                    <a:pt x="58032" y="17166"/>
                    <a:pt x="57977" y="17145"/>
                    <a:pt x="57951" y="17145"/>
                  </a:cubicBezTo>
                  <a:cubicBezTo>
                    <a:pt x="57932" y="17145"/>
                    <a:pt x="57928" y="17156"/>
                    <a:pt x="57949" y="17193"/>
                  </a:cubicBezTo>
                  <a:cubicBezTo>
                    <a:pt x="58092" y="17432"/>
                    <a:pt x="57877" y="17694"/>
                    <a:pt x="58032" y="17836"/>
                  </a:cubicBezTo>
                  <a:cubicBezTo>
                    <a:pt x="58520" y="18336"/>
                    <a:pt x="57996" y="18884"/>
                    <a:pt x="58151" y="19408"/>
                  </a:cubicBezTo>
                  <a:cubicBezTo>
                    <a:pt x="58294" y="19920"/>
                    <a:pt x="58282" y="20480"/>
                    <a:pt x="58234" y="21015"/>
                  </a:cubicBezTo>
                  <a:cubicBezTo>
                    <a:pt x="58199" y="21492"/>
                    <a:pt x="58199" y="21980"/>
                    <a:pt x="58318" y="22397"/>
                  </a:cubicBezTo>
                  <a:cubicBezTo>
                    <a:pt x="58484" y="22944"/>
                    <a:pt x="58092" y="23492"/>
                    <a:pt x="58484" y="23992"/>
                  </a:cubicBezTo>
                  <a:cubicBezTo>
                    <a:pt x="58092" y="24290"/>
                    <a:pt x="58318" y="24671"/>
                    <a:pt x="58365" y="25016"/>
                  </a:cubicBezTo>
                  <a:cubicBezTo>
                    <a:pt x="58449" y="25575"/>
                    <a:pt x="58258" y="26159"/>
                    <a:pt x="58544" y="26695"/>
                  </a:cubicBezTo>
                  <a:cubicBezTo>
                    <a:pt x="58234" y="26909"/>
                    <a:pt x="58413" y="27195"/>
                    <a:pt x="58401" y="27457"/>
                  </a:cubicBezTo>
                  <a:cubicBezTo>
                    <a:pt x="58377" y="28207"/>
                    <a:pt x="58342" y="28957"/>
                    <a:pt x="58401" y="29707"/>
                  </a:cubicBezTo>
                  <a:cubicBezTo>
                    <a:pt x="58425" y="30064"/>
                    <a:pt x="58365" y="30421"/>
                    <a:pt x="58401" y="30778"/>
                  </a:cubicBezTo>
                  <a:cubicBezTo>
                    <a:pt x="58437" y="31100"/>
                    <a:pt x="58604" y="31493"/>
                    <a:pt x="58496" y="31743"/>
                  </a:cubicBezTo>
                  <a:cubicBezTo>
                    <a:pt x="58294" y="32172"/>
                    <a:pt x="58461" y="32564"/>
                    <a:pt x="58449" y="32969"/>
                  </a:cubicBezTo>
                  <a:cubicBezTo>
                    <a:pt x="58437" y="33779"/>
                    <a:pt x="58437" y="34588"/>
                    <a:pt x="58437" y="35398"/>
                  </a:cubicBezTo>
                  <a:cubicBezTo>
                    <a:pt x="58437" y="36029"/>
                    <a:pt x="58508" y="36672"/>
                    <a:pt x="58425" y="37279"/>
                  </a:cubicBezTo>
                  <a:cubicBezTo>
                    <a:pt x="58330" y="37886"/>
                    <a:pt x="58389" y="38470"/>
                    <a:pt x="58389" y="39065"/>
                  </a:cubicBezTo>
                  <a:cubicBezTo>
                    <a:pt x="58377" y="39637"/>
                    <a:pt x="58318" y="40196"/>
                    <a:pt x="58342" y="40768"/>
                  </a:cubicBezTo>
                  <a:cubicBezTo>
                    <a:pt x="58354" y="41280"/>
                    <a:pt x="58461" y="41804"/>
                    <a:pt x="58282" y="42304"/>
                  </a:cubicBezTo>
                  <a:cubicBezTo>
                    <a:pt x="57984" y="43161"/>
                    <a:pt x="58318" y="43994"/>
                    <a:pt x="58318" y="44828"/>
                  </a:cubicBezTo>
                  <a:cubicBezTo>
                    <a:pt x="58318" y="45780"/>
                    <a:pt x="58330" y="46733"/>
                    <a:pt x="58199" y="47685"/>
                  </a:cubicBezTo>
                  <a:cubicBezTo>
                    <a:pt x="58103" y="48388"/>
                    <a:pt x="58032" y="49102"/>
                    <a:pt x="57949" y="49793"/>
                  </a:cubicBezTo>
                  <a:cubicBezTo>
                    <a:pt x="57794" y="50900"/>
                    <a:pt x="57544" y="52019"/>
                    <a:pt x="56841" y="52995"/>
                  </a:cubicBezTo>
                  <a:cubicBezTo>
                    <a:pt x="56449" y="53519"/>
                    <a:pt x="55960" y="53972"/>
                    <a:pt x="55425" y="54341"/>
                  </a:cubicBezTo>
                  <a:cubicBezTo>
                    <a:pt x="55175" y="54508"/>
                    <a:pt x="54758" y="54579"/>
                    <a:pt x="54413" y="54674"/>
                  </a:cubicBezTo>
                  <a:cubicBezTo>
                    <a:pt x="53710" y="54889"/>
                    <a:pt x="52984" y="54793"/>
                    <a:pt x="52258" y="54841"/>
                  </a:cubicBezTo>
                  <a:cubicBezTo>
                    <a:pt x="51234" y="54924"/>
                    <a:pt x="50186" y="54877"/>
                    <a:pt x="49150" y="54984"/>
                  </a:cubicBezTo>
                  <a:cubicBezTo>
                    <a:pt x="48638" y="55043"/>
                    <a:pt x="48126" y="55151"/>
                    <a:pt x="47614" y="55198"/>
                  </a:cubicBezTo>
                  <a:cubicBezTo>
                    <a:pt x="46781" y="55270"/>
                    <a:pt x="35529" y="55270"/>
                    <a:pt x="34696" y="55341"/>
                  </a:cubicBezTo>
                  <a:cubicBezTo>
                    <a:pt x="34422" y="55359"/>
                    <a:pt x="34126" y="55385"/>
                    <a:pt x="33853" y="55385"/>
                  </a:cubicBezTo>
                  <a:cubicBezTo>
                    <a:pt x="33770" y="55385"/>
                    <a:pt x="33690" y="55382"/>
                    <a:pt x="33612" y="55377"/>
                  </a:cubicBezTo>
                  <a:cubicBezTo>
                    <a:pt x="33569" y="55375"/>
                    <a:pt x="33526" y="55374"/>
                    <a:pt x="33482" y="55374"/>
                  </a:cubicBezTo>
                  <a:cubicBezTo>
                    <a:pt x="33173" y="55374"/>
                    <a:pt x="32868" y="55424"/>
                    <a:pt x="32569" y="55424"/>
                  </a:cubicBezTo>
                  <a:cubicBezTo>
                    <a:pt x="32464" y="55424"/>
                    <a:pt x="32359" y="55417"/>
                    <a:pt x="32255" y="55401"/>
                  </a:cubicBezTo>
                  <a:cubicBezTo>
                    <a:pt x="32121" y="55381"/>
                    <a:pt x="31987" y="55373"/>
                    <a:pt x="31854" y="55373"/>
                  </a:cubicBezTo>
                  <a:cubicBezTo>
                    <a:pt x="31502" y="55373"/>
                    <a:pt x="31155" y="55429"/>
                    <a:pt x="30826" y="55472"/>
                  </a:cubicBezTo>
                  <a:cubicBezTo>
                    <a:pt x="29993" y="55591"/>
                    <a:pt x="29171" y="55579"/>
                    <a:pt x="28338" y="55674"/>
                  </a:cubicBezTo>
                  <a:cubicBezTo>
                    <a:pt x="28047" y="55705"/>
                    <a:pt x="27755" y="55715"/>
                    <a:pt x="27462" y="55715"/>
                  </a:cubicBezTo>
                  <a:cubicBezTo>
                    <a:pt x="26993" y="55715"/>
                    <a:pt x="26523" y="55691"/>
                    <a:pt x="26052" y="55691"/>
                  </a:cubicBezTo>
                  <a:cubicBezTo>
                    <a:pt x="25913" y="55691"/>
                    <a:pt x="25774" y="55693"/>
                    <a:pt x="25635" y="55698"/>
                  </a:cubicBezTo>
                  <a:cubicBezTo>
                    <a:pt x="25582" y="55701"/>
                    <a:pt x="25528" y="55702"/>
                    <a:pt x="25474" y="55702"/>
                  </a:cubicBezTo>
                  <a:cubicBezTo>
                    <a:pt x="25033" y="55702"/>
                    <a:pt x="24569" y="55623"/>
                    <a:pt x="24123" y="55591"/>
                  </a:cubicBezTo>
                  <a:cubicBezTo>
                    <a:pt x="23492" y="55543"/>
                    <a:pt x="12443" y="55424"/>
                    <a:pt x="11788" y="55424"/>
                  </a:cubicBezTo>
                  <a:cubicBezTo>
                    <a:pt x="11407" y="55412"/>
                    <a:pt x="11002" y="55305"/>
                    <a:pt x="10598" y="55258"/>
                  </a:cubicBezTo>
                  <a:cubicBezTo>
                    <a:pt x="9431" y="55091"/>
                    <a:pt x="8252" y="55055"/>
                    <a:pt x="7073" y="55043"/>
                  </a:cubicBezTo>
                  <a:cubicBezTo>
                    <a:pt x="6347" y="55031"/>
                    <a:pt x="5680" y="54889"/>
                    <a:pt x="5109" y="54496"/>
                  </a:cubicBezTo>
                  <a:cubicBezTo>
                    <a:pt x="4752" y="54246"/>
                    <a:pt x="4323" y="54091"/>
                    <a:pt x="3942" y="53900"/>
                  </a:cubicBezTo>
                  <a:cubicBezTo>
                    <a:pt x="3561" y="53698"/>
                    <a:pt x="3394" y="53388"/>
                    <a:pt x="3144" y="53138"/>
                  </a:cubicBezTo>
                  <a:cubicBezTo>
                    <a:pt x="3001" y="52995"/>
                    <a:pt x="3085" y="52686"/>
                    <a:pt x="2763" y="52626"/>
                  </a:cubicBezTo>
                  <a:cubicBezTo>
                    <a:pt x="2954" y="52257"/>
                    <a:pt x="2501" y="51960"/>
                    <a:pt x="2608" y="51638"/>
                  </a:cubicBezTo>
                  <a:cubicBezTo>
                    <a:pt x="2680" y="51436"/>
                    <a:pt x="2489" y="51424"/>
                    <a:pt x="2477" y="51364"/>
                  </a:cubicBezTo>
                  <a:cubicBezTo>
                    <a:pt x="2466" y="50924"/>
                    <a:pt x="2335" y="50531"/>
                    <a:pt x="2156" y="50114"/>
                  </a:cubicBezTo>
                  <a:cubicBezTo>
                    <a:pt x="2037" y="49840"/>
                    <a:pt x="2049" y="49424"/>
                    <a:pt x="2025" y="49078"/>
                  </a:cubicBezTo>
                  <a:cubicBezTo>
                    <a:pt x="2001" y="48840"/>
                    <a:pt x="2001" y="48602"/>
                    <a:pt x="1739" y="48447"/>
                  </a:cubicBezTo>
                  <a:cubicBezTo>
                    <a:pt x="1715" y="48424"/>
                    <a:pt x="1692" y="48304"/>
                    <a:pt x="1715" y="48304"/>
                  </a:cubicBezTo>
                  <a:cubicBezTo>
                    <a:pt x="2013" y="48126"/>
                    <a:pt x="1585" y="47792"/>
                    <a:pt x="1894" y="47638"/>
                  </a:cubicBezTo>
                  <a:cubicBezTo>
                    <a:pt x="1608" y="47197"/>
                    <a:pt x="1846" y="46685"/>
                    <a:pt x="1608" y="46221"/>
                  </a:cubicBezTo>
                  <a:cubicBezTo>
                    <a:pt x="1454" y="45935"/>
                    <a:pt x="1739" y="45578"/>
                    <a:pt x="1596" y="45233"/>
                  </a:cubicBezTo>
                  <a:cubicBezTo>
                    <a:pt x="1525" y="45042"/>
                    <a:pt x="1549" y="44828"/>
                    <a:pt x="1525" y="44625"/>
                  </a:cubicBezTo>
                  <a:cubicBezTo>
                    <a:pt x="1525" y="44590"/>
                    <a:pt x="1525" y="44542"/>
                    <a:pt x="1537" y="44506"/>
                  </a:cubicBezTo>
                  <a:cubicBezTo>
                    <a:pt x="1751" y="43935"/>
                    <a:pt x="1489" y="43351"/>
                    <a:pt x="1596" y="42780"/>
                  </a:cubicBezTo>
                  <a:cubicBezTo>
                    <a:pt x="1739" y="41982"/>
                    <a:pt x="1418" y="41208"/>
                    <a:pt x="1620" y="40399"/>
                  </a:cubicBezTo>
                  <a:cubicBezTo>
                    <a:pt x="1704" y="40089"/>
                    <a:pt x="1692" y="39684"/>
                    <a:pt x="1489" y="39351"/>
                  </a:cubicBezTo>
                  <a:cubicBezTo>
                    <a:pt x="1442" y="39268"/>
                    <a:pt x="1513" y="39244"/>
                    <a:pt x="1573" y="39196"/>
                  </a:cubicBezTo>
                  <a:cubicBezTo>
                    <a:pt x="1632" y="39149"/>
                    <a:pt x="1715" y="39065"/>
                    <a:pt x="1644" y="38994"/>
                  </a:cubicBezTo>
                  <a:cubicBezTo>
                    <a:pt x="1239" y="38518"/>
                    <a:pt x="1751" y="38017"/>
                    <a:pt x="1596" y="37529"/>
                  </a:cubicBezTo>
                  <a:cubicBezTo>
                    <a:pt x="1525" y="37291"/>
                    <a:pt x="1608" y="37017"/>
                    <a:pt x="1465" y="36791"/>
                  </a:cubicBezTo>
                  <a:cubicBezTo>
                    <a:pt x="1454" y="36767"/>
                    <a:pt x="1430" y="36720"/>
                    <a:pt x="1430" y="36720"/>
                  </a:cubicBezTo>
                  <a:cubicBezTo>
                    <a:pt x="1823" y="36303"/>
                    <a:pt x="1382" y="35815"/>
                    <a:pt x="1596" y="35362"/>
                  </a:cubicBezTo>
                  <a:cubicBezTo>
                    <a:pt x="1656" y="35231"/>
                    <a:pt x="1632" y="34910"/>
                    <a:pt x="1525" y="34672"/>
                  </a:cubicBezTo>
                  <a:cubicBezTo>
                    <a:pt x="1465" y="34541"/>
                    <a:pt x="1489" y="34327"/>
                    <a:pt x="1513" y="34196"/>
                  </a:cubicBezTo>
                  <a:cubicBezTo>
                    <a:pt x="1620" y="33803"/>
                    <a:pt x="1489" y="33434"/>
                    <a:pt x="1406" y="33064"/>
                  </a:cubicBezTo>
                  <a:cubicBezTo>
                    <a:pt x="1394" y="32981"/>
                    <a:pt x="1394" y="32910"/>
                    <a:pt x="1501" y="32874"/>
                  </a:cubicBezTo>
                  <a:cubicBezTo>
                    <a:pt x="1549" y="32862"/>
                    <a:pt x="1608" y="32767"/>
                    <a:pt x="1608" y="32767"/>
                  </a:cubicBezTo>
                  <a:cubicBezTo>
                    <a:pt x="1168" y="32350"/>
                    <a:pt x="1751" y="31838"/>
                    <a:pt x="1454" y="31410"/>
                  </a:cubicBezTo>
                  <a:cubicBezTo>
                    <a:pt x="1358" y="31267"/>
                    <a:pt x="1370" y="31040"/>
                    <a:pt x="1406" y="30874"/>
                  </a:cubicBezTo>
                  <a:cubicBezTo>
                    <a:pt x="1489" y="30481"/>
                    <a:pt x="1489" y="30136"/>
                    <a:pt x="1358" y="29731"/>
                  </a:cubicBezTo>
                  <a:cubicBezTo>
                    <a:pt x="1275" y="29457"/>
                    <a:pt x="1465" y="29100"/>
                    <a:pt x="1204" y="28802"/>
                  </a:cubicBezTo>
                  <a:cubicBezTo>
                    <a:pt x="1073" y="28659"/>
                    <a:pt x="1358" y="28564"/>
                    <a:pt x="1346" y="28338"/>
                  </a:cubicBezTo>
                  <a:cubicBezTo>
                    <a:pt x="1323" y="27897"/>
                    <a:pt x="1144" y="27421"/>
                    <a:pt x="1358" y="26968"/>
                  </a:cubicBezTo>
                  <a:cubicBezTo>
                    <a:pt x="953" y="26826"/>
                    <a:pt x="1573" y="26397"/>
                    <a:pt x="1132" y="26254"/>
                  </a:cubicBezTo>
                  <a:cubicBezTo>
                    <a:pt x="1120" y="26254"/>
                    <a:pt x="1227" y="26040"/>
                    <a:pt x="1227" y="25933"/>
                  </a:cubicBezTo>
                  <a:cubicBezTo>
                    <a:pt x="1215" y="25647"/>
                    <a:pt x="1227" y="25361"/>
                    <a:pt x="1132" y="25099"/>
                  </a:cubicBezTo>
                  <a:cubicBezTo>
                    <a:pt x="942" y="24587"/>
                    <a:pt x="1227" y="24111"/>
                    <a:pt x="1168" y="23611"/>
                  </a:cubicBezTo>
                  <a:cubicBezTo>
                    <a:pt x="1144" y="23397"/>
                    <a:pt x="1025" y="23194"/>
                    <a:pt x="1263" y="23004"/>
                  </a:cubicBezTo>
                  <a:cubicBezTo>
                    <a:pt x="977" y="22825"/>
                    <a:pt x="1204" y="22575"/>
                    <a:pt x="1156" y="22361"/>
                  </a:cubicBezTo>
                  <a:cubicBezTo>
                    <a:pt x="1108" y="22194"/>
                    <a:pt x="989" y="22016"/>
                    <a:pt x="1227" y="21861"/>
                  </a:cubicBezTo>
                  <a:cubicBezTo>
                    <a:pt x="1251" y="21837"/>
                    <a:pt x="1180" y="21539"/>
                    <a:pt x="1168" y="21373"/>
                  </a:cubicBezTo>
                  <a:cubicBezTo>
                    <a:pt x="1108" y="20884"/>
                    <a:pt x="1537" y="20384"/>
                    <a:pt x="1168" y="19884"/>
                  </a:cubicBezTo>
                  <a:cubicBezTo>
                    <a:pt x="1144" y="19860"/>
                    <a:pt x="1132" y="19610"/>
                    <a:pt x="1108" y="19468"/>
                  </a:cubicBezTo>
                  <a:cubicBezTo>
                    <a:pt x="1096" y="19384"/>
                    <a:pt x="1061" y="19301"/>
                    <a:pt x="1215" y="19301"/>
                  </a:cubicBezTo>
                  <a:cubicBezTo>
                    <a:pt x="1221" y="19302"/>
                    <a:pt x="1226" y="19302"/>
                    <a:pt x="1232" y="19302"/>
                  </a:cubicBezTo>
                  <a:cubicBezTo>
                    <a:pt x="1308" y="19302"/>
                    <a:pt x="1369" y="19226"/>
                    <a:pt x="1346" y="19182"/>
                  </a:cubicBezTo>
                  <a:cubicBezTo>
                    <a:pt x="1168" y="18741"/>
                    <a:pt x="1287" y="18313"/>
                    <a:pt x="1394" y="17884"/>
                  </a:cubicBezTo>
                  <a:cubicBezTo>
                    <a:pt x="1418" y="17801"/>
                    <a:pt x="1323" y="17682"/>
                    <a:pt x="1334" y="17670"/>
                  </a:cubicBezTo>
                  <a:cubicBezTo>
                    <a:pt x="1444" y="17582"/>
                    <a:pt x="1016" y="17331"/>
                    <a:pt x="1354" y="17331"/>
                  </a:cubicBezTo>
                  <a:cubicBezTo>
                    <a:pt x="1382" y="17331"/>
                    <a:pt x="1415" y="17333"/>
                    <a:pt x="1454" y="17336"/>
                  </a:cubicBezTo>
                  <a:cubicBezTo>
                    <a:pt x="1454" y="17229"/>
                    <a:pt x="1477" y="17122"/>
                    <a:pt x="1465" y="17015"/>
                  </a:cubicBezTo>
                  <a:cubicBezTo>
                    <a:pt x="1406" y="16372"/>
                    <a:pt x="1334" y="15741"/>
                    <a:pt x="1513" y="15098"/>
                  </a:cubicBezTo>
                  <a:cubicBezTo>
                    <a:pt x="1608" y="14765"/>
                    <a:pt x="1406" y="14372"/>
                    <a:pt x="1477" y="14038"/>
                  </a:cubicBezTo>
                  <a:cubicBezTo>
                    <a:pt x="1525" y="13824"/>
                    <a:pt x="1418" y="13669"/>
                    <a:pt x="1418" y="13503"/>
                  </a:cubicBezTo>
                  <a:cubicBezTo>
                    <a:pt x="1428" y="13294"/>
                    <a:pt x="1593" y="13186"/>
                    <a:pt x="1762" y="13186"/>
                  </a:cubicBezTo>
                  <a:cubicBezTo>
                    <a:pt x="1786" y="13186"/>
                    <a:pt x="1811" y="13189"/>
                    <a:pt x="1835" y="13193"/>
                  </a:cubicBezTo>
                  <a:cubicBezTo>
                    <a:pt x="1903" y="13204"/>
                    <a:pt x="1968" y="13209"/>
                    <a:pt x="2032" y="13209"/>
                  </a:cubicBezTo>
                  <a:cubicBezTo>
                    <a:pt x="2247" y="13209"/>
                    <a:pt x="2442" y="13156"/>
                    <a:pt x="2644" y="13110"/>
                  </a:cubicBezTo>
                  <a:cubicBezTo>
                    <a:pt x="2685" y="13102"/>
                    <a:pt x="2725" y="13099"/>
                    <a:pt x="2765" y="13099"/>
                  </a:cubicBezTo>
                  <a:cubicBezTo>
                    <a:pt x="2956" y="13099"/>
                    <a:pt x="3135" y="13172"/>
                    <a:pt x="3338" y="13172"/>
                  </a:cubicBezTo>
                  <a:cubicBezTo>
                    <a:pt x="3360" y="13172"/>
                    <a:pt x="3383" y="13171"/>
                    <a:pt x="3406" y="13169"/>
                  </a:cubicBezTo>
                  <a:cubicBezTo>
                    <a:pt x="3567" y="13150"/>
                    <a:pt x="3728" y="13142"/>
                    <a:pt x="3888" y="13142"/>
                  </a:cubicBezTo>
                  <a:cubicBezTo>
                    <a:pt x="4323" y="13142"/>
                    <a:pt x="4758" y="13200"/>
                    <a:pt x="5192" y="13253"/>
                  </a:cubicBezTo>
                  <a:cubicBezTo>
                    <a:pt x="5600" y="13304"/>
                    <a:pt x="6009" y="13327"/>
                    <a:pt x="6419" y="13327"/>
                  </a:cubicBezTo>
                  <a:cubicBezTo>
                    <a:pt x="6774" y="13327"/>
                    <a:pt x="7131" y="13309"/>
                    <a:pt x="7490" y="13276"/>
                  </a:cubicBezTo>
                  <a:cubicBezTo>
                    <a:pt x="7788" y="13241"/>
                    <a:pt x="8085" y="13324"/>
                    <a:pt x="8347" y="13122"/>
                  </a:cubicBezTo>
                  <a:cubicBezTo>
                    <a:pt x="8454" y="13229"/>
                    <a:pt x="8573" y="13260"/>
                    <a:pt x="8694" y="13260"/>
                  </a:cubicBezTo>
                  <a:cubicBezTo>
                    <a:pt x="8871" y="13260"/>
                    <a:pt x="9054" y="13194"/>
                    <a:pt x="9222" y="13194"/>
                  </a:cubicBezTo>
                  <a:cubicBezTo>
                    <a:pt x="9273" y="13194"/>
                    <a:pt x="9323" y="13200"/>
                    <a:pt x="9371" y="13217"/>
                  </a:cubicBezTo>
                  <a:cubicBezTo>
                    <a:pt x="9546" y="13283"/>
                    <a:pt x="9718" y="13300"/>
                    <a:pt x="9889" y="13300"/>
                  </a:cubicBezTo>
                  <a:cubicBezTo>
                    <a:pt x="10083" y="13300"/>
                    <a:pt x="10275" y="13278"/>
                    <a:pt x="10466" y="13278"/>
                  </a:cubicBezTo>
                  <a:cubicBezTo>
                    <a:pt x="10534" y="13278"/>
                    <a:pt x="10601" y="13281"/>
                    <a:pt x="10669" y="13288"/>
                  </a:cubicBezTo>
                  <a:cubicBezTo>
                    <a:pt x="10854" y="13313"/>
                    <a:pt x="11041" y="13317"/>
                    <a:pt x="11227" y="13317"/>
                  </a:cubicBezTo>
                  <a:cubicBezTo>
                    <a:pt x="11335" y="13317"/>
                    <a:pt x="11442" y="13316"/>
                    <a:pt x="11548" y="13316"/>
                  </a:cubicBezTo>
                  <a:cubicBezTo>
                    <a:pt x="11710" y="13316"/>
                    <a:pt x="11869" y="13319"/>
                    <a:pt x="12026" y="13336"/>
                  </a:cubicBezTo>
                  <a:cubicBezTo>
                    <a:pt x="12099" y="13346"/>
                    <a:pt x="12598" y="13349"/>
                    <a:pt x="13350" y="13349"/>
                  </a:cubicBezTo>
                  <a:cubicBezTo>
                    <a:pt x="16090" y="13349"/>
                    <a:pt x="22195" y="13299"/>
                    <a:pt x="23311" y="13299"/>
                  </a:cubicBezTo>
                  <a:cubicBezTo>
                    <a:pt x="23402" y="13299"/>
                    <a:pt x="23459" y="13299"/>
                    <a:pt x="23480" y="13300"/>
                  </a:cubicBezTo>
                  <a:cubicBezTo>
                    <a:pt x="24468" y="13300"/>
                    <a:pt x="25457" y="13217"/>
                    <a:pt x="26445" y="13157"/>
                  </a:cubicBezTo>
                  <a:cubicBezTo>
                    <a:pt x="26933" y="13122"/>
                    <a:pt x="27433" y="13062"/>
                    <a:pt x="27921" y="13026"/>
                  </a:cubicBezTo>
                  <a:cubicBezTo>
                    <a:pt x="27935" y="13025"/>
                    <a:pt x="27949" y="13025"/>
                    <a:pt x="27962" y="13025"/>
                  </a:cubicBezTo>
                  <a:cubicBezTo>
                    <a:pt x="28112" y="13025"/>
                    <a:pt x="28256" y="13075"/>
                    <a:pt x="28422" y="13075"/>
                  </a:cubicBezTo>
                  <a:cubicBezTo>
                    <a:pt x="28438" y="13075"/>
                    <a:pt x="28453" y="13075"/>
                    <a:pt x="28469" y="13074"/>
                  </a:cubicBezTo>
                  <a:cubicBezTo>
                    <a:pt x="28826" y="13050"/>
                    <a:pt x="29195" y="12979"/>
                    <a:pt x="29552" y="12979"/>
                  </a:cubicBezTo>
                  <a:cubicBezTo>
                    <a:pt x="29790" y="12979"/>
                    <a:pt x="30005" y="13062"/>
                    <a:pt x="30279" y="13062"/>
                  </a:cubicBezTo>
                  <a:cubicBezTo>
                    <a:pt x="30339" y="13059"/>
                    <a:pt x="30399" y="13058"/>
                    <a:pt x="30460" y="13058"/>
                  </a:cubicBezTo>
                  <a:cubicBezTo>
                    <a:pt x="30699" y="13058"/>
                    <a:pt x="30943" y="13076"/>
                    <a:pt x="31185" y="13076"/>
                  </a:cubicBezTo>
                  <a:cubicBezTo>
                    <a:pt x="31393" y="13076"/>
                    <a:pt x="31600" y="13063"/>
                    <a:pt x="31803" y="13014"/>
                  </a:cubicBezTo>
                  <a:cubicBezTo>
                    <a:pt x="31828" y="13009"/>
                    <a:pt x="31852" y="13007"/>
                    <a:pt x="31875" y="13007"/>
                  </a:cubicBezTo>
                  <a:cubicBezTo>
                    <a:pt x="32003" y="13007"/>
                    <a:pt x="32098" y="13079"/>
                    <a:pt x="32219" y="13110"/>
                  </a:cubicBezTo>
                  <a:cubicBezTo>
                    <a:pt x="32240" y="13113"/>
                    <a:pt x="32255" y="13117"/>
                    <a:pt x="32266" y="13117"/>
                  </a:cubicBezTo>
                  <a:cubicBezTo>
                    <a:pt x="32294" y="13117"/>
                    <a:pt x="32301" y="13096"/>
                    <a:pt x="32326" y="13002"/>
                  </a:cubicBezTo>
                  <a:cubicBezTo>
                    <a:pt x="32340" y="12953"/>
                    <a:pt x="32371" y="12937"/>
                    <a:pt x="32401" y="12937"/>
                  </a:cubicBezTo>
                  <a:cubicBezTo>
                    <a:pt x="32422" y="12937"/>
                    <a:pt x="32443" y="12945"/>
                    <a:pt x="32457" y="12955"/>
                  </a:cubicBezTo>
                  <a:cubicBezTo>
                    <a:pt x="32592" y="13022"/>
                    <a:pt x="32728" y="13042"/>
                    <a:pt x="32864" y="13042"/>
                  </a:cubicBezTo>
                  <a:cubicBezTo>
                    <a:pt x="33057" y="13042"/>
                    <a:pt x="33250" y="13002"/>
                    <a:pt x="33437" y="13002"/>
                  </a:cubicBezTo>
                  <a:cubicBezTo>
                    <a:pt x="33492" y="13002"/>
                    <a:pt x="33547" y="13006"/>
                    <a:pt x="33600" y="13014"/>
                  </a:cubicBezTo>
                  <a:cubicBezTo>
                    <a:pt x="33714" y="13026"/>
                    <a:pt x="33821" y="13029"/>
                    <a:pt x="33925" y="13029"/>
                  </a:cubicBezTo>
                  <a:cubicBezTo>
                    <a:pt x="34029" y="13029"/>
                    <a:pt x="34130" y="13026"/>
                    <a:pt x="34231" y="13026"/>
                  </a:cubicBezTo>
                  <a:cubicBezTo>
                    <a:pt x="34248" y="13027"/>
                    <a:pt x="34264" y="13027"/>
                    <a:pt x="34280" y="13027"/>
                  </a:cubicBezTo>
                  <a:cubicBezTo>
                    <a:pt x="34531" y="13027"/>
                    <a:pt x="34793" y="12962"/>
                    <a:pt x="35008" y="12962"/>
                  </a:cubicBezTo>
                  <a:cubicBezTo>
                    <a:pt x="35067" y="12962"/>
                    <a:pt x="35122" y="12967"/>
                    <a:pt x="35172" y="12979"/>
                  </a:cubicBezTo>
                  <a:cubicBezTo>
                    <a:pt x="35278" y="13003"/>
                    <a:pt x="35898" y="13011"/>
                    <a:pt x="36803" y="13011"/>
                  </a:cubicBezTo>
                  <a:cubicBezTo>
                    <a:pt x="39058" y="13011"/>
                    <a:pt x="43079" y="12958"/>
                    <a:pt x="45323" y="12958"/>
                  </a:cubicBezTo>
                  <a:cubicBezTo>
                    <a:pt x="46223" y="12958"/>
                    <a:pt x="46837" y="12967"/>
                    <a:pt x="46935" y="12991"/>
                  </a:cubicBezTo>
                  <a:cubicBezTo>
                    <a:pt x="46999" y="13004"/>
                    <a:pt x="47053" y="13013"/>
                    <a:pt x="47105" y="13013"/>
                  </a:cubicBezTo>
                  <a:cubicBezTo>
                    <a:pt x="47190" y="13013"/>
                    <a:pt x="47268" y="12990"/>
                    <a:pt x="47364" y="12931"/>
                  </a:cubicBezTo>
                  <a:cubicBezTo>
                    <a:pt x="47416" y="12903"/>
                    <a:pt x="47468" y="12892"/>
                    <a:pt x="47520" y="12892"/>
                  </a:cubicBezTo>
                  <a:cubicBezTo>
                    <a:pt x="47702" y="12892"/>
                    <a:pt x="47888" y="13026"/>
                    <a:pt x="48089" y="13026"/>
                  </a:cubicBezTo>
                  <a:cubicBezTo>
                    <a:pt x="48120" y="13026"/>
                    <a:pt x="48153" y="13022"/>
                    <a:pt x="48186" y="13014"/>
                  </a:cubicBezTo>
                  <a:cubicBezTo>
                    <a:pt x="48257" y="12994"/>
                    <a:pt x="48329" y="12987"/>
                    <a:pt x="48402" y="12987"/>
                  </a:cubicBezTo>
                  <a:cubicBezTo>
                    <a:pt x="48581" y="12987"/>
                    <a:pt x="48763" y="13031"/>
                    <a:pt x="48946" y="13031"/>
                  </a:cubicBezTo>
                  <a:cubicBezTo>
                    <a:pt x="49034" y="13031"/>
                    <a:pt x="49122" y="13021"/>
                    <a:pt x="49210" y="12991"/>
                  </a:cubicBezTo>
                  <a:cubicBezTo>
                    <a:pt x="49343" y="12942"/>
                    <a:pt x="49478" y="12928"/>
                    <a:pt x="49615" y="12928"/>
                  </a:cubicBezTo>
                  <a:cubicBezTo>
                    <a:pt x="49833" y="12928"/>
                    <a:pt x="50055" y="12965"/>
                    <a:pt x="50278" y="12965"/>
                  </a:cubicBezTo>
                  <a:cubicBezTo>
                    <a:pt x="50366" y="12965"/>
                    <a:pt x="50455" y="12959"/>
                    <a:pt x="50543" y="12943"/>
                  </a:cubicBezTo>
                  <a:cubicBezTo>
                    <a:pt x="50785" y="12900"/>
                    <a:pt x="51032" y="12894"/>
                    <a:pt x="51281" y="12894"/>
                  </a:cubicBezTo>
                  <a:cubicBezTo>
                    <a:pt x="51380" y="12894"/>
                    <a:pt x="51479" y="12895"/>
                    <a:pt x="51579" y="12895"/>
                  </a:cubicBezTo>
                  <a:cubicBezTo>
                    <a:pt x="51927" y="12895"/>
                    <a:pt x="52275" y="12883"/>
                    <a:pt x="52615" y="12776"/>
                  </a:cubicBezTo>
                  <a:cubicBezTo>
                    <a:pt x="52650" y="12776"/>
                    <a:pt x="52686" y="12752"/>
                    <a:pt x="52698" y="12752"/>
                  </a:cubicBezTo>
                  <a:cubicBezTo>
                    <a:pt x="52845" y="12831"/>
                    <a:pt x="52992" y="12859"/>
                    <a:pt x="53137" y="12859"/>
                  </a:cubicBezTo>
                  <a:cubicBezTo>
                    <a:pt x="53368" y="12859"/>
                    <a:pt x="53593" y="12787"/>
                    <a:pt x="53805" y="12729"/>
                  </a:cubicBezTo>
                  <a:cubicBezTo>
                    <a:pt x="53933" y="12689"/>
                    <a:pt x="54064" y="12679"/>
                    <a:pt x="54194" y="12679"/>
                  </a:cubicBezTo>
                  <a:cubicBezTo>
                    <a:pt x="54323" y="12679"/>
                    <a:pt x="54452" y="12688"/>
                    <a:pt x="54577" y="12688"/>
                  </a:cubicBezTo>
                  <a:cubicBezTo>
                    <a:pt x="54738" y="12688"/>
                    <a:pt x="54892" y="12672"/>
                    <a:pt x="55032" y="12598"/>
                  </a:cubicBezTo>
                  <a:cubicBezTo>
                    <a:pt x="55179" y="12524"/>
                    <a:pt x="55333" y="12509"/>
                    <a:pt x="55487" y="12509"/>
                  </a:cubicBezTo>
                  <a:cubicBezTo>
                    <a:pt x="55597" y="12509"/>
                    <a:pt x="55706" y="12516"/>
                    <a:pt x="55814" y="12516"/>
                  </a:cubicBezTo>
                  <a:cubicBezTo>
                    <a:pt x="55972" y="12516"/>
                    <a:pt x="56126" y="12500"/>
                    <a:pt x="56270" y="12419"/>
                  </a:cubicBezTo>
                  <a:cubicBezTo>
                    <a:pt x="56293" y="12408"/>
                    <a:pt x="56325" y="12402"/>
                    <a:pt x="56362" y="12402"/>
                  </a:cubicBezTo>
                  <a:cubicBezTo>
                    <a:pt x="56440" y="12402"/>
                    <a:pt x="56535" y="12426"/>
                    <a:pt x="56591" y="12467"/>
                  </a:cubicBezTo>
                  <a:cubicBezTo>
                    <a:pt x="56664" y="12509"/>
                    <a:pt x="56706" y="12546"/>
                    <a:pt x="56747" y="12546"/>
                  </a:cubicBezTo>
                  <a:cubicBezTo>
                    <a:pt x="56787" y="12546"/>
                    <a:pt x="56825" y="12512"/>
                    <a:pt x="56889" y="12419"/>
                  </a:cubicBezTo>
                  <a:cubicBezTo>
                    <a:pt x="56916" y="12385"/>
                    <a:pt x="56943" y="12372"/>
                    <a:pt x="56971" y="12372"/>
                  </a:cubicBezTo>
                  <a:close/>
                  <a:moveTo>
                    <a:pt x="34494" y="0"/>
                  </a:moveTo>
                  <a:cubicBezTo>
                    <a:pt x="34258" y="0"/>
                    <a:pt x="34023" y="4"/>
                    <a:pt x="33791" y="13"/>
                  </a:cubicBezTo>
                  <a:cubicBezTo>
                    <a:pt x="33423" y="32"/>
                    <a:pt x="33032" y="163"/>
                    <a:pt x="32678" y="163"/>
                  </a:cubicBezTo>
                  <a:cubicBezTo>
                    <a:pt x="32586" y="163"/>
                    <a:pt x="32496" y="154"/>
                    <a:pt x="32410" y="132"/>
                  </a:cubicBezTo>
                  <a:cubicBezTo>
                    <a:pt x="32243" y="88"/>
                    <a:pt x="32080" y="75"/>
                    <a:pt x="31919" y="75"/>
                  </a:cubicBezTo>
                  <a:cubicBezTo>
                    <a:pt x="31672" y="75"/>
                    <a:pt x="31428" y="106"/>
                    <a:pt x="31181" y="106"/>
                  </a:cubicBezTo>
                  <a:cubicBezTo>
                    <a:pt x="31107" y="106"/>
                    <a:pt x="31032" y="103"/>
                    <a:pt x="30957" y="96"/>
                  </a:cubicBezTo>
                  <a:cubicBezTo>
                    <a:pt x="30822" y="81"/>
                    <a:pt x="30686" y="75"/>
                    <a:pt x="30549" y="75"/>
                  </a:cubicBezTo>
                  <a:cubicBezTo>
                    <a:pt x="30046" y="75"/>
                    <a:pt x="29534" y="156"/>
                    <a:pt x="29028" y="156"/>
                  </a:cubicBezTo>
                  <a:cubicBezTo>
                    <a:pt x="29005" y="156"/>
                    <a:pt x="28981" y="156"/>
                    <a:pt x="28958" y="156"/>
                  </a:cubicBezTo>
                  <a:cubicBezTo>
                    <a:pt x="28482" y="156"/>
                    <a:pt x="28005" y="63"/>
                    <a:pt x="27522" y="63"/>
                  </a:cubicBezTo>
                  <a:cubicBezTo>
                    <a:pt x="27437" y="63"/>
                    <a:pt x="27352" y="65"/>
                    <a:pt x="27266" y="72"/>
                  </a:cubicBezTo>
                  <a:cubicBezTo>
                    <a:pt x="27097" y="88"/>
                    <a:pt x="26928" y="113"/>
                    <a:pt x="26753" y="113"/>
                  </a:cubicBezTo>
                  <a:cubicBezTo>
                    <a:pt x="26656" y="113"/>
                    <a:pt x="26558" y="105"/>
                    <a:pt x="26457" y="84"/>
                  </a:cubicBezTo>
                  <a:cubicBezTo>
                    <a:pt x="26241" y="40"/>
                    <a:pt x="25975" y="4"/>
                    <a:pt x="25744" y="4"/>
                  </a:cubicBezTo>
                  <a:cubicBezTo>
                    <a:pt x="25605" y="4"/>
                    <a:pt x="25479" y="17"/>
                    <a:pt x="25385" y="49"/>
                  </a:cubicBezTo>
                  <a:cubicBezTo>
                    <a:pt x="25185" y="110"/>
                    <a:pt x="24992" y="129"/>
                    <a:pt x="24802" y="129"/>
                  </a:cubicBezTo>
                  <a:cubicBezTo>
                    <a:pt x="24479" y="129"/>
                    <a:pt x="24166" y="73"/>
                    <a:pt x="23849" y="73"/>
                  </a:cubicBezTo>
                  <a:cubicBezTo>
                    <a:pt x="23774" y="73"/>
                    <a:pt x="23699" y="77"/>
                    <a:pt x="23623" y="84"/>
                  </a:cubicBezTo>
                  <a:cubicBezTo>
                    <a:pt x="23552" y="91"/>
                    <a:pt x="23092" y="94"/>
                    <a:pt x="22393" y="94"/>
                  </a:cubicBezTo>
                  <a:cubicBezTo>
                    <a:pt x="20636" y="94"/>
                    <a:pt x="17373" y="78"/>
                    <a:pt x="14986" y="78"/>
                  </a:cubicBezTo>
                  <a:cubicBezTo>
                    <a:pt x="13393" y="78"/>
                    <a:pt x="12190" y="85"/>
                    <a:pt x="12086" y="108"/>
                  </a:cubicBezTo>
                  <a:cubicBezTo>
                    <a:pt x="11865" y="156"/>
                    <a:pt x="11646" y="170"/>
                    <a:pt x="11427" y="170"/>
                  </a:cubicBezTo>
                  <a:cubicBezTo>
                    <a:pt x="11133" y="170"/>
                    <a:pt x="10840" y="145"/>
                    <a:pt x="10550" y="145"/>
                  </a:cubicBezTo>
                  <a:cubicBezTo>
                    <a:pt x="10358" y="145"/>
                    <a:pt x="10168" y="155"/>
                    <a:pt x="9978" y="191"/>
                  </a:cubicBezTo>
                  <a:cubicBezTo>
                    <a:pt x="9824" y="221"/>
                    <a:pt x="9672" y="221"/>
                    <a:pt x="9520" y="221"/>
                  </a:cubicBezTo>
                  <a:cubicBezTo>
                    <a:pt x="9368" y="221"/>
                    <a:pt x="9216" y="221"/>
                    <a:pt x="9062" y="251"/>
                  </a:cubicBezTo>
                  <a:cubicBezTo>
                    <a:pt x="8573" y="334"/>
                    <a:pt x="8121" y="501"/>
                    <a:pt x="7633" y="537"/>
                  </a:cubicBezTo>
                  <a:cubicBezTo>
                    <a:pt x="6811" y="608"/>
                    <a:pt x="5966" y="572"/>
                    <a:pt x="5228" y="1025"/>
                  </a:cubicBezTo>
                  <a:cubicBezTo>
                    <a:pt x="5190" y="1047"/>
                    <a:pt x="5143" y="1056"/>
                    <a:pt x="5095" y="1056"/>
                  </a:cubicBezTo>
                  <a:cubicBezTo>
                    <a:pt x="5067" y="1056"/>
                    <a:pt x="5040" y="1053"/>
                    <a:pt x="5014" y="1049"/>
                  </a:cubicBezTo>
                  <a:cubicBezTo>
                    <a:pt x="4962" y="1042"/>
                    <a:pt x="4912" y="1039"/>
                    <a:pt x="4862" y="1039"/>
                  </a:cubicBezTo>
                  <a:cubicBezTo>
                    <a:pt x="4375" y="1039"/>
                    <a:pt x="3983" y="1336"/>
                    <a:pt x="3561" y="1465"/>
                  </a:cubicBezTo>
                  <a:cubicBezTo>
                    <a:pt x="3085" y="1620"/>
                    <a:pt x="2644" y="1977"/>
                    <a:pt x="2323" y="2346"/>
                  </a:cubicBezTo>
                  <a:cubicBezTo>
                    <a:pt x="1858" y="2882"/>
                    <a:pt x="1549" y="3513"/>
                    <a:pt x="1263" y="4156"/>
                  </a:cubicBezTo>
                  <a:cubicBezTo>
                    <a:pt x="858" y="5132"/>
                    <a:pt x="751" y="6133"/>
                    <a:pt x="715" y="7145"/>
                  </a:cubicBezTo>
                  <a:cubicBezTo>
                    <a:pt x="703" y="7371"/>
                    <a:pt x="703" y="7597"/>
                    <a:pt x="668" y="7811"/>
                  </a:cubicBezTo>
                  <a:cubicBezTo>
                    <a:pt x="608" y="8300"/>
                    <a:pt x="572" y="8788"/>
                    <a:pt x="632" y="9288"/>
                  </a:cubicBezTo>
                  <a:cubicBezTo>
                    <a:pt x="668" y="9645"/>
                    <a:pt x="751" y="10038"/>
                    <a:pt x="644" y="10371"/>
                  </a:cubicBezTo>
                  <a:cubicBezTo>
                    <a:pt x="370" y="11193"/>
                    <a:pt x="489" y="12026"/>
                    <a:pt x="477" y="12848"/>
                  </a:cubicBezTo>
                  <a:cubicBezTo>
                    <a:pt x="465" y="13276"/>
                    <a:pt x="501" y="13753"/>
                    <a:pt x="453" y="14157"/>
                  </a:cubicBezTo>
                  <a:cubicBezTo>
                    <a:pt x="358" y="14812"/>
                    <a:pt x="394" y="15467"/>
                    <a:pt x="322" y="16110"/>
                  </a:cubicBezTo>
                  <a:cubicBezTo>
                    <a:pt x="287" y="16479"/>
                    <a:pt x="96" y="16860"/>
                    <a:pt x="191" y="17193"/>
                  </a:cubicBezTo>
                  <a:cubicBezTo>
                    <a:pt x="263" y="17503"/>
                    <a:pt x="275" y="17801"/>
                    <a:pt x="215" y="18063"/>
                  </a:cubicBezTo>
                  <a:cubicBezTo>
                    <a:pt x="72" y="18646"/>
                    <a:pt x="132" y="19241"/>
                    <a:pt x="144" y="19801"/>
                  </a:cubicBezTo>
                  <a:cubicBezTo>
                    <a:pt x="156" y="20587"/>
                    <a:pt x="96" y="21373"/>
                    <a:pt x="84" y="22158"/>
                  </a:cubicBezTo>
                  <a:cubicBezTo>
                    <a:pt x="84" y="22920"/>
                    <a:pt x="1" y="23706"/>
                    <a:pt x="1" y="24456"/>
                  </a:cubicBezTo>
                  <a:cubicBezTo>
                    <a:pt x="1" y="25325"/>
                    <a:pt x="13" y="26206"/>
                    <a:pt x="108" y="27076"/>
                  </a:cubicBezTo>
                  <a:cubicBezTo>
                    <a:pt x="227" y="28135"/>
                    <a:pt x="191" y="29183"/>
                    <a:pt x="287" y="30243"/>
                  </a:cubicBezTo>
                  <a:cubicBezTo>
                    <a:pt x="334" y="30719"/>
                    <a:pt x="239" y="31195"/>
                    <a:pt x="311" y="31695"/>
                  </a:cubicBezTo>
                  <a:cubicBezTo>
                    <a:pt x="358" y="31993"/>
                    <a:pt x="453" y="32338"/>
                    <a:pt x="382" y="32648"/>
                  </a:cubicBezTo>
                  <a:cubicBezTo>
                    <a:pt x="239" y="33243"/>
                    <a:pt x="430" y="33815"/>
                    <a:pt x="394" y="34398"/>
                  </a:cubicBezTo>
                  <a:cubicBezTo>
                    <a:pt x="358" y="35017"/>
                    <a:pt x="513" y="35636"/>
                    <a:pt x="477" y="36243"/>
                  </a:cubicBezTo>
                  <a:cubicBezTo>
                    <a:pt x="453" y="36684"/>
                    <a:pt x="442" y="37125"/>
                    <a:pt x="430" y="37541"/>
                  </a:cubicBezTo>
                  <a:cubicBezTo>
                    <a:pt x="418" y="38017"/>
                    <a:pt x="525" y="38518"/>
                    <a:pt x="513" y="39006"/>
                  </a:cubicBezTo>
                  <a:cubicBezTo>
                    <a:pt x="489" y="39720"/>
                    <a:pt x="430" y="40434"/>
                    <a:pt x="537" y="41149"/>
                  </a:cubicBezTo>
                  <a:cubicBezTo>
                    <a:pt x="549" y="41244"/>
                    <a:pt x="525" y="41339"/>
                    <a:pt x="525" y="41435"/>
                  </a:cubicBezTo>
                  <a:cubicBezTo>
                    <a:pt x="489" y="41887"/>
                    <a:pt x="525" y="42351"/>
                    <a:pt x="513" y="42804"/>
                  </a:cubicBezTo>
                  <a:cubicBezTo>
                    <a:pt x="501" y="43316"/>
                    <a:pt x="608" y="43828"/>
                    <a:pt x="549" y="44340"/>
                  </a:cubicBezTo>
                  <a:cubicBezTo>
                    <a:pt x="525" y="44518"/>
                    <a:pt x="346" y="44637"/>
                    <a:pt x="430" y="44864"/>
                  </a:cubicBezTo>
                  <a:cubicBezTo>
                    <a:pt x="549" y="45209"/>
                    <a:pt x="572" y="45590"/>
                    <a:pt x="608" y="45971"/>
                  </a:cubicBezTo>
                  <a:cubicBezTo>
                    <a:pt x="656" y="46423"/>
                    <a:pt x="561" y="46888"/>
                    <a:pt x="608" y="47316"/>
                  </a:cubicBezTo>
                  <a:cubicBezTo>
                    <a:pt x="680" y="47876"/>
                    <a:pt x="787" y="48459"/>
                    <a:pt x="811" y="48995"/>
                  </a:cubicBezTo>
                  <a:cubicBezTo>
                    <a:pt x="846" y="49578"/>
                    <a:pt x="1144" y="50055"/>
                    <a:pt x="1168" y="50626"/>
                  </a:cubicBezTo>
                  <a:cubicBezTo>
                    <a:pt x="1192" y="51079"/>
                    <a:pt x="1370" y="51543"/>
                    <a:pt x="1513" y="51995"/>
                  </a:cubicBezTo>
                  <a:cubicBezTo>
                    <a:pt x="1692" y="52543"/>
                    <a:pt x="1835" y="53115"/>
                    <a:pt x="2168" y="53615"/>
                  </a:cubicBezTo>
                  <a:cubicBezTo>
                    <a:pt x="2335" y="53888"/>
                    <a:pt x="2608" y="54079"/>
                    <a:pt x="2870" y="54305"/>
                  </a:cubicBezTo>
                  <a:cubicBezTo>
                    <a:pt x="3132" y="54531"/>
                    <a:pt x="3454" y="54734"/>
                    <a:pt x="3740" y="54829"/>
                  </a:cubicBezTo>
                  <a:cubicBezTo>
                    <a:pt x="4347" y="55031"/>
                    <a:pt x="4894" y="55353"/>
                    <a:pt x="5418" y="55639"/>
                  </a:cubicBezTo>
                  <a:cubicBezTo>
                    <a:pt x="5797" y="55842"/>
                    <a:pt x="6175" y="55872"/>
                    <a:pt x="6551" y="55872"/>
                  </a:cubicBezTo>
                  <a:cubicBezTo>
                    <a:pt x="6709" y="55872"/>
                    <a:pt x="6866" y="55867"/>
                    <a:pt x="7022" y="55867"/>
                  </a:cubicBezTo>
                  <a:cubicBezTo>
                    <a:pt x="7127" y="55867"/>
                    <a:pt x="7231" y="55869"/>
                    <a:pt x="7335" y="55877"/>
                  </a:cubicBezTo>
                  <a:cubicBezTo>
                    <a:pt x="7561" y="55897"/>
                    <a:pt x="7802" y="55957"/>
                    <a:pt x="8038" y="55957"/>
                  </a:cubicBezTo>
                  <a:cubicBezTo>
                    <a:pt x="8214" y="55957"/>
                    <a:pt x="8387" y="55924"/>
                    <a:pt x="8550" y="55817"/>
                  </a:cubicBezTo>
                  <a:cubicBezTo>
                    <a:pt x="9228" y="56127"/>
                    <a:pt x="9978" y="56020"/>
                    <a:pt x="10681" y="56103"/>
                  </a:cubicBezTo>
                  <a:cubicBezTo>
                    <a:pt x="11455" y="56210"/>
                    <a:pt x="22670" y="56294"/>
                    <a:pt x="23444" y="56377"/>
                  </a:cubicBezTo>
                  <a:cubicBezTo>
                    <a:pt x="24147" y="56448"/>
                    <a:pt x="24849" y="56460"/>
                    <a:pt x="25540" y="56567"/>
                  </a:cubicBezTo>
                  <a:cubicBezTo>
                    <a:pt x="25635" y="56579"/>
                    <a:pt x="25733" y="56584"/>
                    <a:pt x="25832" y="56584"/>
                  </a:cubicBezTo>
                  <a:cubicBezTo>
                    <a:pt x="26229" y="56584"/>
                    <a:pt x="26650" y="56508"/>
                    <a:pt x="27040" y="56508"/>
                  </a:cubicBezTo>
                  <a:cubicBezTo>
                    <a:pt x="27071" y="56507"/>
                    <a:pt x="27102" y="56507"/>
                    <a:pt x="27133" y="56507"/>
                  </a:cubicBezTo>
                  <a:cubicBezTo>
                    <a:pt x="27546" y="56507"/>
                    <a:pt x="27956" y="56548"/>
                    <a:pt x="28364" y="56548"/>
                  </a:cubicBezTo>
                  <a:cubicBezTo>
                    <a:pt x="28666" y="56548"/>
                    <a:pt x="28966" y="56526"/>
                    <a:pt x="29267" y="56448"/>
                  </a:cubicBezTo>
                  <a:cubicBezTo>
                    <a:pt x="29409" y="56410"/>
                    <a:pt x="29552" y="56399"/>
                    <a:pt x="29695" y="56399"/>
                  </a:cubicBezTo>
                  <a:cubicBezTo>
                    <a:pt x="29909" y="56399"/>
                    <a:pt x="30124" y="56424"/>
                    <a:pt x="30338" y="56424"/>
                  </a:cubicBezTo>
                  <a:cubicBezTo>
                    <a:pt x="30636" y="56424"/>
                    <a:pt x="30934" y="56261"/>
                    <a:pt x="31201" y="56261"/>
                  </a:cubicBezTo>
                  <a:cubicBezTo>
                    <a:pt x="31265" y="56261"/>
                    <a:pt x="31326" y="56271"/>
                    <a:pt x="31386" y="56294"/>
                  </a:cubicBezTo>
                  <a:cubicBezTo>
                    <a:pt x="31427" y="56311"/>
                    <a:pt x="31468" y="56318"/>
                    <a:pt x="31508" y="56318"/>
                  </a:cubicBezTo>
                  <a:cubicBezTo>
                    <a:pt x="31679" y="56318"/>
                    <a:pt x="31839" y="56189"/>
                    <a:pt x="31987" y="56189"/>
                  </a:cubicBezTo>
                  <a:cubicBezTo>
                    <a:pt x="32063" y="56189"/>
                    <a:pt x="32137" y="56224"/>
                    <a:pt x="32207" y="56329"/>
                  </a:cubicBezTo>
                  <a:cubicBezTo>
                    <a:pt x="32312" y="56202"/>
                    <a:pt x="32428" y="56163"/>
                    <a:pt x="32550" y="56163"/>
                  </a:cubicBezTo>
                  <a:cubicBezTo>
                    <a:pt x="32740" y="56163"/>
                    <a:pt x="32942" y="56258"/>
                    <a:pt x="33128" y="56258"/>
                  </a:cubicBezTo>
                  <a:cubicBezTo>
                    <a:pt x="33135" y="56258"/>
                    <a:pt x="33141" y="56258"/>
                    <a:pt x="33148" y="56258"/>
                  </a:cubicBezTo>
                  <a:cubicBezTo>
                    <a:pt x="33910" y="56198"/>
                    <a:pt x="34696" y="56246"/>
                    <a:pt x="35470" y="56174"/>
                  </a:cubicBezTo>
                  <a:cubicBezTo>
                    <a:pt x="35589" y="56163"/>
                    <a:pt x="35708" y="56163"/>
                    <a:pt x="35839" y="56151"/>
                  </a:cubicBezTo>
                  <a:cubicBezTo>
                    <a:pt x="36303" y="56127"/>
                    <a:pt x="47185" y="56127"/>
                    <a:pt x="47650" y="56079"/>
                  </a:cubicBezTo>
                  <a:cubicBezTo>
                    <a:pt x="48221" y="56020"/>
                    <a:pt x="48793" y="55960"/>
                    <a:pt x="49352" y="55865"/>
                  </a:cubicBezTo>
                  <a:cubicBezTo>
                    <a:pt x="49571" y="55828"/>
                    <a:pt x="49789" y="55818"/>
                    <a:pt x="50006" y="55818"/>
                  </a:cubicBezTo>
                  <a:cubicBezTo>
                    <a:pt x="50284" y="55818"/>
                    <a:pt x="50562" y="55835"/>
                    <a:pt x="50841" y="55835"/>
                  </a:cubicBezTo>
                  <a:cubicBezTo>
                    <a:pt x="50983" y="55835"/>
                    <a:pt x="51126" y="55831"/>
                    <a:pt x="51269" y="55817"/>
                  </a:cubicBezTo>
                  <a:cubicBezTo>
                    <a:pt x="51567" y="55782"/>
                    <a:pt x="51877" y="55710"/>
                    <a:pt x="52186" y="55698"/>
                  </a:cubicBezTo>
                  <a:cubicBezTo>
                    <a:pt x="52195" y="55698"/>
                    <a:pt x="52204" y="55698"/>
                    <a:pt x="52213" y="55698"/>
                  </a:cubicBezTo>
                  <a:cubicBezTo>
                    <a:pt x="52385" y="55698"/>
                    <a:pt x="52551" y="55777"/>
                    <a:pt x="52715" y="55777"/>
                  </a:cubicBezTo>
                  <a:cubicBezTo>
                    <a:pt x="52769" y="55777"/>
                    <a:pt x="52823" y="55768"/>
                    <a:pt x="52877" y="55746"/>
                  </a:cubicBezTo>
                  <a:cubicBezTo>
                    <a:pt x="53162" y="55615"/>
                    <a:pt x="53496" y="55651"/>
                    <a:pt x="53782" y="55639"/>
                  </a:cubicBezTo>
                  <a:cubicBezTo>
                    <a:pt x="54698" y="55591"/>
                    <a:pt x="55484" y="55281"/>
                    <a:pt x="56246" y="54865"/>
                  </a:cubicBezTo>
                  <a:cubicBezTo>
                    <a:pt x="56734" y="54591"/>
                    <a:pt x="57115" y="54198"/>
                    <a:pt x="57449" y="53805"/>
                  </a:cubicBezTo>
                  <a:cubicBezTo>
                    <a:pt x="57663" y="53531"/>
                    <a:pt x="57984" y="53329"/>
                    <a:pt x="58092" y="53019"/>
                  </a:cubicBezTo>
                  <a:cubicBezTo>
                    <a:pt x="58199" y="52698"/>
                    <a:pt x="58401" y="52424"/>
                    <a:pt x="58508" y="52103"/>
                  </a:cubicBezTo>
                  <a:cubicBezTo>
                    <a:pt x="58675" y="51638"/>
                    <a:pt x="58770" y="51162"/>
                    <a:pt x="58782" y="50662"/>
                  </a:cubicBezTo>
                  <a:cubicBezTo>
                    <a:pt x="58794" y="50489"/>
                    <a:pt x="58639" y="50173"/>
                    <a:pt x="59036" y="50173"/>
                  </a:cubicBezTo>
                  <a:cubicBezTo>
                    <a:pt x="59050" y="50173"/>
                    <a:pt x="59064" y="50173"/>
                    <a:pt x="59080" y="50174"/>
                  </a:cubicBezTo>
                  <a:cubicBezTo>
                    <a:pt x="59139" y="50031"/>
                    <a:pt x="58723" y="49971"/>
                    <a:pt x="58973" y="49864"/>
                  </a:cubicBezTo>
                  <a:cubicBezTo>
                    <a:pt x="59211" y="49769"/>
                    <a:pt x="59116" y="49578"/>
                    <a:pt x="59080" y="49555"/>
                  </a:cubicBezTo>
                  <a:cubicBezTo>
                    <a:pt x="58889" y="49400"/>
                    <a:pt x="58973" y="49305"/>
                    <a:pt x="59127" y="49209"/>
                  </a:cubicBezTo>
                  <a:cubicBezTo>
                    <a:pt x="59246" y="49138"/>
                    <a:pt x="59139" y="49031"/>
                    <a:pt x="59175" y="48971"/>
                  </a:cubicBezTo>
                  <a:cubicBezTo>
                    <a:pt x="59246" y="48805"/>
                    <a:pt x="59044" y="48614"/>
                    <a:pt x="59163" y="48507"/>
                  </a:cubicBezTo>
                  <a:cubicBezTo>
                    <a:pt x="59473" y="48233"/>
                    <a:pt x="59318" y="47876"/>
                    <a:pt x="59330" y="47602"/>
                  </a:cubicBezTo>
                  <a:cubicBezTo>
                    <a:pt x="59366" y="47102"/>
                    <a:pt x="59354" y="46590"/>
                    <a:pt x="59306" y="46090"/>
                  </a:cubicBezTo>
                  <a:cubicBezTo>
                    <a:pt x="59282" y="45876"/>
                    <a:pt x="59342" y="45697"/>
                    <a:pt x="59520" y="45554"/>
                  </a:cubicBezTo>
                  <a:cubicBezTo>
                    <a:pt x="59151" y="45399"/>
                    <a:pt x="59663" y="45030"/>
                    <a:pt x="59318" y="44875"/>
                  </a:cubicBezTo>
                  <a:cubicBezTo>
                    <a:pt x="59389" y="44280"/>
                    <a:pt x="59223" y="43685"/>
                    <a:pt x="59354" y="43078"/>
                  </a:cubicBezTo>
                  <a:cubicBezTo>
                    <a:pt x="59437" y="42709"/>
                    <a:pt x="59318" y="42304"/>
                    <a:pt x="59377" y="41923"/>
                  </a:cubicBezTo>
                  <a:cubicBezTo>
                    <a:pt x="59437" y="41518"/>
                    <a:pt x="59294" y="41101"/>
                    <a:pt x="59389" y="40732"/>
                  </a:cubicBezTo>
                  <a:cubicBezTo>
                    <a:pt x="59473" y="40458"/>
                    <a:pt x="59354" y="40161"/>
                    <a:pt x="59544" y="39875"/>
                  </a:cubicBezTo>
                  <a:cubicBezTo>
                    <a:pt x="59580" y="39827"/>
                    <a:pt x="59711" y="39577"/>
                    <a:pt x="59627" y="39434"/>
                  </a:cubicBezTo>
                  <a:cubicBezTo>
                    <a:pt x="59294" y="38899"/>
                    <a:pt x="59782" y="38339"/>
                    <a:pt x="59556" y="37815"/>
                  </a:cubicBezTo>
                  <a:cubicBezTo>
                    <a:pt x="59437" y="37553"/>
                    <a:pt x="59580" y="37303"/>
                    <a:pt x="59651" y="37136"/>
                  </a:cubicBezTo>
                  <a:cubicBezTo>
                    <a:pt x="59782" y="36803"/>
                    <a:pt x="59294" y="36541"/>
                    <a:pt x="59651" y="36184"/>
                  </a:cubicBezTo>
                  <a:cubicBezTo>
                    <a:pt x="59758" y="36077"/>
                    <a:pt x="59699" y="35624"/>
                    <a:pt x="59675" y="35327"/>
                  </a:cubicBezTo>
                  <a:cubicBezTo>
                    <a:pt x="59663" y="34958"/>
                    <a:pt x="59818" y="34541"/>
                    <a:pt x="59663" y="34231"/>
                  </a:cubicBezTo>
                  <a:cubicBezTo>
                    <a:pt x="59508" y="33898"/>
                    <a:pt x="59627" y="33588"/>
                    <a:pt x="59651" y="33326"/>
                  </a:cubicBezTo>
                  <a:cubicBezTo>
                    <a:pt x="59711" y="32886"/>
                    <a:pt x="59556" y="32457"/>
                    <a:pt x="59627" y="32017"/>
                  </a:cubicBezTo>
                  <a:cubicBezTo>
                    <a:pt x="59687" y="31624"/>
                    <a:pt x="59532" y="31195"/>
                    <a:pt x="59604" y="30802"/>
                  </a:cubicBezTo>
                  <a:cubicBezTo>
                    <a:pt x="59627" y="30588"/>
                    <a:pt x="59449" y="30457"/>
                    <a:pt x="59497" y="30314"/>
                  </a:cubicBezTo>
                  <a:cubicBezTo>
                    <a:pt x="59651" y="29909"/>
                    <a:pt x="59747" y="29493"/>
                    <a:pt x="59627" y="29100"/>
                  </a:cubicBezTo>
                  <a:cubicBezTo>
                    <a:pt x="59556" y="28850"/>
                    <a:pt x="59532" y="28588"/>
                    <a:pt x="59568" y="28397"/>
                  </a:cubicBezTo>
                  <a:cubicBezTo>
                    <a:pt x="59651" y="27707"/>
                    <a:pt x="59592" y="27040"/>
                    <a:pt x="59532" y="26349"/>
                  </a:cubicBezTo>
                  <a:cubicBezTo>
                    <a:pt x="59497" y="25968"/>
                    <a:pt x="59508" y="25516"/>
                    <a:pt x="59568" y="25135"/>
                  </a:cubicBezTo>
                  <a:cubicBezTo>
                    <a:pt x="59663" y="24516"/>
                    <a:pt x="59508" y="23920"/>
                    <a:pt x="59544" y="23313"/>
                  </a:cubicBezTo>
                  <a:cubicBezTo>
                    <a:pt x="59580" y="22789"/>
                    <a:pt x="59425" y="22182"/>
                    <a:pt x="59473" y="21658"/>
                  </a:cubicBezTo>
                  <a:cubicBezTo>
                    <a:pt x="59532" y="20861"/>
                    <a:pt x="59294" y="20099"/>
                    <a:pt x="59401" y="19301"/>
                  </a:cubicBezTo>
                  <a:cubicBezTo>
                    <a:pt x="59485" y="18682"/>
                    <a:pt x="59270" y="18027"/>
                    <a:pt x="59282" y="17372"/>
                  </a:cubicBezTo>
                  <a:cubicBezTo>
                    <a:pt x="59282" y="16801"/>
                    <a:pt x="59068" y="16241"/>
                    <a:pt x="59008" y="15658"/>
                  </a:cubicBezTo>
                  <a:cubicBezTo>
                    <a:pt x="58996" y="15491"/>
                    <a:pt x="59151" y="15408"/>
                    <a:pt x="59080" y="15241"/>
                  </a:cubicBezTo>
                  <a:cubicBezTo>
                    <a:pt x="58794" y="14491"/>
                    <a:pt x="58889" y="13705"/>
                    <a:pt x="58854" y="12943"/>
                  </a:cubicBezTo>
                  <a:cubicBezTo>
                    <a:pt x="58830" y="12288"/>
                    <a:pt x="58639" y="11657"/>
                    <a:pt x="58711" y="10990"/>
                  </a:cubicBezTo>
                  <a:cubicBezTo>
                    <a:pt x="58735" y="10645"/>
                    <a:pt x="58639" y="10252"/>
                    <a:pt x="58615" y="9883"/>
                  </a:cubicBezTo>
                  <a:cubicBezTo>
                    <a:pt x="58568" y="9276"/>
                    <a:pt x="58568" y="8645"/>
                    <a:pt x="58473" y="8050"/>
                  </a:cubicBezTo>
                  <a:cubicBezTo>
                    <a:pt x="58389" y="7621"/>
                    <a:pt x="58246" y="7192"/>
                    <a:pt x="58199" y="6752"/>
                  </a:cubicBezTo>
                  <a:cubicBezTo>
                    <a:pt x="58056" y="5585"/>
                    <a:pt x="57877" y="4442"/>
                    <a:pt x="57222" y="3370"/>
                  </a:cubicBezTo>
                  <a:cubicBezTo>
                    <a:pt x="56853" y="2763"/>
                    <a:pt x="56437" y="2251"/>
                    <a:pt x="55817" y="1834"/>
                  </a:cubicBezTo>
                  <a:cubicBezTo>
                    <a:pt x="55151" y="1370"/>
                    <a:pt x="54389" y="1061"/>
                    <a:pt x="53591" y="941"/>
                  </a:cubicBezTo>
                  <a:cubicBezTo>
                    <a:pt x="53304" y="895"/>
                    <a:pt x="53072" y="738"/>
                    <a:pt x="52809" y="738"/>
                  </a:cubicBezTo>
                  <a:cubicBezTo>
                    <a:pt x="52800" y="738"/>
                    <a:pt x="52791" y="739"/>
                    <a:pt x="52781" y="739"/>
                  </a:cubicBezTo>
                  <a:cubicBezTo>
                    <a:pt x="52718" y="744"/>
                    <a:pt x="52656" y="746"/>
                    <a:pt x="52594" y="746"/>
                  </a:cubicBezTo>
                  <a:cubicBezTo>
                    <a:pt x="51870" y="746"/>
                    <a:pt x="51207" y="451"/>
                    <a:pt x="50483" y="418"/>
                  </a:cubicBezTo>
                  <a:cubicBezTo>
                    <a:pt x="50472" y="417"/>
                    <a:pt x="50460" y="417"/>
                    <a:pt x="50448" y="417"/>
                  </a:cubicBezTo>
                  <a:cubicBezTo>
                    <a:pt x="50341" y="417"/>
                    <a:pt x="50223" y="442"/>
                    <a:pt x="50109" y="442"/>
                  </a:cubicBezTo>
                  <a:cubicBezTo>
                    <a:pt x="50026" y="442"/>
                    <a:pt x="49947" y="429"/>
                    <a:pt x="49876" y="382"/>
                  </a:cubicBezTo>
                  <a:cubicBezTo>
                    <a:pt x="49424" y="96"/>
                    <a:pt x="48888" y="168"/>
                    <a:pt x="48400" y="120"/>
                  </a:cubicBezTo>
                  <a:cubicBezTo>
                    <a:pt x="47674" y="60"/>
                    <a:pt x="36517" y="72"/>
                    <a:pt x="35779" y="37"/>
                  </a:cubicBezTo>
                  <a:cubicBezTo>
                    <a:pt x="35356" y="14"/>
                    <a:pt x="34924" y="0"/>
                    <a:pt x="34494" y="0"/>
                  </a:cubicBezTo>
                  <a:close/>
                </a:path>
              </a:pathLst>
            </a:custGeom>
            <a:solidFill>
              <a:srgbClr val="000000"/>
            </a:solidFill>
            <a:ln>
              <a:noFill/>
            </a:ln>
          </p:spPr>
          <p:txBody>
            <a:bodyPr spcFirstLastPara="1" wrap="square" lIns="182875" tIns="274300" rIns="18287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18" name="Google Shape;626;p29"/>
            <p:cNvSpPr/>
            <p:nvPr/>
          </p:nvSpPr>
          <p:spPr>
            <a:xfrm>
              <a:off x="6424322" y="4365256"/>
              <a:ext cx="3062578" cy="644894"/>
            </a:xfrm>
            <a:custGeom>
              <a:avLst/>
              <a:gdLst/>
              <a:ahLst/>
              <a:cxnLst/>
              <a:rect l="l" t="t" r="r" b="b"/>
              <a:pathLst>
                <a:path w="55970" h="11522" extrusionOk="0">
                  <a:moveTo>
                    <a:pt x="32072" y="1"/>
                  </a:moveTo>
                  <a:cubicBezTo>
                    <a:pt x="31843" y="1"/>
                    <a:pt x="31614" y="33"/>
                    <a:pt x="31409" y="154"/>
                  </a:cubicBezTo>
                  <a:cubicBezTo>
                    <a:pt x="31270" y="54"/>
                    <a:pt x="31125" y="24"/>
                    <a:pt x="30976" y="24"/>
                  </a:cubicBezTo>
                  <a:cubicBezTo>
                    <a:pt x="30749" y="24"/>
                    <a:pt x="30512" y="94"/>
                    <a:pt x="30276" y="94"/>
                  </a:cubicBezTo>
                  <a:cubicBezTo>
                    <a:pt x="30189" y="94"/>
                    <a:pt x="30102" y="85"/>
                    <a:pt x="30016" y="59"/>
                  </a:cubicBezTo>
                  <a:cubicBezTo>
                    <a:pt x="29965" y="45"/>
                    <a:pt x="29913" y="39"/>
                    <a:pt x="29859" y="39"/>
                  </a:cubicBezTo>
                  <a:cubicBezTo>
                    <a:pt x="29662" y="39"/>
                    <a:pt x="29442" y="114"/>
                    <a:pt x="29203" y="114"/>
                  </a:cubicBezTo>
                  <a:cubicBezTo>
                    <a:pt x="29123" y="114"/>
                    <a:pt x="29041" y="105"/>
                    <a:pt x="28956" y="83"/>
                  </a:cubicBezTo>
                  <a:cubicBezTo>
                    <a:pt x="28904" y="72"/>
                    <a:pt x="28848" y="67"/>
                    <a:pt x="28789" y="67"/>
                  </a:cubicBezTo>
                  <a:cubicBezTo>
                    <a:pt x="28576" y="67"/>
                    <a:pt x="28324" y="125"/>
                    <a:pt x="28069" y="125"/>
                  </a:cubicBezTo>
                  <a:cubicBezTo>
                    <a:pt x="28024" y="125"/>
                    <a:pt x="27978" y="123"/>
                    <a:pt x="27932" y="119"/>
                  </a:cubicBezTo>
                  <a:cubicBezTo>
                    <a:pt x="27832" y="109"/>
                    <a:pt x="27728" y="106"/>
                    <a:pt x="27623" y="106"/>
                  </a:cubicBezTo>
                  <a:cubicBezTo>
                    <a:pt x="27519" y="106"/>
                    <a:pt x="27413" y="109"/>
                    <a:pt x="27307" y="109"/>
                  </a:cubicBezTo>
                  <a:cubicBezTo>
                    <a:pt x="27139" y="109"/>
                    <a:pt x="26969" y="102"/>
                    <a:pt x="26801" y="71"/>
                  </a:cubicBezTo>
                  <a:cubicBezTo>
                    <a:pt x="26789" y="68"/>
                    <a:pt x="26777" y="67"/>
                    <a:pt x="26766" y="67"/>
                  </a:cubicBezTo>
                  <a:cubicBezTo>
                    <a:pt x="26661" y="67"/>
                    <a:pt x="26582" y="173"/>
                    <a:pt x="26485" y="173"/>
                  </a:cubicBezTo>
                  <a:cubicBezTo>
                    <a:pt x="26457" y="173"/>
                    <a:pt x="26428" y="164"/>
                    <a:pt x="26397" y="142"/>
                  </a:cubicBezTo>
                  <a:cubicBezTo>
                    <a:pt x="26265" y="62"/>
                    <a:pt x="26126" y="41"/>
                    <a:pt x="25984" y="41"/>
                  </a:cubicBezTo>
                  <a:cubicBezTo>
                    <a:pt x="25831" y="41"/>
                    <a:pt x="25676" y="65"/>
                    <a:pt x="25526" y="65"/>
                  </a:cubicBezTo>
                  <a:cubicBezTo>
                    <a:pt x="25487" y="65"/>
                    <a:pt x="25447" y="63"/>
                    <a:pt x="25408" y="59"/>
                  </a:cubicBezTo>
                  <a:cubicBezTo>
                    <a:pt x="25393" y="57"/>
                    <a:pt x="25377" y="57"/>
                    <a:pt x="25361" y="57"/>
                  </a:cubicBezTo>
                  <a:cubicBezTo>
                    <a:pt x="25206" y="57"/>
                    <a:pt x="25028" y="126"/>
                    <a:pt x="24863" y="126"/>
                  </a:cubicBezTo>
                  <a:cubicBezTo>
                    <a:pt x="24796" y="126"/>
                    <a:pt x="24731" y="115"/>
                    <a:pt x="24670" y="83"/>
                  </a:cubicBezTo>
                  <a:cubicBezTo>
                    <a:pt x="24646" y="69"/>
                    <a:pt x="24626" y="64"/>
                    <a:pt x="24608" y="64"/>
                  </a:cubicBezTo>
                  <a:cubicBezTo>
                    <a:pt x="24516" y="64"/>
                    <a:pt x="24512" y="227"/>
                    <a:pt x="24480" y="227"/>
                  </a:cubicBezTo>
                  <a:cubicBezTo>
                    <a:pt x="24471" y="227"/>
                    <a:pt x="24460" y="213"/>
                    <a:pt x="24444" y="178"/>
                  </a:cubicBezTo>
                  <a:cubicBezTo>
                    <a:pt x="24393" y="77"/>
                    <a:pt x="24333" y="49"/>
                    <a:pt x="24269" y="49"/>
                  </a:cubicBezTo>
                  <a:cubicBezTo>
                    <a:pt x="24188" y="49"/>
                    <a:pt x="24102" y="94"/>
                    <a:pt x="24026" y="94"/>
                  </a:cubicBezTo>
                  <a:cubicBezTo>
                    <a:pt x="23992" y="94"/>
                    <a:pt x="23960" y="85"/>
                    <a:pt x="23932" y="59"/>
                  </a:cubicBezTo>
                  <a:cubicBezTo>
                    <a:pt x="23870" y="197"/>
                    <a:pt x="23791" y="240"/>
                    <a:pt x="23705" y="240"/>
                  </a:cubicBezTo>
                  <a:cubicBezTo>
                    <a:pt x="23560" y="240"/>
                    <a:pt x="23395" y="119"/>
                    <a:pt x="23253" y="119"/>
                  </a:cubicBezTo>
                  <a:cubicBezTo>
                    <a:pt x="23249" y="119"/>
                    <a:pt x="23245" y="119"/>
                    <a:pt x="23241" y="119"/>
                  </a:cubicBezTo>
                  <a:cubicBezTo>
                    <a:pt x="23191" y="119"/>
                    <a:pt x="23143" y="77"/>
                    <a:pt x="23080" y="77"/>
                  </a:cubicBezTo>
                  <a:cubicBezTo>
                    <a:pt x="23044" y="77"/>
                    <a:pt x="23004" y="90"/>
                    <a:pt x="22956" y="131"/>
                  </a:cubicBezTo>
                  <a:cubicBezTo>
                    <a:pt x="22907" y="179"/>
                    <a:pt x="22823" y="211"/>
                    <a:pt x="22735" y="211"/>
                  </a:cubicBezTo>
                  <a:cubicBezTo>
                    <a:pt x="22671" y="211"/>
                    <a:pt x="22606" y="194"/>
                    <a:pt x="22551" y="154"/>
                  </a:cubicBezTo>
                  <a:cubicBezTo>
                    <a:pt x="22502" y="115"/>
                    <a:pt x="22459" y="102"/>
                    <a:pt x="22417" y="102"/>
                  </a:cubicBezTo>
                  <a:cubicBezTo>
                    <a:pt x="22357" y="102"/>
                    <a:pt x="22299" y="128"/>
                    <a:pt x="22229" y="142"/>
                  </a:cubicBezTo>
                  <a:cubicBezTo>
                    <a:pt x="22197" y="146"/>
                    <a:pt x="22165" y="147"/>
                    <a:pt x="22132" y="147"/>
                  </a:cubicBezTo>
                  <a:cubicBezTo>
                    <a:pt x="22052" y="147"/>
                    <a:pt x="21971" y="139"/>
                    <a:pt x="21891" y="139"/>
                  </a:cubicBezTo>
                  <a:cubicBezTo>
                    <a:pt x="21780" y="139"/>
                    <a:pt x="21670" y="154"/>
                    <a:pt x="21563" y="226"/>
                  </a:cubicBezTo>
                  <a:cubicBezTo>
                    <a:pt x="21461" y="99"/>
                    <a:pt x="20052" y="56"/>
                    <a:pt x="18260" y="56"/>
                  </a:cubicBezTo>
                  <a:cubicBezTo>
                    <a:pt x="14991" y="56"/>
                    <a:pt x="10452" y="199"/>
                    <a:pt x="10275" y="238"/>
                  </a:cubicBezTo>
                  <a:cubicBezTo>
                    <a:pt x="10092" y="278"/>
                    <a:pt x="9921" y="323"/>
                    <a:pt x="9752" y="323"/>
                  </a:cubicBezTo>
                  <a:cubicBezTo>
                    <a:pt x="9625" y="323"/>
                    <a:pt x="9499" y="298"/>
                    <a:pt x="9371" y="226"/>
                  </a:cubicBezTo>
                  <a:cubicBezTo>
                    <a:pt x="9310" y="199"/>
                    <a:pt x="9257" y="176"/>
                    <a:pt x="9208" y="176"/>
                  </a:cubicBezTo>
                  <a:cubicBezTo>
                    <a:pt x="9169" y="176"/>
                    <a:pt x="9133" y="190"/>
                    <a:pt x="9097" y="226"/>
                  </a:cubicBezTo>
                  <a:cubicBezTo>
                    <a:pt x="8983" y="332"/>
                    <a:pt x="8855" y="351"/>
                    <a:pt x="8722" y="351"/>
                  </a:cubicBezTo>
                  <a:cubicBezTo>
                    <a:pt x="8645" y="351"/>
                    <a:pt x="8567" y="345"/>
                    <a:pt x="8490" y="345"/>
                  </a:cubicBezTo>
                  <a:cubicBezTo>
                    <a:pt x="8262" y="345"/>
                    <a:pt x="8035" y="334"/>
                    <a:pt x="7811" y="334"/>
                  </a:cubicBezTo>
                  <a:cubicBezTo>
                    <a:pt x="7625" y="334"/>
                    <a:pt x="7442" y="342"/>
                    <a:pt x="7263" y="369"/>
                  </a:cubicBezTo>
                  <a:cubicBezTo>
                    <a:pt x="6847" y="440"/>
                    <a:pt x="6430" y="546"/>
                    <a:pt x="6014" y="546"/>
                  </a:cubicBezTo>
                  <a:cubicBezTo>
                    <a:pt x="5942" y="546"/>
                    <a:pt x="5870" y="542"/>
                    <a:pt x="5799" y="535"/>
                  </a:cubicBezTo>
                  <a:cubicBezTo>
                    <a:pt x="5739" y="530"/>
                    <a:pt x="5676" y="527"/>
                    <a:pt x="5614" y="527"/>
                  </a:cubicBezTo>
                  <a:cubicBezTo>
                    <a:pt x="5394" y="527"/>
                    <a:pt x="5180" y="564"/>
                    <a:pt x="5096" y="666"/>
                  </a:cubicBezTo>
                  <a:cubicBezTo>
                    <a:pt x="4918" y="916"/>
                    <a:pt x="4680" y="869"/>
                    <a:pt x="4429" y="893"/>
                  </a:cubicBezTo>
                  <a:cubicBezTo>
                    <a:pt x="4377" y="884"/>
                    <a:pt x="4299" y="856"/>
                    <a:pt x="4242" y="856"/>
                  </a:cubicBezTo>
                  <a:cubicBezTo>
                    <a:pt x="4221" y="856"/>
                    <a:pt x="4204" y="859"/>
                    <a:pt x="4191" y="869"/>
                  </a:cubicBezTo>
                  <a:cubicBezTo>
                    <a:pt x="3834" y="1107"/>
                    <a:pt x="3322" y="1119"/>
                    <a:pt x="3001" y="1345"/>
                  </a:cubicBezTo>
                  <a:cubicBezTo>
                    <a:pt x="2489" y="1702"/>
                    <a:pt x="1786" y="1821"/>
                    <a:pt x="1512" y="2488"/>
                  </a:cubicBezTo>
                  <a:cubicBezTo>
                    <a:pt x="1381" y="2821"/>
                    <a:pt x="1108" y="3131"/>
                    <a:pt x="1108" y="3512"/>
                  </a:cubicBezTo>
                  <a:cubicBezTo>
                    <a:pt x="1108" y="3821"/>
                    <a:pt x="822" y="4012"/>
                    <a:pt x="762" y="4298"/>
                  </a:cubicBezTo>
                  <a:cubicBezTo>
                    <a:pt x="643" y="4798"/>
                    <a:pt x="643" y="5310"/>
                    <a:pt x="572" y="5810"/>
                  </a:cubicBezTo>
                  <a:cubicBezTo>
                    <a:pt x="512" y="6191"/>
                    <a:pt x="453" y="6584"/>
                    <a:pt x="500" y="6953"/>
                  </a:cubicBezTo>
                  <a:cubicBezTo>
                    <a:pt x="524" y="7143"/>
                    <a:pt x="215" y="7143"/>
                    <a:pt x="369" y="7262"/>
                  </a:cubicBezTo>
                  <a:cubicBezTo>
                    <a:pt x="715" y="7560"/>
                    <a:pt x="131" y="7834"/>
                    <a:pt x="358" y="8143"/>
                  </a:cubicBezTo>
                  <a:cubicBezTo>
                    <a:pt x="381" y="8191"/>
                    <a:pt x="238" y="8417"/>
                    <a:pt x="381" y="8608"/>
                  </a:cubicBezTo>
                  <a:cubicBezTo>
                    <a:pt x="619" y="8894"/>
                    <a:pt x="286" y="9155"/>
                    <a:pt x="238" y="9441"/>
                  </a:cubicBezTo>
                  <a:cubicBezTo>
                    <a:pt x="179" y="9941"/>
                    <a:pt x="227" y="10453"/>
                    <a:pt x="24" y="10953"/>
                  </a:cubicBezTo>
                  <a:cubicBezTo>
                    <a:pt x="0" y="11037"/>
                    <a:pt x="131" y="11239"/>
                    <a:pt x="96" y="11418"/>
                  </a:cubicBezTo>
                  <a:cubicBezTo>
                    <a:pt x="88" y="11495"/>
                    <a:pt x="155" y="11522"/>
                    <a:pt x="226" y="11522"/>
                  </a:cubicBezTo>
                  <a:cubicBezTo>
                    <a:pt x="264" y="11522"/>
                    <a:pt x="304" y="11514"/>
                    <a:pt x="334" y="11501"/>
                  </a:cubicBezTo>
                  <a:cubicBezTo>
                    <a:pt x="641" y="11376"/>
                    <a:pt x="955" y="11344"/>
                    <a:pt x="1271" y="11344"/>
                  </a:cubicBezTo>
                  <a:cubicBezTo>
                    <a:pt x="1594" y="11344"/>
                    <a:pt x="1920" y="11378"/>
                    <a:pt x="2242" y="11378"/>
                  </a:cubicBezTo>
                  <a:cubicBezTo>
                    <a:pt x="2325" y="11378"/>
                    <a:pt x="2407" y="11375"/>
                    <a:pt x="2489" y="11370"/>
                  </a:cubicBezTo>
                  <a:cubicBezTo>
                    <a:pt x="2571" y="11365"/>
                    <a:pt x="2655" y="11363"/>
                    <a:pt x="2738" y="11363"/>
                  </a:cubicBezTo>
                  <a:cubicBezTo>
                    <a:pt x="3244" y="11363"/>
                    <a:pt x="3764" y="11443"/>
                    <a:pt x="4275" y="11453"/>
                  </a:cubicBezTo>
                  <a:cubicBezTo>
                    <a:pt x="4414" y="11455"/>
                    <a:pt x="4553" y="11456"/>
                    <a:pt x="4692" y="11456"/>
                  </a:cubicBezTo>
                  <a:cubicBezTo>
                    <a:pt x="5339" y="11456"/>
                    <a:pt x="5988" y="11435"/>
                    <a:pt x="6644" y="11406"/>
                  </a:cubicBezTo>
                  <a:cubicBezTo>
                    <a:pt x="6917" y="11392"/>
                    <a:pt x="7190" y="11386"/>
                    <a:pt x="7463" y="11386"/>
                  </a:cubicBezTo>
                  <a:cubicBezTo>
                    <a:pt x="8369" y="11386"/>
                    <a:pt x="9277" y="11447"/>
                    <a:pt x="10192" y="11465"/>
                  </a:cubicBezTo>
                  <a:cubicBezTo>
                    <a:pt x="10304" y="11467"/>
                    <a:pt x="10578" y="11468"/>
                    <a:pt x="10975" y="11468"/>
                  </a:cubicBezTo>
                  <a:cubicBezTo>
                    <a:pt x="13750" y="11468"/>
                    <a:pt x="22509" y="11431"/>
                    <a:pt x="23301" y="11358"/>
                  </a:cubicBezTo>
                  <a:cubicBezTo>
                    <a:pt x="23932" y="11299"/>
                    <a:pt x="24587" y="11263"/>
                    <a:pt x="25230" y="11227"/>
                  </a:cubicBezTo>
                  <a:cubicBezTo>
                    <a:pt x="25754" y="11191"/>
                    <a:pt x="26278" y="11182"/>
                    <a:pt x="26803" y="11182"/>
                  </a:cubicBezTo>
                  <a:cubicBezTo>
                    <a:pt x="27266" y="11182"/>
                    <a:pt x="27730" y="11189"/>
                    <a:pt x="28194" y="11189"/>
                  </a:cubicBezTo>
                  <a:cubicBezTo>
                    <a:pt x="28579" y="11189"/>
                    <a:pt x="28963" y="11184"/>
                    <a:pt x="29349" y="11168"/>
                  </a:cubicBezTo>
                  <a:cubicBezTo>
                    <a:pt x="29790" y="11150"/>
                    <a:pt x="30233" y="11147"/>
                    <a:pt x="30678" y="11147"/>
                  </a:cubicBezTo>
                  <a:cubicBezTo>
                    <a:pt x="30901" y="11147"/>
                    <a:pt x="31124" y="11148"/>
                    <a:pt x="31347" y="11148"/>
                  </a:cubicBezTo>
                  <a:cubicBezTo>
                    <a:pt x="31570" y="11148"/>
                    <a:pt x="31793" y="11147"/>
                    <a:pt x="32016" y="11144"/>
                  </a:cubicBezTo>
                  <a:cubicBezTo>
                    <a:pt x="32282" y="11140"/>
                    <a:pt x="32547" y="11139"/>
                    <a:pt x="32811" y="11139"/>
                  </a:cubicBezTo>
                  <a:cubicBezTo>
                    <a:pt x="33339" y="11139"/>
                    <a:pt x="33866" y="11144"/>
                    <a:pt x="34398" y="11144"/>
                  </a:cubicBezTo>
                  <a:cubicBezTo>
                    <a:pt x="34695" y="11144"/>
                    <a:pt x="45423" y="11132"/>
                    <a:pt x="45720" y="11132"/>
                  </a:cubicBezTo>
                  <a:cubicBezTo>
                    <a:pt x="45780" y="11131"/>
                    <a:pt x="45839" y="11131"/>
                    <a:pt x="45899" y="11131"/>
                  </a:cubicBezTo>
                  <a:cubicBezTo>
                    <a:pt x="46377" y="11131"/>
                    <a:pt x="46858" y="11154"/>
                    <a:pt x="47336" y="11154"/>
                  </a:cubicBezTo>
                  <a:cubicBezTo>
                    <a:pt x="47657" y="11154"/>
                    <a:pt x="47976" y="11144"/>
                    <a:pt x="48292" y="11108"/>
                  </a:cubicBezTo>
                  <a:cubicBezTo>
                    <a:pt x="49268" y="11013"/>
                    <a:pt x="50245" y="11049"/>
                    <a:pt x="51209" y="11013"/>
                  </a:cubicBezTo>
                  <a:cubicBezTo>
                    <a:pt x="51665" y="10986"/>
                    <a:pt x="52113" y="10792"/>
                    <a:pt x="52575" y="10792"/>
                  </a:cubicBezTo>
                  <a:cubicBezTo>
                    <a:pt x="52729" y="10792"/>
                    <a:pt x="52885" y="10813"/>
                    <a:pt x="53043" y="10870"/>
                  </a:cubicBezTo>
                  <a:cubicBezTo>
                    <a:pt x="53055" y="10870"/>
                    <a:pt x="53102" y="10846"/>
                    <a:pt x="53114" y="10822"/>
                  </a:cubicBezTo>
                  <a:cubicBezTo>
                    <a:pt x="53144" y="10674"/>
                    <a:pt x="53243" y="10646"/>
                    <a:pt x="53349" y="10646"/>
                  </a:cubicBezTo>
                  <a:cubicBezTo>
                    <a:pt x="53412" y="10646"/>
                    <a:pt x="53477" y="10656"/>
                    <a:pt x="53531" y="10656"/>
                  </a:cubicBezTo>
                  <a:cubicBezTo>
                    <a:pt x="53609" y="10661"/>
                    <a:pt x="53688" y="10663"/>
                    <a:pt x="53766" y="10663"/>
                  </a:cubicBezTo>
                  <a:cubicBezTo>
                    <a:pt x="54185" y="10663"/>
                    <a:pt x="54600" y="10597"/>
                    <a:pt x="55018" y="10597"/>
                  </a:cubicBezTo>
                  <a:cubicBezTo>
                    <a:pt x="55196" y="10597"/>
                    <a:pt x="55375" y="10609"/>
                    <a:pt x="55555" y="10644"/>
                  </a:cubicBezTo>
                  <a:cubicBezTo>
                    <a:pt x="55587" y="10650"/>
                    <a:pt x="55622" y="10654"/>
                    <a:pt x="55656" y="10654"/>
                  </a:cubicBezTo>
                  <a:cubicBezTo>
                    <a:pt x="55812" y="10654"/>
                    <a:pt x="55969" y="10585"/>
                    <a:pt x="55960" y="10429"/>
                  </a:cubicBezTo>
                  <a:cubicBezTo>
                    <a:pt x="55936" y="10060"/>
                    <a:pt x="55936" y="9691"/>
                    <a:pt x="55912" y="9322"/>
                  </a:cubicBezTo>
                  <a:cubicBezTo>
                    <a:pt x="55876" y="8941"/>
                    <a:pt x="55841" y="8548"/>
                    <a:pt x="55805" y="8167"/>
                  </a:cubicBezTo>
                  <a:cubicBezTo>
                    <a:pt x="55745" y="7631"/>
                    <a:pt x="55710" y="7084"/>
                    <a:pt x="55650" y="6548"/>
                  </a:cubicBezTo>
                  <a:cubicBezTo>
                    <a:pt x="55603" y="6179"/>
                    <a:pt x="55543" y="5822"/>
                    <a:pt x="55460" y="5476"/>
                  </a:cubicBezTo>
                  <a:cubicBezTo>
                    <a:pt x="55376" y="5167"/>
                    <a:pt x="55519" y="4845"/>
                    <a:pt x="55376" y="4583"/>
                  </a:cubicBezTo>
                  <a:cubicBezTo>
                    <a:pt x="55245" y="4322"/>
                    <a:pt x="55233" y="4072"/>
                    <a:pt x="55210" y="3821"/>
                  </a:cubicBezTo>
                  <a:cubicBezTo>
                    <a:pt x="55210" y="3726"/>
                    <a:pt x="55245" y="3595"/>
                    <a:pt x="55174" y="3560"/>
                  </a:cubicBezTo>
                  <a:cubicBezTo>
                    <a:pt x="54864" y="3393"/>
                    <a:pt x="54852" y="3071"/>
                    <a:pt x="54698" y="2833"/>
                  </a:cubicBezTo>
                  <a:cubicBezTo>
                    <a:pt x="54424" y="2428"/>
                    <a:pt x="54198" y="2000"/>
                    <a:pt x="53781" y="1666"/>
                  </a:cubicBezTo>
                  <a:cubicBezTo>
                    <a:pt x="53567" y="1500"/>
                    <a:pt x="53269" y="1535"/>
                    <a:pt x="53090" y="1369"/>
                  </a:cubicBezTo>
                  <a:cubicBezTo>
                    <a:pt x="52686" y="1012"/>
                    <a:pt x="52138" y="964"/>
                    <a:pt x="51650" y="881"/>
                  </a:cubicBezTo>
                  <a:cubicBezTo>
                    <a:pt x="51114" y="785"/>
                    <a:pt x="50590" y="690"/>
                    <a:pt x="50054" y="595"/>
                  </a:cubicBezTo>
                  <a:cubicBezTo>
                    <a:pt x="49114" y="428"/>
                    <a:pt x="48161" y="309"/>
                    <a:pt x="47209" y="190"/>
                  </a:cubicBezTo>
                  <a:cubicBezTo>
                    <a:pt x="47202" y="190"/>
                    <a:pt x="47196" y="189"/>
                    <a:pt x="47190" y="189"/>
                  </a:cubicBezTo>
                  <a:cubicBezTo>
                    <a:pt x="47097" y="189"/>
                    <a:pt x="47019" y="244"/>
                    <a:pt x="46930" y="244"/>
                  </a:cubicBezTo>
                  <a:cubicBezTo>
                    <a:pt x="46891" y="244"/>
                    <a:pt x="46849" y="234"/>
                    <a:pt x="46804" y="202"/>
                  </a:cubicBezTo>
                  <a:cubicBezTo>
                    <a:pt x="46601" y="82"/>
                    <a:pt x="46351" y="23"/>
                    <a:pt x="46122" y="23"/>
                  </a:cubicBezTo>
                  <a:cubicBezTo>
                    <a:pt x="45988" y="23"/>
                    <a:pt x="45862" y="43"/>
                    <a:pt x="45756" y="83"/>
                  </a:cubicBezTo>
                  <a:cubicBezTo>
                    <a:pt x="45630" y="135"/>
                    <a:pt x="44608" y="154"/>
                    <a:pt x="43218" y="154"/>
                  </a:cubicBezTo>
                  <a:cubicBezTo>
                    <a:pt x="39882" y="154"/>
                    <a:pt x="34428" y="47"/>
                    <a:pt x="34159" y="47"/>
                  </a:cubicBezTo>
                  <a:cubicBezTo>
                    <a:pt x="33915" y="53"/>
                    <a:pt x="33662" y="59"/>
                    <a:pt x="33408" y="59"/>
                  </a:cubicBezTo>
                  <a:cubicBezTo>
                    <a:pt x="33153" y="59"/>
                    <a:pt x="32897" y="53"/>
                    <a:pt x="32647" y="35"/>
                  </a:cubicBezTo>
                  <a:cubicBezTo>
                    <a:pt x="32466" y="24"/>
                    <a:pt x="32269" y="1"/>
                    <a:pt x="32072" y="1"/>
                  </a:cubicBezTo>
                  <a:close/>
                </a:path>
              </a:pathLst>
            </a:custGeom>
            <a:solidFill>
              <a:srgbClr val="EEF0F2"/>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800" b="0" i="0" u="none" strike="noStrike" kern="0" cap="none" spc="0" normalizeH="0" baseline="0" noProof="0" dirty="0">
                <a:ln>
                  <a:noFill/>
                </a:ln>
                <a:solidFill>
                  <a:srgbClr val="FFFFFF"/>
                </a:solidFill>
                <a:effectLst/>
                <a:uLnTx/>
                <a:uFillTx/>
                <a:latin typeface="Fira Sans Extra Condensed"/>
                <a:ea typeface="Fira Sans Extra Condensed"/>
                <a:cs typeface="Fira Sans Extra Condensed"/>
                <a:sym typeface="Fira Sans Extra Condensed"/>
              </a:endParaRPr>
            </a:p>
          </p:txBody>
        </p:sp>
      </p:grpSp>
      <p:sp>
        <p:nvSpPr>
          <p:cNvPr id="19" name="Google Shape;627;p29"/>
          <p:cNvSpPr/>
          <p:nvPr/>
        </p:nvSpPr>
        <p:spPr>
          <a:xfrm>
            <a:off x="9464636" y="3146361"/>
            <a:ext cx="45719" cy="46331"/>
          </a:xfrm>
          <a:custGeom>
            <a:avLst/>
            <a:gdLst/>
            <a:ahLst/>
            <a:cxnLst/>
            <a:rect l="l" t="t" r="r" b="b"/>
            <a:pathLst>
              <a:path w="180" h="148" extrusionOk="0">
                <a:moveTo>
                  <a:pt x="90" y="0"/>
                </a:moveTo>
                <a:cubicBezTo>
                  <a:pt x="54" y="0"/>
                  <a:pt x="35" y="30"/>
                  <a:pt x="25" y="50"/>
                </a:cubicBezTo>
                <a:cubicBezTo>
                  <a:pt x="1" y="98"/>
                  <a:pt x="37" y="121"/>
                  <a:pt x="72" y="145"/>
                </a:cubicBezTo>
                <a:cubicBezTo>
                  <a:pt x="79" y="147"/>
                  <a:pt x="85" y="148"/>
                  <a:pt x="90" y="148"/>
                </a:cubicBezTo>
                <a:cubicBezTo>
                  <a:pt x="126" y="148"/>
                  <a:pt x="145" y="117"/>
                  <a:pt x="156" y="86"/>
                </a:cubicBezTo>
                <a:cubicBezTo>
                  <a:pt x="180" y="50"/>
                  <a:pt x="144" y="14"/>
                  <a:pt x="108" y="2"/>
                </a:cubicBezTo>
                <a:cubicBezTo>
                  <a:pt x="102" y="1"/>
                  <a:pt x="96" y="0"/>
                  <a:pt x="90" y="0"/>
                </a:cubicBezTo>
                <a:close/>
              </a:path>
            </a:pathLst>
          </a:custGeom>
          <a:solidFill>
            <a:srgbClr val="FCBD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 name="Google Shape;630;p29"/>
          <p:cNvSpPr/>
          <p:nvPr/>
        </p:nvSpPr>
        <p:spPr>
          <a:xfrm>
            <a:off x="6796180" y="3061681"/>
            <a:ext cx="58517" cy="49092"/>
          </a:xfrm>
          <a:custGeom>
            <a:avLst/>
            <a:gdLst/>
            <a:ahLst/>
            <a:cxnLst/>
            <a:rect l="l" t="t" r="r" b="b"/>
            <a:pathLst>
              <a:path w="679" h="377" extrusionOk="0">
                <a:moveTo>
                  <a:pt x="272" y="1"/>
                </a:moveTo>
                <a:cubicBezTo>
                  <a:pt x="213" y="1"/>
                  <a:pt x="156" y="16"/>
                  <a:pt x="107" y="55"/>
                </a:cubicBezTo>
                <a:cubicBezTo>
                  <a:pt x="0" y="126"/>
                  <a:pt x="131" y="245"/>
                  <a:pt x="143" y="352"/>
                </a:cubicBezTo>
                <a:cubicBezTo>
                  <a:pt x="143" y="364"/>
                  <a:pt x="167" y="364"/>
                  <a:pt x="191" y="376"/>
                </a:cubicBezTo>
                <a:cubicBezTo>
                  <a:pt x="226" y="315"/>
                  <a:pt x="222" y="189"/>
                  <a:pt x="294" y="189"/>
                </a:cubicBezTo>
                <a:cubicBezTo>
                  <a:pt x="320" y="189"/>
                  <a:pt x="355" y="205"/>
                  <a:pt x="405" y="245"/>
                </a:cubicBezTo>
                <a:cubicBezTo>
                  <a:pt x="456" y="282"/>
                  <a:pt x="511" y="296"/>
                  <a:pt x="569" y="296"/>
                </a:cubicBezTo>
                <a:cubicBezTo>
                  <a:pt x="605" y="296"/>
                  <a:pt x="642" y="290"/>
                  <a:pt x="679" y="281"/>
                </a:cubicBezTo>
                <a:cubicBezTo>
                  <a:pt x="667" y="174"/>
                  <a:pt x="595" y="102"/>
                  <a:pt x="524" y="67"/>
                </a:cubicBezTo>
                <a:cubicBezTo>
                  <a:pt x="447" y="32"/>
                  <a:pt x="357" y="1"/>
                  <a:pt x="272" y="1"/>
                </a:cubicBezTo>
                <a:close/>
              </a:path>
            </a:pathLst>
          </a:custGeom>
          <a:solidFill>
            <a:srgbClr val="FCBD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 name="Google Shape;631;p29"/>
          <p:cNvSpPr/>
          <p:nvPr/>
        </p:nvSpPr>
        <p:spPr>
          <a:xfrm>
            <a:off x="6817630" y="3071960"/>
            <a:ext cx="58517" cy="49092"/>
          </a:xfrm>
          <a:custGeom>
            <a:avLst/>
            <a:gdLst/>
            <a:ahLst/>
            <a:cxnLst/>
            <a:rect l="l" t="t" r="r" b="b"/>
            <a:pathLst>
              <a:path w="72" h="51" extrusionOk="0">
                <a:moveTo>
                  <a:pt x="48" y="0"/>
                </a:moveTo>
                <a:cubicBezTo>
                  <a:pt x="12" y="12"/>
                  <a:pt x="1" y="36"/>
                  <a:pt x="36" y="48"/>
                </a:cubicBezTo>
                <a:cubicBezTo>
                  <a:pt x="36" y="50"/>
                  <a:pt x="37" y="51"/>
                  <a:pt x="39" y="51"/>
                </a:cubicBezTo>
                <a:cubicBezTo>
                  <a:pt x="45" y="51"/>
                  <a:pt x="62" y="36"/>
                  <a:pt x="72" y="36"/>
                </a:cubicBezTo>
                <a:cubicBezTo>
                  <a:pt x="60" y="24"/>
                  <a:pt x="48" y="0"/>
                  <a:pt x="48" y="0"/>
                </a:cubicBezTo>
                <a:close/>
              </a:path>
            </a:pathLst>
          </a:custGeom>
          <a:solidFill>
            <a:srgbClr val="FCBD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 name="Google Shape;632;p29"/>
          <p:cNvSpPr/>
          <p:nvPr/>
        </p:nvSpPr>
        <p:spPr>
          <a:xfrm>
            <a:off x="6811509" y="3071486"/>
            <a:ext cx="58517" cy="49092"/>
          </a:xfrm>
          <a:custGeom>
            <a:avLst/>
            <a:gdLst/>
            <a:ahLst/>
            <a:cxnLst/>
            <a:rect l="l" t="t" r="r" b="b"/>
            <a:pathLst>
              <a:path w="60" h="48" extrusionOk="0">
                <a:moveTo>
                  <a:pt x="36" y="0"/>
                </a:moveTo>
                <a:cubicBezTo>
                  <a:pt x="24" y="0"/>
                  <a:pt x="12" y="12"/>
                  <a:pt x="0" y="12"/>
                </a:cubicBezTo>
                <a:cubicBezTo>
                  <a:pt x="12" y="24"/>
                  <a:pt x="24" y="36"/>
                  <a:pt x="24" y="48"/>
                </a:cubicBezTo>
                <a:cubicBezTo>
                  <a:pt x="36" y="36"/>
                  <a:pt x="48" y="36"/>
                  <a:pt x="60" y="24"/>
                </a:cubicBezTo>
                <a:cubicBezTo>
                  <a:pt x="48" y="12"/>
                  <a:pt x="48" y="0"/>
                  <a:pt x="36" y="0"/>
                </a:cubicBezTo>
                <a:close/>
              </a:path>
            </a:pathLst>
          </a:custGeom>
          <a:solidFill>
            <a:srgbClr val="FCBD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 name="Google Shape;633;p29"/>
          <p:cNvSpPr/>
          <p:nvPr/>
        </p:nvSpPr>
        <p:spPr>
          <a:xfrm>
            <a:off x="8905009" y="2722978"/>
            <a:ext cx="619699" cy="708028"/>
          </a:xfrm>
          <a:custGeom>
            <a:avLst/>
            <a:gdLst/>
            <a:ahLst/>
            <a:cxnLst/>
            <a:rect l="l" t="t" r="r" b="b"/>
            <a:pathLst>
              <a:path w="8311" h="18491" extrusionOk="0">
                <a:moveTo>
                  <a:pt x="5666" y="1075"/>
                </a:moveTo>
                <a:cubicBezTo>
                  <a:pt x="5687" y="1075"/>
                  <a:pt x="5711" y="1082"/>
                  <a:pt x="5739" y="1100"/>
                </a:cubicBezTo>
                <a:cubicBezTo>
                  <a:pt x="5894" y="1207"/>
                  <a:pt x="6144" y="1135"/>
                  <a:pt x="6215" y="1397"/>
                </a:cubicBezTo>
                <a:cubicBezTo>
                  <a:pt x="6334" y="1802"/>
                  <a:pt x="6537" y="2171"/>
                  <a:pt x="6596" y="2588"/>
                </a:cubicBezTo>
                <a:cubicBezTo>
                  <a:pt x="6703" y="3302"/>
                  <a:pt x="7049" y="3969"/>
                  <a:pt x="7025" y="4719"/>
                </a:cubicBezTo>
                <a:cubicBezTo>
                  <a:pt x="7025" y="4945"/>
                  <a:pt x="7168" y="5160"/>
                  <a:pt x="7180" y="5386"/>
                </a:cubicBezTo>
                <a:cubicBezTo>
                  <a:pt x="7275" y="6267"/>
                  <a:pt x="7239" y="7148"/>
                  <a:pt x="7144" y="8041"/>
                </a:cubicBezTo>
                <a:cubicBezTo>
                  <a:pt x="7037" y="9017"/>
                  <a:pt x="6846" y="9982"/>
                  <a:pt x="6572" y="10922"/>
                </a:cubicBezTo>
                <a:cubicBezTo>
                  <a:pt x="6441" y="11387"/>
                  <a:pt x="6275" y="11839"/>
                  <a:pt x="6144" y="12303"/>
                </a:cubicBezTo>
                <a:cubicBezTo>
                  <a:pt x="6025" y="12696"/>
                  <a:pt x="5727" y="13030"/>
                  <a:pt x="5584" y="13435"/>
                </a:cubicBezTo>
                <a:cubicBezTo>
                  <a:pt x="5566" y="13500"/>
                  <a:pt x="5495" y="13500"/>
                  <a:pt x="5429" y="13500"/>
                </a:cubicBezTo>
                <a:cubicBezTo>
                  <a:pt x="5364" y="13500"/>
                  <a:pt x="5304" y="13500"/>
                  <a:pt x="5310" y="13565"/>
                </a:cubicBezTo>
                <a:cubicBezTo>
                  <a:pt x="5310" y="13685"/>
                  <a:pt x="5120" y="13744"/>
                  <a:pt x="5251" y="13911"/>
                </a:cubicBezTo>
                <a:cubicBezTo>
                  <a:pt x="5344" y="14032"/>
                  <a:pt x="5437" y="14058"/>
                  <a:pt x="5536" y="14058"/>
                </a:cubicBezTo>
                <a:cubicBezTo>
                  <a:pt x="5564" y="14058"/>
                  <a:pt x="5591" y="14056"/>
                  <a:pt x="5620" y="14054"/>
                </a:cubicBezTo>
                <a:cubicBezTo>
                  <a:pt x="6026" y="14031"/>
                  <a:pt x="6411" y="13934"/>
                  <a:pt x="6815" y="13934"/>
                </a:cubicBezTo>
                <a:cubicBezTo>
                  <a:pt x="6837" y="13934"/>
                  <a:pt x="6860" y="13934"/>
                  <a:pt x="6882" y="13935"/>
                </a:cubicBezTo>
                <a:cubicBezTo>
                  <a:pt x="7287" y="13958"/>
                  <a:pt x="7299" y="14042"/>
                  <a:pt x="7144" y="14435"/>
                </a:cubicBezTo>
                <a:cubicBezTo>
                  <a:pt x="7084" y="14589"/>
                  <a:pt x="6977" y="14732"/>
                  <a:pt x="6965" y="14923"/>
                </a:cubicBezTo>
                <a:cubicBezTo>
                  <a:pt x="6954" y="15102"/>
                  <a:pt x="6901" y="15355"/>
                  <a:pt x="6618" y="15355"/>
                </a:cubicBezTo>
                <a:cubicBezTo>
                  <a:pt x="6600" y="15355"/>
                  <a:pt x="6581" y="15354"/>
                  <a:pt x="6561" y="15351"/>
                </a:cubicBezTo>
                <a:cubicBezTo>
                  <a:pt x="6550" y="15350"/>
                  <a:pt x="6541" y="15350"/>
                  <a:pt x="6532" y="15350"/>
                </a:cubicBezTo>
                <a:cubicBezTo>
                  <a:pt x="6365" y="15350"/>
                  <a:pt x="6425" y="15559"/>
                  <a:pt x="6346" y="15649"/>
                </a:cubicBezTo>
                <a:cubicBezTo>
                  <a:pt x="6156" y="15840"/>
                  <a:pt x="5846" y="15971"/>
                  <a:pt x="5858" y="16316"/>
                </a:cubicBezTo>
                <a:cubicBezTo>
                  <a:pt x="5858" y="16340"/>
                  <a:pt x="5810" y="16363"/>
                  <a:pt x="5775" y="16375"/>
                </a:cubicBezTo>
                <a:cubicBezTo>
                  <a:pt x="5156" y="16590"/>
                  <a:pt x="4739" y="17149"/>
                  <a:pt x="4132" y="17352"/>
                </a:cubicBezTo>
                <a:cubicBezTo>
                  <a:pt x="3862" y="17442"/>
                  <a:pt x="3575" y="17549"/>
                  <a:pt x="3259" y="17549"/>
                </a:cubicBezTo>
                <a:cubicBezTo>
                  <a:pt x="3116" y="17549"/>
                  <a:pt x="2966" y="17527"/>
                  <a:pt x="2810" y="17471"/>
                </a:cubicBezTo>
                <a:cubicBezTo>
                  <a:pt x="2298" y="17292"/>
                  <a:pt x="2036" y="16971"/>
                  <a:pt x="1834" y="16506"/>
                </a:cubicBezTo>
                <a:cubicBezTo>
                  <a:pt x="1524" y="15792"/>
                  <a:pt x="1203" y="15089"/>
                  <a:pt x="1000" y="14327"/>
                </a:cubicBezTo>
                <a:cubicBezTo>
                  <a:pt x="941" y="14077"/>
                  <a:pt x="965" y="13816"/>
                  <a:pt x="857" y="13577"/>
                </a:cubicBezTo>
                <a:cubicBezTo>
                  <a:pt x="798" y="13423"/>
                  <a:pt x="869" y="13292"/>
                  <a:pt x="1131" y="13292"/>
                </a:cubicBezTo>
                <a:cubicBezTo>
                  <a:pt x="1144" y="13291"/>
                  <a:pt x="1158" y="13291"/>
                  <a:pt x="1171" y="13291"/>
                </a:cubicBezTo>
                <a:cubicBezTo>
                  <a:pt x="1485" y="13291"/>
                  <a:pt x="1738" y="13425"/>
                  <a:pt x="2024" y="13494"/>
                </a:cubicBezTo>
                <a:cubicBezTo>
                  <a:pt x="2141" y="13519"/>
                  <a:pt x="2243" y="13532"/>
                  <a:pt x="2332" y="13532"/>
                </a:cubicBezTo>
                <a:cubicBezTo>
                  <a:pt x="2670" y="13532"/>
                  <a:pt x="2825" y="13346"/>
                  <a:pt x="2929" y="12923"/>
                </a:cubicBezTo>
                <a:cubicBezTo>
                  <a:pt x="3108" y="12220"/>
                  <a:pt x="3203" y="11506"/>
                  <a:pt x="3274" y="10779"/>
                </a:cubicBezTo>
                <a:cubicBezTo>
                  <a:pt x="3322" y="10256"/>
                  <a:pt x="3417" y="9720"/>
                  <a:pt x="3405" y="9196"/>
                </a:cubicBezTo>
                <a:cubicBezTo>
                  <a:pt x="3393" y="8339"/>
                  <a:pt x="3513" y="7493"/>
                  <a:pt x="3417" y="6636"/>
                </a:cubicBezTo>
                <a:cubicBezTo>
                  <a:pt x="3382" y="6255"/>
                  <a:pt x="3417" y="5862"/>
                  <a:pt x="3310" y="5517"/>
                </a:cubicBezTo>
                <a:cubicBezTo>
                  <a:pt x="3132" y="4838"/>
                  <a:pt x="3036" y="4136"/>
                  <a:pt x="2810" y="3469"/>
                </a:cubicBezTo>
                <a:cubicBezTo>
                  <a:pt x="2667" y="3052"/>
                  <a:pt x="2477" y="2636"/>
                  <a:pt x="2429" y="2159"/>
                </a:cubicBezTo>
                <a:cubicBezTo>
                  <a:pt x="2460" y="2157"/>
                  <a:pt x="2491" y="2155"/>
                  <a:pt x="2520" y="2155"/>
                </a:cubicBezTo>
                <a:cubicBezTo>
                  <a:pt x="2759" y="2155"/>
                  <a:pt x="2934" y="2242"/>
                  <a:pt x="3072" y="2433"/>
                </a:cubicBezTo>
                <a:cubicBezTo>
                  <a:pt x="3227" y="2647"/>
                  <a:pt x="3513" y="2636"/>
                  <a:pt x="3727" y="2767"/>
                </a:cubicBezTo>
                <a:cubicBezTo>
                  <a:pt x="3870" y="2850"/>
                  <a:pt x="4001" y="3017"/>
                  <a:pt x="4167" y="3040"/>
                </a:cubicBezTo>
                <a:cubicBezTo>
                  <a:pt x="4200" y="3046"/>
                  <a:pt x="4233" y="3049"/>
                  <a:pt x="4266" y="3049"/>
                </a:cubicBezTo>
                <a:cubicBezTo>
                  <a:pt x="4643" y="3049"/>
                  <a:pt x="5089" y="2698"/>
                  <a:pt x="5144" y="2326"/>
                </a:cubicBezTo>
                <a:cubicBezTo>
                  <a:pt x="5203" y="1969"/>
                  <a:pt x="5334" y="1647"/>
                  <a:pt x="5489" y="1326"/>
                </a:cubicBezTo>
                <a:cubicBezTo>
                  <a:pt x="5538" y="1228"/>
                  <a:pt x="5570" y="1075"/>
                  <a:pt x="5666" y="1075"/>
                </a:cubicBezTo>
                <a:close/>
                <a:moveTo>
                  <a:pt x="5703" y="1"/>
                </a:moveTo>
                <a:cubicBezTo>
                  <a:pt x="5550" y="1"/>
                  <a:pt x="5409" y="66"/>
                  <a:pt x="5310" y="207"/>
                </a:cubicBezTo>
                <a:cubicBezTo>
                  <a:pt x="4989" y="671"/>
                  <a:pt x="4667" y="1159"/>
                  <a:pt x="4596" y="1743"/>
                </a:cubicBezTo>
                <a:cubicBezTo>
                  <a:pt x="4555" y="2021"/>
                  <a:pt x="4424" y="2113"/>
                  <a:pt x="4258" y="2113"/>
                </a:cubicBezTo>
                <a:cubicBezTo>
                  <a:pt x="4182" y="2113"/>
                  <a:pt x="4098" y="2094"/>
                  <a:pt x="4013" y="2064"/>
                </a:cubicBezTo>
                <a:cubicBezTo>
                  <a:pt x="3643" y="1921"/>
                  <a:pt x="3346" y="1659"/>
                  <a:pt x="2965" y="1516"/>
                </a:cubicBezTo>
                <a:cubicBezTo>
                  <a:pt x="2702" y="1416"/>
                  <a:pt x="2404" y="1240"/>
                  <a:pt x="2136" y="1240"/>
                </a:cubicBezTo>
                <a:cubicBezTo>
                  <a:pt x="1991" y="1240"/>
                  <a:pt x="1855" y="1291"/>
                  <a:pt x="1738" y="1433"/>
                </a:cubicBezTo>
                <a:cubicBezTo>
                  <a:pt x="1346" y="1885"/>
                  <a:pt x="1810" y="2600"/>
                  <a:pt x="1965" y="3112"/>
                </a:cubicBezTo>
                <a:cubicBezTo>
                  <a:pt x="2060" y="3469"/>
                  <a:pt x="2155" y="3838"/>
                  <a:pt x="2239" y="4195"/>
                </a:cubicBezTo>
                <a:cubicBezTo>
                  <a:pt x="2417" y="4922"/>
                  <a:pt x="2608" y="5624"/>
                  <a:pt x="2655" y="6374"/>
                </a:cubicBezTo>
                <a:cubicBezTo>
                  <a:pt x="2703" y="6993"/>
                  <a:pt x="2655" y="7600"/>
                  <a:pt x="2679" y="8220"/>
                </a:cubicBezTo>
                <a:cubicBezTo>
                  <a:pt x="2703" y="8827"/>
                  <a:pt x="2560" y="9434"/>
                  <a:pt x="2643" y="10041"/>
                </a:cubicBezTo>
                <a:cubicBezTo>
                  <a:pt x="2715" y="10553"/>
                  <a:pt x="2441" y="11029"/>
                  <a:pt x="2453" y="11541"/>
                </a:cubicBezTo>
                <a:cubicBezTo>
                  <a:pt x="2477" y="11982"/>
                  <a:pt x="2262" y="12399"/>
                  <a:pt x="2358" y="12839"/>
                </a:cubicBezTo>
                <a:cubicBezTo>
                  <a:pt x="2375" y="12920"/>
                  <a:pt x="2367" y="12920"/>
                  <a:pt x="2321" y="12920"/>
                </a:cubicBezTo>
                <a:lnTo>
                  <a:pt x="2321" y="12920"/>
                </a:lnTo>
                <a:cubicBezTo>
                  <a:pt x="2306" y="12920"/>
                  <a:pt x="2286" y="12920"/>
                  <a:pt x="2262" y="12923"/>
                </a:cubicBezTo>
                <a:cubicBezTo>
                  <a:pt x="2238" y="12925"/>
                  <a:pt x="2214" y="12927"/>
                  <a:pt x="2191" y="12927"/>
                </a:cubicBezTo>
                <a:cubicBezTo>
                  <a:pt x="1906" y="12927"/>
                  <a:pt x="1693" y="12739"/>
                  <a:pt x="1429" y="12684"/>
                </a:cubicBezTo>
                <a:cubicBezTo>
                  <a:pt x="1355" y="12668"/>
                  <a:pt x="1281" y="12660"/>
                  <a:pt x="1208" y="12660"/>
                </a:cubicBezTo>
                <a:cubicBezTo>
                  <a:pt x="917" y="12660"/>
                  <a:pt x="638" y="12780"/>
                  <a:pt x="381" y="12923"/>
                </a:cubicBezTo>
                <a:cubicBezTo>
                  <a:pt x="0" y="13149"/>
                  <a:pt x="214" y="13435"/>
                  <a:pt x="238" y="13661"/>
                </a:cubicBezTo>
                <a:cubicBezTo>
                  <a:pt x="298" y="14292"/>
                  <a:pt x="488" y="14887"/>
                  <a:pt x="726" y="15470"/>
                </a:cubicBezTo>
                <a:cubicBezTo>
                  <a:pt x="1203" y="16625"/>
                  <a:pt x="1703" y="17911"/>
                  <a:pt x="2989" y="18411"/>
                </a:cubicBezTo>
                <a:cubicBezTo>
                  <a:pt x="3110" y="18458"/>
                  <a:pt x="3247" y="18490"/>
                  <a:pt x="3381" y="18490"/>
                </a:cubicBezTo>
                <a:cubicBezTo>
                  <a:pt x="3417" y="18490"/>
                  <a:pt x="3453" y="18488"/>
                  <a:pt x="3489" y="18483"/>
                </a:cubicBezTo>
                <a:cubicBezTo>
                  <a:pt x="3620" y="18447"/>
                  <a:pt x="3739" y="18376"/>
                  <a:pt x="3846" y="18304"/>
                </a:cubicBezTo>
                <a:cubicBezTo>
                  <a:pt x="4489" y="17899"/>
                  <a:pt x="5239" y="17602"/>
                  <a:pt x="5822" y="17149"/>
                </a:cubicBezTo>
                <a:cubicBezTo>
                  <a:pt x="6251" y="16816"/>
                  <a:pt x="6680" y="16459"/>
                  <a:pt x="7037" y="16018"/>
                </a:cubicBezTo>
                <a:cubicBezTo>
                  <a:pt x="7477" y="15482"/>
                  <a:pt x="8311" y="14423"/>
                  <a:pt x="7954" y="13673"/>
                </a:cubicBezTo>
                <a:cubicBezTo>
                  <a:pt x="7834" y="13446"/>
                  <a:pt x="7561" y="13280"/>
                  <a:pt x="7323" y="13208"/>
                </a:cubicBezTo>
                <a:cubicBezTo>
                  <a:pt x="7263" y="13196"/>
                  <a:pt x="6394" y="13101"/>
                  <a:pt x="6406" y="13077"/>
                </a:cubicBezTo>
                <a:cubicBezTo>
                  <a:pt x="6882" y="12232"/>
                  <a:pt x="7108" y="11327"/>
                  <a:pt x="7370" y="10434"/>
                </a:cubicBezTo>
                <a:cubicBezTo>
                  <a:pt x="7632" y="9553"/>
                  <a:pt x="7715" y="8636"/>
                  <a:pt x="7823" y="7720"/>
                </a:cubicBezTo>
                <a:cubicBezTo>
                  <a:pt x="7965" y="6612"/>
                  <a:pt x="7799" y="5529"/>
                  <a:pt x="7692" y="4445"/>
                </a:cubicBezTo>
                <a:cubicBezTo>
                  <a:pt x="7644" y="3957"/>
                  <a:pt x="7430" y="3517"/>
                  <a:pt x="7358" y="3040"/>
                </a:cubicBezTo>
                <a:cubicBezTo>
                  <a:pt x="7203" y="2100"/>
                  <a:pt x="6918" y="1219"/>
                  <a:pt x="6382" y="421"/>
                </a:cubicBezTo>
                <a:cubicBezTo>
                  <a:pt x="6202" y="154"/>
                  <a:pt x="5938" y="1"/>
                  <a:pt x="570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 name="Google Shape;634;p29"/>
          <p:cNvSpPr/>
          <p:nvPr/>
        </p:nvSpPr>
        <p:spPr>
          <a:xfrm>
            <a:off x="8977944" y="2780128"/>
            <a:ext cx="451514" cy="599100"/>
          </a:xfrm>
          <a:custGeom>
            <a:avLst/>
            <a:gdLst/>
            <a:ahLst/>
            <a:cxnLst/>
            <a:rect l="l" t="t" r="r" b="b"/>
            <a:pathLst>
              <a:path w="6502" h="16475" extrusionOk="0">
                <a:moveTo>
                  <a:pt x="4869" y="1"/>
                </a:moveTo>
                <a:cubicBezTo>
                  <a:pt x="4773" y="1"/>
                  <a:pt x="4741" y="154"/>
                  <a:pt x="4692" y="252"/>
                </a:cubicBezTo>
                <a:cubicBezTo>
                  <a:pt x="4537" y="573"/>
                  <a:pt x="4406" y="895"/>
                  <a:pt x="4347" y="1252"/>
                </a:cubicBezTo>
                <a:cubicBezTo>
                  <a:pt x="4292" y="1624"/>
                  <a:pt x="3846" y="1975"/>
                  <a:pt x="3469" y="1975"/>
                </a:cubicBezTo>
                <a:cubicBezTo>
                  <a:pt x="3436" y="1975"/>
                  <a:pt x="3403" y="1972"/>
                  <a:pt x="3370" y="1966"/>
                </a:cubicBezTo>
                <a:cubicBezTo>
                  <a:pt x="3204" y="1943"/>
                  <a:pt x="3073" y="1776"/>
                  <a:pt x="2930" y="1693"/>
                </a:cubicBezTo>
                <a:cubicBezTo>
                  <a:pt x="2716" y="1562"/>
                  <a:pt x="2430" y="1573"/>
                  <a:pt x="2275" y="1359"/>
                </a:cubicBezTo>
                <a:cubicBezTo>
                  <a:pt x="2137" y="1168"/>
                  <a:pt x="1962" y="1081"/>
                  <a:pt x="1723" y="1081"/>
                </a:cubicBezTo>
                <a:cubicBezTo>
                  <a:pt x="1694" y="1081"/>
                  <a:pt x="1663" y="1083"/>
                  <a:pt x="1632" y="1085"/>
                </a:cubicBezTo>
                <a:cubicBezTo>
                  <a:pt x="1680" y="1562"/>
                  <a:pt x="1870" y="1978"/>
                  <a:pt x="2013" y="2395"/>
                </a:cubicBezTo>
                <a:cubicBezTo>
                  <a:pt x="2239" y="3062"/>
                  <a:pt x="2335" y="3764"/>
                  <a:pt x="2513" y="4443"/>
                </a:cubicBezTo>
                <a:cubicBezTo>
                  <a:pt x="2620" y="4788"/>
                  <a:pt x="2585" y="5181"/>
                  <a:pt x="2620" y="5562"/>
                </a:cubicBezTo>
                <a:cubicBezTo>
                  <a:pt x="2716" y="6419"/>
                  <a:pt x="2596" y="7265"/>
                  <a:pt x="2608" y="8122"/>
                </a:cubicBezTo>
                <a:cubicBezTo>
                  <a:pt x="2620" y="8646"/>
                  <a:pt x="2525" y="9182"/>
                  <a:pt x="2477" y="9705"/>
                </a:cubicBezTo>
                <a:cubicBezTo>
                  <a:pt x="2406" y="10432"/>
                  <a:pt x="2311" y="11146"/>
                  <a:pt x="2132" y="11849"/>
                </a:cubicBezTo>
                <a:cubicBezTo>
                  <a:pt x="2028" y="12272"/>
                  <a:pt x="1873" y="12458"/>
                  <a:pt x="1535" y="12458"/>
                </a:cubicBezTo>
                <a:cubicBezTo>
                  <a:pt x="1446" y="12458"/>
                  <a:pt x="1344" y="12445"/>
                  <a:pt x="1227" y="12420"/>
                </a:cubicBezTo>
                <a:cubicBezTo>
                  <a:pt x="941" y="12351"/>
                  <a:pt x="688" y="12217"/>
                  <a:pt x="374" y="12217"/>
                </a:cubicBezTo>
                <a:cubicBezTo>
                  <a:pt x="361" y="12217"/>
                  <a:pt x="347" y="12217"/>
                  <a:pt x="334" y="12218"/>
                </a:cubicBezTo>
                <a:cubicBezTo>
                  <a:pt x="72" y="12218"/>
                  <a:pt x="1" y="12349"/>
                  <a:pt x="60" y="12503"/>
                </a:cubicBezTo>
                <a:cubicBezTo>
                  <a:pt x="168" y="12742"/>
                  <a:pt x="144" y="13003"/>
                  <a:pt x="203" y="13253"/>
                </a:cubicBezTo>
                <a:cubicBezTo>
                  <a:pt x="406" y="14015"/>
                  <a:pt x="727" y="14718"/>
                  <a:pt x="1037" y="15432"/>
                </a:cubicBezTo>
                <a:cubicBezTo>
                  <a:pt x="1239" y="15897"/>
                  <a:pt x="1501" y="16218"/>
                  <a:pt x="2013" y="16397"/>
                </a:cubicBezTo>
                <a:cubicBezTo>
                  <a:pt x="2169" y="16453"/>
                  <a:pt x="2319" y="16475"/>
                  <a:pt x="2462" y="16475"/>
                </a:cubicBezTo>
                <a:cubicBezTo>
                  <a:pt x="2778" y="16475"/>
                  <a:pt x="3065" y="16368"/>
                  <a:pt x="3335" y="16278"/>
                </a:cubicBezTo>
                <a:cubicBezTo>
                  <a:pt x="3942" y="16075"/>
                  <a:pt x="4359" y="15516"/>
                  <a:pt x="4978" y="15301"/>
                </a:cubicBezTo>
                <a:cubicBezTo>
                  <a:pt x="5013" y="15289"/>
                  <a:pt x="5061" y="15266"/>
                  <a:pt x="5061" y="15242"/>
                </a:cubicBezTo>
                <a:cubicBezTo>
                  <a:pt x="5049" y="14897"/>
                  <a:pt x="5359" y="14766"/>
                  <a:pt x="5549" y="14575"/>
                </a:cubicBezTo>
                <a:cubicBezTo>
                  <a:pt x="5628" y="14485"/>
                  <a:pt x="5568" y="14276"/>
                  <a:pt x="5735" y="14276"/>
                </a:cubicBezTo>
                <a:cubicBezTo>
                  <a:pt x="5744" y="14276"/>
                  <a:pt x="5753" y="14276"/>
                  <a:pt x="5764" y="14277"/>
                </a:cubicBezTo>
                <a:cubicBezTo>
                  <a:pt x="5784" y="14280"/>
                  <a:pt x="5803" y="14281"/>
                  <a:pt x="5821" y="14281"/>
                </a:cubicBezTo>
                <a:cubicBezTo>
                  <a:pt x="6104" y="14281"/>
                  <a:pt x="6157" y="14028"/>
                  <a:pt x="6168" y="13849"/>
                </a:cubicBezTo>
                <a:cubicBezTo>
                  <a:pt x="6180" y="13658"/>
                  <a:pt x="6287" y="13515"/>
                  <a:pt x="6347" y="13361"/>
                </a:cubicBezTo>
                <a:cubicBezTo>
                  <a:pt x="6502" y="12968"/>
                  <a:pt x="6490" y="12884"/>
                  <a:pt x="6085" y="12861"/>
                </a:cubicBezTo>
                <a:cubicBezTo>
                  <a:pt x="6063" y="12860"/>
                  <a:pt x="6040" y="12860"/>
                  <a:pt x="6018" y="12860"/>
                </a:cubicBezTo>
                <a:cubicBezTo>
                  <a:pt x="5614" y="12860"/>
                  <a:pt x="5229" y="12957"/>
                  <a:pt x="4823" y="12980"/>
                </a:cubicBezTo>
                <a:cubicBezTo>
                  <a:pt x="4794" y="12982"/>
                  <a:pt x="4767" y="12984"/>
                  <a:pt x="4739" y="12984"/>
                </a:cubicBezTo>
                <a:cubicBezTo>
                  <a:pt x="4640" y="12984"/>
                  <a:pt x="4547" y="12958"/>
                  <a:pt x="4454" y="12837"/>
                </a:cubicBezTo>
                <a:cubicBezTo>
                  <a:pt x="4323" y="12670"/>
                  <a:pt x="4513" y="12611"/>
                  <a:pt x="4513" y="12491"/>
                </a:cubicBezTo>
                <a:cubicBezTo>
                  <a:pt x="4507" y="12426"/>
                  <a:pt x="4567" y="12426"/>
                  <a:pt x="4632" y="12426"/>
                </a:cubicBezTo>
                <a:cubicBezTo>
                  <a:pt x="4698" y="12426"/>
                  <a:pt x="4769" y="12426"/>
                  <a:pt x="4787" y="12361"/>
                </a:cubicBezTo>
                <a:cubicBezTo>
                  <a:pt x="4930" y="11956"/>
                  <a:pt x="5228" y="11622"/>
                  <a:pt x="5347" y="11229"/>
                </a:cubicBezTo>
                <a:cubicBezTo>
                  <a:pt x="5478" y="10765"/>
                  <a:pt x="5644" y="10313"/>
                  <a:pt x="5775" y="9848"/>
                </a:cubicBezTo>
                <a:cubicBezTo>
                  <a:pt x="6049" y="8908"/>
                  <a:pt x="6240" y="7943"/>
                  <a:pt x="6347" y="6967"/>
                </a:cubicBezTo>
                <a:cubicBezTo>
                  <a:pt x="6442" y="6074"/>
                  <a:pt x="6478" y="5193"/>
                  <a:pt x="6383" y="4312"/>
                </a:cubicBezTo>
                <a:cubicBezTo>
                  <a:pt x="6371" y="4086"/>
                  <a:pt x="6228" y="3871"/>
                  <a:pt x="6228" y="3645"/>
                </a:cubicBezTo>
                <a:cubicBezTo>
                  <a:pt x="6252" y="2895"/>
                  <a:pt x="5906" y="2228"/>
                  <a:pt x="5799" y="1514"/>
                </a:cubicBezTo>
                <a:cubicBezTo>
                  <a:pt x="5740" y="1097"/>
                  <a:pt x="5537" y="728"/>
                  <a:pt x="5418" y="323"/>
                </a:cubicBezTo>
                <a:cubicBezTo>
                  <a:pt x="5347" y="61"/>
                  <a:pt x="5097" y="133"/>
                  <a:pt x="4942" y="26"/>
                </a:cubicBezTo>
                <a:cubicBezTo>
                  <a:pt x="4914" y="8"/>
                  <a:pt x="4890" y="1"/>
                  <a:pt x="4869"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 name="Yuvarlatılmış Dikdörtgen 24"/>
          <p:cNvSpPr/>
          <p:nvPr/>
        </p:nvSpPr>
        <p:spPr>
          <a:xfrm>
            <a:off x="8381708" y="1694278"/>
            <a:ext cx="1562100" cy="708028"/>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sz="3600" dirty="0" smtClean="0">
                <a:solidFill>
                  <a:schemeClr val="tx1"/>
                </a:solidFill>
              </a:rPr>
              <a:t>Gazi</a:t>
            </a:r>
          </a:p>
        </p:txBody>
      </p:sp>
      <p:sp>
        <p:nvSpPr>
          <p:cNvPr id="26" name="Dikdörtgen 25"/>
          <p:cNvSpPr/>
          <p:nvPr/>
        </p:nvSpPr>
        <p:spPr>
          <a:xfrm>
            <a:off x="6882032" y="3926539"/>
            <a:ext cx="4442459" cy="1938992"/>
          </a:xfrm>
          <a:prstGeom prst="rect">
            <a:avLst/>
          </a:prstGeom>
        </p:spPr>
        <p:txBody>
          <a:bodyPr wrap="square">
            <a:spAutoFit/>
          </a:bodyPr>
          <a:lstStyle/>
          <a:p>
            <a:pPr algn="just"/>
            <a:r>
              <a:rPr lang="tr-TR" sz="2400" dirty="0" smtClean="0"/>
              <a:t>Dinimiz</a:t>
            </a:r>
            <a:r>
              <a:rPr lang="tr-TR" sz="2400" dirty="0"/>
              <a:t>, vatanımız, bayrağımız, </a:t>
            </a:r>
            <a:r>
              <a:rPr lang="tr-TR" sz="2400" dirty="0" smtClean="0"/>
              <a:t>kutsal değerlerimiz </a:t>
            </a:r>
            <a:r>
              <a:rPr lang="tr-TR" sz="2400" dirty="0"/>
              <a:t>uğrunda yapılan savaşa katılan ve savaştan sağ dönen kişilere denir.</a:t>
            </a:r>
          </a:p>
        </p:txBody>
      </p:sp>
      <p:sp>
        <p:nvSpPr>
          <p:cNvPr id="27" name="Dikdörtgen 26"/>
          <p:cNvSpPr/>
          <p:nvPr/>
        </p:nvSpPr>
        <p:spPr>
          <a:xfrm>
            <a:off x="1603717" y="885316"/>
            <a:ext cx="9298744" cy="369332"/>
          </a:xfrm>
          <a:prstGeom prst="rect">
            <a:avLst/>
          </a:prstGeom>
        </p:spPr>
        <p:txBody>
          <a:bodyPr wrap="square">
            <a:spAutoFit/>
          </a:bodyPr>
          <a:lstStyle/>
          <a:p>
            <a:endParaRPr lang="tr-TR" dirty="0"/>
          </a:p>
        </p:txBody>
      </p:sp>
    </p:spTree>
    <p:extLst>
      <p:ext uri="{BB962C8B-B14F-4D97-AF65-F5344CB8AC3E}">
        <p14:creationId xmlns:p14="http://schemas.microsoft.com/office/powerpoint/2010/main" val="269910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250"/>
                                        <p:tgtEl>
                                          <p:spTgt spid="8"/>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250"/>
                                        <p:tgtEl>
                                          <p:spTgt spid="12"/>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250"/>
                                        <p:tgtEl>
                                          <p:spTgt spid="13"/>
                                        </p:tgtEl>
                                      </p:cBhvr>
                                    </p:animEffect>
                                  </p:childTnLst>
                                </p:cTn>
                              </p:par>
                            </p:childTnLst>
                          </p:cTn>
                        </p:par>
                        <p:par>
                          <p:cTn id="19" fill="hold">
                            <p:stCondLst>
                              <p:cond delay="25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250"/>
                                        <p:tgtEl>
                                          <p:spTgt spid="5"/>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25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25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250"/>
                                        <p:tgtEl>
                                          <p:spTgt spid="19"/>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250"/>
                                        <p:tgtEl>
                                          <p:spTgt spid="23"/>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up)">
                                      <p:cBhvr>
                                        <p:cTn id="42" dur="250"/>
                                        <p:tgtEl>
                                          <p:spTgt spid="24"/>
                                        </p:tgtEl>
                                      </p:cBhvr>
                                    </p:animEffect>
                                  </p:childTnLst>
                                </p:cTn>
                              </p:par>
                            </p:childTnLst>
                          </p:cTn>
                        </p:par>
                        <p:par>
                          <p:cTn id="43" fill="hold">
                            <p:stCondLst>
                              <p:cond delay="250"/>
                            </p:stCondLst>
                            <p:childTnLst>
                              <p:par>
                                <p:cTn id="44" presetID="22" presetClass="entr" presetSubtype="8"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250"/>
                                        <p:tgtEl>
                                          <p:spTgt spid="1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250"/>
                                        <p:tgtEl>
                                          <p:spTgt spid="20"/>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250"/>
                                        <p:tgtEl>
                                          <p:spTgt spid="2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250"/>
                                        <p:tgtEl>
                                          <p:spTgt spid="22"/>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P spid="15" grpId="0"/>
      <p:bldP spid="19" grpId="0" animBg="1"/>
      <p:bldP spid="20" grpId="0" animBg="1"/>
      <p:bldP spid="21" grpId="0" animBg="1"/>
      <p:bldP spid="22" grpId="0" animBg="1"/>
      <p:bldP spid="23" grpId="0" animBg="1"/>
      <p:bldP spid="24" grpId="0" animBg="1"/>
      <p:bldP spid="25" grpId="0" animBg="1"/>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78302" y="1871003"/>
            <a:ext cx="4487594" cy="3901837"/>
          </a:xfrm>
          <a:prstGeom prst="rect">
            <a:avLst/>
          </a:prstGeom>
          <a:ln w="38100">
            <a:solidFill>
              <a:srgbClr val="98BDDF"/>
            </a:solidFill>
          </a:ln>
        </p:spPr>
        <p:txBody>
          <a:bodyPr wrap="square">
            <a:spAutoFit/>
          </a:bodyPr>
          <a:lstStyle/>
          <a:p>
            <a:pPr algn="just">
              <a:lnSpc>
                <a:spcPct val="150000"/>
              </a:lnSpc>
            </a:pPr>
            <a:r>
              <a:rPr lang="tr-TR" sz="2400" dirty="0" smtClean="0"/>
              <a:t>Milletimizin fertleri </a:t>
            </a:r>
            <a:r>
              <a:rPr lang="tr-TR" sz="2400" dirty="0"/>
              <a:t>dinini, vatanını, bayrağını, mukaddes değerlerini korumak için çeşitli savaşlar yapmak </a:t>
            </a:r>
            <a:r>
              <a:rPr lang="tr-TR" sz="2400" dirty="0" smtClean="0"/>
              <a:t>zorunda kalmışlardır</a:t>
            </a:r>
            <a:r>
              <a:rPr lang="tr-TR" sz="2400" dirty="0"/>
              <a:t>. Bu savaşlarda atalarımızdan birçok insan şehit düşmüştür.</a:t>
            </a:r>
          </a:p>
        </p:txBody>
      </p:sp>
      <p:pic>
        <p:nvPicPr>
          <p:cNvPr id="4" name="Resim 3"/>
          <p:cNvPicPr>
            <a:picLocks noChangeAspect="1"/>
          </p:cNvPicPr>
          <p:nvPr/>
        </p:nvPicPr>
        <p:blipFill>
          <a:blip r:embed="rId2"/>
          <a:stretch>
            <a:fillRect/>
          </a:stretch>
        </p:blipFill>
        <p:spPr>
          <a:xfrm>
            <a:off x="5322570" y="1136479"/>
            <a:ext cx="6667500" cy="4810125"/>
          </a:xfrm>
          <a:prstGeom prst="rect">
            <a:avLst/>
          </a:prstGeom>
        </p:spPr>
      </p:pic>
    </p:spTree>
    <p:extLst>
      <p:ext uri="{BB962C8B-B14F-4D97-AF65-F5344CB8AC3E}">
        <p14:creationId xmlns:p14="http://schemas.microsoft.com/office/powerpoint/2010/main" val="415878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065924" y="438809"/>
            <a:ext cx="9271845" cy="4498952"/>
          </a:xfrm>
          <a:prstGeom prst="rect">
            <a:avLst/>
          </a:prstGeom>
        </p:spPr>
      </p:pic>
      <p:sp>
        <p:nvSpPr>
          <p:cNvPr id="3" name="Dikdörtgen 2"/>
          <p:cNvSpPr/>
          <p:nvPr/>
        </p:nvSpPr>
        <p:spPr>
          <a:xfrm>
            <a:off x="504495" y="5097620"/>
            <a:ext cx="11020097" cy="1384995"/>
          </a:xfrm>
          <a:prstGeom prst="rect">
            <a:avLst/>
          </a:prstGeom>
          <a:solidFill>
            <a:schemeClr val="accent2">
              <a:lumMod val="40000"/>
              <a:lumOff val="60000"/>
            </a:schemeClr>
          </a:solidFill>
        </p:spPr>
        <p:txBody>
          <a:bodyPr wrap="square">
            <a:spAutoFit/>
          </a:bodyPr>
          <a:lstStyle/>
          <a:p>
            <a:pPr algn="just"/>
            <a:r>
              <a:rPr lang="tr-TR" sz="2800" dirty="0"/>
              <a:t>Hem şehitlerimiz hem de gazilerimiz bizim için </a:t>
            </a:r>
            <a:r>
              <a:rPr lang="tr-TR" sz="2800" dirty="0" smtClean="0"/>
              <a:t>çok önemlidir</a:t>
            </a:r>
            <a:r>
              <a:rPr lang="tr-TR" sz="2800" dirty="0"/>
              <a:t>. Onlar, bu vatanı canları </a:t>
            </a:r>
            <a:r>
              <a:rPr lang="tr-TR" sz="2800" dirty="0" smtClean="0"/>
              <a:t>pahasına savunmuşlar</a:t>
            </a:r>
            <a:r>
              <a:rPr lang="tr-TR" sz="2800" dirty="0"/>
              <a:t>, korumuşlar ve bize emanet etmişlerdir.</a:t>
            </a:r>
          </a:p>
        </p:txBody>
      </p:sp>
    </p:spTree>
    <p:extLst>
      <p:ext uri="{BB962C8B-B14F-4D97-AF65-F5344CB8AC3E}">
        <p14:creationId xmlns:p14="http://schemas.microsoft.com/office/powerpoint/2010/main" val="179631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282;p54"/>
          <p:cNvGrpSpPr/>
          <p:nvPr/>
        </p:nvGrpSpPr>
        <p:grpSpPr>
          <a:xfrm>
            <a:off x="5197396" y="1289616"/>
            <a:ext cx="6404053" cy="4634934"/>
            <a:chOff x="3578510" y="1419647"/>
            <a:chExt cx="4021500" cy="3062887"/>
          </a:xfrm>
        </p:grpSpPr>
        <p:sp>
          <p:nvSpPr>
            <p:cNvPr id="3" name="Google Shape;2283;p54"/>
            <p:cNvSpPr/>
            <p:nvPr/>
          </p:nvSpPr>
          <p:spPr>
            <a:xfrm>
              <a:off x="3716658" y="1548119"/>
              <a:ext cx="3748500" cy="2285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 name="Google Shape;2284;p54"/>
            <p:cNvSpPr/>
            <p:nvPr/>
          </p:nvSpPr>
          <p:spPr>
            <a:xfrm>
              <a:off x="3578510" y="1419647"/>
              <a:ext cx="4021500" cy="2544300"/>
            </a:xfrm>
            <a:prstGeom prst="roundRect">
              <a:avLst>
                <a:gd name="adj" fmla="val 3857"/>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5" name="Google Shape;2285;p54"/>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000000"/>
              </a:solidFill>
              <a:prstDash val="solid"/>
              <a:round/>
              <a:headEnd type="none" w="med" len="med"/>
              <a:tailEnd type="none" w="med" len="med"/>
            </a:ln>
          </p:spPr>
        </p:sp>
        <p:cxnSp>
          <p:nvCxnSpPr>
            <p:cNvPr id="6" name="Google Shape;2286;p54"/>
            <p:cNvCxnSpPr/>
            <p:nvPr/>
          </p:nvCxnSpPr>
          <p:spPr>
            <a:xfrm>
              <a:off x="4915750" y="4433452"/>
              <a:ext cx="1353300" cy="0"/>
            </a:xfrm>
            <a:prstGeom prst="straightConnector1">
              <a:avLst/>
            </a:prstGeom>
            <a:noFill/>
            <a:ln w="19050" cap="flat" cmpd="sng">
              <a:solidFill>
                <a:srgbClr val="000000"/>
              </a:solidFill>
              <a:prstDash val="solid"/>
              <a:round/>
              <a:headEnd type="none" w="med" len="med"/>
              <a:tailEnd type="none" w="med" len="med"/>
            </a:ln>
          </p:spPr>
        </p:cxnSp>
      </p:grpSp>
      <p:grpSp>
        <p:nvGrpSpPr>
          <p:cNvPr id="8" name="Google Shape;2299;p54"/>
          <p:cNvGrpSpPr/>
          <p:nvPr/>
        </p:nvGrpSpPr>
        <p:grpSpPr>
          <a:xfrm>
            <a:off x="7086600" y="6095160"/>
            <a:ext cx="2358113" cy="362790"/>
            <a:chOff x="1816609" y="3851001"/>
            <a:chExt cx="1093674" cy="222193"/>
          </a:xfrm>
        </p:grpSpPr>
        <p:sp>
          <p:nvSpPr>
            <p:cNvPr id="9" name="Google Shape;2300;p54"/>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0" name="Google Shape;2301;p54"/>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1" name="Google Shape;2302;p54"/>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2" name="Google Shape;2303;p54"/>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3" name="Google Shape;2304;p54"/>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4" name="Google Shape;2305;p54"/>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5" name="Google Shape;2306;p54"/>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6" name="Google Shape;2307;p54"/>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7" name="Google Shape;2308;p54"/>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sp>
        <p:nvSpPr>
          <p:cNvPr id="18" name="Google Shape;1050;p35"/>
          <p:cNvSpPr txBox="1">
            <a:spLocks/>
          </p:cNvSpPr>
          <p:nvPr/>
        </p:nvSpPr>
        <p:spPr>
          <a:xfrm>
            <a:off x="762000" y="2652950"/>
            <a:ext cx="4195067" cy="105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marR="0" lvl="0" indent="0" algn="l" defTabSz="914400" rtl="0" eaLnBrk="1" fontAlgn="auto" latinLnBrk="0" hangingPunct="1">
              <a:lnSpc>
                <a:spcPct val="100000"/>
              </a:lnSpc>
              <a:spcBef>
                <a:spcPts val="0"/>
              </a:spcBef>
              <a:spcAft>
                <a:spcPts val="0"/>
              </a:spcAft>
              <a:buClrTx/>
              <a:buSzTx/>
              <a:buFont typeface="Comfortaa"/>
              <a:buNone/>
              <a:tabLst/>
              <a:defRPr/>
            </a:pPr>
            <a:r>
              <a:rPr kumimoji="0" lang="tr-TR" sz="4000" b="0" i="0" u="none" strike="noStrike" kern="1200" cap="none" spc="0" normalizeH="0" baseline="0" noProof="0" dirty="0" smtClean="0">
                <a:ln>
                  <a:noFill/>
                </a:ln>
                <a:solidFill>
                  <a:srgbClr val="000000"/>
                </a:solidFill>
                <a:effectLst/>
                <a:uLnTx/>
                <a:uFillTx/>
                <a:latin typeface="Calibri" panose="020F0502020204030204"/>
                <a:sym typeface="Comfortaa"/>
              </a:rPr>
              <a:t>Etkinlik yapıyoruz</a:t>
            </a:r>
            <a:endParaRPr kumimoji="0" lang="tr-TR" sz="4000" b="0" i="0" u="none" strike="noStrike" kern="1200" cap="none" spc="0" normalizeH="0" baseline="0" noProof="0" dirty="0">
              <a:ln>
                <a:noFill/>
              </a:ln>
              <a:solidFill>
                <a:srgbClr val="000000"/>
              </a:solidFill>
              <a:effectLst/>
              <a:uLnTx/>
              <a:uFillTx/>
              <a:latin typeface="Calibri" panose="020F0502020204030204"/>
              <a:sym typeface="Comfortaa"/>
            </a:endParaRPr>
          </a:p>
        </p:txBody>
      </p:sp>
      <p:sp>
        <p:nvSpPr>
          <p:cNvPr id="19" name="Google Shape;1051;p35"/>
          <p:cNvSpPr/>
          <p:nvPr/>
        </p:nvSpPr>
        <p:spPr>
          <a:xfrm>
            <a:off x="804681" y="3981450"/>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52;p35"/>
          <p:cNvSpPr/>
          <p:nvPr/>
        </p:nvSpPr>
        <p:spPr>
          <a:xfrm>
            <a:off x="804681" y="2245917"/>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 name="Grup 21"/>
          <p:cNvGrpSpPr/>
          <p:nvPr/>
        </p:nvGrpSpPr>
        <p:grpSpPr>
          <a:xfrm>
            <a:off x="5410200" y="1466850"/>
            <a:ext cx="5943600" cy="3448050"/>
            <a:chOff x="5410200" y="1466850"/>
            <a:chExt cx="5943600" cy="3448050"/>
          </a:xfrm>
        </p:grpSpPr>
        <p:pic>
          <p:nvPicPr>
            <p:cNvPr id="7" name="Google Shape;2287;p54"/>
            <p:cNvPicPr preferRelativeResize="0"/>
            <p:nvPr/>
          </p:nvPicPr>
          <p:blipFill rotWithShape="1">
            <a:blip r:embed="rId2">
              <a:alphaModFix/>
            </a:blip>
            <a:srcRect l="4395" r="4404"/>
            <a:stretch/>
          </p:blipFill>
          <p:spPr>
            <a:xfrm>
              <a:off x="5410200" y="1466850"/>
              <a:ext cx="5943600" cy="3448050"/>
            </a:xfrm>
            <a:prstGeom prst="rect">
              <a:avLst/>
            </a:prstGeom>
            <a:noFill/>
            <a:ln w="19050" cap="flat" cmpd="sng">
              <a:solidFill>
                <a:srgbClr val="000000"/>
              </a:solidFill>
              <a:prstDash val="solid"/>
              <a:round/>
              <a:headEnd type="none" w="sm" len="sm"/>
              <a:tailEnd type="none" w="sm" len="sm"/>
            </a:ln>
          </p:spPr>
        </p:pic>
        <p:sp>
          <p:nvSpPr>
            <p:cNvPr id="21" name="Yuvarlatılmış Dikdörtgen 20">
              <a:hlinkClick r:id="rId3"/>
            </p:cNvPr>
            <p:cNvSpPr/>
            <p:nvPr/>
          </p:nvSpPr>
          <p:spPr>
            <a:xfrm>
              <a:off x="6385809" y="2383436"/>
              <a:ext cx="3972393" cy="1617064"/>
            </a:xfrm>
            <a:prstGeom prst="roundRect">
              <a:avLst>
                <a:gd name="adj" fmla="val 4447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000000"/>
                  </a:solidFill>
                  <a:effectLst/>
                  <a:uLnTx/>
                  <a:uFillTx/>
                  <a:latin typeface="Arial"/>
                  <a:ea typeface="+mn-ea"/>
                  <a:cs typeface="+mn-cs"/>
                </a:rPr>
                <a:t>Etkinlik için tıklayınız</a:t>
              </a:r>
              <a:endParaRPr kumimoji="0" lang="tr-TR" sz="28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1950362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Komut Düğmesi: Geri veya Önceki 22">
            <a:hlinkClick r:id="" action="ppaction://hlinkshowjump?jump=previousslide" highlightClick="1"/>
          </p:cNvPr>
          <p:cNvSpPr/>
          <p:nvPr/>
        </p:nvSpPr>
        <p:spPr>
          <a:xfrm>
            <a:off x="10972800" y="6384758"/>
            <a:ext cx="625642" cy="473242"/>
          </a:xfrm>
          <a:prstGeom prst="actionButtonBackPreviou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24" name="Komut Düğmesi: İleri veya Sonraki 23">
            <a:hlinkClick r:id="" action="ppaction://hlinkshowjump?jump=nextslide" highlightClick="1"/>
          </p:cNvPr>
          <p:cNvSpPr/>
          <p:nvPr/>
        </p:nvSpPr>
        <p:spPr>
          <a:xfrm>
            <a:off x="11630526" y="6384758"/>
            <a:ext cx="545431" cy="473242"/>
          </a:xfrm>
          <a:prstGeom prst="actionButtonForwardNex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2" name="Dikdörtgen 1"/>
          <p:cNvSpPr/>
          <p:nvPr/>
        </p:nvSpPr>
        <p:spPr>
          <a:xfrm>
            <a:off x="203405" y="0"/>
            <a:ext cx="7779895" cy="675306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lgn="just">
              <a:defRPr/>
            </a:pPr>
            <a:r>
              <a:rPr lang="tr-TR" sz="2800" dirty="0">
                <a:solidFill>
                  <a:prstClr val="black"/>
                </a:solidFill>
                <a:latin typeface="Calibri" panose="020F0502020204030204"/>
              </a:rPr>
              <a:t>Dur yolcu! Bilmeden gelip bastığın</a:t>
            </a:r>
          </a:p>
          <a:p>
            <a:pPr lvl="1" algn="just">
              <a:defRPr/>
            </a:pPr>
            <a:r>
              <a:rPr lang="tr-TR" sz="2800" dirty="0">
                <a:solidFill>
                  <a:prstClr val="black"/>
                </a:solidFill>
                <a:latin typeface="Calibri" panose="020F0502020204030204"/>
              </a:rPr>
              <a:t>Bu toprak, bir devrin battığı yerdir.</a:t>
            </a:r>
          </a:p>
          <a:p>
            <a:pPr lvl="1" algn="just">
              <a:defRPr/>
            </a:pPr>
            <a:r>
              <a:rPr lang="tr-TR" sz="2800" dirty="0">
                <a:solidFill>
                  <a:prstClr val="black"/>
                </a:solidFill>
                <a:latin typeface="Calibri" panose="020F0502020204030204"/>
              </a:rPr>
              <a:t>Eğil de kulak ver, bu sessiz yığın</a:t>
            </a:r>
          </a:p>
          <a:p>
            <a:pPr lvl="1" algn="just">
              <a:defRPr/>
            </a:pPr>
            <a:r>
              <a:rPr lang="tr-TR" sz="2800" dirty="0">
                <a:solidFill>
                  <a:prstClr val="black"/>
                </a:solidFill>
                <a:latin typeface="Calibri" panose="020F0502020204030204"/>
              </a:rPr>
              <a:t>Bir vatan kalbinin attığı yerdir.</a:t>
            </a:r>
          </a:p>
          <a:p>
            <a:pPr lvl="1" algn="just">
              <a:defRPr/>
            </a:pPr>
            <a:r>
              <a:rPr lang="tr-TR" sz="2800" dirty="0">
                <a:solidFill>
                  <a:prstClr val="black"/>
                </a:solidFill>
                <a:latin typeface="Calibri" panose="020F0502020204030204"/>
              </a:rPr>
              <a:t>Bu ıssız, gölgesiz yolun sonunda</a:t>
            </a:r>
          </a:p>
          <a:p>
            <a:pPr lvl="1" algn="just">
              <a:defRPr/>
            </a:pPr>
            <a:r>
              <a:rPr lang="tr-TR" sz="2800" dirty="0">
                <a:solidFill>
                  <a:prstClr val="black"/>
                </a:solidFill>
                <a:latin typeface="Calibri" panose="020F0502020204030204"/>
              </a:rPr>
              <a:t>Gördüğün bu tümsek Anadolu’nda,</a:t>
            </a:r>
          </a:p>
          <a:p>
            <a:pPr lvl="1" algn="just">
              <a:defRPr/>
            </a:pPr>
            <a:r>
              <a:rPr lang="tr-TR" sz="2800" dirty="0">
                <a:solidFill>
                  <a:prstClr val="black"/>
                </a:solidFill>
                <a:latin typeface="Calibri" panose="020F0502020204030204"/>
              </a:rPr>
              <a:t>İstiklal uğrunda, namus yolunda</a:t>
            </a:r>
          </a:p>
          <a:p>
            <a:pPr lvl="1" algn="just">
              <a:defRPr/>
            </a:pPr>
            <a:r>
              <a:rPr lang="tr-TR" sz="2800" dirty="0">
                <a:solidFill>
                  <a:prstClr val="black"/>
                </a:solidFill>
                <a:latin typeface="Calibri" panose="020F0502020204030204"/>
              </a:rPr>
              <a:t>Can veren </a:t>
            </a:r>
            <a:r>
              <a:rPr lang="tr-TR" sz="2800" dirty="0" err="1">
                <a:solidFill>
                  <a:prstClr val="black"/>
                </a:solidFill>
                <a:latin typeface="Calibri" panose="020F0502020204030204"/>
              </a:rPr>
              <a:t>Mehmed’in</a:t>
            </a:r>
            <a:r>
              <a:rPr lang="tr-TR" sz="2800" dirty="0">
                <a:solidFill>
                  <a:prstClr val="black"/>
                </a:solidFill>
                <a:latin typeface="Calibri" panose="020F0502020204030204"/>
              </a:rPr>
              <a:t> yattığı yerdir.</a:t>
            </a:r>
          </a:p>
          <a:p>
            <a:pPr lvl="1" algn="just">
              <a:defRPr/>
            </a:pPr>
            <a:r>
              <a:rPr lang="tr-TR" sz="2800" dirty="0">
                <a:solidFill>
                  <a:prstClr val="black"/>
                </a:solidFill>
                <a:latin typeface="Calibri" panose="020F0502020204030204"/>
              </a:rPr>
              <a:t>Bu dizelerde;</a:t>
            </a:r>
          </a:p>
          <a:p>
            <a:pPr lvl="1" algn="just">
              <a:defRPr/>
            </a:pPr>
            <a:r>
              <a:rPr lang="tr-TR" sz="2800" b="1" dirty="0">
                <a:solidFill>
                  <a:prstClr val="black"/>
                </a:solidFill>
                <a:latin typeface="Calibri" panose="020F0502020204030204"/>
              </a:rPr>
              <a:t>I. gazilik,</a:t>
            </a:r>
          </a:p>
          <a:p>
            <a:pPr lvl="1" algn="just">
              <a:defRPr/>
            </a:pPr>
            <a:r>
              <a:rPr lang="tr-TR" sz="2800" b="1" dirty="0">
                <a:solidFill>
                  <a:prstClr val="black"/>
                </a:solidFill>
                <a:latin typeface="Calibri" panose="020F0502020204030204"/>
              </a:rPr>
              <a:t>II. bayrak,</a:t>
            </a:r>
          </a:p>
          <a:p>
            <a:pPr lvl="1" algn="just">
              <a:defRPr/>
            </a:pPr>
            <a:r>
              <a:rPr lang="tr-TR" sz="2800" b="1" dirty="0">
                <a:solidFill>
                  <a:prstClr val="black"/>
                </a:solidFill>
                <a:latin typeface="Calibri" panose="020F0502020204030204"/>
              </a:rPr>
              <a:t>III. şehitlik,</a:t>
            </a:r>
          </a:p>
          <a:p>
            <a:pPr lvl="1" algn="just">
              <a:defRPr/>
            </a:pPr>
            <a:r>
              <a:rPr lang="tr-TR" sz="2800" b="1" dirty="0">
                <a:solidFill>
                  <a:prstClr val="black"/>
                </a:solidFill>
                <a:latin typeface="Calibri" panose="020F0502020204030204"/>
              </a:rPr>
              <a:t>IV. bağımsızlık</a:t>
            </a:r>
          </a:p>
          <a:p>
            <a:pPr lvl="1" algn="just">
              <a:defRPr/>
            </a:pPr>
            <a:r>
              <a:rPr lang="tr-TR" sz="2800" b="1" dirty="0">
                <a:solidFill>
                  <a:prstClr val="black"/>
                </a:solidFill>
                <a:latin typeface="Calibri" panose="020F0502020204030204"/>
              </a:rPr>
              <a:t>temel değerlerinden hangilerine değinilmiştir?</a:t>
            </a:r>
            <a:endParaRPr kumimoji="0" lang="tr-TR" sz="2800" b="1" i="0" strike="noStrike" kern="1200" cap="none" spc="0" normalizeH="0" baseline="0" noProof="0" dirty="0">
              <a:ln>
                <a:noFill/>
              </a:ln>
              <a:solidFill>
                <a:prstClr val="black"/>
              </a:solidFill>
              <a:effectLst/>
              <a:uLnTx/>
              <a:uFillTx/>
              <a:latin typeface="Calibri" panose="020F0502020204030204"/>
              <a:ea typeface="맑은 고딕"/>
            </a:endParaRPr>
          </a:p>
        </p:txBody>
      </p:sp>
      <p:sp>
        <p:nvSpPr>
          <p:cNvPr id="21" name="Dikdörtgen 20"/>
          <p:cNvSpPr/>
          <p:nvPr/>
        </p:nvSpPr>
        <p:spPr>
          <a:xfrm>
            <a:off x="8169947" y="4187622"/>
            <a:ext cx="777481" cy="6232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400" b="0" i="0" u="none" strike="noStrike" kern="1200" cap="none" spc="0" normalizeH="0" baseline="0" noProof="0" dirty="0" smtClean="0">
                <a:ln>
                  <a:noFill/>
                </a:ln>
                <a:solidFill>
                  <a:srgbClr val="00B050"/>
                </a:solidFill>
                <a:effectLst/>
                <a:uLnTx/>
                <a:uFillTx/>
                <a:latin typeface="Calibri" panose="020F0502020204030204"/>
                <a:ea typeface="맑은 고딕"/>
                <a:cs typeface="+mn-cs"/>
              </a:rPr>
              <a:t>✔</a:t>
            </a:r>
            <a:endParaRPr kumimoji="0" lang="tr-TR" sz="4400" b="0" i="0" u="none" strike="noStrike" kern="1200" cap="none" spc="0" normalizeH="0" baseline="0" noProof="0" dirty="0">
              <a:ln>
                <a:noFill/>
              </a:ln>
              <a:solidFill>
                <a:srgbClr val="00B050"/>
              </a:solidFill>
              <a:effectLst/>
              <a:uLnTx/>
              <a:uFillTx/>
              <a:latin typeface="Calibri" panose="020F0502020204030204"/>
              <a:ea typeface="맑은 고딕"/>
              <a:cs typeface="+mn-cs"/>
            </a:endParaRPr>
          </a:p>
        </p:txBody>
      </p:sp>
      <p:sp>
        <p:nvSpPr>
          <p:cNvPr id="22" name="Dikdörtgen 21"/>
          <p:cNvSpPr/>
          <p:nvPr/>
        </p:nvSpPr>
        <p:spPr>
          <a:xfrm>
            <a:off x="8154957" y="3355478"/>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grpSp>
        <p:nvGrpSpPr>
          <p:cNvPr id="25" name="a"/>
          <p:cNvGrpSpPr/>
          <p:nvPr/>
        </p:nvGrpSpPr>
        <p:grpSpPr>
          <a:xfrm>
            <a:off x="8877364" y="3444606"/>
            <a:ext cx="3281502" cy="578621"/>
            <a:chOff x="9304418" y="1698249"/>
            <a:chExt cx="1618284" cy="659853"/>
          </a:xfrm>
          <a:solidFill>
            <a:schemeClr val="accent1">
              <a:lumMod val="60000"/>
              <a:lumOff val="40000"/>
            </a:schemeClr>
          </a:solidFill>
        </p:grpSpPr>
        <p:sp>
          <p:nvSpPr>
            <p:cNvPr id="26" name="Serbest Form 25"/>
            <p:cNvSpPr/>
            <p:nvPr/>
          </p:nvSpPr>
          <p:spPr>
            <a:xfrm>
              <a:off x="9304421" y="1698250"/>
              <a:ext cx="1618281"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1" algn="ctr">
                <a:defRPr/>
              </a:pPr>
              <a:r>
                <a:rPr lang="tr-TR" sz="3200" dirty="0">
                  <a:solidFill>
                    <a:prstClr val="black"/>
                  </a:solidFill>
                </a:rPr>
                <a:t>II ve </a:t>
              </a:r>
              <a:r>
                <a:rPr lang="tr-TR" sz="3200" dirty="0" smtClean="0">
                  <a:solidFill>
                    <a:prstClr val="black"/>
                  </a:solidFill>
                </a:rPr>
                <a:t>IV.</a:t>
              </a:r>
              <a:endParaRPr kumimoji="0" lang="tr-TR" sz="40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27" name="İkizkenar Üçgen 26"/>
            <p:cNvSpPr/>
            <p:nvPr/>
          </p:nvSpPr>
          <p:spPr>
            <a:xfrm rot="5400000">
              <a:off x="9180293" y="1822374"/>
              <a:ext cx="659853" cy="411603"/>
            </a:xfrm>
            <a:prstGeom prst="triangle">
              <a:avLst/>
            </a:prstGeom>
            <a:solidFill>
              <a:srgbClr val="38A7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4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C</a:t>
              </a:r>
              <a:endParaRPr kumimoji="0" lang="tr-TR" sz="44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sp>
        <p:nvSpPr>
          <p:cNvPr id="28" name="Dikdörtgen 27"/>
          <p:cNvSpPr/>
          <p:nvPr/>
        </p:nvSpPr>
        <p:spPr>
          <a:xfrm>
            <a:off x="8154957" y="2651317"/>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29" name="Dikdörtgen 28"/>
          <p:cNvSpPr/>
          <p:nvPr/>
        </p:nvSpPr>
        <p:spPr>
          <a:xfrm>
            <a:off x="8154957" y="1939474"/>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grpSp>
        <p:nvGrpSpPr>
          <p:cNvPr id="30" name="c"/>
          <p:cNvGrpSpPr/>
          <p:nvPr/>
        </p:nvGrpSpPr>
        <p:grpSpPr>
          <a:xfrm>
            <a:off x="8877364" y="1946466"/>
            <a:ext cx="3262552" cy="578621"/>
            <a:chOff x="9304418" y="1698249"/>
            <a:chExt cx="1608939" cy="659853"/>
          </a:xfrm>
          <a:solidFill>
            <a:schemeClr val="accent1">
              <a:lumMod val="60000"/>
              <a:lumOff val="40000"/>
            </a:schemeClr>
          </a:solidFill>
        </p:grpSpPr>
        <p:sp>
          <p:nvSpPr>
            <p:cNvPr id="31" name="Serbest Form 30"/>
            <p:cNvSpPr/>
            <p:nvPr/>
          </p:nvSpPr>
          <p:spPr>
            <a:xfrm>
              <a:off x="9304421" y="1698251"/>
              <a:ext cx="1608936" cy="623262"/>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1" algn="ctr">
                <a:defRPr/>
              </a:pPr>
              <a:r>
                <a:rPr lang="tr-TR" sz="3200" dirty="0" smtClean="0">
                  <a:solidFill>
                    <a:prstClr val="black"/>
                  </a:solidFill>
                </a:rPr>
                <a:t>I </a:t>
              </a:r>
              <a:r>
                <a:rPr lang="tr-TR" sz="3200" dirty="0">
                  <a:solidFill>
                    <a:prstClr val="black"/>
                  </a:solidFill>
                </a:rPr>
                <a:t>ve II.</a:t>
              </a:r>
              <a:endParaRPr kumimoji="0" lang="tr-TR" sz="40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32" name="İkizkenar Üçgen 31"/>
            <p:cNvSpPr/>
            <p:nvPr/>
          </p:nvSpPr>
          <p:spPr>
            <a:xfrm rot="5400000">
              <a:off x="9180293" y="1822374"/>
              <a:ext cx="659853" cy="411603"/>
            </a:xfrm>
            <a:prstGeom prst="triangle">
              <a:avLst/>
            </a:prstGeom>
            <a:solidFill>
              <a:schemeClr val="bg2">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rPr>
                <a:t>A</a:t>
              </a:r>
            </a:p>
          </p:txBody>
        </p:sp>
      </p:grpSp>
      <p:grpSp>
        <p:nvGrpSpPr>
          <p:cNvPr id="33" name="D"/>
          <p:cNvGrpSpPr/>
          <p:nvPr/>
        </p:nvGrpSpPr>
        <p:grpSpPr>
          <a:xfrm>
            <a:off x="8877364" y="2695536"/>
            <a:ext cx="3307673" cy="578621"/>
            <a:chOff x="9304418" y="1698249"/>
            <a:chExt cx="1631191" cy="659853"/>
          </a:xfrm>
          <a:solidFill>
            <a:schemeClr val="accent1">
              <a:lumMod val="60000"/>
              <a:lumOff val="40000"/>
            </a:schemeClr>
          </a:solidFill>
        </p:grpSpPr>
        <p:sp>
          <p:nvSpPr>
            <p:cNvPr id="34" name="Serbest Form 33"/>
            <p:cNvSpPr/>
            <p:nvPr/>
          </p:nvSpPr>
          <p:spPr>
            <a:xfrm>
              <a:off x="9304421" y="1698250"/>
              <a:ext cx="1631188"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1" algn="ctr">
                <a:defRPr/>
              </a:pPr>
              <a:r>
                <a:rPr lang="tr-TR" sz="3200" dirty="0">
                  <a:solidFill>
                    <a:prstClr val="black"/>
                  </a:solidFill>
                </a:rPr>
                <a:t>I ve III</a:t>
              </a:r>
              <a:r>
                <a:rPr lang="tr-TR" sz="2800" dirty="0">
                  <a:solidFill>
                    <a:prstClr val="black"/>
                  </a:solidFill>
                </a:rPr>
                <a:t>.</a:t>
              </a:r>
              <a:endParaRPr kumimoji="0" lang="tr-TR" sz="36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35" name="İkizkenar Üçgen 34"/>
            <p:cNvSpPr/>
            <p:nvPr/>
          </p:nvSpPr>
          <p:spPr>
            <a:xfrm rot="5400000">
              <a:off x="9180293" y="1822374"/>
              <a:ext cx="659853" cy="411603"/>
            </a:xfrm>
            <a:prstGeom prst="triangle">
              <a:avLst/>
            </a:prstGeom>
            <a:solidFill>
              <a:srgbClr val="FFCF1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B</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grpSp>
        <p:nvGrpSpPr>
          <p:cNvPr id="36" name="E"/>
          <p:cNvGrpSpPr/>
          <p:nvPr/>
        </p:nvGrpSpPr>
        <p:grpSpPr>
          <a:xfrm>
            <a:off x="8877364" y="4193676"/>
            <a:ext cx="3314636" cy="578621"/>
            <a:chOff x="9304418" y="1698249"/>
            <a:chExt cx="1634624" cy="659853"/>
          </a:xfrm>
          <a:solidFill>
            <a:schemeClr val="accent1">
              <a:lumMod val="60000"/>
              <a:lumOff val="40000"/>
            </a:schemeClr>
          </a:solidFill>
        </p:grpSpPr>
        <p:sp>
          <p:nvSpPr>
            <p:cNvPr id="37" name="Serbest Form 36"/>
            <p:cNvSpPr/>
            <p:nvPr/>
          </p:nvSpPr>
          <p:spPr>
            <a:xfrm>
              <a:off x="9304421" y="1698250"/>
              <a:ext cx="1634621"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1" algn="ctr">
                <a:defRPr/>
              </a:pPr>
              <a:r>
                <a:rPr lang="tr-TR" sz="3200" dirty="0">
                  <a:solidFill>
                    <a:prstClr val="black"/>
                  </a:solidFill>
                </a:rPr>
                <a:t>III ve IV.</a:t>
              </a:r>
              <a:endParaRPr kumimoji="0" lang="tr-TR" sz="40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38" name="İkizkenar Üçgen 37"/>
            <p:cNvSpPr/>
            <p:nvPr/>
          </p:nvSpPr>
          <p:spPr>
            <a:xfrm rot="5400000">
              <a:off x="9180293" y="1822374"/>
              <a:ext cx="659853" cy="411603"/>
            </a:xfrm>
            <a:prstGeom prst="triangle">
              <a:avLst/>
            </a:prstGeom>
            <a:solidFill>
              <a:srgbClr val="D864B4"/>
            </a:solidFill>
            <a:ln>
              <a:solidFill>
                <a:srgbClr val="909189"/>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D</a:t>
              </a:r>
              <a:endParaRPr kumimoji="0" lang="tr-TR" sz="40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sp>
        <p:nvSpPr>
          <p:cNvPr id="39" name="Yuvarlatılmış Dikdörtgen 38"/>
          <p:cNvSpPr/>
          <p:nvPr/>
        </p:nvSpPr>
        <p:spPr>
          <a:xfrm>
            <a:off x="8750105" y="0"/>
            <a:ext cx="3441895" cy="520504"/>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sz="2000" dirty="0" smtClean="0">
                <a:solidFill>
                  <a:schemeClr val="tx1"/>
                </a:solidFill>
              </a:rPr>
              <a:t>MEB, Beceri Temelli Sorular</a:t>
            </a:r>
          </a:p>
        </p:txBody>
      </p:sp>
    </p:spTree>
    <p:extLst>
      <p:ext uri="{BB962C8B-B14F-4D97-AF65-F5344CB8AC3E}">
        <p14:creationId xmlns:p14="http://schemas.microsoft.com/office/powerpoint/2010/main" val="16003235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subTnLst>
                                    <p:audio>
                                      <p:cMediaNode>
                                        <p:cTn display="0" masterRel="sameClick">
                                          <p:stCondLst>
                                            <p:cond evt="begin" delay="0">
                                              <p:tn val="5"/>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subTnLst>
                                    <p:audio>
                                      <p:cMediaNode>
                                        <p:cTn display="0" masterRel="sameClick">
                                          <p:stCondLst>
                                            <p:cond evt="begin" delay="0">
                                              <p:tn val="11"/>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30"/>
                  </p:tgtEl>
                </p:cond>
              </p:nextCondLst>
            </p:seq>
            <p:seq concurrent="1" nextAc="seek">
              <p:cTn id="14" restart="whenNotActive" fill="hold" evtFilter="cancelBubble" nodeType="interactiveSeq">
                <p:stCondLst>
                  <p:cond evt="onClick" delay="0">
                    <p:tgtEl>
                      <p:spTgt spid="3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subTnLst>
                                    <p:audio>
                                      <p:cMediaNode>
                                        <p:cTn display="0" masterRel="sameClick">
                                          <p:stCondLst>
                                            <p:cond evt="begin" delay="0">
                                              <p:tn val="17"/>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33"/>
                  </p:tgtEl>
                </p:cond>
              </p:nextCondLst>
            </p:seq>
            <p:seq concurrent="1" nextAc="seek">
              <p:cTn id="20" restart="whenNotActive" fill="hold" evtFilter="cancelBubble" nodeType="interactiveSeq">
                <p:stCondLst>
                  <p:cond evt="onClick" delay="0">
                    <p:tgtEl>
                      <p:spTgt spid="36"/>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subTnLst>
                                    <p:audio>
                                      <p:cMediaNode>
                                        <p:cTn display="0" masterRel="sameClick">
                                          <p:stCondLst>
                                            <p:cond evt="begin" delay="0">
                                              <p:tn val="23"/>
                                            </p:cond>
                                          </p:stCondLst>
                                          <p:endCondLst>
                                            <p:cond evt="onStopAudio" delay="0">
                                              <p:tgtEl>
                                                <p:sldTgt/>
                                              </p:tgtEl>
                                            </p:cond>
                                          </p:endCondLst>
                                        </p:cTn>
                                        <p:tgtEl>
                                          <p:sndTgt r:embed="rId4" name="Doğru Cevap.wav"/>
                                        </p:tgtEl>
                                      </p:cMediaNode>
                                    </p:audio>
                                  </p:subTnLst>
                                </p:cTn>
                              </p:par>
                            </p:childTnLst>
                          </p:cTn>
                        </p:par>
                      </p:childTnLst>
                    </p:cTn>
                  </p:par>
                </p:childTnLst>
              </p:cTn>
              <p:nextCondLst>
                <p:cond evt="onClick" delay="0">
                  <p:tgtEl>
                    <p:spTgt spid="36"/>
                  </p:tgtEl>
                </p:cond>
              </p:nextCondLst>
            </p:seq>
          </p:childTnLst>
        </p:cTn>
      </p:par>
    </p:tnLst>
    <p:bldLst>
      <p:bldP spid="21" grpId="0" animBg="1"/>
      <p:bldP spid="22" grpId="0" animBg="1"/>
      <p:bldP spid="28" grpId="0" animBg="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19725" y="2582779"/>
            <a:ext cx="9149390"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kumimoji="0" lang="tr-TR" sz="2400" b="0" i="0" u="none" strike="noStrike" kern="1200" cap="none" spc="0" normalizeH="0" baseline="0" noProof="0" dirty="0" smtClean="0">
                <a:ln>
                  <a:noFill/>
                </a:ln>
                <a:solidFill>
                  <a:prstClr val="black"/>
                </a:solidFill>
                <a:effectLst/>
                <a:uLnTx/>
                <a:uFillTx/>
                <a:latin typeface="Arial"/>
                <a:ea typeface="맑은 고딕"/>
                <a:cs typeface="+mn-cs"/>
              </a:rPr>
              <a:t>  </a:t>
            </a:r>
            <a:r>
              <a:rPr kumimoji="0" lang="tr-TR" sz="2400" b="0" i="0" u="none" strike="noStrike" kern="1200" cap="none" spc="0" normalizeH="0" baseline="0" noProof="0" dirty="0" smtClean="0">
                <a:ln>
                  <a:noFill/>
                </a:ln>
                <a:solidFill>
                  <a:schemeClr val="tx1"/>
                </a:solidFill>
                <a:effectLst/>
                <a:uLnTx/>
                <a:uFillTx/>
                <a:ea typeface="맑은 고딕"/>
              </a:rPr>
              <a:t>Şehit ve gazilik</a:t>
            </a:r>
            <a:r>
              <a:rPr kumimoji="0" lang="tr-TR" sz="2400" b="0" i="0" u="none" strike="noStrike" kern="1200" cap="none" spc="0" normalizeH="0" noProof="0" dirty="0" smtClean="0">
                <a:ln>
                  <a:noFill/>
                </a:ln>
                <a:solidFill>
                  <a:schemeClr val="tx1"/>
                </a:solidFill>
                <a:effectLst/>
                <a:uLnTx/>
                <a:uFillTx/>
                <a:ea typeface="맑은 고딕"/>
              </a:rPr>
              <a:t> </a:t>
            </a:r>
            <a:r>
              <a:rPr lang="tr-TR" sz="2400" dirty="0" smtClean="0">
                <a:solidFill>
                  <a:schemeClr val="tx1"/>
                </a:solidFill>
              </a:rPr>
              <a:t>din, vatan, bayrak ve mukaddes değerleri </a:t>
            </a:r>
          </a:p>
          <a:p>
            <a:pPr lvl="0">
              <a:defRPr/>
            </a:pPr>
            <a:r>
              <a:rPr lang="tr-TR" sz="2400" dirty="0">
                <a:solidFill>
                  <a:schemeClr val="tx1"/>
                </a:solidFill>
              </a:rPr>
              <a:t> </a:t>
            </a:r>
            <a:r>
              <a:rPr lang="tr-TR" sz="2400" dirty="0" smtClean="0">
                <a:solidFill>
                  <a:schemeClr val="tx1"/>
                </a:solidFill>
              </a:rPr>
              <a:t> korumakla ilgili değerlerimizdir. </a:t>
            </a:r>
            <a:endParaRPr kumimoji="0" lang="tr-TR" sz="2400" b="0" i="0" u="none" strike="noStrike" kern="1200" cap="none" spc="0" normalizeH="0" baseline="0" noProof="0" dirty="0" smtClean="0">
              <a:ln>
                <a:noFill/>
              </a:ln>
              <a:solidFill>
                <a:schemeClr val="tx1"/>
              </a:solidFill>
              <a:effectLst/>
              <a:uLnTx/>
              <a:uFillTx/>
              <a:ea typeface="맑은 고딕"/>
            </a:endParaRPr>
          </a:p>
        </p:txBody>
      </p:sp>
      <p:sp>
        <p:nvSpPr>
          <p:cNvPr id="8" name="Dikdörtgen 7"/>
          <p:cNvSpPr/>
          <p:nvPr/>
        </p:nvSpPr>
        <p:spPr>
          <a:xfrm>
            <a:off x="9568365" y="2579083"/>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9" name="X 1"/>
          <p:cNvSpPr/>
          <p:nvPr/>
        </p:nvSpPr>
        <p:spPr>
          <a:xfrm>
            <a:off x="11113703" y="2570228"/>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0" name="Onay 1"/>
          <p:cNvSpPr/>
          <p:nvPr/>
        </p:nvSpPr>
        <p:spPr>
          <a:xfrm>
            <a:off x="11204242" y="2554194"/>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1" name="D 1"/>
          <p:cNvSpPr/>
          <p:nvPr/>
        </p:nvSpPr>
        <p:spPr>
          <a:xfrm>
            <a:off x="9643168" y="264210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12" name="Y 1"/>
          <p:cNvSpPr/>
          <p:nvPr/>
        </p:nvSpPr>
        <p:spPr>
          <a:xfrm>
            <a:off x="10472283" y="264210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13" name="Dikdörtgen 12"/>
          <p:cNvSpPr/>
          <p:nvPr/>
        </p:nvSpPr>
        <p:spPr>
          <a:xfrm>
            <a:off x="434716" y="653775"/>
            <a:ext cx="9307078" cy="75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Arial"/>
                <a:ea typeface="맑은 고딕"/>
                <a:cs typeface="+mn-cs"/>
              </a:rPr>
              <a:t>  </a:t>
            </a:r>
            <a:r>
              <a:rPr kumimoji="0" lang="tr-TR" sz="2400" b="0" i="0" u="none" strike="noStrike" kern="1200" cap="none" spc="0" normalizeH="0" baseline="0" noProof="0" dirty="0" err="1" smtClean="0">
                <a:ln>
                  <a:noFill/>
                </a:ln>
                <a:solidFill>
                  <a:prstClr val="black"/>
                </a:solidFill>
                <a:effectLst/>
                <a:uLnTx/>
                <a:uFillTx/>
                <a:latin typeface="Arial"/>
                <a:ea typeface="맑은 고딕"/>
                <a:cs typeface="+mn-cs"/>
              </a:rPr>
              <a:t>Ehl</a:t>
            </a:r>
            <a:r>
              <a:rPr kumimoji="0" lang="tr-TR" sz="2400" b="0" i="0" u="none" strike="noStrike" kern="1200" cap="none" spc="0" normalizeH="0" baseline="0" noProof="0" dirty="0" smtClean="0">
                <a:ln>
                  <a:noFill/>
                </a:ln>
                <a:solidFill>
                  <a:prstClr val="black"/>
                </a:solidFill>
                <a:effectLst/>
                <a:uLnTx/>
                <a:uFillTx/>
                <a:latin typeface="Arial"/>
                <a:ea typeface="맑은 고딕"/>
                <a:cs typeface="+mn-cs"/>
              </a:rPr>
              <a:t>-i </a:t>
            </a:r>
            <a:r>
              <a:rPr kumimoji="0" lang="tr-TR" sz="2400" b="0" i="0" u="none" strike="noStrike" kern="1200" cap="none" spc="0" normalizeH="0" baseline="0" noProof="0" dirty="0" err="1" smtClean="0">
                <a:ln>
                  <a:noFill/>
                </a:ln>
                <a:solidFill>
                  <a:prstClr val="black"/>
                </a:solidFill>
                <a:effectLst/>
                <a:uLnTx/>
                <a:uFillTx/>
                <a:latin typeface="Arial"/>
                <a:ea typeface="맑은 고딕"/>
                <a:cs typeface="+mn-cs"/>
              </a:rPr>
              <a:t>beyt</a:t>
            </a:r>
            <a:r>
              <a:rPr kumimoji="0" lang="tr-TR" sz="2400" b="0" i="0" u="none" strike="noStrike" kern="1200" cap="none" spc="0" normalizeH="0" baseline="0" noProof="0" dirty="0" smtClean="0">
                <a:ln>
                  <a:noFill/>
                </a:ln>
                <a:solidFill>
                  <a:prstClr val="black"/>
                </a:solidFill>
                <a:effectLst/>
                <a:uLnTx/>
                <a:uFillTx/>
                <a:latin typeface="Arial"/>
                <a:ea typeface="맑은 고딕"/>
                <a:cs typeface="+mn-cs"/>
              </a:rPr>
              <a:t> 3</a:t>
            </a:r>
            <a:r>
              <a:rPr kumimoji="0" lang="tr-TR" sz="2400" b="0" i="0" u="none" strike="noStrike" kern="1200" cap="none" spc="0" normalizeH="0" noProof="0" dirty="0" smtClean="0">
                <a:ln>
                  <a:noFill/>
                </a:ln>
                <a:solidFill>
                  <a:prstClr val="black"/>
                </a:solidFill>
                <a:effectLst/>
                <a:uLnTx/>
                <a:uFillTx/>
                <a:latin typeface="Arial"/>
                <a:ea typeface="맑은 고딕"/>
                <a:cs typeface="+mn-cs"/>
              </a:rPr>
              <a:t> kişiden oluşur.</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28" name="Dikdörtgen 27"/>
          <p:cNvSpPr/>
          <p:nvPr/>
        </p:nvSpPr>
        <p:spPr>
          <a:xfrm>
            <a:off x="9592428" y="651025"/>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29" name="X 4"/>
          <p:cNvSpPr/>
          <p:nvPr/>
        </p:nvSpPr>
        <p:spPr>
          <a:xfrm>
            <a:off x="11137766" y="65500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0" name="Onay 3"/>
          <p:cNvSpPr/>
          <p:nvPr/>
        </p:nvSpPr>
        <p:spPr>
          <a:xfrm>
            <a:off x="11316536" y="584426"/>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1" name="D 3"/>
          <p:cNvSpPr/>
          <p:nvPr/>
        </p:nvSpPr>
        <p:spPr>
          <a:xfrm>
            <a:off x="9667231" y="69479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32" name="Y 3"/>
          <p:cNvSpPr/>
          <p:nvPr/>
        </p:nvSpPr>
        <p:spPr>
          <a:xfrm>
            <a:off x="10496346" y="69479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48" name="Dikdörtgen 47"/>
          <p:cNvSpPr/>
          <p:nvPr/>
        </p:nvSpPr>
        <p:spPr>
          <a:xfrm>
            <a:off x="434715" y="1628273"/>
            <a:ext cx="9118358"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İbadetler, hem birey ile Allah arasında hem de inananlar arasında </a:t>
            </a:r>
            <a:r>
              <a:rPr lang="tr-TR" sz="2400" dirty="0" smtClean="0">
                <a:solidFill>
                  <a:prstClr val="black"/>
                </a:solidFill>
              </a:rPr>
              <a:t> </a:t>
            </a:r>
          </a:p>
          <a:p>
            <a:pPr lvl="0">
              <a:defRPr/>
            </a:pPr>
            <a:r>
              <a:rPr lang="tr-TR" sz="2400" dirty="0" smtClean="0">
                <a:solidFill>
                  <a:prstClr val="black"/>
                </a:solidFill>
              </a:rPr>
              <a:t>  birlikteliği sağlar.</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50" name="Dikdörtgen 49"/>
          <p:cNvSpPr/>
          <p:nvPr/>
        </p:nvSpPr>
        <p:spPr>
          <a:xfrm>
            <a:off x="9552323" y="1624577"/>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51" name="X 1"/>
          <p:cNvSpPr/>
          <p:nvPr/>
        </p:nvSpPr>
        <p:spPr>
          <a:xfrm>
            <a:off x="11097661" y="161572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2" name="Onay 1"/>
          <p:cNvSpPr/>
          <p:nvPr/>
        </p:nvSpPr>
        <p:spPr>
          <a:xfrm>
            <a:off x="11188200" y="1599688"/>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3" name="D 1"/>
          <p:cNvSpPr/>
          <p:nvPr/>
        </p:nvSpPr>
        <p:spPr>
          <a:xfrm>
            <a:off x="9627126" y="1687599"/>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54" name="Y 1"/>
          <p:cNvSpPr/>
          <p:nvPr/>
        </p:nvSpPr>
        <p:spPr>
          <a:xfrm>
            <a:off x="10456241" y="1687599"/>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69" name="Dikdörtgen 68"/>
          <p:cNvSpPr/>
          <p:nvPr/>
        </p:nvSpPr>
        <p:spPr>
          <a:xfrm>
            <a:off x="359765" y="3505200"/>
            <a:ext cx="9201330"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a:t>
            </a:r>
            <a:r>
              <a:rPr lang="tr-TR" sz="2400" dirty="0" smtClean="0">
                <a:solidFill>
                  <a:prstClr val="black"/>
                </a:solidFill>
              </a:rPr>
              <a:t>Şehitlerimiz için Allah’tan </a:t>
            </a:r>
            <a:r>
              <a:rPr lang="tr-TR" sz="2400" dirty="0">
                <a:solidFill>
                  <a:prstClr val="black"/>
                </a:solidFill>
              </a:rPr>
              <a:t>(c.c.) rahmet dilemek, Kur’an okumak</a:t>
            </a:r>
            <a:r>
              <a:rPr lang="tr-TR" sz="2400" dirty="0" smtClean="0">
                <a:solidFill>
                  <a:prstClr val="black"/>
                </a:solidFill>
              </a:rPr>
              <a:t>, </a:t>
            </a:r>
          </a:p>
          <a:p>
            <a:pPr lvl="0">
              <a:defRPr/>
            </a:pPr>
            <a:r>
              <a:rPr lang="tr-TR" sz="2400" dirty="0">
                <a:solidFill>
                  <a:prstClr val="black"/>
                </a:solidFill>
              </a:rPr>
              <a:t> </a:t>
            </a:r>
            <a:r>
              <a:rPr lang="tr-TR" sz="2400" dirty="0" smtClean="0">
                <a:solidFill>
                  <a:prstClr val="black"/>
                </a:solidFill>
              </a:rPr>
              <a:t> Fâtiha okumak başlıca görevlerimizdendir. </a:t>
            </a:r>
            <a:endParaRPr lang="tr-TR" sz="2400" dirty="0">
              <a:solidFill>
                <a:prstClr val="black"/>
              </a:solidFill>
            </a:endParaRPr>
          </a:p>
        </p:txBody>
      </p:sp>
      <p:sp>
        <p:nvSpPr>
          <p:cNvPr id="71" name="Dikdörtgen 70"/>
          <p:cNvSpPr/>
          <p:nvPr/>
        </p:nvSpPr>
        <p:spPr>
          <a:xfrm>
            <a:off x="9560344" y="3501504"/>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2" name="X 1"/>
          <p:cNvSpPr/>
          <p:nvPr/>
        </p:nvSpPr>
        <p:spPr>
          <a:xfrm>
            <a:off x="11105682" y="349264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3" name="Onay 1"/>
          <p:cNvSpPr/>
          <p:nvPr/>
        </p:nvSpPr>
        <p:spPr>
          <a:xfrm>
            <a:off x="11196221" y="3476615"/>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4" name="D 1"/>
          <p:cNvSpPr/>
          <p:nvPr/>
        </p:nvSpPr>
        <p:spPr>
          <a:xfrm>
            <a:off x="9635147" y="3564526"/>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75" name="Y 1"/>
          <p:cNvSpPr/>
          <p:nvPr/>
        </p:nvSpPr>
        <p:spPr>
          <a:xfrm>
            <a:off x="10464262" y="3564526"/>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76" name="Dikdörtgen 75"/>
          <p:cNvSpPr/>
          <p:nvPr/>
        </p:nvSpPr>
        <p:spPr>
          <a:xfrm>
            <a:off x="359764" y="4460365"/>
            <a:ext cx="9349944"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defRPr/>
            </a:pPr>
            <a:r>
              <a:rPr kumimoji="0" lang="tr-TR" sz="2400" b="0" i="0" u="none" strike="noStrike" kern="1200" cap="none" spc="0" normalizeH="0" baseline="0" noProof="0" dirty="0" smtClean="0">
                <a:ln>
                  <a:noFill/>
                </a:ln>
                <a:solidFill>
                  <a:prstClr val="black"/>
                </a:solidFill>
                <a:effectLst/>
                <a:uLnTx/>
                <a:uFillTx/>
                <a:latin typeface="Arial"/>
                <a:ea typeface="맑은 고딕"/>
                <a:cs typeface="+mn-cs"/>
              </a:rPr>
              <a:t>  </a:t>
            </a:r>
            <a:r>
              <a:rPr lang="tr-TR" sz="2400" dirty="0">
                <a:solidFill>
                  <a:schemeClr val="tx1"/>
                </a:solidFill>
              </a:rPr>
              <a:t>İstiklal </a:t>
            </a:r>
            <a:r>
              <a:rPr lang="tr-TR" sz="2400" dirty="0" smtClean="0">
                <a:solidFill>
                  <a:schemeClr val="tx1"/>
                </a:solidFill>
              </a:rPr>
              <a:t>Marşımız </a:t>
            </a:r>
            <a:r>
              <a:rPr lang="tr-TR" sz="2400" dirty="0">
                <a:solidFill>
                  <a:schemeClr val="tx1"/>
                </a:solidFill>
              </a:rPr>
              <a:t>29 Ekim </a:t>
            </a:r>
            <a:r>
              <a:rPr lang="tr-TR" sz="2400" dirty="0" smtClean="0">
                <a:solidFill>
                  <a:schemeClr val="tx1"/>
                </a:solidFill>
              </a:rPr>
              <a:t>1923 </a:t>
            </a:r>
            <a:r>
              <a:rPr lang="tr-TR" sz="2400" dirty="0">
                <a:solidFill>
                  <a:schemeClr val="tx1"/>
                </a:solidFill>
              </a:rPr>
              <a:t>Mecliste kabul </a:t>
            </a:r>
            <a:r>
              <a:rPr lang="tr-TR" sz="2400" dirty="0" smtClean="0">
                <a:solidFill>
                  <a:schemeClr val="tx1"/>
                </a:solidFill>
              </a:rPr>
              <a:t>ediliştir.</a:t>
            </a:r>
            <a:endParaRPr kumimoji="0" lang="tr-TR" sz="3200" b="0" i="0" u="none" strike="noStrike" kern="1200" cap="none" spc="0" normalizeH="0" baseline="0" noProof="0" dirty="0" smtClean="0">
              <a:ln>
                <a:noFill/>
              </a:ln>
              <a:solidFill>
                <a:schemeClr val="tx1"/>
              </a:solidFill>
              <a:effectLst/>
              <a:uLnTx/>
              <a:uFillTx/>
              <a:latin typeface="Arial"/>
              <a:ea typeface="맑은 고딕"/>
            </a:endParaRPr>
          </a:p>
        </p:txBody>
      </p:sp>
      <p:sp>
        <p:nvSpPr>
          <p:cNvPr id="78" name="Dikdörtgen 77"/>
          <p:cNvSpPr/>
          <p:nvPr/>
        </p:nvSpPr>
        <p:spPr>
          <a:xfrm>
            <a:off x="9560344" y="4457615"/>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9" name="X 4"/>
          <p:cNvSpPr/>
          <p:nvPr/>
        </p:nvSpPr>
        <p:spPr>
          <a:xfrm>
            <a:off x="11105682" y="446159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0" name="Onay 3"/>
          <p:cNvSpPr/>
          <p:nvPr/>
        </p:nvSpPr>
        <p:spPr>
          <a:xfrm>
            <a:off x="11204241" y="4374973"/>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1" name="D 3"/>
          <p:cNvSpPr/>
          <p:nvPr/>
        </p:nvSpPr>
        <p:spPr>
          <a:xfrm>
            <a:off x="9635147" y="450138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82" name="Y 3"/>
          <p:cNvSpPr/>
          <p:nvPr/>
        </p:nvSpPr>
        <p:spPr>
          <a:xfrm>
            <a:off x="10464262" y="450138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83" name="Dikdörtgen 82"/>
          <p:cNvSpPr/>
          <p:nvPr/>
        </p:nvSpPr>
        <p:spPr>
          <a:xfrm>
            <a:off x="329784" y="5406188"/>
            <a:ext cx="9199225" cy="78474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a:t>
            </a:r>
            <a:r>
              <a:rPr lang="tr-TR" sz="2400" dirty="0" smtClean="0">
                <a:solidFill>
                  <a:prstClr val="black"/>
                </a:solidFill>
              </a:rPr>
              <a:t>Dinimiz vatanı </a:t>
            </a:r>
            <a:r>
              <a:rPr lang="tr-TR" sz="2400" dirty="0">
                <a:solidFill>
                  <a:prstClr val="black"/>
                </a:solidFill>
              </a:rPr>
              <a:t>ve </a:t>
            </a:r>
            <a:r>
              <a:rPr lang="tr-TR" sz="2400" dirty="0" smtClean="0">
                <a:solidFill>
                  <a:prstClr val="black"/>
                </a:solidFill>
              </a:rPr>
              <a:t>milletimizi sevmemizi ve korumamızı ister.</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84" name="Dikdörtgen 83"/>
          <p:cNvSpPr/>
          <p:nvPr/>
        </p:nvSpPr>
        <p:spPr>
          <a:xfrm>
            <a:off x="126628" y="652203"/>
            <a:ext cx="310585" cy="771862"/>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1</a:t>
            </a:r>
          </a:p>
        </p:txBody>
      </p:sp>
      <p:sp>
        <p:nvSpPr>
          <p:cNvPr id="85" name="Dikdörtgen 84"/>
          <p:cNvSpPr/>
          <p:nvPr/>
        </p:nvSpPr>
        <p:spPr>
          <a:xfrm>
            <a:off x="9528259" y="5402493"/>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86" name="X 1"/>
          <p:cNvSpPr/>
          <p:nvPr/>
        </p:nvSpPr>
        <p:spPr>
          <a:xfrm>
            <a:off x="11073597" y="5393638"/>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7" name="Onay 1"/>
          <p:cNvSpPr/>
          <p:nvPr/>
        </p:nvSpPr>
        <p:spPr>
          <a:xfrm>
            <a:off x="11164136" y="5377604"/>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8" name="D 1"/>
          <p:cNvSpPr/>
          <p:nvPr/>
        </p:nvSpPr>
        <p:spPr>
          <a:xfrm>
            <a:off x="9603062" y="546551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89" name="Y 1"/>
          <p:cNvSpPr/>
          <p:nvPr/>
        </p:nvSpPr>
        <p:spPr>
          <a:xfrm>
            <a:off x="10432177" y="546551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91" name="Komut Düğmesi: Geri veya Önceki 90">
            <a:hlinkClick r:id="" action="ppaction://hlinkshowjump?jump=previousslide" highlightClick="1"/>
          </p:cNvPr>
          <p:cNvSpPr/>
          <p:nvPr/>
        </p:nvSpPr>
        <p:spPr>
          <a:xfrm>
            <a:off x="10938709" y="6384758"/>
            <a:ext cx="625642" cy="473242"/>
          </a:xfrm>
          <a:prstGeom prst="actionButtonBackPreviou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92" name="Komut Düğmesi: İleri veya Sonraki 91">
            <a:hlinkClick r:id="" action="ppaction://hlinkshowjump?jump=nextslide" highlightClick="1"/>
          </p:cNvPr>
          <p:cNvSpPr/>
          <p:nvPr/>
        </p:nvSpPr>
        <p:spPr>
          <a:xfrm>
            <a:off x="11630526" y="6384758"/>
            <a:ext cx="545431" cy="473242"/>
          </a:xfrm>
          <a:prstGeom prst="actionButtonForwardNex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46" name="Yuvarlatılmış Dikdörtgen 45"/>
          <p:cNvSpPr/>
          <p:nvPr/>
        </p:nvSpPr>
        <p:spPr>
          <a:xfrm>
            <a:off x="8726905" y="0"/>
            <a:ext cx="3465095" cy="545432"/>
          </a:xfrm>
          <a:prstGeom prst="round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white"/>
                </a:solidFill>
                <a:effectLst/>
                <a:uLnTx/>
                <a:uFillTx/>
                <a:latin typeface="Arial"/>
                <a:ea typeface="맑은 고딕"/>
                <a:cs typeface="+mn-cs"/>
              </a:rPr>
              <a:t>Doğru Yanlış Soruları</a:t>
            </a:r>
          </a:p>
        </p:txBody>
      </p:sp>
      <p:sp>
        <p:nvSpPr>
          <p:cNvPr id="47" name="Dikdörtgen 46"/>
          <p:cNvSpPr/>
          <p:nvPr/>
        </p:nvSpPr>
        <p:spPr>
          <a:xfrm>
            <a:off x="141618" y="1637868"/>
            <a:ext cx="308087" cy="760558"/>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2</a:t>
            </a:r>
          </a:p>
        </p:txBody>
      </p:sp>
      <p:sp>
        <p:nvSpPr>
          <p:cNvPr id="55" name="Dikdörtgen 54"/>
          <p:cNvSpPr/>
          <p:nvPr/>
        </p:nvSpPr>
        <p:spPr>
          <a:xfrm>
            <a:off x="126628" y="2573695"/>
            <a:ext cx="308087" cy="754121"/>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3</a:t>
            </a:r>
          </a:p>
        </p:txBody>
      </p:sp>
      <p:sp>
        <p:nvSpPr>
          <p:cNvPr id="56" name="Dikdörtgen 55"/>
          <p:cNvSpPr/>
          <p:nvPr/>
        </p:nvSpPr>
        <p:spPr>
          <a:xfrm>
            <a:off x="126628" y="3514389"/>
            <a:ext cx="310585" cy="771862"/>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4</a:t>
            </a:r>
          </a:p>
        </p:txBody>
      </p:sp>
      <p:sp>
        <p:nvSpPr>
          <p:cNvPr id="57" name="Dikdörtgen 56"/>
          <p:cNvSpPr/>
          <p:nvPr/>
        </p:nvSpPr>
        <p:spPr>
          <a:xfrm>
            <a:off x="126628" y="4470073"/>
            <a:ext cx="293097" cy="757554"/>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5</a:t>
            </a:r>
          </a:p>
        </p:txBody>
      </p:sp>
      <p:sp>
        <p:nvSpPr>
          <p:cNvPr id="58" name="Dikdörtgen 57"/>
          <p:cNvSpPr/>
          <p:nvPr/>
        </p:nvSpPr>
        <p:spPr>
          <a:xfrm>
            <a:off x="126628" y="5381469"/>
            <a:ext cx="278106" cy="809469"/>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6</a:t>
            </a:r>
          </a:p>
        </p:txBody>
      </p:sp>
    </p:spTree>
    <p:extLst>
      <p:ext uri="{BB962C8B-B14F-4D97-AF65-F5344CB8AC3E}">
        <p14:creationId xmlns:p14="http://schemas.microsoft.com/office/powerpoint/2010/main" val="14753047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5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Doğru Cevap.wav"/>
                                        </p:tgtEl>
                                      </p:cMediaNode>
                                    </p:audio>
                                  </p:subTnLst>
                                </p:cTn>
                              </p:par>
                              <p:par>
                                <p:cTn id="8" presetID="1" presetClass="exit"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 restart="whenNotActive" fill="hold" evtFilter="cancelBubble" nodeType="interactiveSeq">
                <p:stCondLst>
                  <p:cond evt="onClick" delay="0">
                    <p:tgtEl>
                      <p:spTgt spid="12"/>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remove"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250"/>
                                        <p:tgtEl>
                                          <p:spTgt spid="9"/>
                                        </p:tgtEl>
                                      </p:cBhvr>
                                    </p:animEffect>
                                  </p:childTnLst>
                                  <p:subTnLst>
                                    <p:audio>
                                      <p:cMediaNode>
                                        <p:cTn display="0" masterRel="sameClick">
                                          <p:stCondLst>
                                            <p:cond evt="begin" delay="0">
                                              <p:tn val="1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2"/>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850"/>
                                        <p:tgtEl>
                                          <p:spTgt spid="30"/>
                                        </p:tgtEl>
                                      </p:cBhvr>
                                    </p:animEffect>
                                  </p:childTnLst>
                                  <p:subTnLst>
                                    <p:audio>
                                      <p:cMediaNode>
                                        <p:cTn display="0" masterRel="sameClick">
                                          <p:stCondLst>
                                            <p:cond evt="begin" delay="0">
                                              <p:tn val="19"/>
                                            </p:cond>
                                          </p:stCondLst>
                                          <p:endCondLst>
                                            <p:cond evt="onStopAudio" delay="0">
                                              <p:tgtEl>
                                                <p:sldTgt/>
                                              </p:tgtEl>
                                            </p:cond>
                                          </p:endCondLst>
                                        </p:cTn>
                                        <p:tgtEl>
                                          <p:sndTgt r:embed="rId3" name="Doğru Cevap.wav"/>
                                        </p:tgtEl>
                                      </p:cMediaNode>
                                    </p:audio>
                                  </p:subTnLst>
                                </p:cTn>
                              </p:par>
                              <p:par>
                                <p:cTn id="22" presetID="1" presetClass="exit"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remove"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250"/>
                                        <p:tgtEl>
                                          <p:spTgt spid="29"/>
                                        </p:tgtEl>
                                      </p:cBhvr>
                                    </p:animEffect>
                                  </p:childTnLst>
                                  <p:subTnLst>
                                    <p:audio>
                                      <p:cMediaNode>
                                        <p:cTn display="0" masterRel="sameClick">
                                          <p:stCondLst>
                                            <p:cond evt="begin" delay="0">
                                              <p:tn val="27"/>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31"/>
                  </p:tgtEl>
                </p:cond>
              </p:nextCondLst>
            </p:seq>
            <p:seq concurrent="1" nextAc="seek">
              <p:cTn id="30" restart="whenNotActive" fill="hold" evtFilter="cancelBubble" nodeType="interactiveSeq">
                <p:stCondLst>
                  <p:cond evt="onClick" delay="0">
                    <p:tgtEl>
                      <p:spTgt spid="53"/>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850"/>
                                        <p:tgtEl>
                                          <p:spTgt spid="52"/>
                                        </p:tgtEl>
                                      </p:cBhvr>
                                    </p:animEffect>
                                  </p:childTnLst>
                                  <p:subTnLst>
                                    <p:audio>
                                      <p:cMediaNode>
                                        <p:cTn display="0" masterRel="sameClick">
                                          <p:stCondLst>
                                            <p:cond evt="begin" delay="0">
                                              <p:tn val="33"/>
                                            </p:cond>
                                          </p:stCondLst>
                                          <p:endCondLst>
                                            <p:cond evt="onStopAudio" delay="0">
                                              <p:tgtEl>
                                                <p:sldTgt/>
                                              </p:tgtEl>
                                            </p:cond>
                                          </p:endCondLst>
                                        </p:cTn>
                                        <p:tgtEl>
                                          <p:sndTgt r:embed="rId3" name="Doğru Cevap.wav"/>
                                        </p:tgtEl>
                                      </p:cMediaNode>
                                    </p:audio>
                                  </p:subTnLst>
                                </p:cTn>
                              </p:par>
                              <p:par>
                                <p:cTn id="36" presetID="1" presetClass="exit"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38" restart="whenNotActive" fill="hold" evtFilter="cancelBubble" nodeType="interactiveSeq">
                <p:stCondLst>
                  <p:cond evt="onClick" delay="0">
                    <p:tgtEl>
                      <p:spTgt spid="54"/>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remove" grpId="0"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1250"/>
                                        <p:tgtEl>
                                          <p:spTgt spid="51"/>
                                        </p:tgtEl>
                                      </p:cBhvr>
                                    </p:animEffect>
                                  </p:childTnLst>
                                  <p:subTnLst>
                                    <p:audio>
                                      <p:cMediaNode>
                                        <p:cTn display="0" masterRel="sameClick">
                                          <p:stCondLst>
                                            <p:cond evt="begin" delay="0">
                                              <p:tn val="41"/>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54"/>
                  </p:tgtEl>
                </p:cond>
              </p:nextCondLst>
            </p:seq>
            <p:seq concurrent="1" nextAc="seek">
              <p:cTn id="44" restart="whenNotActive" fill="hold" evtFilter="cancelBubble" nodeType="interactiveSeq">
                <p:stCondLst>
                  <p:cond evt="onClick" delay="0">
                    <p:tgtEl>
                      <p:spTgt spid="74"/>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850"/>
                                        <p:tgtEl>
                                          <p:spTgt spid="73"/>
                                        </p:tgtEl>
                                      </p:cBhvr>
                                    </p:animEffect>
                                  </p:childTnLst>
                                  <p:subTnLst>
                                    <p:audio>
                                      <p:cMediaNode>
                                        <p:cTn display="0" masterRel="sameClick">
                                          <p:stCondLst>
                                            <p:cond evt="begin" delay="0">
                                              <p:tn val="47"/>
                                            </p:cond>
                                          </p:stCondLst>
                                          <p:endCondLst>
                                            <p:cond evt="onStopAudio" delay="0">
                                              <p:tgtEl>
                                                <p:sldTgt/>
                                              </p:tgtEl>
                                            </p:cond>
                                          </p:endCondLst>
                                        </p:cTn>
                                        <p:tgtEl>
                                          <p:sndTgt r:embed="rId3" name="Doğru Cevap.wav"/>
                                        </p:tgtEl>
                                      </p:cMediaNode>
                                    </p:audio>
                                  </p:subTnLst>
                                </p:cTn>
                              </p:par>
                              <p:par>
                                <p:cTn id="50" presetID="1" presetClass="exit" presetSubtype="0" fill="hold" grpId="0" nodeType="withEffect">
                                  <p:stCondLst>
                                    <p:cond delay="0"/>
                                  </p:stCondLst>
                                  <p:childTnLst>
                                    <p:set>
                                      <p:cBhvr>
                                        <p:cTn id="51" dur="1" fill="hold">
                                          <p:stCondLst>
                                            <p:cond delay="0"/>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52" restart="whenNotActive" fill="hold" evtFilter="cancelBubble" nodeType="interactiveSeq">
                <p:stCondLst>
                  <p:cond evt="onClick" delay="0">
                    <p:tgtEl>
                      <p:spTgt spid="75"/>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remove" grpId="0" nodeType="click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1250"/>
                                        <p:tgtEl>
                                          <p:spTgt spid="72"/>
                                        </p:tgtEl>
                                      </p:cBhvr>
                                    </p:animEffect>
                                  </p:childTnLst>
                                  <p:subTnLst>
                                    <p:audio>
                                      <p:cMediaNode>
                                        <p:cTn display="0" masterRel="sameClick">
                                          <p:stCondLst>
                                            <p:cond evt="begin" delay="0">
                                              <p:tn val="55"/>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75"/>
                  </p:tgtEl>
                </p:cond>
              </p:nextCondLst>
            </p:seq>
            <p:seq concurrent="1" nextAc="seek">
              <p:cTn id="58" restart="whenNotActive" fill="hold" evtFilter="cancelBubble" nodeType="interactiveSeq">
                <p:stCondLst>
                  <p:cond evt="onClick" delay="0">
                    <p:tgtEl>
                      <p:spTgt spid="82"/>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fade">
                                      <p:cBhvr>
                                        <p:cTn id="63" dur="850"/>
                                        <p:tgtEl>
                                          <p:spTgt spid="80"/>
                                        </p:tgtEl>
                                      </p:cBhvr>
                                    </p:animEffect>
                                  </p:childTnLst>
                                  <p:subTnLst>
                                    <p:audio>
                                      <p:cMediaNode>
                                        <p:cTn display="0" masterRel="sameClick">
                                          <p:stCondLst>
                                            <p:cond evt="begin" delay="0">
                                              <p:tn val="61"/>
                                            </p:cond>
                                          </p:stCondLst>
                                          <p:endCondLst>
                                            <p:cond evt="onStopAudio" delay="0">
                                              <p:tgtEl>
                                                <p:sldTgt/>
                                              </p:tgtEl>
                                            </p:cond>
                                          </p:endCondLst>
                                        </p:cTn>
                                        <p:tgtEl>
                                          <p:sndTgt r:embed="rId3" name="Doğru Cevap.wav"/>
                                        </p:tgtEl>
                                      </p:cMediaNode>
                                    </p:audio>
                                  </p:subTnLst>
                                </p:cTn>
                              </p:par>
                              <p:par>
                                <p:cTn id="64" presetID="1" presetClass="exit" presetSubtype="0" fill="hold" grpId="0" nodeType="withEffect">
                                  <p:stCondLst>
                                    <p:cond delay="0"/>
                                  </p:stCondLst>
                                  <p:childTnLst>
                                    <p:set>
                                      <p:cBhvr>
                                        <p:cTn id="65" dur="1" fill="hold">
                                          <p:stCondLst>
                                            <p:cond delay="0"/>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66" restart="whenNotActive" fill="hold" evtFilter="cancelBubble" nodeType="interactiveSeq">
                <p:stCondLst>
                  <p:cond evt="onClick" delay="0">
                    <p:tgtEl>
                      <p:spTgt spid="81"/>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remove" grpId="0" nodeType="click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250"/>
                                        <p:tgtEl>
                                          <p:spTgt spid="79"/>
                                        </p:tgtEl>
                                      </p:cBhvr>
                                    </p:animEffect>
                                  </p:childTnLst>
                                  <p:subTnLst>
                                    <p:audio>
                                      <p:cMediaNode>
                                        <p:cTn display="0" masterRel="sameClick">
                                          <p:stCondLst>
                                            <p:cond evt="begin" delay="0">
                                              <p:tn val="69"/>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81"/>
                  </p:tgtEl>
                </p:cond>
              </p:nextCondLst>
            </p:seq>
            <p:seq concurrent="1" nextAc="seek">
              <p:cTn id="72" restart="whenNotActive" fill="hold" evtFilter="cancelBubble" nodeType="interactiveSeq">
                <p:stCondLst>
                  <p:cond evt="onClick" delay="0">
                    <p:tgtEl>
                      <p:spTgt spid="88"/>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7"/>
                                        </p:tgtEl>
                                        <p:attrNameLst>
                                          <p:attrName>style.visibility</p:attrName>
                                        </p:attrNameLst>
                                      </p:cBhvr>
                                      <p:to>
                                        <p:strVal val="visible"/>
                                      </p:to>
                                    </p:set>
                                    <p:animEffect transition="in" filter="fade">
                                      <p:cBhvr>
                                        <p:cTn id="77" dur="850"/>
                                        <p:tgtEl>
                                          <p:spTgt spid="87"/>
                                        </p:tgtEl>
                                      </p:cBhvr>
                                    </p:animEffect>
                                  </p:childTnLst>
                                  <p:subTnLst>
                                    <p:audio>
                                      <p:cMediaNode>
                                        <p:cTn display="0" masterRel="sameClick">
                                          <p:stCondLst>
                                            <p:cond evt="begin" delay="0">
                                              <p:tn val="75"/>
                                            </p:cond>
                                          </p:stCondLst>
                                          <p:endCondLst>
                                            <p:cond evt="onStopAudio" delay="0">
                                              <p:tgtEl>
                                                <p:sldTgt/>
                                              </p:tgtEl>
                                            </p:cond>
                                          </p:endCondLst>
                                        </p:cTn>
                                        <p:tgtEl>
                                          <p:sndTgt r:embed="rId3" name="Doğru Cevap.wav"/>
                                        </p:tgtEl>
                                      </p:cMediaNode>
                                    </p:audio>
                                  </p:subTnLst>
                                </p:cTn>
                              </p:par>
                              <p:par>
                                <p:cTn id="78" presetID="1" presetClass="exit" presetSubtype="0" fill="hold" grpId="0" nodeType="withEffect">
                                  <p:stCondLst>
                                    <p:cond delay="0"/>
                                  </p:stCondLst>
                                  <p:childTnLst>
                                    <p:set>
                                      <p:cBhvr>
                                        <p:cTn id="79" dur="1" fill="hold">
                                          <p:stCondLst>
                                            <p:cond delay="0"/>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80" restart="whenNotActive" fill="hold" evtFilter="cancelBubble" nodeType="interactiveSeq">
                <p:stCondLst>
                  <p:cond evt="onClick" delay="0">
                    <p:tgtEl>
                      <p:spTgt spid="89"/>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remove" grpId="0" nodeType="clickEffect">
                                  <p:stCondLst>
                                    <p:cond delay="0"/>
                                  </p:stCondLst>
                                  <p:childTnLst>
                                    <p:set>
                                      <p:cBhvr>
                                        <p:cTn id="84" dur="1" fill="hold">
                                          <p:stCondLst>
                                            <p:cond delay="0"/>
                                          </p:stCondLst>
                                        </p:cTn>
                                        <p:tgtEl>
                                          <p:spTgt spid="86"/>
                                        </p:tgtEl>
                                        <p:attrNameLst>
                                          <p:attrName>style.visibility</p:attrName>
                                        </p:attrNameLst>
                                      </p:cBhvr>
                                      <p:to>
                                        <p:strVal val="visible"/>
                                      </p:to>
                                    </p:set>
                                    <p:animEffect transition="in" filter="fade">
                                      <p:cBhvr>
                                        <p:cTn id="85" dur="1250"/>
                                        <p:tgtEl>
                                          <p:spTgt spid="86"/>
                                        </p:tgtEl>
                                      </p:cBhvr>
                                    </p:animEffect>
                                  </p:childTnLst>
                                  <p:subTnLst>
                                    <p:audio>
                                      <p:cMediaNode>
                                        <p:cTn display="0" masterRel="sameClick">
                                          <p:stCondLst>
                                            <p:cond evt="begin" delay="0">
                                              <p:tn val="8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89"/>
                  </p:tgtEl>
                </p:cond>
              </p:nextCondLst>
            </p:seq>
          </p:childTnLst>
        </p:cTn>
      </p:par>
    </p:tnLst>
    <p:bldLst>
      <p:bldP spid="9" grpId="0" animBg="1"/>
      <p:bldP spid="10" grpId="0" animBg="1"/>
      <p:bldP spid="12" grpId="0" animBg="1"/>
      <p:bldP spid="29" grpId="0" animBg="1"/>
      <p:bldP spid="30" grpId="0" animBg="1"/>
      <p:bldP spid="31" grpId="0" animBg="1"/>
      <p:bldP spid="51" grpId="0" animBg="1"/>
      <p:bldP spid="52" grpId="0" animBg="1"/>
      <p:bldP spid="54" grpId="0" animBg="1"/>
      <p:bldP spid="72" grpId="0" animBg="1"/>
      <p:bldP spid="73" grpId="0" animBg="1"/>
      <p:bldP spid="75" grpId="0" animBg="1"/>
      <p:bldP spid="79" grpId="0" animBg="1"/>
      <p:bldP spid="80" grpId="0" animBg="1"/>
      <p:bldP spid="81" grpId="0" animBg="1"/>
      <p:bldP spid="86" grpId="0" animBg="1"/>
      <p:bldP spid="87" grpId="0" animBg="1"/>
      <p:bldP spid="8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Dikdörtgen 109"/>
          <p:cNvSpPr/>
          <p:nvPr/>
        </p:nvSpPr>
        <p:spPr>
          <a:xfrm>
            <a:off x="76200" y="4738386"/>
            <a:ext cx="777481" cy="6232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srgbClr val="00B050"/>
                </a:solidFill>
                <a:effectLst/>
                <a:uLnTx/>
                <a:uFillTx/>
                <a:latin typeface="Calibri" panose="020F0502020204030204"/>
                <a:ea typeface="맑은 고딕"/>
                <a:cs typeface="+mn-cs"/>
              </a:rPr>
              <a:t>✔</a:t>
            </a:r>
            <a:endParaRPr kumimoji="0" lang="tr-TR" sz="4000" b="0" i="0" u="none" strike="noStrike" kern="1200" cap="none" spc="0" normalizeH="0" baseline="0" noProof="0" dirty="0">
              <a:ln>
                <a:noFill/>
              </a:ln>
              <a:solidFill>
                <a:srgbClr val="00B050"/>
              </a:solidFill>
              <a:effectLst/>
              <a:uLnTx/>
              <a:uFillTx/>
              <a:latin typeface="Calibri" panose="020F0502020204030204"/>
              <a:ea typeface="맑은 고딕"/>
              <a:cs typeface="+mn-cs"/>
            </a:endParaRPr>
          </a:p>
        </p:txBody>
      </p:sp>
      <p:sp>
        <p:nvSpPr>
          <p:cNvPr id="130" name="Dikdörtgen 129"/>
          <p:cNvSpPr/>
          <p:nvPr/>
        </p:nvSpPr>
        <p:spPr>
          <a:xfrm>
            <a:off x="76200" y="5450231"/>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34" name="Dikdörtgen 133"/>
          <p:cNvSpPr/>
          <p:nvPr/>
        </p:nvSpPr>
        <p:spPr>
          <a:xfrm>
            <a:off x="76200" y="4026543"/>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38" name="Dikdörtgen 137"/>
          <p:cNvSpPr/>
          <p:nvPr/>
        </p:nvSpPr>
        <p:spPr>
          <a:xfrm>
            <a:off x="76200" y="3314700"/>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grpSp>
        <p:nvGrpSpPr>
          <p:cNvPr id="139" name="b"/>
          <p:cNvGrpSpPr/>
          <p:nvPr/>
        </p:nvGrpSpPr>
        <p:grpSpPr>
          <a:xfrm>
            <a:off x="812689" y="3339761"/>
            <a:ext cx="11342215" cy="578621"/>
            <a:chOff x="9304418" y="1698249"/>
            <a:chExt cx="5593453" cy="659853"/>
          </a:xfrm>
          <a:solidFill>
            <a:schemeClr val="accent1">
              <a:lumMod val="60000"/>
              <a:lumOff val="40000"/>
            </a:schemeClr>
          </a:solidFill>
        </p:grpSpPr>
        <p:sp>
          <p:nvSpPr>
            <p:cNvPr id="140" name="Serbest Form 139"/>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2">
                <a:defRPr/>
              </a:pPr>
              <a:r>
                <a:rPr lang="tr-TR" sz="2800" dirty="0"/>
                <a:t>Askerin “Mehmetçik” lakabıyla anılması </a:t>
              </a:r>
              <a:endParaRPr kumimoji="0" lang="tr-TR" sz="36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41" name="İkizkenar Üçgen 140"/>
            <p:cNvSpPr/>
            <p:nvPr/>
          </p:nvSpPr>
          <p:spPr>
            <a:xfrm rot="5400000">
              <a:off x="9180293" y="1822374"/>
              <a:ext cx="659853" cy="411603"/>
            </a:xfrm>
            <a:prstGeom prst="triangle">
              <a:avLst/>
            </a:prstGeom>
            <a:solidFill>
              <a:srgbClr val="77717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A</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grpSp>
        <p:nvGrpSpPr>
          <p:cNvPr id="142" name="c"/>
          <p:cNvGrpSpPr/>
          <p:nvPr/>
        </p:nvGrpSpPr>
        <p:grpSpPr>
          <a:xfrm>
            <a:off x="801659" y="4052585"/>
            <a:ext cx="11342215" cy="578621"/>
            <a:chOff x="9304418" y="1698249"/>
            <a:chExt cx="5593453" cy="659853"/>
          </a:xfrm>
          <a:solidFill>
            <a:schemeClr val="accent1">
              <a:lumMod val="60000"/>
              <a:lumOff val="40000"/>
            </a:schemeClr>
          </a:solidFill>
        </p:grpSpPr>
        <p:sp>
          <p:nvSpPr>
            <p:cNvPr id="143" name="Serbest Form 142"/>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2">
                <a:defRPr/>
              </a:pPr>
              <a:r>
                <a:rPr lang="tr-TR" sz="2800" dirty="0">
                  <a:solidFill>
                    <a:prstClr val="black"/>
                  </a:solidFill>
                  <a:latin typeface="Calibri" panose="020F0502020204030204"/>
                </a:rPr>
                <a:t>Hz. Peygamber’e ait kutsal emanetlerin korunması</a:t>
              </a:r>
            </a:p>
          </p:txBody>
        </p:sp>
        <p:sp>
          <p:nvSpPr>
            <p:cNvPr id="144" name="İkizkenar Üçgen 143"/>
            <p:cNvSpPr/>
            <p:nvPr/>
          </p:nvSpPr>
          <p:spPr>
            <a:xfrm rot="5400000">
              <a:off x="9180293" y="1822374"/>
              <a:ext cx="659853" cy="411603"/>
            </a:xfrm>
            <a:prstGeom prst="triangle">
              <a:avLst/>
            </a:prstGeom>
            <a:solidFill>
              <a:srgbClr val="FFD01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B</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grpSp>
        <p:nvGrpSpPr>
          <p:cNvPr id="145" name="D"/>
          <p:cNvGrpSpPr/>
          <p:nvPr/>
        </p:nvGrpSpPr>
        <p:grpSpPr>
          <a:xfrm>
            <a:off x="812689" y="5491838"/>
            <a:ext cx="11342215" cy="578621"/>
            <a:chOff x="9304418" y="1698249"/>
            <a:chExt cx="5593453" cy="659853"/>
          </a:xfrm>
          <a:solidFill>
            <a:schemeClr val="accent1">
              <a:lumMod val="60000"/>
              <a:lumOff val="40000"/>
            </a:schemeClr>
          </a:solidFill>
        </p:grpSpPr>
        <p:sp>
          <p:nvSpPr>
            <p:cNvPr id="146" name="Serbest Form 145"/>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2">
                <a:defRPr/>
              </a:pPr>
              <a:r>
                <a:rPr lang="tr-TR" sz="2800" dirty="0">
                  <a:solidFill>
                    <a:prstClr val="black"/>
                  </a:solidFill>
                  <a:latin typeface="Calibri" panose="020F0502020204030204"/>
                </a:rPr>
                <a:t>Çocuklara Fatma, Hasan ve Hüseyin isimlerinin verilmesi</a:t>
              </a:r>
              <a:endParaRPr kumimoji="0" lang="tr-TR" sz="36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47" name="İkizkenar Üçgen 146"/>
            <p:cNvSpPr/>
            <p:nvPr/>
          </p:nvSpPr>
          <p:spPr>
            <a:xfrm rot="5400000">
              <a:off x="9180293" y="1822374"/>
              <a:ext cx="659853" cy="411603"/>
            </a:xfrm>
            <a:prstGeom prst="triangle">
              <a:avLst/>
            </a:prstGeom>
            <a:solidFill>
              <a:srgbClr val="D864B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rPr>
                <a:t>D</a:t>
              </a:r>
            </a:p>
          </p:txBody>
        </p:sp>
      </p:grpSp>
      <p:grpSp>
        <p:nvGrpSpPr>
          <p:cNvPr id="148" name="E"/>
          <p:cNvGrpSpPr/>
          <p:nvPr/>
        </p:nvGrpSpPr>
        <p:grpSpPr>
          <a:xfrm>
            <a:off x="801659" y="4779015"/>
            <a:ext cx="11342215" cy="578621"/>
            <a:chOff x="9304418" y="1698249"/>
            <a:chExt cx="5593453" cy="659853"/>
          </a:xfrm>
          <a:solidFill>
            <a:schemeClr val="accent1">
              <a:lumMod val="60000"/>
              <a:lumOff val="40000"/>
            </a:schemeClr>
          </a:solidFill>
        </p:grpSpPr>
        <p:sp>
          <p:nvSpPr>
            <p:cNvPr id="149" name="Serbest Form 148"/>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2">
                <a:defRPr/>
              </a:pPr>
              <a:r>
                <a:rPr lang="tr-TR" sz="2800" dirty="0">
                  <a:solidFill>
                    <a:prstClr val="black"/>
                  </a:solidFill>
                  <a:latin typeface="Calibri" panose="020F0502020204030204"/>
                </a:rPr>
                <a:t>Ezanın sözlerinde Hz. Peygamber’in adına yer verilmesi</a:t>
              </a:r>
              <a:endParaRPr kumimoji="0" lang="tr-TR" sz="36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50" name="İkizkenar Üçgen 149"/>
            <p:cNvSpPr/>
            <p:nvPr/>
          </p:nvSpPr>
          <p:spPr>
            <a:xfrm rot="5400000">
              <a:off x="9180293" y="1822374"/>
              <a:ext cx="659853" cy="411603"/>
            </a:xfrm>
            <a:prstGeom prst="triangle">
              <a:avLst/>
            </a:prstGeom>
            <a:solidFill>
              <a:srgbClr val="38A7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C</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sp>
        <p:nvSpPr>
          <p:cNvPr id="8" name="Dikdörtgen 7"/>
          <p:cNvSpPr/>
          <p:nvPr/>
        </p:nvSpPr>
        <p:spPr>
          <a:xfrm>
            <a:off x="177466" y="57150"/>
            <a:ext cx="11919284" cy="317633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00100" lvl="1" indent="-342900" algn="just">
              <a:buFont typeface="+mj-lt"/>
              <a:buAutoNum type="arabicPeriod"/>
              <a:defRPr/>
            </a:pPr>
            <a:r>
              <a:rPr lang="tr-TR" sz="2800" b="1" dirty="0" smtClean="0">
                <a:solidFill>
                  <a:prstClr val="black"/>
                </a:solidFill>
              </a:rPr>
              <a:t>Aşağıdakilerden </a:t>
            </a:r>
            <a:r>
              <a:rPr lang="tr-TR" sz="2800" b="1" dirty="0">
                <a:solidFill>
                  <a:prstClr val="black"/>
                </a:solidFill>
              </a:rPr>
              <a:t>hangisi Hz. Peygamber’e ve ailesine duyulan sevginin toplumdaki yansımalarına örnek </a:t>
            </a:r>
            <a:r>
              <a:rPr lang="tr-TR" sz="2800" b="1" u="sng" dirty="0">
                <a:solidFill>
                  <a:prstClr val="black"/>
                </a:solidFill>
              </a:rPr>
              <a:t>oluşturmaz?</a:t>
            </a:r>
          </a:p>
        </p:txBody>
      </p:sp>
      <p:sp>
        <p:nvSpPr>
          <p:cNvPr id="23" name="Komut Düğmesi: Geri veya Önceki 22">
            <a:hlinkClick r:id="" action="ppaction://hlinkshowjump?jump=previousslide" highlightClick="1"/>
          </p:cNvPr>
          <p:cNvSpPr/>
          <p:nvPr/>
        </p:nvSpPr>
        <p:spPr>
          <a:xfrm>
            <a:off x="10972800" y="6384758"/>
            <a:ext cx="625642" cy="473242"/>
          </a:xfrm>
          <a:prstGeom prst="actionButtonBackPreviou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24" name="Komut Düğmesi: İleri veya Sonraki 23">
            <a:hlinkClick r:id="" action="ppaction://hlinkshowjump?jump=nextslide" highlightClick="1"/>
          </p:cNvPr>
          <p:cNvSpPr/>
          <p:nvPr/>
        </p:nvSpPr>
        <p:spPr>
          <a:xfrm>
            <a:off x="11630526" y="6384758"/>
            <a:ext cx="545431" cy="473242"/>
          </a:xfrm>
          <a:prstGeom prst="actionButtonForwardNex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2" name="Yuvarlatılmış Dikdörtgen 1"/>
          <p:cNvSpPr/>
          <p:nvPr/>
        </p:nvSpPr>
        <p:spPr>
          <a:xfrm>
            <a:off x="8750105" y="0"/>
            <a:ext cx="3441895" cy="520504"/>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sz="2000" dirty="0" smtClean="0">
                <a:solidFill>
                  <a:schemeClr val="tx1"/>
                </a:solidFill>
              </a:rPr>
              <a:t>MEB, Beceri Temelli Sorular</a:t>
            </a:r>
          </a:p>
        </p:txBody>
      </p:sp>
    </p:spTree>
    <p:extLst>
      <p:ext uri="{BB962C8B-B14F-4D97-AF65-F5344CB8AC3E}">
        <p14:creationId xmlns:p14="http://schemas.microsoft.com/office/powerpoint/2010/main" val="17785859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subTnLst>
                                    <p:audio>
                                      <p:cMediaNode>
                                        <p:cTn display="0" masterRel="sameClick">
                                          <p:stCondLst>
                                            <p:cond evt="begin" delay="0">
                                              <p:tn val="5"/>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39"/>
                  </p:tgtEl>
                </p:cond>
              </p:nextCondLst>
            </p:seq>
            <p:seq concurrent="1" nextAc="seek">
              <p:cTn id="8" restart="whenNotActive" fill="hold" evtFilter="cancelBubble" nodeType="interactiveSeq">
                <p:stCondLst>
                  <p:cond evt="onClick" delay="0">
                    <p:tgtEl>
                      <p:spTgt spid="14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500"/>
                                        <p:tgtEl>
                                          <p:spTgt spid="134"/>
                                        </p:tgtEl>
                                      </p:cBhvr>
                                    </p:animEffect>
                                  </p:childTnLst>
                                  <p:subTnLst>
                                    <p:audio>
                                      <p:cMediaNode>
                                        <p:cTn display="0" masterRel="sameClick">
                                          <p:stCondLst>
                                            <p:cond evt="begin" delay="0">
                                              <p:tn val="11"/>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42"/>
                  </p:tgtEl>
                </p:cond>
              </p:nextCondLst>
            </p:seq>
            <p:seq concurrent="1" nextAc="seek">
              <p:cTn id="14" restart="whenNotActive" fill="hold" evtFilter="cancelBubble" nodeType="interactiveSeq">
                <p:stCondLst>
                  <p:cond evt="onClick" delay="0">
                    <p:tgtEl>
                      <p:spTgt spid="145"/>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0"/>
                                        </p:tgtEl>
                                        <p:attrNameLst>
                                          <p:attrName>style.visibility</p:attrName>
                                        </p:attrNameLst>
                                      </p:cBhvr>
                                      <p:to>
                                        <p:strVal val="visible"/>
                                      </p:to>
                                    </p:set>
                                    <p:animEffect transition="in" filter="fade">
                                      <p:cBhvr>
                                        <p:cTn id="19" dur="500"/>
                                        <p:tgtEl>
                                          <p:spTgt spid="130"/>
                                        </p:tgtEl>
                                      </p:cBhvr>
                                    </p:animEffect>
                                  </p:childTnLst>
                                  <p:subTnLst>
                                    <p:audio>
                                      <p:cMediaNode>
                                        <p:cTn display="0" masterRel="sameClick">
                                          <p:stCondLst>
                                            <p:cond evt="begin" delay="0">
                                              <p:tn val="17"/>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45"/>
                  </p:tgtEl>
                </p:cond>
              </p:nextCondLst>
            </p:seq>
            <p:seq concurrent="1" nextAc="seek">
              <p:cTn id="20" restart="whenNotActive" fill="hold" evtFilter="cancelBubble" nodeType="interactiveSeq">
                <p:stCondLst>
                  <p:cond evt="onClick" delay="0">
                    <p:tgtEl>
                      <p:spTgt spid="148"/>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500"/>
                                        <p:tgtEl>
                                          <p:spTgt spid="110"/>
                                        </p:tgtEl>
                                      </p:cBhvr>
                                    </p:animEffect>
                                  </p:childTnLst>
                                  <p:subTnLst>
                                    <p:audio>
                                      <p:cMediaNode>
                                        <p:cTn display="0" masterRel="sameClick">
                                          <p:stCondLst>
                                            <p:cond evt="begin" delay="0">
                                              <p:tn val="23"/>
                                            </p:cond>
                                          </p:stCondLst>
                                          <p:endCondLst>
                                            <p:cond evt="onStopAudio" delay="0">
                                              <p:tgtEl>
                                                <p:sldTgt/>
                                              </p:tgtEl>
                                            </p:cond>
                                          </p:endCondLst>
                                        </p:cTn>
                                        <p:tgtEl>
                                          <p:sndTgt r:embed="rId4" name="Doğru Cevap.wav"/>
                                        </p:tgtEl>
                                      </p:cMediaNode>
                                    </p:audio>
                                  </p:subTnLst>
                                </p:cTn>
                              </p:par>
                            </p:childTnLst>
                          </p:cTn>
                        </p:par>
                      </p:childTnLst>
                    </p:cTn>
                  </p:par>
                </p:childTnLst>
              </p:cTn>
              <p:nextCondLst>
                <p:cond evt="onClick" delay="0">
                  <p:tgtEl>
                    <p:spTgt spid="148"/>
                  </p:tgtEl>
                </p:cond>
              </p:nextCondLst>
            </p:seq>
          </p:childTnLst>
        </p:cTn>
      </p:par>
    </p:tnLst>
    <p:bldLst>
      <p:bldP spid="110" grpId="0" animBg="1"/>
      <p:bldP spid="130" grpId="0" animBg="1"/>
      <p:bldP spid="134"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Dikdörtgen 109"/>
          <p:cNvSpPr/>
          <p:nvPr/>
        </p:nvSpPr>
        <p:spPr>
          <a:xfrm>
            <a:off x="57150" y="5469279"/>
            <a:ext cx="777481" cy="6232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srgbClr val="00B050"/>
                </a:solidFill>
                <a:effectLst/>
                <a:uLnTx/>
                <a:uFillTx/>
                <a:latin typeface="Calibri" panose="020F0502020204030204"/>
                <a:ea typeface="맑은 고딕"/>
                <a:cs typeface="+mn-cs"/>
              </a:rPr>
              <a:t>✔</a:t>
            </a:r>
            <a:endParaRPr kumimoji="0" lang="tr-TR" sz="4000" b="0" i="0" u="none" strike="noStrike" kern="1200" cap="none" spc="0" normalizeH="0" baseline="0" noProof="0" dirty="0">
              <a:ln>
                <a:noFill/>
              </a:ln>
              <a:solidFill>
                <a:srgbClr val="00B050"/>
              </a:solidFill>
              <a:effectLst/>
              <a:uLnTx/>
              <a:uFillTx/>
              <a:latin typeface="Calibri" panose="020F0502020204030204"/>
              <a:ea typeface="맑은 고딕"/>
              <a:cs typeface="+mn-cs"/>
            </a:endParaRPr>
          </a:p>
        </p:txBody>
      </p:sp>
      <p:sp>
        <p:nvSpPr>
          <p:cNvPr id="130" name="Dikdörtgen 129"/>
          <p:cNvSpPr/>
          <p:nvPr/>
        </p:nvSpPr>
        <p:spPr>
          <a:xfrm>
            <a:off x="57150" y="4757436"/>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34" name="Dikdörtgen 133"/>
          <p:cNvSpPr/>
          <p:nvPr/>
        </p:nvSpPr>
        <p:spPr>
          <a:xfrm>
            <a:off x="57150" y="4045593"/>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38" name="Dikdörtgen 137"/>
          <p:cNvSpPr/>
          <p:nvPr/>
        </p:nvSpPr>
        <p:spPr>
          <a:xfrm>
            <a:off x="57150" y="3333750"/>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grpSp>
        <p:nvGrpSpPr>
          <p:cNvPr id="139" name="b"/>
          <p:cNvGrpSpPr/>
          <p:nvPr/>
        </p:nvGrpSpPr>
        <p:grpSpPr>
          <a:xfrm>
            <a:off x="812689" y="3339761"/>
            <a:ext cx="11342215" cy="578621"/>
            <a:chOff x="9304418" y="1698249"/>
            <a:chExt cx="5593453" cy="659853"/>
          </a:xfrm>
          <a:solidFill>
            <a:schemeClr val="accent1">
              <a:lumMod val="60000"/>
              <a:lumOff val="40000"/>
            </a:schemeClr>
          </a:solidFill>
        </p:grpSpPr>
        <p:sp>
          <p:nvSpPr>
            <p:cNvPr id="140" name="Serbest Form 139"/>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1" algn="ctr">
                <a:defRPr/>
              </a:pPr>
              <a:r>
                <a:rPr lang="tr-TR" sz="2800" dirty="0">
                  <a:solidFill>
                    <a:prstClr val="black"/>
                  </a:solidFill>
                  <a:latin typeface="Calibri" panose="020F0502020204030204"/>
                </a:rPr>
                <a:t>Dini bayramlarda akraba ziyaretleri yapmak</a:t>
              </a:r>
              <a:endParaRPr kumimoji="0" lang="tr-TR" sz="36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41" name="İkizkenar Üçgen 140"/>
            <p:cNvSpPr/>
            <p:nvPr/>
          </p:nvSpPr>
          <p:spPr>
            <a:xfrm rot="5400000">
              <a:off x="9180293" y="1822374"/>
              <a:ext cx="659853" cy="411603"/>
            </a:xfrm>
            <a:prstGeom prst="triangle">
              <a:avLst/>
            </a:prstGeom>
            <a:solidFill>
              <a:srgbClr val="77717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A</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grpSp>
        <p:nvGrpSpPr>
          <p:cNvPr id="142" name="c"/>
          <p:cNvGrpSpPr/>
          <p:nvPr/>
        </p:nvGrpSpPr>
        <p:grpSpPr>
          <a:xfrm>
            <a:off x="801659" y="4052585"/>
            <a:ext cx="11342215" cy="578621"/>
            <a:chOff x="9304418" y="1698249"/>
            <a:chExt cx="5593453" cy="659853"/>
          </a:xfrm>
          <a:solidFill>
            <a:schemeClr val="accent1">
              <a:lumMod val="60000"/>
              <a:lumOff val="40000"/>
            </a:schemeClr>
          </a:solidFill>
        </p:grpSpPr>
        <p:sp>
          <p:nvSpPr>
            <p:cNvPr id="143" name="Serbest Form 142"/>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1" algn="ctr">
                <a:defRPr/>
              </a:pPr>
              <a:r>
                <a:rPr lang="tr-TR" sz="2800" dirty="0">
                  <a:solidFill>
                    <a:prstClr val="black"/>
                  </a:solidFill>
                  <a:latin typeface="Calibri" panose="020F0502020204030204"/>
                </a:rPr>
                <a:t>Ramazan aylarında iftar davetleri vermek</a:t>
              </a:r>
              <a:endParaRPr kumimoji="0" lang="tr-TR" sz="36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44" name="İkizkenar Üçgen 143"/>
            <p:cNvSpPr/>
            <p:nvPr/>
          </p:nvSpPr>
          <p:spPr>
            <a:xfrm rot="5400000">
              <a:off x="9180293" y="1822374"/>
              <a:ext cx="659853" cy="411603"/>
            </a:xfrm>
            <a:prstGeom prst="triangle">
              <a:avLst/>
            </a:prstGeom>
            <a:solidFill>
              <a:srgbClr val="FFD01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B</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grpSp>
        <p:nvGrpSpPr>
          <p:cNvPr id="145" name="D"/>
          <p:cNvGrpSpPr/>
          <p:nvPr/>
        </p:nvGrpSpPr>
        <p:grpSpPr>
          <a:xfrm>
            <a:off x="756541" y="4769943"/>
            <a:ext cx="11342215" cy="578621"/>
            <a:chOff x="9304418" y="1698249"/>
            <a:chExt cx="5593453" cy="659853"/>
          </a:xfrm>
          <a:solidFill>
            <a:schemeClr val="accent1">
              <a:lumMod val="60000"/>
              <a:lumOff val="40000"/>
            </a:schemeClr>
          </a:solidFill>
        </p:grpSpPr>
        <p:sp>
          <p:nvSpPr>
            <p:cNvPr id="146" name="Serbest Form 145"/>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1" algn="ctr">
                <a:defRPr/>
              </a:pPr>
              <a:r>
                <a:rPr lang="tr-TR" sz="2800" dirty="0">
                  <a:solidFill>
                    <a:prstClr val="black"/>
                  </a:solidFill>
                  <a:latin typeface="Calibri" panose="020F0502020204030204"/>
                </a:rPr>
                <a:t>İhtiyaç sahibi olanlara yardım etmek</a:t>
              </a:r>
              <a:endParaRPr kumimoji="0" lang="tr-TR" sz="36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47" name="İkizkenar Üçgen 146"/>
            <p:cNvSpPr/>
            <p:nvPr/>
          </p:nvSpPr>
          <p:spPr>
            <a:xfrm rot="5400000">
              <a:off x="9180293" y="1822374"/>
              <a:ext cx="659853" cy="411603"/>
            </a:xfrm>
            <a:prstGeom prst="triangle">
              <a:avLst/>
            </a:prstGeom>
            <a:solidFill>
              <a:srgbClr val="38A7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C</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grpSp>
        <p:nvGrpSpPr>
          <p:cNvPr id="148" name="E"/>
          <p:cNvGrpSpPr/>
          <p:nvPr/>
        </p:nvGrpSpPr>
        <p:grpSpPr>
          <a:xfrm>
            <a:off x="764563" y="5476847"/>
            <a:ext cx="11342215" cy="578621"/>
            <a:chOff x="9304418" y="1698249"/>
            <a:chExt cx="5593453" cy="659853"/>
          </a:xfrm>
          <a:solidFill>
            <a:schemeClr val="accent1">
              <a:lumMod val="60000"/>
              <a:lumOff val="40000"/>
            </a:schemeClr>
          </a:solidFill>
        </p:grpSpPr>
        <p:sp>
          <p:nvSpPr>
            <p:cNvPr id="149" name="Serbest Form 148"/>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1" algn="ctr">
                <a:defRPr/>
              </a:pPr>
              <a:r>
                <a:rPr lang="tr-TR" sz="2800" dirty="0">
                  <a:solidFill>
                    <a:prstClr val="black"/>
                  </a:solidFill>
                  <a:latin typeface="Calibri" panose="020F0502020204030204"/>
                </a:rPr>
                <a:t>İrademizin güçlenmesi için oruç tutmak </a:t>
              </a:r>
              <a:endParaRPr kumimoji="0" lang="tr-TR" sz="36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50" name="İkizkenar Üçgen 149"/>
            <p:cNvSpPr/>
            <p:nvPr/>
          </p:nvSpPr>
          <p:spPr>
            <a:xfrm rot="5400000">
              <a:off x="9180293" y="1822374"/>
              <a:ext cx="659853" cy="411603"/>
            </a:xfrm>
            <a:prstGeom prst="triangle">
              <a:avLst/>
            </a:prstGeom>
            <a:solidFill>
              <a:srgbClr val="D864B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D</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sp>
        <p:nvSpPr>
          <p:cNvPr id="8" name="Dikdörtgen 7"/>
          <p:cNvSpPr/>
          <p:nvPr/>
        </p:nvSpPr>
        <p:spPr>
          <a:xfrm>
            <a:off x="121195" y="113421"/>
            <a:ext cx="11919284" cy="317633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2">
              <a:defRPr/>
            </a:pPr>
            <a:r>
              <a:rPr lang="tr-TR" sz="2400" dirty="0">
                <a:solidFill>
                  <a:prstClr val="black"/>
                </a:solidFill>
              </a:rPr>
              <a:t>Dinin ve dinî değerlerin toplumsal kaynaşmaya, birlik ve bütünleşmeye birçok katkısı vardır</a:t>
            </a:r>
            <a:r>
              <a:rPr lang="tr-TR" sz="2400" dirty="0" smtClean="0">
                <a:solidFill>
                  <a:prstClr val="black"/>
                </a:solidFill>
              </a:rPr>
              <a:t>.</a:t>
            </a:r>
          </a:p>
          <a:p>
            <a:pPr lvl="1">
              <a:defRPr/>
            </a:pPr>
            <a:endParaRPr lang="tr-TR" sz="2400" dirty="0">
              <a:solidFill>
                <a:prstClr val="black"/>
              </a:solidFill>
            </a:endParaRPr>
          </a:p>
          <a:p>
            <a:pPr marL="914400" lvl="1" indent="-457200" algn="just">
              <a:buFont typeface="+mj-lt"/>
              <a:buAutoNum type="arabicPeriod" startAt="2"/>
              <a:defRPr/>
            </a:pPr>
            <a:r>
              <a:rPr lang="tr-TR" sz="2400" b="1" dirty="0">
                <a:solidFill>
                  <a:prstClr val="black"/>
                </a:solidFill>
              </a:rPr>
              <a:t>Aşağıdakilerden hangisi metinde anlatılan durum kapsamında </a:t>
            </a:r>
            <a:r>
              <a:rPr lang="tr-TR" sz="2400" b="1" u="sng" dirty="0">
                <a:solidFill>
                  <a:prstClr val="black"/>
                </a:solidFill>
              </a:rPr>
              <a:t>değerlendirilemez?</a:t>
            </a:r>
          </a:p>
        </p:txBody>
      </p:sp>
      <p:sp>
        <p:nvSpPr>
          <p:cNvPr id="23" name="Komut Düğmesi: Geri veya Önceki 22">
            <a:hlinkClick r:id="" action="ppaction://hlinkshowjump?jump=previousslide" highlightClick="1"/>
          </p:cNvPr>
          <p:cNvSpPr/>
          <p:nvPr/>
        </p:nvSpPr>
        <p:spPr>
          <a:xfrm>
            <a:off x="10972800" y="6384758"/>
            <a:ext cx="625642" cy="473242"/>
          </a:xfrm>
          <a:prstGeom prst="actionButtonBackPreviou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24" name="Komut Düğmesi: İleri veya Sonraki 23">
            <a:hlinkClick r:id="" action="ppaction://hlinkshowjump?jump=nextslide" highlightClick="1"/>
          </p:cNvPr>
          <p:cNvSpPr/>
          <p:nvPr/>
        </p:nvSpPr>
        <p:spPr>
          <a:xfrm>
            <a:off x="11630526" y="6384758"/>
            <a:ext cx="545431" cy="473242"/>
          </a:xfrm>
          <a:prstGeom prst="actionButtonForwardNex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21" name="Yuvarlatılmış Dikdörtgen 20"/>
          <p:cNvSpPr/>
          <p:nvPr/>
        </p:nvSpPr>
        <p:spPr>
          <a:xfrm>
            <a:off x="8750105" y="0"/>
            <a:ext cx="3441895" cy="520504"/>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sz="2000" dirty="0" smtClean="0">
                <a:solidFill>
                  <a:schemeClr val="tx1"/>
                </a:solidFill>
              </a:rPr>
              <a:t>MEB, Beceri Temelli Sorular</a:t>
            </a:r>
          </a:p>
        </p:txBody>
      </p:sp>
    </p:spTree>
    <p:extLst>
      <p:ext uri="{BB962C8B-B14F-4D97-AF65-F5344CB8AC3E}">
        <p14:creationId xmlns:p14="http://schemas.microsoft.com/office/powerpoint/2010/main" val="3156371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subTnLst>
                                    <p:audio>
                                      <p:cMediaNode>
                                        <p:cTn display="0" masterRel="sameClick">
                                          <p:stCondLst>
                                            <p:cond evt="begin" delay="0">
                                              <p:tn val="5"/>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39"/>
                  </p:tgtEl>
                </p:cond>
              </p:nextCondLst>
            </p:seq>
            <p:seq concurrent="1" nextAc="seek">
              <p:cTn id="8" restart="whenNotActive" fill="hold" evtFilter="cancelBubble" nodeType="interactiveSeq">
                <p:stCondLst>
                  <p:cond evt="onClick" delay="0">
                    <p:tgtEl>
                      <p:spTgt spid="14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500"/>
                                        <p:tgtEl>
                                          <p:spTgt spid="134"/>
                                        </p:tgtEl>
                                      </p:cBhvr>
                                    </p:animEffect>
                                  </p:childTnLst>
                                  <p:subTnLst>
                                    <p:audio>
                                      <p:cMediaNode>
                                        <p:cTn display="0" masterRel="sameClick">
                                          <p:stCondLst>
                                            <p:cond evt="begin" delay="0">
                                              <p:tn val="11"/>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42"/>
                  </p:tgtEl>
                </p:cond>
              </p:nextCondLst>
            </p:seq>
            <p:seq concurrent="1" nextAc="seek">
              <p:cTn id="14" restart="whenNotActive" fill="hold" evtFilter="cancelBubble" nodeType="interactiveSeq">
                <p:stCondLst>
                  <p:cond evt="onClick" delay="0">
                    <p:tgtEl>
                      <p:spTgt spid="145"/>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0"/>
                                        </p:tgtEl>
                                        <p:attrNameLst>
                                          <p:attrName>style.visibility</p:attrName>
                                        </p:attrNameLst>
                                      </p:cBhvr>
                                      <p:to>
                                        <p:strVal val="visible"/>
                                      </p:to>
                                    </p:set>
                                    <p:animEffect transition="in" filter="fade">
                                      <p:cBhvr>
                                        <p:cTn id="19" dur="500"/>
                                        <p:tgtEl>
                                          <p:spTgt spid="130"/>
                                        </p:tgtEl>
                                      </p:cBhvr>
                                    </p:animEffect>
                                  </p:childTnLst>
                                  <p:subTnLst>
                                    <p:audio>
                                      <p:cMediaNode>
                                        <p:cTn display="0" masterRel="sameClick">
                                          <p:stCondLst>
                                            <p:cond evt="begin" delay="0">
                                              <p:tn val="17"/>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45"/>
                  </p:tgtEl>
                </p:cond>
              </p:nextCondLst>
            </p:seq>
            <p:seq concurrent="1" nextAc="seek">
              <p:cTn id="20" restart="whenNotActive" fill="hold" evtFilter="cancelBubble" nodeType="interactiveSeq">
                <p:stCondLst>
                  <p:cond evt="onClick" delay="0">
                    <p:tgtEl>
                      <p:spTgt spid="148"/>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500"/>
                                        <p:tgtEl>
                                          <p:spTgt spid="110"/>
                                        </p:tgtEl>
                                      </p:cBhvr>
                                    </p:animEffect>
                                  </p:childTnLst>
                                  <p:subTnLst>
                                    <p:audio>
                                      <p:cMediaNode>
                                        <p:cTn display="0" masterRel="sameClick">
                                          <p:stCondLst>
                                            <p:cond evt="begin" delay="0">
                                              <p:tn val="23"/>
                                            </p:cond>
                                          </p:stCondLst>
                                          <p:endCondLst>
                                            <p:cond evt="onStopAudio" delay="0">
                                              <p:tgtEl>
                                                <p:sldTgt/>
                                              </p:tgtEl>
                                            </p:cond>
                                          </p:endCondLst>
                                        </p:cTn>
                                        <p:tgtEl>
                                          <p:sndTgt r:embed="rId4" name="Doğru Cevap.wav"/>
                                        </p:tgtEl>
                                      </p:cMediaNode>
                                    </p:audio>
                                  </p:subTnLst>
                                </p:cTn>
                              </p:par>
                            </p:childTnLst>
                          </p:cTn>
                        </p:par>
                      </p:childTnLst>
                    </p:cTn>
                  </p:par>
                </p:childTnLst>
              </p:cTn>
              <p:nextCondLst>
                <p:cond evt="onClick" delay="0">
                  <p:tgtEl>
                    <p:spTgt spid="148"/>
                  </p:tgtEl>
                </p:cond>
              </p:nextCondLst>
            </p:seq>
          </p:childTnLst>
        </p:cTn>
      </p:par>
    </p:tnLst>
    <p:bldLst>
      <p:bldP spid="110" grpId="0" animBg="1"/>
      <p:bldP spid="130" grpId="0" animBg="1"/>
      <p:bldP spid="134" grpId="0" animBg="1"/>
      <p:bldP spid="13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Yer Tutucusu 2"/>
          <p:cNvPicPr>
            <a:picLocks noGrp="1" noChangeAspect="1"/>
          </p:cNvPicPr>
          <p:nvPr>
            <p:ph type="pic" idx="1"/>
          </p:nvPr>
        </p:nvPicPr>
        <p:blipFill>
          <a:blip r:embed="rId4">
            <a:extLst>
              <a:ext uri="{28A0092B-C50C-407E-A947-70E740481C1C}">
                <a14:useLocalDpi xmlns:a14="http://schemas.microsoft.com/office/drawing/2010/main" val="0"/>
              </a:ext>
            </a:extLst>
          </a:blip>
          <a:srcRect t="22913" b="22913"/>
          <a:stretch>
            <a:fillRect/>
          </a:stretch>
        </p:blipFill>
        <p:spPr>
          <a:xfrm>
            <a:off x="0" y="-329197"/>
            <a:ext cx="12192000" cy="3717032"/>
          </a:xfrm>
        </p:spPr>
      </p:pic>
      <p:sp>
        <p:nvSpPr>
          <p:cNvPr id="4" name="Rectangle 3"/>
          <p:cNvSpPr/>
          <p:nvPr/>
        </p:nvSpPr>
        <p:spPr>
          <a:xfrm rot="16200000">
            <a:off x="1455012" y="2561908"/>
            <a:ext cx="960000" cy="9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5" name="Rectangle 4"/>
          <p:cNvSpPr/>
          <p:nvPr/>
        </p:nvSpPr>
        <p:spPr>
          <a:xfrm rot="16200000">
            <a:off x="4268795" y="2561909"/>
            <a:ext cx="960000" cy="9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6" name="Rectangle 5"/>
          <p:cNvSpPr/>
          <p:nvPr/>
        </p:nvSpPr>
        <p:spPr>
          <a:xfrm rot="16200000">
            <a:off x="7082575" y="2561908"/>
            <a:ext cx="960000" cy="9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7" name="Rectangle 6"/>
          <p:cNvSpPr/>
          <p:nvPr/>
        </p:nvSpPr>
        <p:spPr>
          <a:xfrm rot="16200000">
            <a:off x="9896357" y="2561909"/>
            <a:ext cx="960000" cy="9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8" name="Rectangle 7"/>
          <p:cNvSpPr/>
          <p:nvPr/>
        </p:nvSpPr>
        <p:spPr>
          <a:xfrm>
            <a:off x="783011" y="4426452"/>
            <a:ext cx="2304000" cy="1002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ectangle 8"/>
          <p:cNvSpPr/>
          <p:nvPr/>
        </p:nvSpPr>
        <p:spPr>
          <a:xfrm>
            <a:off x="3652523" y="4426452"/>
            <a:ext cx="2304000" cy="100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0" name="Rectangle 9"/>
          <p:cNvSpPr/>
          <p:nvPr/>
        </p:nvSpPr>
        <p:spPr>
          <a:xfrm>
            <a:off x="6522035" y="4426452"/>
            <a:ext cx="2304000" cy="100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1" name="Rectangle 10"/>
          <p:cNvSpPr/>
          <p:nvPr/>
        </p:nvSpPr>
        <p:spPr>
          <a:xfrm>
            <a:off x="9391547" y="4426452"/>
            <a:ext cx="2304000" cy="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grpSp>
        <p:nvGrpSpPr>
          <p:cNvPr id="12" name="Group 11"/>
          <p:cNvGrpSpPr/>
          <p:nvPr/>
        </p:nvGrpSpPr>
        <p:grpSpPr>
          <a:xfrm>
            <a:off x="611160" y="3532804"/>
            <a:ext cx="2647705" cy="863521"/>
            <a:chOff x="4320398" y="1100003"/>
            <a:chExt cx="2874451" cy="647641"/>
          </a:xfrm>
        </p:grpSpPr>
        <p:sp>
          <p:nvSpPr>
            <p:cNvPr id="13" name="TextBox 12"/>
            <p:cNvSpPr txBox="1"/>
            <p:nvPr/>
          </p:nvSpPr>
          <p:spPr>
            <a:xfrm>
              <a:off x="4320399" y="1493728"/>
              <a:ext cx="2874450" cy="253916"/>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14" name="TextBox 13"/>
            <p:cNvSpPr txBox="1"/>
            <p:nvPr/>
          </p:nvSpPr>
          <p:spPr>
            <a:xfrm>
              <a:off x="4320398" y="1100003"/>
              <a:ext cx="2874450" cy="623248"/>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Hazırlayan </a:t>
              </a:r>
            </a:p>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Mustafa YILDIRIM</a:t>
              </a:r>
            </a:p>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DKAB Öğretmeni</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grpSp>
      <p:grpSp>
        <p:nvGrpSpPr>
          <p:cNvPr id="15" name="Group 14"/>
          <p:cNvGrpSpPr/>
          <p:nvPr/>
        </p:nvGrpSpPr>
        <p:grpSpPr>
          <a:xfrm>
            <a:off x="3430197" y="3617202"/>
            <a:ext cx="2647705" cy="669507"/>
            <a:chOff x="4320398" y="1245513"/>
            <a:chExt cx="2874451" cy="502130"/>
          </a:xfrm>
        </p:grpSpPr>
        <p:sp>
          <p:nvSpPr>
            <p:cNvPr id="16" name="TextBox 15"/>
            <p:cNvSpPr txBox="1"/>
            <p:nvPr/>
          </p:nvSpPr>
          <p:spPr>
            <a:xfrm>
              <a:off x="4320399" y="1493728"/>
              <a:ext cx="2874450" cy="253915"/>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17" name="TextBox 16"/>
            <p:cNvSpPr txBox="1"/>
            <p:nvPr/>
          </p:nvSpPr>
          <p:spPr>
            <a:xfrm>
              <a:off x="4320398" y="1245513"/>
              <a:ext cx="2874450" cy="253915"/>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Materyal Sitesi</a:t>
              </a:r>
              <a:endParaRPr kumimoji="0" lang="ko-KR" altLang="en-US"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grpSp>
      <p:grpSp>
        <p:nvGrpSpPr>
          <p:cNvPr id="21" name="Group 20"/>
          <p:cNvGrpSpPr/>
          <p:nvPr/>
        </p:nvGrpSpPr>
        <p:grpSpPr>
          <a:xfrm>
            <a:off x="9079027" y="3787642"/>
            <a:ext cx="3059680" cy="601059"/>
            <a:chOff x="4320399" y="1192592"/>
            <a:chExt cx="3321707" cy="689509"/>
          </a:xfrm>
        </p:grpSpPr>
        <p:sp>
          <p:nvSpPr>
            <p:cNvPr id="22" name="TextBox 21"/>
            <p:cNvSpPr txBox="1"/>
            <p:nvPr/>
          </p:nvSpPr>
          <p:spPr>
            <a:xfrm>
              <a:off x="4320399" y="1493727"/>
              <a:ext cx="2874450" cy="388374"/>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23" name="TextBox 22"/>
            <p:cNvSpPr txBox="1"/>
            <p:nvPr/>
          </p:nvSpPr>
          <p:spPr>
            <a:xfrm>
              <a:off x="4320399" y="1192592"/>
              <a:ext cx="3321707" cy="388374"/>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en-US" altLang="ko-KR" sz="16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ddm@dindersimateryal.com</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grpSp>
      <p:sp>
        <p:nvSpPr>
          <p:cNvPr id="24" name="Trapezoid 13"/>
          <p:cNvSpPr/>
          <p:nvPr/>
        </p:nvSpPr>
        <p:spPr>
          <a:xfrm>
            <a:off x="1690590" y="2835234"/>
            <a:ext cx="488845" cy="413348"/>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25" name="Rounded Rectangle 7"/>
          <p:cNvSpPr/>
          <p:nvPr/>
        </p:nvSpPr>
        <p:spPr>
          <a:xfrm>
            <a:off x="7409921" y="2777728"/>
            <a:ext cx="305307" cy="528357"/>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27" name="Rounded Rectangle 25"/>
          <p:cNvSpPr/>
          <p:nvPr/>
        </p:nvSpPr>
        <p:spPr>
          <a:xfrm>
            <a:off x="10188476" y="2777730"/>
            <a:ext cx="375763" cy="5283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pic>
        <p:nvPicPr>
          <p:cNvPr id="28" name="Resim 27">
            <a:hlinkClick r:id="rId5"/>
          </p:cNvPr>
          <p:cNvPicPr>
            <a:picLocks noChangeAspect="1"/>
          </p:cNvPicPr>
          <p:nvPr/>
        </p:nvPicPr>
        <p:blipFill rotWithShape="1">
          <a:blip r:embed="rId6"/>
          <a:srcRect t="4227" r="2750" b="4227"/>
          <a:stretch/>
        </p:blipFill>
        <p:spPr>
          <a:xfrm rot="10800000" flipV="1">
            <a:off x="4337970" y="2657201"/>
            <a:ext cx="821644" cy="773455"/>
          </a:xfrm>
          <a:prstGeom prst="rect">
            <a:avLst/>
          </a:prstGeom>
        </p:spPr>
      </p:pic>
      <p:sp>
        <p:nvSpPr>
          <p:cNvPr id="29" name="Dikdörtgen 28">
            <a:hlinkClick r:id="rId5"/>
          </p:cNvPr>
          <p:cNvSpPr/>
          <p:nvPr/>
        </p:nvSpPr>
        <p:spPr>
          <a:xfrm>
            <a:off x="3493170" y="3911385"/>
            <a:ext cx="2622706" cy="338554"/>
          </a:xfrm>
          <a:prstGeom prst="rect">
            <a:avLst/>
          </a:prstGeom>
        </p:spPr>
        <p:txBody>
          <a:bodyPr wrap="none">
            <a:spAutoFit/>
          </a:bodyPr>
          <a:lstStyle/>
          <a:p>
            <a:pPr marL="0" marR="0" lvl="0" indent="0" algn="l" defTabSz="1219170" rtl="0" eaLnBrk="1" fontAlgn="auto" latinLnBrk="1"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Arial"/>
                <a:cs typeface="+mn-cs"/>
              </a:rPr>
              <a:t>www.dindersimateryal.com</a:t>
            </a:r>
            <a:endParaRPr kumimoji="0" lang="tr-TR" sz="2400" b="0" i="0" u="none" strike="noStrike" kern="1200" cap="none" spc="0" normalizeH="0" baseline="0" noProof="0" dirty="0">
              <a:ln>
                <a:noFill/>
              </a:ln>
              <a:solidFill>
                <a:prstClr val="black"/>
              </a:solidFill>
              <a:effectLst/>
              <a:uLnTx/>
              <a:uFillTx/>
              <a:latin typeface="Arial"/>
              <a:cs typeface="+mn-cs"/>
            </a:endParaRPr>
          </a:p>
        </p:txBody>
      </p:sp>
      <p:pic>
        <p:nvPicPr>
          <p:cNvPr id="30" name="Resim 29">
            <a:hlinkClick r:id="rId7"/>
          </p:cNvPr>
          <p:cNvPicPr>
            <a:picLocks noChangeAspect="1"/>
          </p:cNvPicPr>
          <p:nvPr/>
        </p:nvPicPr>
        <p:blipFill>
          <a:blip r:embed="rId8"/>
          <a:stretch>
            <a:fillRect/>
          </a:stretch>
        </p:blipFill>
        <p:spPr>
          <a:xfrm>
            <a:off x="7121662" y="2601842"/>
            <a:ext cx="881827" cy="884540"/>
          </a:xfrm>
          <a:prstGeom prst="rect">
            <a:avLst/>
          </a:prstGeom>
        </p:spPr>
      </p:pic>
      <p:sp>
        <p:nvSpPr>
          <p:cNvPr id="31" name="Metin kutusu 30">
            <a:hlinkClick r:id="rId7"/>
          </p:cNvPr>
          <p:cNvSpPr txBox="1"/>
          <p:nvPr/>
        </p:nvSpPr>
        <p:spPr>
          <a:xfrm>
            <a:off x="6552575" y="3763489"/>
            <a:ext cx="2065359" cy="369332"/>
          </a:xfrm>
          <a:prstGeom prst="rect">
            <a:avLst/>
          </a:prstGeom>
          <a:noFill/>
        </p:spPr>
        <p:txBody>
          <a:bodyPr wrap="square" rtlCol="0">
            <a:spAutoFit/>
          </a:bodyPr>
          <a:lstStyle/>
          <a:p>
            <a:pPr marL="0" marR="0" lvl="0" indent="0" algn="l" defTabSz="1219170" rtl="0" eaLnBrk="1" fontAlgn="auto" latinLnBrk="1"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Arial"/>
                <a:cs typeface="+mn-cs"/>
              </a:rPr>
              <a:t>Din dersi Materyal</a:t>
            </a:r>
          </a:p>
        </p:txBody>
      </p:sp>
      <p:pic>
        <p:nvPicPr>
          <p:cNvPr id="33" name="Resim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71119" y="2593639"/>
            <a:ext cx="801148" cy="801148"/>
          </a:xfrm>
          <a:prstGeom prst="rect">
            <a:avLst/>
          </a:prstGeom>
        </p:spPr>
      </p:pic>
      <p:sp>
        <p:nvSpPr>
          <p:cNvPr id="34" name="Dikdörtgen 33"/>
          <p:cNvSpPr/>
          <p:nvPr/>
        </p:nvSpPr>
        <p:spPr>
          <a:xfrm>
            <a:off x="0" y="4706495"/>
            <a:ext cx="12222797" cy="921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Arial"/>
                <a:cs typeface="+mn-cs"/>
              </a:rPr>
              <a:t>Derslerinizde kullanmak için </a:t>
            </a:r>
            <a:r>
              <a:rPr kumimoji="0" lang="tr-TR" sz="2000" b="0" i="0" u="none" strike="noStrike" kern="1200" cap="none" spc="0" normalizeH="0" baseline="0" noProof="0" dirty="0">
                <a:ln>
                  <a:noFill/>
                </a:ln>
                <a:solidFill>
                  <a:prstClr val="black"/>
                </a:solidFill>
                <a:effectLst/>
                <a:uLnTx/>
                <a:uFillTx/>
                <a:latin typeface="Arial"/>
                <a:cs typeface="+mn-cs"/>
              </a:rPr>
              <a:t>sunular üzerinde değişiklik </a:t>
            </a:r>
            <a:r>
              <a:rPr kumimoji="0" lang="tr-TR" sz="2000" b="0" i="0" u="none" strike="noStrike" kern="1200" cap="none" spc="0" normalizeH="0" baseline="0" noProof="0" dirty="0" smtClean="0">
                <a:ln>
                  <a:noFill/>
                </a:ln>
                <a:solidFill>
                  <a:prstClr val="black"/>
                </a:solidFill>
                <a:effectLst/>
                <a:uLnTx/>
                <a:uFillTx/>
                <a:latin typeface="Arial"/>
                <a:cs typeface="+mn-cs"/>
              </a:rPr>
              <a:t>yapabilirsiniz</a:t>
            </a:r>
          </a:p>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Arial"/>
                <a:cs typeface="+mn-cs"/>
              </a:rPr>
              <a:t>Sunuları</a:t>
            </a:r>
            <a:r>
              <a:rPr kumimoji="0" lang="tr-TR" sz="2000" b="0" i="0" u="none" strike="noStrike" kern="1200" cap="none" spc="0" normalizeH="0" baseline="0" noProof="0" dirty="0">
                <a:ln>
                  <a:noFill/>
                </a:ln>
                <a:solidFill>
                  <a:prstClr val="black"/>
                </a:solidFill>
                <a:effectLst/>
                <a:uLnTx/>
                <a:uFillTx/>
                <a:latin typeface="Arial"/>
                <a:cs typeface="+mn-cs"/>
              </a:rPr>
              <a:t>, kişisel web siteleri dışında diğer sosyal medya </a:t>
            </a:r>
            <a:r>
              <a:rPr kumimoji="0" lang="tr-TR" sz="2000" b="0" i="0" u="none" strike="noStrike" kern="1200" cap="none" spc="0" normalizeH="0" baseline="0" noProof="0" dirty="0" smtClean="0">
                <a:ln>
                  <a:noFill/>
                </a:ln>
                <a:solidFill>
                  <a:prstClr val="black"/>
                </a:solidFill>
                <a:effectLst/>
                <a:uLnTx/>
                <a:uFillTx/>
                <a:latin typeface="Arial"/>
                <a:cs typeface="+mn-cs"/>
              </a:rPr>
              <a:t>sitelerinde kaynak göstererek </a:t>
            </a:r>
            <a:r>
              <a:rPr kumimoji="0" lang="tr-TR" sz="2000" b="0" i="0" u="none" strike="noStrike" kern="1200" cap="none" spc="0" normalizeH="0" baseline="0" noProof="0" dirty="0">
                <a:ln>
                  <a:noFill/>
                </a:ln>
                <a:solidFill>
                  <a:prstClr val="black"/>
                </a:solidFill>
                <a:effectLst/>
                <a:uLnTx/>
                <a:uFillTx/>
                <a:latin typeface="Arial"/>
                <a:cs typeface="+mn-cs"/>
              </a:rPr>
              <a:t>paylaşabilirsiniz.</a:t>
            </a:r>
          </a:p>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solidFill>
                <a:effectLst/>
                <a:uLnTx/>
                <a:uFillTx/>
                <a:latin typeface="Arial"/>
                <a:cs typeface="+mn-cs"/>
              </a:rPr>
              <a:t>Eba, zoom, whatsapp vb. uygulamalar ile sunuları öğrencilerinize gönderebilirsiniz.  </a:t>
            </a:r>
          </a:p>
        </p:txBody>
      </p:sp>
      <p:sp>
        <p:nvSpPr>
          <p:cNvPr id="35" name="Dikdörtgen 34">
            <a:hlinkClick r:id="rId10"/>
          </p:cNvPr>
          <p:cNvSpPr/>
          <p:nvPr/>
        </p:nvSpPr>
        <p:spPr>
          <a:xfrm>
            <a:off x="7122912" y="5961754"/>
            <a:ext cx="5015795" cy="565295"/>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Arial"/>
                <a:cs typeface="+mn-cs"/>
              </a:rPr>
              <a:t>Görüş ve önerileriniz için tıklayınız</a:t>
            </a:r>
          </a:p>
        </p:txBody>
      </p:sp>
      <p:sp>
        <p:nvSpPr>
          <p:cNvPr id="36" name="Yuvarlatılmış Dikdörtgen 35"/>
          <p:cNvSpPr/>
          <p:nvPr/>
        </p:nvSpPr>
        <p:spPr>
          <a:xfrm>
            <a:off x="1103445" y="1028734"/>
            <a:ext cx="587144" cy="480053"/>
          </a:xfrm>
          <a:prstGeom prst="roundRect">
            <a:avLst/>
          </a:prstGeom>
          <a:solidFill>
            <a:srgbClr val="F1F5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tr-TR" sz="2400" b="0" i="0" u="none" strike="noStrike" kern="1200" cap="none" spc="0" normalizeH="0" baseline="0" noProof="0">
              <a:ln>
                <a:noFill/>
              </a:ln>
              <a:solidFill>
                <a:prstClr val="white"/>
              </a:solidFill>
              <a:effectLst/>
              <a:uLnTx/>
              <a:uFillTx/>
              <a:latin typeface="Arial"/>
              <a:cs typeface="+mn-cs"/>
            </a:endParaRPr>
          </a:p>
        </p:txBody>
      </p:sp>
      <p:sp>
        <p:nvSpPr>
          <p:cNvPr id="32" name="Komut Düğmesi: Özel 31">
            <a:hlinkClick r:id="" action="ppaction://hlinkshowjump?jump=endshow" highlightClick="1"/>
          </p:cNvPr>
          <p:cNvSpPr/>
          <p:nvPr/>
        </p:nvSpPr>
        <p:spPr>
          <a:xfrm>
            <a:off x="508033" y="5994837"/>
            <a:ext cx="888984" cy="499128"/>
          </a:xfrm>
          <a:prstGeom prst="actionButtonBlank">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Arial"/>
                <a:cs typeface="+mn-cs"/>
              </a:rPr>
              <a:t>Bitir</a:t>
            </a:r>
            <a:endParaRPr kumimoji="0" lang="tr-TR" sz="2800" b="0" i="0" u="none" strike="noStrike" kern="1200" cap="none" spc="0" normalizeH="0" baseline="0" noProof="0" dirty="0">
              <a:ln>
                <a:noFill/>
              </a:ln>
              <a:solidFill>
                <a:prstClr val="black"/>
              </a:solidFill>
              <a:effectLst/>
              <a:uLnTx/>
              <a:uFillTx/>
              <a:latin typeface="Arial"/>
              <a:cs typeface="+mn-cs"/>
            </a:endParaRPr>
          </a:p>
        </p:txBody>
      </p:sp>
    </p:spTree>
    <p:custDataLst>
      <p:tags r:id="rId1"/>
    </p:custDataLst>
    <p:extLst>
      <p:ext uri="{BB962C8B-B14F-4D97-AF65-F5344CB8AC3E}">
        <p14:creationId xmlns:p14="http://schemas.microsoft.com/office/powerpoint/2010/main" val="696250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76;p39"/>
          <p:cNvSpPr/>
          <p:nvPr/>
        </p:nvSpPr>
        <p:spPr>
          <a:xfrm>
            <a:off x="4798255" y="691642"/>
            <a:ext cx="6980694" cy="5289765"/>
          </a:xfrm>
          <a:custGeom>
            <a:avLst/>
            <a:gdLst/>
            <a:ahLst/>
            <a:cxnLst/>
            <a:rect l="l" t="t" r="r" b="b"/>
            <a:pathLst>
              <a:path w="168583" h="33314" extrusionOk="0">
                <a:moveTo>
                  <a:pt x="83010" y="0"/>
                </a:moveTo>
                <a:cubicBezTo>
                  <a:pt x="82358" y="0"/>
                  <a:pt x="81707" y="17"/>
                  <a:pt x="81059" y="63"/>
                </a:cubicBezTo>
                <a:cubicBezTo>
                  <a:pt x="78534" y="241"/>
                  <a:pt x="75994" y="490"/>
                  <a:pt x="73474" y="536"/>
                </a:cubicBezTo>
                <a:cubicBezTo>
                  <a:pt x="70146" y="595"/>
                  <a:pt x="66845" y="1010"/>
                  <a:pt x="63509" y="1010"/>
                </a:cubicBezTo>
                <a:cubicBezTo>
                  <a:pt x="63451" y="1010"/>
                  <a:pt x="63393" y="1010"/>
                  <a:pt x="63335" y="1009"/>
                </a:cubicBezTo>
                <a:cubicBezTo>
                  <a:pt x="63203" y="1009"/>
                  <a:pt x="63072" y="1009"/>
                  <a:pt x="62941" y="1009"/>
                </a:cubicBezTo>
                <a:cubicBezTo>
                  <a:pt x="61222" y="1009"/>
                  <a:pt x="59490" y="1054"/>
                  <a:pt x="57770" y="1054"/>
                </a:cubicBezTo>
                <a:cubicBezTo>
                  <a:pt x="56892" y="1054"/>
                  <a:pt x="56018" y="1042"/>
                  <a:pt x="55149" y="1006"/>
                </a:cubicBezTo>
                <a:cubicBezTo>
                  <a:pt x="54434" y="976"/>
                  <a:pt x="53720" y="965"/>
                  <a:pt x="53006" y="965"/>
                </a:cubicBezTo>
                <a:cubicBezTo>
                  <a:pt x="51063" y="965"/>
                  <a:pt x="49126" y="1047"/>
                  <a:pt x="47188" y="1047"/>
                </a:cubicBezTo>
                <a:cubicBezTo>
                  <a:pt x="46742" y="1047"/>
                  <a:pt x="46296" y="1042"/>
                  <a:pt x="45850" y="1032"/>
                </a:cubicBezTo>
                <a:cubicBezTo>
                  <a:pt x="45819" y="1031"/>
                  <a:pt x="45787" y="1031"/>
                  <a:pt x="45755" y="1031"/>
                </a:cubicBezTo>
                <a:cubicBezTo>
                  <a:pt x="44851" y="1031"/>
                  <a:pt x="43897" y="1322"/>
                  <a:pt x="43022" y="1322"/>
                </a:cubicBezTo>
                <a:cubicBezTo>
                  <a:pt x="42752" y="1322"/>
                  <a:pt x="42490" y="1294"/>
                  <a:pt x="42240" y="1222"/>
                </a:cubicBezTo>
                <a:cubicBezTo>
                  <a:pt x="41750" y="1081"/>
                  <a:pt x="41271" y="1038"/>
                  <a:pt x="40798" y="1038"/>
                </a:cubicBezTo>
                <a:cubicBezTo>
                  <a:pt x="40023" y="1038"/>
                  <a:pt x="39263" y="1155"/>
                  <a:pt x="38497" y="1155"/>
                </a:cubicBezTo>
                <a:cubicBezTo>
                  <a:pt x="38332" y="1155"/>
                  <a:pt x="38166" y="1150"/>
                  <a:pt x="38001" y="1137"/>
                </a:cubicBezTo>
                <a:cubicBezTo>
                  <a:pt x="37209" y="1074"/>
                  <a:pt x="36424" y="1020"/>
                  <a:pt x="35630" y="1020"/>
                </a:cubicBezTo>
                <a:cubicBezTo>
                  <a:pt x="34913" y="1020"/>
                  <a:pt x="34189" y="1064"/>
                  <a:pt x="33447" y="1185"/>
                </a:cubicBezTo>
                <a:cubicBezTo>
                  <a:pt x="32874" y="1278"/>
                  <a:pt x="32252" y="1295"/>
                  <a:pt x="31620" y="1295"/>
                </a:cubicBezTo>
                <a:cubicBezTo>
                  <a:pt x="31266" y="1295"/>
                  <a:pt x="30908" y="1290"/>
                  <a:pt x="30555" y="1290"/>
                </a:cubicBezTo>
                <a:cubicBezTo>
                  <a:pt x="30171" y="1290"/>
                  <a:pt x="29792" y="1296"/>
                  <a:pt x="29426" y="1322"/>
                </a:cubicBezTo>
                <a:cubicBezTo>
                  <a:pt x="27153" y="1483"/>
                  <a:pt x="24872" y="1478"/>
                  <a:pt x="22601" y="1635"/>
                </a:cubicBezTo>
                <a:cubicBezTo>
                  <a:pt x="21980" y="1679"/>
                  <a:pt x="21357" y="1694"/>
                  <a:pt x="20733" y="1694"/>
                </a:cubicBezTo>
                <a:cubicBezTo>
                  <a:pt x="19629" y="1694"/>
                  <a:pt x="18522" y="1646"/>
                  <a:pt x="17418" y="1623"/>
                </a:cubicBezTo>
                <a:cubicBezTo>
                  <a:pt x="17178" y="1618"/>
                  <a:pt x="16938" y="1616"/>
                  <a:pt x="16699" y="1616"/>
                </a:cubicBezTo>
                <a:cubicBezTo>
                  <a:pt x="14761" y="1616"/>
                  <a:pt x="12833" y="1766"/>
                  <a:pt x="10899" y="1882"/>
                </a:cubicBezTo>
                <a:cubicBezTo>
                  <a:pt x="10794" y="1889"/>
                  <a:pt x="10689" y="1891"/>
                  <a:pt x="10583" y="1891"/>
                </a:cubicBezTo>
                <a:cubicBezTo>
                  <a:pt x="9738" y="1891"/>
                  <a:pt x="8873" y="1713"/>
                  <a:pt x="8003" y="1713"/>
                </a:cubicBezTo>
                <a:cubicBezTo>
                  <a:pt x="7679" y="1713"/>
                  <a:pt x="7354" y="1738"/>
                  <a:pt x="7029" y="1806"/>
                </a:cubicBezTo>
                <a:cubicBezTo>
                  <a:pt x="5112" y="2204"/>
                  <a:pt x="3394" y="3091"/>
                  <a:pt x="2051" y="4442"/>
                </a:cubicBezTo>
                <a:cubicBezTo>
                  <a:pt x="395" y="6108"/>
                  <a:pt x="344" y="8495"/>
                  <a:pt x="224" y="10616"/>
                </a:cubicBezTo>
                <a:cubicBezTo>
                  <a:pt x="1" y="14522"/>
                  <a:pt x="149" y="18453"/>
                  <a:pt x="256" y="22371"/>
                </a:cubicBezTo>
                <a:cubicBezTo>
                  <a:pt x="308" y="24329"/>
                  <a:pt x="682" y="26325"/>
                  <a:pt x="1614" y="28028"/>
                </a:cubicBezTo>
                <a:cubicBezTo>
                  <a:pt x="2729" y="30068"/>
                  <a:pt x="4934" y="30596"/>
                  <a:pt x="7064" y="31024"/>
                </a:cubicBezTo>
                <a:cubicBezTo>
                  <a:pt x="8721" y="31358"/>
                  <a:pt x="10417" y="31242"/>
                  <a:pt x="12093" y="31511"/>
                </a:cubicBezTo>
                <a:cubicBezTo>
                  <a:pt x="14055" y="31824"/>
                  <a:pt x="16069" y="31857"/>
                  <a:pt x="18060" y="31894"/>
                </a:cubicBezTo>
                <a:cubicBezTo>
                  <a:pt x="18109" y="31895"/>
                  <a:pt x="18159" y="31896"/>
                  <a:pt x="18208" y="31896"/>
                </a:cubicBezTo>
                <a:cubicBezTo>
                  <a:pt x="19325" y="31896"/>
                  <a:pt x="20460" y="31672"/>
                  <a:pt x="21567" y="31672"/>
                </a:cubicBezTo>
                <a:cubicBezTo>
                  <a:pt x="21862" y="31672"/>
                  <a:pt x="22155" y="31688"/>
                  <a:pt x="22445" y="31728"/>
                </a:cubicBezTo>
                <a:cubicBezTo>
                  <a:pt x="23021" y="31808"/>
                  <a:pt x="23595" y="31838"/>
                  <a:pt x="24169" y="31838"/>
                </a:cubicBezTo>
                <a:cubicBezTo>
                  <a:pt x="25818" y="31838"/>
                  <a:pt x="27459" y="31593"/>
                  <a:pt x="29118" y="31593"/>
                </a:cubicBezTo>
                <a:cubicBezTo>
                  <a:pt x="29697" y="31593"/>
                  <a:pt x="30278" y="31622"/>
                  <a:pt x="30862" y="31703"/>
                </a:cubicBezTo>
                <a:cubicBezTo>
                  <a:pt x="32022" y="31862"/>
                  <a:pt x="33262" y="31893"/>
                  <a:pt x="34498" y="31893"/>
                </a:cubicBezTo>
                <a:cubicBezTo>
                  <a:pt x="34948" y="31893"/>
                  <a:pt x="35398" y="31889"/>
                  <a:pt x="35843" y="31885"/>
                </a:cubicBezTo>
                <a:cubicBezTo>
                  <a:pt x="35883" y="31885"/>
                  <a:pt x="35924" y="31885"/>
                  <a:pt x="35964" y="31885"/>
                </a:cubicBezTo>
                <a:cubicBezTo>
                  <a:pt x="37718" y="31885"/>
                  <a:pt x="39470" y="32164"/>
                  <a:pt x="41226" y="32216"/>
                </a:cubicBezTo>
                <a:cubicBezTo>
                  <a:pt x="41297" y="32219"/>
                  <a:pt x="41369" y="32219"/>
                  <a:pt x="41440" y="32219"/>
                </a:cubicBezTo>
                <a:cubicBezTo>
                  <a:pt x="42385" y="32219"/>
                  <a:pt x="43357" y="32049"/>
                  <a:pt x="44289" y="32049"/>
                </a:cubicBezTo>
                <a:cubicBezTo>
                  <a:pt x="44693" y="32049"/>
                  <a:pt x="45089" y="32081"/>
                  <a:pt x="45473" y="32173"/>
                </a:cubicBezTo>
                <a:cubicBezTo>
                  <a:pt x="46907" y="32519"/>
                  <a:pt x="48343" y="32461"/>
                  <a:pt x="49763" y="32657"/>
                </a:cubicBezTo>
                <a:cubicBezTo>
                  <a:pt x="51468" y="32892"/>
                  <a:pt x="53190" y="32979"/>
                  <a:pt x="54917" y="32979"/>
                </a:cubicBezTo>
                <a:cubicBezTo>
                  <a:pt x="55941" y="32979"/>
                  <a:pt x="56968" y="32948"/>
                  <a:pt x="57993" y="32899"/>
                </a:cubicBezTo>
                <a:cubicBezTo>
                  <a:pt x="58415" y="32879"/>
                  <a:pt x="58838" y="32872"/>
                  <a:pt x="59261" y="32872"/>
                </a:cubicBezTo>
                <a:cubicBezTo>
                  <a:pt x="60212" y="32872"/>
                  <a:pt x="61165" y="32907"/>
                  <a:pt x="62116" y="32907"/>
                </a:cubicBezTo>
                <a:cubicBezTo>
                  <a:pt x="62743" y="32907"/>
                  <a:pt x="63369" y="32892"/>
                  <a:pt x="63992" y="32841"/>
                </a:cubicBezTo>
                <a:cubicBezTo>
                  <a:pt x="67459" y="32556"/>
                  <a:pt x="70924" y="32493"/>
                  <a:pt x="74399" y="32461"/>
                </a:cubicBezTo>
                <a:cubicBezTo>
                  <a:pt x="74429" y="32460"/>
                  <a:pt x="74459" y="32460"/>
                  <a:pt x="74488" y="32460"/>
                </a:cubicBezTo>
                <a:cubicBezTo>
                  <a:pt x="75936" y="32460"/>
                  <a:pt x="77336" y="32799"/>
                  <a:pt x="78768" y="32799"/>
                </a:cubicBezTo>
                <a:cubicBezTo>
                  <a:pt x="78823" y="32799"/>
                  <a:pt x="78877" y="32798"/>
                  <a:pt x="78932" y="32797"/>
                </a:cubicBezTo>
                <a:cubicBezTo>
                  <a:pt x="81552" y="32749"/>
                  <a:pt x="84176" y="32601"/>
                  <a:pt x="86793" y="32601"/>
                </a:cubicBezTo>
                <a:cubicBezTo>
                  <a:pt x="87489" y="32601"/>
                  <a:pt x="88184" y="32612"/>
                  <a:pt x="88878" y="32637"/>
                </a:cubicBezTo>
                <a:cubicBezTo>
                  <a:pt x="89745" y="32669"/>
                  <a:pt x="90612" y="32676"/>
                  <a:pt x="91478" y="32676"/>
                </a:cubicBezTo>
                <a:cubicBezTo>
                  <a:pt x="92188" y="32676"/>
                  <a:pt x="92899" y="32672"/>
                  <a:pt x="93609" y="32672"/>
                </a:cubicBezTo>
                <a:cubicBezTo>
                  <a:pt x="94751" y="32672"/>
                  <a:pt x="95893" y="32684"/>
                  <a:pt x="97033" y="32750"/>
                </a:cubicBezTo>
                <a:cubicBezTo>
                  <a:pt x="99351" y="32883"/>
                  <a:pt x="101661" y="33232"/>
                  <a:pt x="103979" y="33301"/>
                </a:cubicBezTo>
                <a:cubicBezTo>
                  <a:pt x="104295" y="33310"/>
                  <a:pt x="104611" y="33314"/>
                  <a:pt x="104928" y="33314"/>
                </a:cubicBezTo>
                <a:cubicBezTo>
                  <a:pt x="106813" y="33314"/>
                  <a:pt x="108701" y="33170"/>
                  <a:pt x="110588" y="33124"/>
                </a:cubicBezTo>
                <a:cubicBezTo>
                  <a:pt x="111113" y="33111"/>
                  <a:pt x="111637" y="33106"/>
                  <a:pt x="112160" y="33106"/>
                </a:cubicBezTo>
                <a:cubicBezTo>
                  <a:pt x="113610" y="33106"/>
                  <a:pt x="115058" y="33142"/>
                  <a:pt x="116509" y="33142"/>
                </a:cubicBezTo>
                <a:cubicBezTo>
                  <a:pt x="117705" y="33142"/>
                  <a:pt x="118903" y="33118"/>
                  <a:pt x="120103" y="33028"/>
                </a:cubicBezTo>
                <a:cubicBezTo>
                  <a:pt x="121953" y="32892"/>
                  <a:pt x="123827" y="32732"/>
                  <a:pt x="125702" y="32727"/>
                </a:cubicBezTo>
                <a:cubicBezTo>
                  <a:pt x="127451" y="32724"/>
                  <a:pt x="129200" y="32326"/>
                  <a:pt x="130951" y="32306"/>
                </a:cubicBezTo>
                <a:cubicBezTo>
                  <a:pt x="131004" y="32306"/>
                  <a:pt x="131057" y="32305"/>
                  <a:pt x="131111" y="32305"/>
                </a:cubicBezTo>
                <a:cubicBezTo>
                  <a:pt x="131996" y="32305"/>
                  <a:pt x="132929" y="32376"/>
                  <a:pt x="133790" y="32376"/>
                </a:cubicBezTo>
                <a:cubicBezTo>
                  <a:pt x="133876" y="32376"/>
                  <a:pt x="133962" y="32375"/>
                  <a:pt x="134046" y="32374"/>
                </a:cubicBezTo>
                <a:cubicBezTo>
                  <a:pt x="135038" y="32356"/>
                  <a:pt x="136054" y="32178"/>
                  <a:pt x="137076" y="32178"/>
                </a:cubicBezTo>
                <a:cubicBezTo>
                  <a:pt x="137327" y="32178"/>
                  <a:pt x="137579" y="32188"/>
                  <a:pt x="137830" y="32215"/>
                </a:cubicBezTo>
                <a:cubicBezTo>
                  <a:pt x="140021" y="32446"/>
                  <a:pt x="142208" y="32563"/>
                  <a:pt x="144397" y="32563"/>
                </a:cubicBezTo>
                <a:cubicBezTo>
                  <a:pt x="146414" y="32563"/>
                  <a:pt x="148434" y="32463"/>
                  <a:pt x="150458" y="32261"/>
                </a:cubicBezTo>
                <a:cubicBezTo>
                  <a:pt x="151788" y="32128"/>
                  <a:pt x="153128" y="32097"/>
                  <a:pt x="154471" y="32097"/>
                </a:cubicBezTo>
                <a:cubicBezTo>
                  <a:pt x="155585" y="32097"/>
                  <a:pt x="156700" y="32118"/>
                  <a:pt x="157812" y="32119"/>
                </a:cubicBezTo>
                <a:cubicBezTo>
                  <a:pt x="157905" y="32119"/>
                  <a:pt x="157998" y="32119"/>
                  <a:pt x="158091" y="32119"/>
                </a:cubicBezTo>
                <a:cubicBezTo>
                  <a:pt x="158273" y="32119"/>
                  <a:pt x="158455" y="32119"/>
                  <a:pt x="158637" y="32119"/>
                </a:cubicBezTo>
                <a:cubicBezTo>
                  <a:pt x="160449" y="32119"/>
                  <a:pt x="162266" y="32127"/>
                  <a:pt x="164061" y="32311"/>
                </a:cubicBezTo>
                <a:cubicBezTo>
                  <a:pt x="164102" y="32315"/>
                  <a:pt x="164143" y="32317"/>
                  <a:pt x="164184" y="32317"/>
                </a:cubicBezTo>
                <a:cubicBezTo>
                  <a:pt x="164643" y="32317"/>
                  <a:pt x="165117" y="32075"/>
                  <a:pt x="165494" y="32075"/>
                </a:cubicBezTo>
                <a:cubicBezTo>
                  <a:pt x="165644" y="32075"/>
                  <a:pt x="165779" y="32113"/>
                  <a:pt x="165891" y="32219"/>
                </a:cubicBezTo>
                <a:cubicBezTo>
                  <a:pt x="166190" y="32502"/>
                  <a:pt x="166487" y="32595"/>
                  <a:pt x="166777" y="32595"/>
                </a:cubicBezTo>
                <a:cubicBezTo>
                  <a:pt x="167269" y="32595"/>
                  <a:pt x="167739" y="32327"/>
                  <a:pt x="168155" y="32257"/>
                </a:cubicBezTo>
                <a:cubicBezTo>
                  <a:pt x="168582" y="32185"/>
                  <a:pt x="168474" y="31042"/>
                  <a:pt x="168434" y="30346"/>
                </a:cubicBezTo>
                <a:cubicBezTo>
                  <a:pt x="168338" y="28696"/>
                  <a:pt x="168242" y="27043"/>
                  <a:pt x="168224" y="25391"/>
                </a:cubicBezTo>
                <a:cubicBezTo>
                  <a:pt x="168202" y="23326"/>
                  <a:pt x="168314" y="21260"/>
                  <a:pt x="168265" y="19196"/>
                </a:cubicBezTo>
                <a:cubicBezTo>
                  <a:pt x="168197" y="16439"/>
                  <a:pt x="167980" y="13687"/>
                  <a:pt x="167919" y="10932"/>
                </a:cubicBezTo>
                <a:cubicBezTo>
                  <a:pt x="167856" y="8127"/>
                  <a:pt x="167905" y="5321"/>
                  <a:pt x="167905" y="2516"/>
                </a:cubicBezTo>
                <a:cubicBezTo>
                  <a:pt x="168402" y="1931"/>
                  <a:pt x="168178" y="1863"/>
                  <a:pt x="167851" y="1863"/>
                </a:cubicBezTo>
                <a:cubicBezTo>
                  <a:pt x="167765" y="1863"/>
                  <a:pt x="167672" y="1868"/>
                  <a:pt x="167583" y="1869"/>
                </a:cubicBezTo>
                <a:cubicBezTo>
                  <a:pt x="166616" y="1882"/>
                  <a:pt x="165647" y="1930"/>
                  <a:pt x="164680" y="1930"/>
                </a:cubicBezTo>
                <a:cubicBezTo>
                  <a:pt x="164440" y="1930"/>
                  <a:pt x="164201" y="1927"/>
                  <a:pt x="163961" y="1920"/>
                </a:cubicBezTo>
                <a:cubicBezTo>
                  <a:pt x="162136" y="1865"/>
                  <a:pt x="160303" y="1627"/>
                  <a:pt x="158485" y="1627"/>
                </a:cubicBezTo>
                <a:cubicBezTo>
                  <a:pt x="158076" y="1627"/>
                  <a:pt x="157667" y="1639"/>
                  <a:pt x="157260" y="1668"/>
                </a:cubicBezTo>
                <a:cubicBezTo>
                  <a:pt x="156048" y="1754"/>
                  <a:pt x="154837" y="1777"/>
                  <a:pt x="153627" y="1777"/>
                </a:cubicBezTo>
                <a:cubicBezTo>
                  <a:pt x="152152" y="1777"/>
                  <a:pt x="150677" y="1742"/>
                  <a:pt x="149203" y="1742"/>
                </a:cubicBezTo>
                <a:cubicBezTo>
                  <a:pt x="148551" y="1742"/>
                  <a:pt x="147899" y="1749"/>
                  <a:pt x="147246" y="1769"/>
                </a:cubicBezTo>
                <a:cubicBezTo>
                  <a:pt x="146453" y="1792"/>
                  <a:pt x="145658" y="1803"/>
                  <a:pt x="144864" y="1803"/>
                </a:cubicBezTo>
                <a:cubicBezTo>
                  <a:pt x="140987" y="1803"/>
                  <a:pt x="137104" y="1559"/>
                  <a:pt x="133224" y="1469"/>
                </a:cubicBezTo>
                <a:cubicBezTo>
                  <a:pt x="132261" y="1447"/>
                  <a:pt x="131297" y="1426"/>
                  <a:pt x="130333" y="1426"/>
                </a:cubicBezTo>
                <a:cubicBezTo>
                  <a:pt x="129634" y="1426"/>
                  <a:pt x="128935" y="1437"/>
                  <a:pt x="128238" y="1468"/>
                </a:cubicBezTo>
                <a:cubicBezTo>
                  <a:pt x="128016" y="1477"/>
                  <a:pt x="127794" y="1481"/>
                  <a:pt x="127573" y="1481"/>
                </a:cubicBezTo>
                <a:cubicBezTo>
                  <a:pt x="125333" y="1481"/>
                  <a:pt x="123129" y="1043"/>
                  <a:pt x="120894" y="946"/>
                </a:cubicBezTo>
                <a:cubicBezTo>
                  <a:pt x="118874" y="859"/>
                  <a:pt x="116858" y="636"/>
                  <a:pt x="114826" y="636"/>
                </a:cubicBezTo>
                <a:cubicBezTo>
                  <a:pt x="114596" y="636"/>
                  <a:pt x="114365" y="639"/>
                  <a:pt x="114134" y="645"/>
                </a:cubicBezTo>
                <a:cubicBezTo>
                  <a:pt x="113503" y="663"/>
                  <a:pt x="112871" y="670"/>
                  <a:pt x="112239" y="670"/>
                </a:cubicBezTo>
                <a:cubicBezTo>
                  <a:pt x="111061" y="670"/>
                  <a:pt x="109882" y="645"/>
                  <a:pt x="108703" y="617"/>
                </a:cubicBezTo>
                <a:cubicBezTo>
                  <a:pt x="108628" y="615"/>
                  <a:pt x="108553" y="614"/>
                  <a:pt x="108479" y="614"/>
                </a:cubicBezTo>
                <a:cubicBezTo>
                  <a:pt x="107255" y="614"/>
                  <a:pt x="106046" y="853"/>
                  <a:pt x="104820" y="853"/>
                </a:cubicBezTo>
                <a:cubicBezTo>
                  <a:pt x="104519" y="853"/>
                  <a:pt x="104217" y="838"/>
                  <a:pt x="103914" y="803"/>
                </a:cubicBezTo>
                <a:cubicBezTo>
                  <a:pt x="101664" y="537"/>
                  <a:pt x="99402" y="213"/>
                  <a:pt x="97146" y="213"/>
                </a:cubicBezTo>
                <a:cubicBezTo>
                  <a:pt x="97116" y="213"/>
                  <a:pt x="97085" y="213"/>
                  <a:pt x="97054" y="213"/>
                </a:cubicBezTo>
                <a:cubicBezTo>
                  <a:pt x="97011" y="213"/>
                  <a:pt x="96967" y="213"/>
                  <a:pt x="96923" y="213"/>
                </a:cubicBezTo>
                <a:cubicBezTo>
                  <a:pt x="95236" y="213"/>
                  <a:pt x="93559" y="61"/>
                  <a:pt x="91867" y="61"/>
                </a:cubicBezTo>
                <a:cubicBezTo>
                  <a:pt x="91416" y="61"/>
                  <a:pt x="90963" y="71"/>
                  <a:pt x="90509" y="99"/>
                </a:cubicBezTo>
                <a:cubicBezTo>
                  <a:pt x="89931" y="134"/>
                  <a:pt x="89352" y="147"/>
                  <a:pt x="88772" y="147"/>
                </a:cubicBezTo>
                <a:cubicBezTo>
                  <a:pt x="86854" y="147"/>
                  <a:pt x="84927" y="0"/>
                  <a:pt x="83010" y="0"/>
                </a:cubicBezTo>
                <a:close/>
              </a:path>
            </a:pathLst>
          </a:custGeom>
          <a:solidFill>
            <a:srgbClr val="FEB8B3"/>
          </a:solidFill>
          <a:ln>
            <a:solidFill>
              <a:schemeClr val="tx1"/>
            </a:solidFill>
          </a:ln>
        </p:spPr>
        <p:txBody>
          <a:bodyPr spcFirstLastPara="1" wrap="square" lIns="91425" tIns="91425" rIns="91425" bIns="91425" anchor="ctr" anchorCtr="0">
            <a:noAutofit/>
          </a:bodyPr>
          <a:lstStyle/>
          <a:p>
            <a:pPr algn="ctr">
              <a:buClr>
                <a:srgbClr val="000000"/>
              </a:buClr>
              <a:buFont typeface="Arial"/>
              <a:buNone/>
            </a:pPr>
            <a:endParaRPr sz="1400" kern="0" dirty="0">
              <a:solidFill>
                <a:srgbClr val="000000"/>
              </a:solidFill>
              <a:cs typeface="Arial"/>
              <a:sym typeface="Arial"/>
            </a:endParaRPr>
          </a:p>
        </p:txBody>
      </p:sp>
      <p:sp>
        <p:nvSpPr>
          <p:cNvPr id="3" name="Google Shape;1190;p39"/>
          <p:cNvSpPr/>
          <p:nvPr/>
        </p:nvSpPr>
        <p:spPr>
          <a:xfrm>
            <a:off x="5406348" y="1738289"/>
            <a:ext cx="1430257" cy="604568"/>
          </a:xfrm>
          <a:custGeom>
            <a:avLst/>
            <a:gdLst/>
            <a:ahLst/>
            <a:cxnLst/>
            <a:rect l="l" t="t" r="r" b="b"/>
            <a:pathLst>
              <a:path w="57134" h="28401" extrusionOk="0">
                <a:moveTo>
                  <a:pt x="27319" y="973"/>
                </a:moveTo>
                <a:cubicBezTo>
                  <a:pt x="28610" y="973"/>
                  <a:pt x="29913" y="1031"/>
                  <a:pt x="31208" y="1031"/>
                </a:cubicBezTo>
                <a:cubicBezTo>
                  <a:pt x="31324" y="1031"/>
                  <a:pt x="31440" y="1031"/>
                  <a:pt x="31557" y="1030"/>
                </a:cubicBezTo>
                <a:cubicBezTo>
                  <a:pt x="31757" y="1028"/>
                  <a:pt x="31957" y="1027"/>
                  <a:pt x="32157" y="1027"/>
                </a:cubicBezTo>
                <a:cubicBezTo>
                  <a:pt x="34616" y="1027"/>
                  <a:pt x="37075" y="1150"/>
                  <a:pt x="39533" y="1150"/>
                </a:cubicBezTo>
                <a:cubicBezTo>
                  <a:pt x="39766" y="1150"/>
                  <a:pt x="39999" y="1149"/>
                  <a:pt x="40231" y="1147"/>
                </a:cubicBezTo>
                <a:cubicBezTo>
                  <a:pt x="40386" y="1145"/>
                  <a:pt x="40541" y="1144"/>
                  <a:pt x="40696" y="1144"/>
                </a:cubicBezTo>
                <a:cubicBezTo>
                  <a:pt x="43825" y="1144"/>
                  <a:pt x="46933" y="1481"/>
                  <a:pt x="50029" y="1789"/>
                </a:cubicBezTo>
                <a:cubicBezTo>
                  <a:pt x="53496" y="2133"/>
                  <a:pt x="55184" y="4583"/>
                  <a:pt x="54992" y="8125"/>
                </a:cubicBezTo>
                <a:cubicBezTo>
                  <a:pt x="54937" y="9172"/>
                  <a:pt x="55318" y="10235"/>
                  <a:pt x="55348" y="11295"/>
                </a:cubicBezTo>
                <a:cubicBezTo>
                  <a:pt x="55408" y="13477"/>
                  <a:pt x="55121" y="15697"/>
                  <a:pt x="55429" y="17836"/>
                </a:cubicBezTo>
                <a:cubicBezTo>
                  <a:pt x="55783" y="20277"/>
                  <a:pt x="55482" y="22568"/>
                  <a:pt x="54658" y="24786"/>
                </a:cubicBezTo>
                <a:cubicBezTo>
                  <a:pt x="54231" y="25939"/>
                  <a:pt x="53006" y="26305"/>
                  <a:pt x="51795" y="26579"/>
                </a:cubicBezTo>
                <a:cubicBezTo>
                  <a:pt x="50975" y="26764"/>
                  <a:pt x="50155" y="26811"/>
                  <a:pt x="49336" y="26811"/>
                </a:cubicBezTo>
                <a:cubicBezTo>
                  <a:pt x="48504" y="26811"/>
                  <a:pt x="47673" y="26763"/>
                  <a:pt x="46842" y="26763"/>
                </a:cubicBezTo>
                <a:cubicBezTo>
                  <a:pt x="46656" y="26763"/>
                  <a:pt x="46469" y="26765"/>
                  <a:pt x="46283" y="26771"/>
                </a:cubicBezTo>
                <a:cubicBezTo>
                  <a:pt x="46024" y="26779"/>
                  <a:pt x="45765" y="26783"/>
                  <a:pt x="45506" y="26783"/>
                </a:cubicBezTo>
                <a:cubicBezTo>
                  <a:pt x="44350" y="26783"/>
                  <a:pt x="43192" y="26717"/>
                  <a:pt x="42036" y="26717"/>
                </a:cubicBezTo>
                <a:cubicBezTo>
                  <a:pt x="41725" y="26717"/>
                  <a:pt x="41413" y="26722"/>
                  <a:pt x="41101" y="26734"/>
                </a:cubicBezTo>
                <a:cubicBezTo>
                  <a:pt x="40957" y="26739"/>
                  <a:pt x="40813" y="26742"/>
                  <a:pt x="40669" y="26742"/>
                </a:cubicBezTo>
                <a:cubicBezTo>
                  <a:pt x="39464" y="26742"/>
                  <a:pt x="38267" y="26568"/>
                  <a:pt x="37059" y="26568"/>
                </a:cubicBezTo>
                <a:cubicBezTo>
                  <a:pt x="36582" y="26568"/>
                  <a:pt x="36104" y="26595"/>
                  <a:pt x="35622" y="26671"/>
                </a:cubicBezTo>
                <a:cubicBezTo>
                  <a:pt x="35249" y="26729"/>
                  <a:pt x="34876" y="26752"/>
                  <a:pt x="34503" y="26752"/>
                </a:cubicBezTo>
                <a:cubicBezTo>
                  <a:pt x="33263" y="26752"/>
                  <a:pt x="32018" y="26504"/>
                  <a:pt x="30766" y="26504"/>
                </a:cubicBezTo>
                <a:cubicBezTo>
                  <a:pt x="30477" y="26504"/>
                  <a:pt x="30187" y="26517"/>
                  <a:pt x="29897" y="26550"/>
                </a:cubicBezTo>
                <a:cubicBezTo>
                  <a:pt x="29006" y="26650"/>
                  <a:pt x="28109" y="26675"/>
                  <a:pt x="27210" y="26675"/>
                </a:cubicBezTo>
                <a:cubicBezTo>
                  <a:pt x="26349" y="26675"/>
                  <a:pt x="25486" y="26652"/>
                  <a:pt x="24626" y="26652"/>
                </a:cubicBezTo>
                <a:cubicBezTo>
                  <a:pt x="24360" y="26652"/>
                  <a:pt x="24093" y="26655"/>
                  <a:pt x="23827" y="26660"/>
                </a:cubicBezTo>
                <a:cubicBezTo>
                  <a:pt x="22930" y="26681"/>
                  <a:pt x="22009" y="26757"/>
                  <a:pt x="21089" y="26757"/>
                </a:cubicBezTo>
                <a:cubicBezTo>
                  <a:pt x="20585" y="26757"/>
                  <a:pt x="20081" y="26734"/>
                  <a:pt x="19581" y="26666"/>
                </a:cubicBezTo>
                <a:cubicBezTo>
                  <a:pt x="19369" y="26638"/>
                  <a:pt x="19158" y="26625"/>
                  <a:pt x="18949" y="26625"/>
                </a:cubicBezTo>
                <a:cubicBezTo>
                  <a:pt x="17518" y="26625"/>
                  <a:pt x="16157" y="27213"/>
                  <a:pt x="14724" y="27213"/>
                </a:cubicBezTo>
                <a:cubicBezTo>
                  <a:pt x="14679" y="27213"/>
                  <a:pt x="14634" y="27213"/>
                  <a:pt x="14589" y="27211"/>
                </a:cubicBezTo>
                <a:cubicBezTo>
                  <a:pt x="12043" y="27144"/>
                  <a:pt x="9496" y="27162"/>
                  <a:pt x="6952" y="27060"/>
                </a:cubicBezTo>
                <a:cubicBezTo>
                  <a:pt x="5805" y="27015"/>
                  <a:pt x="4665" y="26894"/>
                  <a:pt x="3508" y="26662"/>
                </a:cubicBezTo>
                <a:cubicBezTo>
                  <a:pt x="1365" y="26234"/>
                  <a:pt x="1089" y="24730"/>
                  <a:pt x="1211" y="23182"/>
                </a:cubicBezTo>
                <a:cubicBezTo>
                  <a:pt x="1568" y="18601"/>
                  <a:pt x="1242" y="14017"/>
                  <a:pt x="1450" y="9438"/>
                </a:cubicBezTo>
                <a:cubicBezTo>
                  <a:pt x="1501" y="8301"/>
                  <a:pt x="1299" y="7150"/>
                  <a:pt x="1374" y="6016"/>
                </a:cubicBezTo>
                <a:cubicBezTo>
                  <a:pt x="1578" y="2925"/>
                  <a:pt x="3881" y="2045"/>
                  <a:pt x="6869" y="2045"/>
                </a:cubicBezTo>
                <a:cubicBezTo>
                  <a:pt x="6905" y="2045"/>
                  <a:pt x="6940" y="2045"/>
                  <a:pt x="6976" y="2045"/>
                </a:cubicBezTo>
                <a:cubicBezTo>
                  <a:pt x="8692" y="1850"/>
                  <a:pt x="10739" y="1582"/>
                  <a:pt x="12793" y="1400"/>
                </a:cubicBezTo>
                <a:cubicBezTo>
                  <a:pt x="13270" y="1358"/>
                  <a:pt x="13750" y="1350"/>
                  <a:pt x="14230" y="1350"/>
                </a:cubicBezTo>
                <a:cubicBezTo>
                  <a:pt x="14503" y="1350"/>
                  <a:pt x="14775" y="1353"/>
                  <a:pt x="15048" y="1353"/>
                </a:cubicBezTo>
                <a:cubicBezTo>
                  <a:pt x="15414" y="1353"/>
                  <a:pt x="15780" y="1348"/>
                  <a:pt x="16145" y="1328"/>
                </a:cubicBezTo>
                <a:cubicBezTo>
                  <a:pt x="19086" y="1162"/>
                  <a:pt x="22027" y="1329"/>
                  <a:pt x="24980" y="1064"/>
                </a:cubicBezTo>
                <a:cubicBezTo>
                  <a:pt x="25752" y="995"/>
                  <a:pt x="26533" y="973"/>
                  <a:pt x="27319" y="973"/>
                </a:cubicBezTo>
                <a:close/>
                <a:moveTo>
                  <a:pt x="36679" y="1"/>
                </a:moveTo>
                <a:cubicBezTo>
                  <a:pt x="35919" y="1"/>
                  <a:pt x="35159" y="20"/>
                  <a:pt x="34397" y="68"/>
                </a:cubicBezTo>
                <a:cubicBezTo>
                  <a:pt x="32353" y="200"/>
                  <a:pt x="30290" y="270"/>
                  <a:pt x="28255" y="270"/>
                </a:cubicBezTo>
                <a:cubicBezTo>
                  <a:pt x="28114" y="270"/>
                  <a:pt x="27972" y="270"/>
                  <a:pt x="27831" y="269"/>
                </a:cubicBezTo>
                <a:cubicBezTo>
                  <a:pt x="24957" y="255"/>
                  <a:pt x="22082" y="119"/>
                  <a:pt x="19205" y="119"/>
                </a:cubicBezTo>
                <a:cubicBezTo>
                  <a:pt x="18170" y="119"/>
                  <a:pt x="17134" y="137"/>
                  <a:pt x="16098" y="184"/>
                </a:cubicBezTo>
                <a:cubicBezTo>
                  <a:pt x="14053" y="277"/>
                  <a:pt x="12007" y="405"/>
                  <a:pt x="9960" y="453"/>
                </a:cubicBezTo>
                <a:cubicBezTo>
                  <a:pt x="8181" y="495"/>
                  <a:pt x="6410" y="446"/>
                  <a:pt x="4695" y="1082"/>
                </a:cubicBezTo>
                <a:cubicBezTo>
                  <a:pt x="3884" y="1385"/>
                  <a:pt x="2744" y="1268"/>
                  <a:pt x="2220" y="1800"/>
                </a:cubicBezTo>
                <a:cubicBezTo>
                  <a:pt x="764" y="3278"/>
                  <a:pt x="105" y="5172"/>
                  <a:pt x="155" y="7310"/>
                </a:cubicBezTo>
                <a:cubicBezTo>
                  <a:pt x="224" y="10326"/>
                  <a:pt x="105" y="13342"/>
                  <a:pt x="245" y="16362"/>
                </a:cubicBezTo>
                <a:cubicBezTo>
                  <a:pt x="350" y="18632"/>
                  <a:pt x="68" y="20916"/>
                  <a:pt x="29" y="23197"/>
                </a:cubicBezTo>
                <a:cubicBezTo>
                  <a:pt x="1" y="24866"/>
                  <a:pt x="365" y="26410"/>
                  <a:pt x="1793" y="27526"/>
                </a:cubicBezTo>
                <a:cubicBezTo>
                  <a:pt x="2448" y="28038"/>
                  <a:pt x="3162" y="28116"/>
                  <a:pt x="3887" y="28116"/>
                </a:cubicBezTo>
                <a:cubicBezTo>
                  <a:pt x="4204" y="28116"/>
                  <a:pt x="4524" y="28101"/>
                  <a:pt x="4841" y="28101"/>
                </a:cubicBezTo>
                <a:cubicBezTo>
                  <a:pt x="5052" y="28101"/>
                  <a:pt x="5262" y="28107"/>
                  <a:pt x="5469" y="28129"/>
                </a:cubicBezTo>
                <a:cubicBezTo>
                  <a:pt x="7006" y="28291"/>
                  <a:pt x="8547" y="28401"/>
                  <a:pt x="10089" y="28401"/>
                </a:cubicBezTo>
                <a:cubicBezTo>
                  <a:pt x="10624" y="28401"/>
                  <a:pt x="11159" y="28387"/>
                  <a:pt x="11694" y="28358"/>
                </a:cubicBezTo>
                <a:cubicBezTo>
                  <a:pt x="13967" y="28234"/>
                  <a:pt x="16236" y="27965"/>
                  <a:pt x="18509" y="27890"/>
                </a:cubicBezTo>
                <a:cubicBezTo>
                  <a:pt x="18955" y="27875"/>
                  <a:pt x="19401" y="27869"/>
                  <a:pt x="19847" y="27869"/>
                </a:cubicBezTo>
                <a:cubicBezTo>
                  <a:pt x="21481" y="27869"/>
                  <a:pt x="23118" y="27947"/>
                  <a:pt x="24752" y="27950"/>
                </a:cubicBezTo>
                <a:cubicBezTo>
                  <a:pt x="24782" y="27950"/>
                  <a:pt x="24813" y="27950"/>
                  <a:pt x="24843" y="27950"/>
                </a:cubicBezTo>
                <a:cubicBezTo>
                  <a:pt x="26585" y="27950"/>
                  <a:pt x="28333" y="27865"/>
                  <a:pt x="30074" y="27865"/>
                </a:cubicBezTo>
                <a:cubicBezTo>
                  <a:pt x="30931" y="27865"/>
                  <a:pt x="31786" y="27886"/>
                  <a:pt x="32638" y="27947"/>
                </a:cubicBezTo>
                <a:cubicBezTo>
                  <a:pt x="35838" y="28176"/>
                  <a:pt x="39041" y="28014"/>
                  <a:pt x="42244" y="28273"/>
                </a:cubicBezTo>
                <a:cubicBezTo>
                  <a:pt x="43449" y="28370"/>
                  <a:pt x="44659" y="28400"/>
                  <a:pt x="45899" y="28400"/>
                </a:cubicBezTo>
                <a:cubicBezTo>
                  <a:pt x="47844" y="28400"/>
                  <a:pt x="49861" y="28327"/>
                  <a:pt x="52042" y="28327"/>
                </a:cubicBezTo>
                <a:cubicBezTo>
                  <a:pt x="52074" y="28341"/>
                  <a:pt x="52106" y="28347"/>
                  <a:pt x="52139" y="28347"/>
                </a:cubicBezTo>
                <a:cubicBezTo>
                  <a:pt x="52489" y="28347"/>
                  <a:pt x="52865" y="27613"/>
                  <a:pt x="53469" y="27450"/>
                </a:cubicBezTo>
                <a:cubicBezTo>
                  <a:pt x="55085" y="27011"/>
                  <a:pt x="56455" y="25256"/>
                  <a:pt x="56555" y="23811"/>
                </a:cubicBezTo>
                <a:cubicBezTo>
                  <a:pt x="56721" y="21410"/>
                  <a:pt x="56835" y="19013"/>
                  <a:pt x="56796" y="16603"/>
                </a:cubicBezTo>
                <a:cubicBezTo>
                  <a:pt x="56769" y="14865"/>
                  <a:pt x="57133" y="13086"/>
                  <a:pt x="56862" y="11400"/>
                </a:cubicBezTo>
                <a:cubicBezTo>
                  <a:pt x="56605" y="9793"/>
                  <a:pt x="56503" y="8167"/>
                  <a:pt x="56319" y="6566"/>
                </a:cubicBezTo>
                <a:cubicBezTo>
                  <a:pt x="55994" y="3739"/>
                  <a:pt x="53652" y="918"/>
                  <a:pt x="50844" y="611"/>
                </a:cubicBezTo>
                <a:cubicBezTo>
                  <a:pt x="48614" y="368"/>
                  <a:pt x="46377" y="301"/>
                  <a:pt x="44131" y="256"/>
                </a:cubicBezTo>
                <a:cubicBezTo>
                  <a:pt x="41646" y="206"/>
                  <a:pt x="39166" y="1"/>
                  <a:pt x="36679"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 name="Google Shape;1194;p39"/>
          <p:cNvSpPr/>
          <p:nvPr/>
        </p:nvSpPr>
        <p:spPr>
          <a:xfrm>
            <a:off x="5429355" y="1758823"/>
            <a:ext cx="1400792" cy="568213"/>
          </a:xfrm>
          <a:custGeom>
            <a:avLst/>
            <a:gdLst/>
            <a:ahLst/>
            <a:cxnLst/>
            <a:rect l="l" t="t" r="r" b="b"/>
            <a:pathLst>
              <a:path w="54694" h="26242" extrusionOk="0">
                <a:moveTo>
                  <a:pt x="26230" y="1"/>
                </a:moveTo>
                <a:cubicBezTo>
                  <a:pt x="25444" y="1"/>
                  <a:pt x="24663" y="23"/>
                  <a:pt x="23891" y="92"/>
                </a:cubicBezTo>
                <a:cubicBezTo>
                  <a:pt x="20938" y="357"/>
                  <a:pt x="17997" y="190"/>
                  <a:pt x="15056" y="356"/>
                </a:cubicBezTo>
                <a:cubicBezTo>
                  <a:pt x="14691" y="376"/>
                  <a:pt x="14325" y="381"/>
                  <a:pt x="13959" y="381"/>
                </a:cubicBezTo>
                <a:cubicBezTo>
                  <a:pt x="13686" y="381"/>
                  <a:pt x="13414" y="378"/>
                  <a:pt x="13141" y="378"/>
                </a:cubicBezTo>
                <a:cubicBezTo>
                  <a:pt x="12661" y="378"/>
                  <a:pt x="12181" y="386"/>
                  <a:pt x="11704" y="428"/>
                </a:cubicBezTo>
                <a:cubicBezTo>
                  <a:pt x="9650" y="610"/>
                  <a:pt x="7603" y="878"/>
                  <a:pt x="5887" y="1073"/>
                </a:cubicBezTo>
                <a:cubicBezTo>
                  <a:pt x="5851" y="1073"/>
                  <a:pt x="5816" y="1073"/>
                  <a:pt x="5780" y="1073"/>
                </a:cubicBezTo>
                <a:cubicBezTo>
                  <a:pt x="2792" y="1073"/>
                  <a:pt x="489" y="1953"/>
                  <a:pt x="285" y="5044"/>
                </a:cubicBezTo>
                <a:cubicBezTo>
                  <a:pt x="210" y="6178"/>
                  <a:pt x="412" y="7329"/>
                  <a:pt x="361" y="8466"/>
                </a:cubicBezTo>
                <a:cubicBezTo>
                  <a:pt x="153" y="13045"/>
                  <a:pt x="479" y="17629"/>
                  <a:pt x="122" y="22210"/>
                </a:cubicBezTo>
                <a:cubicBezTo>
                  <a:pt x="0" y="23758"/>
                  <a:pt x="276" y="25262"/>
                  <a:pt x="2419" y="25690"/>
                </a:cubicBezTo>
                <a:cubicBezTo>
                  <a:pt x="3576" y="25922"/>
                  <a:pt x="4716" y="26043"/>
                  <a:pt x="5863" y="26088"/>
                </a:cubicBezTo>
                <a:cubicBezTo>
                  <a:pt x="8407" y="26190"/>
                  <a:pt x="10954" y="26172"/>
                  <a:pt x="13500" y="26239"/>
                </a:cubicBezTo>
                <a:cubicBezTo>
                  <a:pt x="13545" y="26241"/>
                  <a:pt x="13590" y="26241"/>
                  <a:pt x="13635" y="26241"/>
                </a:cubicBezTo>
                <a:cubicBezTo>
                  <a:pt x="15068" y="26241"/>
                  <a:pt x="16429" y="25653"/>
                  <a:pt x="17860" y="25653"/>
                </a:cubicBezTo>
                <a:cubicBezTo>
                  <a:pt x="18069" y="25653"/>
                  <a:pt x="18280" y="25666"/>
                  <a:pt x="18492" y="25694"/>
                </a:cubicBezTo>
                <a:cubicBezTo>
                  <a:pt x="18992" y="25762"/>
                  <a:pt x="19496" y="25785"/>
                  <a:pt x="20000" y="25785"/>
                </a:cubicBezTo>
                <a:cubicBezTo>
                  <a:pt x="20920" y="25785"/>
                  <a:pt x="21841" y="25709"/>
                  <a:pt x="22738" y="25688"/>
                </a:cubicBezTo>
                <a:cubicBezTo>
                  <a:pt x="23004" y="25683"/>
                  <a:pt x="23271" y="25680"/>
                  <a:pt x="23537" y="25680"/>
                </a:cubicBezTo>
                <a:cubicBezTo>
                  <a:pt x="24397" y="25680"/>
                  <a:pt x="25260" y="25703"/>
                  <a:pt x="26121" y="25703"/>
                </a:cubicBezTo>
                <a:cubicBezTo>
                  <a:pt x="27020" y="25703"/>
                  <a:pt x="27917" y="25678"/>
                  <a:pt x="28808" y="25578"/>
                </a:cubicBezTo>
                <a:cubicBezTo>
                  <a:pt x="29098" y="25545"/>
                  <a:pt x="29388" y="25532"/>
                  <a:pt x="29677" y="25532"/>
                </a:cubicBezTo>
                <a:cubicBezTo>
                  <a:pt x="30929" y="25532"/>
                  <a:pt x="32174" y="25780"/>
                  <a:pt x="33414" y="25780"/>
                </a:cubicBezTo>
                <a:cubicBezTo>
                  <a:pt x="33787" y="25780"/>
                  <a:pt x="34160" y="25757"/>
                  <a:pt x="34533" y="25699"/>
                </a:cubicBezTo>
                <a:cubicBezTo>
                  <a:pt x="35015" y="25623"/>
                  <a:pt x="35493" y="25596"/>
                  <a:pt x="35970" y="25596"/>
                </a:cubicBezTo>
                <a:cubicBezTo>
                  <a:pt x="37178" y="25596"/>
                  <a:pt x="38375" y="25770"/>
                  <a:pt x="39580" y="25770"/>
                </a:cubicBezTo>
                <a:cubicBezTo>
                  <a:pt x="39724" y="25770"/>
                  <a:pt x="39868" y="25767"/>
                  <a:pt x="40012" y="25762"/>
                </a:cubicBezTo>
                <a:cubicBezTo>
                  <a:pt x="40324" y="25750"/>
                  <a:pt x="40636" y="25745"/>
                  <a:pt x="40947" y="25745"/>
                </a:cubicBezTo>
                <a:cubicBezTo>
                  <a:pt x="42103" y="25745"/>
                  <a:pt x="43261" y="25811"/>
                  <a:pt x="44417" y="25811"/>
                </a:cubicBezTo>
                <a:cubicBezTo>
                  <a:pt x="44676" y="25811"/>
                  <a:pt x="44935" y="25807"/>
                  <a:pt x="45194" y="25799"/>
                </a:cubicBezTo>
                <a:cubicBezTo>
                  <a:pt x="45380" y="25793"/>
                  <a:pt x="45567" y="25791"/>
                  <a:pt x="45753" y="25791"/>
                </a:cubicBezTo>
                <a:cubicBezTo>
                  <a:pt x="46584" y="25791"/>
                  <a:pt x="47415" y="25839"/>
                  <a:pt x="48247" y="25839"/>
                </a:cubicBezTo>
                <a:cubicBezTo>
                  <a:pt x="49066" y="25839"/>
                  <a:pt x="49886" y="25792"/>
                  <a:pt x="50706" y="25607"/>
                </a:cubicBezTo>
                <a:cubicBezTo>
                  <a:pt x="51917" y="25333"/>
                  <a:pt x="53142" y="24967"/>
                  <a:pt x="53569" y="23814"/>
                </a:cubicBezTo>
                <a:cubicBezTo>
                  <a:pt x="54393" y="21596"/>
                  <a:pt x="54694" y="19305"/>
                  <a:pt x="54340" y="16864"/>
                </a:cubicBezTo>
                <a:cubicBezTo>
                  <a:pt x="54032" y="14725"/>
                  <a:pt x="54319" y="12505"/>
                  <a:pt x="54259" y="10323"/>
                </a:cubicBezTo>
                <a:cubicBezTo>
                  <a:pt x="54229" y="9263"/>
                  <a:pt x="53848" y="8200"/>
                  <a:pt x="53903" y="7153"/>
                </a:cubicBezTo>
                <a:cubicBezTo>
                  <a:pt x="54095" y="3611"/>
                  <a:pt x="52407" y="1161"/>
                  <a:pt x="48940" y="817"/>
                </a:cubicBezTo>
                <a:cubicBezTo>
                  <a:pt x="45844" y="509"/>
                  <a:pt x="42736" y="172"/>
                  <a:pt x="39607" y="172"/>
                </a:cubicBezTo>
                <a:cubicBezTo>
                  <a:pt x="39452" y="172"/>
                  <a:pt x="39297" y="173"/>
                  <a:pt x="39142" y="175"/>
                </a:cubicBezTo>
                <a:cubicBezTo>
                  <a:pt x="38910" y="177"/>
                  <a:pt x="38677" y="178"/>
                  <a:pt x="38444" y="178"/>
                </a:cubicBezTo>
                <a:cubicBezTo>
                  <a:pt x="35986" y="178"/>
                  <a:pt x="33527" y="55"/>
                  <a:pt x="31068" y="55"/>
                </a:cubicBezTo>
                <a:cubicBezTo>
                  <a:pt x="30868" y="55"/>
                  <a:pt x="30668" y="56"/>
                  <a:pt x="30468" y="58"/>
                </a:cubicBezTo>
                <a:cubicBezTo>
                  <a:pt x="30351" y="59"/>
                  <a:pt x="30235" y="59"/>
                  <a:pt x="30119" y="59"/>
                </a:cubicBezTo>
                <a:cubicBezTo>
                  <a:pt x="28824" y="59"/>
                  <a:pt x="27521" y="1"/>
                  <a:pt x="26230" y="1"/>
                </a:cubicBezTo>
                <a:close/>
              </a:path>
            </a:pathLst>
          </a:custGeom>
          <a:solidFill>
            <a:srgbClr val="FED58A"/>
          </a:solidFill>
          <a:ln>
            <a:noFill/>
          </a:ln>
        </p:spPr>
        <p:txBody>
          <a:bodyPr spcFirstLastPara="1" wrap="square" lIns="91425" tIns="91425" rIns="91425" bIns="91425" anchor="ctr" anchorCtr="0">
            <a:noAutofit/>
          </a:bodyPr>
          <a:lstStyle/>
          <a:p>
            <a:pPr algn="ctr">
              <a:buClr>
                <a:srgbClr val="000000"/>
              </a:buClr>
              <a:buSzPts val="1100"/>
              <a:buFont typeface="Arial"/>
              <a:buNone/>
            </a:pPr>
            <a:r>
              <a:rPr lang="tr-TR" sz="2800" kern="0" dirty="0" smtClean="0">
                <a:solidFill>
                  <a:srgbClr val="000000"/>
                </a:solidFill>
                <a:ea typeface="Permanent Marker"/>
                <a:cs typeface="Permanent Marker"/>
                <a:sym typeface="Permanent Marker"/>
              </a:rPr>
              <a:t>Adalet</a:t>
            </a:r>
            <a:endParaRPr sz="3600" kern="0" dirty="0">
              <a:solidFill>
                <a:srgbClr val="000000"/>
              </a:solidFill>
              <a:cs typeface="Arial"/>
              <a:sym typeface="Arial"/>
            </a:endParaRPr>
          </a:p>
        </p:txBody>
      </p:sp>
      <p:grpSp>
        <p:nvGrpSpPr>
          <p:cNvPr id="5" name="Google Shape;859;p38"/>
          <p:cNvGrpSpPr/>
          <p:nvPr/>
        </p:nvGrpSpPr>
        <p:grpSpPr>
          <a:xfrm>
            <a:off x="558850" y="1958090"/>
            <a:ext cx="3439305" cy="2061167"/>
            <a:chOff x="983247" y="1133300"/>
            <a:chExt cx="2510162" cy="1432601"/>
          </a:xfrm>
        </p:grpSpPr>
        <p:sp>
          <p:nvSpPr>
            <p:cNvPr id="6" name="Google Shape;860;p38"/>
            <p:cNvSpPr/>
            <p:nvPr/>
          </p:nvSpPr>
          <p:spPr>
            <a:xfrm>
              <a:off x="1143603" y="1150793"/>
              <a:ext cx="2349805" cy="1415107"/>
            </a:xfrm>
            <a:custGeom>
              <a:avLst/>
              <a:gdLst/>
              <a:ahLst/>
              <a:cxnLst/>
              <a:rect l="l" t="t" r="r" b="b"/>
              <a:pathLst>
                <a:path w="78177" h="47080" extrusionOk="0">
                  <a:moveTo>
                    <a:pt x="76253" y="1"/>
                  </a:moveTo>
                  <a:cubicBezTo>
                    <a:pt x="75699" y="1"/>
                    <a:pt x="75121" y="349"/>
                    <a:pt x="75073" y="1046"/>
                  </a:cubicBezTo>
                  <a:cubicBezTo>
                    <a:pt x="74187" y="12003"/>
                    <a:pt x="75833" y="22929"/>
                    <a:pt x="75738" y="33887"/>
                  </a:cubicBezTo>
                  <a:cubicBezTo>
                    <a:pt x="75707" y="36642"/>
                    <a:pt x="75580" y="39397"/>
                    <a:pt x="75263" y="42120"/>
                  </a:cubicBezTo>
                  <a:cubicBezTo>
                    <a:pt x="75232" y="42437"/>
                    <a:pt x="75295" y="43324"/>
                    <a:pt x="75073" y="43546"/>
                  </a:cubicBezTo>
                  <a:cubicBezTo>
                    <a:pt x="74757" y="43831"/>
                    <a:pt x="73585" y="43704"/>
                    <a:pt x="73142" y="43767"/>
                  </a:cubicBezTo>
                  <a:cubicBezTo>
                    <a:pt x="71685" y="43894"/>
                    <a:pt x="70260" y="44052"/>
                    <a:pt x="68803" y="44147"/>
                  </a:cubicBezTo>
                  <a:cubicBezTo>
                    <a:pt x="63795" y="44574"/>
                    <a:pt x="30130" y="44822"/>
                    <a:pt x="19280" y="44822"/>
                  </a:cubicBezTo>
                  <a:cubicBezTo>
                    <a:pt x="18053" y="44822"/>
                    <a:pt x="17118" y="44819"/>
                    <a:pt x="16549" y="44812"/>
                  </a:cubicBezTo>
                  <a:cubicBezTo>
                    <a:pt x="13604" y="44781"/>
                    <a:pt x="10627" y="44559"/>
                    <a:pt x="7713" y="43989"/>
                  </a:cubicBezTo>
                  <a:cubicBezTo>
                    <a:pt x="4895" y="43451"/>
                    <a:pt x="2488" y="42310"/>
                    <a:pt x="144" y="40664"/>
                  </a:cubicBezTo>
                  <a:cubicBezTo>
                    <a:pt x="130" y="40649"/>
                    <a:pt x="113" y="40643"/>
                    <a:pt x="97" y="40643"/>
                  </a:cubicBezTo>
                  <a:cubicBezTo>
                    <a:pt x="45" y="40643"/>
                    <a:pt x="1" y="40710"/>
                    <a:pt x="49" y="40759"/>
                  </a:cubicBezTo>
                  <a:cubicBezTo>
                    <a:pt x="2995" y="44844"/>
                    <a:pt x="8505" y="46554"/>
                    <a:pt x="13287" y="46902"/>
                  </a:cubicBezTo>
                  <a:cubicBezTo>
                    <a:pt x="15110" y="47028"/>
                    <a:pt x="20236" y="47080"/>
                    <a:pt x="26655" y="47080"/>
                  </a:cubicBezTo>
                  <a:cubicBezTo>
                    <a:pt x="41315" y="47080"/>
                    <a:pt x="62718" y="46809"/>
                    <a:pt x="66903" y="46522"/>
                  </a:cubicBezTo>
                  <a:cubicBezTo>
                    <a:pt x="68328" y="46396"/>
                    <a:pt x="69785" y="46269"/>
                    <a:pt x="71210" y="46142"/>
                  </a:cubicBezTo>
                  <a:cubicBezTo>
                    <a:pt x="72667" y="46016"/>
                    <a:pt x="74250" y="46016"/>
                    <a:pt x="75643" y="45667"/>
                  </a:cubicBezTo>
                  <a:cubicBezTo>
                    <a:pt x="76594" y="45414"/>
                    <a:pt x="77100" y="44749"/>
                    <a:pt x="77259" y="43831"/>
                  </a:cubicBezTo>
                  <a:cubicBezTo>
                    <a:pt x="77544" y="42342"/>
                    <a:pt x="77639" y="40790"/>
                    <a:pt x="77734" y="39302"/>
                  </a:cubicBezTo>
                  <a:cubicBezTo>
                    <a:pt x="78177" y="33348"/>
                    <a:pt x="77860" y="27331"/>
                    <a:pt x="77512" y="21377"/>
                  </a:cubicBezTo>
                  <a:cubicBezTo>
                    <a:pt x="77132" y="14600"/>
                    <a:pt x="76720" y="7823"/>
                    <a:pt x="77290" y="1046"/>
                  </a:cubicBezTo>
                  <a:cubicBezTo>
                    <a:pt x="77338" y="349"/>
                    <a:pt x="76807" y="1"/>
                    <a:pt x="76253" y="1"/>
                  </a:cubicBez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61;p38"/>
            <p:cNvSpPr/>
            <p:nvPr/>
          </p:nvSpPr>
          <p:spPr>
            <a:xfrm>
              <a:off x="991813" y="1144602"/>
              <a:ext cx="2455908" cy="1372486"/>
            </a:xfrm>
            <a:custGeom>
              <a:avLst/>
              <a:gdLst/>
              <a:ahLst/>
              <a:cxnLst/>
              <a:rect l="l" t="t" r="r" b="b"/>
              <a:pathLst>
                <a:path w="81707" h="45662" extrusionOk="0">
                  <a:moveTo>
                    <a:pt x="76117" y="1"/>
                  </a:moveTo>
                  <a:cubicBezTo>
                    <a:pt x="70192" y="1"/>
                    <a:pt x="64260" y="544"/>
                    <a:pt x="58367" y="619"/>
                  </a:cubicBezTo>
                  <a:cubicBezTo>
                    <a:pt x="56294" y="644"/>
                    <a:pt x="51576" y="661"/>
                    <a:pt x="45656" y="661"/>
                  </a:cubicBezTo>
                  <a:cubicBezTo>
                    <a:pt x="29869" y="661"/>
                    <a:pt x="5537" y="544"/>
                    <a:pt x="32" y="175"/>
                  </a:cubicBezTo>
                  <a:lnTo>
                    <a:pt x="1" y="175"/>
                  </a:lnTo>
                  <a:cubicBezTo>
                    <a:pt x="1" y="175"/>
                    <a:pt x="1" y="207"/>
                    <a:pt x="1" y="207"/>
                  </a:cubicBezTo>
                  <a:cubicBezTo>
                    <a:pt x="96" y="6509"/>
                    <a:pt x="32" y="12843"/>
                    <a:pt x="64" y="19177"/>
                  </a:cubicBezTo>
                  <a:cubicBezTo>
                    <a:pt x="64" y="22977"/>
                    <a:pt x="64" y="26935"/>
                    <a:pt x="666" y="30767"/>
                  </a:cubicBezTo>
                  <a:cubicBezTo>
                    <a:pt x="3211" y="32316"/>
                    <a:pt x="5997" y="33165"/>
                    <a:pt x="8941" y="33165"/>
                  </a:cubicBezTo>
                  <a:cubicBezTo>
                    <a:pt x="9367" y="33165"/>
                    <a:pt x="9797" y="33147"/>
                    <a:pt x="10230" y="33111"/>
                  </a:cubicBezTo>
                  <a:cubicBezTo>
                    <a:pt x="10240" y="33107"/>
                    <a:pt x="10250" y="33106"/>
                    <a:pt x="10258" y="33106"/>
                  </a:cubicBezTo>
                  <a:cubicBezTo>
                    <a:pt x="10331" y="33106"/>
                    <a:pt x="10356" y="33213"/>
                    <a:pt x="10356" y="33269"/>
                  </a:cubicBezTo>
                  <a:cubicBezTo>
                    <a:pt x="9438" y="37829"/>
                    <a:pt x="11275" y="42612"/>
                    <a:pt x="14948" y="45398"/>
                  </a:cubicBezTo>
                  <a:cubicBezTo>
                    <a:pt x="16463" y="45592"/>
                    <a:pt x="22078" y="45661"/>
                    <a:pt x="29011" y="45661"/>
                  </a:cubicBezTo>
                  <a:cubicBezTo>
                    <a:pt x="42523" y="45661"/>
                    <a:pt x="61042" y="45397"/>
                    <a:pt x="63972" y="45272"/>
                  </a:cubicBezTo>
                  <a:cubicBezTo>
                    <a:pt x="69673" y="45050"/>
                    <a:pt x="75373" y="44828"/>
                    <a:pt x="81073" y="44638"/>
                  </a:cubicBezTo>
                  <a:lnTo>
                    <a:pt x="81168" y="44638"/>
                  </a:lnTo>
                  <a:cubicBezTo>
                    <a:pt x="81580" y="37069"/>
                    <a:pt x="81707" y="29501"/>
                    <a:pt x="81485" y="21900"/>
                  </a:cubicBezTo>
                  <a:cubicBezTo>
                    <a:pt x="81359" y="18100"/>
                    <a:pt x="81137" y="14300"/>
                    <a:pt x="80883" y="10499"/>
                  </a:cubicBezTo>
                  <a:cubicBezTo>
                    <a:pt x="80693" y="7079"/>
                    <a:pt x="80472" y="3564"/>
                    <a:pt x="80978" y="144"/>
                  </a:cubicBezTo>
                  <a:cubicBezTo>
                    <a:pt x="79359" y="41"/>
                    <a:pt x="77738" y="1"/>
                    <a:pt x="76117" y="1"/>
                  </a:cubicBezTo>
                  <a:close/>
                </a:path>
              </a:pathLst>
            </a:custGeom>
            <a:solidFill>
              <a:srgbClr val="A3D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62;p38"/>
            <p:cNvSpPr/>
            <p:nvPr/>
          </p:nvSpPr>
          <p:spPr>
            <a:xfrm>
              <a:off x="987064" y="1143970"/>
              <a:ext cx="2441631" cy="241061"/>
            </a:xfrm>
            <a:custGeom>
              <a:avLst/>
              <a:gdLst/>
              <a:ahLst/>
              <a:cxnLst/>
              <a:rect l="l" t="t" r="r" b="b"/>
              <a:pathLst>
                <a:path w="81232" h="8020" extrusionOk="0">
                  <a:moveTo>
                    <a:pt x="80176" y="0"/>
                  </a:moveTo>
                  <a:cubicBezTo>
                    <a:pt x="80149" y="0"/>
                    <a:pt x="80121" y="2"/>
                    <a:pt x="80091" y="6"/>
                  </a:cubicBezTo>
                  <a:cubicBezTo>
                    <a:pt x="72871" y="418"/>
                    <a:pt x="65587" y="481"/>
                    <a:pt x="58335" y="481"/>
                  </a:cubicBezTo>
                  <a:cubicBezTo>
                    <a:pt x="51535" y="452"/>
                    <a:pt x="13552" y="32"/>
                    <a:pt x="2862" y="32"/>
                  </a:cubicBezTo>
                  <a:cubicBezTo>
                    <a:pt x="2151" y="32"/>
                    <a:pt x="1561" y="34"/>
                    <a:pt x="1109" y="38"/>
                  </a:cubicBezTo>
                  <a:cubicBezTo>
                    <a:pt x="919" y="38"/>
                    <a:pt x="792" y="133"/>
                    <a:pt x="729" y="228"/>
                  </a:cubicBezTo>
                  <a:cubicBezTo>
                    <a:pt x="650" y="184"/>
                    <a:pt x="558" y="162"/>
                    <a:pt x="467" y="162"/>
                  </a:cubicBezTo>
                  <a:cubicBezTo>
                    <a:pt x="232" y="162"/>
                    <a:pt x="0" y="311"/>
                    <a:pt x="0" y="608"/>
                  </a:cubicBezTo>
                  <a:cubicBezTo>
                    <a:pt x="32" y="1875"/>
                    <a:pt x="127" y="3141"/>
                    <a:pt x="190" y="4408"/>
                  </a:cubicBezTo>
                  <a:cubicBezTo>
                    <a:pt x="222" y="4820"/>
                    <a:pt x="190" y="5263"/>
                    <a:pt x="254" y="5675"/>
                  </a:cubicBezTo>
                  <a:lnTo>
                    <a:pt x="254" y="5770"/>
                  </a:lnTo>
                  <a:cubicBezTo>
                    <a:pt x="190" y="5833"/>
                    <a:pt x="127" y="5928"/>
                    <a:pt x="127" y="6055"/>
                  </a:cubicBezTo>
                  <a:lnTo>
                    <a:pt x="95" y="7322"/>
                  </a:lnTo>
                  <a:cubicBezTo>
                    <a:pt x="95" y="7543"/>
                    <a:pt x="285" y="7702"/>
                    <a:pt x="507" y="7733"/>
                  </a:cubicBezTo>
                  <a:cubicBezTo>
                    <a:pt x="3159" y="7957"/>
                    <a:pt x="5831" y="8019"/>
                    <a:pt x="8509" y="8019"/>
                  </a:cubicBezTo>
                  <a:cubicBezTo>
                    <a:pt x="11523" y="8019"/>
                    <a:pt x="14543" y="7940"/>
                    <a:pt x="17545" y="7923"/>
                  </a:cubicBezTo>
                  <a:cubicBezTo>
                    <a:pt x="21155" y="7892"/>
                    <a:pt x="60267" y="7860"/>
                    <a:pt x="63877" y="7797"/>
                  </a:cubicBezTo>
                  <a:cubicBezTo>
                    <a:pt x="67022" y="7870"/>
                    <a:pt x="70156" y="7943"/>
                    <a:pt x="73286" y="7943"/>
                  </a:cubicBezTo>
                  <a:cubicBezTo>
                    <a:pt x="75577" y="7943"/>
                    <a:pt x="77866" y="7904"/>
                    <a:pt x="80155" y="7797"/>
                  </a:cubicBezTo>
                  <a:cubicBezTo>
                    <a:pt x="81041" y="7733"/>
                    <a:pt x="81200" y="6625"/>
                    <a:pt x="80598" y="6245"/>
                  </a:cubicBezTo>
                  <a:cubicBezTo>
                    <a:pt x="80946" y="6023"/>
                    <a:pt x="81041" y="5548"/>
                    <a:pt x="80883" y="5200"/>
                  </a:cubicBezTo>
                  <a:cubicBezTo>
                    <a:pt x="80851" y="3775"/>
                    <a:pt x="80725" y="2445"/>
                    <a:pt x="81105" y="988"/>
                  </a:cubicBezTo>
                  <a:cubicBezTo>
                    <a:pt x="81231" y="545"/>
                    <a:pt x="80915" y="228"/>
                    <a:pt x="80566" y="196"/>
                  </a:cubicBezTo>
                  <a:cubicBezTo>
                    <a:pt x="80484" y="86"/>
                    <a:pt x="80354" y="0"/>
                    <a:pt x="80176" y="0"/>
                  </a:cubicBezTo>
                  <a:close/>
                </a:path>
              </a:pathLst>
            </a:custGeom>
            <a:solidFill>
              <a:srgbClr val="95D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63;p38"/>
            <p:cNvSpPr/>
            <p:nvPr/>
          </p:nvSpPr>
          <p:spPr>
            <a:xfrm>
              <a:off x="992084" y="2058171"/>
              <a:ext cx="478275" cy="447256"/>
            </a:xfrm>
            <a:custGeom>
              <a:avLst/>
              <a:gdLst/>
              <a:ahLst/>
              <a:cxnLst/>
              <a:rect l="l" t="t" r="r" b="b"/>
              <a:pathLst>
                <a:path w="15912" h="14880" extrusionOk="0">
                  <a:moveTo>
                    <a:pt x="1575" y="1767"/>
                  </a:moveTo>
                  <a:cubicBezTo>
                    <a:pt x="1702" y="1830"/>
                    <a:pt x="1797" y="1862"/>
                    <a:pt x="1923" y="1925"/>
                  </a:cubicBezTo>
                  <a:cubicBezTo>
                    <a:pt x="1828" y="1957"/>
                    <a:pt x="1765" y="2052"/>
                    <a:pt x="1733" y="2115"/>
                  </a:cubicBezTo>
                  <a:cubicBezTo>
                    <a:pt x="1670" y="2020"/>
                    <a:pt x="1638" y="1893"/>
                    <a:pt x="1575" y="1767"/>
                  </a:cubicBezTo>
                  <a:close/>
                  <a:moveTo>
                    <a:pt x="1023" y="0"/>
                  </a:moveTo>
                  <a:cubicBezTo>
                    <a:pt x="417" y="0"/>
                    <a:pt x="0" y="883"/>
                    <a:pt x="593" y="1260"/>
                  </a:cubicBezTo>
                  <a:cubicBezTo>
                    <a:pt x="688" y="1830"/>
                    <a:pt x="973" y="2400"/>
                    <a:pt x="1195" y="2970"/>
                  </a:cubicBezTo>
                  <a:cubicBezTo>
                    <a:pt x="1290" y="3224"/>
                    <a:pt x="1385" y="3477"/>
                    <a:pt x="1512" y="3730"/>
                  </a:cubicBezTo>
                  <a:cubicBezTo>
                    <a:pt x="1353" y="3825"/>
                    <a:pt x="1258" y="4015"/>
                    <a:pt x="1322" y="4237"/>
                  </a:cubicBezTo>
                  <a:cubicBezTo>
                    <a:pt x="1575" y="5409"/>
                    <a:pt x="2145" y="6517"/>
                    <a:pt x="3000" y="7404"/>
                  </a:cubicBezTo>
                  <a:cubicBezTo>
                    <a:pt x="3539" y="8671"/>
                    <a:pt x="4172" y="9842"/>
                    <a:pt x="5122" y="10856"/>
                  </a:cubicBezTo>
                  <a:cubicBezTo>
                    <a:pt x="7561" y="13453"/>
                    <a:pt x="11329" y="14213"/>
                    <a:pt x="14686" y="14783"/>
                  </a:cubicBezTo>
                  <a:cubicBezTo>
                    <a:pt x="14739" y="14796"/>
                    <a:pt x="14786" y="14803"/>
                    <a:pt x="14829" y="14803"/>
                  </a:cubicBezTo>
                  <a:cubicBezTo>
                    <a:pt x="14891" y="14803"/>
                    <a:pt x="14947" y="14788"/>
                    <a:pt x="15003" y="14751"/>
                  </a:cubicBezTo>
                  <a:lnTo>
                    <a:pt x="15066" y="14814"/>
                  </a:lnTo>
                  <a:cubicBezTo>
                    <a:pt x="15103" y="14861"/>
                    <a:pt x="15148" y="14880"/>
                    <a:pt x="15194" y="14880"/>
                  </a:cubicBezTo>
                  <a:cubicBezTo>
                    <a:pt x="15304" y="14880"/>
                    <a:pt x="15415" y="14768"/>
                    <a:pt x="15415" y="14656"/>
                  </a:cubicBezTo>
                  <a:cubicBezTo>
                    <a:pt x="15510" y="14688"/>
                    <a:pt x="15605" y="14719"/>
                    <a:pt x="15700" y="14751"/>
                  </a:cubicBezTo>
                  <a:cubicBezTo>
                    <a:pt x="15712" y="14753"/>
                    <a:pt x="15723" y="14755"/>
                    <a:pt x="15734" y="14755"/>
                  </a:cubicBezTo>
                  <a:cubicBezTo>
                    <a:pt x="15866" y="14755"/>
                    <a:pt x="15912" y="14588"/>
                    <a:pt x="15795" y="14529"/>
                  </a:cubicBezTo>
                  <a:cubicBezTo>
                    <a:pt x="15700" y="14466"/>
                    <a:pt x="15605" y="14371"/>
                    <a:pt x="15510" y="14308"/>
                  </a:cubicBezTo>
                  <a:cubicBezTo>
                    <a:pt x="15492" y="14290"/>
                    <a:pt x="15472" y="14282"/>
                    <a:pt x="15452" y="14282"/>
                  </a:cubicBezTo>
                  <a:cubicBezTo>
                    <a:pt x="15401" y="14282"/>
                    <a:pt x="15351" y="14334"/>
                    <a:pt x="15351" y="14403"/>
                  </a:cubicBezTo>
                  <a:lnTo>
                    <a:pt x="15319" y="14403"/>
                  </a:lnTo>
                  <a:cubicBezTo>
                    <a:pt x="15351" y="14213"/>
                    <a:pt x="15288" y="13991"/>
                    <a:pt x="15066" y="13864"/>
                  </a:cubicBezTo>
                  <a:cubicBezTo>
                    <a:pt x="11393" y="11521"/>
                    <a:pt x="10917" y="6675"/>
                    <a:pt x="10886" y="2717"/>
                  </a:cubicBezTo>
                  <a:cubicBezTo>
                    <a:pt x="10886" y="2414"/>
                    <a:pt x="10625" y="2081"/>
                    <a:pt x="10297" y="2081"/>
                  </a:cubicBezTo>
                  <a:cubicBezTo>
                    <a:pt x="10282" y="2081"/>
                    <a:pt x="10267" y="2082"/>
                    <a:pt x="10252" y="2083"/>
                  </a:cubicBezTo>
                  <a:cubicBezTo>
                    <a:pt x="9893" y="2105"/>
                    <a:pt x="9535" y="2116"/>
                    <a:pt x="9178" y="2116"/>
                  </a:cubicBezTo>
                  <a:cubicBezTo>
                    <a:pt x="6424" y="2116"/>
                    <a:pt x="3765" y="1462"/>
                    <a:pt x="1353" y="88"/>
                  </a:cubicBezTo>
                  <a:cubicBezTo>
                    <a:pt x="1240" y="27"/>
                    <a:pt x="1129" y="0"/>
                    <a:pt x="1023" y="0"/>
                  </a:cubicBezTo>
                  <a:close/>
                </a:path>
              </a:pathLst>
            </a:custGeom>
            <a:solidFill>
              <a:srgbClr val="95D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64;p38"/>
            <p:cNvSpPr/>
            <p:nvPr/>
          </p:nvSpPr>
          <p:spPr>
            <a:xfrm>
              <a:off x="3306360" y="1768687"/>
              <a:ext cx="92818" cy="610227"/>
            </a:xfrm>
            <a:custGeom>
              <a:avLst/>
              <a:gdLst/>
              <a:ahLst/>
              <a:cxnLst/>
              <a:rect l="l" t="t" r="r" b="b"/>
              <a:pathLst>
                <a:path w="3088" h="20302" extrusionOk="0">
                  <a:moveTo>
                    <a:pt x="2221" y="1"/>
                  </a:moveTo>
                  <a:cubicBezTo>
                    <a:pt x="2122" y="1"/>
                    <a:pt x="2026" y="49"/>
                    <a:pt x="2011" y="155"/>
                  </a:cubicBezTo>
                  <a:cubicBezTo>
                    <a:pt x="1726" y="2055"/>
                    <a:pt x="1726" y="4019"/>
                    <a:pt x="1568" y="5919"/>
                  </a:cubicBezTo>
                  <a:cubicBezTo>
                    <a:pt x="1378" y="7883"/>
                    <a:pt x="1251" y="9878"/>
                    <a:pt x="1029" y="11841"/>
                  </a:cubicBezTo>
                  <a:cubicBezTo>
                    <a:pt x="776" y="13868"/>
                    <a:pt x="491" y="15895"/>
                    <a:pt x="174" y="17922"/>
                  </a:cubicBezTo>
                  <a:cubicBezTo>
                    <a:pt x="1" y="18992"/>
                    <a:pt x="144" y="20301"/>
                    <a:pt x="1379" y="20301"/>
                  </a:cubicBezTo>
                  <a:cubicBezTo>
                    <a:pt x="1495" y="20301"/>
                    <a:pt x="1621" y="20290"/>
                    <a:pt x="1758" y="20265"/>
                  </a:cubicBezTo>
                  <a:cubicBezTo>
                    <a:pt x="2423" y="20107"/>
                    <a:pt x="2708" y="19125"/>
                    <a:pt x="2264" y="18618"/>
                  </a:cubicBezTo>
                  <a:cubicBezTo>
                    <a:pt x="2264" y="18587"/>
                    <a:pt x="2264" y="18523"/>
                    <a:pt x="2264" y="18428"/>
                  </a:cubicBezTo>
                  <a:cubicBezTo>
                    <a:pt x="2296" y="18302"/>
                    <a:pt x="2328" y="18143"/>
                    <a:pt x="2328" y="17985"/>
                  </a:cubicBezTo>
                  <a:cubicBezTo>
                    <a:pt x="2391" y="17573"/>
                    <a:pt x="2423" y="17193"/>
                    <a:pt x="2486" y="16781"/>
                  </a:cubicBezTo>
                  <a:cubicBezTo>
                    <a:pt x="2581" y="16021"/>
                    <a:pt x="2644" y="15230"/>
                    <a:pt x="2739" y="14438"/>
                  </a:cubicBezTo>
                  <a:cubicBezTo>
                    <a:pt x="2866" y="12791"/>
                    <a:pt x="2961" y="11144"/>
                    <a:pt x="2993" y="9466"/>
                  </a:cubicBezTo>
                  <a:cubicBezTo>
                    <a:pt x="3088" y="6457"/>
                    <a:pt x="3088" y="3132"/>
                    <a:pt x="2454" y="155"/>
                  </a:cubicBezTo>
                  <a:cubicBezTo>
                    <a:pt x="2438" y="57"/>
                    <a:pt x="2328" y="1"/>
                    <a:pt x="2221" y="1"/>
                  </a:cubicBezTo>
                  <a:close/>
                </a:path>
              </a:pathLst>
            </a:custGeom>
            <a:solidFill>
              <a:srgbClr val="EEED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65;p38"/>
            <p:cNvSpPr/>
            <p:nvPr/>
          </p:nvSpPr>
          <p:spPr>
            <a:xfrm>
              <a:off x="1010869" y="2071276"/>
              <a:ext cx="411247" cy="429341"/>
            </a:xfrm>
            <a:custGeom>
              <a:avLst/>
              <a:gdLst/>
              <a:ahLst/>
              <a:cxnLst/>
              <a:rect l="l" t="t" r="r" b="b"/>
              <a:pathLst>
                <a:path w="13682" h="14284" extrusionOk="0">
                  <a:moveTo>
                    <a:pt x="0" y="1"/>
                  </a:moveTo>
                  <a:lnTo>
                    <a:pt x="0" y="1"/>
                  </a:lnTo>
                  <a:cubicBezTo>
                    <a:pt x="253" y="1426"/>
                    <a:pt x="538" y="2851"/>
                    <a:pt x="982" y="4213"/>
                  </a:cubicBezTo>
                  <a:cubicBezTo>
                    <a:pt x="2565" y="9248"/>
                    <a:pt x="6271" y="12573"/>
                    <a:pt x="11401" y="13840"/>
                  </a:cubicBezTo>
                  <a:cubicBezTo>
                    <a:pt x="12161" y="14030"/>
                    <a:pt x="12921" y="14157"/>
                    <a:pt x="13681" y="14283"/>
                  </a:cubicBezTo>
                  <a:cubicBezTo>
                    <a:pt x="10958" y="12035"/>
                    <a:pt x="9247" y="8646"/>
                    <a:pt x="9121" y="5099"/>
                  </a:cubicBezTo>
                  <a:cubicBezTo>
                    <a:pt x="9121" y="4593"/>
                    <a:pt x="9501" y="2661"/>
                    <a:pt x="9121" y="2408"/>
                  </a:cubicBezTo>
                  <a:cubicBezTo>
                    <a:pt x="9046" y="2361"/>
                    <a:pt x="8903" y="2345"/>
                    <a:pt x="8730" y="2345"/>
                  </a:cubicBezTo>
                  <a:cubicBezTo>
                    <a:pt x="8313" y="2345"/>
                    <a:pt x="7720" y="2439"/>
                    <a:pt x="7474" y="2439"/>
                  </a:cubicBezTo>
                  <a:cubicBezTo>
                    <a:pt x="6967" y="2408"/>
                    <a:pt x="6492" y="2376"/>
                    <a:pt x="5986" y="2281"/>
                  </a:cubicBezTo>
                  <a:cubicBezTo>
                    <a:pt x="3864" y="1996"/>
                    <a:pt x="1805" y="1204"/>
                    <a:pt x="0" y="1"/>
                  </a:cubicBezTo>
                  <a:close/>
                </a:path>
              </a:pathLst>
            </a:custGeom>
            <a:solidFill>
              <a:srgbClr val="A3D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6;p38"/>
            <p:cNvSpPr/>
            <p:nvPr/>
          </p:nvSpPr>
          <p:spPr>
            <a:xfrm>
              <a:off x="983247" y="1133300"/>
              <a:ext cx="2472109" cy="1383457"/>
            </a:xfrm>
            <a:custGeom>
              <a:avLst/>
              <a:gdLst/>
              <a:ahLst/>
              <a:cxnLst/>
              <a:rect l="l" t="t" r="r" b="b"/>
              <a:pathLst>
                <a:path w="82246" h="46027" extrusionOk="0">
                  <a:moveTo>
                    <a:pt x="951" y="31207"/>
                  </a:moveTo>
                  <a:lnTo>
                    <a:pt x="951" y="31207"/>
                  </a:lnTo>
                  <a:cubicBezTo>
                    <a:pt x="2724" y="32410"/>
                    <a:pt x="4783" y="33202"/>
                    <a:pt x="6936" y="33487"/>
                  </a:cubicBezTo>
                  <a:cubicBezTo>
                    <a:pt x="7411" y="33582"/>
                    <a:pt x="7918" y="33614"/>
                    <a:pt x="8393" y="33645"/>
                  </a:cubicBezTo>
                  <a:cubicBezTo>
                    <a:pt x="8417" y="33647"/>
                    <a:pt x="8444" y="33648"/>
                    <a:pt x="8474" y="33648"/>
                  </a:cubicBezTo>
                  <a:cubicBezTo>
                    <a:pt x="8763" y="33648"/>
                    <a:pt x="9315" y="33556"/>
                    <a:pt x="9694" y="33556"/>
                  </a:cubicBezTo>
                  <a:cubicBezTo>
                    <a:pt x="9847" y="33556"/>
                    <a:pt x="9972" y="33571"/>
                    <a:pt x="10040" y="33614"/>
                  </a:cubicBezTo>
                  <a:cubicBezTo>
                    <a:pt x="10420" y="33867"/>
                    <a:pt x="10040" y="35799"/>
                    <a:pt x="10071" y="36305"/>
                  </a:cubicBezTo>
                  <a:cubicBezTo>
                    <a:pt x="10166" y="39852"/>
                    <a:pt x="11877" y="43241"/>
                    <a:pt x="14600" y="45489"/>
                  </a:cubicBezTo>
                  <a:cubicBezTo>
                    <a:pt x="13840" y="45363"/>
                    <a:pt x="13080" y="45236"/>
                    <a:pt x="12320" y="45046"/>
                  </a:cubicBezTo>
                  <a:cubicBezTo>
                    <a:pt x="7221" y="43779"/>
                    <a:pt x="3484" y="40454"/>
                    <a:pt x="1901" y="35419"/>
                  </a:cubicBezTo>
                  <a:cubicBezTo>
                    <a:pt x="1489" y="34057"/>
                    <a:pt x="1172" y="32632"/>
                    <a:pt x="951" y="31207"/>
                  </a:cubicBezTo>
                  <a:close/>
                  <a:moveTo>
                    <a:pt x="76387" y="377"/>
                  </a:moveTo>
                  <a:cubicBezTo>
                    <a:pt x="78004" y="377"/>
                    <a:pt x="79619" y="417"/>
                    <a:pt x="81232" y="520"/>
                  </a:cubicBezTo>
                  <a:lnTo>
                    <a:pt x="81263" y="520"/>
                  </a:lnTo>
                  <a:cubicBezTo>
                    <a:pt x="80757" y="3908"/>
                    <a:pt x="80978" y="7423"/>
                    <a:pt x="81168" y="10812"/>
                  </a:cubicBezTo>
                  <a:cubicBezTo>
                    <a:pt x="81422" y="14612"/>
                    <a:pt x="81644" y="18381"/>
                    <a:pt x="81739" y="22181"/>
                  </a:cubicBezTo>
                  <a:cubicBezTo>
                    <a:pt x="81992" y="29718"/>
                    <a:pt x="81865" y="37287"/>
                    <a:pt x="81422" y="44793"/>
                  </a:cubicBezTo>
                  <a:lnTo>
                    <a:pt x="81358" y="44793"/>
                  </a:lnTo>
                  <a:cubicBezTo>
                    <a:pt x="75658" y="44983"/>
                    <a:pt x="69958" y="45204"/>
                    <a:pt x="64257" y="45426"/>
                  </a:cubicBezTo>
                  <a:cubicBezTo>
                    <a:pt x="61327" y="45552"/>
                    <a:pt x="42795" y="45815"/>
                    <a:pt x="29273" y="45815"/>
                  </a:cubicBezTo>
                  <a:cubicBezTo>
                    <a:pt x="22335" y="45815"/>
                    <a:pt x="16716" y="45746"/>
                    <a:pt x="15202" y="45553"/>
                  </a:cubicBezTo>
                  <a:cubicBezTo>
                    <a:pt x="11528" y="42766"/>
                    <a:pt x="9691" y="38015"/>
                    <a:pt x="10610" y="33487"/>
                  </a:cubicBezTo>
                  <a:cubicBezTo>
                    <a:pt x="10610" y="33392"/>
                    <a:pt x="10546" y="33297"/>
                    <a:pt x="10451" y="33297"/>
                  </a:cubicBezTo>
                  <a:cubicBezTo>
                    <a:pt x="9982" y="33340"/>
                    <a:pt x="9517" y="33362"/>
                    <a:pt x="9055" y="33362"/>
                  </a:cubicBezTo>
                  <a:cubicBezTo>
                    <a:pt x="6151" y="33362"/>
                    <a:pt x="3401" y="32515"/>
                    <a:pt x="887" y="30985"/>
                  </a:cubicBezTo>
                  <a:cubicBezTo>
                    <a:pt x="317" y="27185"/>
                    <a:pt x="317" y="23226"/>
                    <a:pt x="286" y="19426"/>
                  </a:cubicBezTo>
                  <a:cubicBezTo>
                    <a:pt x="254" y="13155"/>
                    <a:pt x="349" y="6853"/>
                    <a:pt x="254" y="551"/>
                  </a:cubicBezTo>
                  <a:lnTo>
                    <a:pt x="254" y="551"/>
                  </a:lnTo>
                  <a:cubicBezTo>
                    <a:pt x="5954" y="907"/>
                    <a:pt x="31660" y="1032"/>
                    <a:pt x="47363" y="1032"/>
                  </a:cubicBezTo>
                  <a:cubicBezTo>
                    <a:pt x="52597" y="1032"/>
                    <a:pt x="56720" y="1018"/>
                    <a:pt x="58620" y="995"/>
                  </a:cubicBezTo>
                  <a:cubicBezTo>
                    <a:pt x="64538" y="920"/>
                    <a:pt x="70476" y="377"/>
                    <a:pt x="76387" y="377"/>
                  </a:cubicBezTo>
                  <a:close/>
                  <a:moveTo>
                    <a:pt x="76536" y="0"/>
                  </a:moveTo>
                  <a:cubicBezTo>
                    <a:pt x="70565" y="0"/>
                    <a:pt x="64583" y="571"/>
                    <a:pt x="58620" y="646"/>
                  </a:cubicBezTo>
                  <a:cubicBezTo>
                    <a:pt x="57662" y="662"/>
                    <a:pt x="56144" y="669"/>
                    <a:pt x="54208" y="669"/>
                  </a:cubicBezTo>
                  <a:cubicBezTo>
                    <a:pt x="41258" y="669"/>
                    <a:pt x="9578" y="360"/>
                    <a:pt x="1201" y="360"/>
                  </a:cubicBezTo>
                  <a:cubicBezTo>
                    <a:pt x="855" y="360"/>
                    <a:pt x="549" y="360"/>
                    <a:pt x="286" y="361"/>
                  </a:cubicBezTo>
                  <a:cubicBezTo>
                    <a:pt x="191" y="361"/>
                    <a:pt x="159" y="456"/>
                    <a:pt x="191" y="488"/>
                  </a:cubicBezTo>
                  <a:cubicBezTo>
                    <a:pt x="127" y="488"/>
                    <a:pt x="96" y="520"/>
                    <a:pt x="96" y="583"/>
                  </a:cubicBezTo>
                  <a:cubicBezTo>
                    <a:pt x="1" y="6537"/>
                    <a:pt x="1" y="12490"/>
                    <a:pt x="32" y="18476"/>
                  </a:cubicBezTo>
                  <a:cubicBezTo>
                    <a:pt x="32" y="22561"/>
                    <a:pt x="1" y="26805"/>
                    <a:pt x="602" y="30890"/>
                  </a:cubicBezTo>
                  <a:cubicBezTo>
                    <a:pt x="571" y="30922"/>
                    <a:pt x="571" y="30985"/>
                    <a:pt x="602" y="31017"/>
                  </a:cubicBezTo>
                  <a:cubicBezTo>
                    <a:pt x="824" y="32283"/>
                    <a:pt x="1077" y="33519"/>
                    <a:pt x="1394" y="34754"/>
                  </a:cubicBezTo>
                  <a:cubicBezTo>
                    <a:pt x="2598" y="39092"/>
                    <a:pt x="5226" y="42576"/>
                    <a:pt x="9438" y="44381"/>
                  </a:cubicBezTo>
                  <a:cubicBezTo>
                    <a:pt x="11243" y="45141"/>
                    <a:pt x="13112" y="45584"/>
                    <a:pt x="15043" y="45806"/>
                  </a:cubicBezTo>
                  <a:cubicBezTo>
                    <a:pt x="15075" y="45838"/>
                    <a:pt x="15107" y="45869"/>
                    <a:pt x="15170" y="45901"/>
                  </a:cubicBezTo>
                  <a:cubicBezTo>
                    <a:pt x="15204" y="45923"/>
                    <a:pt x="15233" y="45934"/>
                    <a:pt x="15259" y="45934"/>
                  </a:cubicBezTo>
                  <a:cubicBezTo>
                    <a:pt x="15306" y="45934"/>
                    <a:pt x="15340" y="45899"/>
                    <a:pt x="15360" y="45838"/>
                  </a:cubicBezTo>
                  <a:cubicBezTo>
                    <a:pt x="16712" y="45979"/>
                    <a:pt x="23938" y="46027"/>
                    <a:pt x="32259" y="46027"/>
                  </a:cubicBezTo>
                  <a:cubicBezTo>
                    <a:pt x="44404" y="46027"/>
                    <a:pt x="58882" y="45926"/>
                    <a:pt x="60837" y="45869"/>
                  </a:cubicBezTo>
                  <a:cubicBezTo>
                    <a:pt x="67677" y="45616"/>
                    <a:pt x="74518" y="45394"/>
                    <a:pt x="81358" y="45109"/>
                  </a:cubicBezTo>
                  <a:cubicBezTo>
                    <a:pt x="81453" y="45109"/>
                    <a:pt x="81517" y="45014"/>
                    <a:pt x="81517" y="44951"/>
                  </a:cubicBezTo>
                  <a:cubicBezTo>
                    <a:pt x="81532" y="44958"/>
                    <a:pt x="81550" y="44962"/>
                    <a:pt x="81570" y="44962"/>
                  </a:cubicBezTo>
                  <a:cubicBezTo>
                    <a:pt x="81633" y="44962"/>
                    <a:pt x="81707" y="44921"/>
                    <a:pt x="81707" y="44824"/>
                  </a:cubicBezTo>
                  <a:cubicBezTo>
                    <a:pt x="82150" y="37382"/>
                    <a:pt x="82245" y="29908"/>
                    <a:pt x="82024" y="22434"/>
                  </a:cubicBezTo>
                  <a:cubicBezTo>
                    <a:pt x="81802" y="15087"/>
                    <a:pt x="80852" y="7772"/>
                    <a:pt x="81422" y="456"/>
                  </a:cubicBezTo>
                  <a:cubicBezTo>
                    <a:pt x="81422" y="456"/>
                    <a:pt x="81422" y="425"/>
                    <a:pt x="81390" y="425"/>
                  </a:cubicBezTo>
                  <a:cubicBezTo>
                    <a:pt x="81453" y="330"/>
                    <a:pt x="81390" y="171"/>
                    <a:pt x="81263" y="139"/>
                  </a:cubicBezTo>
                  <a:cubicBezTo>
                    <a:pt x="79689" y="40"/>
                    <a:pt x="78112" y="0"/>
                    <a:pt x="765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Metin kutusu 12"/>
          <p:cNvSpPr txBox="1"/>
          <p:nvPr/>
        </p:nvSpPr>
        <p:spPr>
          <a:xfrm>
            <a:off x="495606" y="2461634"/>
            <a:ext cx="3507699" cy="1107996"/>
          </a:xfrm>
          <a:prstGeom prst="rect">
            <a:avLst/>
          </a:prstGeom>
          <a:noFill/>
        </p:spPr>
        <p:txBody>
          <a:bodyPr wrap="square" lIns="0" tIns="0" rIns="0" bIns="0" rtlCol="0">
            <a:spAutoFit/>
          </a:bodyPr>
          <a:lstStyle/>
          <a:p>
            <a:pPr algn="ctr"/>
            <a:r>
              <a:rPr lang="tr-TR" sz="3600" dirty="0" smtClean="0"/>
              <a:t>Dinin etkilediği değerler</a:t>
            </a:r>
          </a:p>
        </p:txBody>
      </p:sp>
      <p:sp>
        <p:nvSpPr>
          <p:cNvPr id="14" name="Google Shape;1190;p39"/>
          <p:cNvSpPr/>
          <p:nvPr/>
        </p:nvSpPr>
        <p:spPr>
          <a:xfrm>
            <a:off x="7330398" y="1814489"/>
            <a:ext cx="2246166" cy="692002"/>
          </a:xfrm>
          <a:custGeom>
            <a:avLst/>
            <a:gdLst/>
            <a:ahLst/>
            <a:cxnLst/>
            <a:rect l="l" t="t" r="r" b="b"/>
            <a:pathLst>
              <a:path w="57134" h="28401" extrusionOk="0">
                <a:moveTo>
                  <a:pt x="27319" y="973"/>
                </a:moveTo>
                <a:cubicBezTo>
                  <a:pt x="28610" y="973"/>
                  <a:pt x="29913" y="1031"/>
                  <a:pt x="31208" y="1031"/>
                </a:cubicBezTo>
                <a:cubicBezTo>
                  <a:pt x="31324" y="1031"/>
                  <a:pt x="31440" y="1031"/>
                  <a:pt x="31557" y="1030"/>
                </a:cubicBezTo>
                <a:cubicBezTo>
                  <a:pt x="31757" y="1028"/>
                  <a:pt x="31957" y="1027"/>
                  <a:pt x="32157" y="1027"/>
                </a:cubicBezTo>
                <a:cubicBezTo>
                  <a:pt x="34616" y="1027"/>
                  <a:pt x="37075" y="1150"/>
                  <a:pt x="39533" y="1150"/>
                </a:cubicBezTo>
                <a:cubicBezTo>
                  <a:pt x="39766" y="1150"/>
                  <a:pt x="39999" y="1149"/>
                  <a:pt x="40231" y="1147"/>
                </a:cubicBezTo>
                <a:cubicBezTo>
                  <a:pt x="40386" y="1145"/>
                  <a:pt x="40541" y="1144"/>
                  <a:pt x="40696" y="1144"/>
                </a:cubicBezTo>
                <a:cubicBezTo>
                  <a:pt x="43825" y="1144"/>
                  <a:pt x="46933" y="1481"/>
                  <a:pt x="50029" y="1789"/>
                </a:cubicBezTo>
                <a:cubicBezTo>
                  <a:pt x="53496" y="2133"/>
                  <a:pt x="55184" y="4583"/>
                  <a:pt x="54992" y="8125"/>
                </a:cubicBezTo>
                <a:cubicBezTo>
                  <a:pt x="54937" y="9172"/>
                  <a:pt x="55318" y="10235"/>
                  <a:pt x="55348" y="11295"/>
                </a:cubicBezTo>
                <a:cubicBezTo>
                  <a:pt x="55408" y="13477"/>
                  <a:pt x="55121" y="15697"/>
                  <a:pt x="55429" y="17836"/>
                </a:cubicBezTo>
                <a:cubicBezTo>
                  <a:pt x="55783" y="20277"/>
                  <a:pt x="55482" y="22568"/>
                  <a:pt x="54658" y="24786"/>
                </a:cubicBezTo>
                <a:cubicBezTo>
                  <a:pt x="54231" y="25939"/>
                  <a:pt x="53006" y="26305"/>
                  <a:pt x="51795" y="26579"/>
                </a:cubicBezTo>
                <a:cubicBezTo>
                  <a:pt x="50975" y="26764"/>
                  <a:pt x="50155" y="26811"/>
                  <a:pt x="49336" y="26811"/>
                </a:cubicBezTo>
                <a:cubicBezTo>
                  <a:pt x="48504" y="26811"/>
                  <a:pt x="47673" y="26763"/>
                  <a:pt x="46842" y="26763"/>
                </a:cubicBezTo>
                <a:cubicBezTo>
                  <a:pt x="46656" y="26763"/>
                  <a:pt x="46469" y="26765"/>
                  <a:pt x="46283" y="26771"/>
                </a:cubicBezTo>
                <a:cubicBezTo>
                  <a:pt x="46024" y="26779"/>
                  <a:pt x="45765" y="26783"/>
                  <a:pt x="45506" y="26783"/>
                </a:cubicBezTo>
                <a:cubicBezTo>
                  <a:pt x="44350" y="26783"/>
                  <a:pt x="43192" y="26717"/>
                  <a:pt x="42036" y="26717"/>
                </a:cubicBezTo>
                <a:cubicBezTo>
                  <a:pt x="41725" y="26717"/>
                  <a:pt x="41413" y="26722"/>
                  <a:pt x="41101" y="26734"/>
                </a:cubicBezTo>
                <a:cubicBezTo>
                  <a:pt x="40957" y="26739"/>
                  <a:pt x="40813" y="26742"/>
                  <a:pt x="40669" y="26742"/>
                </a:cubicBezTo>
                <a:cubicBezTo>
                  <a:pt x="39464" y="26742"/>
                  <a:pt x="38267" y="26568"/>
                  <a:pt x="37059" y="26568"/>
                </a:cubicBezTo>
                <a:cubicBezTo>
                  <a:pt x="36582" y="26568"/>
                  <a:pt x="36104" y="26595"/>
                  <a:pt x="35622" y="26671"/>
                </a:cubicBezTo>
                <a:cubicBezTo>
                  <a:pt x="35249" y="26729"/>
                  <a:pt x="34876" y="26752"/>
                  <a:pt x="34503" y="26752"/>
                </a:cubicBezTo>
                <a:cubicBezTo>
                  <a:pt x="33263" y="26752"/>
                  <a:pt x="32018" y="26504"/>
                  <a:pt x="30766" y="26504"/>
                </a:cubicBezTo>
                <a:cubicBezTo>
                  <a:pt x="30477" y="26504"/>
                  <a:pt x="30187" y="26517"/>
                  <a:pt x="29897" y="26550"/>
                </a:cubicBezTo>
                <a:cubicBezTo>
                  <a:pt x="29006" y="26650"/>
                  <a:pt x="28109" y="26675"/>
                  <a:pt x="27210" y="26675"/>
                </a:cubicBezTo>
                <a:cubicBezTo>
                  <a:pt x="26349" y="26675"/>
                  <a:pt x="25486" y="26652"/>
                  <a:pt x="24626" y="26652"/>
                </a:cubicBezTo>
                <a:cubicBezTo>
                  <a:pt x="24360" y="26652"/>
                  <a:pt x="24093" y="26655"/>
                  <a:pt x="23827" y="26660"/>
                </a:cubicBezTo>
                <a:cubicBezTo>
                  <a:pt x="22930" y="26681"/>
                  <a:pt x="22009" y="26757"/>
                  <a:pt x="21089" y="26757"/>
                </a:cubicBezTo>
                <a:cubicBezTo>
                  <a:pt x="20585" y="26757"/>
                  <a:pt x="20081" y="26734"/>
                  <a:pt x="19581" y="26666"/>
                </a:cubicBezTo>
                <a:cubicBezTo>
                  <a:pt x="19369" y="26638"/>
                  <a:pt x="19158" y="26625"/>
                  <a:pt x="18949" y="26625"/>
                </a:cubicBezTo>
                <a:cubicBezTo>
                  <a:pt x="17518" y="26625"/>
                  <a:pt x="16157" y="27213"/>
                  <a:pt x="14724" y="27213"/>
                </a:cubicBezTo>
                <a:cubicBezTo>
                  <a:pt x="14679" y="27213"/>
                  <a:pt x="14634" y="27213"/>
                  <a:pt x="14589" y="27211"/>
                </a:cubicBezTo>
                <a:cubicBezTo>
                  <a:pt x="12043" y="27144"/>
                  <a:pt x="9496" y="27162"/>
                  <a:pt x="6952" y="27060"/>
                </a:cubicBezTo>
                <a:cubicBezTo>
                  <a:pt x="5805" y="27015"/>
                  <a:pt x="4665" y="26894"/>
                  <a:pt x="3508" y="26662"/>
                </a:cubicBezTo>
                <a:cubicBezTo>
                  <a:pt x="1365" y="26234"/>
                  <a:pt x="1089" y="24730"/>
                  <a:pt x="1211" y="23182"/>
                </a:cubicBezTo>
                <a:cubicBezTo>
                  <a:pt x="1568" y="18601"/>
                  <a:pt x="1242" y="14017"/>
                  <a:pt x="1450" y="9438"/>
                </a:cubicBezTo>
                <a:cubicBezTo>
                  <a:pt x="1501" y="8301"/>
                  <a:pt x="1299" y="7150"/>
                  <a:pt x="1374" y="6016"/>
                </a:cubicBezTo>
                <a:cubicBezTo>
                  <a:pt x="1578" y="2925"/>
                  <a:pt x="3881" y="2045"/>
                  <a:pt x="6869" y="2045"/>
                </a:cubicBezTo>
                <a:cubicBezTo>
                  <a:pt x="6905" y="2045"/>
                  <a:pt x="6940" y="2045"/>
                  <a:pt x="6976" y="2045"/>
                </a:cubicBezTo>
                <a:cubicBezTo>
                  <a:pt x="8692" y="1850"/>
                  <a:pt x="10739" y="1582"/>
                  <a:pt x="12793" y="1400"/>
                </a:cubicBezTo>
                <a:cubicBezTo>
                  <a:pt x="13270" y="1358"/>
                  <a:pt x="13750" y="1350"/>
                  <a:pt x="14230" y="1350"/>
                </a:cubicBezTo>
                <a:cubicBezTo>
                  <a:pt x="14503" y="1350"/>
                  <a:pt x="14775" y="1353"/>
                  <a:pt x="15048" y="1353"/>
                </a:cubicBezTo>
                <a:cubicBezTo>
                  <a:pt x="15414" y="1353"/>
                  <a:pt x="15780" y="1348"/>
                  <a:pt x="16145" y="1328"/>
                </a:cubicBezTo>
                <a:cubicBezTo>
                  <a:pt x="19086" y="1162"/>
                  <a:pt x="22027" y="1329"/>
                  <a:pt x="24980" y="1064"/>
                </a:cubicBezTo>
                <a:cubicBezTo>
                  <a:pt x="25752" y="995"/>
                  <a:pt x="26533" y="973"/>
                  <a:pt x="27319" y="973"/>
                </a:cubicBezTo>
                <a:close/>
                <a:moveTo>
                  <a:pt x="36679" y="1"/>
                </a:moveTo>
                <a:cubicBezTo>
                  <a:pt x="35919" y="1"/>
                  <a:pt x="35159" y="20"/>
                  <a:pt x="34397" y="68"/>
                </a:cubicBezTo>
                <a:cubicBezTo>
                  <a:pt x="32353" y="200"/>
                  <a:pt x="30290" y="270"/>
                  <a:pt x="28255" y="270"/>
                </a:cubicBezTo>
                <a:cubicBezTo>
                  <a:pt x="28114" y="270"/>
                  <a:pt x="27972" y="270"/>
                  <a:pt x="27831" y="269"/>
                </a:cubicBezTo>
                <a:cubicBezTo>
                  <a:pt x="24957" y="255"/>
                  <a:pt x="22082" y="119"/>
                  <a:pt x="19205" y="119"/>
                </a:cubicBezTo>
                <a:cubicBezTo>
                  <a:pt x="18170" y="119"/>
                  <a:pt x="17134" y="137"/>
                  <a:pt x="16098" y="184"/>
                </a:cubicBezTo>
                <a:cubicBezTo>
                  <a:pt x="14053" y="277"/>
                  <a:pt x="12007" y="405"/>
                  <a:pt x="9960" y="453"/>
                </a:cubicBezTo>
                <a:cubicBezTo>
                  <a:pt x="8181" y="495"/>
                  <a:pt x="6410" y="446"/>
                  <a:pt x="4695" y="1082"/>
                </a:cubicBezTo>
                <a:cubicBezTo>
                  <a:pt x="3884" y="1385"/>
                  <a:pt x="2744" y="1268"/>
                  <a:pt x="2220" y="1800"/>
                </a:cubicBezTo>
                <a:cubicBezTo>
                  <a:pt x="764" y="3278"/>
                  <a:pt x="105" y="5172"/>
                  <a:pt x="155" y="7310"/>
                </a:cubicBezTo>
                <a:cubicBezTo>
                  <a:pt x="224" y="10326"/>
                  <a:pt x="105" y="13342"/>
                  <a:pt x="245" y="16362"/>
                </a:cubicBezTo>
                <a:cubicBezTo>
                  <a:pt x="350" y="18632"/>
                  <a:pt x="68" y="20916"/>
                  <a:pt x="29" y="23197"/>
                </a:cubicBezTo>
                <a:cubicBezTo>
                  <a:pt x="1" y="24866"/>
                  <a:pt x="365" y="26410"/>
                  <a:pt x="1793" y="27526"/>
                </a:cubicBezTo>
                <a:cubicBezTo>
                  <a:pt x="2448" y="28038"/>
                  <a:pt x="3162" y="28116"/>
                  <a:pt x="3887" y="28116"/>
                </a:cubicBezTo>
                <a:cubicBezTo>
                  <a:pt x="4204" y="28116"/>
                  <a:pt x="4524" y="28101"/>
                  <a:pt x="4841" y="28101"/>
                </a:cubicBezTo>
                <a:cubicBezTo>
                  <a:pt x="5052" y="28101"/>
                  <a:pt x="5262" y="28107"/>
                  <a:pt x="5469" y="28129"/>
                </a:cubicBezTo>
                <a:cubicBezTo>
                  <a:pt x="7006" y="28291"/>
                  <a:pt x="8547" y="28401"/>
                  <a:pt x="10089" y="28401"/>
                </a:cubicBezTo>
                <a:cubicBezTo>
                  <a:pt x="10624" y="28401"/>
                  <a:pt x="11159" y="28387"/>
                  <a:pt x="11694" y="28358"/>
                </a:cubicBezTo>
                <a:cubicBezTo>
                  <a:pt x="13967" y="28234"/>
                  <a:pt x="16236" y="27965"/>
                  <a:pt x="18509" y="27890"/>
                </a:cubicBezTo>
                <a:cubicBezTo>
                  <a:pt x="18955" y="27875"/>
                  <a:pt x="19401" y="27869"/>
                  <a:pt x="19847" y="27869"/>
                </a:cubicBezTo>
                <a:cubicBezTo>
                  <a:pt x="21481" y="27869"/>
                  <a:pt x="23118" y="27947"/>
                  <a:pt x="24752" y="27950"/>
                </a:cubicBezTo>
                <a:cubicBezTo>
                  <a:pt x="24782" y="27950"/>
                  <a:pt x="24813" y="27950"/>
                  <a:pt x="24843" y="27950"/>
                </a:cubicBezTo>
                <a:cubicBezTo>
                  <a:pt x="26585" y="27950"/>
                  <a:pt x="28333" y="27865"/>
                  <a:pt x="30074" y="27865"/>
                </a:cubicBezTo>
                <a:cubicBezTo>
                  <a:pt x="30931" y="27865"/>
                  <a:pt x="31786" y="27886"/>
                  <a:pt x="32638" y="27947"/>
                </a:cubicBezTo>
                <a:cubicBezTo>
                  <a:pt x="35838" y="28176"/>
                  <a:pt x="39041" y="28014"/>
                  <a:pt x="42244" y="28273"/>
                </a:cubicBezTo>
                <a:cubicBezTo>
                  <a:pt x="43449" y="28370"/>
                  <a:pt x="44659" y="28400"/>
                  <a:pt x="45899" y="28400"/>
                </a:cubicBezTo>
                <a:cubicBezTo>
                  <a:pt x="47844" y="28400"/>
                  <a:pt x="49861" y="28327"/>
                  <a:pt x="52042" y="28327"/>
                </a:cubicBezTo>
                <a:cubicBezTo>
                  <a:pt x="52074" y="28341"/>
                  <a:pt x="52106" y="28347"/>
                  <a:pt x="52139" y="28347"/>
                </a:cubicBezTo>
                <a:cubicBezTo>
                  <a:pt x="52489" y="28347"/>
                  <a:pt x="52865" y="27613"/>
                  <a:pt x="53469" y="27450"/>
                </a:cubicBezTo>
                <a:cubicBezTo>
                  <a:pt x="55085" y="27011"/>
                  <a:pt x="56455" y="25256"/>
                  <a:pt x="56555" y="23811"/>
                </a:cubicBezTo>
                <a:cubicBezTo>
                  <a:pt x="56721" y="21410"/>
                  <a:pt x="56835" y="19013"/>
                  <a:pt x="56796" y="16603"/>
                </a:cubicBezTo>
                <a:cubicBezTo>
                  <a:pt x="56769" y="14865"/>
                  <a:pt x="57133" y="13086"/>
                  <a:pt x="56862" y="11400"/>
                </a:cubicBezTo>
                <a:cubicBezTo>
                  <a:pt x="56605" y="9793"/>
                  <a:pt x="56503" y="8167"/>
                  <a:pt x="56319" y="6566"/>
                </a:cubicBezTo>
                <a:cubicBezTo>
                  <a:pt x="55994" y="3739"/>
                  <a:pt x="53652" y="918"/>
                  <a:pt x="50844" y="611"/>
                </a:cubicBezTo>
                <a:cubicBezTo>
                  <a:pt x="48614" y="368"/>
                  <a:pt x="46377" y="301"/>
                  <a:pt x="44131" y="256"/>
                </a:cubicBezTo>
                <a:cubicBezTo>
                  <a:pt x="41646" y="206"/>
                  <a:pt x="39166" y="1"/>
                  <a:pt x="36679"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 name="Google Shape;1194;p39"/>
          <p:cNvSpPr/>
          <p:nvPr/>
        </p:nvSpPr>
        <p:spPr>
          <a:xfrm>
            <a:off x="7353405" y="1854073"/>
            <a:ext cx="2150200" cy="603084"/>
          </a:xfrm>
          <a:custGeom>
            <a:avLst/>
            <a:gdLst/>
            <a:ahLst/>
            <a:cxnLst/>
            <a:rect l="l" t="t" r="r" b="b"/>
            <a:pathLst>
              <a:path w="54694" h="26242" extrusionOk="0">
                <a:moveTo>
                  <a:pt x="26230" y="1"/>
                </a:moveTo>
                <a:cubicBezTo>
                  <a:pt x="25444" y="1"/>
                  <a:pt x="24663" y="23"/>
                  <a:pt x="23891" y="92"/>
                </a:cubicBezTo>
                <a:cubicBezTo>
                  <a:pt x="20938" y="357"/>
                  <a:pt x="17997" y="190"/>
                  <a:pt x="15056" y="356"/>
                </a:cubicBezTo>
                <a:cubicBezTo>
                  <a:pt x="14691" y="376"/>
                  <a:pt x="14325" y="381"/>
                  <a:pt x="13959" y="381"/>
                </a:cubicBezTo>
                <a:cubicBezTo>
                  <a:pt x="13686" y="381"/>
                  <a:pt x="13414" y="378"/>
                  <a:pt x="13141" y="378"/>
                </a:cubicBezTo>
                <a:cubicBezTo>
                  <a:pt x="12661" y="378"/>
                  <a:pt x="12181" y="386"/>
                  <a:pt x="11704" y="428"/>
                </a:cubicBezTo>
                <a:cubicBezTo>
                  <a:pt x="9650" y="610"/>
                  <a:pt x="7603" y="878"/>
                  <a:pt x="5887" y="1073"/>
                </a:cubicBezTo>
                <a:cubicBezTo>
                  <a:pt x="5851" y="1073"/>
                  <a:pt x="5816" y="1073"/>
                  <a:pt x="5780" y="1073"/>
                </a:cubicBezTo>
                <a:cubicBezTo>
                  <a:pt x="2792" y="1073"/>
                  <a:pt x="489" y="1953"/>
                  <a:pt x="285" y="5044"/>
                </a:cubicBezTo>
                <a:cubicBezTo>
                  <a:pt x="210" y="6178"/>
                  <a:pt x="412" y="7329"/>
                  <a:pt x="361" y="8466"/>
                </a:cubicBezTo>
                <a:cubicBezTo>
                  <a:pt x="153" y="13045"/>
                  <a:pt x="479" y="17629"/>
                  <a:pt x="122" y="22210"/>
                </a:cubicBezTo>
                <a:cubicBezTo>
                  <a:pt x="0" y="23758"/>
                  <a:pt x="276" y="25262"/>
                  <a:pt x="2419" y="25690"/>
                </a:cubicBezTo>
                <a:cubicBezTo>
                  <a:pt x="3576" y="25922"/>
                  <a:pt x="4716" y="26043"/>
                  <a:pt x="5863" y="26088"/>
                </a:cubicBezTo>
                <a:cubicBezTo>
                  <a:pt x="8407" y="26190"/>
                  <a:pt x="10954" y="26172"/>
                  <a:pt x="13500" y="26239"/>
                </a:cubicBezTo>
                <a:cubicBezTo>
                  <a:pt x="13545" y="26241"/>
                  <a:pt x="13590" y="26241"/>
                  <a:pt x="13635" y="26241"/>
                </a:cubicBezTo>
                <a:cubicBezTo>
                  <a:pt x="15068" y="26241"/>
                  <a:pt x="16429" y="25653"/>
                  <a:pt x="17860" y="25653"/>
                </a:cubicBezTo>
                <a:cubicBezTo>
                  <a:pt x="18069" y="25653"/>
                  <a:pt x="18280" y="25666"/>
                  <a:pt x="18492" y="25694"/>
                </a:cubicBezTo>
                <a:cubicBezTo>
                  <a:pt x="18992" y="25762"/>
                  <a:pt x="19496" y="25785"/>
                  <a:pt x="20000" y="25785"/>
                </a:cubicBezTo>
                <a:cubicBezTo>
                  <a:pt x="20920" y="25785"/>
                  <a:pt x="21841" y="25709"/>
                  <a:pt x="22738" y="25688"/>
                </a:cubicBezTo>
                <a:cubicBezTo>
                  <a:pt x="23004" y="25683"/>
                  <a:pt x="23271" y="25680"/>
                  <a:pt x="23537" y="25680"/>
                </a:cubicBezTo>
                <a:cubicBezTo>
                  <a:pt x="24397" y="25680"/>
                  <a:pt x="25260" y="25703"/>
                  <a:pt x="26121" y="25703"/>
                </a:cubicBezTo>
                <a:cubicBezTo>
                  <a:pt x="27020" y="25703"/>
                  <a:pt x="27917" y="25678"/>
                  <a:pt x="28808" y="25578"/>
                </a:cubicBezTo>
                <a:cubicBezTo>
                  <a:pt x="29098" y="25545"/>
                  <a:pt x="29388" y="25532"/>
                  <a:pt x="29677" y="25532"/>
                </a:cubicBezTo>
                <a:cubicBezTo>
                  <a:pt x="30929" y="25532"/>
                  <a:pt x="32174" y="25780"/>
                  <a:pt x="33414" y="25780"/>
                </a:cubicBezTo>
                <a:cubicBezTo>
                  <a:pt x="33787" y="25780"/>
                  <a:pt x="34160" y="25757"/>
                  <a:pt x="34533" y="25699"/>
                </a:cubicBezTo>
                <a:cubicBezTo>
                  <a:pt x="35015" y="25623"/>
                  <a:pt x="35493" y="25596"/>
                  <a:pt x="35970" y="25596"/>
                </a:cubicBezTo>
                <a:cubicBezTo>
                  <a:pt x="37178" y="25596"/>
                  <a:pt x="38375" y="25770"/>
                  <a:pt x="39580" y="25770"/>
                </a:cubicBezTo>
                <a:cubicBezTo>
                  <a:pt x="39724" y="25770"/>
                  <a:pt x="39868" y="25767"/>
                  <a:pt x="40012" y="25762"/>
                </a:cubicBezTo>
                <a:cubicBezTo>
                  <a:pt x="40324" y="25750"/>
                  <a:pt x="40636" y="25745"/>
                  <a:pt x="40947" y="25745"/>
                </a:cubicBezTo>
                <a:cubicBezTo>
                  <a:pt x="42103" y="25745"/>
                  <a:pt x="43261" y="25811"/>
                  <a:pt x="44417" y="25811"/>
                </a:cubicBezTo>
                <a:cubicBezTo>
                  <a:pt x="44676" y="25811"/>
                  <a:pt x="44935" y="25807"/>
                  <a:pt x="45194" y="25799"/>
                </a:cubicBezTo>
                <a:cubicBezTo>
                  <a:pt x="45380" y="25793"/>
                  <a:pt x="45567" y="25791"/>
                  <a:pt x="45753" y="25791"/>
                </a:cubicBezTo>
                <a:cubicBezTo>
                  <a:pt x="46584" y="25791"/>
                  <a:pt x="47415" y="25839"/>
                  <a:pt x="48247" y="25839"/>
                </a:cubicBezTo>
                <a:cubicBezTo>
                  <a:pt x="49066" y="25839"/>
                  <a:pt x="49886" y="25792"/>
                  <a:pt x="50706" y="25607"/>
                </a:cubicBezTo>
                <a:cubicBezTo>
                  <a:pt x="51917" y="25333"/>
                  <a:pt x="53142" y="24967"/>
                  <a:pt x="53569" y="23814"/>
                </a:cubicBezTo>
                <a:cubicBezTo>
                  <a:pt x="54393" y="21596"/>
                  <a:pt x="54694" y="19305"/>
                  <a:pt x="54340" y="16864"/>
                </a:cubicBezTo>
                <a:cubicBezTo>
                  <a:pt x="54032" y="14725"/>
                  <a:pt x="54319" y="12505"/>
                  <a:pt x="54259" y="10323"/>
                </a:cubicBezTo>
                <a:cubicBezTo>
                  <a:pt x="54229" y="9263"/>
                  <a:pt x="53848" y="8200"/>
                  <a:pt x="53903" y="7153"/>
                </a:cubicBezTo>
                <a:cubicBezTo>
                  <a:pt x="54095" y="3611"/>
                  <a:pt x="52407" y="1161"/>
                  <a:pt x="48940" y="817"/>
                </a:cubicBezTo>
                <a:cubicBezTo>
                  <a:pt x="45844" y="509"/>
                  <a:pt x="42736" y="172"/>
                  <a:pt x="39607" y="172"/>
                </a:cubicBezTo>
                <a:cubicBezTo>
                  <a:pt x="39452" y="172"/>
                  <a:pt x="39297" y="173"/>
                  <a:pt x="39142" y="175"/>
                </a:cubicBezTo>
                <a:cubicBezTo>
                  <a:pt x="38910" y="177"/>
                  <a:pt x="38677" y="178"/>
                  <a:pt x="38444" y="178"/>
                </a:cubicBezTo>
                <a:cubicBezTo>
                  <a:pt x="35986" y="178"/>
                  <a:pt x="33527" y="55"/>
                  <a:pt x="31068" y="55"/>
                </a:cubicBezTo>
                <a:cubicBezTo>
                  <a:pt x="30868" y="55"/>
                  <a:pt x="30668" y="56"/>
                  <a:pt x="30468" y="58"/>
                </a:cubicBezTo>
                <a:cubicBezTo>
                  <a:pt x="30351" y="59"/>
                  <a:pt x="30235" y="59"/>
                  <a:pt x="30119" y="59"/>
                </a:cubicBezTo>
                <a:cubicBezTo>
                  <a:pt x="28824" y="59"/>
                  <a:pt x="27521" y="1"/>
                  <a:pt x="26230" y="1"/>
                </a:cubicBezTo>
                <a:close/>
              </a:path>
            </a:pathLst>
          </a:custGeom>
          <a:solidFill>
            <a:srgbClr val="A6DFDA"/>
          </a:solidFill>
          <a:ln>
            <a:noFill/>
          </a:ln>
        </p:spPr>
        <p:txBody>
          <a:bodyPr spcFirstLastPara="1" wrap="square" lIns="91425" tIns="91425" rIns="91425" bIns="91425" anchor="ctr" anchorCtr="0">
            <a:noAutofit/>
          </a:bodyPr>
          <a:lstStyle/>
          <a:p>
            <a:pPr algn="ctr">
              <a:buClr>
                <a:srgbClr val="000000"/>
              </a:buClr>
              <a:buSzPts val="1100"/>
              <a:buFont typeface="Arial"/>
              <a:buNone/>
            </a:pPr>
            <a:r>
              <a:rPr lang="tr-TR" sz="2800" kern="0" dirty="0" smtClean="0">
                <a:solidFill>
                  <a:srgbClr val="000000"/>
                </a:solidFill>
                <a:ea typeface="Permanent Marker"/>
                <a:cs typeface="Permanent Marker"/>
                <a:sym typeface="Permanent Marker"/>
              </a:rPr>
              <a:t>Merhamet</a:t>
            </a:r>
            <a:endParaRPr sz="3600" kern="0" dirty="0">
              <a:solidFill>
                <a:srgbClr val="000000"/>
              </a:solidFill>
              <a:cs typeface="Arial"/>
              <a:sym typeface="Arial"/>
            </a:endParaRPr>
          </a:p>
        </p:txBody>
      </p:sp>
      <p:sp>
        <p:nvSpPr>
          <p:cNvPr id="16" name="Google Shape;1190;p39"/>
          <p:cNvSpPr/>
          <p:nvPr/>
        </p:nvSpPr>
        <p:spPr>
          <a:xfrm>
            <a:off x="5063447" y="3795689"/>
            <a:ext cx="2863073" cy="749133"/>
          </a:xfrm>
          <a:custGeom>
            <a:avLst/>
            <a:gdLst/>
            <a:ahLst/>
            <a:cxnLst/>
            <a:rect l="l" t="t" r="r" b="b"/>
            <a:pathLst>
              <a:path w="57134" h="28401" extrusionOk="0">
                <a:moveTo>
                  <a:pt x="27319" y="973"/>
                </a:moveTo>
                <a:cubicBezTo>
                  <a:pt x="28610" y="973"/>
                  <a:pt x="29913" y="1031"/>
                  <a:pt x="31208" y="1031"/>
                </a:cubicBezTo>
                <a:cubicBezTo>
                  <a:pt x="31324" y="1031"/>
                  <a:pt x="31440" y="1031"/>
                  <a:pt x="31557" y="1030"/>
                </a:cubicBezTo>
                <a:cubicBezTo>
                  <a:pt x="31757" y="1028"/>
                  <a:pt x="31957" y="1027"/>
                  <a:pt x="32157" y="1027"/>
                </a:cubicBezTo>
                <a:cubicBezTo>
                  <a:pt x="34616" y="1027"/>
                  <a:pt x="37075" y="1150"/>
                  <a:pt x="39533" y="1150"/>
                </a:cubicBezTo>
                <a:cubicBezTo>
                  <a:pt x="39766" y="1150"/>
                  <a:pt x="39999" y="1149"/>
                  <a:pt x="40231" y="1147"/>
                </a:cubicBezTo>
                <a:cubicBezTo>
                  <a:pt x="40386" y="1145"/>
                  <a:pt x="40541" y="1144"/>
                  <a:pt x="40696" y="1144"/>
                </a:cubicBezTo>
                <a:cubicBezTo>
                  <a:pt x="43825" y="1144"/>
                  <a:pt x="46933" y="1481"/>
                  <a:pt x="50029" y="1789"/>
                </a:cubicBezTo>
                <a:cubicBezTo>
                  <a:pt x="53496" y="2133"/>
                  <a:pt x="55184" y="4583"/>
                  <a:pt x="54992" y="8125"/>
                </a:cubicBezTo>
                <a:cubicBezTo>
                  <a:pt x="54937" y="9172"/>
                  <a:pt x="55318" y="10235"/>
                  <a:pt x="55348" y="11295"/>
                </a:cubicBezTo>
                <a:cubicBezTo>
                  <a:pt x="55408" y="13477"/>
                  <a:pt x="55121" y="15697"/>
                  <a:pt x="55429" y="17836"/>
                </a:cubicBezTo>
                <a:cubicBezTo>
                  <a:pt x="55783" y="20277"/>
                  <a:pt x="55482" y="22568"/>
                  <a:pt x="54658" y="24786"/>
                </a:cubicBezTo>
                <a:cubicBezTo>
                  <a:pt x="54231" y="25939"/>
                  <a:pt x="53006" y="26305"/>
                  <a:pt x="51795" y="26579"/>
                </a:cubicBezTo>
                <a:cubicBezTo>
                  <a:pt x="50975" y="26764"/>
                  <a:pt x="50155" y="26811"/>
                  <a:pt x="49336" y="26811"/>
                </a:cubicBezTo>
                <a:cubicBezTo>
                  <a:pt x="48504" y="26811"/>
                  <a:pt x="47673" y="26763"/>
                  <a:pt x="46842" y="26763"/>
                </a:cubicBezTo>
                <a:cubicBezTo>
                  <a:pt x="46656" y="26763"/>
                  <a:pt x="46469" y="26765"/>
                  <a:pt x="46283" y="26771"/>
                </a:cubicBezTo>
                <a:cubicBezTo>
                  <a:pt x="46024" y="26779"/>
                  <a:pt x="45765" y="26783"/>
                  <a:pt x="45506" y="26783"/>
                </a:cubicBezTo>
                <a:cubicBezTo>
                  <a:pt x="44350" y="26783"/>
                  <a:pt x="43192" y="26717"/>
                  <a:pt x="42036" y="26717"/>
                </a:cubicBezTo>
                <a:cubicBezTo>
                  <a:pt x="41725" y="26717"/>
                  <a:pt x="41413" y="26722"/>
                  <a:pt x="41101" y="26734"/>
                </a:cubicBezTo>
                <a:cubicBezTo>
                  <a:pt x="40957" y="26739"/>
                  <a:pt x="40813" y="26742"/>
                  <a:pt x="40669" y="26742"/>
                </a:cubicBezTo>
                <a:cubicBezTo>
                  <a:pt x="39464" y="26742"/>
                  <a:pt x="38267" y="26568"/>
                  <a:pt x="37059" y="26568"/>
                </a:cubicBezTo>
                <a:cubicBezTo>
                  <a:pt x="36582" y="26568"/>
                  <a:pt x="36104" y="26595"/>
                  <a:pt x="35622" y="26671"/>
                </a:cubicBezTo>
                <a:cubicBezTo>
                  <a:pt x="35249" y="26729"/>
                  <a:pt x="34876" y="26752"/>
                  <a:pt x="34503" y="26752"/>
                </a:cubicBezTo>
                <a:cubicBezTo>
                  <a:pt x="33263" y="26752"/>
                  <a:pt x="32018" y="26504"/>
                  <a:pt x="30766" y="26504"/>
                </a:cubicBezTo>
                <a:cubicBezTo>
                  <a:pt x="30477" y="26504"/>
                  <a:pt x="30187" y="26517"/>
                  <a:pt x="29897" y="26550"/>
                </a:cubicBezTo>
                <a:cubicBezTo>
                  <a:pt x="29006" y="26650"/>
                  <a:pt x="28109" y="26675"/>
                  <a:pt x="27210" y="26675"/>
                </a:cubicBezTo>
                <a:cubicBezTo>
                  <a:pt x="26349" y="26675"/>
                  <a:pt x="25486" y="26652"/>
                  <a:pt x="24626" y="26652"/>
                </a:cubicBezTo>
                <a:cubicBezTo>
                  <a:pt x="24360" y="26652"/>
                  <a:pt x="24093" y="26655"/>
                  <a:pt x="23827" y="26660"/>
                </a:cubicBezTo>
                <a:cubicBezTo>
                  <a:pt x="22930" y="26681"/>
                  <a:pt x="22009" y="26757"/>
                  <a:pt x="21089" y="26757"/>
                </a:cubicBezTo>
                <a:cubicBezTo>
                  <a:pt x="20585" y="26757"/>
                  <a:pt x="20081" y="26734"/>
                  <a:pt x="19581" y="26666"/>
                </a:cubicBezTo>
                <a:cubicBezTo>
                  <a:pt x="19369" y="26638"/>
                  <a:pt x="19158" y="26625"/>
                  <a:pt x="18949" y="26625"/>
                </a:cubicBezTo>
                <a:cubicBezTo>
                  <a:pt x="17518" y="26625"/>
                  <a:pt x="16157" y="27213"/>
                  <a:pt x="14724" y="27213"/>
                </a:cubicBezTo>
                <a:cubicBezTo>
                  <a:pt x="14679" y="27213"/>
                  <a:pt x="14634" y="27213"/>
                  <a:pt x="14589" y="27211"/>
                </a:cubicBezTo>
                <a:cubicBezTo>
                  <a:pt x="12043" y="27144"/>
                  <a:pt x="9496" y="27162"/>
                  <a:pt x="6952" y="27060"/>
                </a:cubicBezTo>
                <a:cubicBezTo>
                  <a:pt x="5805" y="27015"/>
                  <a:pt x="4665" y="26894"/>
                  <a:pt x="3508" y="26662"/>
                </a:cubicBezTo>
                <a:cubicBezTo>
                  <a:pt x="1365" y="26234"/>
                  <a:pt x="1089" y="24730"/>
                  <a:pt x="1211" y="23182"/>
                </a:cubicBezTo>
                <a:cubicBezTo>
                  <a:pt x="1568" y="18601"/>
                  <a:pt x="1242" y="14017"/>
                  <a:pt x="1450" y="9438"/>
                </a:cubicBezTo>
                <a:cubicBezTo>
                  <a:pt x="1501" y="8301"/>
                  <a:pt x="1299" y="7150"/>
                  <a:pt x="1374" y="6016"/>
                </a:cubicBezTo>
                <a:cubicBezTo>
                  <a:pt x="1578" y="2925"/>
                  <a:pt x="3881" y="2045"/>
                  <a:pt x="6869" y="2045"/>
                </a:cubicBezTo>
                <a:cubicBezTo>
                  <a:pt x="6905" y="2045"/>
                  <a:pt x="6940" y="2045"/>
                  <a:pt x="6976" y="2045"/>
                </a:cubicBezTo>
                <a:cubicBezTo>
                  <a:pt x="8692" y="1850"/>
                  <a:pt x="10739" y="1582"/>
                  <a:pt x="12793" y="1400"/>
                </a:cubicBezTo>
                <a:cubicBezTo>
                  <a:pt x="13270" y="1358"/>
                  <a:pt x="13750" y="1350"/>
                  <a:pt x="14230" y="1350"/>
                </a:cubicBezTo>
                <a:cubicBezTo>
                  <a:pt x="14503" y="1350"/>
                  <a:pt x="14775" y="1353"/>
                  <a:pt x="15048" y="1353"/>
                </a:cubicBezTo>
                <a:cubicBezTo>
                  <a:pt x="15414" y="1353"/>
                  <a:pt x="15780" y="1348"/>
                  <a:pt x="16145" y="1328"/>
                </a:cubicBezTo>
                <a:cubicBezTo>
                  <a:pt x="19086" y="1162"/>
                  <a:pt x="22027" y="1329"/>
                  <a:pt x="24980" y="1064"/>
                </a:cubicBezTo>
                <a:cubicBezTo>
                  <a:pt x="25752" y="995"/>
                  <a:pt x="26533" y="973"/>
                  <a:pt x="27319" y="973"/>
                </a:cubicBezTo>
                <a:close/>
                <a:moveTo>
                  <a:pt x="36679" y="1"/>
                </a:moveTo>
                <a:cubicBezTo>
                  <a:pt x="35919" y="1"/>
                  <a:pt x="35159" y="20"/>
                  <a:pt x="34397" y="68"/>
                </a:cubicBezTo>
                <a:cubicBezTo>
                  <a:pt x="32353" y="200"/>
                  <a:pt x="30290" y="270"/>
                  <a:pt x="28255" y="270"/>
                </a:cubicBezTo>
                <a:cubicBezTo>
                  <a:pt x="28114" y="270"/>
                  <a:pt x="27972" y="270"/>
                  <a:pt x="27831" y="269"/>
                </a:cubicBezTo>
                <a:cubicBezTo>
                  <a:pt x="24957" y="255"/>
                  <a:pt x="22082" y="119"/>
                  <a:pt x="19205" y="119"/>
                </a:cubicBezTo>
                <a:cubicBezTo>
                  <a:pt x="18170" y="119"/>
                  <a:pt x="17134" y="137"/>
                  <a:pt x="16098" y="184"/>
                </a:cubicBezTo>
                <a:cubicBezTo>
                  <a:pt x="14053" y="277"/>
                  <a:pt x="12007" y="405"/>
                  <a:pt x="9960" y="453"/>
                </a:cubicBezTo>
                <a:cubicBezTo>
                  <a:pt x="8181" y="495"/>
                  <a:pt x="6410" y="446"/>
                  <a:pt x="4695" y="1082"/>
                </a:cubicBezTo>
                <a:cubicBezTo>
                  <a:pt x="3884" y="1385"/>
                  <a:pt x="2744" y="1268"/>
                  <a:pt x="2220" y="1800"/>
                </a:cubicBezTo>
                <a:cubicBezTo>
                  <a:pt x="764" y="3278"/>
                  <a:pt x="105" y="5172"/>
                  <a:pt x="155" y="7310"/>
                </a:cubicBezTo>
                <a:cubicBezTo>
                  <a:pt x="224" y="10326"/>
                  <a:pt x="105" y="13342"/>
                  <a:pt x="245" y="16362"/>
                </a:cubicBezTo>
                <a:cubicBezTo>
                  <a:pt x="350" y="18632"/>
                  <a:pt x="68" y="20916"/>
                  <a:pt x="29" y="23197"/>
                </a:cubicBezTo>
                <a:cubicBezTo>
                  <a:pt x="1" y="24866"/>
                  <a:pt x="365" y="26410"/>
                  <a:pt x="1793" y="27526"/>
                </a:cubicBezTo>
                <a:cubicBezTo>
                  <a:pt x="2448" y="28038"/>
                  <a:pt x="3162" y="28116"/>
                  <a:pt x="3887" y="28116"/>
                </a:cubicBezTo>
                <a:cubicBezTo>
                  <a:pt x="4204" y="28116"/>
                  <a:pt x="4524" y="28101"/>
                  <a:pt x="4841" y="28101"/>
                </a:cubicBezTo>
                <a:cubicBezTo>
                  <a:pt x="5052" y="28101"/>
                  <a:pt x="5262" y="28107"/>
                  <a:pt x="5469" y="28129"/>
                </a:cubicBezTo>
                <a:cubicBezTo>
                  <a:pt x="7006" y="28291"/>
                  <a:pt x="8547" y="28401"/>
                  <a:pt x="10089" y="28401"/>
                </a:cubicBezTo>
                <a:cubicBezTo>
                  <a:pt x="10624" y="28401"/>
                  <a:pt x="11159" y="28387"/>
                  <a:pt x="11694" y="28358"/>
                </a:cubicBezTo>
                <a:cubicBezTo>
                  <a:pt x="13967" y="28234"/>
                  <a:pt x="16236" y="27965"/>
                  <a:pt x="18509" y="27890"/>
                </a:cubicBezTo>
                <a:cubicBezTo>
                  <a:pt x="18955" y="27875"/>
                  <a:pt x="19401" y="27869"/>
                  <a:pt x="19847" y="27869"/>
                </a:cubicBezTo>
                <a:cubicBezTo>
                  <a:pt x="21481" y="27869"/>
                  <a:pt x="23118" y="27947"/>
                  <a:pt x="24752" y="27950"/>
                </a:cubicBezTo>
                <a:cubicBezTo>
                  <a:pt x="24782" y="27950"/>
                  <a:pt x="24813" y="27950"/>
                  <a:pt x="24843" y="27950"/>
                </a:cubicBezTo>
                <a:cubicBezTo>
                  <a:pt x="26585" y="27950"/>
                  <a:pt x="28333" y="27865"/>
                  <a:pt x="30074" y="27865"/>
                </a:cubicBezTo>
                <a:cubicBezTo>
                  <a:pt x="30931" y="27865"/>
                  <a:pt x="31786" y="27886"/>
                  <a:pt x="32638" y="27947"/>
                </a:cubicBezTo>
                <a:cubicBezTo>
                  <a:pt x="35838" y="28176"/>
                  <a:pt x="39041" y="28014"/>
                  <a:pt x="42244" y="28273"/>
                </a:cubicBezTo>
                <a:cubicBezTo>
                  <a:pt x="43449" y="28370"/>
                  <a:pt x="44659" y="28400"/>
                  <a:pt x="45899" y="28400"/>
                </a:cubicBezTo>
                <a:cubicBezTo>
                  <a:pt x="47844" y="28400"/>
                  <a:pt x="49861" y="28327"/>
                  <a:pt x="52042" y="28327"/>
                </a:cubicBezTo>
                <a:cubicBezTo>
                  <a:pt x="52074" y="28341"/>
                  <a:pt x="52106" y="28347"/>
                  <a:pt x="52139" y="28347"/>
                </a:cubicBezTo>
                <a:cubicBezTo>
                  <a:pt x="52489" y="28347"/>
                  <a:pt x="52865" y="27613"/>
                  <a:pt x="53469" y="27450"/>
                </a:cubicBezTo>
                <a:cubicBezTo>
                  <a:pt x="55085" y="27011"/>
                  <a:pt x="56455" y="25256"/>
                  <a:pt x="56555" y="23811"/>
                </a:cubicBezTo>
                <a:cubicBezTo>
                  <a:pt x="56721" y="21410"/>
                  <a:pt x="56835" y="19013"/>
                  <a:pt x="56796" y="16603"/>
                </a:cubicBezTo>
                <a:cubicBezTo>
                  <a:pt x="56769" y="14865"/>
                  <a:pt x="57133" y="13086"/>
                  <a:pt x="56862" y="11400"/>
                </a:cubicBezTo>
                <a:cubicBezTo>
                  <a:pt x="56605" y="9793"/>
                  <a:pt x="56503" y="8167"/>
                  <a:pt x="56319" y="6566"/>
                </a:cubicBezTo>
                <a:cubicBezTo>
                  <a:pt x="55994" y="3739"/>
                  <a:pt x="53652" y="918"/>
                  <a:pt x="50844" y="611"/>
                </a:cubicBezTo>
                <a:cubicBezTo>
                  <a:pt x="48614" y="368"/>
                  <a:pt x="46377" y="301"/>
                  <a:pt x="44131" y="256"/>
                </a:cubicBezTo>
                <a:cubicBezTo>
                  <a:pt x="41646" y="206"/>
                  <a:pt x="39166" y="1"/>
                  <a:pt x="36679"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 name="Google Shape;1194;p39"/>
          <p:cNvSpPr/>
          <p:nvPr/>
        </p:nvSpPr>
        <p:spPr>
          <a:xfrm>
            <a:off x="5124555" y="3835273"/>
            <a:ext cx="2740750" cy="679284"/>
          </a:xfrm>
          <a:custGeom>
            <a:avLst/>
            <a:gdLst/>
            <a:ahLst/>
            <a:cxnLst/>
            <a:rect l="l" t="t" r="r" b="b"/>
            <a:pathLst>
              <a:path w="54694" h="26242" extrusionOk="0">
                <a:moveTo>
                  <a:pt x="26230" y="1"/>
                </a:moveTo>
                <a:cubicBezTo>
                  <a:pt x="25444" y="1"/>
                  <a:pt x="24663" y="23"/>
                  <a:pt x="23891" y="92"/>
                </a:cubicBezTo>
                <a:cubicBezTo>
                  <a:pt x="20938" y="357"/>
                  <a:pt x="17997" y="190"/>
                  <a:pt x="15056" y="356"/>
                </a:cubicBezTo>
                <a:cubicBezTo>
                  <a:pt x="14691" y="376"/>
                  <a:pt x="14325" y="381"/>
                  <a:pt x="13959" y="381"/>
                </a:cubicBezTo>
                <a:cubicBezTo>
                  <a:pt x="13686" y="381"/>
                  <a:pt x="13414" y="378"/>
                  <a:pt x="13141" y="378"/>
                </a:cubicBezTo>
                <a:cubicBezTo>
                  <a:pt x="12661" y="378"/>
                  <a:pt x="12181" y="386"/>
                  <a:pt x="11704" y="428"/>
                </a:cubicBezTo>
                <a:cubicBezTo>
                  <a:pt x="9650" y="610"/>
                  <a:pt x="7603" y="878"/>
                  <a:pt x="5887" y="1073"/>
                </a:cubicBezTo>
                <a:cubicBezTo>
                  <a:pt x="5851" y="1073"/>
                  <a:pt x="5816" y="1073"/>
                  <a:pt x="5780" y="1073"/>
                </a:cubicBezTo>
                <a:cubicBezTo>
                  <a:pt x="2792" y="1073"/>
                  <a:pt x="489" y="1953"/>
                  <a:pt x="285" y="5044"/>
                </a:cubicBezTo>
                <a:cubicBezTo>
                  <a:pt x="210" y="6178"/>
                  <a:pt x="412" y="7329"/>
                  <a:pt x="361" y="8466"/>
                </a:cubicBezTo>
                <a:cubicBezTo>
                  <a:pt x="153" y="13045"/>
                  <a:pt x="479" y="17629"/>
                  <a:pt x="122" y="22210"/>
                </a:cubicBezTo>
                <a:cubicBezTo>
                  <a:pt x="0" y="23758"/>
                  <a:pt x="276" y="25262"/>
                  <a:pt x="2419" y="25690"/>
                </a:cubicBezTo>
                <a:cubicBezTo>
                  <a:pt x="3576" y="25922"/>
                  <a:pt x="4716" y="26043"/>
                  <a:pt x="5863" y="26088"/>
                </a:cubicBezTo>
                <a:cubicBezTo>
                  <a:pt x="8407" y="26190"/>
                  <a:pt x="10954" y="26172"/>
                  <a:pt x="13500" y="26239"/>
                </a:cubicBezTo>
                <a:cubicBezTo>
                  <a:pt x="13545" y="26241"/>
                  <a:pt x="13590" y="26241"/>
                  <a:pt x="13635" y="26241"/>
                </a:cubicBezTo>
                <a:cubicBezTo>
                  <a:pt x="15068" y="26241"/>
                  <a:pt x="16429" y="25653"/>
                  <a:pt x="17860" y="25653"/>
                </a:cubicBezTo>
                <a:cubicBezTo>
                  <a:pt x="18069" y="25653"/>
                  <a:pt x="18280" y="25666"/>
                  <a:pt x="18492" y="25694"/>
                </a:cubicBezTo>
                <a:cubicBezTo>
                  <a:pt x="18992" y="25762"/>
                  <a:pt x="19496" y="25785"/>
                  <a:pt x="20000" y="25785"/>
                </a:cubicBezTo>
                <a:cubicBezTo>
                  <a:pt x="20920" y="25785"/>
                  <a:pt x="21841" y="25709"/>
                  <a:pt x="22738" y="25688"/>
                </a:cubicBezTo>
                <a:cubicBezTo>
                  <a:pt x="23004" y="25683"/>
                  <a:pt x="23271" y="25680"/>
                  <a:pt x="23537" y="25680"/>
                </a:cubicBezTo>
                <a:cubicBezTo>
                  <a:pt x="24397" y="25680"/>
                  <a:pt x="25260" y="25703"/>
                  <a:pt x="26121" y="25703"/>
                </a:cubicBezTo>
                <a:cubicBezTo>
                  <a:pt x="27020" y="25703"/>
                  <a:pt x="27917" y="25678"/>
                  <a:pt x="28808" y="25578"/>
                </a:cubicBezTo>
                <a:cubicBezTo>
                  <a:pt x="29098" y="25545"/>
                  <a:pt x="29388" y="25532"/>
                  <a:pt x="29677" y="25532"/>
                </a:cubicBezTo>
                <a:cubicBezTo>
                  <a:pt x="30929" y="25532"/>
                  <a:pt x="32174" y="25780"/>
                  <a:pt x="33414" y="25780"/>
                </a:cubicBezTo>
                <a:cubicBezTo>
                  <a:pt x="33787" y="25780"/>
                  <a:pt x="34160" y="25757"/>
                  <a:pt x="34533" y="25699"/>
                </a:cubicBezTo>
                <a:cubicBezTo>
                  <a:pt x="35015" y="25623"/>
                  <a:pt x="35493" y="25596"/>
                  <a:pt x="35970" y="25596"/>
                </a:cubicBezTo>
                <a:cubicBezTo>
                  <a:pt x="37178" y="25596"/>
                  <a:pt x="38375" y="25770"/>
                  <a:pt x="39580" y="25770"/>
                </a:cubicBezTo>
                <a:cubicBezTo>
                  <a:pt x="39724" y="25770"/>
                  <a:pt x="39868" y="25767"/>
                  <a:pt x="40012" y="25762"/>
                </a:cubicBezTo>
                <a:cubicBezTo>
                  <a:pt x="40324" y="25750"/>
                  <a:pt x="40636" y="25745"/>
                  <a:pt x="40947" y="25745"/>
                </a:cubicBezTo>
                <a:cubicBezTo>
                  <a:pt x="42103" y="25745"/>
                  <a:pt x="43261" y="25811"/>
                  <a:pt x="44417" y="25811"/>
                </a:cubicBezTo>
                <a:cubicBezTo>
                  <a:pt x="44676" y="25811"/>
                  <a:pt x="44935" y="25807"/>
                  <a:pt x="45194" y="25799"/>
                </a:cubicBezTo>
                <a:cubicBezTo>
                  <a:pt x="45380" y="25793"/>
                  <a:pt x="45567" y="25791"/>
                  <a:pt x="45753" y="25791"/>
                </a:cubicBezTo>
                <a:cubicBezTo>
                  <a:pt x="46584" y="25791"/>
                  <a:pt x="47415" y="25839"/>
                  <a:pt x="48247" y="25839"/>
                </a:cubicBezTo>
                <a:cubicBezTo>
                  <a:pt x="49066" y="25839"/>
                  <a:pt x="49886" y="25792"/>
                  <a:pt x="50706" y="25607"/>
                </a:cubicBezTo>
                <a:cubicBezTo>
                  <a:pt x="51917" y="25333"/>
                  <a:pt x="53142" y="24967"/>
                  <a:pt x="53569" y="23814"/>
                </a:cubicBezTo>
                <a:cubicBezTo>
                  <a:pt x="54393" y="21596"/>
                  <a:pt x="54694" y="19305"/>
                  <a:pt x="54340" y="16864"/>
                </a:cubicBezTo>
                <a:cubicBezTo>
                  <a:pt x="54032" y="14725"/>
                  <a:pt x="54319" y="12505"/>
                  <a:pt x="54259" y="10323"/>
                </a:cubicBezTo>
                <a:cubicBezTo>
                  <a:pt x="54229" y="9263"/>
                  <a:pt x="53848" y="8200"/>
                  <a:pt x="53903" y="7153"/>
                </a:cubicBezTo>
                <a:cubicBezTo>
                  <a:pt x="54095" y="3611"/>
                  <a:pt x="52407" y="1161"/>
                  <a:pt x="48940" y="817"/>
                </a:cubicBezTo>
                <a:cubicBezTo>
                  <a:pt x="45844" y="509"/>
                  <a:pt x="42736" y="172"/>
                  <a:pt x="39607" y="172"/>
                </a:cubicBezTo>
                <a:cubicBezTo>
                  <a:pt x="39452" y="172"/>
                  <a:pt x="39297" y="173"/>
                  <a:pt x="39142" y="175"/>
                </a:cubicBezTo>
                <a:cubicBezTo>
                  <a:pt x="38910" y="177"/>
                  <a:pt x="38677" y="178"/>
                  <a:pt x="38444" y="178"/>
                </a:cubicBezTo>
                <a:cubicBezTo>
                  <a:pt x="35986" y="178"/>
                  <a:pt x="33527" y="55"/>
                  <a:pt x="31068" y="55"/>
                </a:cubicBezTo>
                <a:cubicBezTo>
                  <a:pt x="30868" y="55"/>
                  <a:pt x="30668" y="56"/>
                  <a:pt x="30468" y="58"/>
                </a:cubicBezTo>
                <a:cubicBezTo>
                  <a:pt x="30351" y="59"/>
                  <a:pt x="30235" y="59"/>
                  <a:pt x="30119" y="59"/>
                </a:cubicBezTo>
                <a:cubicBezTo>
                  <a:pt x="28824" y="59"/>
                  <a:pt x="27521" y="1"/>
                  <a:pt x="26230" y="1"/>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algn="ctr">
              <a:buClr>
                <a:srgbClr val="000000"/>
              </a:buClr>
              <a:buSzPts val="1100"/>
              <a:buFont typeface="Arial"/>
              <a:buNone/>
            </a:pPr>
            <a:r>
              <a:rPr lang="tr-TR" sz="2800" kern="0" dirty="0" smtClean="0">
                <a:solidFill>
                  <a:srgbClr val="000000"/>
                </a:solidFill>
                <a:ea typeface="Permanent Marker"/>
                <a:cs typeface="Permanent Marker"/>
                <a:sym typeface="Permanent Marker"/>
              </a:rPr>
              <a:t>Misafirperverlik</a:t>
            </a:r>
            <a:endParaRPr sz="3600" kern="0" dirty="0">
              <a:solidFill>
                <a:srgbClr val="000000"/>
              </a:solidFill>
              <a:cs typeface="Arial"/>
              <a:sym typeface="Arial"/>
            </a:endParaRPr>
          </a:p>
        </p:txBody>
      </p:sp>
      <p:sp>
        <p:nvSpPr>
          <p:cNvPr id="18" name="Google Shape;1190;p39"/>
          <p:cNvSpPr/>
          <p:nvPr/>
        </p:nvSpPr>
        <p:spPr>
          <a:xfrm>
            <a:off x="8663898" y="3586139"/>
            <a:ext cx="2067064" cy="644088"/>
          </a:xfrm>
          <a:custGeom>
            <a:avLst/>
            <a:gdLst/>
            <a:ahLst/>
            <a:cxnLst/>
            <a:rect l="l" t="t" r="r" b="b"/>
            <a:pathLst>
              <a:path w="57134" h="28401" extrusionOk="0">
                <a:moveTo>
                  <a:pt x="27319" y="973"/>
                </a:moveTo>
                <a:cubicBezTo>
                  <a:pt x="28610" y="973"/>
                  <a:pt x="29913" y="1031"/>
                  <a:pt x="31208" y="1031"/>
                </a:cubicBezTo>
                <a:cubicBezTo>
                  <a:pt x="31324" y="1031"/>
                  <a:pt x="31440" y="1031"/>
                  <a:pt x="31557" y="1030"/>
                </a:cubicBezTo>
                <a:cubicBezTo>
                  <a:pt x="31757" y="1028"/>
                  <a:pt x="31957" y="1027"/>
                  <a:pt x="32157" y="1027"/>
                </a:cubicBezTo>
                <a:cubicBezTo>
                  <a:pt x="34616" y="1027"/>
                  <a:pt x="37075" y="1150"/>
                  <a:pt x="39533" y="1150"/>
                </a:cubicBezTo>
                <a:cubicBezTo>
                  <a:pt x="39766" y="1150"/>
                  <a:pt x="39999" y="1149"/>
                  <a:pt x="40231" y="1147"/>
                </a:cubicBezTo>
                <a:cubicBezTo>
                  <a:pt x="40386" y="1145"/>
                  <a:pt x="40541" y="1144"/>
                  <a:pt x="40696" y="1144"/>
                </a:cubicBezTo>
                <a:cubicBezTo>
                  <a:pt x="43825" y="1144"/>
                  <a:pt x="46933" y="1481"/>
                  <a:pt x="50029" y="1789"/>
                </a:cubicBezTo>
                <a:cubicBezTo>
                  <a:pt x="53496" y="2133"/>
                  <a:pt x="55184" y="4583"/>
                  <a:pt x="54992" y="8125"/>
                </a:cubicBezTo>
                <a:cubicBezTo>
                  <a:pt x="54937" y="9172"/>
                  <a:pt x="55318" y="10235"/>
                  <a:pt x="55348" y="11295"/>
                </a:cubicBezTo>
                <a:cubicBezTo>
                  <a:pt x="55408" y="13477"/>
                  <a:pt x="55121" y="15697"/>
                  <a:pt x="55429" y="17836"/>
                </a:cubicBezTo>
                <a:cubicBezTo>
                  <a:pt x="55783" y="20277"/>
                  <a:pt x="55482" y="22568"/>
                  <a:pt x="54658" y="24786"/>
                </a:cubicBezTo>
                <a:cubicBezTo>
                  <a:pt x="54231" y="25939"/>
                  <a:pt x="53006" y="26305"/>
                  <a:pt x="51795" y="26579"/>
                </a:cubicBezTo>
                <a:cubicBezTo>
                  <a:pt x="50975" y="26764"/>
                  <a:pt x="50155" y="26811"/>
                  <a:pt x="49336" y="26811"/>
                </a:cubicBezTo>
                <a:cubicBezTo>
                  <a:pt x="48504" y="26811"/>
                  <a:pt x="47673" y="26763"/>
                  <a:pt x="46842" y="26763"/>
                </a:cubicBezTo>
                <a:cubicBezTo>
                  <a:pt x="46656" y="26763"/>
                  <a:pt x="46469" y="26765"/>
                  <a:pt x="46283" y="26771"/>
                </a:cubicBezTo>
                <a:cubicBezTo>
                  <a:pt x="46024" y="26779"/>
                  <a:pt x="45765" y="26783"/>
                  <a:pt x="45506" y="26783"/>
                </a:cubicBezTo>
                <a:cubicBezTo>
                  <a:pt x="44350" y="26783"/>
                  <a:pt x="43192" y="26717"/>
                  <a:pt x="42036" y="26717"/>
                </a:cubicBezTo>
                <a:cubicBezTo>
                  <a:pt x="41725" y="26717"/>
                  <a:pt x="41413" y="26722"/>
                  <a:pt x="41101" y="26734"/>
                </a:cubicBezTo>
                <a:cubicBezTo>
                  <a:pt x="40957" y="26739"/>
                  <a:pt x="40813" y="26742"/>
                  <a:pt x="40669" y="26742"/>
                </a:cubicBezTo>
                <a:cubicBezTo>
                  <a:pt x="39464" y="26742"/>
                  <a:pt x="38267" y="26568"/>
                  <a:pt x="37059" y="26568"/>
                </a:cubicBezTo>
                <a:cubicBezTo>
                  <a:pt x="36582" y="26568"/>
                  <a:pt x="36104" y="26595"/>
                  <a:pt x="35622" y="26671"/>
                </a:cubicBezTo>
                <a:cubicBezTo>
                  <a:pt x="35249" y="26729"/>
                  <a:pt x="34876" y="26752"/>
                  <a:pt x="34503" y="26752"/>
                </a:cubicBezTo>
                <a:cubicBezTo>
                  <a:pt x="33263" y="26752"/>
                  <a:pt x="32018" y="26504"/>
                  <a:pt x="30766" y="26504"/>
                </a:cubicBezTo>
                <a:cubicBezTo>
                  <a:pt x="30477" y="26504"/>
                  <a:pt x="30187" y="26517"/>
                  <a:pt x="29897" y="26550"/>
                </a:cubicBezTo>
                <a:cubicBezTo>
                  <a:pt x="29006" y="26650"/>
                  <a:pt x="28109" y="26675"/>
                  <a:pt x="27210" y="26675"/>
                </a:cubicBezTo>
                <a:cubicBezTo>
                  <a:pt x="26349" y="26675"/>
                  <a:pt x="25486" y="26652"/>
                  <a:pt x="24626" y="26652"/>
                </a:cubicBezTo>
                <a:cubicBezTo>
                  <a:pt x="24360" y="26652"/>
                  <a:pt x="24093" y="26655"/>
                  <a:pt x="23827" y="26660"/>
                </a:cubicBezTo>
                <a:cubicBezTo>
                  <a:pt x="22930" y="26681"/>
                  <a:pt x="22009" y="26757"/>
                  <a:pt x="21089" y="26757"/>
                </a:cubicBezTo>
                <a:cubicBezTo>
                  <a:pt x="20585" y="26757"/>
                  <a:pt x="20081" y="26734"/>
                  <a:pt x="19581" y="26666"/>
                </a:cubicBezTo>
                <a:cubicBezTo>
                  <a:pt x="19369" y="26638"/>
                  <a:pt x="19158" y="26625"/>
                  <a:pt x="18949" y="26625"/>
                </a:cubicBezTo>
                <a:cubicBezTo>
                  <a:pt x="17518" y="26625"/>
                  <a:pt x="16157" y="27213"/>
                  <a:pt x="14724" y="27213"/>
                </a:cubicBezTo>
                <a:cubicBezTo>
                  <a:pt x="14679" y="27213"/>
                  <a:pt x="14634" y="27213"/>
                  <a:pt x="14589" y="27211"/>
                </a:cubicBezTo>
                <a:cubicBezTo>
                  <a:pt x="12043" y="27144"/>
                  <a:pt x="9496" y="27162"/>
                  <a:pt x="6952" y="27060"/>
                </a:cubicBezTo>
                <a:cubicBezTo>
                  <a:pt x="5805" y="27015"/>
                  <a:pt x="4665" y="26894"/>
                  <a:pt x="3508" y="26662"/>
                </a:cubicBezTo>
                <a:cubicBezTo>
                  <a:pt x="1365" y="26234"/>
                  <a:pt x="1089" y="24730"/>
                  <a:pt x="1211" y="23182"/>
                </a:cubicBezTo>
                <a:cubicBezTo>
                  <a:pt x="1568" y="18601"/>
                  <a:pt x="1242" y="14017"/>
                  <a:pt x="1450" y="9438"/>
                </a:cubicBezTo>
                <a:cubicBezTo>
                  <a:pt x="1501" y="8301"/>
                  <a:pt x="1299" y="7150"/>
                  <a:pt x="1374" y="6016"/>
                </a:cubicBezTo>
                <a:cubicBezTo>
                  <a:pt x="1578" y="2925"/>
                  <a:pt x="3881" y="2045"/>
                  <a:pt x="6869" y="2045"/>
                </a:cubicBezTo>
                <a:cubicBezTo>
                  <a:pt x="6905" y="2045"/>
                  <a:pt x="6940" y="2045"/>
                  <a:pt x="6976" y="2045"/>
                </a:cubicBezTo>
                <a:cubicBezTo>
                  <a:pt x="8692" y="1850"/>
                  <a:pt x="10739" y="1582"/>
                  <a:pt x="12793" y="1400"/>
                </a:cubicBezTo>
                <a:cubicBezTo>
                  <a:pt x="13270" y="1358"/>
                  <a:pt x="13750" y="1350"/>
                  <a:pt x="14230" y="1350"/>
                </a:cubicBezTo>
                <a:cubicBezTo>
                  <a:pt x="14503" y="1350"/>
                  <a:pt x="14775" y="1353"/>
                  <a:pt x="15048" y="1353"/>
                </a:cubicBezTo>
                <a:cubicBezTo>
                  <a:pt x="15414" y="1353"/>
                  <a:pt x="15780" y="1348"/>
                  <a:pt x="16145" y="1328"/>
                </a:cubicBezTo>
                <a:cubicBezTo>
                  <a:pt x="19086" y="1162"/>
                  <a:pt x="22027" y="1329"/>
                  <a:pt x="24980" y="1064"/>
                </a:cubicBezTo>
                <a:cubicBezTo>
                  <a:pt x="25752" y="995"/>
                  <a:pt x="26533" y="973"/>
                  <a:pt x="27319" y="973"/>
                </a:cubicBezTo>
                <a:close/>
                <a:moveTo>
                  <a:pt x="36679" y="1"/>
                </a:moveTo>
                <a:cubicBezTo>
                  <a:pt x="35919" y="1"/>
                  <a:pt x="35159" y="20"/>
                  <a:pt x="34397" y="68"/>
                </a:cubicBezTo>
                <a:cubicBezTo>
                  <a:pt x="32353" y="200"/>
                  <a:pt x="30290" y="270"/>
                  <a:pt x="28255" y="270"/>
                </a:cubicBezTo>
                <a:cubicBezTo>
                  <a:pt x="28114" y="270"/>
                  <a:pt x="27972" y="270"/>
                  <a:pt x="27831" y="269"/>
                </a:cubicBezTo>
                <a:cubicBezTo>
                  <a:pt x="24957" y="255"/>
                  <a:pt x="22082" y="119"/>
                  <a:pt x="19205" y="119"/>
                </a:cubicBezTo>
                <a:cubicBezTo>
                  <a:pt x="18170" y="119"/>
                  <a:pt x="17134" y="137"/>
                  <a:pt x="16098" y="184"/>
                </a:cubicBezTo>
                <a:cubicBezTo>
                  <a:pt x="14053" y="277"/>
                  <a:pt x="12007" y="405"/>
                  <a:pt x="9960" y="453"/>
                </a:cubicBezTo>
                <a:cubicBezTo>
                  <a:pt x="8181" y="495"/>
                  <a:pt x="6410" y="446"/>
                  <a:pt x="4695" y="1082"/>
                </a:cubicBezTo>
                <a:cubicBezTo>
                  <a:pt x="3884" y="1385"/>
                  <a:pt x="2744" y="1268"/>
                  <a:pt x="2220" y="1800"/>
                </a:cubicBezTo>
                <a:cubicBezTo>
                  <a:pt x="764" y="3278"/>
                  <a:pt x="105" y="5172"/>
                  <a:pt x="155" y="7310"/>
                </a:cubicBezTo>
                <a:cubicBezTo>
                  <a:pt x="224" y="10326"/>
                  <a:pt x="105" y="13342"/>
                  <a:pt x="245" y="16362"/>
                </a:cubicBezTo>
                <a:cubicBezTo>
                  <a:pt x="350" y="18632"/>
                  <a:pt x="68" y="20916"/>
                  <a:pt x="29" y="23197"/>
                </a:cubicBezTo>
                <a:cubicBezTo>
                  <a:pt x="1" y="24866"/>
                  <a:pt x="365" y="26410"/>
                  <a:pt x="1793" y="27526"/>
                </a:cubicBezTo>
                <a:cubicBezTo>
                  <a:pt x="2448" y="28038"/>
                  <a:pt x="3162" y="28116"/>
                  <a:pt x="3887" y="28116"/>
                </a:cubicBezTo>
                <a:cubicBezTo>
                  <a:pt x="4204" y="28116"/>
                  <a:pt x="4524" y="28101"/>
                  <a:pt x="4841" y="28101"/>
                </a:cubicBezTo>
                <a:cubicBezTo>
                  <a:pt x="5052" y="28101"/>
                  <a:pt x="5262" y="28107"/>
                  <a:pt x="5469" y="28129"/>
                </a:cubicBezTo>
                <a:cubicBezTo>
                  <a:pt x="7006" y="28291"/>
                  <a:pt x="8547" y="28401"/>
                  <a:pt x="10089" y="28401"/>
                </a:cubicBezTo>
                <a:cubicBezTo>
                  <a:pt x="10624" y="28401"/>
                  <a:pt x="11159" y="28387"/>
                  <a:pt x="11694" y="28358"/>
                </a:cubicBezTo>
                <a:cubicBezTo>
                  <a:pt x="13967" y="28234"/>
                  <a:pt x="16236" y="27965"/>
                  <a:pt x="18509" y="27890"/>
                </a:cubicBezTo>
                <a:cubicBezTo>
                  <a:pt x="18955" y="27875"/>
                  <a:pt x="19401" y="27869"/>
                  <a:pt x="19847" y="27869"/>
                </a:cubicBezTo>
                <a:cubicBezTo>
                  <a:pt x="21481" y="27869"/>
                  <a:pt x="23118" y="27947"/>
                  <a:pt x="24752" y="27950"/>
                </a:cubicBezTo>
                <a:cubicBezTo>
                  <a:pt x="24782" y="27950"/>
                  <a:pt x="24813" y="27950"/>
                  <a:pt x="24843" y="27950"/>
                </a:cubicBezTo>
                <a:cubicBezTo>
                  <a:pt x="26585" y="27950"/>
                  <a:pt x="28333" y="27865"/>
                  <a:pt x="30074" y="27865"/>
                </a:cubicBezTo>
                <a:cubicBezTo>
                  <a:pt x="30931" y="27865"/>
                  <a:pt x="31786" y="27886"/>
                  <a:pt x="32638" y="27947"/>
                </a:cubicBezTo>
                <a:cubicBezTo>
                  <a:pt x="35838" y="28176"/>
                  <a:pt x="39041" y="28014"/>
                  <a:pt x="42244" y="28273"/>
                </a:cubicBezTo>
                <a:cubicBezTo>
                  <a:pt x="43449" y="28370"/>
                  <a:pt x="44659" y="28400"/>
                  <a:pt x="45899" y="28400"/>
                </a:cubicBezTo>
                <a:cubicBezTo>
                  <a:pt x="47844" y="28400"/>
                  <a:pt x="49861" y="28327"/>
                  <a:pt x="52042" y="28327"/>
                </a:cubicBezTo>
                <a:cubicBezTo>
                  <a:pt x="52074" y="28341"/>
                  <a:pt x="52106" y="28347"/>
                  <a:pt x="52139" y="28347"/>
                </a:cubicBezTo>
                <a:cubicBezTo>
                  <a:pt x="52489" y="28347"/>
                  <a:pt x="52865" y="27613"/>
                  <a:pt x="53469" y="27450"/>
                </a:cubicBezTo>
                <a:cubicBezTo>
                  <a:pt x="55085" y="27011"/>
                  <a:pt x="56455" y="25256"/>
                  <a:pt x="56555" y="23811"/>
                </a:cubicBezTo>
                <a:cubicBezTo>
                  <a:pt x="56721" y="21410"/>
                  <a:pt x="56835" y="19013"/>
                  <a:pt x="56796" y="16603"/>
                </a:cubicBezTo>
                <a:cubicBezTo>
                  <a:pt x="56769" y="14865"/>
                  <a:pt x="57133" y="13086"/>
                  <a:pt x="56862" y="11400"/>
                </a:cubicBezTo>
                <a:cubicBezTo>
                  <a:pt x="56605" y="9793"/>
                  <a:pt x="56503" y="8167"/>
                  <a:pt x="56319" y="6566"/>
                </a:cubicBezTo>
                <a:cubicBezTo>
                  <a:pt x="55994" y="3739"/>
                  <a:pt x="53652" y="918"/>
                  <a:pt x="50844" y="611"/>
                </a:cubicBezTo>
                <a:cubicBezTo>
                  <a:pt x="48614" y="368"/>
                  <a:pt x="46377" y="301"/>
                  <a:pt x="44131" y="256"/>
                </a:cubicBezTo>
                <a:cubicBezTo>
                  <a:pt x="41646" y="206"/>
                  <a:pt x="39166" y="1"/>
                  <a:pt x="36679"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 name="Google Shape;1194;p39"/>
          <p:cNvSpPr/>
          <p:nvPr/>
        </p:nvSpPr>
        <p:spPr>
          <a:xfrm>
            <a:off x="8725005" y="3625723"/>
            <a:ext cx="1978750" cy="584034"/>
          </a:xfrm>
          <a:custGeom>
            <a:avLst/>
            <a:gdLst/>
            <a:ahLst/>
            <a:cxnLst/>
            <a:rect l="l" t="t" r="r" b="b"/>
            <a:pathLst>
              <a:path w="54694" h="26242" extrusionOk="0">
                <a:moveTo>
                  <a:pt x="26230" y="1"/>
                </a:moveTo>
                <a:cubicBezTo>
                  <a:pt x="25444" y="1"/>
                  <a:pt x="24663" y="23"/>
                  <a:pt x="23891" y="92"/>
                </a:cubicBezTo>
                <a:cubicBezTo>
                  <a:pt x="20938" y="357"/>
                  <a:pt x="17997" y="190"/>
                  <a:pt x="15056" y="356"/>
                </a:cubicBezTo>
                <a:cubicBezTo>
                  <a:pt x="14691" y="376"/>
                  <a:pt x="14325" y="381"/>
                  <a:pt x="13959" y="381"/>
                </a:cubicBezTo>
                <a:cubicBezTo>
                  <a:pt x="13686" y="381"/>
                  <a:pt x="13414" y="378"/>
                  <a:pt x="13141" y="378"/>
                </a:cubicBezTo>
                <a:cubicBezTo>
                  <a:pt x="12661" y="378"/>
                  <a:pt x="12181" y="386"/>
                  <a:pt x="11704" y="428"/>
                </a:cubicBezTo>
                <a:cubicBezTo>
                  <a:pt x="9650" y="610"/>
                  <a:pt x="7603" y="878"/>
                  <a:pt x="5887" y="1073"/>
                </a:cubicBezTo>
                <a:cubicBezTo>
                  <a:pt x="5851" y="1073"/>
                  <a:pt x="5816" y="1073"/>
                  <a:pt x="5780" y="1073"/>
                </a:cubicBezTo>
                <a:cubicBezTo>
                  <a:pt x="2792" y="1073"/>
                  <a:pt x="489" y="1953"/>
                  <a:pt x="285" y="5044"/>
                </a:cubicBezTo>
                <a:cubicBezTo>
                  <a:pt x="210" y="6178"/>
                  <a:pt x="412" y="7329"/>
                  <a:pt x="361" y="8466"/>
                </a:cubicBezTo>
                <a:cubicBezTo>
                  <a:pt x="153" y="13045"/>
                  <a:pt x="479" y="17629"/>
                  <a:pt x="122" y="22210"/>
                </a:cubicBezTo>
                <a:cubicBezTo>
                  <a:pt x="0" y="23758"/>
                  <a:pt x="276" y="25262"/>
                  <a:pt x="2419" y="25690"/>
                </a:cubicBezTo>
                <a:cubicBezTo>
                  <a:pt x="3576" y="25922"/>
                  <a:pt x="4716" y="26043"/>
                  <a:pt x="5863" y="26088"/>
                </a:cubicBezTo>
                <a:cubicBezTo>
                  <a:pt x="8407" y="26190"/>
                  <a:pt x="10954" y="26172"/>
                  <a:pt x="13500" y="26239"/>
                </a:cubicBezTo>
                <a:cubicBezTo>
                  <a:pt x="13545" y="26241"/>
                  <a:pt x="13590" y="26241"/>
                  <a:pt x="13635" y="26241"/>
                </a:cubicBezTo>
                <a:cubicBezTo>
                  <a:pt x="15068" y="26241"/>
                  <a:pt x="16429" y="25653"/>
                  <a:pt x="17860" y="25653"/>
                </a:cubicBezTo>
                <a:cubicBezTo>
                  <a:pt x="18069" y="25653"/>
                  <a:pt x="18280" y="25666"/>
                  <a:pt x="18492" y="25694"/>
                </a:cubicBezTo>
                <a:cubicBezTo>
                  <a:pt x="18992" y="25762"/>
                  <a:pt x="19496" y="25785"/>
                  <a:pt x="20000" y="25785"/>
                </a:cubicBezTo>
                <a:cubicBezTo>
                  <a:pt x="20920" y="25785"/>
                  <a:pt x="21841" y="25709"/>
                  <a:pt x="22738" y="25688"/>
                </a:cubicBezTo>
                <a:cubicBezTo>
                  <a:pt x="23004" y="25683"/>
                  <a:pt x="23271" y="25680"/>
                  <a:pt x="23537" y="25680"/>
                </a:cubicBezTo>
                <a:cubicBezTo>
                  <a:pt x="24397" y="25680"/>
                  <a:pt x="25260" y="25703"/>
                  <a:pt x="26121" y="25703"/>
                </a:cubicBezTo>
                <a:cubicBezTo>
                  <a:pt x="27020" y="25703"/>
                  <a:pt x="27917" y="25678"/>
                  <a:pt x="28808" y="25578"/>
                </a:cubicBezTo>
                <a:cubicBezTo>
                  <a:pt x="29098" y="25545"/>
                  <a:pt x="29388" y="25532"/>
                  <a:pt x="29677" y="25532"/>
                </a:cubicBezTo>
                <a:cubicBezTo>
                  <a:pt x="30929" y="25532"/>
                  <a:pt x="32174" y="25780"/>
                  <a:pt x="33414" y="25780"/>
                </a:cubicBezTo>
                <a:cubicBezTo>
                  <a:pt x="33787" y="25780"/>
                  <a:pt x="34160" y="25757"/>
                  <a:pt x="34533" y="25699"/>
                </a:cubicBezTo>
                <a:cubicBezTo>
                  <a:pt x="35015" y="25623"/>
                  <a:pt x="35493" y="25596"/>
                  <a:pt x="35970" y="25596"/>
                </a:cubicBezTo>
                <a:cubicBezTo>
                  <a:pt x="37178" y="25596"/>
                  <a:pt x="38375" y="25770"/>
                  <a:pt x="39580" y="25770"/>
                </a:cubicBezTo>
                <a:cubicBezTo>
                  <a:pt x="39724" y="25770"/>
                  <a:pt x="39868" y="25767"/>
                  <a:pt x="40012" y="25762"/>
                </a:cubicBezTo>
                <a:cubicBezTo>
                  <a:pt x="40324" y="25750"/>
                  <a:pt x="40636" y="25745"/>
                  <a:pt x="40947" y="25745"/>
                </a:cubicBezTo>
                <a:cubicBezTo>
                  <a:pt x="42103" y="25745"/>
                  <a:pt x="43261" y="25811"/>
                  <a:pt x="44417" y="25811"/>
                </a:cubicBezTo>
                <a:cubicBezTo>
                  <a:pt x="44676" y="25811"/>
                  <a:pt x="44935" y="25807"/>
                  <a:pt x="45194" y="25799"/>
                </a:cubicBezTo>
                <a:cubicBezTo>
                  <a:pt x="45380" y="25793"/>
                  <a:pt x="45567" y="25791"/>
                  <a:pt x="45753" y="25791"/>
                </a:cubicBezTo>
                <a:cubicBezTo>
                  <a:pt x="46584" y="25791"/>
                  <a:pt x="47415" y="25839"/>
                  <a:pt x="48247" y="25839"/>
                </a:cubicBezTo>
                <a:cubicBezTo>
                  <a:pt x="49066" y="25839"/>
                  <a:pt x="49886" y="25792"/>
                  <a:pt x="50706" y="25607"/>
                </a:cubicBezTo>
                <a:cubicBezTo>
                  <a:pt x="51917" y="25333"/>
                  <a:pt x="53142" y="24967"/>
                  <a:pt x="53569" y="23814"/>
                </a:cubicBezTo>
                <a:cubicBezTo>
                  <a:pt x="54393" y="21596"/>
                  <a:pt x="54694" y="19305"/>
                  <a:pt x="54340" y="16864"/>
                </a:cubicBezTo>
                <a:cubicBezTo>
                  <a:pt x="54032" y="14725"/>
                  <a:pt x="54319" y="12505"/>
                  <a:pt x="54259" y="10323"/>
                </a:cubicBezTo>
                <a:cubicBezTo>
                  <a:pt x="54229" y="9263"/>
                  <a:pt x="53848" y="8200"/>
                  <a:pt x="53903" y="7153"/>
                </a:cubicBezTo>
                <a:cubicBezTo>
                  <a:pt x="54095" y="3611"/>
                  <a:pt x="52407" y="1161"/>
                  <a:pt x="48940" y="817"/>
                </a:cubicBezTo>
                <a:cubicBezTo>
                  <a:pt x="45844" y="509"/>
                  <a:pt x="42736" y="172"/>
                  <a:pt x="39607" y="172"/>
                </a:cubicBezTo>
                <a:cubicBezTo>
                  <a:pt x="39452" y="172"/>
                  <a:pt x="39297" y="173"/>
                  <a:pt x="39142" y="175"/>
                </a:cubicBezTo>
                <a:cubicBezTo>
                  <a:pt x="38910" y="177"/>
                  <a:pt x="38677" y="178"/>
                  <a:pt x="38444" y="178"/>
                </a:cubicBezTo>
                <a:cubicBezTo>
                  <a:pt x="35986" y="178"/>
                  <a:pt x="33527" y="55"/>
                  <a:pt x="31068" y="55"/>
                </a:cubicBezTo>
                <a:cubicBezTo>
                  <a:pt x="30868" y="55"/>
                  <a:pt x="30668" y="56"/>
                  <a:pt x="30468" y="58"/>
                </a:cubicBezTo>
                <a:cubicBezTo>
                  <a:pt x="30351" y="59"/>
                  <a:pt x="30235" y="59"/>
                  <a:pt x="30119" y="59"/>
                </a:cubicBezTo>
                <a:cubicBezTo>
                  <a:pt x="28824" y="59"/>
                  <a:pt x="27521" y="1"/>
                  <a:pt x="26230" y="1"/>
                </a:cubicBez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algn="ctr">
              <a:buClr>
                <a:srgbClr val="000000"/>
              </a:buClr>
              <a:buSzPts val="1100"/>
              <a:buFont typeface="Arial"/>
              <a:buNone/>
            </a:pPr>
            <a:r>
              <a:rPr lang="tr-TR" sz="2800" kern="0" dirty="0" smtClean="0">
                <a:solidFill>
                  <a:srgbClr val="000000"/>
                </a:solidFill>
                <a:ea typeface="Permanent Marker"/>
                <a:cs typeface="Permanent Marker"/>
                <a:sym typeface="Permanent Marker"/>
              </a:rPr>
              <a:t>Dürüstlük</a:t>
            </a:r>
            <a:endParaRPr sz="3600" kern="0" dirty="0">
              <a:solidFill>
                <a:srgbClr val="000000"/>
              </a:solidFill>
              <a:cs typeface="Arial"/>
              <a:sym typeface="Arial"/>
            </a:endParaRPr>
          </a:p>
        </p:txBody>
      </p:sp>
      <p:sp>
        <p:nvSpPr>
          <p:cNvPr id="20" name="Google Shape;1190;p39"/>
          <p:cNvSpPr/>
          <p:nvPr/>
        </p:nvSpPr>
        <p:spPr>
          <a:xfrm>
            <a:off x="6625548" y="2862239"/>
            <a:ext cx="2067064" cy="644088"/>
          </a:xfrm>
          <a:custGeom>
            <a:avLst/>
            <a:gdLst/>
            <a:ahLst/>
            <a:cxnLst/>
            <a:rect l="l" t="t" r="r" b="b"/>
            <a:pathLst>
              <a:path w="57134" h="28401" extrusionOk="0">
                <a:moveTo>
                  <a:pt x="27319" y="973"/>
                </a:moveTo>
                <a:cubicBezTo>
                  <a:pt x="28610" y="973"/>
                  <a:pt x="29913" y="1031"/>
                  <a:pt x="31208" y="1031"/>
                </a:cubicBezTo>
                <a:cubicBezTo>
                  <a:pt x="31324" y="1031"/>
                  <a:pt x="31440" y="1031"/>
                  <a:pt x="31557" y="1030"/>
                </a:cubicBezTo>
                <a:cubicBezTo>
                  <a:pt x="31757" y="1028"/>
                  <a:pt x="31957" y="1027"/>
                  <a:pt x="32157" y="1027"/>
                </a:cubicBezTo>
                <a:cubicBezTo>
                  <a:pt x="34616" y="1027"/>
                  <a:pt x="37075" y="1150"/>
                  <a:pt x="39533" y="1150"/>
                </a:cubicBezTo>
                <a:cubicBezTo>
                  <a:pt x="39766" y="1150"/>
                  <a:pt x="39999" y="1149"/>
                  <a:pt x="40231" y="1147"/>
                </a:cubicBezTo>
                <a:cubicBezTo>
                  <a:pt x="40386" y="1145"/>
                  <a:pt x="40541" y="1144"/>
                  <a:pt x="40696" y="1144"/>
                </a:cubicBezTo>
                <a:cubicBezTo>
                  <a:pt x="43825" y="1144"/>
                  <a:pt x="46933" y="1481"/>
                  <a:pt x="50029" y="1789"/>
                </a:cubicBezTo>
                <a:cubicBezTo>
                  <a:pt x="53496" y="2133"/>
                  <a:pt x="55184" y="4583"/>
                  <a:pt x="54992" y="8125"/>
                </a:cubicBezTo>
                <a:cubicBezTo>
                  <a:pt x="54937" y="9172"/>
                  <a:pt x="55318" y="10235"/>
                  <a:pt x="55348" y="11295"/>
                </a:cubicBezTo>
                <a:cubicBezTo>
                  <a:pt x="55408" y="13477"/>
                  <a:pt x="55121" y="15697"/>
                  <a:pt x="55429" y="17836"/>
                </a:cubicBezTo>
                <a:cubicBezTo>
                  <a:pt x="55783" y="20277"/>
                  <a:pt x="55482" y="22568"/>
                  <a:pt x="54658" y="24786"/>
                </a:cubicBezTo>
                <a:cubicBezTo>
                  <a:pt x="54231" y="25939"/>
                  <a:pt x="53006" y="26305"/>
                  <a:pt x="51795" y="26579"/>
                </a:cubicBezTo>
                <a:cubicBezTo>
                  <a:pt x="50975" y="26764"/>
                  <a:pt x="50155" y="26811"/>
                  <a:pt x="49336" y="26811"/>
                </a:cubicBezTo>
                <a:cubicBezTo>
                  <a:pt x="48504" y="26811"/>
                  <a:pt x="47673" y="26763"/>
                  <a:pt x="46842" y="26763"/>
                </a:cubicBezTo>
                <a:cubicBezTo>
                  <a:pt x="46656" y="26763"/>
                  <a:pt x="46469" y="26765"/>
                  <a:pt x="46283" y="26771"/>
                </a:cubicBezTo>
                <a:cubicBezTo>
                  <a:pt x="46024" y="26779"/>
                  <a:pt x="45765" y="26783"/>
                  <a:pt x="45506" y="26783"/>
                </a:cubicBezTo>
                <a:cubicBezTo>
                  <a:pt x="44350" y="26783"/>
                  <a:pt x="43192" y="26717"/>
                  <a:pt x="42036" y="26717"/>
                </a:cubicBezTo>
                <a:cubicBezTo>
                  <a:pt x="41725" y="26717"/>
                  <a:pt x="41413" y="26722"/>
                  <a:pt x="41101" y="26734"/>
                </a:cubicBezTo>
                <a:cubicBezTo>
                  <a:pt x="40957" y="26739"/>
                  <a:pt x="40813" y="26742"/>
                  <a:pt x="40669" y="26742"/>
                </a:cubicBezTo>
                <a:cubicBezTo>
                  <a:pt x="39464" y="26742"/>
                  <a:pt x="38267" y="26568"/>
                  <a:pt x="37059" y="26568"/>
                </a:cubicBezTo>
                <a:cubicBezTo>
                  <a:pt x="36582" y="26568"/>
                  <a:pt x="36104" y="26595"/>
                  <a:pt x="35622" y="26671"/>
                </a:cubicBezTo>
                <a:cubicBezTo>
                  <a:pt x="35249" y="26729"/>
                  <a:pt x="34876" y="26752"/>
                  <a:pt x="34503" y="26752"/>
                </a:cubicBezTo>
                <a:cubicBezTo>
                  <a:pt x="33263" y="26752"/>
                  <a:pt x="32018" y="26504"/>
                  <a:pt x="30766" y="26504"/>
                </a:cubicBezTo>
                <a:cubicBezTo>
                  <a:pt x="30477" y="26504"/>
                  <a:pt x="30187" y="26517"/>
                  <a:pt x="29897" y="26550"/>
                </a:cubicBezTo>
                <a:cubicBezTo>
                  <a:pt x="29006" y="26650"/>
                  <a:pt x="28109" y="26675"/>
                  <a:pt x="27210" y="26675"/>
                </a:cubicBezTo>
                <a:cubicBezTo>
                  <a:pt x="26349" y="26675"/>
                  <a:pt x="25486" y="26652"/>
                  <a:pt x="24626" y="26652"/>
                </a:cubicBezTo>
                <a:cubicBezTo>
                  <a:pt x="24360" y="26652"/>
                  <a:pt x="24093" y="26655"/>
                  <a:pt x="23827" y="26660"/>
                </a:cubicBezTo>
                <a:cubicBezTo>
                  <a:pt x="22930" y="26681"/>
                  <a:pt x="22009" y="26757"/>
                  <a:pt x="21089" y="26757"/>
                </a:cubicBezTo>
                <a:cubicBezTo>
                  <a:pt x="20585" y="26757"/>
                  <a:pt x="20081" y="26734"/>
                  <a:pt x="19581" y="26666"/>
                </a:cubicBezTo>
                <a:cubicBezTo>
                  <a:pt x="19369" y="26638"/>
                  <a:pt x="19158" y="26625"/>
                  <a:pt x="18949" y="26625"/>
                </a:cubicBezTo>
                <a:cubicBezTo>
                  <a:pt x="17518" y="26625"/>
                  <a:pt x="16157" y="27213"/>
                  <a:pt x="14724" y="27213"/>
                </a:cubicBezTo>
                <a:cubicBezTo>
                  <a:pt x="14679" y="27213"/>
                  <a:pt x="14634" y="27213"/>
                  <a:pt x="14589" y="27211"/>
                </a:cubicBezTo>
                <a:cubicBezTo>
                  <a:pt x="12043" y="27144"/>
                  <a:pt x="9496" y="27162"/>
                  <a:pt x="6952" y="27060"/>
                </a:cubicBezTo>
                <a:cubicBezTo>
                  <a:pt x="5805" y="27015"/>
                  <a:pt x="4665" y="26894"/>
                  <a:pt x="3508" y="26662"/>
                </a:cubicBezTo>
                <a:cubicBezTo>
                  <a:pt x="1365" y="26234"/>
                  <a:pt x="1089" y="24730"/>
                  <a:pt x="1211" y="23182"/>
                </a:cubicBezTo>
                <a:cubicBezTo>
                  <a:pt x="1568" y="18601"/>
                  <a:pt x="1242" y="14017"/>
                  <a:pt x="1450" y="9438"/>
                </a:cubicBezTo>
                <a:cubicBezTo>
                  <a:pt x="1501" y="8301"/>
                  <a:pt x="1299" y="7150"/>
                  <a:pt x="1374" y="6016"/>
                </a:cubicBezTo>
                <a:cubicBezTo>
                  <a:pt x="1578" y="2925"/>
                  <a:pt x="3881" y="2045"/>
                  <a:pt x="6869" y="2045"/>
                </a:cubicBezTo>
                <a:cubicBezTo>
                  <a:pt x="6905" y="2045"/>
                  <a:pt x="6940" y="2045"/>
                  <a:pt x="6976" y="2045"/>
                </a:cubicBezTo>
                <a:cubicBezTo>
                  <a:pt x="8692" y="1850"/>
                  <a:pt x="10739" y="1582"/>
                  <a:pt x="12793" y="1400"/>
                </a:cubicBezTo>
                <a:cubicBezTo>
                  <a:pt x="13270" y="1358"/>
                  <a:pt x="13750" y="1350"/>
                  <a:pt x="14230" y="1350"/>
                </a:cubicBezTo>
                <a:cubicBezTo>
                  <a:pt x="14503" y="1350"/>
                  <a:pt x="14775" y="1353"/>
                  <a:pt x="15048" y="1353"/>
                </a:cubicBezTo>
                <a:cubicBezTo>
                  <a:pt x="15414" y="1353"/>
                  <a:pt x="15780" y="1348"/>
                  <a:pt x="16145" y="1328"/>
                </a:cubicBezTo>
                <a:cubicBezTo>
                  <a:pt x="19086" y="1162"/>
                  <a:pt x="22027" y="1329"/>
                  <a:pt x="24980" y="1064"/>
                </a:cubicBezTo>
                <a:cubicBezTo>
                  <a:pt x="25752" y="995"/>
                  <a:pt x="26533" y="973"/>
                  <a:pt x="27319" y="973"/>
                </a:cubicBezTo>
                <a:close/>
                <a:moveTo>
                  <a:pt x="36679" y="1"/>
                </a:moveTo>
                <a:cubicBezTo>
                  <a:pt x="35919" y="1"/>
                  <a:pt x="35159" y="20"/>
                  <a:pt x="34397" y="68"/>
                </a:cubicBezTo>
                <a:cubicBezTo>
                  <a:pt x="32353" y="200"/>
                  <a:pt x="30290" y="270"/>
                  <a:pt x="28255" y="270"/>
                </a:cubicBezTo>
                <a:cubicBezTo>
                  <a:pt x="28114" y="270"/>
                  <a:pt x="27972" y="270"/>
                  <a:pt x="27831" y="269"/>
                </a:cubicBezTo>
                <a:cubicBezTo>
                  <a:pt x="24957" y="255"/>
                  <a:pt x="22082" y="119"/>
                  <a:pt x="19205" y="119"/>
                </a:cubicBezTo>
                <a:cubicBezTo>
                  <a:pt x="18170" y="119"/>
                  <a:pt x="17134" y="137"/>
                  <a:pt x="16098" y="184"/>
                </a:cubicBezTo>
                <a:cubicBezTo>
                  <a:pt x="14053" y="277"/>
                  <a:pt x="12007" y="405"/>
                  <a:pt x="9960" y="453"/>
                </a:cubicBezTo>
                <a:cubicBezTo>
                  <a:pt x="8181" y="495"/>
                  <a:pt x="6410" y="446"/>
                  <a:pt x="4695" y="1082"/>
                </a:cubicBezTo>
                <a:cubicBezTo>
                  <a:pt x="3884" y="1385"/>
                  <a:pt x="2744" y="1268"/>
                  <a:pt x="2220" y="1800"/>
                </a:cubicBezTo>
                <a:cubicBezTo>
                  <a:pt x="764" y="3278"/>
                  <a:pt x="105" y="5172"/>
                  <a:pt x="155" y="7310"/>
                </a:cubicBezTo>
                <a:cubicBezTo>
                  <a:pt x="224" y="10326"/>
                  <a:pt x="105" y="13342"/>
                  <a:pt x="245" y="16362"/>
                </a:cubicBezTo>
                <a:cubicBezTo>
                  <a:pt x="350" y="18632"/>
                  <a:pt x="68" y="20916"/>
                  <a:pt x="29" y="23197"/>
                </a:cubicBezTo>
                <a:cubicBezTo>
                  <a:pt x="1" y="24866"/>
                  <a:pt x="365" y="26410"/>
                  <a:pt x="1793" y="27526"/>
                </a:cubicBezTo>
                <a:cubicBezTo>
                  <a:pt x="2448" y="28038"/>
                  <a:pt x="3162" y="28116"/>
                  <a:pt x="3887" y="28116"/>
                </a:cubicBezTo>
                <a:cubicBezTo>
                  <a:pt x="4204" y="28116"/>
                  <a:pt x="4524" y="28101"/>
                  <a:pt x="4841" y="28101"/>
                </a:cubicBezTo>
                <a:cubicBezTo>
                  <a:pt x="5052" y="28101"/>
                  <a:pt x="5262" y="28107"/>
                  <a:pt x="5469" y="28129"/>
                </a:cubicBezTo>
                <a:cubicBezTo>
                  <a:pt x="7006" y="28291"/>
                  <a:pt x="8547" y="28401"/>
                  <a:pt x="10089" y="28401"/>
                </a:cubicBezTo>
                <a:cubicBezTo>
                  <a:pt x="10624" y="28401"/>
                  <a:pt x="11159" y="28387"/>
                  <a:pt x="11694" y="28358"/>
                </a:cubicBezTo>
                <a:cubicBezTo>
                  <a:pt x="13967" y="28234"/>
                  <a:pt x="16236" y="27965"/>
                  <a:pt x="18509" y="27890"/>
                </a:cubicBezTo>
                <a:cubicBezTo>
                  <a:pt x="18955" y="27875"/>
                  <a:pt x="19401" y="27869"/>
                  <a:pt x="19847" y="27869"/>
                </a:cubicBezTo>
                <a:cubicBezTo>
                  <a:pt x="21481" y="27869"/>
                  <a:pt x="23118" y="27947"/>
                  <a:pt x="24752" y="27950"/>
                </a:cubicBezTo>
                <a:cubicBezTo>
                  <a:pt x="24782" y="27950"/>
                  <a:pt x="24813" y="27950"/>
                  <a:pt x="24843" y="27950"/>
                </a:cubicBezTo>
                <a:cubicBezTo>
                  <a:pt x="26585" y="27950"/>
                  <a:pt x="28333" y="27865"/>
                  <a:pt x="30074" y="27865"/>
                </a:cubicBezTo>
                <a:cubicBezTo>
                  <a:pt x="30931" y="27865"/>
                  <a:pt x="31786" y="27886"/>
                  <a:pt x="32638" y="27947"/>
                </a:cubicBezTo>
                <a:cubicBezTo>
                  <a:pt x="35838" y="28176"/>
                  <a:pt x="39041" y="28014"/>
                  <a:pt x="42244" y="28273"/>
                </a:cubicBezTo>
                <a:cubicBezTo>
                  <a:pt x="43449" y="28370"/>
                  <a:pt x="44659" y="28400"/>
                  <a:pt x="45899" y="28400"/>
                </a:cubicBezTo>
                <a:cubicBezTo>
                  <a:pt x="47844" y="28400"/>
                  <a:pt x="49861" y="28327"/>
                  <a:pt x="52042" y="28327"/>
                </a:cubicBezTo>
                <a:cubicBezTo>
                  <a:pt x="52074" y="28341"/>
                  <a:pt x="52106" y="28347"/>
                  <a:pt x="52139" y="28347"/>
                </a:cubicBezTo>
                <a:cubicBezTo>
                  <a:pt x="52489" y="28347"/>
                  <a:pt x="52865" y="27613"/>
                  <a:pt x="53469" y="27450"/>
                </a:cubicBezTo>
                <a:cubicBezTo>
                  <a:pt x="55085" y="27011"/>
                  <a:pt x="56455" y="25256"/>
                  <a:pt x="56555" y="23811"/>
                </a:cubicBezTo>
                <a:cubicBezTo>
                  <a:pt x="56721" y="21410"/>
                  <a:pt x="56835" y="19013"/>
                  <a:pt x="56796" y="16603"/>
                </a:cubicBezTo>
                <a:cubicBezTo>
                  <a:pt x="56769" y="14865"/>
                  <a:pt x="57133" y="13086"/>
                  <a:pt x="56862" y="11400"/>
                </a:cubicBezTo>
                <a:cubicBezTo>
                  <a:pt x="56605" y="9793"/>
                  <a:pt x="56503" y="8167"/>
                  <a:pt x="56319" y="6566"/>
                </a:cubicBezTo>
                <a:cubicBezTo>
                  <a:pt x="55994" y="3739"/>
                  <a:pt x="53652" y="918"/>
                  <a:pt x="50844" y="611"/>
                </a:cubicBezTo>
                <a:cubicBezTo>
                  <a:pt x="48614" y="368"/>
                  <a:pt x="46377" y="301"/>
                  <a:pt x="44131" y="256"/>
                </a:cubicBezTo>
                <a:cubicBezTo>
                  <a:pt x="41646" y="206"/>
                  <a:pt x="39166" y="1"/>
                  <a:pt x="36679"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 name="Google Shape;1194;p39"/>
          <p:cNvSpPr/>
          <p:nvPr/>
        </p:nvSpPr>
        <p:spPr>
          <a:xfrm>
            <a:off x="6686655" y="2901823"/>
            <a:ext cx="1978750" cy="584034"/>
          </a:xfrm>
          <a:custGeom>
            <a:avLst/>
            <a:gdLst/>
            <a:ahLst/>
            <a:cxnLst/>
            <a:rect l="l" t="t" r="r" b="b"/>
            <a:pathLst>
              <a:path w="54694" h="26242" extrusionOk="0">
                <a:moveTo>
                  <a:pt x="26230" y="1"/>
                </a:moveTo>
                <a:cubicBezTo>
                  <a:pt x="25444" y="1"/>
                  <a:pt x="24663" y="23"/>
                  <a:pt x="23891" y="92"/>
                </a:cubicBezTo>
                <a:cubicBezTo>
                  <a:pt x="20938" y="357"/>
                  <a:pt x="17997" y="190"/>
                  <a:pt x="15056" y="356"/>
                </a:cubicBezTo>
                <a:cubicBezTo>
                  <a:pt x="14691" y="376"/>
                  <a:pt x="14325" y="381"/>
                  <a:pt x="13959" y="381"/>
                </a:cubicBezTo>
                <a:cubicBezTo>
                  <a:pt x="13686" y="381"/>
                  <a:pt x="13414" y="378"/>
                  <a:pt x="13141" y="378"/>
                </a:cubicBezTo>
                <a:cubicBezTo>
                  <a:pt x="12661" y="378"/>
                  <a:pt x="12181" y="386"/>
                  <a:pt x="11704" y="428"/>
                </a:cubicBezTo>
                <a:cubicBezTo>
                  <a:pt x="9650" y="610"/>
                  <a:pt x="7603" y="878"/>
                  <a:pt x="5887" y="1073"/>
                </a:cubicBezTo>
                <a:cubicBezTo>
                  <a:pt x="5851" y="1073"/>
                  <a:pt x="5816" y="1073"/>
                  <a:pt x="5780" y="1073"/>
                </a:cubicBezTo>
                <a:cubicBezTo>
                  <a:pt x="2792" y="1073"/>
                  <a:pt x="489" y="1953"/>
                  <a:pt x="285" y="5044"/>
                </a:cubicBezTo>
                <a:cubicBezTo>
                  <a:pt x="210" y="6178"/>
                  <a:pt x="412" y="7329"/>
                  <a:pt x="361" y="8466"/>
                </a:cubicBezTo>
                <a:cubicBezTo>
                  <a:pt x="153" y="13045"/>
                  <a:pt x="479" y="17629"/>
                  <a:pt x="122" y="22210"/>
                </a:cubicBezTo>
                <a:cubicBezTo>
                  <a:pt x="0" y="23758"/>
                  <a:pt x="276" y="25262"/>
                  <a:pt x="2419" y="25690"/>
                </a:cubicBezTo>
                <a:cubicBezTo>
                  <a:pt x="3576" y="25922"/>
                  <a:pt x="4716" y="26043"/>
                  <a:pt x="5863" y="26088"/>
                </a:cubicBezTo>
                <a:cubicBezTo>
                  <a:pt x="8407" y="26190"/>
                  <a:pt x="10954" y="26172"/>
                  <a:pt x="13500" y="26239"/>
                </a:cubicBezTo>
                <a:cubicBezTo>
                  <a:pt x="13545" y="26241"/>
                  <a:pt x="13590" y="26241"/>
                  <a:pt x="13635" y="26241"/>
                </a:cubicBezTo>
                <a:cubicBezTo>
                  <a:pt x="15068" y="26241"/>
                  <a:pt x="16429" y="25653"/>
                  <a:pt x="17860" y="25653"/>
                </a:cubicBezTo>
                <a:cubicBezTo>
                  <a:pt x="18069" y="25653"/>
                  <a:pt x="18280" y="25666"/>
                  <a:pt x="18492" y="25694"/>
                </a:cubicBezTo>
                <a:cubicBezTo>
                  <a:pt x="18992" y="25762"/>
                  <a:pt x="19496" y="25785"/>
                  <a:pt x="20000" y="25785"/>
                </a:cubicBezTo>
                <a:cubicBezTo>
                  <a:pt x="20920" y="25785"/>
                  <a:pt x="21841" y="25709"/>
                  <a:pt x="22738" y="25688"/>
                </a:cubicBezTo>
                <a:cubicBezTo>
                  <a:pt x="23004" y="25683"/>
                  <a:pt x="23271" y="25680"/>
                  <a:pt x="23537" y="25680"/>
                </a:cubicBezTo>
                <a:cubicBezTo>
                  <a:pt x="24397" y="25680"/>
                  <a:pt x="25260" y="25703"/>
                  <a:pt x="26121" y="25703"/>
                </a:cubicBezTo>
                <a:cubicBezTo>
                  <a:pt x="27020" y="25703"/>
                  <a:pt x="27917" y="25678"/>
                  <a:pt x="28808" y="25578"/>
                </a:cubicBezTo>
                <a:cubicBezTo>
                  <a:pt x="29098" y="25545"/>
                  <a:pt x="29388" y="25532"/>
                  <a:pt x="29677" y="25532"/>
                </a:cubicBezTo>
                <a:cubicBezTo>
                  <a:pt x="30929" y="25532"/>
                  <a:pt x="32174" y="25780"/>
                  <a:pt x="33414" y="25780"/>
                </a:cubicBezTo>
                <a:cubicBezTo>
                  <a:pt x="33787" y="25780"/>
                  <a:pt x="34160" y="25757"/>
                  <a:pt x="34533" y="25699"/>
                </a:cubicBezTo>
                <a:cubicBezTo>
                  <a:pt x="35015" y="25623"/>
                  <a:pt x="35493" y="25596"/>
                  <a:pt x="35970" y="25596"/>
                </a:cubicBezTo>
                <a:cubicBezTo>
                  <a:pt x="37178" y="25596"/>
                  <a:pt x="38375" y="25770"/>
                  <a:pt x="39580" y="25770"/>
                </a:cubicBezTo>
                <a:cubicBezTo>
                  <a:pt x="39724" y="25770"/>
                  <a:pt x="39868" y="25767"/>
                  <a:pt x="40012" y="25762"/>
                </a:cubicBezTo>
                <a:cubicBezTo>
                  <a:pt x="40324" y="25750"/>
                  <a:pt x="40636" y="25745"/>
                  <a:pt x="40947" y="25745"/>
                </a:cubicBezTo>
                <a:cubicBezTo>
                  <a:pt x="42103" y="25745"/>
                  <a:pt x="43261" y="25811"/>
                  <a:pt x="44417" y="25811"/>
                </a:cubicBezTo>
                <a:cubicBezTo>
                  <a:pt x="44676" y="25811"/>
                  <a:pt x="44935" y="25807"/>
                  <a:pt x="45194" y="25799"/>
                </a:cubicBezTo>
                <a:cubicBezTo>
                  <a:pt x="45380" y="25793"/>
                  <a:pt x="45567" y="25791"/>
                  <a:pt x="45753" y="25791"/>
                </a:cubicBezTo>
                <a:cubicBezTo>
                  <a:pt x="46584" y="25791"/>
                  <a:pt x="47415" y="25839"/>
                  <a:pt x="48247" y="25839"/>
                </a:cubicBezTo>
                <a:cubicBezTo>
                  <a:pt x="49066" y="25839"/>
                  <a:pt x="49886" y="25792"/>
                  <a:pt x="50706" y="25607"/>
                </a:cubicBezTo>
                <a:cubicBezTo>
                  <a:pt x="51917" y="25333"/>
                  <a:pt x="53142" y="24967"/>
                  <a:pt x="53569" y="23814"/>
                </a:cubicBezTo>
                <a:cubicBezTo>
                  <a:pt x="54393" y="21596"/>
                  <a:pt x="54694" y="19305"/>
                  <a:pt x="54340" y="16864"/>
                </a:cubicBezTo>
                <a:cubicBezTo>
                  <a:pt x="54032" y="14725"/>
                  <a:pt x="54319" y="12505"/>
                  <a:pt x="54259" y="10323"/>
                </a:cubicBezTo>
                <a:cubicBezTo>
                  <a:pt x="54229" y="9263"/>
                  <a:pt x="53848" y="8200"/>
                  <a:pt x="53903" y="7153"/>
                </a:cubicBezTo>
                <a:cubicBezTo>
                  <a:pt x="54095" y="3611"/>
                  <a:pt x="52407" y="1161"/>
                  <a:pt x="48940" y="817"/>
                </a:cubicBezTo>
                <a:cubicBezTo>
                  <a:pt x="45844" y="509"/>
                  <a:pt x="42736" y="172"/>
                  <a:pt x="39607" y="172"/>
                </a:cubicBezTo>
                <a:cubicBezTo>
                  <a:pt x="39452" y="172"/>
                  <a:pt x="39297" y="173"/>
                  <a:pt x="39142" y="175"/>
                </a:cubicBezTo>
                <a:cubicBezTo>
                  <a:pt x="38910" y="177"/>
                  <a:pt x="38677" y="178"/>
                  <a:pt x="38444" y="178"/>
                </a:cubicBezTo>
                <a:cubicBezTo>
                  <a:pt x="35986" y="178"/>
                  <a:pt x="33527" y="55"/>
                  <a:pt x="31068" y="55"/>
                </a:cubicBezTo>
                <a:cubicBezTo>
                  <a:pt x="30868" y="55"/>
                  <a:pt x="30668" y="56"/>
                  <a:pt x="30468" y="58"/>
                </a:cubicBezTo>
                <a:cubicBezTo>
                  <a:pt x="30351" y="59"/>
                  <a:pt x="30235" y="59"/>
                  <a:pt x="30119" y="59"/>
                </a:cubicBezTo>
                <a:cubicBezTo>
                  <a:pt x="28824" y="59"/>
                  <a:pt x="27521" y="1"/>
                  <a:pt x="26230" y="1"/>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algn="ctr">
              <a:buClr>
                <a:srgbClr val="000000"/>
              </a:buClr>
              <a:buSzPts val="1100"/>
              <a:buFont typeface="Arial"/>
              <a:buNone/>
            </a:pPr>
            <a:r>
              <a:rPr lang="tr-TR" sz="2800" kern="0" dirty="0" smtClean="0">
                <a:solidFill>
                  <a:srgbClr val="000000"/>
                </a:solidFill>
                <a:ea typeface="Permanent Marker"/>
                <a:cs typeface="Permanent Marker"/>
                <a:sym typeface="Permanent Marker"/>
              </a:rPr>
              <a:t>Doğruluk</a:t>
            </a:r>
            <a:endParaRPr sz="3600" kern="0" dirty="0">
              <a:solidFill>
                <a:srgbClr val="000000"/>
              </a:solidFill>
              <a:cs typeface="Arial"/>
              <a:sym typeface="Arial"/>
            </a:endParaRPr>
          </a:p>
        </p:txBody>
      </p:sp>
      <p:sp>
        <p:nvSpPr>
          <p:cNvPr id="22" name="Google Shape;1190;p39"/>
          <p:cNvSpPr/>
          <p:nvPr/>
        </p:nvSpPr>
        <p:spPr>
          <a:xfrm>
            <a:off x="7120848" y="4767239"/>
            <a:ext cx="2604370" cy="749133"/>
          </a:xfrm>
          <a:custGeom>
            <a:avLst/>
            <a:gdLst/>
            <a:ahLst/>
            <a:cxnLst/>
            <a:rect l="l" t="t" r="r" b="b"/>
            <a:pathLst>
              <a:path w="57134" h="28401" extrusionOk="0">
                <a:moveTo>
                  <a:pt x="27319" y="973"/>
                </a:moveTo>
                <a:cubicBezTo>
                  <a:pt x="28610" y="973"/>
                  <a:pt x="29913" y="1031"/>
                  <a:pt x="31208" y="1031"/>
                </a:cubicBezTo>
                <a:cubicBezTo>
                  <a:pt x="31324" y="1031"/>
                  <a:pt x="31440" y="1031"/>
                  <a:pt x="31557" y="1030"/>
                </a:cubicBezTo>
                <a:cubicBezTo>
                  <a:pt x="31757" y="1028"/>
                  <a:pt x="31957" y="1027"/>
                  <a:pt x="32157" y="1027"/>
                </a:cubicBezTo>
                <a:cubicBezTo>
                  <a:pt x="34616" y="1027"/>
                  <a:pt x="37075" y="1150"/>
                  <a:pt x="39533" y="1150"/>
                </a:cubicBezTo>
                <a:cubicBezTo>
                  <a:pt x="39766" y="1150"/>
                  <a:pt x="39999" y="1149"/>
                  <a:pt x="40231" y="1147"/>
                </a:cubicBezTo>
                <a:cubicBezTo>
                  <a:pt x="40386" y="1145"/>
                  <a:pt x="40541" y="1144"/>
                  <a:pt x="40696" y="1144"/>
                </a:cubicBezTo>
                <a:cubicBezTo>
                  <a:pt x="43825" y="1144"/>
                  <a:pt x="46933" y="1481"/>
                  <a:pt x="50029" y="1789"/>
                </a:cubicBezTo>
                <a:cubicBezTo>
                  <a:pt x="53496" y="2133"/>
                  <a:pt x="55184" y="4583"/>
                  <a:pt x="54992" y="8125"/>
                </a:cubicBezTo>
                <a:cubicBezTo>
                  <a:pt x="54937" y="9172"/>
                  <a:pt x="55318" y="10235"/>
                  <a:pt x="55348" y="11295"/>
                </a:cubicBezTo>
                <a:cubicBezTo>
                  <a:pt x="55408" y="13477"/>
                  <a:pt x="55121" y="15697"/>
                  <a:pt x="55429" y="17836"/>
                </a:cubicBezTo>
                <a:cubicBezTo>
                  <a:pt x="55783" y="20277"/>
                  <a:pt x="55482" y="22568"/>
                  <a:pt x="54658" y="24786"/>
                </a:cubicBezTo>
                <a:cubicBezTo>
                  <a:pt x="54231" y="25939"/>
                  <a:pt x="53006" y="26305"/>
                  <a:pt x="51795" y="26579"/>
                </a:cubicBezTo>
                <a:cubicBezTo>
                  <a:pt x="50975" y="26764"/>
                  <a:pt x="50155" y="26811"/>
                  <a:pt x="49336" y="26811"/>
                </a:cubicBezTo>
                <a:cubicBezTo>
                  <a:pt x="48504" y="26811"/>
                  <a:pt x="47673" y="26763"/>
                  <a:pt x="46842" y="26763"/>
                </a:cubicBezTo>
                <a:cubicBezTo>
                  <a:pt x="46656" y="26763"/>
                  <a:pt x="46469" y="26765"/>
                  <a:pt x="46283" y="26771"/>
                </a:cubicBezTo>
                <a:cubicBezTo>
                  <a:pt x="46024" y="26779"/>
                  <a:pt x="45765" y="26783"/>
                  <a:pt x="45506" y="26783"/>
                </a:cubicBezTo>
                <a:cubicBezTo>
                  <a:pt x="44350" y="26783"/>
                  <a:pt x="43192" y="26717"/>
                  <a:pt x="42036" y="26717"/>
                </a:cubicBezTo>
                <a:cubicBezTo>
                  <a:pt x="41725" y="26717"/>
                  <a:pt x="41413" y="26722"/>
                  <a:pt x="41101" y="26734"/>
                </a:cubicBezTo>
                <a:cubicBezTo>
                  <a:pt x="40957" y="26739"/>
                  <a:pt x="40813" y="26742"/>
                  <a:pt x="40669" y="26742"/>
                </a:cubicBezTo>
                <a:cubicBezTo>
                  <a:pt x="39464" y="26742"/>
                  <a:pt x="38267" y="26568"/>
                  <a:pt x="37059" y="26568"/>
                </a:cubicBezTo>
                <a:cubicBezTo>
                  <a:pt x="36582" y="26568"/>
                  <a:pt x="36104" y="26595"/>
                  <a:pt x="35622" y="26671"/>
                </a:cubicBezTo>
                <a:cubicBezTo>
                  <a:pt x="35249" y="26729"/>
                  <a:pt x="34876" y="26752"/>
                  <a:pt x="34503" y="26752"/>
                </a:cubicBezTo>
                <a:cubicBezTo>
                  <a:pt x="33263" y="26752"/>
                  <a:pt x="32018" y="26504"/>
                  <a:pt x="30766" y="26504"/>
                </a:cubicBezTo>
                <a:cubicBezTo>
                  <a:pt x="30477" y="26504"/>
                  <a:pt x="30187" y="26517"/>
                  <a:pt x="29897" y="26550"/>
                </a:cubicBezTo>
                <a:cubicBezTo>
                  <a:pt x="29006" y="26650"/>
                  <a:pt x="28109" y="26675"/>
                  <a:pt x="27210" y="26675"/>
                </a:cubicBezTo>
                <a:cubicBezTo>
                  <a:pt x="26349" y="26675"/>
                  <a:pt x="25486" y="26652"/>
                  <a:pt x="24626" y="26652"/>
                </a:cubicBezTo>
                <a:cubicBezTo>
                  <a:pt x="24360" y="26652"/>
                  <a:pt x="24093" y="26655"/>
                  <a:pt x="23827" y="26660"/>
                </a:cubicBezTo>
                <a:cubicBezTo>
                  <a:pt x="22930" y="26681"/>
                  <a:pt x="22009" y="26757"/>
                  <a:pt x="21089" y="26757"/>
                </a:cubicBezTo>
                <a:cubicBezTo>
                  <a:pt x="20585" y="26757"/>
                  <a:pt x="20081" y="26734"/>
                  <a:pt x="19581" y="26666"/>
                </a:cubicBezTo>
                <a:cubicBezTo>
                  <a:pt x="19369" y="26638"/>
                  <a:pt x="19158" y="26625"/>
                  <a:pt x="18949" y="26625"/>
                </a:cubicBezTo>
                <a:cubicBezTo>
                  <a:pt x="17518" y="26625"/>
                  <a:pt x="16157" y="27213"/>
                  <a:pt x="14724" y="27213"/>
                </a:cubicBezTo>
                <a:cubicBezTo>
                  <a:pt x="14679" y="27213"/>
                  <a:pt x="14634" y="27213"/>
                  <a:pt x="14589" y="27211"/>
                </a:cubicBezTo>
                <a:cubicBezTo>
                  <a:pt x="12043" y="27144"/>
                  <a:pt x="9496" y="27162"/>
                  <a:pt x="6952" y="27060"/>
                </a:cubicBezTo>
                <a:cubicBezTo>
                  <a:pt x="5805" y="27015"/>
                  <a:pt x="4665" y="26894"/>
                  <a:pt x="3508" y="26662"/>
                </a:cubicBezTo>
                <a:cubicBezTo>
                  <a:pt x="1365" y="26234"/>
                  <a:pt x="1089" y="24730"/>
                  <a:pt x="1211" y="23182"/>
                </a:cubicBezTo>
                <a:cubicBezTo>
                  <a:pt x="1568" y="18601"/>
                  <a:pt x="1242" y="14017"/>
                  <a:pt x="1450" y="9438"/>
                </a:cubicBezTo>
                <a:cubicBezTo>
                  <a:pt x="1501" y="8301"/>
                  <a:pt x="1299" y="7150"/>
                  <a:pt x="1374" y="6016"/>
                </a:cubicBezTo>
                <a:cubicBezTo>
                  <a:pt x="1578" y="2925"/>
                  <a:pt x="3881" y="2045"/>
                  <a:pt x="6869" y="2045"/>
                </a:cubicBezTo>
                <a:cubicBezTo>
                  <a:pt x="6905" y="2045"/>
                  <a:pt x="6940" y="2045"/>
                  <a:pt x="6976" y="2045"/>
                </a:cubicBezTo>
                <a:cubicBezTo>
                  <a:pt x="8692" y="1850"/>
                  <a:pt x="10739" y="1582"/>
                  <a:pt x="12793" y="1400"/>
                </a:cubicBezTo>
                <a:cubicBezTo>
                  <a:pt x="13270" y="1358"/>
                  <a:pt x="13750" y="1350"/>
                  <a:pt x="14230" y="1350"/>
                </a:cubicBezTo>
                <a:cubicBezTo>
                  <a:pt x="14503" y="1350"/>
                  <a:pt x="14775" y="1353"/>
                  <a:pt x="15048" y="1353"/>
                </a:cubicBezTo>
                <a:cubicBezTo>
                  <a:pt x="15414" y="1353"/>
                  <a:pt x="15780" y="1348"/>
                  <a:pt x="16145" y="1328"/>
                </a:cubicBezTo>
                <a:cubicBezTo>
                  <a:pt x="19086" y="1162"/>
                  <a:pt x="22027" y="1329"/>
                  <a:pt x="24980" y="1064"/>
                </a:cubicBezTo>
                <a:cubicBezTo>
                  <a:pt x="25752" y="995"/>
                  <a:pt x="26533" y="973"/>
                  <a:pt x="27319" y="973"/>
                </a:cubicBezTo>
                <a:close/>
                <a:moveTo>
                  <a:pt x="36679" y="1"/>
                </a:moveTo>
                <a:cubicBezTo>
                  <a:pt x="35919" y="1"/>
                  <a:pt x="35159" y="20"/>
                  <a:pt x="34397" y="68"/>
                </a:cubicBezTo>
                <a:cubicBezTo>
                  <a:pt x="32353" y="200"/>
                  <a:pt x="30290" y="270"/>
                  <a:pt x="28255" y="270"/>
                </a:cubicBezTo>
                <a:cubicBezTo>
                  <a:pt x="28114" y="270"/>
                  <a:pt x="27972" y="270"/>
                  <a:pt x="27831" y="269"/>
                </a:cubicBezTo>
                <a:cubicBezTo>
                  <a:pt x="24957" y="255"/>
                  <a:pt x="22082" y="119"/>
                  <a:pt x="19205" y="119"/>
                </a:cubicBezTo>
                <a:cubicBezTo>
                  <a:pt x="18170" y="119"/>
                  <a:pt x="17134" y="137"/>
                  <a:pt x="16098" y="184"/>
                </a:cubicBezTo>
                <a:cubicBezTo>
                  <a:pt x="14053" y="277"/>
                  <a:pt x="12007" y="405"/>
                  <a:pt x="9960" y="453"/>
                </a:cubicBezTo>
                <a:cubicBezTo>
                  <a:pt x="8181" y="495"/>
                  <a:pt x="6410" y="446"/>
                  <a:pt x="4695" y="1082"/>
                </a:cubicBezTo>
                <a:cubicBezTo>
                  <a:pt x="3884" y="1385"/>
                  <a:pt x="2744" y="1268"/>
                  <a:pt x="2220" y="1800"/>
                </a:cubicBezTo>
                <a:cubicBezTo>
                  <a:pt x="764" y="3278"/>
                  <a:pt x="105" y="5172"/>
                  <a:pt x="155" y="7310"/>
                </a:cubicBezTo>
                <a:cubicBezTo>
                  <a:pt x="224" y="10326"/>
                  <a:pt x="105" y="13342"/>
                  <a:pt x="245" y="16362"/>
                </a:cubicBezTo>
                <a:cubicBezTo>
                  <a:pt x="350" y="18632"/>
                  <a:pt x="68" y="20916"/>
                  <a:pt x="29" y="23197"/>
                </a:cubicBezTo>
                <a:cubicBezTo>
                  <a:pt x="1" y="24866"/>
                  <a:pt x="365" y="26410"/>
                  <a:pt x="1793" y="27526"/>
                </a:cubicBezTo>
                <a:cubicBezTo>
                  <a:pt x="2448" y="28038"/>
                  <a:pt x="3162" y="28116"/>
                  <a:pt x="3887" y="28116"/>
                </a:cubicBezTo>
                <a:cubicBezTo>
                  <a:pt x="4204" y="28116"/>
                  <a:pt x="4524" y="28101"/>
                  <a:pt x="4841" y="28101"/>
                </a:cubicBezTo>
                <a:cubicBezTo>
                  <a:pt x="5052" y="28101"/>
                  <a:pt x="5262" y="28107"/>
                  <a:pt x="5469" y="28129"/>
                </a:cubicBezTo>
                <a:cubicBezTo>
                  <a:pt x="7006" y="28291"/>
                  <a:pt x="8547" y="28401"/>
                  <a:pt x="10089" y="28401"/>
                </a:cubicBezTo>
                <a:cubicBezTo>
                  <a:pt x="10624" y="28401"/>
                  <a:pt x="11159" y="28387"/>
                  <a:pt x="11694" y="28358"/>
                </a:cubicBezTo>
                <a:cubicBezTo>
                  <a:pt x="13967" y="28234"/>
                  <a:pt x="16236" y="27965"/>
                  <a:pt x="18509" y="27890"/>
                </a:cubicBezTo>
                <a:cubicBezTo>
                  <a:pt x="18955" y="27875"/>
                  <a:pt x="19401" y="27869"/>
                  <a:pt x="19847" y="27869"/>
                </a:cubicBezTo>
                <a:cubicBezTo>
                  <a:pt x="21481" y="27869"/>
                  <a:pt x="23118" y="27947"/>
                  <a:pt x="24752" y="27950"/>
                </a:cubicBezTo>
                <a:cubicBezTo>
                  <a:pt x="24782" y="27950"/>
                  <a:pt x="24813" y="27950"/>
                  <a:pt x="24843" y="27950"/>
                </a:cubicBezTo>
                <a:cubicBezTo>
                  <a:pt x="26585" y="27950"/>
                  <a:pt x="28333" y="27865"/>
                  <a:pt x="30074" y="27865"/>
                </a:cubicBezTo>
                <a:cubicBezTo>
                  <a:pt x="30931" y="27865"/>
                  <a:pt x="31786" y="27886"/>
                  <a:pt x="32638" y="27947"/>
                </a:cubicBezTo>
                <a:cubicBezTo>
                  <a:pt x="35838" y="28176"/>
                  <a:pt x="39041" y="28014"/>
                  <a:pt x="42244" y="28273"/>
                </a:cubicBezTo>
                <a:cubicBezTo>
                  <a:pt x="43449" y="28370"/>
                  <a:pt x="44659" y="28400"/>
                  <a:pt x="45899" y="28400"/>
                </a:cubicBezTo>
                <a:cubicBezTo>
                  <a:pt x="47844" y="28400"/>
                  <a:pt x="49861" y="28327"/>
                  <a:pt x="52042" y="28327"/>
                </a:cubicBezTo>
                <a:cubicBezTo>
                  <a:pt x="52074" y="28341"/>
                  <a:pt x="52106" y="28347"/>
                  <a:pt x="52139" y="28347"/>
                </a:cubicBezTo>
                <a:cubicBezTo>
                  <a:pt x="52489" y="28347"/>
                  <a:pt x="52865" y="27613"/>
                  <a:pt x="53469" y="27450"/>
                </a:cubicBezTo>
                <a:cubicBezTo>
                  <a:pt x="55085" y="27011"/>
                  <a:pt x="56455" y="25256"/>
                  <a:pt x="56555" y="23811"/>
                </a:cubicBezTo>
                <a:cubicBezTo>
                  <a:pt x="56721" y="21410"/>
                  <a:pt x="56835" y="19013"/>
                  <a:pt x="56796" y="16603"/>
                </a:cubicBezTo>
                <a:cubicBezTo>
                  <a:pt x="56769" y="14865"/>
                  <a:pt x="57133" y="13086"/>
                  <a:pt x="56862" y="11400"/>
                </a:cubicBezTo>
                <a:cubicBezTo>
                  <a:pt x="56605" y="9793"/>
                  <a:pt x="56503" y="8167"/>
                  <a:pt x="56319" y="6566"/>
                </a:cubicBezTo>
                <a:cubicBezTo>
                  <a:pt x="55994" y="3739"/>
                  <a:pt x="53652" y="918"/>
                  <a:pt x="50844" y="611"/>
                </a:cubicBezTo>
                <a:cubicBezTo>
                  <a:pt x="48614" y="368"/>
                  <a:pt x="46377" y="301"/>
                  <a:pt x="44131" y="256"/>
                </a:cubicBezTo>
                <a:cubicBezTo>
                  <a:pt x="41646" y="206"/>
                  <a:pt x="39166" y="1"/>
                  <a:pt x="36679"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Google Shape;1194;p39"/>
          <p:cNvSpPr/>
          <p:nvPr/>
        </p:nvSpPr>
        <p:spPr>
          <a:xfrm>
            <a:off x="7181955" y="4806823"/>
            <a:ext cx="2493100" cy="679284"/>
          </a:xfrm>
          <a:custGeom>
            <a:avLst/>
            <a:gdLst/>
            <a:ahLst/>
            <a:cxnLst/>
            <a:rect l="l" t="t" r="r" b="b"/>
            <a:pathLst>
              <a:path w="54694" h="26242" extrusionOk="0">
                <a:moveTo>
                  <a:pt x="26230" y="1"/>
                </a:moveTo>
                <a:cubicBezTo>
                  <a:pt x="25444" y="1"/>
                  <a:pt x="24663" y="23"/>
                  <a:pt x="23891" y="92"/>
                </a:cubicBezTo>
                <a:cubicBezTo>
                  <a:pt x="20938" y="357"/>
                  <a:pt x="17997" y="190"/>
                  <a:pt x="15056" y="356"/>
                </a:cubicBezTo>
                <a:cubicBezTo>
                  <a:pt x="14691" y="376"/>
                  <a:pt x="14325" y="381"/>
                  <a:pt x="13959" y="381"/>
                </a:cubicBezTo>
                <a:cubicBezTo>
                  <a:pt x="13686" y="381"/>
                  <a:pt x="13414" y="378"/>
                  <a:pt x="13141" y="378"/>
                </a:cubicBezTo>
                <a:cubicBezTo>
                  <a:pt x="12661" y="378"/>
                  <a:pt x="12181" y="386"/>
                  <a:pt x="11704" y="428"/>
                </a:cubicBezTo>
                <a:cubicBezTo>
                  <a:pt x="9650" y="610"/>
                  <a:pt x="7603" y="878"/>
                  <a:pt x="5887" y="1073"/>
                </a:cubicBezTo>
                <a:cubicBezTo>
                  <a:pt x="5851" y="1073"/>
                  <a:pt x="5816" y="1073"/>
                  <a:pt x="5780" y="1073"/>
                </a:cubicBezTo>
                <a:cubicBezTo>
                  <a:pt x="2792" y="1073"/>
                  <a:pt x="489" y="1953"/>
                  <a:pt x="285" y="5044"/>
                </a:cubicBezTo>
                <a:cubicBezTo>
                  <a:pt x="210" y="6178"/>
                  <a:pt x="412" y="7329"/>
                  <a:pt x="361" y="8466"/>
                </a:cubicBezTo>
                <a:cubicBezTo>
                  <a:pt x="153" y="13045"/>
                  <a:pt x="479" y="17629"/>
                  <a:pt x="122" y="22210"/>
                </a:cubicBezTo>
                <a:cubicBezTo>
                  <a:pt x="0" y="23758"/>
                  <a:pt x="276" y="25262"/>
                  <a:pt x="2419" y="25690"/>
                </a:cubicBezTo>
                <a:cubicBezTo>
                  <a:pt x="3576" y="25922"/>
                  <a:pt x="4716" y="26043"/>
                  <a:pt x="5863" y="26088"/>
                </a:cubicBezTo>
                <a:cubicBezTo>
                  <a:pt x="8407" y="26190"/>
                  <a:pt x="10954" y="26172"/>
                  <a:pt x="13500" y="26239"/>
                </a:cubicBezTo>
                <a:cubicBezTo>
                  <a:pt x="13545" y="26241"/>
                  <a:pt x="13590" y="26241"/>
                  <a:pt x="13635" y="26241"/>
                </a:cubicBezTo>
                <a:cubicBezTo>
                  <a:pt x="15068" y="26241"/>
                  <a:pt x="16429" y="25653"/>
                  <a:pt x="17860" y="25653"/>
                </a:cubicBezTo>
                <a:cubicBezTo>
                  <a:pt x="18069" y="25653"/>
                  <a:pt x="18280" y="25666"/>
                  <a:pt x="18492" y="25694"/>
                </a:cubicBezTo>
                <a:cubicBezTo>
                  <a:pt x="18992" y="25762"/>
                  <a:pt x="19496" y="25785"/>
                  <a:pt x="20000" y="25785"/>
                </a:cubicBezTo>
                <a:cubicBezTo>
                  <a:pt x="20920" y="25785"/>
                  <a:pt x="21841" y="25709"/>
                  <a:pt x="22738" y="25688"/>
                </a:cubicBezTo>
                <a:cubicBezTo>
                  <a:pt x="23004" y="25683"/>
                  <a:pt x="23271" y="25680"/>
                  <a:pt x="23537" y="25680"/>
                </a:cubicBezTo>
                <a:cubicBezTo>
                  <a:pt x="24397" y="25680"/>
                  <a:pt x="25260" y="25703"/>
                  <a:pt x="26121" y="25703"/>
                </a:cubicBezTo>
                <a:cubicBezTo>
                  <a:pt x="27020" y="25703"/>
                  <a:pt x="27917" y="25678"/>
                  <a:pt x="28808" y="25578"/>
                </a:cubicBezTo>
                <a:cubicBezTo>
                  <a:pt x="29098" y="25545"/>
                  <a:pt x="29388" y="25532"/>
                  <a:pt x="29677" y="25532"/>
                </a:cubicBezTo>
                <a:cubicBezTo>
                  <a:pt x="30929" y="25532"/>
                  <a:pt x="32174" y="25780"/>
                  <a:pt x="33414" y="25780"/>
                </a:cubicBezTo>
                <a:cubicBezTo>
                  <a:pt x="33787" y="25780"/>
                  <a:pt x="34160" y="25757"/>
                  <a:pt x="34533" y="25699"/>
                </a:cubicBezTo>
                <a:cubicBezTo>
                  <a:pt x="35015" y="25623"/>
                  <a:pt x="35493" y="25596"/>
                  <a:pt x="35970" y="25596"/>
                </a:cubicBezTo>
                <a:cubicBezTo>
                  <a:pt x="37178" y="25596"/>
                  <a:pt x="38375" y="25770"/>
                  <a:pt x="39580" y="25770"/>
                </a:cubicBezTo>
                <a:cubicBezTo>
                  <a:pt x="39724" y="25770"/>
                  <a:pt x="39868" y="25767"/>
                  <a:pt x="40012" y="25762"/>
                </a:cubicBezTo>
                <a:cubicBezTo>
                  <a:pt x="40324" y="25750"/>
                  <a:pt x="40636" y="25745"/>
                  <a:pt x="40947" y="25745"/>
                </a:cubicBezTo>
                <a:cubicBezTo>
                  <a:pt x="42103" y="25745"/>
                  <a:pt x="43261" y="25811"/>
                  <a:pt x="44417" y="25811"/>
                </a:cubicBezTo>
                <a:cubicBezTo>
                  <a:pt x="44676" y="25811"/>
                  <a:pt x="44935" y="25807"/>
                  <a:pt x="45194" y="25799"/>
                </a:cubicBezTo>
                <a:cubicBezTo>
                  <a:pt x="45380" y="25793"/>
                  <a:pt x="45567" y="25791"/>
                  <a:pt x="45753" y="25791"/>
                </a:cubicBezTo>
                <a:cubicBezTo>
                  <a:pt x="46584" y="25791"/>
                  <a:pt x="47415" y="25839"/>
                  <a:pt x="48247" y="25839"/>
                </a:cubicBezTo>
                <a:cubicBezTo>
                  <a:pt x="49066" y="25839"/>
                  <a:pt x="49886" y="25792"/>
                  <a:pt x="50706" y="25607"/>
                </a:cubicBezTo>
                <a:cubicBezTo>
                  <a:pt x="51917" y="25333"/>
                  <a:pt x="53142" y="24967"/>
                  <a:pt x="53569" y="23814"/>
                </a:cubicBezTo>
                <a:cubicBezTo>
                  <a:pt x="54393" y="21596"/>
                  <a:pt x="54694" y="19305"/>
                  <a:pt x="54340" y="16864"/>
                </a:cubicBezTo>
                <a:cubicBezTo>
                  <a:pt x="54032" y="14725"/>
                  <a:pt x="54319" y="12505"/>
                  <a:pt x="54259" y="10323"/>
                </a:cubicBezTo>
                <a:cubicBezTo>
                  <a:pt x="54229" y="9263"/>
                  <a:pt x="53848" y="8200"/>
                  <a:pt x="53903" y="7153"/>
                </a:cubicBezTo>
                <a:cubicBezTo>
                  <a:pt x="54095" y="3611"/>
                  <a:pt x="52407" y="1161"/>
                  <a:pt x="48940" y="817"/>
                </a:cubicBezTo>
                <a:cubicBezTo>
                  <a:pt x="45844" y="509"/>
                  <a:pt x="42736" y="172"/>
                  <a:pt x="39607" y="172"/>
                </a:cubicBezTo>
                <a:cubicBezTo>
                  <a:pt x="39452" y="172"/>
                  <a:pt x="39297" y="173"/>
                  <a:pt x="39142" y="175"/>
                </a:cubicBezTo>
                <a:cubicBezTo>
                  <a:pt x="38910" y="177"/>
                  <a:pt x="38677" y="178"/>
                  <a:pt x="38444" y="178"/>
                </a:cubicBezTo>
                <a:cubicBezTo>
                  <a:pt x="35986" y="178"/>
                  <a:pt x="33527" y="55"/>
                  <a:pt x="31068" y="55"/>
                </a:cubicBezTo>
                <a:cubicBezTo>
                  <a:pt x="30868" y="55"/>
                  <a:pt x="30668" y="56"/>
                  <a:pt x="30468" y="58"/>
                </a:cubicBezTo>
                <a:cubicBezTo>
                  <a:pt x="30351" y="59"/>
                  <a:pt x="30235" y="59"/>
                  <a:pt x="30119" y="59"/>
                </a:cubicBezTo>
                <a:cubicBezTo>
                  <a:pt x="28824" y="59"/>
                  <a:pt x="27521" y="1"/>
                  <a:pt x="26230" y="1"/>
                </a:cubicBez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algn="ctr">
              <a:buClr>
                <a:srgbClr val="000000"/>
              </a:buClr>
              <a:buSzPts val="1100"/>
              <a:buFont typeface="Arial"/>
              <a:buNone/>
            </a:pPr>
            <a:r>
              <a:rPr lang="tr-TR" sz="2800" kern="0" dirty="0" smtClean="0">
                <a:solidFill>
                  <a:srgbClr val="000000"/>
                </a:solidFill>
                <a:ea typeface="Permanent Marker"/>
                <a:cs typeface="Permanent Marker"/>
                <a:sym typeface="Permanent Marker"/>
              </a:rPr>
              <a:t>Yardımlaşma</a:t>
            </a:r>
            <a:endParaRPr sz="3600" kern="0" dirty="0">
              <a:solidFill>
                <a:srgbClr val="000000"/>
              </a:solidFill>
              <a:cs typeface="Arial"/>
              <a:sym typeface="Arial"/>
            </a:endParaRPr>
          </a:p>
        </p:txBody>
      </p:sp>
      <p:sp>
        <p:nvSpPr>
          <p:cNvPr id="24" name="Google Shape;1190;p39"/>
          <p:cNvSpPr/>
          <p:nvPr/>
        </p:nvSpPr>
        <p:spPr>
          <a:xfrm>
            <a:off x="9231332" y="2538390"/>
            <a:ext cx="2330013" cy="686106"/>
          </a:xfrm>
          <a:custGeom>
            <a:avLst/>
            <a:gdLst/>
            <a:ahLst/>
            <a:cxnLst/>
            <a:rect l="l" t="t" r="r" b="b"/>
            <a:pathLst>
              <a:path w="57134" h="28401" extrusionOk="0">
                <a:moveTo>
                  <a:pt x="27319" y="973"/>
                </a:moveTo>
                <a:cubicBezTo>
                  <a:pt x="28610" y="973"/>
                  <a:pt x="29913" y="1031"/>
                  <a:pt x="31208" y="1031"/>
                </a:cubicBezTo>
                <a:cubicBezTo>
                  <a:pt x="31324" y="1031"/>
                  <a:pt x="31440" y="1031"/>
                  <a:pt x="31557" y="1030"/>
                </a:cubicBezTo>
                <a:cubicBezTo>
                  <a:pt x="31757" y="1028"/>
                  <a:pt x="31957" y="1027"/>
                  <a:pt x="32157" y="1027"/>
                </a:cubicBezTo>
                <a:cubicBezTo>
                  <a:pt x="34616" y="1027"/>
                  <a:pt x="37075" y="1150"/>
                  <a:pt x="39533" y="1150"/>
                </a:cubicBezTo>
                <a:cubicBezTo>
                  <a:pt x="39766" y="1150"/>
                  <a:pt x="39999" y="1149"/>
                  <a:pt x="40231" y="1147"/>
                </a:cubicBezTo>
                <a:cubicBezTo>
                  <a:pt x="40386" y="1145"/>
                  <a:pt x="40541" y="1144"/>
                  <a:pt x="40696" y="1144"/>
                </a:cubicBezTo>
                <a:cubicBezTo>
                  <a:pt x="43825" y="1144"/>
                  <a:pt x="46933" y="1481"/>
                  <a:pt x="50029" y="1789"/>
                </a:cubicBezTo>
                <a:cubicBezTo>
                  <a:pt x="53496" y="2133"/>
                  <a:pt x="55184" y="4583"/>
                  <a:pt x="54992" y="8125"/>
                </a:cubicBezTo>
                <a:cubicBezTo>
                  <a:pt x="54937" y="9172"/>
                  <a:pt x="55318" y="10235"/>
                  <a:pt x="55348" y="11295"/>
                </a:cubicBezTo>
                <a:cubicBezTo>
                  <a:pt x="55408" y="13477"/>
                  <a:pt x="55121" y="15697"/>
                  <a:pt x="55429" y="17836"/>
                </a:cubicBezTo>
                <a:cubicBezTo>
                  <a:pt x="55783" y="20277"/>
                  <a:pt x="55482" y="22568"/>
                  <a:pt x="54658" y="24786"/>
                </a:cubicBezTo>
                <a:cubicBezTo>
                  <a:pt x="54231" y="25939"/>
                  <a:pt x="53006" y="26305"/>
                  <a:pt x="51795" y="26579"/>
                </a:cubicBezTo>
                <a:cubicBezTo>
                  <a:pt x="50975" y="26764"/>
                  <a:pt x="50155" y="26811"/>
                  <a:pt x="49336" y="26811"/>
                </a:cubicBezTo>
                <a:cubicBezTo>
                  <a:pt x="48504" y="26811"/>
                  <a:pt x="47673" y="26763"/>
                  <a:pt x="46842" y="26763"/>
                </a:cubicBezTo>
                <a:cubicBezTo>
                  <a:pt x="46656" y="26763"/>
                  <a:pt x="46469" y="26765"/>
                  <a:pt x="46283" y="26771"/>
                </a:cubicBezTo>
                <a:cubicBezTo>
                  <a:pt x="46024" y="26779"/>
                  <a:pt x="45765" y="26783"/>
                  <a:pt x="45506" y="26783"/>
                </a:cubicBezTo>
                <a:cubicBezTo>
                  <a:pt x="44350" y="26783"/>
                  <a:pt x="43192" y="26717"/>
                  <a:pt x="42036" y="26717"/>
                </a:cubicBezTo>
                <a:cubicBezTo>
                  <a:pt x="41725" y="26717"/>
                  <a:pt x="41413" y="26722"/>
                  <a:pt x="41101" y="26734"/>
                </a:cubicBezTo>
                <a:cubicBezTo>
                  <a:pt x="40957" y="26739"/>
                  <a:pt x="40813" y="26742"/>
                  <a:pt x="40669" y="26742"/>
                </a:cubicBezTo>
                <a:cubicBezTo>
                  <a:pt x="39464" y="26742"/>
                  <a:pt x="38267" y="26568"/>
                  <a:pt x="37059" y="26568"/>
                </a:cubicBezTo>
                <a:cubicBezTo>
                  <a:pt x="36582" y="26568"/>
                  <a:pt x="36104" y="26595"/>
                  <a:pt x="35622" y="26671"/>
                </a:cubicBezTo>
                <a:cubicBezTo>
                  <a:pt x="35249" y="26729"/>
                  <a:pt x="34876" y="26752"/>
                  <a:pt x="34503" y="26752"/>
                </a:cubicBezTo>
                <a:cubicBezTo>
                  <a:pt x="33263" y="26752"/>
                  <a:pt x="32018" y="26504"/>
                  <a:pt x="30766" y="26504"/>
                </a:cubicBezTo>
                <a:cubicBezTo>
                  <a:pt x="30477" y="26504"/>
                  <a:pt x="30187" y="26517"/>
                  <a:pt x="29897" y="26550"/>
                </a:cubicBezTo>
                <a:cubicBezTo>
                  <a:pt x="29006" y="26650"/>
                  <a:pt x="28109" y="26675"/>
                  <a:pt x="27210" y="26675"/>
                </a:cubicBezTo>
                <a:cubicBezTo>
                  <a:pt x="26349" y="26675"/>
                  <a:pt x="25486" y="26652"/>
                  <a:pt x="24626" y="26652"/>
                </a:cubicBezTo>
                <a:cubicBezTo>
                  <a:pt x="24360" y="26652"/>
                  <a:pt x="24093" y="26655"/>
                  <a:pt x="23827" y="26660"/>
                </a:cubicBezTo>
                <a:cubicBezTo>
                  <a:pt x="22930" y="26681"/>
                  <a:pt x="22009" y="26757"/>
                  <a:pt x="21089" y="26757"/>
                </a:cubicBezTo>
                <a:cubicBezTo>
                  <a:pt x="20585" y="26757"/>
                  <a:pt x="20081" y="26734"/>
                  <a:pt x="19581" y="26666"/>
                </a:cubicBezTo>
                <a:cubicBezTo>
                  <a:pt x="19369" y="26638"/>
                  <a:pt x="19158" y="26625"/>
                  <a:pt x="18949" y="26625"/>
                </a:cubicBezTo>
                <a:cubicBezTo>
                  <a:pt x="17518" y="26625"/>
                  <a:pt x="16157" y="27213"/>
                  <a:pt x="14724" y="27213"/>
                </a:cubicBezTo>
                <a:cubicBezTo>
                  <a:pt x="14679" y="27213"/>
                  <a:pt x="14634" y="27213"/>
                  <a:pt x="14589" y="27211"/>
                </a:cubicBezTo>
                <a:cubicBezTo>
                  <a:pt x="12043" y="27144"/>
                  <a:pt x="9496" y="27162"/>
                  <a:pt x="6952" y="27060"/>
                </a:cubicBezTo>
                <a:cubicBezTo>
                  <a:pt x="5805" y="27015"/>
                  <a:pt x="4665" y="26894"/>
                  <a:pt x="3508" y="26662"/>
                </a:cubicBezTo>
                <a:cubicBezTo>
                  <a:pt x="1365" y="26234"/>
                  <a:pt x="1089" y="24730"/>
                  <a:pt x="1211" y="23182"/>
                </a:cubicBezTo>
                <a:cubicBezTo>
                  <a:pt x="1568" y="18601"/>
                  <a:pt x="1242" y="14017"/>
                  <a:pt x="1450" y="9438"/>
                </a:cubicBezTo>
                <a:cubicBezTo>
                  <a:pt x="1501" y="8301"/>
                  <a:pt x="1299" y="7150"/>
                  <a:pt x="1374" y="6016"/>
                </a:cubicBezTo>
                <a:cubicBezTo>
                  <a:pt x="1578" y="2925"/>
                  <a:pt x="3881" y="2045"/>
                  <a:pt x="6869" y="2045"/>
                </a:cubicBezTo>
                <a:cubicBezTo>
                  <a:pt x="6905" y="2045"/>
                  <a:pt x="6940" y="2045"/>
                  <a:pt x="6976" y="2045"/>
                </a:cubicBezTo>
                <a:cubicBezTo>
                  <a:pt x="8692" y="1850"/>
                  <a:pt x="10739" y="1582"/>
                  <a:pt x="12793" y="1400"/>
                </a:cubicBezTo>
                <a:cubicBezTo>
                  <a:pt x="13270" y="1358"/>
                  <a:pt x="13750" y="1350"/>
                  <a:pt x="14230" y="1350"/>
                </a:cubicBezTo>
                <a:cubicBezTo>
                  <a:pt x="14503" y="1350"/>
                  <a:pt x="14775" y="1353"/>
                  <a:pt x="15048" y="1353"/>
                </a:cubicBezTo>
                <a:cubicBezTo>
                  <a:pt x="15414" y="1353"/>
                  <a:pt x="15780" y="1348"/>
                  <a:pt x="16145" y="1328"/>
                </a:cubicBezTo>
                <a:cubicBezTo>
                  <a:pt x="19086" y="1162"/>
                  <a:pt x="22027" y="1329"/>
                  <a:pt x="24980" y="1064"/>
                </a:cubicBezTo>
                <a:cubicBezTo>
                  <a:pt x="25752" y="995"/>
                  <a:pt x="26533" y="973"/>
                  <a:pt x="27319" y="973"/>
                </a:cubicBezTo>
                <a:close/>
                <a:moveTo>
                  <a:pt x="36679" y="1"/>
                </a:moveTo>
                <a:cubicBezTo>
                  <a:pt x="35919" y="1"/>
                  <a:pt x="35159" y="20"/>
                  <a:pt x="34397" y="68"/>
                </a:cubicBezTo>
                <a:cubicBezTo>
                  <a:pt x="32353" y="200"/>
                  <a:pt x="30290" y="270"/>
                  <a:pt x="28255" y="270"/>
                </a:cubicBezTo>
                <a:cubicBezTo>
                  <a:pt x="28114" y="270"/>
                  <a:pt x="27972" y="270"/>
                  <a:pt x="27831" y="269"/>
                </a:cubicBezTo>
                <a:cubicBezTo>
                  <a:pt x="24957" y="255"/>
                  <a:pt x="22082" y="119"/>
                  <a:pt x="19205" y="119"/>
                </a:cubicBezTo>
                <a:cubicBezTo>
                  <a:pt x="18170" y="119"/>
                  <a:pt x="17134" y="137"/>
                  <a:pt x="16098" y="184"/>
                </a:cubicBezTo>
                <a:cubicBezTo>
                  <a:pt x="14053" y="277"/>
                  <a:pt x="12007" y="405"/>
                  <a:pt x="9960" y="453"/>
                </a:cubicBezTo>
                <a:cubicBezTo>
                  <a:pt x="8181" y="495"/>
                  <a:pt x="6410" y="446"/>
                  <a:pt x="4695" y="1082"/>
                </a:cubicBezTo>
                <a:cubicBezTo>
                  <a:pt x="3884" y="1385"/>
                  <a:pt x="2744" y="1268"/>
                  <a:pt x="2220" y="1800"/>
                </a:cubicBezTo>
                <a:cubicBezTo>
                  <a:pt x="764" y="3278"/>
                  <a:pt x="105" y="5172"/>
                  <a:pt x="155" y="7310"/>
                </a:cubicBezTo>
                <a:cubicBezTo>
                  <a:pt x="224" y="10326"/>
                  <a:pt x="105" y="13342"/>
                  <a:pt x="245" y="16362"/>
                </a:cubicBezTo>
                <a:cubicBezTo>
                  <a:pt x="350" y="18632"/>
                  <a:pt x="68" y="20916"/>
                  <a:pt x="29" y="23197"/>
                </a:cubicBezTo>
                <a:cubicBezTo>
                  <a:pt x="1" y="24866"/>
                  <a:pt x="365" y="26410"/>
                  <a:pt x="1793" y="27526"/>
                </a:cubicBezTo>
                <a:cubicBezTo>
                  <a:pt x="2448" y="28038"/>
                  <a:pt x="3162" y="28116"/>
                  <a:pt x="3887" y="28116"/>
                </a:cubicBezTo>
                <a:cubicBezTo>
                  <a:pt x="4204" y="28116"/>
                  <a:pt x="4524" y="28101"/>
                  <a:pt x="4841" y="28101"/>
                </a:cubicBezTo>
                <a:cubicBezTo>
                  <a:pt x="5052" y="28101"/>
                  <a:pt x="5262" y="28107"/>
                  <a:pt x="5469" y="28129"/>
                </a:cubicBezTo>
                <a:cubicBezTo>
                  <a:pt x="7006" y="28291"/>
                  <a:pt x="8547" y="28401"/>
                  <a:pt x="10089" y="28401"/>
                </a:cubicBezTo>
                <a:cubicBezTo>
                  <a:pt x="10624" y="28401"/>
                  <a:pt x="11159" y="28387"/>
                  <a:pt x="11694" y="28358"/>
                </a:cubicBezTo>
                <a:cubicBezTo>
                  <a:pt x="13967" y="28234"/>
                  <a:pt x="16236" y="27965"/>
                  <a:pt x="18509" y="27890"/>
                </a:cubicBezTo>
                <a:cubicBezTo>
                  <a:pt x="18955" y="27875"/>
                  <a:pt x="19401" y="27869"/>
                  <a:pt x="19847" y="27869"/>
                </a:cubicBezTo>
                <a:cubicBezTo>
                  <a:pt x="21481" y="27869"/>
                  <a:pt x="23118" y="27947"/>
                  <a:pt x="24752" y="27950"/>
                </a:cubicBezTo>
                <a:cubicBezTo>
                  <a:pt x="24782" y="27950"/>
                  <a:pt x="24813" y="27950"/>
                  <a:pt x="24843" y="27950"/>
                </a:cubicBezTo>
                <a:cubicBezTo>
                  <a:pt x="26585" y="27950"/>
                  <a:pt x="28333" y="27865"/>
                  <a:pt x="30074" y="27865"/>
                </a:cubicBezTo>
                <a:cubicBezTo>
                  <a:pt x="30931" y="27865"/>
                  <a:pt x="31786" y="27886"/>
                  <a:pt x="32638" y="27947"/>
                </a:cubicBezTo>
                <a:cubicBezTo>
                  <a:pt x="35838" y="28176"/>
                  <a:pt x="39041" y="28014"/>
                  <a:pt x="42244" y="28273"/>
                </a:cubicBezTo>
                <a:cubicBezTo>
                  <a:pt x="43449" y="28370"/>
                  <a:pt x="44659" y="28400"/>
                  <a:pt x="45899" y="28400"/>
                </a:cubicBezTo>
                <a:cubicBezTo>
                  <a:pt x="47844" y="28400"/>
                  <a:pt x="49861" y="28327"/>
                  <a:pt x="52042" y="28327"/>
                </a:cubicBezTo>
                <a:cubicBezTo>
                  <a:pt x="52074" y="28341"/>
                  <a:pt x="52106" y="28347"/>
                  <a:pt x="52139" y="28347"/>
                </a:cubicBezTo>
                <a:cubicBezTo>
                  <a:pt x="52489" y="28347"/>
                  <a:pt x="52865" y="27613"/>
                  <a:pt x="53469" y="27450"/>
                </a:cubicBezTo>
                <a:cubicBezTo>
                  <a:pt x="55085" y="27011"/>
                  <a:pt x="56455" y="25256"/>
                  <a:pt x="56555" y="23811"/>
                </a:cubicBezTo>
                <a:cubicBezTo>
                  <a:pt x="56721" y="21410"/>
                  <a:pt x="56835" y="19013"/>
                  <a:pt x="56796" y="16603"/>
                </a:cubicBezTo>
                <a:cubicBezTo>
                  <a:pt x="56769" y="14865"/>
                  <a:pt x="57133" y="13086"/>
                  <a:pt x="56862" y="11400"/>
                </a:cubicBezTo>
                <a:cubicBezTo>
                  <a:pt x="56605" y="9793"/>
                  <a:pt x="56503" y="8167"/>
                  <a:pt x="56319" y="6566"/>
                </a:cubicBezTo>
                <a:cubicBezTo>
                  <a:pt x="55994" y="3739"/>
                  <a:pt x="53652" y="918"/>
                  <a:pt x="50844" y="611"/>
                </a:cubicBezTo>
                <a:cubicBezTo>
                  <a:pt x="48614" y="368"/>
                  <a:pt x="46377" y="301"/>
                  <a:pt x="44131" y="256"/>
                </a:cubicBezTo>
                <a:cubicBezTo>
                  <a:pt x="41646" y="206"/>
                  <a:pt x="39166" y="1"/>
                  <a:pt x="36679"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 name="Google Shape;1194;p39"/>
          <p:cNvSpPr/>
          <p:nvPr/>
        </p:nvSpPr>
        <p:spPr>
          <a:xfrm>
            <a:off x="9292440" y="2577973"/>
            <a:ext cx="2230465" cy="622134"/>
          </a:xfrm>
          <a:custGeom>
            <a:avLst/>
            <a:gdLst/>
            <a:ahLst/>
            <a:cxnLst/>
            <a:rect l="l" t="t" r="r" b="b"/>
            <a:pathLst>
              <a:path w="54694" h="26242" extrusionOk="0">
                <a:moveTo>
                  <a:pt x="26230" y="1"/>
                </a:moveTo>
                <a:cubicBezTo>
                  <a:pt x="25444" y="1"/>
                  <a:pt x="24663" y="23"/>
                  <a:pt x="23891" y="92"/>
                </a:cubicBezTo>
                <a:cubicBezTo>
                  <a:pt x="20938" y="357"/>
                  <a:pt x="17997" y="190"/>
                  <a:pt x="15056" y="356"/>
                </a:cubicBezTo>
                <a:cubicBezTo>
                  <a:pt x="14691" y="376"/>
                  <a:pt x="14325" y="381"/>
                  <a:pt x="13959" y="381"/>
                </a:cubicBezTo>
                <a:cubicBezTo>
                  <a:pt x="13686" y="381"/>
                  <a:pt x="13414" y="378"/>
                  <a:pt x="13141" y="378"/>
                </a:cubicBezTo>
                <a:cubicBezTo>
                  <a:pt x="12661" y="378"/>
                  <a:pt x="12181" y="386"/>
                  <a:pt x="11704" y="428"/>
                </a:cubicBezTo>
                <a:cubicBezTo>
                  <a:pt x="9650" y="610"/>
                  <a:pt x="7603" y="878"/>
                  <a:pt x="5887" y="1073"/>
                </a:cubicBezTo>
                <a:cubicBezTo>
                  <a:pt x="5851" y="1073"/>
                  <a:pt x="5816" y="1073"/>
                  <a:pt x="5780" y="1073"/>
                </a:cubicBezTo>
                <a:cubicBezTo>
                  <a:pt x="2792" y="1073"/>
                  <a:pt x="489" y="1953"/>
                  <a:pt x="285" y="5044"/>
                </a:cubicBezTo>
                <a:cubicBezTo>
                  <a:pt x="210" y="6178"/>
                  <a:pt x="412" y="7329"/>
                  <a:pt x="361" y="8466"/>
                </a:cubicBezTo>
                <a:cubicBezTo>
                  <a:pt x="153" y="13045"/>
                  <a:pt x="479" y="17629"/>
                  <a:pt x="122" y="22210"/>
                </a:cubicBezTo>
                <a:cubicBezTo>
                  <a:pt x="0" y="23758"/>
                  <a:pt x="276" y="25262"/>
                  <a:pt x="2419" y="25690"/>
                </a:cubicBezTo>
                <a:cubicBezTo>
                  <a:pt x="3576" y="25922"/>
                  <a:pt x="4716" y="26043"/>
                  <a:pt x="5863" y="26088"/>
                </a:cubicBezTo>
                <a:cubicBezTo>
                  <a:pt x="8407" y="26190"/>
                  <a:pt x="10954" y="26172"/>
                  <a:pt x="13500" y="26239"/>
                </a:cubicBezTo>
                <a:cubicBezTo>
                  <a:pt x="13545" y="26241"/>
                  <a:pt x="13590" y="26241"/>
                  <a:pt x="13635" y="26241"/>
                </a:cubicBezTo>
                <a:cubicBezTo>
                  <a:pt x="15068" y="26241"/>
                  <a:pt x="16429" y="25653"/>
                  <a:pt x="17860" y="25653"/>
                </a:cubicBezTo>
                <a:cubicBezTo>
                  <a:pt x="18069" y="25653"/>
                  <a:pt x="18280" y="25666"/>
                  <a:pt x="18492" y="25694"/>
                </a:cubicBezTo>
                <a:cubicBezTo>
                  <a:pt x="18992" y="25762"/>
                  <a:pt x="19496" y="25785"/>
                  <a:pt x="20000" y="25785"/>
                </a:cubicBezTo>
                <a:cubicBezTo>
                  <a:pt x="20920" y="25785"/>
                  <a:pt x="21841" y="25709"/>
                  <a:pt x="22738" y="25688"/>
                </a:cubicBezTo>
                <a:cubicBezTo>
                  <a:pt x="23004" y="25683"/>
                  <a:pt x="23271" y="25680"/>
                  <a:pt x="23537" y="25680"/>
                </a:cubicBezTo>
                <a:cubicBezTo>
                  <a:pt x="24397" y="25680"/>
                  <a:pt x="25260" y="25703"/>
                  <a:pt x="26121" y="25703"/>
                </a:cubicBezTo>
                <a:cubicBezTo>
                  <a:pt x="27020" y="25703"/>
                  <a:pt x="27917" y="25678"/>
                  <a:pt x="28808" y="25578"/>
                </a:cubicBezTo>
                <a:cubicBezTo>
                  <a:pt x="29098" y="25545"/>
                  <a:pt x="29388" y="25532"/>
                  <a:pt x="29677" y="25532"/>
                </a:cubicBezTo>
                <a:cubicBezTo>
                  <a:pt x="30929" y="25532"/>
                  <a:pt x="32174" y="25780"/>
                  <a:pt x="33414" y="25780"/>
                </a:cubicBezTo>
                <a:cubicBezTo>
                  <a:pt x="33787" y="25780"/>
                  <a:pt x="34160" y="25757"/>
                  <a:pt x="34533" y="25699"/>
                </a:cubicBezTo>
                <a:cubicBezTo>
                  <a:pt x="35015" y="25623"/>
                  <a:pt x="35493" y="25596"/>
                  <a:pt x="35970" y="25596"/>
                </a:cubicBezTo>
                <a:cubicBezTo>
                  <a:pt x="37178" y="25596"/>
                  <a:pt x="38375" y="25770"/>
                  <a:pt x="39580" y="25770"/>
                </a:cubicBezTo>
                <a:cubicBezTo>
                  <a:pt x="39724" y="25770"/>
                  <a:pt x="39868" y="25767"/>
                  <a:pt x="40012" y="25762"/>
                </a:cubicBezTo>
                <a:cubicBezTo>
                  <a:pt x="40324" y="25750"/>
                  <a:pt x="40636" y="25745"/>
                  <a:pt x="40947" y="25745"/>
                </a:cubicBezTo>
                <a:cubicBezTo>
                  <a:pt x="42103" y="25745"/>
                  <a:pt x="43261" y="25811"/>
                  <a:pt x="44417" y="25811"/>
                </a:cubicBezTo>
                <a:cubicBezTo>
                  <a:pt x="44676" y="25811"/>
                  <a:pt x="44935" y="25807"/>
                  <a:pt x="45194" y="25799"/>
                </a:cubicBezTo>
                <a:cubicBezTo>
                  <a:pt x="45380" y="25793"/>
                  <a:pt x="45567" y="25791"/>
                  <a:pt x="45753" y="25791"/>
                </a:cubicBezTo>
                <a:cubicBezTo>
                  <a:pt x="46584" y="25791"/>
                  <a:pt x="47415" y="25839"/>
                  <a:pt x="48247" y="25839"/>
                </a:cubicBezTo>
                <a:cubicBezTo>
                  <a:pt x="49066" y="25839"/>
                  <a:pt x="49886" y="25792"/>
                  <a:pt x="50706" y="25607"/>
                </a:cubicBezTo>
                <a:cubicBezTo>
                  <a:pt x="51917" y="25333"/>
                  <a:pt x="53142" y="24967"/>
                  <a:pt x="53569" y="23814"/>
                </a:cubicBezTo>
                <a:cubicBezTo>
                  <a:pt x="54393" y="21596"/>
                  <a:pt x="54694" y="19305"/>
                  <a:pt x="54340" y="16864"/>
                </a:cubicBezTo>
                <a:cubicBezTo>
                  <a:pt x="54032" y="14725"/>
                  <a:pt x="54319" y="12505"/>
                  <a:pt x="54259" y="10323"/>
                </a:cubicBezTo>
                <a:cubicBezTo>
                  <a:pt x="54229" y="9263"/>
                  <a:pt x="53848" y="8200"/>
                  <a:pt x="53903" y="7153"/>
                </a:cubicBezTo>
                <a:cubicBezTo>
                  <a:pt x="54095" y="3611"/>
                  <a:pt x="52407" y="1161"/>
                  <a:pt x="48940" y="817"/>
                </a:cubicBezTo>
                <a:cubicBezTo>
                  <a:pt x="45844" y="509"/>
                  <a:pt x="42736" y="172"/>
                  <a:pt x="39607" y="172"/>
                </a:cubicBezTo>
                <a:cubicBezTo>
                  <a:pt x="39452" y="172"/>
                  <a:pt x="39297" y="173"/>
                  <a:pt x="39142" y="175"/>
                </a:cubicBezTo>
                <a:cubicBezTo>
                  <a:pt x="38910" y="177"/>
                  <a:pt x="38677" y="178"/>
                  <a:pt x="38444" y="178"/>
                </a:cubicBezTo>
                <a:cubicBezTo>
                  <a:pt x="35986" y="178"/>
                  <a:pt x="33527" y="55"/>
                  <a:pt x="31068" y="55"/>
                </a:cubicBezTo>
                <a:cubicBezTo>
                  <a:pt x="30868" y="55"/>
                  <a:pt x="30668" y="56"/>
                  <a:pt x="30468" y="58"/>
                </a:cubicBezTo>
                <a:cubicBezTo>
                  <a:pt x="30351" y="59"/>
                  <a:pt x="30235" y="59"/>
                  <a:pt x="30119" y="59"/>
                </a:cubicBezTo>
                <a:cubicBezTo>
                  <a:pt x="28824" y="59"/>
                  <a:pt x="27521" y="1"/>
                  <a:pt x="2623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algn="ctr">
              <a:buClr>
                <a:srgbClr val="000000"/>
              </a:buClr>
              <a:buSzPts val="1100"/>
              <a:buFont typeface="Arial"/>
              <a:buNone/>
            </a:pPr>
            <a:r>
              <a:rPr lang="tr-TR" sz="2800" kern="0" dirty="0" smtClean="0">
                <a:solidFill>
                  <a:srgbClr val="000000"/>
                </a:solidFill>
                <a:ea typeface="Permanent Marker"/>
                <a:cs typeface="Permanent Marker"/>
                <a:sym typeface="Permanent Marker"/>
              </a:rPr>
              <a:t>Dayanışma</a:t>
            </a:r>
            <a:endParaRPr sz="3600" kern="0" dirty="0">
              <a:solidFill>
                <a:srgbClr val="000000"/>
              </a:solidFill>
              <a:cs typeface="Arial"/>
              <a:sym typeface="Arial"/>
            </a:endParaRPr>
          </a:p>
        </p:txBody>
      </p:sp>
      <p:grpSp>
        <p:nvGrpSpPr>
          <p:cNvPr id="26" name="Google Shape;859;p38"/>
          <p:cNvGrpSpPr/>
          <p:nvPr/>
        </p:nvGrpSpPr>
        <p:grpSpPr>
          <a:xfrm>
            <a:off x="7160456" y="434090"/>
            <a:ext cx="3028950" cy="822917"/>
            <a:chOff x="983247" y="1133300"/>
            <a:chExt cx="2510162" cy="1432601"/>
          </a:xfrm>
        </p:grpSpPr>
        <p:sp>
          <p:nvSpPr>
            <p:cNvPr id="27" name="Google Shape;860;p38"/>
            <p:cNvSpPr/>
            <p:nvPr/>
          </p:nvSpPr>
          <p:spPr>
            <a:xfrm>
              <a:off x="1143603" y="1150793"/>
              <a:ext cx="2349805" cy="1415107"/>
            </a:xfrm>
            <a:custGeom>
              <a:avLst/>
              <a:gdLst/>
              <a:ahLst/>
              <a:cxnLst/>
              <a:rect l="l" t="t" r="r" b="b"/>
              <a:pathLst>
                <a:path w="78177" h="47080" extrusionOk="0">
                  <a:moveTo>
                    <a:pt x="76253" y="1"/>
                  </a:moveTo>
                  <a:cubicBezTo>
                    <a:pt x="75699" y="1"/>
                    <a:pt x="75121" y="349"/>
                    <a:pt x="75073" y="1046"/>
                  </a:cubicBezTo>
                  <a:cubicBezTo>
                    <a:pt x="74187" y="12003"/>
                    <a:pt x="75833" y="22929"/>
                    <a:pt x="75738" y="33887"/>
                  </a:cubicBezTo>
                  <a:cubicBezTo>
                    <a:pt x="75707" y="36642"/>
                    <a:pt x="75580" y="39397"/>
                    <a:pt x="75263" y="42120"/>
                  </a:cubicBezTo>
                  <a:cubicBezTo>
                    <a:pt x="75232" y="42437"/>
                    <a:pt x="75295" y="43324"/>
                    <a:pt x="75073" y="43546"/>
                  </a:cubicBezTo>
                  <a:cubicBezTo>
                    <a:pt x="74757" y="43831"/>
                    <a:pt x="73585" y="43704"/>
                    <a:pt x="73142" y="43767"/>
                  </a:cubicBezTo>
                  <a:cubicBezTo>
                    <a:pt x="71685" y="43894"/>
                    <a:pt x="70260" y="44052"/>
                    <a:pt x="68803" y="44147"/>
                  </a:cubicBezTo>
                  <a:cubicBezTo>
                    <a:pt x="63795" y="44574"/>
                    <a:pt x="30130" y="44822"/>
                    <a:pt x="19280" y="44822"/>
                  </a:cubicBezTo>
                  <a:cubicBezTo>
                    <a:pt x="18053" y="44822"/>
                    <a:pt x="17118" y="44819"/>
                    <a:pt x="16549" y="44812"/>
                  </a:cubicBezTo>
                  <a:cubicBezTo>
                    <a:pt x="13604" y="44781"/>
                    <a:pt x="10627" y="44559"/>
                    <a:pt x="7713" y="43989"/>
                  </a:cubicBezTo>
                  <a:cubicBezTo>
                    <a:pt x="4895" y="43451"/>
                    <a:pt x="2488" y="42310"/>
                    <a:pt x="144" y="40664"/>
                  </a:cubicBezTo>
                  <a:cubicBezTo>
                    <a:pt x="130" y="40649"/>
                    <a:pt x="113" y="40643"/>
                    <a:pt x="97" y="40643"/>
                  </a:cubicBezTo>
                  <a:cubicBezTo>
                    <a:pt x="45" y="40643"/>
                    <a:pt x="1" y="40710"/>
                    <a:pt x="49" y="40759"/>
                  </a:cubicBezTo>
                  <a:cubicBezTo>
                    <a:pt x="2995" y="44844"/>
                    <a:pt x="8505" y="46554"/>
                    <a:pt x="13287" y="46902"/>
                  </a:cubicBezTo>
                  <a:cubicBezTo>
                    <a:pt x="15110" y="47028"/>
                    <a:pt x="20236" y="47080"/>
                    <a:pt x="26655" y="47080"/>
                  </a:cubicBezTo>
                  <a:cubicBezTo>
                    <a:pt x="41315" y="47080"/>
                    <a:pt x="62718" y="46809"/>
                    <a:pt x="66903" y="46522"/>
                  </a:cubicBezTo>
                  <a:cubicBezTo>
                    <a:pt x="68328" y="46396"/>
                    <a:pt x="69785" y="46269"/>
                    <a:pt x="71210" y="46142"/>
                  </a:cubicBezTo>
                  <a:cubicBezTo>
                    <a:pt x="72667" y="46016"/>
                    <a:pt x="74250" y="46016"/>
                    <a:pt x="75643" y="45667"/>
                  </a:cubicBezTo>
                  <a:cubicBezTo>
                    <a:pt x="76594" y="45414"/>
                    <a:pt x="77100" y="44749"/>
                    <a:pt x="77259" y="43831"/>
                  </a:cubicBezTo>
                  <a:cubicBezTo>
                    <a:pt x="77544" y="42342"/>
                    <a:pt x="77639" y="40790"/>
                    <a:pt x="77734" y="39302"/>
                  </a:cubicBezTo>
                  <a:cubicBezTo>
                    <a:pt x="78177" y="33348"/>
                    <a:pt x="77860" y="27331"/>
                    <a:pt x="77512" y="21377"/>
                  </a:cubicBezTo>
                  <a:cubicBezTo>
                    <a:pt x="77132" y="14600"/>
                    <a:pt x="76720" y="7823"/>
                    <a:pt x="77290" y="1046"/>
                  </a:cubicBezTo>
                  <a:cubicBezTo>
                    <a:pt x="77338" y="349"/>
                    <a:pt x="76807" y="1"/>
                    <a:pt x="76253" y="1"/>
                  </a:cubicBez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1;p38"/>
            <p:cNvSpPr/>
            <p:nvPr/>
          </p:nvSpPr>
          <p:spPr>
            <a:xfrm>
              <a:off x="991813" y="1144602"/>
              <a:ext cx="2455908" cy="1372486"/>
            </a:xfrm>
            <a:custGeom>
              <a:avLst/>
              <a:gdLst/>
              <a:ahLst/>
              <a:cxnLst/>
              <a:rect l="l" t="t" r="r" b="b"/>
              <a:pathLst>
                <a:path w="81707" h="45662" extrusionOk="0">
                  <a:moveTo>
                    <a:pt x="76117" y="1"/>
                  </a:moveTo>
                  <a:cubicBezTo>
                    <a:pt x="70192" y="1"/>
                    <a:pt x="64260" y="544"/>
                    <a:pt x="58367" y="619"/>
                  </a:cubicBezTo>
                  <a:cubicBezTo>
                    <a:pt x="56294" y="644"/>
                    <a:pt x="51576" y="661"/>
                    <a:pt x="45656" y="661"/>
                  </a:cubicBezTo>
                  <a:cubicBezTo>
                    <a:pt x="29869" y="661"/>
                    <a:pt x="5537" y="544"/>
                    <a:pt x="32" y="175"/>
                  </a:cubicBezTo>
                  <a:lnTo>
                    <a:pt x="1" y="175"/>
                  </a:lnTo>
                  <a:cubicBezTo>
                    <a:pt x="1" y="175"/>
                    <a:pt x="1" y="207"/>
                    <a:pt x="1" y="207"/>
                  </a:cubicBezTo>
                  <a:cubicBezTo>
                    <a:pt x="96" y="6509"/>
                    <a:pt x="32" y="12843"/>
                    <a:pt x="64" y="19177"/>
                  </a:cubicBezTo>
                  <a:cubicBezTo>
                    <a:pt x="64" y="22977"/>
                    <a:pt x="64" y="26935"/>
                    <a:pt x="666" y="30767"/>
                  </a:cubicBezTo>
                  <a:cubicBezTo>
                    <a:pt x="3211" y="32316"/>
                    <a:pt x="5997" y="33165"/>
                    <a:pt x="8941" y="33165"/>
                  </a:cubicBezTo>
                  <a:cubicBezTo>
                    <a:pt x="9367" y="33165"/>
                    <a:pt x="9797" y="33147"/>
                    <a:pt x="10230" y="33111"/>
                  </a:cubicBezTo>
                  <a:cubicBezTo>
                    <a:pt x="10240" y="33107"/>
                    <a:pt x="10250" y="33106"/>
                    <a:pt x="10258" y="33106"/>
                  </a:cubicBezTo>
                  <a:cubicBezTo>
                    <a:pt x="10331" y="33106"/>
                    <a:pt x="10356" y="33213"/>
                    <a:pt x="10356" y="33269"/>
                  </a:cubicBezTo>
                  <a:cubicBezTo>
                    <a:pt x="9438" y="37829"/>
                    <a:pt x="11275" y="42612"/>
                    <a:pt x="14948" y="45398"/>
                  </a:cubicBezTo>
                  <a:cubicBezTo>
                    <a:pt x="16463" y="45592"/>
                    <a:pt x="22078" y="45661"/>
                    <a:pt x="29011" y="45661"/>
                  </a:cubicBezTo>
                  <a:cubicBezTo>
                    <a:pt x="42523" y="45661"/>
                    <a:pt x="61042" y="45397"/>
                    <a:pt x="63972" y="45272"/>
                  </a:cubicBezTo>
                  <a:cubicBezTo>
                    <a:pt x="69673" y="45050"/>
                    <a:pt x="75373" y="44828"/>
                    <a:pt x="81073" y="44638"/>
                  </a:cubicBezTo>
                  <a:lnTo>
                    <a:pt x="81168" y="44638"/>
                  </a:lnTo>
                  <a:cubicBezTo>
                    <a:pt x="81580" y="37069"/>
                    <a:pt x="81707" y="29501"/>
                    <a:pt x="81485" y="21900"/>
                  </a:cubicBezTo>
                  <a:cubicBezTo>
                    <a:pt x="81359" y="18100"/>
                    <a:pt x="81137" y="14300"/>
                    <a:pt x="80883" y="10499"/>
                  </a:cubicBezTo>
                  <a:cubicBezTo>
                    <a:pt x="80693" y="7079"/>
                    <a:pt x="80472" y="3564"/>
                    <a:pt x="80978" y="144"/>
                  </a:cubicBezTo>
                  <a:cubicBezTo>
                    <a:pt x="79359" y="41"/>
                    <a:pt x="77738" y="1"/>
                    <a:pt x="76117" y="1"/>
                  </a:cubicBezTo>
                  <a:close/>
                </a:path>
              </a:pathLst>
            </a:custGeom>
            <a:solidFill>
              <a:srgbClr val="A3DD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3200" dirty="0" smtClean="0"/>
                <a:t>Dini Değerler</a:t>
              </a:r>
              <a:endParaRPr sz="3200" dirty="0"/>
            </a:p>
          </p:txBody>
        </p:sp>
        <p:sp>
          <p:nvSpPr>
            <p:cNvPr id="29" name="Google Shape;862;p38"/>
            <p:cNvSpPr/>
            <p:nvPr/>
          </p:nvSpPr>
          <p:spPr>
            <a:xfrm>
              <a:off x="987064" y="1143970"/>
              <a:ext cx="2441631" cy="241061"/>
            </a:xfrm>
            <a:custGeom>
              <a:avLst/>
              <a:gdLst/>
              <a:ahLst/>
              <a:cxnLst/>
              <a:rect l="l" t="t" r="r" b="b"/>
              <a:pathLst>
                <a:path w="81232" h="8020" extrusionOk="0">
                  <a:moveTo>
                    <a:pt x="80176" y="0"/>
                  </a:moveTo>
                  <a:cubicBezTo>
                    <a:pt x="80149" y="0"/>
                    <a:pt x="80121" y="2"/>
                    <a:pt x="80091" y="6"/>
                  </a:cubicBezTo>
                  <a:cubicBezTo>
                    <a:pt x="72871" y="418"/>
                    <a:pt x="65587" y="481"/>
                    <a:pt x="58335" y="481"/>
                  </a:cubicBezTo>
                  <a:cubicBezTo>
                    <a:pt x="51535" y="452"/>
                    <a:pt x="13552" y="32"/>
                    <a:pt x="2862" y="32"/>
                  </a:cubicBezTo>
                  <a:cubicBezTo>
                    <a:pt x="2151" y="32"/>
                    <a:pt x="1561" y="34"/>
                    <a:pt x="1109" y="38"/>
                  </a:cubicBezTo>
                  <a:cubicBezTo>
                    <a:pt x="919" y="38"/>
                    <a:pt x="792" y="133"/>
                    <a:pt x="729" y="228"/>
                  </a:cubicBezTo>
                  <a:cubicBezTo>
                    <a:pt x="650" y="184"/>
                    <a:pt x="558" y="162"/>
                    <a:pt x="467" y="162"/>
                  </a:cubicBezTo>
                  <a:cubicBezTo>
                    <a:pt x="232" y="162"/>
                    <a:pt x="0" y="311"/>
                    <a:pt x="0" y="608"/>
                  </a:cubicBezTo>
                  <a:cubicBezTo>
                    <a:pt x="32" y="1875"/>
                    <a:pt x="127" y="3141"/>
                    <a:pt x="190" y="4408"/>
                  </a:cubicBezTo>
                  <a:cubicBezTo>
                    <a:pt x="222" y="4820"/>
                    <a:pt x="190" y="5263"/>
                    <a:pt x="254" y="5675"/>
                  </a:cubicBezTo>
                  <a:lnTo>
                    <a:pt x="254" y="5770"/>
                  </a:lnTo>
                  <a:cubicBezTo>
                    <a:pt x="190" y="5833"/>
                    <a:pt x="127" y="5928"/>
                    <a:pt x="127" y="6055"/>
                  </a:cubicBezTo>
                  <a:lnTo>
                    <a:pt x="95" y="7322"/>
                  </a:lnTo>
                  <a:cubicBezTo>
                    <a:pt x="95" y="7543"/>
                    <a:pt x="285" y="7702"/>
                    <a:pt x="507" y="7733"/>
                  </a:cubicBezTo>
                  <a:cubicBezTo>
                    <a:pt x="3159" y="7957"/>
                    <a:pt x="5831" y="8019"/>
                    <a:pt x="8509" y="8019"/>
                  </a:cubicBezTo>
                  <a:cubicBezTo>
                    <a:pt x="11523" y="8019"/>
                    <a:pt x="14543" y="7940"/>
                    <a:pt x="17545" y="7923"/>
                  </a:cubicBezTo>
                  <a:cubicBezTo>
                    <a:pt x="21155" y="7892"/>
                    <a:pt x="60267" y="7860"/>
                    <a:pt x="63877" y="7797"/>
                  </a:cubicBezTo>
                  <a:cubicBezTo>
                    <a:pt x="67022" y="7870"/>
                    <a:pt x="70156" y="7943"/>
                    <a:pt x="73286" y="7943"/>
                  </a:cubicBezTo>
                  <a:cubicBezTo>
                    <a:pt x="75577" y="7943"/>
                    <a:pt x="77866" y="7904"/>
                    <a:pt x="80155" y="7797"/>
                  </a:cubicBezTo>
                  <a:cubicBezTo>
                    <a:pt x="81041" y="7733"/>
                    <a:pt x="81200" y="6625"/>
                    <a:pt x="80598" y="6245"/>
                  </a:cubicBezTo>
                  <a:cubicBezTo>
                    <a:pt x="80946" y="6023"/>
                    <a:pt x="81041" y="5548"/>
                    <a:pt x="80883" y="5200"/>
                  </a:cubicBezTo>
                  <a:cubicBezTo>
                    <a:pt x="80851" y="3775"/>
                    <a:pt x="80725" y="2445"/>
                    <a:pt x="81105" y="988"/>
                  </a:cubicBezTo>
                  <a:cubicBezTo>
                    <a:pt x="81231" y="545"/>
                    <a:pt x="80915" y="228"/>
                    <a:pt x="80566" y="196"/>
                  </a:cubicBezTo>
                  <a:cubicBezTo>
                    <a:pt x="80484" y="86"/>
                    <a:pt x="80354" y="0"/>
                    <a:pt x="80176" y="0"/>
                  </a:cubicBezTo>
                  <a:close/>
                </a:path>
              </a:pathLst>
            </a:custGeom>
            <a:solidFill>
              <a:srgbClr val="95D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63;p38"/>
            <p:cNvSpPr/>
            <p:nvPr/>
          </p:nvSpPr>
          <p:spPr>
            <a:xfrm>
              <a:off x="992084" y="2058171"/>
              <a:ext cx="478275" cy="447256"/>
            </a:xfrm>
            <a:custGeom>
              <a:avLst/>
              <a:gdLst/>
              <a:ahLst/>
              <a:cxnLst/>
              <a:rect l="l" t="t" r="r" b="b"/>
              <a:pathLst>
                <a:path w="15912" h="14880" extrusionOk="0">
                  <a:moveTo>
                    <a:pt x="1575" y="1767"/>
                  </a:moveTo>
                  <a:cubicBezTo>
                    <a:pt x="1702" y="1830"/>
                    <a:pt x="1797" y="1862"/>
                    <a:pt x="1923" y="1925"/>
                  </a:cubicBezTo>
                  <a:cubicBezTo>
                    <a:pt x="1828" y="1957"/>
                    <a:pt x="1765" y="2052"/>
                    <a:pt x="1733" y="2115"/>
                  </a:cubicBezTo>
                  <a:cubicBezTo>
                    <a:pt x="1670" y="2020"/>
                    <a:pt x="1638" y="1893"/>
                    <a:pt x="1575" y="1767"/>
                  </a:cubicBezTo>
                  <a:close/>
                  <a:moveTo>
                    <a:pt x="1023" y="0"/>
                  </a:moveTo>
                  <a:cubicBezTo>
                    <a:pt x="417" y="0"/>
                    <a:pt x="0" y="883"/>
                    <a:pt x="593" y="1260"/>
                  </a:cubicBezTo>
                  <a:cubicBezTo>
                    <a:pt x="688" y="1830"/>
                    <a:pt x="973" y="2400"/>
                    <a:pt x="1195" y="2970"/>
                  </a:cubicBezTo>
                  <a:cubicBezTo>
                    <a:pt x="1290" y="3224"/>
                    <a:pt x="1385" y="3477"/>
                    <a:pt x="1512" y="3730"/>
                  </a:cubicBezTo>
                  <a:cubicBezTo>
                    <a:pt x="1353" y="3825"/>
                    <a:pt x="1258" y="4015"/>
                    <a:pt x="1322" y="4237"/>
                  </a:cubicBezTo>
                  <a:cubicBezTo>
                    <a:pt x="1575" y="5409"/>
                    <a:pt x="2145" y="6517"/>
                    <a:pt x="3000" y="7404"/>
                  </a:cubicBezTo>
                  <a:cubicBezTo>
                    <a:pt x="3539" y="8671"/>
                    <a:pt x="4172" y="9842"/>
                    <a:pt x="5122" y="10856"/>
                  </a:cubicBezTo>
                  <a:cubicBezTo>
                    <a:pt x="7561" y="13453"/>
                    <a:pt x="11329" y="14213"/>
                    <a:pt x="14686" y="14783"/>
                  </a:cubicBezTo>
                  <a:cubicBezTo>
                    <a:pt x="14739" y="14796"/>
                    <a:pt x="14786" y="14803"/>
                    <a:pt x="14829" y="14803"/>
                  </a:cubicBezTo>
                  <a:cubicBezTo>
                    <a:pt x="14891" y="14803"/>
                    <a:pt x="14947" y="14788"/>
                    <a:pt x="15003" y="14751"/>
                  </a:cubicBezTo>
                  <a:lnTo>
                    <a:pt x="15066" y="14814"/>
                  </a:lnTo>
                  <a:cubicBezTo>
                    <a:pt x="15103" y="14861"/>
                    <a:pt x="15148" y="14880"/>
                    <a:pt x="15194" y="14880"/>
                  </a:cubicBezTo>
                  <a:cubicBezTo>
                    <a:pt x="15304" y="14880"/>
                    <a:pt x="15415" y="14768"/>
                    <a:pt x="15415" y="14656"/>
                  </a:cubicBezTo>
                  <a:cubicBezTo>
                    <a:pt x="15510" y="14688"/>
                    <a:pt x="15605" y="14719"/>
                    <a:pt x="15700" y="14751"/>
                  </a:cubicBezTo>
                  <a:cubicBezTo>
                    <a:pt x="15712" y="14753"/>
                    <a:pt x="15723" y="14755"/>
                    <a:pt x="15734" y="14755"/>
                  </a:cubicBezTo>
                  <a:cubicBezTo>
                    <a:pt x="15866" y="14755"/>
                    <a:pt x="15912" y="14588"/>
                    <a:pt x="15795" y="14529"/>
                  </a:cubicBezTo>
                  <a:cubicBezTo>
                    <a:pt x="15700" y="14466"/>
                    <a:pt x="15605" y="14371"/>
                    <a:pt x="15510" y="14308"/>
                  </a:cubicBezTo>
                  <a:cubicBezTo>
                    <a:pt x="15492" y="14290"/>
                    <a:pt x="15472" y="14282"/>
                    <a:pt x="15452" y="14282"/>
                  </a:cubicBezTo>
                  <a:cubicBezTo>
                    <a:pt x="15401" y="14282"/>
                    <a:pt x="15351" y="14334"/>
                    <a:pt x="15351" y="14403"/>
                  </a:cubicBezTo>
                  <a:lnTo>
                    <a:pt x="15319" y="14403"/>
                  </a:lnTo>
                  <a:cubicBezTo>
                    <a:pt x="15351" y="14213"/>
                    <a:pt x="15288" y="13991"/>
                    <a:pt x="15066" y="13864"/>
                  </a:cubicBezTo>
                  <a:cubicBezTo>
                    <a:pt x="11393" y="11521"/>
                    <a:pt x="10917" y="6675"/>
                    <a:pt x="10886" y="2717"/>
                  </a:cubicBezTo>
                  <a:cubicBezTo>
                    <a:pt x="10886" y="2414"/>
                    <a:pt x="10625" y="2081"/>
                    <a:pt x="10297" y="2081"/>
                  </a:cubicBezTo>
                  <a:cubicBezTo>
                    <a:pt x="10282" y="2081"/>
                    <a:pt x="10267" y="2082"/>
                    <a:pt x="10252" y="2083"/>
                  </a:cubicBezTo>
                  <a:cubicBezTo>
                    <a:pt x="9893" y="2105"/>
                    <a:pt x="9535" y="2116"/>
                    <a:pt x="9178" y="2116"/>
                  </a:cubicBezTo>
                  <a:cubicBezTo>
                    <a:pt x="6424" y="2116"/>
                    <a:pt x="3765" y="1462"/>
                    <a:pt x="1353" y="88"/>
                  </a:cubicBezTo>
                  <a:cubicBezTo>
                    <a:pt x="1240" y="27"/>
                    <a:pt x="1129" y="0"/>
                    <a:pt x="1023" y="0"/>
                  </a:cubicBezTo>
                  <a:close/>
                </a:path>
              </a:pathLst>
            </a:custGeom>
            <a:solidFill>
              <a:srgbClr val="95D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64;p38"/>
            <p:cNvSpPr/>
            <p:nvPr/>
          </p:nvSpPr>
          <p:spPr>
            <a:xfrm>
              <a:off x="3306360" y="1768687"/>
              <a:ext cx="92818" cy="610227"/>
            </a:xfrm>
            <a:custGeom>
              <a:avLst/>
              <a:gdLst/>
              <a:ahLst/>
              <a:cxnLst/>
              <a:rect l="l" t="t" r="r" b="b"/>
              <a:pathLst>
                <a:path w="3088" h="20302" extrusionOk="0">
                  <a:moveTo>
                    <a:pt x="2221" y="1"/>
                  </a:moveTo>
                  <a:cubicBezTo>
                    <a:pt x="2122" y="1"/>
                    <a:pt x="2026" y="49"/>
                    <a:pt x="2011" y="155"/>
                  </a:cubicBezTo>
                  <a:cubicBezTo>
                    <a:pt x="1726" y="2055"/>
                    <a:pt x="1726" y="4019"/>
                    <a:pt x="1568" y="5919"/>
                  </a:cubicBezTo>
                  <a:cubicBezTo>
                    <a:pt x="1378" y="7883"/>
                    <a:pt x="1251" y="9878"/>
                    <a:pt x="1029" y="11841"/>
                  </a:cubicBezTo>
                  <a:cubicBezTo>
                    <a:pt x="776" y="13868"/>
                    <a:pt x="491" y="15895"/>
                    <a:pt x="174" y="17922"/>
                  </a:cubicBezTo>
                  <a:cubicBezTo>
                    <a:pt x="1" y="18992"/>
                    <a:pt x="144" y="20301"/>
                    <a:pt x="1379" y="20301"/>
                  </a:cubicBezTo>
                  <a:cubicBezTo>
                    <a:pt x="1495" y="20301"/>
                    <a:pt x="1621" y="20290"/>
                    <a:pt x="1758" y="20265"/>
                  </a:cubicBezTo>
                  <a:cubicBezTo>
                    <a:pt x="2423" y="20107"/>
                    <a:pt x="2708" y="19125"/>
                    <a:pt x="2264" y="18618"/>
                  </a:cubicBezTo>
                  <a:cubicBezTo>
                    <a:pt x="2264" y="18587"/>
                    <a:pt x="2264" y="18523"/>
                    <a:pt x="2264" y="18428"/>
                  </a:cubicBezTo>
                  <a:cubicBezTo>
                    <a:pt x="2296" y="18302"/>
                    <a:pt x="2328" y="18143"/>
                    <a:pt x="2328" y="17985"/>
                  </a:cubicBezTo>
                  <a:cubicBezTo>
                    <a:pt x="2391" y="17573"/>
                    <a:pt x="2423" y="17193"/>
                    <a:pt x="2486" y="16781"/>
                  </a:cubicBezTo>
                  <a:cubicBezTo>
                    <a:pt x="2581" y="16021"/>
                    <a:pt x="2644" y="15230"/>
                    <a:pt x="2739" y="14438"/>
                  </a:cubicBezTo>
                  <a:cubicBezTo>
                    <a:pt x="2866" y="12791"/>
                    <a:pt x="2961" y="11144"/>
                    <a:pt x="2993" y="9466"/>
                  </a:cubicBezTo>
                  <a:cubicBezTo>
                    <a:pt x="3088" y="6457"/>
                    <a:pt x="3088" y="3132"/>
                    <a:pt x="2454" y="155"/>
                  </a:cubicBezTo>
                  <a:cubicBezTo>
                    <a:pt x="2438" y="57"/>
                    <a:pt x="2328" y="1"/>
                    <a:pt x="2221" y="1"/>
                  </a:cubicBezTo>
                  <a:close/>
                </a:path>
              </a:pathLst>
            </a:custGeom>
            <a:solidFill>
              <a:srgbClr val="EEED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65;p38"/>
            <p:cNvSpPr/>
            <p:nvPr/>
          </p:nvSpPr>
          <p:spPr>
            <a:xfrm>
              <a:off x="1010869" y="2071276"/>
              <a:ext cx="411247" cy="429341"/>
            </a:xfrm>
            <a:custGeom>
              <a:avLst/>
              <a:gdLst/>
              <a:ahLst/>
              <a:cxnLst/>
              <a:rect l="l" t="t" r="r" b="b"/>
              <a:pathLst>
                <a:path w="13682" h="14284" extrusionOk="0">
                  <a:moveTo>
                    <a:pt x="0" y="1"/>
                  </a:moveTo>
                  <a:lnTo>
                    <a:pt x="0" y="1"/>
                  </a:lnTo>
                  <a:cubicBezTo>
                    <a:pt x="253" y="1426"/>
                    <a:pt x="538" y="2851"/>
                    <a:pt x="982" y="4213"/>
                  </a:cubicBezTo>
                  <a:cubicBezTo>
                    <a:pt x="2565" y="9248"/>
                    <a:pt x="6271" y="12573"/>
                    <a:pt x="11401" y="13840"/>
                  </a:cubicBezTo>
                  <a:cubicBezTo>
                    <a:pt x="12161" y="14030"/>
                    <a:pt x="12921" y="14157"/>
                    <a:pt x="13681" y="14283"/>
                  </a:cubicBezTo>
                  <a:cubicBezTo>
                    <a:pt x="10958" y="12035"/>
                    <a:pt x="9247" y="8646"/>
                    <a:pt x="9121" y="5099"/>
                  </a:cubicBezTo>
                  <a:cubicBezTo>
                    <a:pt x="9121" y="4593"/>
                    <a:pt x="9501" y="2661"/>
                    <a:pt x="9121" y="2408"/>
                  </a:cubicBezTo>
                  <a:cubicBezTo>
                    <a:pt x="9046" y="2361"/>
                    <a:pt x="8903" y="2345"/>
                    <a:pt x="8730" y="2345"/>
                  </a:cubicBezTo>
                  <a:cubicBezTo>
                    <a:pt x="8313" y="2345"/>
                    <a:pt x="7720" y="2439"/>
                    <a:pt x="7474" y="2439"/>
                  </a:cubicBezTo>
                  <a:cubicBezTo>
                    <a:pt x="6967" y="2408"/>
                    <a:pt x="6492" y="2376"/>
                    <a:pt x="5986" y="2281"/>
                  </a:cubicBezTo>
                  <a:cubicBezTo>
                    <a:pt x="3864" y="1996"/>
                    <a:pt x="1805" y="1204"/>
                    <a:pt x="0" y="1"/>
                  </a:cubicBezTo>
                  <a:close/>
                </a:path>
              </a:pathLst>
            </a:custGeom>
            <a:solidFill>
              <a:srgbClr val="A3D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66;p38"/>
            <p:cNvSpPr/>
            <p:nvPr/>
          </p:nvSpPr>
          <p:spPr>
            <a:xfrm>
              <a:off x="983247" y="1133300"/>
              <a:ext cx="2472109" cy="1383457"/>
            </a:xfrm>
            <a:custGeom>
              <a:avLst/>
              <a:gdLst/>
              <a:ahLst/>
              <a:cxnLst/>
              <a:rect l="l" t="t" r="r" b="b"/>
              <a:pathLst>
                <a:path w="82246" h="46027" extrusionOk="0">
                  <a:moveTo>
                    <a:pt x="951" y="31207"/>
                  </a:moveTo>
                  <a:lnTo>
                    <a:pt x="951" y="31207"/>
                  </a:lnTo>
                  <a:cubicBezTo>
                    <a:pt x="2724" y="32410"/>
                    <a:pt x="4783" y="33202"/>
                    <a:pt x="6936" y="33487"/>
                  </a:cubicBezTo>
                  <a:cubicBezTo>
                    <a:pt x="7411" y="33582"/>
                    <a:pt x="7918" y="33614"/>
                    <a:pt x="8393" y="33645"/>
                  </a:cubicBezTo>
                  <a:cubicBezTo>
                    <a:pt x="8417" y="33647"/>
                    <a:pt x="8444" y="33648"/>
                    <a:pt x="8474" y="33648"/>
                  </a:cubicBezTo>
                  <a:cubicBezTo>
                    <a:pt x="8763" y="33648"/>
                    <a:pt x="9315" y="33556"/>
                    <a:pt x="9694" y="33556"/>
                  </a:cubicBezTo>
                  <a:cubicBezTo>
                    <a:pt x="9847" y="33556"/>
                    <a:pt x="9972" y="33571"/>
                    <a:pt x="10040" y="33614"/>
                  </a:cubicBezTo>
                  <a:cubicBezTo>
                    <a:pt x="10420" y="33867"/>
                    <a:pt x="10040" y="35799"/>
                    <a:pt x="10071" y="36305"/>
                  </a:cubicBezTo>
                  <a:cubicBezTo>
                    <a:pt x="10166" y="39852"/>
                    <a:pt x="11877" y="43241"/>
                    <a:pt x="14600" y="45489"/>
                  </a:cubicBezTo>
                  <a:cubicBezTo>
                    <a:pt x="13840" y="45363"/>
                    <a:pt x="13080" y="45236"/>
                    <a:pt x="12320" y="45046"/>
                  </a:cubicBezTo>
                  <a:cubicBezTo>
                    <a:pt x="7221" y="43779"/>
                    <a:pt x="3484" y="40454"/>
                    <a:pt x="1901" y="35419"/>
                  </a:cubicBezTo>
                  <a:cubicBezTo>
                    <a:pt x="1489" y="34057"/>
                    <a:pt x="1172" y="32632"/>
                    <a:pt x="951" y="31207"/>
                  </a:cubicBezTo>
                  <a:close/>
                  <a:moveTo>
                    <a:pt x="76387" y="377"/>
                  </a:moveTo>
                  <a:cubicBezTo>
                    <a:pt x="78004" y="377"/>
                    <a:pt x="79619" y="417"/>
                    <a:pt x="81232" y="520"/>
                  </a:cubicBezTo>
                  <a:lnTo>
                    <a:pt x="81263" y="520"/>
                  </a:lnTo>
                  <a:cubicBezTo>
                    <a:pt x="80757" y="3908"/>
                    <a:pt x="80978" y="7423"/>
                    <a:pt x="81168" y="10812"/>
                  </a:cubicBezTo>
                  <a:cubicBezTo>
                    <a:pt x="81422" y="14612"/>
                    <a:pt x="81644" y="18381"/>
                    <a:pt x="81739" y="22181"/>
                  </a:cubicBezTo>
                  <a:cubicBezTo>
                    <a:pt x="81992" y="29718"/>
                    <a:pt x="81865" y="37287"/>
                    <a:pt x="81422" y="44793"/>
                  </a:cubicBezTo>
                  <a:lnTo>
                    <a:pt x="81358" y="44793"/>
                  </a:lnTo>
                  <a:cubicBezTo>
                    <a:pt x="75658" y="44983"/>
                    <a:pt x="69958" y="45204"/>
                    <a:pt x="64257" y="45426"/>
                  </a:cubicBezTo>
                  <a:cubicBezTo>
                    <a:pt x="61327" y="45552"/>
                    <a:pt x="42795" y="45815"/>
                    <a:pt x="29273" y="45815"/>
                  </a:cubicBezTo>
                  <a:cubicBezTo>
                    <a:pt x="22335" y="45815"/>
                    <a:pt x="16716" y="45746"/>
                    <a:pt x="15202" y="45553"/>
                  </a:cubicBezTo>
                  <a:cubicBezTo>
                    <a:pt x="11528" y="42766"/>
                    <a:pt x="9691" y="38015"/>
                    <a:pt x="10610" y="33487"/>
                  </a:cubicBezTo>
                  <a:cubicBezTo>
                    <a:pt x="10610" y="33392"/>
                    <a:pt x="10546" y="33297"/>
                    <a:pt x="10451" y="33297"/>
                  </a:cubicBezTo>
                  <a:cubicBezTo>
                    <a:pt x="9982" y="33340"/>
                    <a:pt x="9517" y="33362"/>
                    <a:pt x="9055" y="33362"/>
                  </a:cubicBezTo>
                  <a:cubicBezTo>
                    <a:pt x="6151" y="33362"/>
                    <a:pt x="3401" y="32515"/>
                    <a:pt x="887" y="30985"/>
                  </a:cubicBezTo>
                  <a:cubicBezTo>
                    <a:pt x="317" y="27185"/>
                    <a:pt x="317" y="23226"/>
                    <a:pt x="286" y="19426"/>
                  </a:cubicBezTo>
                  <a:cubicBezTo>
                    <a:pt x="254" y="13155"/>
                    <a:pt x="349" y="6853"/>
                    <a:pt x="254" y="551"/>
                  </a:cubicBezTo>
                  <a:lnTo>
                    <a:pt x="254" y="551"/>
                  </a:lnTo>
                  <a:cubicBezTo>
                    <a:pt x="5954" y="907"/>
                    <a:pt x="31660" y="1032"/>
                    <a:pt x="47363" y="1032"/>
                  </a:cubicBezTo>
                  <a:cubicBezTo>
                    <a:pt x="52597" y="1032"/>
                    <a:pt x="56720" y="1018"/>
                    <a:pt x="58620" y="995"/>
                  </a:cubicBezTo>
                  <a:cubicBezTo>
                    <a:pt x="64538" y="920"/>
                    <a:pt x="70476" y="377"/>
                    <a:pt x="76387" y="377"/>
                  </a:cubicBezTo>
                  <a:close/>
                  <a:moveTo>
                    <a:pt x="76536" y="0"/>
                  </a:moveTo>
                  <a:cubicBezTo>
                    <a:pt x="70565" y="0"/>
                    <a:pt x="64583" y="571"/>
                    <a:pt x="58620" y="646"/>
                  </a:cubicBezTo>
                  <a:cubicBezTo>
                    <a:pt x="57662" y="662"/>
                    <a:pt x="56144" y="669"/>
                    <a:pt x="54208" y="669"/>
                  </a:cubicBezTo>
                  <a:cubicBezTo>
                    <a:pt x="41258" y="669"/>
                    <a:pt x="9578" y="360"/>
                    <a:pt x="1201" y="360"/>
                  </a:cubicBezTo>
                  <a:cubicBezTo>
                    <a:pt x="855" y="360"/>
                    <a:pt x="549" y="360"/>
                    <a:pt x="286" y="361"/>
                  </a:cubicBezTo>
                  <a:cubicBezTo>
                    <a:pt x="191" y="361"/>
                    <a:pt x="159" y="456"/>
                    <a:pt x="191" y="488"/>
                  </a:cubicBezTo>
                  <a:cubicBezTo>
                    <a:pt x="127" y="488"/>
                    <a:pt x="96" y="520"/>
                    <a:pt x="96" y="583"/>
                  </a:cubicBezTo>
                  <a:cubicBezTo>
                    <a:pt x="1" y="6537"/>
                    <a:pt x="1" y="12490"/>
                    <a:pt x="32" y="18476"/>
                  </a:cubicBezTo>
                  <a:cubicBezTo>
                    <a:pt x="32" y="22561"/>
                    <a:pt x="1" y="26805"/>
                    <a:pt x="602" y="30890"/>
                  </a:cubicBezTo>
                  <a:cubicBezTo>
                    <a:pt x="571" y="30922"/>
                    <a:pt x="571" y="30985"/>
                    <a:pt x="602" y="31017"/>
                  </a:cubicBezTo>
                  <a:cubicBezTo>
                    <a:pt x="824" y="32283"/>
                    <a:pt x="1077" y="33519"/>
                    <a:pt x="1394" y="34754"/>
                  </a:cubicBezTo>
                  <a:cubicBezTo>
                    <a:pt x="2598" y="39092"/>
                    <a:pt x="5226" y="42576"/>
                    <a:pt x="9438" y="44381"/>
                  </a:cubicBezTo>
                  <a:cubicBezTo>
                    <a:pt x="11243" y="45141"/>
                    <a:pt x="13112" y="45584"/>
                    <a:pt x="15043" y="45806"/>
                  </a:cubicBezTo>
                  <a:cubicBezTo>
                    <a:pt x="15075" y="45838"/>
                    <a:pt x="15107" y="45869"/>
                    <a:pt x="15170" y="45901"/>
                  </a:cubicBezTo>
                  <a:cubicBezTo>
                    <a:pt x="15204" y="45923"/>
                    <a:pt x="15233" y="45934"/>
                    <a:pt x="15259" y="45934"/>
                  </a:cubicBezTo>
                  <a:cubicBezTo>
                    <a:pt x="15306" y="45934"/>
                    <a:pt x="15340" y="45899"/>
                    <a:pt x="15360" y="45838"/>
                  </a:cubicBezTo>
                  <a:cubicBezTo>
                    <a:pt x="16712" y="45979"/>
                    <a:pt x="23938" y="46027"/>
                    <a:pt x="32259" y="46027"/>
                  </a:cubicBezTo>
                  <a:cubicBezTo>
                    <a:pt x="44404" y="46027"/>
                    <a:pt x="58882" y="45926"/>
                    <a:pt x="60837" y="45869"/>
                  </a:cubicBezTo>
                  <a:cubicBezTo>
                    <a:pt x="67677" y="45616"/>
                    <a:pt x="74518" y="45394"/>
                    <a:pt x="81358" y="45109"/>
                  </a:cubicBezTo>
                  <a:cubicBezTo>
                    <a:pt x="81453" y="45109"/>
                    <a:pt x="81517" y="45014"/>
                    <a:pt x="81517" y="44951"/>
                  </a:cubicBezTo>
                  <a:cubicBezTo>
                    <a:pt x="81532" y="44958"/>
                    <a:pt x="81550" y="44962"/>
                    <a:pt x="81570" y="44962"/>
                  </a:cubicBezTo>
                  <a:cubicBezTo>
                    <a:pt x="81633" y="44962"/>
                    <a:pt x="81707" y="44921"/>
                    <a:pt x="81707" y="44824"/>
                  </a:cubicBezTo>
                  <a:cubicBezTo>
                    <a:pt x="82150" y="37382"/>
                    <a:pt x="82245" y="29908"/>
                    <a:pt x="82024" y="22434"/>
                  </a:cubicBezTo>
                  <a:cubicBezTo>
                    <a:pt x="81802" y="15087"/>
                    <a:pt x="80852" y="7772"/>
                    <a:pt x="81422" y="456"/>
                  </a:cubicBezTo>
                  <a:cubicBezTo>
                    <a:pt x="81422" y="456"/>
                    <a:pt x="81422" y="425"/>
                    <a:pt x="81390" y="425"/>
                  </a:cubicBezTo>
                  <a:cubicBezTo>
                    <a:pt x="81453" y="330"/>
                    <a:pt x="81390" y="171"/>
                    <a:pt x="81263" y="139"/>
                  </a:cubicBezTo>
                  <a:cubicBezTo>
                    <a:pt x="79689" y="40"/>
                    <a:pt x="78112" y="0"/>
                    <a:pt x="765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81794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250"/>
                                        <p:tgtEl>
                                          <p:spTgt spid="2"/>
                                        </p:tgtEl>
                                      </p:cBhvr>
                                    </p:animEffect>
                                  </p:childTnLst>
                                </p:cTn>
                              </p:par>
                            </p:childTnLst>
                          </p:cTn>
                        </p:par>
                        <p:par>
                          <p:cTn id="20" fill="hold">
                            <p:stCondLst>
                              <p:cond delay="75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250"/>
                                        <p:tgtEl>
                                          <p:spTgt spid="3"/>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250"/>
                                        <p:tgtEl>
                                          <p:spTgt spid="4"/>
                                        </p:tgtEl>
                                      </p:cBhvr>
                                    </p:animEffect>
                                  </p:childTnLst>
                                </p:cTn>
                              </p:par>
                            </p:childTnLst>
                          </p:cTn>
                        </p:par>
                        <p:par>
                          <p:cTn id="28" fill="hold">
                            <p:stCondLst>
                              <p:cond delay="125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250"/>
                                        <p:tgtEl>
                                          <p:spTgt spid="14"/>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250"/>
                                        <p:tgtEl>
                                          <p:spTgt spid="15"/>
                                        </p:tgtEl>
                                      </p:cBhvr>
                                    </p:animEffect>
                                  </p:childTnLst>
                                </p:cTn>
                              </p:par>
                            </p:childTnLst>
                          </p:cTn>
                        </p:par>
                        <p:par>
                          <p:cTn id="36" fill="hold">
                            <p:stCondLst>
                              <p:cond delay="175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250"/>
                                        <p:tgtEl>
                                          <p:spTgt spid="16"/>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250"/>
                                        <p:tgtEl>
                                          <p:spTgt spid="17"/>
                                        </p:tgtEl>
                                      </p:cBhvr>
                                    </p:animEffect>
                                  </p:childTnLst>
                                </p:cTn>
                              </p:par>
                            </p:childTnLst>
                          </p:cTn>
                        </p:par>
                        <p:par>
                          <p:cTn id="44" fill="hold">
                            <p:stCondLst>
                              <p:cond delay="2250"/>
                            </p:stCondLst>
                            <p:childTnLst>
                              <p:par>
                                <p:cTn id="45" presetID="22" presetClass="entr" presetSubtype="8"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250"/>
                                        <p:tgtEl>
                                          <p:spTgt spid="18"/>
                                        </p:tgtEl>
                                      </p:cBhvr>
                                    </p:animEffect>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250"/>
                                        <p:tgtEl>
                                          <p:spTgt spid="19"/>
                                        </p:tgtEl>
                                      </p:cBhvr>
                                    </p:animEffect>
                                  </p:childTnLst>
                                </p:cTn>
                              </p:par>
                            </p:childTnLst>
                          </p:cTn>
                        </p:par>
                        <p:par>
                          <p:cTn id="52" fill="hold">
                            <p:stCondLst>
                              <p:cond delay="2750"/>
                            </p:stCondLst>
                            <p:childTnLst>
                              <p:par>
                                <p:cTn id="53" presetID="22" presetClass="entr" presetSubtype="8"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250"/>
                                        <p:tgtEl>
                                          <p:spTgt spid="20"/>
                                        </p:tgtEl>
                                      </p:cBhvr>
                                    </p:animEffect>
                                  </p:childTnLst>
                                </p:cTn>
                              </p:par>
                            </p:childTnLst>
                          </p:cTn>
                        </p:par>
                        <p:par>
                          <p:cTn id="56" fill="hold">
                            <p:stCondLst>
                              <p:cond delay="3000"/>
                            </p:stCondLst>
                            <p:childTnLst>
                              <p:par>
                                <p:cTn id="57" presetID="22" presetClass="entr" presetSubtype="8"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250"/>
                                        <p:tgtEl>
                                          <p:spTgt spid="21"/>
                                        </p:tgtEl>
                                      </p:cBhvr>
                                    </p:animEffect>
                                  </p:childTnLst>
                                </p:cTn>
                              </p:par>
                            </p:childTnLst>
                          </p:cTn>
                        </p:par>
                        <p:par>
                          <p:cTn id="60" fill="hold">
                            <p:stCondLst>
                              <p:cond delay="3250"/>
                            </p:stCondLst>
                            <p:childTnLst>
                              <p:par>
                                <p:cTn id="61" presetID="22" presetClass="entr" presetSubtype="8"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left)">
                                      <p:cBhvr>
                                        <p:cTn id="63" dur="250"/>
                                        <p:tgtEl>
                                          <p:spTgt spid="22"/>
                                        </p:tgtEl>
                                      </p:cBhvr>
                                    </p:animEffect>
                                  </p:childTnLst>
                                </p:cTn>
                              </p:par>
                            </p:childTnLst>
                          </p:cTn>
                        </p:par>
                        <p:par>
                          <p:cTn id="64" fill="hold">
                            <p:stCondLst>
                              <p:cond delay="350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250"/>
                                        <p:tgtEl>
                                          <p:spTgt spid="23"/>
                                        </p:tgtEl>
                                      </p:cBhvr>
                                    </p:animEffect>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left)">
                                      <p:cBhvr>
                                        <p:cTn id="71" dur="250"/>
                                        <p:tgtEl>
                                          <p:spTgt spid="24"/>
                                        </p:tgtEl>
                                      </p:cBhvr>
                                    </p:animEffect>
                                  </p:childTnLst>
                                </p:cTn>
                              </p:par>
                            </p:childTnLst>
                          </p:cTn>
                        </p:par>
                        <p:par>
                          <p:cTn id="72" fill="hold">
                            <p:stCondLst>
                              <p:cond delay="4000"/>
                            </p:stCondLst>
                            <p:childTnLst>
                              <p:par>
                                <p:cTn id="73" presetID="22" presetClass="entr" presetSubtype="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3" grpId="0"/>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72;p16"/>
          <p:cNvSpPr/>
          <p:nvPr/>
        </p:nvSpPr>
        <p:spPr>
          <a:xfrm>
            <a:off x="244837" y="1009145"/>
            <a:ext cx="6733080" cy="1886263"/>
          </a:xfrm>
          <a:custGeom>
            <a:avLst/>
            <a:gdLst/>
            <a:ahLst/>
            <a:cxnLst/>
            <a:rect l="l" t="t" r="r" b="b"/>
            <a:pathLst>
              <a:path w="128226" h="55825" extrusionOk="0">
                <a:moveTo>
                  <a:pt x="9484" y="1"/>
                </a:moveTo>
                <a:lnTo>
                  <a:pt x="8790" y="78"/>
                </a:lnTo>
                <a:lnTo>
                  <a:pt x="8097" y="155"/>
                </a:lnTo>
                <a:lnTo>
                  <a:pt x="6786" y="541"/>
                </a:lnTo>
                <a:lnTo>
                  <a:pt x="6092" y="772"/>
                </a:lnTo>
                <a:lnTo>
                  <a:pt x="5475" y="1080"/>
                </a:lnTo>
                <a:lnTo>
                  <a:pt x="5167" y="1235"/>
                </a:lnTo>
                <a:lnTo>
                  <a:pt x="4935" y="1389"/>
                </a:lnTo>
                <a:lnTo>
                  <a:pt x="4318" y="1774"/>
                </a:lnTo>
                <a:lnTo>
                  <a:pt x="3779" y="2160"/>
                </a:lnTo>
                <a:lnTo>
                  <a:pt x="3239" y="2622"/>
                </a:lnTo>
                <a:lnTo>
                  <a:pt x="2776" y="3085"/>
                </a:lnTo>
                <a:lnTo>
                  <a:pt x="2314" y="3625"/>
                </a:lnTo>
                <a:lnTo>
                  <a:pt x="1851" y="4165"/>
                </a:lnTo>
                <a:lnTo>
                  <a:pt x="1466" y="4781"/>
                </a:lnTo>
                <a:lnTo>
                  <a:pt x="1157" y="5321"/>
                </a:lnTo>
                <a:lnTo>
                  <a:pt x="849" y="5938"/>
                </a:lnTo>
                <a:lnTo>
                  <a:pt x="617" y="6632"/>
                </a:lnTo>
                <a:lnTo>
                  <a:pt x="463" y="6940"/>
                </a:lnTo>
                <a:lnTo>
                  <a:pt x="386" y="7249"/>
                </a:lnTo>
                <a:lnTo>
                  <a:pt x="232" y="7943"/>
                </a:lnTo>
                <a:lnTo>
                  <a:pt x="155" y="8637"/>
                </a:lnTo>
                <a:lnTo>
                  <a:pt x="1" y="10024"/>
                </a:lnTo>
                <a:lnTo>
                  <a:pt x="1" y="12646"/>
                </a:lnTo>
                <a:lnTo>
                  <a:pt x="1" y="18043"/>
                </a:lnTo>
                <a:lnTo>
                  <a:pt x="78" y="39478"/>
                </a:lnTo>
                <a:lnTo>
                  <a:pt x="78" y="42177"/>
                </a:lnTo>
                <a:lnTo>
                  <a:pt x="78" y="43488"/>
                </a:lnTo>
                <a:lnTo>
                  <a:pt x="78" y="44182"/>
                </a:lnTo>
                <a:lnTo>
                  <a:pt x="155" y="44876"/>
                </a:lnTo>
                <a:lnTo>
                  <a:pt x="232" y="45570"/>
                </a:lnTo>
                <a:lnTo>
                  <a:pt x="386" y="46263"/>
                </a:lnTo>
                <a:lnTo>
                  <a:pt x="772" y="47497"/>
                </a:lnTo>
                <a:lnTo>
                  <a:pt x="1466" y="48731"/>
                </a:lnTo>
                <a:lnTo>
                  <a:pt x="1774" y="49348"/>
                </a:lnTo>
                <a:lnTo>
                  <a:pt x="2237" y="49887"/>
                </a:lnTo>
                <a:lnTo>
                  <a:pt x="2622" y="50427"/>
                </a:lnTo>
                <a:lnTo>
                  <a:pt x="3162" y="50890"/>
                </a:lnTo>
                <a:lnTo>
                  <a:pt x="3624" y="51352"/>
                </a:lnTo>
                <a:lnTo>
                  <a:pt x="4241" y="51738"/>
                </a:lnTo>
                <a:lnTo>
                  <a:pt x="4781" y="52123"/>
                </a:lnTo>
                <a:lnTo>
                  <a:pt x="5398" y="52509"/>
                </a:lnTo>
                <a:lnTo>
                  <a:pt x="6015" y="52817"/>
                </a:lnTo>
                <a:lnTo>
                  <a:pt x="6632" y="53049"/>
                </a:lnTo>
                <a:lnTo>
                  <a:pt x="6940" y="53126"/>
                </a:lnTo>
                <a:lnTo>
                  <a:pt x="7325" y="53203"/>
                </a:lnTo>
                <a:lnTo>
                  <a:pt x="7942" y="53434"/>
                </a:lnTo>
                <a:lnTo>
                  <a:pt x="8636" y="53511"/>
                </a:lnTo>
                <a:lnTo>
                  <a:pt x="9330" y="53588"/>
                </a:lnTo>
                <a:lnTo>
                  <a:pt x="12029" y="53665"/>
                </a:lnTo>
                <a:lnTo>
                  <a:pt x="54899" y="54745"/>
                </a:lnTo>
                <a:lnTo>
                  <a:pt x="97769" y="55824"/>
                </a:lnTo>
                <a:lnTo>
                  <a:pt x="54899" y="54437"/>
                </a:lnTo>
                <a:lnTo>
                  <a:pt x="12029" y="53203"/>
                </a:lnTo>
                <a:lnTo>
                  <a:pt x="9330" y="53126"/>
                </a:lnTo>
                <a:lnTo>
                  <a:pt x="8019" y="52894"/>
                </a:lnTo>
                <a:lnTo>
                  <a:pt x="7403" y="52817"/>
                </a:lnTo>
                <a:lnTo>
                  <a:pt x="6786" y="52586"/>
                </a:lnTo>
                <a:lnTo>
                  <a:pt x="6169" y="52355"/>
                </a:lnTo>
                <a:lnTo>
                  <a:pt x="5629" y="52046"/>
                </a:lnTo>
                <a:lnTo>
                  <a:pt x="4473" y="51352"/>
                </a:lnTo>
                <a:lnTo>
                  <a:pt x="3470" y="50504"/>
                </a:lnTo>
                <a:lnTo>
                  <a:pt x="2622" y="49579"/>
                </a:lnTo>
                <a:lnTo>
                  <a:pt x="2237" y="49039"/>
                </a:lnTo>
                <a:lnTo>
                  <a:pt x="1851" y="48499"/>
                </a:lnTo>
                <a:lnTo>
                  <a:pt x="1311" y="47343"/>
                </a:lnTo>
                <a:lnTo>
                  <a:pt x="849" y="46109"/>
                </a:lnTo>
                <a:lnTo>
                  <a:pt x="617" y="44798"/>
                </a:lnTo>
                <a:lnTo>
                  <a:pt x="617" y="44182"/>
                </a:lnTo>
                <a:lnTo>
                  <a:pt x="540" y="43488"/>
                </a:lnTo>
                <a:lnTo>
                  <a:pt x="540" y="42177"/>
                </a:lnTo>
                <a:lnTo>
                  <a:pt x="540" y="39478"/>
                </a:lnTo>
                <a:lnTo>
                  <a:pt x="617" y="18043"/>
                </a:lnTo>
                <a:lnTo>
                  <a:pt x="617" y="12646"/>
                </a:lnTo>
                <a:lnTo>
                  <a:pt x="617" y="10024"/>
                </a:lnTo>
                <a:lnTo>
                  <a:pt x="694" y="8714"/>
                </a:lnTo>
                <a:lnTo>
                  <a:pt x="772" y="8020"/>
                </a:lnTo>
                <a:lnTo>
                  <a:pt x="926" y="7403"/>
                </a:lnTo>
                <a:lnTo>
                  <a:pt x="1003" y="7095"/>
                </a:lnTo>
                <a:lnTo>
                  <a:pt x="1157" y="6786"/>
                </a:lnTo>
                <a:lnTo>
                  <a:pt x="1388" y="6169"/>
                </a:lnTo>
                <a:lnTo>
                  <a:pt x="1620" y="5630"/>
                </a:lnTo>
                <a:lnTo>
                  <a:pt x="2005" y="5013"/>
                </a:lnTo>
                <a:lnTo>
                  <a:pt x="2314" y="4473"/>
                </a:lnTo>
                <a:lnTo>
                  <a:pt x="2699" y="4010"/>
                </a:lnTo>
                <a:lnTo>
                  <a:pt x="3162" y="3471"/>
                </a:lnTo>
                <a:lnTo>
                  <a:pt x="3624" y="3085"/>
                </a:lnTo>
                <a:lnTo>
                  <a:pt x="4087" y="2622"/>
                </a:lnTo>
                <a:lnTo>
                  <a:pt x="4627" y="2237"/>
                </a:lnTo>
                <a:lnTo>
                  <a:pt x="5167" y="1929"/>
                </a:lnTo>
                <a:lnTo>
                  <a:pt x="5475" y="1697"/>
                </a:lnTo>
                <a:lnTo>
                  <a:pt x="5783" y="1620"/>
                </a:lnTo>
                <a:lnTo>
                  <a:pt x="6323" y="1312"/>
                </a:lnTo>
                <a:lnTo>
                  <a:pt x="6940" y="1080"/>
                </a:lnTo>
                <a:lnTo>
                  <a:pt x="8251" y="772"/>
                </a:lnTo>
                <a:lnTo>
                  <a:pt x="8868" y="695"/>
                </a:lnTo>
                <a:lnTo>
                  <a:pt x="9484" y="618"/>
                </a:lnTo>
                <a:lnTo>
                  <a:pt x="29609" y="618"/>
                </a:lnTo>
                <a:lnTo>
                  <a:pt x="115426" y="541"/>
                </a:lnTo>
                <a:lnTo>
                  <a:pt x="118742" y="541"/>
                </a:lnTo>
                <a:lnTo>
                  <a:pt x="119359" y="618"/>
                </a:lnTo>
                <a:lnTo>
                  <a:pt x="120053" y="695"/>
                </a:lnTo>
                <a:lnTo>
                  <a:pt x="120669" y="849"/>
                </a:lnTo>
                <a:lnTo>
                  <a:pt x="121286" y="1003"/>
                </a:lnTo>
                <a:lnTo>
                  <a:pt x="121903" y="1235"/>
                </a:lnTo>
                <a:lnTo>
                  <a:pt x="122520" y="1466"/>
                </a:lnTo>
                <a:lnTo>
                  <a:pt x="123060" y="1774"/>
                </a:lnTo>
                <a:lnTo>
                  <a:pt x="124139" y="2545"/>
                </a:lnTo>
                <a:lnTo>
                  <a:pt x="125141" y="3394"/>
                </a:lnTo>
                <a:lnTo>
                  <a:pt x="125604" y="3933"/>
                </a:lnTo>
                <a:lnTo>
                  <a:pt x="125990" y="4396"/>
                </a:lnTo>
                <a:lnTo>
                  <a:pt x="126684" y="5552"/>
                </a:lnTo>
                <a:lnTo>
                  <a:pt x="126992" y="6092"/>
                </a:lnTo>
                <a:lnTo>
                  <a:pt x="127223" y="6709"/>
                </a:lnTo>
                <a:lnTo>
                  <a:pt x="127609" y="7943"/>
                </a:lnTo>
                <a:lnTo>
                  <a:pt x="127763" y="9253"/>
                </a:lnTo>
                <a:lnTo>
                  <a:pt x="127763" y="10564"/>
                </a:lnTo>
                <a:lnTo>
                  <a:pt x="127840" y="13263"/>
                </a:lnTo>
                <a:lnTo>
                  <a:pt x="127840" y="34698"/>
                </a:lnTo>
                <a:lnTo>
                  <a:pt x="127840" y="40095"/>
                </a:lnTo>
                <a:lnTo>
                  <a:pt x="127840" y="42794"/>
                </a:lnTo>
                <a:lnTo>
                  <a:pt x="127840" y="44105"/>
                </a:lnTo>
                <a:lnTo>
                  <a:pt x="127840" y="44798"/>
                </a:lnTo>
                <a:lnTo>
                  <a:pt x="127763" y="45415"/>
                </a:lnTo>
                <a:lnTo>
                  <a:pt x="127377" y="46726"/>
                </a:lnTo>
                <a:lnTo>
                  <a:pt x="127223" y="47343"/>
                </a:lnTo>
                <a:lnTo>
                  <a:pt x="126915" y="47960"/>
                </a:lnTo>
                <a:lnTo>
                  <a:pt x="126606" y="48499"/>
                </a:lnTo>
                <a:lnTo>
                  <a:pt x="126221" y="49116"/>
                </a:lnTo>
                <a:lnTo>
                  <a:pt x="125835" y="49656"/>
                </a:lnTo>
                <a:lnTo>
                  <a:pt x="125450" y="50119"/>
                </a:lnTo>
                <a:lnTo>
                  <a:pt x="124987" y="50581"/>
                </a:lnTo>
                <a:lnTo>
                  <a:pt x="124448" y="51044"/>
                </a:lnTo>
                <a:lnTo>
                  <a:pt x="123985" y="51429"/>
                </a:lnTo>
                <a:lnTo>
                  <a:pt x="123676" y="51661"/>
                </a:lnTo>
                <a:lnTo>
                  <a:pt x="123368" y="51815"/>
                </a:lnTo>
                <a:lnTo>
                  <a:pt x="122828" y="52200"/>
                </a:lnTo>
                <a:lnTo>
                  <a:pt x="122211" y="52432"/>
                </a:lnTo>
                <a:lnTo>
                  <a:pt x="120978" y="52894"/>
                </a:lnTo>
                <a:lnTo>
                  <a:pt x="120361" y="53049"/>
                </a:lnTo>
                <a:lnTo>
                  <a:pt x="119667" y="53203"/>
                </a:lnTo>
                <a:lnTo>
                  <a:pt x="119359" y="53203"/>
                </a:lnTo>
                <a:lnTo>
                  <a:pt x="119050" y="53280"/>
                </a:lnTo>
                <a:lnTo>
                  <a:pt x="118356" y="53280"/>
                </a:lnTo>
                <a:lnTo>
                  <a:pt x="115658" y="53203"/>
                </a:lnTo>
                <a:lnTo>
                  <a:pt x="110337" y="52894"/>
                </a:lnTo>
                <a:lnTo>
                  <a:pt x="99620" y="52432"/>
                </a:lnTo>
                <a:lnTo>
                  <a:pt x="110337" y="52972"/>
                </a:lnTo>
                <a:lnTo>
                  <a:pt x="115658" y="53280"/>
                </a:lnTo>
                <a:lnTo>
                  <a:pt x="118356" y="53434"/>
                </a:lnTo>
                <a:lnTo>
                  <a:pt x="119050" y="53357"/>
                </a:lnTo>
                <a:lnTo>
                  <a:pt x="119744" y="53357"/>
                </a:lnTo>
                <a:lnTo>
                  <a:pt x="120361" y="53203"/>
                </a:lnTo>
                <a:lnTo>
                  <a:pt x="121055" y="53049"/>
                </a:lnTo>
                <a:lnTo>
                  <a:pt x="122289" y="52586"/>
                </a:lnTo>
                <a:lnTo>
                  <a:pt x="122905" y="52278"/>
                </a:lnTo>
                <a:lnTo>
                  <a:pt x="123522" y="51969"/>
                </a:lnTo>
                <a:lnTo>
                  <a:pt x="123754" y="51815"/>
                </a:lnTo>
                <a:lnTo>
                  <a:pt x="124062" y="51584"/>
                </a:lnTo>
                <a:lnTo>
                  <a:pt x="124602" y="51198"/>
                </a:lnTo>
                <a:lnTo>
                  <a:pt x="125064" y="50735"/>
                </a:lnTo>
                <a:lnTo>
                  <a:pt x="125604" y="50273"/>
                </a:lnTo>
                <a:lnTo>
                  <a:pt x="125990" y="49733"/>
                </a:lnTo>
                <a:lnTo>
                  <a:pt x="126452" y="49193"/>
                </a:lnTo>
                <a:lnTo>
                  <a:pt x="126761" y="48654"/>
                </a:lnTo>
                <a:lnTo>
                  <a:pt x="127069" y="48037"/>
                </a:lnTo>
                <a:lnTo>
                  <a:pt x="127377" y="47420"/>
                </a:lnTo>
                <a:lnTo>
                  <a:pt x="127609" y="46803"/>
                </a:lnTo>
                <a:lnTo>
                  <a:pt x="127917" y="45492"/>
                </a:lnTo>
                <a:lnTo>
                  <a:pt x="128071" y="44798"/>
                </a:lnTo>
                <a:lnTo>
                  <a:pt x="128071" y="44105"/>
                </a:lnTo>
                <a:lnTo>
                  <a:pt x="128149" y="42794"/>
                </a:lnTo>
                <a:lnTo>
                  <a:pt x="128149" y="40095"/>
                </a:lnTo>
                <a:lnTo>
                  <a:pt x="128149" y="34698"/>
                </a:lnTo>
                <a:lnTo>
                  <a:pt x="128149" y="13263"/>
                </a:lnTo>
                <a:lnTo>
                  <a:pt x="128226" y="10564"/>
                </a:lnTo>
                <a:lnTo>
                  <a:pt x="128149" y="9253"/>
                </a:lnTo>
                <a:lnTo>
                  <a:pt x="127994" y="7866"/>
                </a:lnTo>
                <a:lnTo>
                  <a:pt x="127609" y="6555"/>
                </a:lnTo>
                <a:lnTo>
                  <a:pt x="127377" y="5938"/>
                </a:lnTo>
                <a:lnTo>
                  <a:pt x="127069" y="5321"/>
                </a:lnTo>
                <a:lnTo>
                  <a:pt x="126298" y="4165"/>
                </a:lnTo>
                <a:lnTo>
                  <a:pt x="125913" y="3625"/>
                </a:lnTo>
                <a:lnTo>
                  <a:pt x="125450" y="3085"/>
                </a:lnTo>
                <a:lnTo>
                  <a:pt x="124987" y="2622"/>
                </a:lnTo>
                <a:lnTo>
                  <a:pt x="124448" y="2160"/>
                </a:lnTo>
                <a:lnTo>
                  <a:pt x="123908" y="1774"/>
                </a:lnTo>
                <a:lnTo>
                  <a:pt x="123291" y="1389"/>
                </a:lnTo>
                <a:lnTo>
                  <a:pt x="122674" y="1080"/>
                </a:lnTo>
                <a:lnTo>
                  <a:pt x="122057" y="849"/>
                </a:lnTo>
                <a:lnTo>
                  <a:pt x="121440" y="618"/>
                </a:lnTo>
                <a:lnTo>
                  <a:pt x="120746" y="386"/>
                </a:lnTo>
                <a:lnTo>
                  <a:pt x="120130" y="232"/>
                </a:lnTo>
                <a:lnTo>
                  <a:pt x="119436" y="155"/>
                </a:lnTo>
                <a:lnTo>
                  <a:pt x="118742" y="78"/>
                </a:lnTo>
                <a:lnTo>
                  <a:pt x="115426" y="78"/>
                </a:lnTo>
                <a:lnTo>
                  <a:pt x="29609"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3" name="Dikdörtgen 2"/>
          <p:cNvSpPr/>
          <p:nvPr/>
        </p:nvSpPr>
        <p:spPr>
          <a:xfrm>
            <a:off x="514661" y="1154875"/>
            <a:ext cx="6505732" cy="138499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Arial"/>
                <a:ea typeface="맑은 고딕"/>
                <a:cs typeface="+mn-cs"/>
              </a:rPr>
              <a:t>______________  ibadeti birlik ve beraberlik değerlerini pekiştirir.</a:t>
            </a:r>
            <a:endParaRPr kumimoji="0" lang="tr-TR" sz="2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19" name="Google Shape;72;p16"/>
          <p:cNvSpPr/>
          <p:nvPr/>
        </p:nvSpPr>
        <p:spPr>
          <a:xfrm>
            <a:off x="259827" y="3410069"/>
            <a:ext cx="6735579" cy="1733863"/>
          </a:xfrm>
          <a:custGeom>
            <a:avLst/>
            <a:gdLst/>
            <a:ahLst/>
            <a:cxnLst/>
            <a:rect l="l" t="t" r="r" b="b"/>
            <a:pathLst>
              <a:path w="128226" h="55825" extrusionOk="0">
                <a:moveTo>
                  <a:pt x="9484" y="1"/>
                </a:moveTo>
                <a:lnTo>
                  <a:pt x="8790" y="78"/>
                </a:lnTo>
                <a:lnTo>
                  <a:pt x="8097" y="155"/>
                </a:lnTo>
                <a:lnTo>
                  <a:pt x="6786" y="541"/>
                </a:lnTo>
                <a:lnTo>
                  <a:pt x="6092" y="772"/>
                </a:lnTo>
                <a:lnTo>
                  <a:pt x="5475" y="1080"/>
                </a:lnTo>
                <a:lnTo>
                  <a:pt x="5167" y="1235"/>
                </a:lnTo>
                <a:lnTo>
                  <a:pt x="4935" y="1389"/>
                </a:lnTo>
                <a:lnTo>
                  <a:pt x="4318" y="1774"/>
                </a:lnTo>
                <a:lnTo>
                  <a:pt x="3779" y="2160"/>
                </a:lnTo>
                <a:lnTo>
                  <a:pt x="3239" y="2622"/>
                </a:lnTo>
                <a:lnTo>
                  <a:pt x="2776" y="3085"/>
                </a:lnTo>
                <a:lnTo>
                  <a:pt x="2314" y="3625"/>
                </a:lnTo>
                <a:lnTo>
                  <a:pt x="1851" y="4165"/>
                </a:lnTo>
                <a:lnTo>
                  <a:pt x="1466" y="4781"/>
                </a:lnTo>
                <a:lnTo>
                  <a:pt x="1157" y="5321"/>
                </a:lnTo>
                <a:lnTo>
                  <a:pt x="849" y="5938"/>
                </a:lnTo>
                <a:lnTo>
                  <a:pt x="617" y="6632"/>
                </a:lnTo>
                <a:lnTo>
                  <a:pt x="463" y="6940"/>
                </a:lnTo>
                <a:lnTo>
                  <a:pt x="386" y="7249"/>
                </a:lnTo>
                <a:lnTo>
                  <a:pt x="232" y="7943"/>
                </a:lnTo>
                <a:lnTo>
                  <a:pt x="155" y="8637"/>
                </a:lnTo>
                <a:lnTo>
                  <a:pt x="1" y="10024"/>
                </a:lnTo>
                <a:lnTo>
                  <a:pt x="1" y="12646"/>
                </a:lnTo>
                <a:lnTo>
                  <a:pt x="1" y="18043"/>
                </a:lnTo>
                <a:lnTo>
                  <a:pt x="78" y="39478"/>
                </a:lnTo>
                <a:lnTo>
                  <a:pt x="78" y="42177"/>
                </a:lnTo>
                <a:lnTo>
                  <a:pt x="78" y="43488"/>
                </a:lnTo>
                <a:lnTo>
                  <a:pt x="78" y="44182"/>
                </a:lnTo>
                <a:lnTo>
                  <a:pt x="155" y="44876"/>
                </a:lnTo>
                <a:lnTo>
                  <a:pt x="232" y="45570"/>
                </a:lnTo>
                <a:lnTo>
                  <a:pt x="386" y="46263"/>
                </a:lnTo>
                <a:lnTo>
                  <a:pt x="772" y="47497"/>
                </a:lnTo>
                <a:lnTo>
                  <a:pt x="1466" y="48731"/>
                </a:lnTo>
                <a:lnTo>
                  <a:pt x="1774" y="49348"/>
                </a:lnTo>
                <a:lnTo>
                  <a:pt x="2237" y="49887"/>
                </a:lnTo>
                <a:lnTo>
                  <a:pt x="2622" y="50427"/>
                </a:lnTo>
                <a:lnTo>
                  <a:pt x="3162" y="50890"/>
                </a:lnTo>
                <a:lnTo>
                  <a:pt x="3624" y="51352"/>
                </a:lnTo>
                <a:lnTo>
                  <a:pt x="4241" y="51738"/>
                </a:lnTo>
                <a:lnTo>
                  <a:pt x="4781" y="52123"/>
                </a:lnTo>
                <a:lnTo>
                  <a:pt x="5398" y="52509"/>
                </a:lnTo>
                <a:lnTo>
                  <a:pt x="6015" y="52817"/>
                </a:lnTo>
                <a:lnTo>
                  <a:pt x="6632" y="53049"/>
                </a:lnTo>
                <a:lnTo>
                  <a:pt x="6940" y="53126"/>
                </a:lnTo>
                <a:lnTo>
                  <a:pt x="7325" y="53203"/>
                </a:lnTo>
                <a:lnTo>
                  <a:pt x="7942" y="53434"/>
                </a:lnTo>
                <a:lnTo>
                  <a:pt x="8636" y="53511"/>
                </a:lnTo>
                <a:lnTo>
                  <a:pt x="9330" y="53588"/>
                </a:lnTo>
                <a:lnTo>
                  <a:pt x="12029" y="53665"/>
                </a:lnTo>
                <a:lnTo>
                  <a:pt x="54899" y="54745"/>
                </a:lnTo>
                <a:lnTo>
                  <a:pt x="97769" y="55824"/>
                </a:lnTo>
                <a:lnTo>
                  <a:pt x="54899" y="54437"/>
                </a:lnTo>
                <a:lnTo>
                  <a:pt x="12029" y="53203"/>
                </a:lnTo>
                <a:lnTo>
                  <a:pt x="9330" y="53126"/>
                </a:lnTo>
                <a:lnTo>
                  <a:pt x="8019" y="52894"/>
                </a:lnTo>
                <a:lnTo>
                  <a:pt x="7403" y="52817"/>
                </a:lnTo>
                <a:lnTo>
                  <a:pt x="6786" y="52586"/>
                </a:lnTo>
                <a:lnTo>
                  <a:pt x="6169" y="52355"/>
                </a:lnTo>
                <a:lnTo>
                  <a:pt x="5629" y="52046"/>
                </a:lnTo>
                <a:lnTo>
                  <a:pt x="4473" y="51352"/>
                </a:lnTo>
                <a:lnTo>
                  <a:pt x="3470" y="50504"/>
                </a:lnTo>
                <a:lnTo>
                  <a:pt x="2622" y="49579"/>
                </a:lnTo>
                <a:lnTo>
                  <a:pt x="2237" y="49039"/>
                </a:lnTo>
                <a:lnTo>
                  <a:pt x="1851" y="48499"/>
                </a:lnTo>
                <a:lnTo>
                  <a:pt x="1311" y="47343"/>
                </a:lnTo>
                <a:lnTo>
                  <a:pt x="849" y="46109"/>
                </a:lnTo>
                <a:lnTo>
                  <a:pt x="617" y="44798"/>
                </a:lnTo>
                <a:lnTo>
                  <a:pt x="617" y="44182"/>
                </a:lnTo>
                <a:lnTo>
                  <a:pt x="540" y="43488"/>
                </a:lnTo>
                <a:lnTo>
                  <a:pt x="540" y="42177"/>
                </a:lnTo>
                <a:lnTo>
                  <a:pt x="540" y="39478"/>
                </a:lnTo>
                <a:lnTo>
                  <a:pt x="617" y="18043"/>
                </a:lnTo>
                <a:lnTo>
                  <a:pt x="617" y="12646"/>
                </a:lnTo>
                <a:lnTo>
                  <a:pt x="617" y="10024"/>
                </a:lnTo>
                <a:lnTo>
                  <a:pt x="694" y="8714"/>
                </a:lnTo>
                <a:lnTo>
                  <a:pt x="772" y="8020"/>
                </a:lnTo>
                <a:lnTo>
                  <a:pt x="926" y="7403"/>
                </a:lnTo>
                <a:lnTo>
                  <a:pt x="1003" y="7095"/>
                </a:lnTo>
                <a:lnTo>
                  <a:pt x="1157" y="6786"/>
                </a:lnTo>
                <a:lnTo>
                  <a:pt x="1388" y="6169"/>
                </a:lnTo>
                <a:lnTo>
                  <a:pt x="1620" y="5630"/>
                </a:lnTo>
                <a:lnTo>
                  <a:pt x="2005" y="5013"/>
                </a:lnTo>
                <a:lnTo>
                  <a:pt x="2314" y="4473"/>
                </a:lnTo>
                <a:lnTo>
                  <a:pt x="2699" y="4010"/>
                </a:lnTo>
                <a:lnTo>
                  <a:pt x="3162" y="3471"/>
                </a:lnTo>
                <a:lnTo>
                  <a:pt x="3624" y="3085"/>
                </a:lnTo>
                <a:lnTo>
                  <a:pt x="4087" y="2622"/>
                </a:lnTo>
                <a:lnTo>
                  <a:pt x="4627" y="2237"/>
                </a:lnTo>
                <a:lnTo>
                  <a:pt x="5167" y="1929"/>
                </a:lnTo>
                <a:lnTo>
                  <a:pt x="5475" y="1697"/>
                </a:lnTo>
                <a:lnTo>
                  <a:pt x="5783" y="1620"/>
                </a:lnTo>
                <a:lnTo>
                  <a:pt x="6323" y="1312"/>
                </a:lnTo>
                <a:lnTo>
                  <a:pt x="6940" y="1080"/>
                </a:lnTo>
                <a:lnTo>
                  <a:pt x="8251" y="772"/>
                </a:lnTo>
                <a:lnTo>
                  <a:pt x="8868" y="695"/>
                </a:lnTo>
                <a:lnTo>
                  <a:pt x="9484" y="618"/>
                </a:lnTo>
                <a:lnTo>
                  <a:pt x="29609" y="618"/>
                </a:lnTo>
                <a:lnTo>
                  <a:pt x="115426" y="541"/>
                </a:lnTo>
                <a:lnTo>
                  <a:pt x="118742" y="541"/>
                </a:lnTo>
                <a:lnTo>
                  <a:pt x="119359" y="618"/>
                </a:lnTo>
                <a:lnTo>
                  <a:pt x="120053" y="695"/>
                </a:lnTo>
                <a:lnTo>
                  <a:pt x="120669" y="849"/>
                </a:lnTo>
                <a:lnTo>
                  <a:pt x="121286" y="1003"/>
                </a:lnTo>
                <a:lnTo>
                  <a:pt x="121903" y="1235"/>
                </a:lnTo>
                <a:lnTo>
                  <a:pt x="122520" y="1466"/>
                </a:lnTo>
                <a:lnTo>
                  <a:pt x="123060" y="1774"/>
                </a:lnTo>
                <a:lnTo>
                  <a:pt x="124139" y="2545"/>
                </a:lnTo>
                <a:lnTo>
                  <a:pt x="125141" y="3394"/>
                </a:lnTo>
                <a:lnTo>
                  <a:pt x="125604" y="3933"/>
                </a:lnTo>
                <a:lnTo>
                  <a:pt x="125990" y="4396"/>
                </a:lnTo>
                <a:lnTo>
                  <a:pt x="126684" y="5552"/>
                </a:lnTo>
                <a:lnTo>
                  <a:pt x="126992" y="6092"/>
                </a:lnTo>
                <a:lnTo>
                  <a:pt x="127223" y="6709"/>
                </a:lnTo>
                <a:lnTo>
                  <a:pt x="127609" y="7943"/>
                </a:lnTo>
                <a:lnTo>
                  <a:pt x="127763" y="9253"/>
                </a:lnTo>
                <a:lnTo>
                  <a:pt x="127763" y="10564"/>
                </a:lnTo>
                <a:lnTo>
                  <a:pt x="127840" y="13263"/>
                </a:lnTo>
                <a:lnTo>
                  <a:pt x="127840" y="34698"/>
                </a:lnTo>
                <a:lnTo>
                  <a:pt x="127840" y="40095"/>
                </a:lnTo>
                <a:lnTo>
                  <a:pt x="127840" y="42794"/>
                </a:lnTo>
                <a:lnTo>
                  <a:pt x="127840" y="44105"/>
                </a:lnTo>
                <a:lnTo>
                  <a:pt x="127840" y="44798"/>
                </a:lnTo>
                <a:lnTo>
                  <a:pt x="127763" y="45415"/>
                </a:lnTo>
                <a:lnTo>
                  <a:pt x="127377" y="46726"/>
                </a:lnTo>
                <a:lnTo>
                  <a:pt x="127223" y="47343"/>
                </a:lnTo>
                <a:lnTo>
                  <a:pt x="126915" y="47960"/>
                </a:lnTo>
                <a:lnTo>
                  <a:pt x="126606" y="48499"/>
                </a:lnTo>
                <a:lnTo>
                  <a:pt x="126221" y="49116"/>
                </a:lnTo>
                <a:lnTo>
                  <a:pt x="125835" y="49656"/>
                </a:lnTo>
                <a:lnTo>
                  <a:pt x="125450" y="50119"/>
                </a:lnTo>
                <a:lnTo>
                  <a:pt x="124987" y="50581"/>
                </a:lnTo>
                <a:lnTo>
                  <a:pt x="124448" y="51044"/>
                </a:lnTo>
                <a:lnTo>
                  <a:pt x="123985" y="51429"/>
                </a:lnTo>
                <a:lnTo>
                  <a:pt x="123676" y="51661"/>
                </a:lnTo>
                <a:lnTo>
                  <a:pt x="123368" y="51815"/>
                </a:lnTo>
                <a:lnTo>
                  <a:pt x="122828" y="52200"/>
                </a:lnTo>
                <a:lnTo>
                  <a:pt x="122211" y="52432"/>
                </a:lnTo>
                <a:lnTo>
                  <a:pt x="120978" y="52894"/>
                </a:lnTo>
                <a:lnTo>
                  <a:pt x="120361" y="53049"/>
                </a:lnTo>
                <a:lnTo>
                  <a:pt x="119667" y="53203"/>
                </a:lnTo>
                <a:lnTo>
                  <a:pt x="119359" y="53203"/>
                </a:lnTo>
                <a:lnTo>
                  <a:pt x="119050" y="53280"/>
                </a:lnTo>
                <a:lnTo>
                  <a:pt x="118356" y="53280"/>
                </a:lnTo>
                <a:lnTo>
                  <a:pt x="115658" y="53203"/>
                </a:lnTo>
                <a:lnTo>
                  <a:pt x="110337" y="52894"/>
                </a:lnTo>
                <a:lnTo>
                  <a:pt x="99620" y="52432"/>
                </a:lnTo>
                <a:lnTo>
                  <a:pt x="110337" y="52972"/>
                </a:lnTo>
                <a:lnTo>
                  <a:pt x="115658" y="53280"/>
                </a:lnTo>
                <a:lnTo>
                  <a:pt x="118356" y="53434"/>
                </a:lnTo>
                <a:lnTo>
                  <a:pt x="119050" y="53357"/>
                </a:lnTo>
                <a:lnTo>
                  <a:pt x="119744" y="53357"/>
                </a:lnTo>
                <a:lnTo>
                  <a:pt x="120361" y="53203"/>
                </a:lnTo>
                <a:lnTo>
                  <a:pt x="121055" y="53049"/>
                </a:lnTo>
                <a:lnTo>
                  <a:pt x="122289" y="52586"/>
                </a:lnTo>
                <a:lnTo>
                  <a:pt x="122905" y="52278"/>
                </a:lnTo>
                <a:lnTo>
                  <a:pt x="123522" y="51969"/>
                </a:lnTo>
                <a:lnTo>
                  <a:pt x="123754" y="51815"/>
                </a:lnTo>
                <a:lnTo>
                  <a:pt x="124062" y="51584"/>
                </a:lnTo>
                <a:lnTo>
                  <a:pt x="124602" y="51198"/>
                </a:lnTo>
                <a:lnTo>
                  <a:pt x="125064" y="50735"/>
                </a:lnTo>
                <a:lnTo>
                  <a:pt x="125604" y="50273"/>
                </a:lnTo>
                <a:lnTo>
                  <a:pt x="125990" y="49733"/>
                </a:lnTo>
                <a:lnTo>
                  <a:pt x="126452" y="49193"/>
                </a:lnTo>
                <a:lnTo>
                  <a:pt x="126761" y="48654"/>
                </a:lnTo>
                <a:lnTo>
                  <a:pt x="127069" y="48037"/>
                </a:lnTo>
                <a:lnTo>
                  <a:pt x="127377" y="47420"/>
                </a:lnTo>
                <a:lnTo>
                  <a:pt x="127609" y="46803"/>
                </a:lnTo>
                <a:lnTo>
                  <a:pt x="127917" y="45492"/>
                </a:lnTo>
                <a:lnTo>
                  <a:pt x="128071" y="44798"/>
                </a:lnTo>
                <a:lnTo>
                  <a:pt x="128071" y="44105"/>
                </a:lnTo>
                <a:lnTo>
                  <a:pt x="128149" y="42794"/>
                </a:lnTo>
                <a:lnTo>
                  <a:pt x="128149" y="40095"/>
                </a:lnTo>
                <a:lnTo>
                  <a:pt x="128149" y="34698"/>
                </a:lnTo>
                <a:lnTo>
                  <a:pt x="128149" y="13263"/>
                </a:lnTo>
                <a:lnTo>
                  <a:pt x="128226" y="10564"/>
                </a:lnTo>
                <a:lnTo>
                  <a:pt x="128149" y="9253"/>
                </a:lnTo>
                <a:lnTo>
                  <a:pt x="127994" y="7866"/>
                </a:lnTo>
                <a:lnTo>
                  <a:pt x="127609" y="6555"/>
                </a:lnTo>
                <a:lnTo>
                  <a:pt x="127377" y="5938"/>
                </a:lnTo>
                <a:lnTo>
                  <a:pt x="127069" y="5321"/>
                </a:lnTo>
                <a:lnTo>
                  <a:pt x="126298" y="4165"/>
                </a:lnTo>
                <a:lnTo>
                  <a:pt x="125913" y="3625"/>
                </a:lnTo>
                <a:lnTo>
                  <a:pt x="125450" y="3085"/>
                </a:lnTo>
                <a:lnTo>
                  <a:pt x="124987" y="2622"/>
                </a:lnTo>
                <a:lnTo>
                  <a:pt x="124448" y="2160"/>
                </a:lnTo>
                <a:lnTo>
                  <a:pt x="123908" y="1774"/>
                </a:lnTo>
                <a:lnTo>
                  <a:pt x="123291" y="1389"/>
                </a:lnTo>
                <a:lnTo>
                  <a:pt x="122674" y="1080"/>
                </a:lnTo>
                <a:lnTo>
                  <a:pt x="122057" y="849"/>
                </a:lnTo>
                <a:lnTo>
                  <a:pt x="121440" y="618"/>
                </a:lnTo>
                <a:lnTo>
                  <a:pt x="120746" y="386"/>
                </a:lnTo>
                <a:lnTo>
                  <a:pt x="120130" y="232"/>
                </a:lnTo>
                <a:lnTo>
                  <a:pt x="119436" y="155"/>
                </a:lnTo>
                <a:lnTo>
                  <a:pt x="118742" y="78"/>
                </a:lnTo>
                <a:lnTo>
                  <a:pt x="115426" y="78"/>
                </a:lnTo>
                <a:lnTo>
                  <a:pt x="29609"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20" name="Dikdörtgen 19"/>
          <p:cNvSpPr/>
          <p:nvPr/>
        </p:nvSpPr>
        <p:spPr>
          <a:xfrm>
            <a:off x="484679" y="3555799"/>
            <a:ext cx="6508231" cy="138499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Arial"/>
                <a:ea typeface="맑은 고딕"/>
                <a:cs typeface="+mn-cs"/>
              </a:rPr>
              <a:t>______________  ibadeti yardımlaşma ve dayanışma değerlerini pekiştirir.</a:t>
            </a:r>
            <a:endParaRPr kumimoji="0" lang="tr-TR" sz="2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73" name="Google Shape;1485;p33"/>
          <p:cNvSpPr/>
          <p:nvPr/>
        </p:nvSpPr>
        <p:spPr>
          <a:xfrm rot="5400000" flipV="1">
            <a:off x="5268119" y="2971895"/>
            <a:ext cx="4197246" cy="45719"/>
          </a:xfrm>
          <a:custGeom>
            <a:avLst/>
            <a:gdLst/>
            <a:ahLst/>
            <a:cxnLst/>
            <a:rect l="l" t="t" r="r" b="b"/>
            <a:pathLst>
              <a:path w="281802" h="1181" extrusionOk="0">
                <a:moveTo>
                  <a:pt x="267663" y="0"/>
                </a:moveTo>
                <a:cubicBezTo>
                  <a:pt x="264901" y="0"/>
                  <a:pt x="262138" y="15"/>
                  <a:pt x="259381" y="15"/>
                </a:cubicBezTo>
                <a:lnTo>
                  <a:pt x="33903" y="15"/>
                </a:lnTo>
                <a:cubicBezTo>
                  <a:pt x="30589" y="15"/>
                  <a:pt x="27275" y="6"/>
                  <a:pt x="23960" y="6"/>
                </a:cubicBezTo>
                <a:cubicBezTo>
                  <a:pt x="20646" y="6"/>
                  <a:pt x="17332" y="15"/>
                  <a:pt x="14018" y="52"/>
                </a:cubicBezTo>
                <a:cubicBezTo>
                  <a:pt x="9852" y="124"/>
                  <a:pt x="5723" y="414"/>
                  <a:pt x="1558" y="450"/>
                </a:cubicBezTo>
                <a:lnTo>
                  <a:pt x="181" y="450"/>
                </a:lnTo>
                <a:cubicBezTo>
                  <a:pt x="109" y="450"/>
                  <a:pt x="0" y="631"/>
                  <a:pt x="109" y="631"/>
                </a:cubicBezTo>
                <a:cubicBezTo>
                  <a:pt x="3296" y="631"/>
                  <a:pt x="6520" y="812"/>
                  <a:pt x="9707" y="957"/>
                </a:cubicBezTo>
                <a:cubicBezTo>
                  <a:pt x="12984" y="1094"/>
                  <a:pt x="16261" y="1125"/>
                  <a:pt x="19537" y="1125"/>
                </a:cubicBezTo>
                <a:cubicBezTo>
                  <a:pt x="22346" y="1125"/>
                  <a:pt x="25154" y="1102"/>
                  <a:pt x="27963" y="1102"/>
                </a:cubicBezTo>
                <a:lnTo>
                  <a:pt x="181976" y="1102"/>
                </a:lnTo>
                <a:cubicBezTo>
                  <a:pt x="199623" y="1102"/>
                  <a:pt x="217283" y="1180"/>
                  <a:pt x="234941" y="1180"/>
                </a:cubicBezTo>
                <a:cubicBezTo>
                  <a:pt x="246712" y="1180"/>
                  <a:pt x="258483" y="1146"/>
                  <a:pt x="270247" y="1030"/>
                </a:cubicBezTo>
                <a:cubicBezTo>
                  <a:pt x="273869" y="993"/>
                  <a:pt x="277528" y="993"/>
                  <a:pt x="281186" y="812"/>
                </a:cubicBezTo>
                <a:cubicBezTo>
                  <a:pt x="281404" y="812"/>
                  <a:pt x="281802" y="269"/>
                  <a:pt x="281440" y="269"/>
                </a:cubicBezTo>
                <a:cubicBezTo>
                  <a:pt x="276867" y="43"/>
                  <a:pt x="272266" y="0"/>
                  <a:pt x="26766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grpSp>
        <p:nvGrpSpPr>
          <p:cNvPr id="75" name="Google Shape;1538;p33"/>
          <p:cNvGrpSpPr/>
          <p:nvPr/>
        </p:nvGrpSpPr>
        <p:grpSpPr>
          <a:xfrm rot="5400000" flipH="1">
            <a:off x="9076629" y="737375"/>
            <a:ext cx="1710403" cy="4520338"/>
            <a:chOff x="2867564" y="1284881"/>
            <a:chExt cx="1354220" cy="2501533"/>
          </a:xfrm>
        </p:grpSpPr>
        <p:sp>
          <p:nvSpPr>
            <p:cNvPr id="83" name="Google Shape;1539;p33"/>
            <p:cNvSpPr/>
            <p:nvPr/>
          </p:nvSpPr>
          <p:spPr>
            <a:xfrm>
              <a:off x="2889226" y="1444282"/>
              <a:ext cx="1256975" cy="2304885"/>
            </a:xfrm>
            <a:custGeom>
              <a:avLst/>
              <a:gdLst/>
              <a:ahLst/>
              <a:cxnLst/>
              <a:rect l="l" t="t" r="r" b="b"/>
              <a:pathLst>
                <a:path w="58308" h="106918" extrusionOk="0">
                  <a:moveTo>
                    <a:pt x="43499" y="1"/>
                  </a:moveTo>
                  <a:cubicBezTo>
                    <a:pt x="35992" y="1"/>
                    <a:pt x="26569" y="592"/>
                    <a:pt x="26569" y="592"/>
                  </a:cubicBezTo>
                  <a:lnTo>
                    <a:pt x="7870" y="39"/>
                  </a:lnTo>
                  <a:cubicBezTo>
                    <a:pt x="7870" y="39"/>
                    <a:pt x="2699" y="592"/>
                    <a:pt x="2179" y="4657"/>
                  </a:cubicBezTo>
                  <a:cubicBezTo>
                    <a:pt x="1626" y="8722"/>
                    <a:pt x="553" y="50477"/>
                    <a:pt x="553" y="50477"/>
                  </a:cubicBezTo>
                  <a:cubicBezTo>
                    <a:pt x="553" y="50477"/>
                    <a:pt x="0" y="69989"/>
                    <a:pt x="260" y="74346"/>
                  </a:cubicBezTo>
                  <a:cubicBezTo>
                    <a:pt x="553" y="78704"/>
                    <a:pt x="2179" y="83289"/>
                    <a:pt x="6244" y="84655"/>
                  </a:cubicBezTo>
                  <a:cubicBezTo>
                    <a:pt x="8100" y="85278"/>
                    <a:pt x="12558" y="85448"/>
                    <a:pt x="16856" y="85448"/>
                  </a:cubicBezTo>
                  <a:cubicBezTo>
                    <a:pt x="21972" y="85448"/>
                    <a:pt x="26861" y="85208"/>
                    <a:pt x="26861" y="85208"/>
                  </a:cubicBezTo>
                  <a:cubicBezTo>
                    <a:pt x="26861" y="85208"/>
                    <a:pt x="29853" y="97955"/>
                    <a:pt x="31739" y="102280"/>
                  </a:cubicBezTo>
                  <a:cubicBezTo>
                    <a:pt x="32908" y="104961"/>
                    <a:pt x="33565" y="106918"/>
                    <a:pt x="34221" y="106918"/>
                  </a:cubicBezTo>
                  <a:cubicBezTo>
                    <a:pt x="34623" y="106918"/>
                    <a:pt x="35025" y="106182"/>
                    <a:pt x="35544" y="104427"/>
                  </a:cubicBezTo>
                  <a:cubicBezTo>
                    <a:pt x="36877" y="99809"/>
                    <a:pt x="36617" y="85728"/>
                    <a:pt x="36617" y="85728"/>
                  </a:cubicBezTo>
                  <a:lnTo>
                    <a:pt x="50438" y="85468"/>
                  </a:lnTo>
                  <a:cubicBezTo>
                    <a:pt x="50438" y="85468"/>
                    <a:pt x="56129" y="84915"/>
                    <a:pt x="56942" y="74639"/>
                  </a:cubicBezTo>
                  <a:cubicBezTo>
                    <a:pt x="57755" y="64330"/>
                    <a:pt x="58308" y="8982"/>
                    <a:pt x="58308" y="8982"/>
                  </a:cubicBezTo>
                  <a:cubicBezTo>
                    <a:pt x="58308" y="8982"/>
                    <a:pt x="56682" y="1112"/>
                    <a:pt x="50438" y="299"/>
                  </a:cubicBezTo>
                  <a:cubicBezTo>
                    <a:pt x="48760" y="81"/>
                    <a:pt x="46259" y="1"/>
                    <a:pt x="43499" y="1"/>
                  </a:cubicBezTo>
                  <a:close/>
                </a:path>
              </a:pathLst>
            </a:custGeom>
            <a:solidFill>
              <a:srgbClr val="577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85" name="Google Shape;1541;p33"/>
            <p:cNvSpPr/>
            <p:nvPr/>
          </p:nvSpPr>
          <p:spPr>
            <a:xfrm>
              <a:off x="2867564" y="1440915"/>
              <a:ext cx="595914" cy="1864875"/>
            </a:xfrm>
            <a:custGeom>
              <a:avLst/>
              <a:gdLst/>
              <a:ahLst/>
              <a:cxnLst/>
              <a:rect l="l" t="t" r="r" b="b"/>
              <a:pathLst>
                <a:path w="27643" h="86507" extrusionOk="0">
                  <a:moveTo>
                    <a:pt x="9111" y="1"/>
                  </a:moveTo>
                  <a:cubicBezTo>
                    <a:pt x="6711" y="1"/>
                    <a:pt x="4251" y="351"/>
                    <a:pt x="3057" y="2319"/>
                  </a:cubicBezTo>
                  <a:cubicBezTo>
                    <a:pt x="2082" y="3848"/>
                    <a:pt x="1919" y="5864"/>
                    <a:pt x="1789" y="7620"/>
                  </a:cubicBezTo>
                  <a:cubicBezTo>
                    <a:pt x="1594" y="9799"/>
                    <a:pt x="1561" y="11977"/>
                    <a:pt x="1464" y="14124"/>
                  </a:cubicBezTo>
                  <a:cubicBezTo>
                    <a:pt x="1301" y="18807"/>
                    <a:pt x="1106" y="23457"/>
                    <a:pt x="911" y="28140"/>
                  </a:cubicBezTo>
                  <a:cubicBezTo>
                    <a:pt x="553" y="37538"/>
                    <a:pt x="163" y="46936"/>
                    <a:pt x="98" y="56367"/>
                  </a:cubicBezTo>
                  <a:cubicBezTo>
                    <a:pt x="33" y="60887"/>
                    <a:pt x="0" y="65407"/>
                    <a:pt x="98" y="69927"/>
                  </a:cubicBezTo>
                  <a:cubicBezTo>
                    <a:pt x="196" y="73927"/>
                    <a:pt x="326" y="78317"/>
                    <a:pt x="1822" y="82089"/>
                  </a:cubicBezTo>
                  <a:cubicBezTo>
                    <a:pt x="2439" y="83553"/>
                    <a:pt x="3350" y="84984"/>
                    <a:pt x="4781" y="85764"/>
                  </a:cubicBezTo>
                  <a:cubicBezTo>
                    <a:pt x="5918" y="86381"/>
                    <a:pt x="7272" y="86506"/>
                    <a:pt x="8626" y="86506"/>
                  </a:cubicBezTo>
                  <a:cubicBezTo>
                    <a:pt x="9557" y="86506"/>
                    <a:pt x="10489" y="86447"/>
                    <a:pt x="11350" y="86447"/>
                  </a:cubicBezTo>
                  <a:cubicBezTo>
                    <a:pt x="13571" y="86447"/>
                    <a:pt x="15827" y="86488"/>
                    <a:pt x="18086" y="86488"/>
                  </a:cubicBezTo>
                  <a:cubicBezTo>
                    <a:pt x="21152" y="86488"/>
                    <a:pt x="24224" y="86413"/>
                    <a:pt x="27219" y="86057"/>
                  </a:cubicBezTo>
                  <a:cubicBezTo>
                    <a:pt x="27642" y="85992"/>
                    <a:pt x="27642" y="85406"/>
                    <a:pt x="27219" y="85341"/>
                  </a:cubicBezTo>
                  <a:cubicBezTo>
                    <a:pt x="25727" y="85227"/>
                    <a:pt x="24226" y="85189"/>
                    <a:pt x="22723" y="85189"/>
                  </a:cubicBezTo>
                  <a:cubicBezTo>
                    <a:pt x="19936" y="85189"/>
                    <a:pt x="17141" y="85320"/>
                    <a:pt x="14374" y="85341"/>
                  </a:cubicBezTo>
                  <a:cubicBezTo>
                    <a:pt x="12943" y="85341"/>
                    <a:pt x="11512" y="85370"/>
                    <a:pt x="10082" y="85370"/>
                  </a:cubicBezTo>
                  <a:cubicBezTo>
                    <a:pt x="9366" y="85370"/>
                    <a:pt x="8651" y="85363"/>
                    <a:pt x="7935" y="85341"/>
                  </a:cubicBezTo>
                  <a:cubicBezTo>
                    <a:pt x="5789" y="85276"/>
                    <a:pt x="4358" y="84496"/>
                    <a:pt x="3350" y="82642"/>
                  </a:cubicBezTo>
                  <a:cubicBezTo>
                    <a:pt x="1529" y="79293"/>
                    <a:pt x="1399" y="74870"/>
                    <a:pt x="1269" y="71130"/>
                  </a:cubicBezTo>
                  <a:cubicBezTo>
                    <a:pt x="1106" y="66968"/>
                    <a:pt x="1171" y="62805"/>
                    <a:pt x="1171" y="58643"/>
                  </a:cubicBezTo>
                  <a:cubicBezTo>
                    <a:pt x="1236" y="50058"/>
                    <a:pt x="1496" y="41505"/>
                    <a:pt x="1854" y="32953"/>
                  </a:cubicBezTo>
                  <a:lnTo>
                    <a:pt x="2374" y="19912"/>
                  </a:lnTo>
                  <a:cubicBezTo>
                    <a:pt x="2537" y="15750"/>
                    <a:pt x="2537" y="11555"/>
                    <a:pt x="2927" y="7425"/>
                  </a:cubicBezTo>
                  <a:cubicBezTo>
                    <a:pt x="3155" y="5213"/>
                    <a:pt x="3382" y="2352"/>
                    <a:pt x="5854" y="1571"/>
                  </a:cubicBezTo>
                  <a:cubicBezTo>
                    <a:pt x="6820" y="1270"/>
                    <a:pt x="7887" y="1193"/>
                    <a:pt x="8964" y="1193"/>
                  </a:cubicBezTo>
                  <a:cubicBezTo>
                    <a:pt x="10097" y="1193"/>
                    <a:pt x="11242" y="1279"/>
                    <a:pt x="12293" y="1279"/>
                  </a:cubicBezTo>
                  <a:cubicBezTo>
                    <a:pt x="17171" y="1246"/>
                    <a:pt x="22016" y="1246"/>
                    <a:pt x="26894" y="1213"/>
                  </a:cubicBezTo>
                  <a:cubicBezTo>
                    <a:pt x="27545" y="1148"/>
                    <a:pt x="27545" y="173"/>
                    <a:pt x="26894" y="108"/>
                  </a:cubicBezTo>
                  <a:lnTo>
                    <a:pt x="12813" y="108"/>
                  </a:lnTo>
                  <a:cubicBezTo>
                    <a:pt x="11748" y="108"/>
                    <a:pt x="10439" y="1"/>
                    <a:pt x="911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87" name="Google Shape;1543;p33"/>
            <p:cNvSpPr/>
            <p:nvPr/>
          </p:nvSpPr>
          <p:spPr>
            <a:xfrm>
              <a:off x="3447073" y="3278131"/>
              <a:ext cx="222150" cy="508283"/>
            </a:xfrm>
            <a:custGeom>
              <a:avLst/>
              <a:gdLst/>
              <a:ahLst/>
              <a:cxnLst/>
              <a:rect l="l" t="t" r="r" b="b"/>
              <a:pathLst>
                <a:path w="10305" h="23578" extrusionOk="0">
                  <a:moveTo>
                    <a:pt x="377" y="0"/>
                  </a:moveTo>
                  <a:cubicBezTo>
                    <a:pt x="186" y="0"/>
                    <a:pt x="0" y="159"/>
                    <a:pt x="77" y="410"/>
                  </a:cubicBezTo>
                  <a:cubicBezTo>
                    <a:pt x="695" y="4800"/>
                    <a:pt x="1931" y="9125"/>
                    <a:pt x="3134" y="13385"/>
                  </a:cubicBezTo>
                  <a:cubicBezTo>
                    <a:pt x="3784" y="15597"/>
                    <a:pt x="4435" y="17808"/>
                    <a:pt x="5118" y="20019"/>
                  </a:cubicBezTo>
                  <a:cubicBezTo>
                    <a:pt x="5443" y="21093"/>
                    <a:pt x="5703" y="23206"/>
                    <a:pt x="7069" y="23531"/>
                  </a:cubicBezTo>
                  <a:cubicBezTo>
                    <a:pt x="7197" y="23563"/>
                    <a:pt x="7320" y="23577"/>
                    <a:pt x="7439" y="23577"/>
                  </a:cubicBezTo>
                  <a:cubicBezTo>
                    <a:pt x="8437" y="23577"/>
                    <a:pt x="9102" y="22543"/>
                    <a:pt x="9248" y="21613"/>
                  </a:cubicBezTo>
                  <a:cubicBezTo>
                    <a:pt x="9573" y="19467"/>
                    <a:pt x="9508" y="17158"/>
                    <a:pt x="9605" y="14979"/>
                  </a:cubicBezTo>
                  <a:cubicBezTo>
                    <a:pt x="9833" y="10329"/>
                    <a:pt x="10061" y="5678"/>
                    <a:pt x="10288" y="1028"/>
                  </a:cubicBezTo>
                  <a:cubicBezTo>
                    <a:pt x="10305" y="638"/>
                    <a:pt x="10004" y="443"/>
                    <a:pt x="9695" y="443"/>
                  </a:cubicBezTo>
                  <a:cubicBezTo>
                    <a:pt x="9386" y="443"/>
                    <a:pt x="9069" y="638"/>
                    <a:pt x="9053" y="1028"/>
                  </a:cubicBezTo>
                  <a:cubicBezTo>
                    <a:pt x="8890" y="4768"/>
                    <a:pt x="8727" y="8475"/>
                    <a:pt x="8565" y="12215"/>
                  </a:cubicBezTo>
                  <a:cubicBezTo>
                    <a:pt x="8467" y="14068"/>
                    <a:pt x="8402" y="15922"/>
                    <a:pt x="8305" y="17776"/>
                  </a:cubicBezTo>
                  <a:cubicBezTo>
                    <a:pt x="8272" y="18719"/>
                    <a:pt x="8240" y="19662"/>
                    <a:pt x="8207" y="20572"/>
                  </a:cubicBezTo>
                  <a:cubicBezTo>
                    <a:pt x="8207" y="20897"/>
                    <a:pt x="8240" y="21580"/>
                    <a:pt x="8045" y="21840"/>
                  </a:cubicBezTo>
                  <a:cubicBezTo>
                    <a:pt x="7776" y="22258"/>
                    <a:pt x="7552" y="22413"/>
                    <a:pt x="7365" y="22413"/>
                  </a:cubicBezTo>
                  <a:cubicBezTo>
                    <a:pt x="6897" y="22413"/>
                    <a:pt x="6665" y="21436"/>
                    <a:pt x="6549" y="21158"/>
                  </a:cubicBezTo>
                  <a:cubicBezTo>
                    <a:pt x="4207" y="14263"/>
                    <a:pt x="2744" y="7174"/>
                    <a:pt x="695" y="248"/>
                  </a:cubicBezTo>
                  <a:cubicBezTo>
                    <a:pt x="642" y="75"/>
                    <a:pt x="508" y="0"/>
                    <a:pt x="37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88" name="Google Shape;1544;p33"/>
            <p:cNvSpPr/>
            <p:nvPr/>
          </p:nvSpPr>
          <p:spPr>
            <a:xfrm>
              <a:off x="3638719" y="1645819"/>
              <a:ext cx="512465" cy="1669909"/>
            </a:xfrm>
            <a:custGeom>
              <a:avLst/>
              <a:gdLst/>
              <a:ahLst/>
              <a:cxnLst/>
              <a:rect l="l" t="t" r="r" b="b"/>
              <a:pathLst>
                <a:path w="23772" h="77463" extrusionOk="0">
                  <a:moveTo>
                    <a:pt x="22861" y="1"/>
                  </a:moveTo>
                  <a:cubicBezTo>
                    <a:pt x="22650" y="1"/>
                    <a:pt x="22439" y="131"/>
                    <a:pt x="22406" y="391"/>
                  </a:cubicBezTo>
                  <a:lnTo>
                    <a:pt x="22374" y="391"/>
                  </a:lnTo>
                  <a:cubicBezTo>
                    <a:pt x="22146" y="6765"/>
                    <a:pt x="22341" y="13171"/>
                    <a:pt x="22341" y="19545"/>
                  </a:cubicBezTo>
                  <a:cubicBezTo>
                    <a:pt x="22308" y="25919"/>
                    <a:pt x="22211" y="32228"/>
                    <a:pt x="22016" y="38569"/>
                  </a:cubicBezTo>
                  <a:cubicBezTo>
                    <a:pt x="21821" y="44910"/>
                    <a:pt x="21365" y="51252"/>
                    <a:pt x="20975" y="57593"/>
                  </a:cubicBezTo>
                  <a:cubicBezTo>
                    <a:pt x="20780" y="60455"/>
                    <a:pt x="20780" y="63349"/>
                    <a:pt x="20455" y="66243"/>
                  </a:cubicBezTo>
                  <a:cubicBezTo>
                    <a:pt x="20162" y="68910"/>
                    <a:pt x="19544" y="72227"/>
                    <a:pt x="17593" y="74243"/>
                  </a:cubicBezTo>
                  <a:cubicBezTo>
                    <a:pt x="16285" y="75622"/>
                    <a:pt x="14321" y="75859"/>
                    <a:pt x="12427" y="75859"/>
                  </a:cubicBezTo>
                  <a:cubicBezTo>
                    <a:pt x="11685" y="75859"/>
                    <a:pt x="10953" y="75822"/>
                    <a:pt x="10276" y="75804"/>
                  </a:cubicBezTo>
                  <a:cubicBezTo>
                    <a:pt x="9842" y="75790"/>
                    <a:pt x="9408" y="75784"/>
                    <a:pt x="8974" y="75784"/>
                  </a:cubicBezTo>
                  <a:cubicBezTo>
                    <a:pt x="6254" y="75784"/>
                    <a:pt x="3533" y="76021"/>
                    <a:pt x="813" y="76162"/>
                  </a:cubicBezTo>
                  <a:cubicBezTo>
                    <a:pt x="10" y="76194"/>
                    <a:pt x="0" y="77463"/>
                    <a:pt x="783" y="77463"/>
                  </a:cubicBezTo>
                  <a:cubicBezTo>
                    <a:pt x="793" y="77463"/>
                    <a:pt x="803" y="77463"/>
                    <a:pt x="813" y="77462"/>
                  </a:cubicBezTo>
                  <a:cubicBezTo>
                    <a:pt x="3274" y="77354"/>
                    <a:pt x="5757" y="77179"/>
                    <a:pt x="8244" y="77179"/>
                  </a:cubicBezTo>
                  <a:cubicBezTo>
                    <a:pt x="8748" y="77179"/>
                    <a:pt x="9252" y="77186"/>
                    <a:pt x="9756" y="77202"/>
                  </a:cubicBezTo>
                  <a:cubicBezTo>
                    <a:pt x="10657" y="77228"/>
                    <a:pt x="11585" y="77279"/>
                    <a:pt x="12509" y="77279"/>
                  </a:cubicBezTo>
                  <a:cubicBezTo>
                    <a:pt x="13918" y="77279"/>
                    <a:pt x="15321" y="77160"/>
                    <a:pt x="16618" y="76649"/>
                  </a:cubicBezTo>
                  <a:cubicBezTo>
                    <a:pt x="21495" y="74731"/>
                    <a:pt x="21983" y="67544"/>
                    <a:pt x="22211" y="63121"/>
                  </a:cubicBezTo>
                  <a:cubicBezTo>
                    <a:pt x="22926" y="49951"/>
                    <a:pt x="23447" y="36748"/>
                    <a:pt x="23544" y="23545"/>
                  </a:cubicBezTo>
                  <a:cubicBezTo>
                    <a:pt x="23609" y="15805"/>
                    <a:pt x="23772" y="8098"/>
                    <a:pt x="23317" y="391"/>
                  </a:cubicBezTo>
                  <a:cubicBezTo>
                    <a:pt x="23284" y="131"/>
                    <a:pt x="23073" y="1"/>
                    <a:pt x="2286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90" name="Google Shape;1546;p33"/>
            <p:cNvSpPr/>
            <p:nvPr/>
          </p:nvSpPr>
          <p:spPr>
            <a:xfrm>
              <a:off x="4060751" y="1454035"/>
              <a:ext cx="132089" cy="207454"/>
            </a:xfrm>
            <a:custGeom>
              <a:avLst/>
              <a:gdLst/>
              <a:ahLst/>
              <a:cxnLst/>
              <a:rect l="l" t="t" r="r" b="b"/>
              <a:pathLst>
                <a:path w="6537" h="12955" extrusionOk="0">
                  <a:moveTo>
                    <a:pt x="619" y="1"/>
                  </a:moveTo>
                  <a:cubicBezTo>
                    <a:pt x="0" y="1"/>
                    <a:pt x="10" y="946"/>
                    <a:pt x="650" y="1010"/>
                  </a:cubicBezTo>
                  <a:cubicBezTo>
                    <a:pt x="2927" y="1237"/>
                    <a:pt x="4553" y="3254"/>
                    <a:pt x="4878" y="5400"/>
                  </a:cubicBezTo>
                  <a:cubicBezTo>
                    <a:pt x="5268" y="7774"/>
                    <a:pt x="4878" y="10213"/>
                    <a:pt x="4910" y="12619"/>
                  </a:cubicBezTo>
                  <a:cubicBezTo>
                    <a:pt x="4910" y="12824"/>
                    <a:pt x="5103" y="12955"/>
                    <a:pt x="5286" y="12955"/>
                  </a:cubicBezTo>
                  <a:cubicBezTo>
                    <a:pt x="5422" y="12955"/>
                    <a:pt x="5552" y="12883"/>
                    <a:pt x="5593" y="12717"/>
                  </a:cubicBezTo>
                  <a:cubicBezTo>
                    <a:pt x="6179" y="9953"/>
                    <a:pt x="6536" y="6278"/>
                    <a:pt x="5463" y="3579"/>
                  </a:cubicBezTo>
                  <a:cubicBezTo>
                    <a:pt x="4748" y="1725"/>
                    <a:pt x="2666" y="99"/>
                    <a:pt x="650" y="2"/>
                  </a:cubicBezTo>
                  <a:cubicBezTo>
                    <a:pt x="640" y="1"/>
                    <a:pt x="629" y="1"/>
                    <a:pt x="61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91" name="Google Shape;1547;p33"/>
            <p:cNvSpPr/>
            <p:nvPr/>
          </p:nvSpPr>
          <p:spPr>
            <a:xfrm>
              <a:off x="4073684" y="1284881"/>
              <a:ext cx="29124" cy="77176"/>
            </a:xfrm>
            <a:custGeom>
              <a:avLst/>
              <a:gdLst/>
              <a:ahLst/>
              <a:cxnLst/>
              <a:rect l="l" t="t" r="r" b="b"/>
              <a:pathLst>
                <a:path w="1351" h="3580" extrusionOk="0">
                  <a:moveTo>
                    <a:pt x="959" y="0"/>
                  </a:moveTo>
                  <a:cubicBezTo>
                    <a:pt x="842" y="0"/>
                    <a:pt x="730" y="56"/>
                    <a:pt x="668" y="192"/>
                  </a:cubicBezTo>
                  <a:cubicBezTo>
                    <a:pt x="213" y="1102"/>
                    <a:pt x="148" y="2305"/>
                    <a:pt x="18" y="3313"/>
                  </a:cubicBezTo>
                  <a:cubicBezTo>
                    <a:pt x="0" y="3489"/>
                    <a:pt x="143" y="3579"/>
                    <a:pt x="295" y="3579"/>
                  </a:cubicBezTo>
                  <a:cubicBezTo>
                    <a:pt x="423" y="3579"/>
                    <a:pt x="558" y="3513"/>
                    <a:pt x="603" y="3378"/>
                  </a:cubicBezTo>
                  <a:cubicBezTo>
                    <a:pt x="928" y="2468"/>
                    <a:pt x="1351" y="1330"/>
                    <a:pt x="1351" y="354"/>
                  </a:cubicBezTo>
                  <a:cubicBezTo>
                    <a:pt x="1351" y="152"/>
                    <a:pt x="1150" y="0"/>
                    <a:pt x="95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92" name="Google Shape;1548;p33"/>
            <p:cNvSpPr/>
            <p:nvPr/>
          </p:nvSpPr>
          <p:spPr>
            <a:xfrm>
              <a:off x="4113005" y="1302063"/>
              <a:ext cx="50811" cy="73382"/>
            </a:xfrm>
            <a:custGeom>
              <a:avLst/>
              <a:gdLst/>
              <a:ahLst/>
              <a:cxnLst/>
              <a:rect l="l" t="t" r="r" b="b"/>
              <a:pathLst>
                <a:path w="2357" h="3404" extrusionOk="0">
                  <a:moveTo>
                    <a:pt x="1738" y="0"/>
                  </a:moveTo>
                  <a:cubicBezTo>
                    <a:pt x="1706" y="0"/>
                    <a:pt x="1673" y="4"/>
                    <a:pt x="1641" y="12"/>
                  </a:cubicBezTo>
                  <a:cubicBezTo>
                    <a:pt x="1120" y="110"/>
                    <a:pt x="990" y="825"/>
                    <a:pt x="795" y="1281"/>
                  </a:cubicBezTo>
                  <a:cubicBezTo>
                    <a:pt x="503" y="1833"/>
                    <a:pt x="275" y="2386"/>
                    <a:pt x="47" y="2972"/>
                  </a:cubicBezTo>
                  <a:cubicBezTo>
                    <a:pt x="1" y="3204"/>
                    <a:pt x="187" y="3403"/>
                    <a:pt x="380" y="3403"/>
                  </a:cubicBezTo>
                  <a:cubicBezTo>
                    <a:pt x="457" y="3403"/>
                    <a:pt x="535" y="3371"/>
                    <a:pt x="600" y="3297"/>
                  </a:cubicBezTo>
                  <a:cubicBezTo>
                    <a:pt x="1088" y="2842"/>
                    <a:pt x="1478" y="2289"/>
                    <a:pt x="1771" y="1671"/>
                  </a:cubicBezTo>
                  <a:cubicBezTo>
                    <a:pt x="1999" y="1183"/>
                    <a:pt x="2356" y="598"/>
                    <a:pt x="1999" y="110"/>
                  </a:cubicBezTo>
                  <a:cubicBezTo>
                    <a:pt x="1925" y="37"/>
                    <a:pt x="1834" y="0"/>
                    <a:pt x="17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93" name="Google Shape;1549;p33"/>
            <p:cNvSpPr/>
            <p:nvPr/>
          </p:nvSpPr>
          <p:spPr>
            <a:xfrm>
              <a:off x="4148812" y="1343237"/>
              <a:ext cx="72972" cy="67820"/>
            </a:xfrm>
            <a:custGeom>
              <a:avLst/>
              <a:gdLst/>
              <a:ahLst/>
              <a:cxnLst/>
              <a:rect l="l" t="t" r="r" b="b"/>
              <a:pathLst>
                <a:path w="3385" h="3146" extrusionOk="0">
                  <a:moveTo>
                    <a:pt x="2998" y="0"/>
                  </a:moveTo>
                  <a:cubicBezTo>
                    <a:pt x="2959" y="0"/>
                    <a:pt x="2917" y="7"/>
                    <a:pt x="2874" y="21"/>
                  </a:cubicBezTo>
                  <a:cubicBezTo>
                    <a:pt x="2354" y="184"/>
                    <a:pt x="1963" y="736"/>
                    <a:pt x="1573" y="1127"/>
                  </a:cubicBezTo>
                  <a:cubicBezTo>
                    <a:pt x="1183" y="1517"/>
                    <a:pt x="695" y="2037"/>
                    <a:pt x="240" y="2460"/>
                  </a:cubicBezTo>
                  <a:cubicBezTo>
                    <a:pt x="0" y="2726"/>
                    <a:pt x="219" y="3145"/>
                    <a:pt x="502" y="3145"/>
                  </a:cubicBezTo>
                  <a:cubicBezTo>
                    <a:pt x="565" y="3145"/>
                    <a:pt x="630" y="3125"/>
                    <a:pt x="695" y="3078"/>
                  </a:cubicBezTo>
                  <a:cubicBezTo>
                    <a:pt x="1216" y="2720"/>
                    <a:pt x="1736" y="2330"/>
                    <a:pt x="2191" y="1875"/>
                  </a:cubicBezTo>
                  <a:cubicBezTo>
                    <a:pt x="2614" y="1484"/>
                    <a:pt x="3232" y="1029"/>
                    <a:pt x="3329" y="444"/>
                  </a:cubicBezTo>
                  <a:cubicBezTo>
                    <a:pt x="3385" y="222"/>
                    <a:pt x="3227" y="0"/>
                    <a:pt x="299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94" name="Google Shape;1550;p33"/>
            <p:cNvSpPr/>
            <p:nvPr/>
          </p:nvSpPr>
          <p:spPr>
            <a:xfrm>
              <a:off x="3349180" y="1394825"/>
              <a:ext cx="52600" cy="57925"/>
            </a:xfrm>
            <a:custGeom>
              <a:avLst/>
              <a:gdLst/>
              <a:ahLst/>
              <a:cxnLst/>
              <a:rect l="l" t="t" r="r" b="b"/>
              <a:pathLst>
                <a:path w="2440" h="2687" extrusionOk="0">
                  <a:moveTo>
                    <a:pt x="1970" y="1"/>
                  </a:moveTo>
                  <a:cubicBezTo>
                    <a:pt x="1433" y="1"/>
                    <a:pt x="903" y="533"/>
                    <a:pt x="618" y="913"/>
                  </a:cubicBezTo>
                  <a:cubicBezTo>
                    <a:pt x="261" y="1368"/>
                    <a:pt x="33" y="1888"/>
                    <a:pt x="0" y="2473"/>
                  </a:cubicBezTo>
                  <a:cubicBezTo>
                    <a:pt x="0" y="2609"/>
                    <a:pt x="115" y="2687"/>
                    <a:pt x="229" y="2687"/>
                  </a:cubicBezTo>
                  <a:cubicBezTo>
                    <a:pt x="306" y="2687"/>
                    <a:pt x="384" y="2650"/>
                    <a:pt x="423" y="2571"/>
                  </a:cubicBezTo>
                  <a:cubicBezTo>
                    <a:pt x="618" y="2148"/>
                    <a:pt x="878" y="1725"/>
                    <a:pt x="1171" y="1400"/>
                  </a:cubicBezTo>
                  <a:cubicBezTo>
                    <a:pt x="1496" y="1075"/>
                    <a:pt x="1984" y="880"/>
                    <a:pt x="2244" y="587"/>
                  </a:cubicBezTo>
                  <a:cubicBezTo>
                    <a:pt x="2439" y="360"/>
                    <a:pt x="2309" y="34"/>
                    <a:pt x="2017" y="2"/>
                  </a:cubicBezTo>
                  <a:cubicBezTo>
                    <a:pt x="2001" y="1"/>
                    <a:pt x="1985" y="1"/>
                    <a:pt x="197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95" name="Google Shape;1551;p33"/>
            <p:cNvSpPr/>
            <p:nvPr/>
          </p:nvSpPr>
          <p:spPr>
            <a:xfrm>
              <a:off x="3384922" y="1400279"/>
              <a:ext cx="43050" cy="49884"/>
            </a:xfrm>
            <a:custGeom>
              <a:avLst/>
              <a:gdLst/>
              <a:ahLst/>
              <a:cxnLst/>
              <a:rect l="l" t="t" r="r" b="b"/>
              <a:pathLst>
                <a:path w="1997" h="2314" extrusionOk="0">
                  <a:moveTo>
                    <a:pt x="1473" y="1"/>
                  </a:moveTo>
                  <a:cubicBezTo>
                    <a:pt x="1420" y="1"/>
                    <a:pt x="1363" y="13"/>
                    <a:pt x="1302" y="42"/>
                  </a:cubicBezTo>
                  <a:cubicBezTo>
                    <a:pt x="456" y="367"/>
                    <a:pt x="1" y="1310"/>
                    <a:pt x="326" y="2188"/>
                  </a:cubicBezTo>
                  <a:cubicBezTo>
                    <a:pt x="382" y="2272"/>
                    <a:pt x="473" y="2313"/>
                    <a:pt x="565" y="2313"/>
                  </a:cubicBezTo>
                  <a:cubicBezTo>
                    <a:pt x="687" y="2313"/>
                    <a:pt x="809" y="2239"/>
                    <a:pt x="846" y="2090"/>
                  </a:cubicBezTo>
                  <a:cubicBezTo>
                    <a:pt x="879" y="1830"/>
                    <a:pt x="944" y="1570"/>
                    <a:pt x="1074" y="1310"/>
                  </a:cubicBezTo>
                  <a:cubicBezTo>
                    <a:pt x="1204" y="1115"/>
                    <a:pt x="1399" y="952"/>
                    <a:pt x="1627" y="855"/>
                  </a:cubicBezTo>
                  <a:cubicBezTo>
                    <a:pt x="1997" y="627"/>
                    <a:pt x="1844" y="1"/>
                    <a:pt x="14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96" name="Google Shape;1552;p33"/>
            <p:cNvSpPr/>
            <p:nvPr/>
          </p:nvSpPr>
          <p:spPr>
            <a:xfrm>
              <a:off x="2901539" y="1389953"/>
              <a:ext cx="120981" cy="98367"/>
            </a:xfrm>
            <a:custGeom>
              <a:avLst/>
              <a:gdLst/>
              <a:ahLst/>
              <a:cxnLst/>
              <a:rect l="l" t="t" r="r" b="b"/>
              <a:pathLst>
                <a:path w="5612" h="4563" extrusionOk="0">
                  <a:moveTo>
                    <a:pt x="5091" y="0"/>
                  </a:moveTo>
                  <a:cubicBezTo>
                    <a:pt x="2912" y="65"/>
                    <a:pt x="766" y="2179"/>
                    <a:pt x="83" y="4130"/>
                  </a:cubicBezTo>
                  <a:cubicBezTo>
                    <a:pt x="0" y="4399"/>
                    <a:pt x="194" y="4563"/>
                    <a:pt x="404" y="4563"/>
                  </a:cubicBezTo>
                  <a:cubicBezTo>
                    <a:pt x="524" y="4563"/>
                    <a:pt x="650" y="4509"/>
                    <a:pt x="733" y="4390"/>
                  </a:cubicBezTo>
                  <a:cubicBezTo>
                    <a:pt x="1254" y="3545"/>
                    <a:pt x="1969" y="2764"/>
                    <a:pt x="2750" y="2114"/>
                  </a:cubicBezTo>
                  <a:cubicBezTo>
                    <a:pt x="3530" y="1496"/>
                    <a:pt x="4441" y="1171"/>
                    <a:pt x="5286" y="683"/>
                  </a:cubicBezTo>
                  <a:cubicBezTo>
                    <a:pt x="5611" y="488"/>
                    <a:pt x="5481" y="0"/>
                    <a:pt x="509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97" name="Google Shape;1553;p33"/>
            <p:cNvSpPr/>
            <p:nvPr/>
          </p:nvSpPr>
          <p:spPr>
            <a:xfrm>
              <a:off x="3684270" y="3343299"/>
              <a:ext cx="31582" cy="252740"/>
            </a:xfrm>
            <a:custGeom>
              <a:avLst/>
              <a:gdLst/>
              <a:ahLst/>
              <a:cxnLst/>
              <a:rect l="l" t="t" r="r" b="b"/>
              <a:pathLst>
                <a:path w="1465" h="11724" extrusionOk="0">
                  <a:moveTo>
                    <a:pt x="903" y="1"/>
                  </a:moveTo>
                  <a:cubicBezTo>
                    <a:pt x="781" y="1"/>
                    <a:pt x="652" y="66"/>
                    <a:pt x="619" y="184"/>
                  </a:cubicBezTo>
                  <a:cubicBezTo>
                    <a:pt x="163" y="1907"/>
                    <a:pt x="359" y="3891"/>
                    <a:pt x="293" y="5647"/>
                  </a:cubicBezTo>
                  <a:cubicBezTo>
                    <a:pt x="261" y="7566"/>
                    <a:pt x="1" y="9614"/>
                    <a:pt x="228" y="11533"/>
                  </a:cubicBezTo>
                  <a:cubicBezTo>
                    <a:pt x="228" y="11644"/>
                    <a:pt x="334" y="11723"/>
                    <a:pt x="430" y="11723"/>
                  </a:cubicBezTo>
                  <a:cubicBezTo>
                    <a:pt x="504" y="11723"/>
                    <a:pt x="572" y="11678"/>
                    <a:pt x="586" y="11566"/>
                  </a:cubicBezTo>
                  <a:cubicBezTo>
                    <a:pt x="976" y="9745"/>
                    <a:pt x="879" y="7761"/>
                    <a:pt x="1009" y="5875"/>
                  </a:cubicBezTo>
                  <a:cubicBezTo>
                    <a:pt x="1106" y="4021"/>
                    <a:pt x="1464" y="2005"/>
                    <a:pt x="1139" y="184"/>
                  </a:cubicBezTo>
                  <a:cubicBezTo>
                    <a:pt x="1123" y="58"/>
                    <a:pt x="1016" y="1"/>
                    <a:pt x="90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98" name="Google Shape;1554;p33"/>
            <p:cNvSpPr/>
            <p:nvPr/>
          </p:nvSpPr>
          <p:spPr>
            <a:xfrm>
              <a:off x="3727040" y="3344442"/>
              <a:ext cx="27356" cy="110827"/>
            </a:xfrm>
            <a:custGeom>
              <a:avLst/>
              <a:gdLst/>
              <a:ahLst/>
              <a:cxnLst/>
              <a:rect l="l" t="t" r="r" b="b"/>
              <a:pathLst>
                <a:path w="1269" h="5141" extrusionOk="0">
                  <a:moveTo>
                    <a:pt x="602" y="1"/>
                  </a:moveTo>
                  <a:cubicBezTo>
                    <a:pt x="431" y="1"/>
                    <a:pt x="261" y="98"/>
                    <a:pt x="196" y="293"/>
                  </a:cubicBezTo>
                  <a:cubicBezTo>
                    <a:pt x="0" y="1041"/>
                    <a:pt x="163" y="1854"/>
                    <a:pt x="163" y="2635"/>
                  </a:cubicBezTo>
                  <a:cubicBezTo>
                    <a:pt x="131" y="3415"/>
                    <a:pt x="163" y="4196"/>
                    <a:pt x="293" y="4944"/>
                  </a:cubicBezTo>
                  <a:cubicBezTo>
                    <a:pt x="312" y="5059"/>
                    <a:pt x="445" y="5140"/>
                    <a:pt x="564" y="5140"/>
                  </a:cubicBezTo>
                  <a:cubicBezTo>
                    <a:pt x="647" y="5140"/>
                    <a:pt x="722" y="5102"/>
                    <a:pt x="748" y="5009"/>
                  </a:cubicBezTo>
                  <a:cubicBezTo>
                    <a:pt x="976" y="4293"/>
                    <a:pt x="1106" y="3578"/>
                    <a:pt x="1106" y="2830"/>
                  </a:cubicBezTo>
                  <a:cubicBezTo>
                    <a:pt x="1171" y="2017"/>
                    <a:pt x="1269" y="1074"/>
                    <a:pt x="1009" y="293"/>
                  </a:cubicBezTo>
                  <a:cubicBezTo>
                    <a:pt x="944" y="98"/>
                    <a:pt x="773" y="1"/>
                    <a:pt x="60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grpSp>
      <p:grpSp>
        <p:nvGrpSpPr>
          <p:cNvPr id="76" name="Google Shape;1555;p33"/>
          <p:cNvGrpSpPr/>
          <p:nvPr/>
        </p:nvGrpSpPr>
        <p:grpSpPr>
          <a:xfrm>
            <a:off x="7276797" y="2859228"/>
            <a:ext cx="164721" cy="144910"/>
            <a:chOff x="2001901" y="4098523"/>
            <a:chExt cx="164721" cy="144910"/>
          </a:xfrm>
        </p:grpSpPr>
        <p:sp>
          <p:nvSpPr>
            <p:cNvPr id="81" name="Google Shape;1556;p33"/>
            <p:cNvSpPr/>
            <p:nvPr/>
          </p:nvSpPr>
          <p:spPr>
            <a:xfrm>
              <a:off x="2019298" y="4123056"/>
              <a:ext cx="147324" cy="110008"/>
            </a:xfrm>
            <a:custGeom>
              <a:avLst/>
              <a:gdLst/>
              <a:ahLst/>
              <a:cxnLst/>
              <a:rect l="l" t="t" r="r" b="b"/>
              <a:pathLst>
                <a:path w="6834" h="5103" extrusionOk="0">
                  <a:moveTo>
                    <a:pt x="3743" y="0"/>
                  </a:moveTo>
                  <a:cubicBezTo>
                    <a:pt x="3649" y="0"/>
                    <a:pt x="3551" y="4"/>
                    <a:pt x="3448" y="12"/>
                  </a:cubicBezTo>
                  <a:cubicBezTo>
                    <a:pt x="1269" y="174"/>
                    <a:pt x="1" y="532"/>
                    <a:pt x="521" y="2678"/>
                  </a:cubicBezTo>
                  <a:cubicBezTo>
                    <a:pt x="908" y="4250"/>
                    <a:pt x="1906" y="5102"/>
                    <a:pt x="2940" y="5102"/>
                  </a:cubicBezTo>
                  <a:cubicBezTo>
                    <a:pt x="3297" y="5102"/>
                    <a:pt x="3658" y="5001"/>
                    <a:pt x="4001" y="4792"/>
                  </a:cubicBezTo>
                  <a:cubicBezTo>
                    <a:pt x="5294" y="4035"/>
                    <a:pt x="6833" y="0"/>
                    <a:pt x="3743" y="0"/>
                  </a:cubicBezTo>
                  <a:close/>
                </a:path>
              </a:pathLst>
            </a:custGeom>
            <a:solidFill>
              <a:srgbClr val="577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82" name="Google Shape;1557;p33"/>
            <p:cNvSpPr/>
            <p:nvPr/>
          </p:nvSpPr>
          <p:spPr>
            <a:xfrm>
              <a:off x="2001901" y="4098523"/>
              <a:ext cx="161832" cy="144910"/>
            </a:xfrm>
            <a:custGeom>
              <a:avLst/>
              <a:gdLst/>
              <a:ahLst/>
              <a:cxnLst/>
              <a:rect l="l" t="t" r="r" b="b"/>
              <a:pathLst>
                <a:path w="7507" h="6722" extrusionOk="0">
                  <a:moveTo>
                    <a:pt x="3847" y="1196"/>
                  </a:moveTo>
                  <a:cubicBezTo>
                    <a:pt x="4425" y="1206"/>
                    <a:pt x="4997" y="1239"/>
                    <a:pt x="5490" y="1638"/>
                  </a:cubicBezTo>
                  <a:cubicBezTo>
                    <a:pt x="6629" y="2516"/>
                    <a:pt x="5946" y="4402"/>
                    <a:pt x="5003" y="5182"/>
                  </a:cubicBezTo>
                  <a:cubicBezTo>
                    <a:pt x="4676" y="5442"/>
                    <a:pt x="4291" y="5555"/>
                    <a:pt x="3894" y="5555"/>
                  </a:cubicBezTo>
                  <a:cubicBezTo>
                    <a:pt x="2751" y="5555"/>
                    <a:pt x="1513" y="4618"/>
                    <a:pt x="1295" y="3556"/>
                  </a:cubicBezTo>
                  <a:cubicBezTo>
                    <a:pt x="990" y="1944"/>
                    <a:pt x="2538" y="1401"/>
                    <a:pt x="3847" y="1196"/>
                  </a:cubicBezTo>
                  <a:close/>
                  <a:moveTo>
                    <a:pt x="3782" y="1"/>
                  </a:moveTo>
                  <a:cubicBezTo>
                    <a:pt x="3379" y="1"/>
                    <a:pt x="2985" y="67"/>
                    <a:pt x="2629" y="207"/>
                  </a:cubicBezTo>
                  <a:cubicBezTo>
                    <a:pt x="2508" y="244"/>
                    <a:pt x="2422" y="318"/>
                    <a:pt x="2370" y="409"/>
                  </a:cubicBezTo>
                  <a:lnTo>
                    <a:pt x="2370" y="409"/>
                  </a:lnTo>
                  <a:cubicBezTo>
                    <a:pt x="1186" y="750"/>
                    <a:pt x="206" y="1697"/>
                    <a:pt x="125" y="3036"/>
                  </a:cubicBezTo>
                  <a:cubicBezTo>
                    <a:pt x="0" y="5087"/>
                    <a:pt x="2013" y="6722"/>
                    <a:pt x="3980" y="6722"/>
                  </a:cubicBezTo>
                  <a:cubicBezTo>
                    <a:pt x="4072" y="6722"/>
                    <a:pt x="4163" y="6718"/>
                    <a:pt x="4255" y="6711"/>
                  </a:cubicBezTo>
                  <a:cubicBezTo>
                    <a:pt x="6173" y="6548"/>
                    <a:pt x="7507" y="4077"/>
                    <a:pt x="7149" y="2288"/>
                  </a:cubicBezTo>
                  <a:cubicBezTo>
                    <a:pt x="6843" y="884"/>
                    <a:pt x="5253" y="1"/>
                    <a:pt x="378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grpSp>
      <p:sp>
        <p:nvSpPr>
          <p:cNvPr id="6" name="Metin kutusu 5"/>
          <p:cNvSpPr txBox="1"/>
          <p:nvPr/>
        </p:nvSpPr>
        <p:spPr>
          <a:xfrm>
            <a:off x="8787538" y="2421312"/>
            <a:ext cx="3022170" cy="1107996"/>
          </a:xfrm>
          <a:prstGeom prst="rect">
            <a:avLst/>
          </a:prstGeom>
          <a:noFill/>
        </p:spPr>
        <p:txBody>
          <a:bodyPr wrap="square" lIns="0" tIns="0" rIns="0" b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white"/>
                </a:solidFill>
                <a:effectLst/>
                <a:uLnTx/>
                <a:uFillTx/>
                <a:latin typeface="Arial"/>
                <a:ea typeface="맑은 고딕"/>
                <a:cs typeface="+mn-cs"/>
              </a:rPr>
              <a:t>Cümlelerdeki boşlukları dolduralım.</a:t>
            </a:r>
          </a:p>
        </p:txBody>
      </p:sp>
    </p:spTree>
    <p:extLst>
      <p:ext uri="{BB962C8B-B14F-4D97-AF65-F5344CB8AC3E}">
        <p14:creationId xmlns:p14="http://schemas.microsoft.com/office/powerpoint/2010/main" val="154607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right)">
                                      <p:cBhvr>
                                        <p:cTn id="7" dur="500"/>
                                        <p:tgtEl>
                                          <p:spTgt spid="7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85982" y="1997612"/>
            <a:ext cx="2852640" cy="3221502"/>
          </a:xfrm>
          <a:prstGeom prst="rect">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400" b="0" i="0" u="none" strike="noStrike" kern="0" cap="none" spc="0" normalizeH="0" baseline="0" noProof="0" dirty="0" smtClean="0">
                <a:ln>
                  <a:noFill/>
                </a:ln>
                <a:solidFill>
                  <a:prstClr val="black"/>
                </a:solidFill>
                <a:effectLst/>
                <a:uLnTx/>
                <a:uFillTx/>
                <a:latin typeface="Calibri" panose="020F0502020204030204"/>
                <a:ea typeface="+mn-ea"/>
                <a:cs typeface="+mn-cs"/>
              </a:rPr>
              <a:t>Dinin ve dinî değerlerin toplumsal kaynaşmaya, birlik ve bütünleşmeye birçok katkısı vardır.</a:t>
            </a:r>
          </a:p>
        </p:txBody>
      </p:sp>
      <p:sp>
        <p:nvSpPr>
          <p:cNvPr id="9" name="Serbest Form 8"/>
          <p:cNvSpPr/>
          <p:nvPr/>
        </p:nvSpPr>
        <p:spPr>
          <a:xfrm>
            <a:off x="3347632" y="360224"/>
            <a:ext cx="8599009" cy="926136"/>
          </a:xfrm>
          <a:custGeom>
            <a:avLst/>
            <a:gdLst>
              <a:gd name="connsiteX0" fmla="*/ 0 w 8304552"/>
              <a:gd name="connsiteY0" fmla="*/ 0 h 1334124"/>
              <a:gd name="connsiteX1" fmla="*/ 7704945 w 8304552"/>
              <a:gd name="connsiteY1" fmla="*/ 0 h 1334124"/>
              <a:gd name="connsiteX2" fmla="*/ 8304552 w 8304552"/>
              <a:gd name="connsiteY2" fmla="*/ 667062 h 1334124"/>
              <a:gd name="connsiteX3" fmla="*/ 7704945 w 8304552"/>
              <a:gd name="connsiteY3" fmla="*/ 1334124 h 1334124"/>
              <a:gd name="connsiteX4" fmla="*/ 0 w 8304552"/>
              <a:gd name="connsiteY4" fmla="*/ 1334124 h 1334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4552" h="1334124">
                <a:moveTo>
                  <a:pt x="0" y="0"/>
                </a:moveTo>
                <a:lnTo>
                  <a:pt x="7704945" y="0"/>
                </a:lnTo>
                <a:cubicBezTo>
                  <a:pt x="8036099" y="0"/>
                  <a:pt x="8304552" y="298654"/>
                  <a:pt x="8304552" y="667062"/>
                </a:cubicBezTo>
                <a:cubicBezTo>
                  <a:pt x="8304552" y="1035470"/>
                  <a:pt x="8036099" y="1334124"/>
                  <a:pt x="7704945" y="1334124"/>
                </a:cubicBezTo>
                <a:lnTo>
                  <a:pt x="0" y="1334124"/>
                </a:lnTo>
                <a:close/>
              </a:path>
            </a:pathLst>
          </a:custGeom>
          <a:solidFill>
            <a:srgbClr val="FFC000">
              <a:lumMod val="60000"/>
              <a:lumOff val="40000"/>
            </a:srgbClr>
          </a:solidFill>
          <a:ln w="12700" cap="flat" cmpd="sng" algn="ctr">
            <a:solidFill>
              <a:srgbClr val="44546A">
                <a:lumMod val="20000"/>
                <a:lumOff val="8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smtClean="0">
                <a:ln>
                  <a:noFill/>
                </a:ln>
                <a:solidFill>
                  <a:prstClr val="black"/>
                </a:solidFill>
                <a:effectLst/>
                <a:uLnTx/>
                <a:uFillTx/>
                <a:latin typeface="Calibri" panose="020F0502020204030204"/>
                <a:ea typeface="+mn-ea"/>
                <a:cs typeface="+mn-cs"/>
              </a:rPr>
              <a:t>Namaz, oruç hac ibadeti birlikteliğe katkı sağlar.</a:t>
            </a:r>
          </a:p>
        </p:txBody>
      </p:sp>
      <p:sp>
        <p:nvSpPr>
          <p:cNvPr id="10" name="Serbest Form 9"/>
          <p:cNvSpPr/>
          <p:nvPr/>
        </p:nvSpPr>
        <p:spPr>
          <a:xfrm>
            <a:off x="3347632" y="1625342"/>
            <a:ext cx="8599009" cy="926136"/>
          </a:xfrm>
          <a:custGeom>
            <a:avLst/>
            <a:gdLst>
              <a:gd name="connsiteX0" fmla="*/ 0 w 8304552"/>
              <a:gd name="connsiteY0" fmla="*/ 0 h 1334124"/>
              <a:gd name="connsiteX1" fmla="*/ 7704945 w 8304552"/>
              <a:gd name="connsiteY1" fmla="*/ 0 h 1334124"/>
              <a:gd name="connsiteX2" fmla="*/ 8304552 w 8304552"/>
              <a:gd name="connsiteY2" fmla="*/ 667062 h 1334124"/>
              <a:gd name="connsiteX3" fmla="*/ 7704945 w 8304552"/>
              <a:gd name="connsiteY3" fmla="*/ 1334124 h 1334124"/>
              <a:gd name="connsiteX4" fmla="*/ 0 w 8304552"/>
              <a:gd name="connsiteY4" fmla="*/ 1334124 h 1334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4552" h="1334124">
                <a:moveTo>
                  <a:pt x="0" y="0"/>
                </a:moveTo>
                <a:lnTo>
                  <a:pt x="7704945" y="0"/>
                </a:lnTo>
                <a:cubicBezTo>
                  <a:pt x="8036099" y="0"/>
                  <a:pt x="8304552" y="298654"/>
                  <a:pt x="8304552" y="667062"/>
                </a:cubicBezTo>
                <a:cubicBezTo>
                  <a:pt x="8304552" y="1035470"/>
                  <a:pt x="8036099" y="1334124"/>
                  <a:pt x="7704945" y="1334124"/>
                </a:cubicBezTo>
                <a:lnTo>
                  <a:pt x="0" y="1334124"/>
                </a:lnTo>
                <a:close/>
              </a:path>
            </a:pathLst>
          </a:custGeom>
          <a:solidFill>
            <a:srgbClr val="70AD47">
              <a:lumMod val="60000"/>
              <a:lumOff val="40000"/>
            </a:srgbClr>
          </a:solidFill>
          <a:ln w="12700" cap="flat" cmpd="sng" algn="ctr">
            <a:solidFill>
              <a:srgbClr val="44546A">
                <a:lumMod val="20000"/>
                <a:lumOff val="8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smtClean="0">
                <a:ln>
                  <a:noFill/>
                </a:ln>
                <a:solidFill>
                  <a:prstClr val="black"/>
                </a:solidFill>
                <a:effectLst/>
                <a:uLnTx/>
                <a:uFillTx/>
                <a:latin typeface="Calibri" panose="020F0502020204030204"/>
                <a:ea typeface="+mn-ea"/>
                <a:cs typeface="+mn-cs"/>
              </a:rPr>
              <a:t>Zekat, sadaka, iftar paylaşma ve dayanışma</a:t>
            </a:r>
          </a:p>
        </p:txBody>
      </p:sp>
      <p:sp>
        <p:nvSpPr>
          <p:cNvPr id="11" name="Serbest Form 10"/>
          <p:cNvSpPr/>
          <p:nvPr/>
        </p:nvSpPr>
        <p:spPr>
          <a:xfrm>
            <a:off x="3347630" y="2836613"/>
            <a:ext cx="8599009" cy="926136"/>
          </a:xfrm>
          <a:custGeom>
            <a:avLst/>
            <a:gdLst>
              <a:gd name="connsiteX0" fmla="*/ 0 w 8304552"/>
              <a:gd name="connsiteY0" fmla="*/ 0 h 1334124"/>
              <a:gd name="connsiteX1" fmla="*/ 7704945 w 8304552"/>
              <a:gd name="connsiteY1" fmla="*/ 0 h 1334124"/>
              <a:gd name="connsiteX2" fmla="*/ 8304552 w 8304552"/>
              <a:gd name="connsiteY2" fmla="*/ 667062 h 1334124"/>
              <a:gd name="connsiteX3" fmla="*/ 7704945 w 8304552"/>
              <a:gd name="connsiteY3" fmla="*/ 1334124 h 1334124"/>
              <a:gd name="connsiteX4" fmla="*/ 0 w 8304552"/>
              <a:gd name="connsiteY4" fmla="*/ 1334124 h 1334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4552" h="1334124">
                <a:moveTo>
                  <a:pt x="0" y="0"/>
                </a:moveTo>
                <a:lnTo>
                  <a:pt x="7704945" y="0"/>
                </a:lnTo>
                <a:cubicBezTo>
                  <a:pt x="8036099" y="0"/>
                  <a:pt x="8304552" y="298654"/>
                  <a:pt x="8304552" y="667062"/>
                </a:cubicBezTo>
                <a:cubicBezTo>
                  <a:pt x="8304552" y="1035470"/>
                  <a:pt x="8036099" y="1334124"/>
                  <a:pt x="7704945" y="1334124"/>
                </a:cubicBezTo>
                <a:lnTo>
                  <a:pt x="0" y="1334124"/>
                </a:lnTo>
                <a:close/>
              </a:path>
            </a:pathLst>
          </a:custGeom>
          <a:solidFill>
            <a:srgbClr val="4472C4">
              <a:lumMod val="40000"/>
              <a:lumOff val="60000"/>
            </a:srgbClr>
          </a:solidFill>
          <a:ln w="12700" cap="flat" cmpd="sng" algn="ctr">
            <a:solidFill>
              <a:srgbClr val="44546A">
                <a:lumMod val="20000"/>
                <a:lumOff val="8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smtClean="0">
                <a:ln>
                  <a:noFill/>
                </a:ln>
                <a:solidFill>
                  <a:prstClr val="black"/>
                </a:solidFill>
                <a:effectLst/>
                <a:uLnTx/>
                <a:uFillTx/>
                <a:latin typeface="Calibri" panose="020F0502020204030204"/>
                <a:ea typeface="+mn-ea"/>
                <a:cs typeface="+mn-cs"/>
              </a:rPr>
              <a:t>Dini bayram ve geceler birlik ve beraberlik</a:t>
            </a:r>
          </a:p>
        </p:txBody>
      </p:sp>
      <p:sp>
        <p:nvSpPr>
          <p:cNvPr id="12" name="Serbest Form 11"/>
          <p:cNvSpPr/>
          <p:nvPr/>
        </p:nvSpPr>
        <p:spPr>
          <a:xfrm>
            <a:off x="3347630" y="4047884"/>
            <a:ext cx="8599009" cy="1082056"/>
          </a:xfrm>
          <a:custGeom>
            <a:avLst/>
            <a:gdLst>
              <a:gd name="connsiteX0" fmla="*/ 0 w 8304552"/>
              <a:gd name="connsiteY0" fmla="*/ 0 h 1334124"/>
              <a:gd name="connsiteX1" fmla="*/ 7704945 w 8304552"/>
              <a:gd name="connsiteY1" fmla="*/ 0 h 1334124"/>
              <a:gd name="connsiteX2" fmla="*/ 8304552 w 8304552"/>
              <a:gd name="connsiteY2" fmla="*/ 667062 h 1334124"/>
              <a:gd name="connsiteX3" fmla="*/ 7704945 w 8304552"/>
              <a:gd name="connsiteY3" fmla="*/ 1334124 h 1334124"/>
              <a:gd name="connsiteX4" fmla="*/ 0 w 8304552"/>
              <a:gd name="connsiteY4" fmla="*/ 1334124 h 1334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4552" h="1334124">
                <a:moveTo>
                  <a:pt x="0" y="0"/>
                </a:moveTo>
                <a:lnTo>
                  <a:pt x="7704945" y="0"/>
                </a:lnTo>
                <a:cubicBezTo>
                  <a:pt x="8036099" y="0"/>
                  <a:pt x="8304552" y="298654"/>
                  <a:pt x="8304552" y="667062"/>
                </a:cubicBezTo>
                <a:cubicBezTo>
                  <a:pt x="8304552" y="1035470"/>
                  <a:pt x="8036099" y="1334124"/>
                  <a:pt x="7704945" y="1334124"/>
                </a:cubicBezTo>
                <a:lnTo>
                  <a:pt x="0" y="1334124"/>
                </a:lnTo>
                <a:close/>
              </a:path>
            </a:pathLst>
          </a:custGeom>
          <a:solidFill>
            <a:srgbClr val="F6D8E4"/>
          </a:solidFill>
          <a:ln w="12700" cap="flat" cmpd="sng" algn="ctr">
            <a:solidFill>
              <a:srgbClr val="44546A">
                <a:lumMod val="20000"/>
                <a:lumOff val="8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smtClean="0">
                <a:ln>
                  <a:noFill/>
                </a:ln>
                <a:solidFill>
                  <a:prstClr val="black"/>
                </a:solidFill>
                <a:effectLst/>
                <a:uLnTx/>
                <a:uFillTx/>
                <a:latin typeface="Calibri" panose="020F0502020204030204"/>
                <a:ea typeface="+mn-ea"/>
                <a:cs typeface="+mn-cs"/>
              </a:rPr>
              <a:t>Dinî değerler, emir ve öğütler sayesinde toplumda sevgi, saygı, birlik ve kardeşlik</a:t>
            </a:r>
          </a:p>
        </p:txBody>
      </p:sp>
      <p:sp>
        <p:nvSpPr>
          <p:cNvPr id="13" name="Serbest Form 12"/>
          <p:cNvSpPr/>
          <p:nvPr/>
        </p:nvSpPr>
        <p:spPr>
          <a:xfrm>
            <a:off x="3347629" y="5424650"/>
            <a:ext cx="8599009" cy="1053642"/>
          </a:xfrm>
          <a:custGeom>
            <a:avLst/>
            <a:gdLst>
              <a:gd name="connsiteX0" fmla="*/ 0 w 8304552"/>
              <a:gd name="connsiteY0" fmla="*/ 0 h 1334124"/>
              <a:gd name="connsiteX1" fmla="*/ 7704945 w 8304552"/>
              <a:gd name="connsiteY1" fmla="*/ 0 h 1334124"/>
              <a:gd name="connsiteX2" fmla="*/ 8304552 w 8304552"/>
              <a:gd name="connsiteY2" fmla="*/ 667062 h 1334124"/>
              <a:gd name="connsiteX3" fmla="*/ 7704945 w 8304552"/>
              <a:gd name="connsiteY3" fmla="*/ 1334124 h 1334124"/>
              <a:gd name="connsiteX4" fmla="*/ 0 w 8304552"/>
              <a:gd name="connsiteY4" fmla="*/ 1334124 h 1334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4552" h="1334124">
                <a:moveTo>
                  <a:pt x="0" y="0"/>
                </a:moveTo>
                <a:lnTo>
                  <a:pt x="7704945" y="0"/>
                </a:lnTo>
                <a:cubicBezTo>
                  <a:pt x="8036099" y="0"/>
                  <a:pt x="8304552" y="298654"/>
                  <a:pt x="8304552" y="667062"/>
                </a:cubicBezTo>
                <a:cubicBezTo>
                  <a:pt x="8304552" y="1035470"/>
                  <a:pt x="8036099" y="1334124"/>
                  <a:pt x="7704945" y="1334124"/>
                </a:cubicBezTo>
                <a:lnTo>
                  <a:pt x="0" y="1334124"/>
                </a:lnTo>
                <a:close/>
              </a:path>
            </a:pathLst>
          </a:custGeom>
          <a:solidFill>
            <a:srgbClr val="4472C4">
              <a:lumMod val="60000"/>
              <a:lumOff val="40000"/>
            </a:srgbClr>
          </a:solidFill>
          <a:ln w="12700" cap="flat" cmpd="sng" algn="ctr">
            <a:solidFill>
              <a:srgbClr val="44546A">
                <a:lumMod val="20000"/>
                <a:lumOff val="8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smtClean="0">
                <a:ln>
                  <a:noFill/>
                </a:ln>
                <a:solidFill>
                  <a:prstClr val="black"/>
                </a:solidFill>
                <a:effectLst/>
                <a:uLnTx/>
                <a:uFillTx/>
                <a:latin typeface="Calibri" panose="020F0502020204030204"/>
                <a:ea typeface="+mn-ea"/>
                <a:cs typeface="+mn-cs"/>
              </a:rPr>
              <a:t>Hz. Peygamber (s.a.v.) sevgisi bizleri birbirimize bağlaması </a:t>
            </a:r>
          </a:p>
        </p:txBody>
      </p:sp>
    </p:spTree>
    <p:extLst>
      <p:ext uri="{BB962C8B-B14F-4D97-AF65-F5344CB8AC3E}">
        <p14:creationId xmlns:p14="http://schemas.microsoft.com/office/powerpoint/2010/main" val="1105330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oogle Shape;72;p16"/>
          <p:cNvSpPr/>
          <p:nvPr/>
        </p:nvSpPr>
        <p:spPr>
          <a:xfrm>
            <a:off x="764959" y="1788903"/>
            <a:ext cx="3877379" cy="3022249"/>
          </a:xfrm>
          <a:custGeom>
            <a:avLst/>
            <a:gdLst/>
            <a:ahLst/>
            <a:cxnLst/>
            <a:rect l="l" t="t" r="r" b="b"/>
            <a:pathLst>
              <a:path w="128226" h="55825" extrusionOk="0">
                <a:moveTo>
                  <a:pt x="9484" y="1"/>
                </a:moveTo>
                <a:lnTo>
                  <a:pt x="8790" y="78"/>
                </a:lnTo>
                <a:lnTo>
                  <a:pt x="8097" y="155"/>
                </a:lnTo>
                <a:lnTo>
                  <a:pt x="6786" y="541"/>
                </a:lnTo>
                <a:lnTo>
                  <a:pt x="6092" y="772"/>
                </a:lnTo>
                <a:lnTo>
                  <a:pt x="5475" y="1080"/>
                </a:lnTo>
                <a:lnTo>
                  <a:pt x="5167" y="1235"/>
                </a:lnTo>
                <a:lnTo>
                  <a:pt x="4935" y="1389"/>
                </a:lnTo>
                <a:lnTo>
                  <a:pt x="4318" y="1774"/>
                </a:lnTo>
                <a:lnTo>
                  <a:pt x="3779" y="2160"/>
                </a:lnTo>
                <a:lnTo>
                  <a:pt x="3239" y="2622"/>
                </a:lnTo>
                <a:lnTo>
                  <a:pt x="2776" y="3085"/>
                </a:lnTo>
                <a:lnTo>
                  <a:pt x="2314" y="3625"/>
                </a:lnTo>
                <a:lnTo>
                  <a:pt x="1851" y="4165"/>
                </a:lnTo>
                <a:lnTo>
                  <a:pt x="1466" y="4781"/>
                </a:lnTo>
                <a:lnTo>
                  <a:pt x="1157" y="5321"/>
                </a:lnTo>
                <a:lnTo>
                  <a:pt x="849" y="5938"/>
                </a:lnTo>
                <a:lnTo>
                  <a:pt x="617" y="6632"/>
                </a:lnTo>
                <a:lnTo>
                  <a:pt x="463" y="6940"/>
                </a:lnTo>
                <a:lnTo>
                  <a:pt x="386" y="7249"/>
                </a:lnTo>
                <a:lnTo>
                  <a:pt x="232" y="7943"/>
                </a:lnTo>
                <a:lnTo>
                  <a:pt x="155" y="8637"/>
                </a:lnTo>
                <a:lnTo>
                  <a:pt x="1" y="10024"/>
                </a:lnTo>
                <a:lnTo>
                  <a:pt x="1" y="12646"/>
                </a:lnTo>
                <a:lnTo>
                  <a:pt x="1" y="18043"/>
                </a:lnTo>
                <a:lnTo>
                  <a:pt x="78" y="39478"/>
                </a:lnTo>
                <a:lnTo>
                  <a:pt x="78" y="42177"/>
                </a:lnTo>
                <a:lnTo>
                  <a:pt x="78" y="43488"/>
                </a:lnTo>
                <a:lnTo>
                  <a:pt x="78" y="44182"/>
                </a:lnTo>
                <a:lnTo>
                  <a:pt x="155" y="44876"/>
                </a:lnTo>
                <a:lnTo>
                  <a:pt x="232" y="45570"/>
                </a:lnTo>
                <a:lnTo>
                  <a:pt x="386" y="46263"/>
                </a:lnTo>
                <a:lnTo>
                  <a:pt x="772" y="47497"/>
                </a:lnTo>
                <a:lnTo>
                  <a:pt x="1466" y="48731"/>
                </a:lnTo>
                <a:lnTo>
                  <a:pt x="1774" y="49348"/>
                </a:lnTo>
                <a:lnTo>
                  <a:pt x="2237" y="49887"/>
                </a:lnTo>
                <a:lnTo>
                  <a:pt x="2622" y="50427"/>
                </a:lnTo>
                <a:lnTo>
                  <a:pt x="3162" y="50890"/>
                </a:lnTo>
                <a:lnTo>
                  <a:pt x="3624" y="51352"/>
                </a:lnTo>
                <a:lnTo>
                  <a:pt x="4241" y="51738"/>
                </a:lnTo>
                <a:lnTo>
                  <a:pt x="4781" y="52123"/>
                </a:lnTo>
                <a:lnTo>
                  <a:pt x="5398" y="52509"/>
                </a:lnTo>
                <a:lnTo>
                  <a:pt x="6015" y="52817"/>
                </a:lnTo>
                <a:lnTo>
                  <a:pt x="6632" y="53049"/>
                </a:lnTo>
                <a:lnTo>
                  <a:pt x="6940" y="53126"/>
                </a:lnTo>
                <a:lnTo>
                  <a:pt x="7325" y="53203"/>
                </a:lnTo>
                <a:lnTo>
                  <a:pt x="7942" y="53434"/>
                </a:lnTo>
                <a:lnTo>
                  <a:pt x="8636" y="53511"/>
                </a:lnTo>
                <a:lnTo>
                  <a:pt x="9330" y="53588"/>
                </a:lnTo>
                <a:lnTo>
                  <a:pt x="12029" y="53665"/>
                </a:lnTo>
                <a:lnTo>
                  <a:pt x="54899" y="54745"/>
                </a:lnTo>
                <a:lnTo>
                  <a:pt x="97769" y="55824"/>
                </a:lnTo>
                <a:lnTo>
                  <a:pt x="54899" y="54437"/>
                </a:lnTo>
                <a:lnTo>
                  <a:pt x="12029" y="53203"/>
                </a:lnTo>
                <a:lnTo>
                  <a:pt x="9330" y="53126"/>
                </a:lnTo>
                <a:lnTo>
                  <a:pt x="8019" y="52894"/>
                </a:lnTo>
                <a:lnTo>
                  <a:pt x="7403" y="52817"/>
                </a:lnTo>
                <a:lnTo>
                  <a:pt x="6786" y="52586"/>
                </a:lnTo>
                <a:lnTo>
                  <a:pt x="6169" y="52355"/>
                </a:lnTo>
                <a:lnTo>
                  <a:pt x="5629" y="52046"/>
                </a:lnTo>
                <a:lnTo>
                  <a:pt x="4473" y="51352"/>
                </a:lnTo>
                <a:lnTo>
                  <a:pt x="3470" y="50504"/>
                </a:lnTo>
                <a:lnTo>
                  <a:pt x="2622" y="49579"/>
                </a:lnTo>
                <a:lnTo>
                  <a:pt x="2237" y="49039"/>
                </a:lnTo>
                <a:lnTo>
                  <a:pt x="1851" y="48499"/>
                </a:lnTo>
                <a:lnTo>
                  <a:pt x="1311" y="47343"/>
                </a:lnTo>
                <a:lnTo>
                  <a:pt x="849" y="46109"/>
                </a:lnTo>
                <a:lnTo>
                  <a:pt x="617" y="44798"/>
                </a:lnTo>
                <a:lnTo>
                  <a:pt x="617" y="44182"/>
                </a:lnTo>
                <a:lnTo>
                  <a:pt x="540" y="43488"/>
                </a:lnTo>
                <a:lnTo>
                  <a:pt x="540" y="42177"/>
                </a:lnTo>
                <a:lnTo>
                  <a:pt x="540" y="39478"/>
                </a:lnTo>
                <a:lnTo>
                  <a:pt x="617" y="18043"/>
                </a:lnTo>
                <a:lnTo>
                  <a:pt x="617" y="12646"/>
                </a:lnTo>
                <a:lnTo>
                  <a:pt x="617" y="10024"/>
                </a:lnTo>
                <a:lnTo>
                  <a:pt x="694" y="8714"/>
                </a:lnTo>
                <a:lnTo>
                  <a:pt x="772" y="8020"/>
                </a:lnTo>
                <a:lnTo>
                  <a:pt x="926" y="7403"/>
                </a:lnTo>
                <a:lnTo>
                  <a:pt x="1003" y="7095"/>
                </a:lnTo>
                <a:lnTo>
                  <a:pt x="1157" y="6786"/>
                </a:lnTo>
                <a:lnTo>
                  <a:pt x="1388" y="6169"/>
                </a:lnTo>
                <a:lnTo>
                  <a:pt x="1620" y="5630"/>
                </a:lnTo>
                <a:lnTo>
                  <a:pt x="2005" y="5013"/>
                </a:lnTo>
                <a:lnTo>
                  <a:pt x="2314" y="4473"/>
                </a:lnTo>
                <a:lnTo>
                  <a:pt x="2699" y="4010"/>
                </a:lnTo>
                <a:lnTo>
                  <a:pt x="3162" y="3471"/>
                </a:lnTo>
                <a:lnTo>
                  <a:pt x="3624" y="3085"/>
                </a:lnTo>
                <a:lnTo>
                  <a:pt x="4087" y="2622"/>
                </a:lnTo>
                <a:lnTo>
                  <a:pt x="4627" y="2237"/>
                </a:lnTo>
                <a:lnTo>
                  <a:pt x="5167" y="1929"/>
                </a:lnTo>
                <a:lnTo>
                  <a:pt x="5475" y="1697"/>
                </a:lnTo>
                <a:lnTo>
                  <a:pt x="5783" y="1620"/>
                </a:lnTo>
                <a:lnTo>
                  <a:pt x="6323" y="1312"/>
                </a:lnTo>
                <a:lnTo>
                  <a:pt x="6940" y="1080"/>
                </a:lnTo>
                <a:lnTo>
                  <a:pt x="8251" y="772"/>
                </a:lnTo>
                <a:lnTo>
                  <a:pt x="8868" y="695"/>
                </a:lnTo>
                <a:lnTo>
                  <a:pt x="9484" y="618"/>
                </a:lnTo>
                <a:lnTo>
                  <a:pt x="29609" y="618"/>
                </a:lnTo>
                <a:lnTo>
                  <a:pt x="115426" y="541"/>
                </a:lnTo>
                <a:lnTo>
                  <a:pt x="118742" y="541"/>
                </a:lnTo>
                <a:lnTo>
                  <a:pt x="119359" y="618"/>
                </a:lnTo>
                <a:lnTo>
                  <a:pt x="120053" y="695"/>
                </a:lnTo>
                <a:lnTo>
                  <a:pt x="120669" y="849"/>
                </a:lnTo>
                <a:lnTo>
                  <a:pt x="121286" y="1003"/>
                </a:lnTo>
                <a:lnTo>
                  <a:pt x="121903" y="1235"/>
                </a:lnTo>
                <a:lnTo>
                  <a:pt x="122520" y="1466"/>
                </a:lnTo>
                <a:lnTo>
                  <a:pt x="123060" y="1774"/>
                </a:lnTo>
                <a:lnTo>
                  <a:pt x="124139" y="2545"/>
                </a:lnTo>
                <a:lnTo>
                  <a:pt x="125141" y="3394"/>
                </a:lnTo>
                <a:lnTo>
                  <a:pt x="125604" y="3933"/>
                </a:lnTo>
                <a:lnTo>
                  <a:pt x="125990" y="4396"/>
                </a:lnTo>
                <a:lnTo>
                  <a:pt x="126684" y="5552"/>
                </a:lnTo>
                <a:lnTo>
                  <a:pt x="126992" y="6092"/>
                </a:lnTo>
                <a:lnTo>
                  <a:pt x="127223" y="6709"/>
                </a:lnTo>
                <a:lnTo>
                  <a:pt x="127609" y="7943"/>
                </a:lnTo>
                <a:lnTo>
                  <a:pt x="127763" y="9253"/>
                </a:lnTo>
                <a:lnTo>
                  <a:pt x="127763" y="10564"/>
                </a:lnTo>
                <a:lnTo>
                  <a:pt x="127840" y="13263"/>
                </a:lnTo>
                <a:lnTo>
                  <a:pt x="127840" y="34698"/>
                </a:lnTo>
                <a:lnTo>
                  <a:pt x="127840" y="40095"/>
                </a:lnTo>
                <a:lnTo>
                  <a:pt x="127840" y="42794"/>
                </a:lnTo>
                <a:lnTo>
                  <a:pt x="127840" y="44105"/>
                </a:lnTo>
                <a:lnTo>
                  <a:pt x="127840" y="44798"/>
                </a:lnTo>
                <a:lnTo>
                  <a:pt x="127763" y="45415"/>
                </a:lnTo>
                <a:lnTo>
                  <a:pt x="127377" y="46726"/>
                </a:lnTo>
                <a:lnTo>
                  <a:pt x="127223" y="47343"/>
                </a:lnTo>
                <a:lnTo>
                  <a:pt x="126915" y="47960"/>
                </a:lnTo>
                <a:lnTo>
                  <a:pt x="126606" y="48499"/>
                </a:lnTo>
                <a:lnTo>
                  <a:pt x="126221" y="49116"/>
                </a:lnTo>
                <a:lnTo>
                  <a:pt x="125835" y="49656"/>
                </a:lnTo>
                <a:lnTo>
                  <a:pt x="125450" y="50119"/>
                </a:lnTo>
                <a:lnTo>
                  <a:pt x="124987" y="50581"/>
                </a:lnTo>
                <a:lnTo>
                  <a:pt x="124448" y="51044"/>
                </a:lnTo>
                <a:lnTo>
                  <a:pt x="123985" y="51429"/>
                </a:lnTo>
                <a:lnTo>
                  <a:pt x="123676" y="51661"/>
                </a:lnTo>
                <a:lnTo>
                  <a:pt x="123368" y="51815"/>
                </a:lnTo>
                <a:lnTo>
                  <a:pt x="122828" y="52200"/>
                </a:lnTo>
                <a:lnTo>
                  <a:pt x="122211" y="52432"/>
                </a:lnTo>
                <a:lnTo>
                  <a:pt x="120978" y="52894"/>
                </a:lnTo>
                <a:lnTo>
                  <a:pt x="120361" y="53049"/>
                </a:lnTo>
                <a:lnTo>
                  <a:pt x="119667" y="53203"/>
                </a:lnTo>
                <a:lnTo>
                  <a:pt x="119359" y="53203"/>
                </a:lnTo>
                <a:lnTo>
                  <a:pt x="119050" y="53280"/>
                </a:lnTo>
                <a:lnTo>
                  <a:pt x="118356" y="53280"/>
                </a:lnTo>
                <a:lnTo>
                  <a:pt x="115658" y="53203"/>
                </a:lnTo>
                <a:lnTo>
                  <a:pt x="110337" y="52894"/>
                </a:lnTo>
                <a:lnTo>
                  <a:pt x="99620" y="52432"/>
                </a:lnTo>
                <a:lnTo>
                  <a:pt x="110337" y="52972"/>
                </a:lnTo>
                <a:lnTo>
                  <a:pt x="115658" y="53280"/>
                </a:lnTo>
                <a:lnTo>
                  <a:pt x="118356" y="53434"/>
                </a:lnTo>
                <a:lnTo>
                  <a:pt x="119050" y="53357"/>
                </a:lnTo>
                <a:lnTo>
                  <a:pt x="119744" y="53357"/>
                </a:lnTo>
                <a:lnTo>
                  <a:pt x="120361" y="53203"/>
                </a:lnTo>
                <a:lnTo>
                  <a:pt x="121055" y="53049"/>
                </a:lnTo>
                <a:lnTo>
                  <a:pt x="122289" y="52586"/>
                </a:lnTo>
                <a:lnTo>
                  <a:pt x="122905" y="52278"/>
                </a:lnTo>
                <a:lnTo>
                  <a:pt x="123522" y="51969"/>
                </a:lnTo>
                <a:lnTo>
                  <a:pt x="123754" y="51815"/>
                </a:lnTo>
                <a:lnTo>
                  <a:pt x="124062" y="51584"/>
                </a:lnTo>
                <a:lnTo>
                  <a:pt x="124602" y="51198"/>
                </a:lnTo>
                <a:lnTo>
                  <a:pt x="125064" y="50735"/>
                </a:lnTo>
                <a:lnTo>
                  <a:pt x="125604" y="50273"/>
                </a:lnTo>
                <a:lnTo>
                  <a:pt x="125990" y="49733"/>
                </a:lnTo>
                <a:lnTo>
                  <a:pt x="126452" y="49193"/>
                </a:lnTo>
                <a:lnTo>
                  <a:pt x="126761" y="48654"/>
                </a:lnTo>
                <a:lnTo>
                  <a:pt x="127069" y="48037"/>
                </a:lnTo>
                <a:lnTo>
                  <a:pt x="127377" y="47420"/>
                </a:lnTo>
                <a:lnTo>
                  <a:pt x="127609" y="46803"/>
                </a:lnTo>
                <a:lnTo>
                  <a:pt x="127917" y="45492"/>
                </a:lnTo>
                <a:lnTo>
                  <a:pt x="128071" y="44798"/>
                </a:lnTo>
                <a:lnTo>
                  <a:pt x="128071" y="44105"/>
                </a:lnTo>
                <a:lnTo>
                  <a:pt x="128149" y="42794"/>
                </a:lnTo>
                <a:lnTo>
                  <a:pt x="128149" y="40095"/>
                </a:lnTo>
                <a:lnTo>
                  <a:pt x="128149" y="34698"/>
                </a:lnTo>
                <a:lnTo>
                  <a:pt x="128149" y="13263"/>
                </a:lnTo>
                <a:lnTo>
                  <a:pt x="128226" y="10564"/>
                </a:lnTo>
                <a:lnTo>
                  <a:pt x="128149" y="9253"/>
                </a:lnTo>
                <a:lnTo>
                  <a:pt x="127994" y="7866"/>
                </a:lnTo>
                <a:lnTo>
                  <a:pt x="127609" y="6555"/>
                </a:lnTo>
                <a:lnTo>
                  <a:pt x="127377" y="5938"/>
                </a:lnTo>
                <a:lnTo>
                  <a:pt x="127069" y="5321"/>
                </a:lnTo>
                <a:lnTo>
                  <a:pt x="126298" y="4165"/>
                </a:lnTo>
                <a:lnTo>
                  <a:pt x="125913" y="3625"/>
                </a:lnTo>
                <a:lnTo>
                  <a:pt x="125450" y="3085"/>
                </a:lnTo>
                <a:lnTo>
                  <a:pt x="124987" y="2622"/>
                </a:lnTo>
                <a:lnTo>
                  <a:pt x="124448" y="2160"/>
                </a:lnTo>
                <a:lnTo>
                  <a:pt x="123908" y="1774"/>
                </a:lnTo>
                <a:lnTo>
                  <a:pt x="123291" y="1389"/>
                </a:lnTo>
                <a:lnTo>
                  <a:pt x="122674" y="1080"/>
                </a:lnTo>
                <a:lnTo>
                  <a:pt x="122057" y="849"/>
                </a:lnTo>
                <a:lnTo>
                  <a:pt x="121440" y="618"/>
                </a:lnTo>
                <a:lnTo>
                  <a:pt x="120746" y="386"/>
                </a:lnTo>
                <a:lnTo>
                  <a:pt x="120130" y="232"/>
                </a:lnTo>
                <a:lnTo>
                  <a:pt x="119436" y="155"/>
                </a:lnTo>
                <a:lnTo>
                  <a:pt x="118742" y="78"/>
                </a:lnTo>
                <a:lnTo>
                  <a:pt x="115426" y="78"/>
                </a:lnTo>
                <a:lnTo>
                  <a:pt x="29609"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29" name="Google Shape;75;p16"/>
          <p:cNvSpPr/>
          <p:nvPr/>
        </p:nvSpPr>
        <p:spPr>
          <a:xfrm>
            <a:off x="4664429" y="2678434"/>
            <a:ext cx="1593849" cy="894425"/>
          </a:xfrm>
          <a:custGeom>
            <a:avLst/>
            <a:gdLst/>
            <a:ahLst/>
            <a:cxnLst/>
            <a:rect l="l" t="t" r="r" b="b"/>
            <a:pathLst>
              <a:path w="53357" h="35777" extrusionOk="0">
                <a:moveTo>
                  <a:pt x="33926" y="0"/>
                </a:moveTo>
                <a:lnTo>
                  <a:pt x="33926" y="5244"/>
                </a:lnTo>
                <a:lnTo>
                  <a:pt x="11103" y="5244"/>
                </a:lnTo>
                <a:lnTo>
                  <a:pt x="10641" y="5321"/>
                </a:lnTo>
                <a:lnTo>
                  <a:pt x="9330" y="5706"/>
                </a:lnTo>
                <a:lnTo>
                  <a:pt x="8559" y="5937"/>
                </a:lnTo>
                <a:lnTo>
                  <a:pt x="7556" y="6323"/>
                </a:lnTo>
                <a:lnTo>
                  <a:pt x="6554" y="6786"/>
                </a:lnTo>
                <a:lnTo>
                  <a:pt x="5552" y="7402"/>
                </a:lnTo>
                <a:lnTo>
                  <a:pt x="4549" y="8096"/>
                </a:lnTo>
                <a:lnTo>
                  <a:pt x="3547" y="8945"/>
                </a:lnTo>
                <a:lnTo>
                  <a:pt x="2545" y="9870"/>
                </a:lnTo>
                <a:lnTo>
                  <a:pt x="2159" y="10410"/>
                </a:lnTo>
                <a:lnTo>
                  <a:pt x="1696" y="10949"/>
                </a:lnTo>
                <a:lnTo>
                  <a:pt x="1388" y="11566"/>
                </a:lnTo>
                <a:lnTo>
                  <a:pt x="1002" y="12183"/>
                </a:lnTo>
                <a:lnTo>
                  <a:pt x="694" y="12877"/>
                </a:lnTo>
                <a:lnTo>
                  <a:pt x="463" y="13648"/>
                </a:lnTo>
                <a:lnTo>
                  <a:pt x="309" y="14419"/>
                </a:lnTo>
                <a:lnTo>
                  <a:pt x="154" y="15190"/>
                </a:lnTo>
                <a:lnTo>
                  <a:pt x="0" y="16038"/>
                </a:lnTo>
                <a:lnTo>
                  <a:pt x="0" y="16963"/>
                </a:lnTo>
                <a:lnTo>
                  <a:pt x="0" y="32076"/>
                </a:lnTo>
                <a:lnTo>
                  <a:pt x="0" y="35777"/>
                </a:lnTo>
                <a:lnTo>
                  <a:pt x="154" y="35314"/>
                </a:lnTo>
                <a:lnTo>
                  <a:pt x="540" y="34003"/>
                </a:lnTo>
                <a:lnTo>
                  <a:pt x="925" y="33155"/>
                </a:lnTo>
                <a:lnTo>
                  <a:pt x="1311" y="32153"/>
                </a:lnTo>
                <a:lnTo>
                  <a:pt x="1851" y="31151"/>
                </a:lnTo>
                <a:lnTo>
                  <a:pt x="2545" y="30071"/>
                </a:lnTo>
                <a:lnTo>
                  <a:pt x="3316" y="28992"/>
                </a:lnTo>
                <a:lnTo>
                  <a:pt x="4241" y="27989"/>
                </a:lnTo>
                <a:lnTo>
                  <a:pt x="5320" y="26987"/>
                </a:lnTo>
                <a:lnTo>
                  <a:pt x="5860" y="26601"/>
                </a:lnTo>
                <a:lnTo>
                  <a:pt x="6477" y="26139"/>
                </a:lnTo>
                <a:lnTo>
                  <a:pt x="7171" y="25753"/>
                </a:lnTo>
                <a:lnTo>
                  <a:pt x="7865" y="25445"/>
                </a:lnTo>
                <a:lnTo>
                  <a:pt x="8636" y="25136"/>
                </a:lnTo>
                <a:lnTo>
                  <a:pt x="9407" y="24828"/>
                </a:lnTo>
                <a:lnTo>
                  <a:pt x="10178" y="24674"/>
                </a:lnTo>
                <a:lnTo>
                  <a:pt x="11103" y="24520"/>
                </a:lnTo>
                <a:lnTo>
                  <a:pt x="12028" y="24365"/>
                </a:lnTo>
                <a:lnTo>
                  <a:pt x="33926" y="24365"/>
                </a:lnTo>
                <a:lnTo>
                  <a:pt x="33926" y="29608"/>
                </a:lnTo>
                <a:lnTo>
                  <a:pt x="53357" y="14496"/>
                </a:lnTo>
                <a:lnTo>
                  <a:pt x="33926" y="0"/>
                </a:lnTo>
                <a:close/>
              </a:path>
            </a:pathLst>
          </a:custGeom>
          <a:solidFill>
            <a:srgbClr val="B8D3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30" name="Google Shape;76;p16"/>
          <p:cNvSpPr/>
          <p:nvPr/>
        </p:nvSpPr>
        <p:spPr>
          <a:xfrm>
            <a:off x="4632523" y="2672659"/>
            <a:ext cx="1655735" cy="900200"/>
          </a:xfrm>
          <a:custGeom>
            <a:avLst/>
            <a:gdLst/>
            <a:ahLst/>
            <a:cxnLst/>
            <a:rect l="l" t="t" r="r" b="b"/>
            <a:pathLst>
              <a:path w="53665" h="36008" extrusionOk="0">
                <a:moveTo>
                  <a:pt x="33849" y="0"/>
                </a:moveTo>
                <a:lnTo>
                  <a:pt x="33849" y="231"/>
                </a:lnTo>
                <a:lnTo>
                  <a:pt x="33849" y="5321"/>
                </a:lnTo>
                <a:lnTo>
                  <a:pt x="33849" y="5321"/>
                </a:lnTo>
                <a:lnTo>
                  <a:pt x="11180" y="5397"/>
                </a:lnTo>
                <a:lnTo>
                  <a:pt x="10178" y="5629"/>
                </a:lnTo>
                <a:lnTo>
                  <a:pt x="9175" y="5937"/>
                </a:lnTo>
                <a:lnTo>
                  <a:pt x="8250" y="6246"/>
                </a:lnTo>
                <a:lnTo>
                  <a:pt x="7248" y="6631"/>
                </a:lnTo>
                <a:lnTo>
                  <a:pt x="6323" y="7094"/>
                </a:lnTo>
                <a:lnTo>
                  <a:pt x="5474" y="7633"/>
                </a:lnTo>
                <a:lnTo>
                  <a:pt x="4626" y="8250"/>
                </a:lnTo>
                <a:lnTo>
                  <a:pt x="3778" y="8867"/>
                </a:lnTo>
                <a:lnTo>
                  <a:pt x="3084" y="9561"/>
                </a:lnTo>
                <a:lnTo>
                  <a:pt x="2390" y="10332"/>
                </a:lnTo>
                <a:lnTo>
                  <a:pt x="1773" y="11180"/>
                </a:lnTo>
                <a:lnTo>
                  <a:pt x="1234" y="12028"/>
                </a:lnTo>
                <a:lnTo>
                  <a:pt x="771" y="12954"/>
                </a:lnTo>
                <a:lnTo>
                  <a:pt x="463" y="13956"/>
                </a:lnTo>
                <a:lnTo>
                  <a:pt x="231" y="14958"/>
                </a:lnTo>
                <a:lnTo>
                  <a:pt x="77" y="15961"/>
                </a:lnTo>
                <a:lnTo>
                  <a:pt x="0" y="16963"/>
                </a:lnTo>
                <a:lnTo>
                  <a:pt x="0" y="17965"/>
                </a:lnTo>
                <a:lnTo>
                  <a:pt x="0" y="20047"/>
                </a:lnTo>
                <a:lnTo>
                  <a:pt x="77" y="24134"/>
                </a:lnTo>
                <a:lnTo>
                  <a:pt x="154" y="20047"/>
                </a:lnTo>
                <a:lnTo>
                  <a:pt x="154" y="17965"/>
                </a:lnTo>
                <a:lnTo>
                  <a:pt x="154" y="16963"/>
                </a:lnTo>
                <a:lnTo>
                  <a:pt x="231" y="15961"/>
                </a:lnTo>
                <a:lnTo>
                  <a:pt x="386" y="14958"/>
                </a:lnTo>
                <a:lnTo>
                  <a:pt x="617" y="13956"/>
                </a:lnTo>
                <a:lnTo>
                  <a:pt x="925" y="13031"/>
                </a:lnTo>
                <a:lnTo>
                  <a:pt x="1388" y="12105"/>
                </a:lnTo>
                <a:lnTo>
                  <a:pt x="1851" y="11257"/>
                </a:lnTo>
                <a:lnTo>
                  <a:pt x="2467" y="10409"/>
                </a:lnTo>
                <a:lnTo>
                  <a:pt x="3161" y="9638"/>
                </a:lnTo>
                <a:lnTo>
                  <a:pt x="3932" y="8944"/>
                </a:lnTo>
                <a:lnTo>
                  <a:pt x="4703" y="8327"/>
                </a:lnTo>
                <a:lnTo>
                  <a:pt x="5552" y="7788"/>
                </a:lnTo>
                <a:lnTo>
                  <a:pt x="6400" y="7248"/>
                </a:lnTo>
                <a:lnTo>
                  <a:pt x="7325" y="6862"/>
                </a:lnTo>
                <a:lnTo>
                  <a:pt x="8250" y="6400"/>
                </a:lnTo>
                <a:lnTo>
                  <a:pt x="9253" y="6091"/>
                </a:lnTo>
                <a:lnTo>
                  <a:pt x="10178" y="5783"/>
                </a:lnTo>
                <a:lnTo>
                  <a:pt x="11180" y="5552"/>
                </a:lnTo>
                <a:lnTo>
                  <a:pt x="34003" y="5629"/>
                </a:lnTo>
                <a:lnTo>
                  <a:pt x="34157" y="5629"/>
                </a:lnTo>
                <a:lnTo>
                  <a:pt x="34157" y="5475"/>
                </a:lnTo>
                <a:lnTo>
                  <a:pt x="34157" y="483"/>
                </a:lnTo>
                <a:lnTo>
                  <a:pt x="34157" y="483"/>
                </a:lnTo>
                <a:lnTo>
                  <a:pt x="43641" y="7633"/>
                </a:lnTo>
                <a:lnTo>
                  <a:pt x="53255" y="14729"/>
                </a:lnTo>
                <a:lnTo>
                  <a:pt x="53255" y="14729"/>
                </a:lnTo>
                <a:lnTo>
                  <a:pt x="34080" y="29642"/>
                </a:lnTo>
                <a:lnTo>
                  <a:pt x="34080" y="29642"/>
                </a:lnTo>
                <a:lnTo>
                  <a:pt x="34080" y="24596"/>
                </a:lnTo>
                <a:lnTo>
                  <a:pt x="34080" y="24519"/>
                </a:lnTo>
                <a:lnTo>
                  <a:pt x="12954" y="24519"/>
                </a:lnTo>
                <a:lnTo>
                  <a:pt x="11720" y="24596"/>
                </a:lnTo>
                <a:lnTo>
                  <a:pt x="10486" y="24751"/>
                </a:lnTo>
                <a:lnTo>
                  <a:pt x="9253" y="25059"/>
                </a:lnTo>
                <a:lnTo>
                  <a:pt x="8096" y="25522"/>
                </a:lnTo>
                <a:lnTo>
                  <a:pt x="7017" y="26061"/>
                </a:lnTo>
                <a:lnTo>
                  <a:pt x="5937" y="26755"/>
                </a:lnTo>
                <a:lnTo>
                  <a:pt x="5012" y="27526"/>
                </a:lnTo>
                <a:lnTo>
                  <a:pt x="4087" y="28374"/>
                </a:lnTo>
                <a:lnTo>
                  <a:pt x="3316" y="29377"/>
                </a:lnTo>
                <a:lnTo>
                  <a:pt x="3316" y="29377"/>
                </a:lnTo>
                <a:lnTo>
                  <a:pt x="4164" y="28452"/>
                </a:lnTo>
                <a:lnTo>
                  <a:pt x="5012" y="27603"/>
                </a:lnTo>
                <a:lnTo>
                  <a:pt x="6014" y="26832"/>
                </a:lnTo>
                <a:lnTo>
                  <a:pt x="7017" y="26138"/>
                </a:lnTo>
                <a:lnTo>
                  <a:pt x="8173" y="25599"/>
                </a:lnTo>
                <a:lnTo>
                  <a:pt x="9330" y="25213"/>
                </a:lnTo>
                <a:lnTo>
                  <a:pt x="10486" y="24905"/>
                </a:lnTo>
                <a:lnTo>
                  <a:pt x="11720" y="24751"/>
                </a:lnTo>
                <a:lnTo>
                  <a:pt x="12954" y="24673"/>
                </a:lnTo>
                <a:lnTo>
                  <a:pt x="33926" y="24673"/>
                </a:lnTo>
                <a:lnTo>
                  <a:pt x="33926" y="29839"/>
                </a:lnTo>
                <a:lnTo>
                  <a:pt x="33926" y="30071"/>
                </a:lnTo>
                <a:lnTo>
                  <a:pt x="34080" y="29917"/>
                </a:lnTo>
                <a:lnTo>
                  <a:pt x="53511" y="14804"/>
                </a:lnTo>
                <a:lnTo>
                  <a:pt x="53665" y="14727"/>
                </a:lnTo>
                <a:lnTo>
                  <a:pt x="53511" y="14650"/>
                </a:lnTo>
                <a:lnTo>
                  <a:pt x="43795" y="7325"/>
                </a:lnTo>
                <a:lnTo>
                  <a:pt x="34080" y="154"/>
                </a:lnTo>
                <a:lnTo>
                  <a:pt x="33849" y="0"/>
                </a:lnTo>
                <a:close/>
                <a:moveTo>
                  <a:pt x="3316" y="29377"/>
                </a:moveTo>
                <a:lnTo>
                  <a:pt x="2544" y="30379"/>
                </a:lnTo>
                <a:lnTo>
                  <a:pt x="1928" y="31382"/>
                </a:lnTo>
                <a:lnTo>
                  <a:pt x="1311" y="32538"/>
                </a:lnTo>
                <a:lnTo>
                  <a:pt x="848" y="33618"/>
                </a:lnTo>
                <a:lnTo>
                  <a:pt x="386" y="34851"/>
                </a:lnTo>
                <a:lnTo>
                  <a:pt x="77" y="36008"/>
                </a:lnTo>
                <a:lnTo>
                  <a:pt x="77" y="36008"/>
                </a:lnTo>
                <a:lnTo>
                  <a:pt x="463" y="34851"/>
                </a:lnTo>
                <a:lnTo>
                  <a:pt x="848" y="33695"/>
                </a:lnTo>
                <a:lnTo>
                  <a:pt x="1388" y="32538"/>
                </a:lnTo>
                <a:lnTo>
                  <a:pt x="1928" y="31459"/>
                </a:lnTo>
                <a:lnTo>
                  <a:pt x="2622" y="30379"/>
                </a:lnTo>
                <a:lnTo>
                  <a:pt x="3316" y="29377"/>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2" name="Dikdörtgen 1"/>
          <p:cNvSpPr/>
          <p:nvPr/>
        </p:nvSpPr>
        <p:spPr>
          <a:xfrm>
            <a:off x="814927" y="2412598"/>
            <a:ext cx="3813344" cy="138499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Arial"/>
                <a:ea typeface="맑은 고딕"/>
                <a:cs typeface="+mn-cs"/>
              </a:rPr>
              <a:t>Namaz ibadeti birlik ve beraberliği pekiştiren bir ibadettir.</a:t>
            </a:r>
            <a:endParaRPr kumimoji="0" lang="tr-TR" sz="2800" b="0" i="0" u="none" strike="noStrike" kern="1200" cap="none" spc="0" normalizeH="0" baseline="0" noProof="0" dirty="0">
              <a:ln>
                <a:noFill/>
              </a:ln>
              <a:solidFill>
                <a:prstClr val="black"/>
              </a:solidFill>
              <a:effectLst/>
              <a:uLnTx/>
              <a:uFillTx/>
              <a:latin typeface="Arial"/>
              <a:ea typeface="맑은 고딕"/>
              <a:cs typeface="+mn-cs"/>
            </a:endParaRPr>
          </a:p>
        </p:txBody>
      </p:sp>
      <p:pic>
        <p:nvPicPr>
          <p:cNvPr id="38" name="Resim 37"/>
          <p:cNvPicPr>
            <a:picLocks noChangeAspect="1"/>
          </p:cNvPicPr>
          <p:nvPr/>
        </p:nvPicPr>
        <p:blipFill rotWithShape="1">
          <a:blip r:embed="rId2"/>
          <a:srcRect l="19661" b="662"/>
          <a:stretch/>
        </p:blipFill>
        <p:spPr>
          <a:xfrm>
            <a:off x="6408178" y="883909"/>
            <a:ext cx="5451453" cy="4495946"/>
          </a:xfrm>
          <a:prstGeom prst="rect">
            <a:avLst/>
          </a:prstGeom>
        </p:spPr>
      </p:pic>
    </p:spTree>
    <p:extLst>
      <p:ext uri="{BB962C8B-B14F-4D97-AF65-F5344CB8AC3E}">
        <p14:creationId xmlns:p14="http://schemas.microsoft.com/office/powerpoint/2010/main" val="113834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0"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oogle Shape;72;p16"/>
          <p:cNvSpPr/>
          <p:nvPr/>
        </p:nvSpPr>
        <p:spPr>
          <a:xfrm>
            <a:off x="202253" y="1662293"/>
            <a:ext cx="4452078" cy="3327817"/>
          </a:xfrm>
          <a:custGeom>
            <a:avLst/>
            <a:gdLst/>
            <a:ahLst/>
            <a:cxnLst/>
            <a:rect l="l" t="t" r="r" b="b"/>
            <a:pathLst>
              <a:path w="128226" h="55825" extrusionOk="0">
                <a:moveTo>
                  <a:pt x="9484" y="1"/>
                </a:moveTo>
                <a:lnTo>
                  <a:pt x="8790" y="78"/>
                </a:lnTo>
                <a:lnTo>
                  <a:pt x="8097" y="155"/>
                </a:lnTo>
                <a:lnTo>
                  <a:pt x="6786" y="541"/>
                </a:lnTo>
                <a:lnTo>
                  <a:pt x="6092" y="772"/>
                </a:lnTo>
                <a:lnTo>
                  <a:pt x="5475" y="1080"/>
                </a:lnTo>
                <a:lnTo>
                  <a:pt x="5167" y="1235"/>
                </a:lnTo>
                <a:lnTo>
                  <a:pt x="4935" y="1389"/>
                </a:lnTo>
                <a:lnTo>
                  <a:pt x="4318" y="1774"/>
                </a:lnTo>
                <a:lnTo>
                  <a:pt x="3779" y="2160"/>
                </a:lnTo>
                <a:lnTo>
                  <a:pt x="3239" y="2622"/>
                </a:lnTo>
                <a:lnTo>
                  <a:pt x="2776" y="3085"/>
                </a:lnTo>
                <a:lnTo>
                  <a:pt x="2314" y="3625"/>
                </a:lnTo>
                <a:lnTo>
                  <a:pt x="1851" y="4165"/>
                </a:lnTo>
                <a:lnTo>
                  <a:pt x="1466" y="4781"/>
                </a:lnTo>
                <a:lnTo>
                  <a:pt x="1157" y="5321"/>
                </a:lnTo>
                <a:lnTo>
                  <a:pt x="849" y="5938"/>
                </a:lnTo>
                <a:lnTo>
                  <a:pt x="617" y="6632"/>
                </a:lnTo>
                <a:lnTo>
                  <a:pt x="463" y="6940"/>
                </a:lnTo>
                <a:lnTo>
                  <a:pt x="386" y="7249"/>
                </a:lnTo>
                <a:lnTo>
                  <a:pt x="232" y="7943"/>
                </a:lnTo>
                <a:lnTo>
                  <a:pt x="155" y="8637"/>
                </a:lnTo>
                <a:lnTo>
                  <a:pt x="1" y="10024"/>
                </a:lnTo>
                <a:lnTo>
                  <a:pt x="1" y="12646"/>
                </a:lnTo>
                <a:lnTo>
                  <a:pt x="1" y="18043"/>
                </a:lnTo>
                <a:lnTo>
                  <a:pt x="78" y="39478"/>
                </a:lnTo>
                <a:lnTo>
                  <a:pt x="78" y="42177"/>
                </a:lnTo>
                <a:lnTo>
                  <a:pt x="78" y="43488"/>
                </a:lnTo>
                <a:lnTo>
                  <a:pt x="78" y="44182"/>
                </a:lnTo>
                <a:lnTo>
                  <a:pt x="155" y="44876"/>
                </a:lnTo>
                <a:lnTo>
                  <a:pt x="232" y="45570"/>
                </a:lnTo>
                <a:lnTo>
                  <a:pt x="386" y="46263"/>
                </a:lnTo>
                <a:lnTo>
                  <a:pt x="772" y="47497"/>
                </a:lnTo>
                <a:lnTo>
                  <a:pt x="1466" y="48731"/>
                </a:lnTo>
                <a:lnTo>
                  <a:pt x="1774" y="49348"/>
                </a:lnTo>
                <a:lnTo>
                  <a:pt x="2237" y="49887"/>
                </a:lnTo>
                <a:lnTo>
                  <a:pt x="2622" y="50427"/>
                </a:lnTo>
                <a:lnTo>
                  <a:pt x="3162" y="50890"/>
                </a:lnTo>
                <a:lnTo>
                  <a:pt x="3624" y="51352"/>
                </a:lnTo>
                <a:lnTo>
                  <a:pt x="4241" y="51738"/>
                </a:lnTo>
                <a:lnTo>
                  <a:pt x="4781" y="52123"/>
                </a:lnTo>
                <a:lnTo>
                  <a:pt x="5398" y="52509"/>
                </a:lnTo>
                <a:lnTo>
                  <a:pt x="6015" y="52817"/>
                </a:lnTo>
                <a:lnTo>
                  <a:pt x="6632" y="53049"/>
                </a:lnTo>
                <a:lnTo>
                  <a:pt x="6940" y="53126"/>
                </a:lnTo>
                <a:lnTo>
                  <a:pt x="7325" y="53203"/>
                </a:lnTo>
                <a:lnTo>
                  <a:pt x="7942" y="53434"/>
                </a:lnTo>
                <a:lnTo>
                  <a:pt x="8636" y="53511"/>
                </a:lnTo>
                <a:lnTo>
                  <a:pt x="9330" y="53588"/>
                </a:lnTo>
                <a:lnTo>
                  <a:pt x="12029" y="53665"/>
                </a:lnTo>
                <a:lnTo>
                  <a:pt x="54899" y="54745"/>
                </a:lnTo>
                <a:lnTo>
                  <a:pt x="97769" y="55824"/>
                </a:lnTo>
                <a:lnTo>
                  <a:pt x="54899" y="54437"/>
                </a:lnTo>
                <a:lnTo>
                  <a:pt x="12029" y="53203"/>
                </a:lnTo>
                <a:lnTo>
                  <a:pt x="9330" y="53126"/>
                </a:lnTo>
                <a:lnTo>
                  <a:pt x="8019" y="52894"/>
                </a:lnTo>
                <a:lnTo>
                  <a:pt x="7403" y="52817"/>
                </a:lnTo>
                <a:lnTo>
                  <a:pt x="6786" y="52586"/>
                </a:lnTo>
                <a:lnTo>
                  <a:pt x="6169" y="52355"/>
                </a:lnTo>
                <a:lnTo>
                  <a:pt x="5629" y="52046"/>
                </a:lnTo>
                <a:lnTo>
                  <a:pt x="4473" y="51352"/>
                </a:lnTo>
                <a:lnTo>
                  <a:pt x="3470" y="50504"/>
                </a:lnTo>
                <a:lnTo>
                  <a:pt x="2622" y="49579"/>
                </a:lnTo>
                <a:lnTo>
                  <a:pt x="2237" y="49039"/>
                </a:lnTo>
                <a:lnTo>
                  <a:pt x="1851" y="48499"/>
                </a:lnTo>
                <a:lnTo>
                  <a:pt x="1311" y="47343"/>
                </a:lnTo>
                <a:lnTo>
                  <a:pt x="849" y="46109"/>
                </a:lnTo>
                <a:lnTo>
                  <a:pt x="617" y="44798"/>
                </a:lnTo>
                <a:lnTo>
                  <a:pt x="617" y="44182"/>
                </a:lnTo>
                <a:lnTo>
                  <a:pt x="540" y="43488"/>
                </a:lnTo>
                <a:lnTo>
                  <a:pt x="540" y="42177"/>
                </a:lnTo>
                <a:lnTo>
                  <a:pt x="540" y="39478"/>
                </a:lnTo>
                <a:lnTo>
                  <a:pt x="617" y="18043"/>
                </a:lnTo>
                <a:lnTo>
                  <a:pt x="617" y="12646"/>
                </a:lnTo>
                <a:lnTo>
                  <a:pt x="617" y="10024"/>
                </a:lnTo>
                <a:lnTo>
                  <a:pt x="694" y="8714"/>
                </a:lnTo>
                <a:lnTo>
                  <a:pt x="772" y="8020"/>
                </a:lnTo>
                <a:lnTo>
                  <a:pt x="926" y="7403"/>
                </a:lnTo>
                <a:lnTo>
                  <a:pt x="1003" y="7095"/>
                </a:lnTo>
                <a:lnTo>
                  <a:pt x="1157" y="6786"/>
                </a:lnTo>
                <a:lnTo>
                  <a:pt x="1388" y="6169"/>
                </a:lnTo>
                <a:lnTo>
                  <a:pt x="1620" y="5630"/>
                </a:lnTo>
                <a:lnTo>
                  <a:pt x="2005" y="5013"/>
                </a:lnTo>
                <a:lnTo>
                  <a:pt x="2314" y="4473"/>
                </a:lnTo>
                <a:lnTo>
                  <a:pt x="2699" y="4010"/>
                </a:lnTo>
                <a:lnTo>
                  <a:pt x="3162" y="3471"/>
                </a:lnTo>
                <a:lnTo>
                  <a:pt x="3624" y="3085"/>
                </a:lnTo>
                <a:lnTo>
                  <a:pt x="4087" y="2622"/>
                </a:lnTo>
                <a:lnTo>
                  <a:pt x="4627" y="2237"/>
                </a:lnTo>
                <a:lnTo>
                  <a:pt x="5167" y="1929"/>
                </a:lnTo>
                <a:lnTo>
                  <a:pt x="5475" y="1697"/>
                </a:lnTo>
                <a:lnTo>
                  <a:pt x="5783" y="1620"/>
                </a:lnTo>
                <a:lnTo>
                  <a:pt x="6323" y="1312"/>
                </a:lnTo>
                <a:lnTo>
                  <a:pt x="6940" y="1080"/>
                </a:lnTo>
                <a:lnTo>
                  <a:pt x="8251" y="772"/>
                </a:lnTo>
                <a:lnTo>
                  <a:pt x="8868" y="695"/>
                </a:lnTo>
                <a:lnTo>
                  <a:pt x="9484" y="618"/>
                </a:lnTo>
                <a:lnTo>
                  <a:pt x="29609" y="618"/>
                </a:lnTo>
                <a:lnTo>
                  <a:pt x="115426" y="541"/>
                </a:lnTo>
                <a:lnTo>
                  <a:pt x="118742" y="541"/>
                </a:lnTo>
                <a:lnTo>
                  <a:pt x="119359" y="618"/>
                </a:lnTo>
                <a:lnTo>
                  <a:pt x="120053" y="695"/>
                </a:lnTo>
                <a:lnTo>
                  <a:pt x="120669" y="849"/>
                </a:lnTo>
                <a:lnTo>
                  <a:pt x="121286" y="1003"/>
                </a:lnTo>
                <a:lnTo>
                  <a:pt x="121903" y="1235"/>
                </a:lnTo>
                <a:lnTo>
                  <a:pt x="122520" y="1466"/>
                </a:lnTo>
                <a:lnTo>
                  <a:pt x="123060" y="1774"/>
                </a:lnTo>
                <a:lnTo>
                  <a:pt x="124139" y="2545"/>
                </a:lnTo>
                <a:lnTo>
                  <a:pt x="125141" y="3394"/>
                </a:lnTo>
                <a:lnTo>
                  <a:pt x="125604" y="3933"/>
                </a:lnTo>
                <a:lnTo>
                  <a:pt x="125990" y="4396"/>
                </a:lnTo>
                <a:lnTo>
                  <a:pt x="126684" y="5552"/>
                </a:lnTo>
                <a:lnTo>
                  <a:pt x="126992" y="6092"/>
                </a:lnTo>
                <a:lnTo>
                  <a:pt x="127223" y="6709"/>
                </a:lnTo>
                <a:lnTo>
                  <a:pt x="127609" y="7943"/>
                </a:lnTo>
                <a:lnTo>
                  <a:pt x="127763" y="9253"/>
                </a:lnTo>
                <a:lnTo>
                  <a:pt x="127763" y="10564"/>
                </a:lnTo>
                <a:lnTo>
                  <a:pt x="127840" y="13263"/>
                </a:lnTo>
                <a:lnTo>
                  <a:pt x="127840" y="34698"/>
                </a:lnTo>
                <a:lnTo>
                  <a:pt x="127840" y="40095"/>
                </a:lnTo>
                <a:lnTo>
                  <a:pt x="127840" y="42794"/>
                </a:lnTo>
                <a:lnTo>
                  <a:pt x="127840" y="44105"/>
                </a:lnTo>
                <a:lnTo>
                  <a:pt x="127840" y="44798"/>
                </a:lnTo>
                <a:lnTo>
                  <a:pt x="127763" y="45415"/>
                </a:lnTo>
                <a:lnTo>
                  <a:pt x="127377" y="46726"/>
                </a:lnTo>
                <a:lnTo>
                  <a:pt x="127223" y="47343"/>
                </a:lnTo>
                <a:lnTo>
                  <a:pt x="126915" y="47960"/>
                </a:lnTo>
                <a:lnTo>
                  <a:pt x="126606" y="48499"/>
                </a:lnTo>
                <a:lnTo>
                  <a:pt x="126221" y="49116"/>
                </a:lnTo>
                <a:lnTo>
                  <a:pt x="125835" y="49656"/>
                </a:lnTo>
                <a:lnTo>
                  <a:pt x="125450" y="50119"/>
                </a:lnTo>
                <a:lnTo>
                  <a:pt x="124987" y="50581"/>
                </a:lnTo>
                <a:lnTo>
                  <a:pt x="124448" y="51044"/>
                </a:lnTo>
                <a:lnTo>
                  <a:pt x="123985" y="51429"/>
                </a:lnTo>
                <a:lnTo>
                  <a:pt x="123676" y="51661"/>
                </a:lnTo>
                <a:lnTo>
                  <a:pt x="123368" y="51815"/>
                </a:lnTo>
                <a:lnTo>
                  <a:pt x="122828" y="52200"/>
                </a:lnTo>
                <a:lnTo>
                  <a:pt x="122211" y="52432"/>
                </a:lnTo>
                <a:lnTo>
                  <a:pt x="120978" y="52894"/>
                </a:lnTo>
                <a:lnTo>
                  <a:pt x="120361" y="53049"/>
                </a:lnTo>
                <a:lnTo>
                  <a:pt x="119667" y="53203"/>
                </a:lnTo>
                <a:lnTo>
                  <a:pt x="119359" y="53203"/>
                </a:lnTo>
                <a:lnTo>
                  <a:pt x="119050" y="53280"/>
                </a:lnTo>
                <a:lnTo>
                  <a:pt x="118356" y="53280"/>
                </a:lnTo>
                <a:lnTo>
                  <a:pt x="115658" y="53203"/>
                </a:lnTo>
                <a:lnTo>
                  <a:pt x="110337" y="52894"/>
                </a:lnTo>
                <a:lnTo>
                  <a:pt x="99620" y="52432"/>
                </a:lnTo>
                <a:lnTo>
                  <a:pt x="110337" y="52972"/>
                </a:lnTo>
                <a:lnTo>
                  <a:pt x="115658" y="53280"/>
                </a:lnTo>
                <a:lnTo>
                  <a:pt x="118356" y="53434"/>
                </a:lnTo>
                <a:lnTo>
                  <a:pt x="119050" y="53357"/>
                </a:lnTo>
                <a:lnTo>
                  <a:pt x="119744" y="53357"/>
                </a:lnTo>
                <a:lnTo>
                  <a:pt x="120361" y="53203"/>
                </a:lnTo>
                <a:lnTo>
                  <a:pt x="121055" y="53049"/>
                </a:lnTo>
                <a:lnTo>
                  <a:pt x="122289" y="52586"/>
                </a:lnTo>
                <a:lnTo>
                  <a:pt x="122905" y="52278"/>
                </a:lnTo>
                <a:lnTo>
                  <a:pt x="123522" y="51969"/>
                </a:lnTo>
                <a:lnTo>
                  <a:pt x="123754" y="51815"/>
                </a:lnTo>
                <a:lnTo>
                  <a:pt x="124062" y="51584"/>
                </a:lnTo>
                <a:lnTo>
                  <a:pt x="124602" y="51198"/>
                </a:lnTo>
                <a:lnTo>
                  <a:pt x="125064" y="50735"/>
                </a:lnTo>
                <a:lnTo>
                  <a:pt x="125604" y="50273"/>
                </a:lnTo>
                <a:lnTo>
                  <a:pt x="125990" y="49733"/>
                </a:lnTo>
                <a:lnTo>
                  <a:pt x="126452" y="49193"/>
                </a:lnTo>
                <a:lnTo>
                  <a:pt x="126761" y="48654"/>
                </a:lnTo>
                <a:lnTo>
                  <a:pt x="127069" y="48037"/>
                </a:lnTo>
                <a:lnTo>
                  <a:pt x="127377" y="47420"/>
                </a:lnTo>
                <a:lnTo>
                  <a:pt x="127609" y="46803"/>
                </a:lnTo>
                <a:lnTo>
                  <a:pt x="127917" y="45492"/>
                </a:lnTo>
                <a:lnTo>
                  <a:pt x="128071" y="44798"/>
                </a:lnTo>
                <a:lnTo>
                  <a:pt x="128071" y="44105"/>
                </a:lnTo>
                <a:lnTo>
                  <a:pt x="128149" y="42794"/>
                </a:lnTo>
                <a:lnTo>
                  <a:pt x="128149" y="40095"/>
                </a:lnTo>
                <a:lnTo>
                  <a:pt x="128149" y="34698"/>
                </a:lnTo>
                <a:lnTo>
                  <a:pt x="128149" y="13263"/>
                </a:lnTo>
                <a:lnTo>
                  <a:pt x="128226" y="10564"/>
                </a:lnTo>
                <a:lnTo>
                  <a:pt x="128149" y="9253"/>
                </a:lnTo>
                <a:lnTo>
                  <a:pt x="127994" y="7866"/>
                </a:lnTo>
                <a:lnTo>
                  <a:pt x="127609" y="6555"/>
                </a:lnTo>
                <a:lnTo>
                  <a:pt x="127377" y="5938"/>
                </a:lnTo>
                <a:lnTo>
                  <a:pt x="127069" y="5321"/>
                </a:lnTo>
                <a:lnTo>
                  <a:pt x="126298" y="4165"/>
                </a:lnTo>
                <a:lnTo>
                  <a:pt x="125913" y="3625"/>
                </a:lnTo>
                <a:lnTo>
                  <a:pt x="125450" y="3085"/>
                </a:lnTo>
                <a:lnTo>
                  <a:pt x="124987" y="2622"/>
                </a:lnTo>
                <a:lnTo>
                  <a:pt x="124448" y="2160"/>
                </a:lnTo>
                <a:lnTo>
                  <a:pt x="123908" y="1774"/>
                </a:lnTo>
                <a:lnTo>
                  <a:pt x="123291" y="1389"/>
                </a:lnTo>
                <a:lnTo>
                  <a:pt x="122674" y="1080"/>
                </a:lnTo>
                <a:lnTo>
                  <a:pt x="122057" y="849"/>
                </a:lnTo>
                <a:lnTo>
                  <a:pt x="121440" y="618"/>
                </a:lnTo>
                <a:lnTo>
                  <a:pt x="120746" y="386"/>
                </a:lnTo>
                <a:lnTo>
                  <a:pt x="120130" y="232"/>
                </a:lnTo>
                <a:lnTo>
                  <a:pt x="119436" y="155"/>
                </a:lnTo>
                <a:lnTo>
                  <a:pt x="118742" y="78"/>
                </a:lnTo>
                <a:lnTo>
                  <a:pt x="115426" y="78"/>
                </a:lnTo>
                <a:lnTo>
                  <a:pt x="29609"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29" name="Google Shape;75;p16"/>
          <p:cNvSpPr/>
          <p:nvPr/>
        </p:nvSpPr>
        <p:spPr>
          <a:xfrm>
            <a:off x="4664430" y="2678434"/>
            <a:ext cx="1593849" cy="894425"/>
          </a:xfrm>
          <a:custGeom>
            <a:avLst/>
            <a:gdLst/>
            <a:ahLst/>
            <a:cxnLst/>
            <a:rect l="l" t="t" r="r" b="b"/>
            <a:pathLst>
              <a:path w="53357" h="35777" extrusionOk="0">
                <a:moveTo>
                  <a:pt x="33926" y="0"/>
                </a:moveTo>
                <a:lnTo>
                  <a:pt x="33926" y="5244"/>
                </a:lnTo>
                <a:lnTo>
                  <a:pt x="11103" y="5244"/>
                </a:lnTo>
                <a:lnTo>
                  <a:pt x="10641" y="5321"/>
                </a:lnTo>
                <a:lnTo>
                  <a:pt x="9330" y="5706"/>
                </a:lnTo>
                <a:lnTo>
                  <a:pt x="8559" y="5937"/>
                </a:lnTo>
                <a:lnTo>
                  <a:pt x="7556" y="6323"/>
                </a:lnTo>
                <a:lnTo>
                  <a:pt x="6554" y="6786"/>
                </a:lnTo>
                <a:lnTo>
                  <a:pt x="5552" y="7402"/>
                </a:lnTo>
                <a:lnTo>
                  <a:pt x="4549" y="8096"/>
                </a:lnTo>
                <a:lnTo>
                  <a:pt x="3547" y="8945"/>
                </a:lnTo>
                <a:lnTo>
                  <a:pt x="2545" y="9870"/>
                </a:lnTo>
                <a:lnTo>
                  <a:pt x="2159" y="10410"/>
                </a:lnTo>
                <a:lnTo>
                  <a:pt x="1696" y="10949"/>
                </a:lnTo>
                <a:lnTo>
                  <a:pt x="1388" y="11566"/>
                </a:lnTo>
                <a:lnTo>
                  <a:pt x="1002" y="12183"/>
                </a:lnTo>
                <a:lnTo>
                  <a:pt x="694" y="12877"/>
                </a:lnTo>
                <a:lnTo>
                  <a:pt x="463" y="13648"/>
                </a:lnTo>
                <a:lnTo>
                  <a:pt x="309" y="14419"/>
                </a:lnTo>
                <a:lnTo>
                  <a:pt x="154" y="15190"/>
                </a:lnTo>
                <a:lnTo>
                  <a:pt x="0" y="16038"/>
                </a:lnTo>
                <a:lnTo>
                  <a:pt x="0" y="16963"/>
                </a:lnTo>
                <a:lnTo>
                  <a:pt x="0" y="32076"/>
                </a:lnTo>
                <a:lnTo>
                  <a:pt x="0" y="35777"/>
                </a:lnTo>
                <a:lnTo>
                  <a:pt x="154" y="35314"/>
                </a:lnTo>
                <a:lnTo>
                  <a:pt x="540" y="34003"/>
                </a:lnTo>
                <a:lnTo>
                  <a:pt x="925" y="33155"/>
                </a:lnTo>
                <a:lnTo>
                  <a:pt x="1311" y="32153"/>
                </a:lnTo>
                <a:lnTo>
                  <a:pt x="1851" y="31151"/>
                </a:lnTo>
                <a:lnTo>
                  <a:pt x="2545" y="30071"/>
                </a:lnTo>
                <a:lnTo>
                  <a:pt x="3316" y="28992"/>
                </a:lnTo>
                <a:lnTo>
                  <a:pt x="4241" y="27989"/>
                </a:lnTo>
                <a:lnTo>
                  <a:pt x="5320" y="26987"/>
                </a:lnTo>
                <a:lnTo>
                  <a:pt x="5860" y="26601"/>
                </a:lnTo>
                <a:lnTo>
                  <a:pt x="6477" y="26139"/>
                </a:lnTo>
                <a:lnTo>
                  <a:pt x="7171" y="25753"/>
                </a:lnTo>
                <a:lnTo>
                  <a:pt x="7865" y="25445"/>
                </a:lnTo>
                <a:lnTo>
                  <a:pt x="8636" y="25136"/>
                </a:lnTo>
                <a:lnTo>
                  <a:pt x="9407" y="24828"/>
                </a:lnTo>
                <a:lnTo>
                  <a:pt x="10178" y="24674"/>
                </a:lnTo>
                <a:lnTo>
                  <a:pt x="11103" y="24520"/>
                </a:lnTo>
                <a:lnTo>
                  <a:pt x="12028" y="24365"/>
                </a:lnTo>
                <a:lnTo>
                  <a:pt x="33926" y="24365"/>
                </a:lnTo>
                <a:lnTo>
                  <a:pt x="33926" y="29608"/>
                </a:lnTo>
                <a:lnTo>
                  <a:pt x="53357" y="14496"/>
                </a:lnTo>
                <a:lnTo>
                  <a:pt x="33926" y="0"/>
                </a:lnTo>
                <a:close/>
              </a:path>
            </a:pathLst>
          </a:custGeom>
          <a:solidFill>
            <a:srgbClr val="B8D3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30" name="Google Shape;76;p16"/>
          <p:cNvSpPr/>
          <p:nvPr/>
        </p:nvSpPr>
        <p:spPr>
          <a:xfrm>
            <a:off x="4632524" y="2672659"/>
            <a:ext cx="1655735" cy="900200"/>
          </a:xfrm>
          <a:custGeom>
            <a:avLst/>
            <a:gdLst/>
            <a:ahLst/>
            <a:cxnLst/>
            <a:rect l="l" t="t" r="r" b="b"/>
            <a:pathLst>
              <a:path w="53665" h="36008" extrusionOk="0">
                <a:moveTo>
                  <a:pt x="33849" y="0"/>
                </a:moveTo>
                <a:lnTo>
                  <a:pt x="33849" y="231"/>
                </a:lnTo>
                <a:lnTo>
                  <a:pt x="33849" y="5321"/>
                </a:lnTo>
                <a:lnTo>
                  <a:pt x="33849" y="5321"/>
                </a:lnTo>
                <a:lnTo>
                  <a:pt x="11180" y="5397"/>
                </a:lnTo>
                <a:lnTo>
                  <a:pt x="10178" y="5629"/>
                </a:lnTo>
                <a:lnTo>
                  <a:pt x="9175" y="5937"/>
                </a:lnTo>
                <a:lnTo>
                  <a:pt x="8250" y="6246"/>
                </a:lnTo>
                <a:lnTo>
                  <a:pt x="7248" y="6631"/>
                </a:lnTo>
                <a:lnTo>
                  <a:pt x="6323" y="7094"/>
                </a:lnTo>
                <a:lnTo>
                  <a:pt x="5474" y="7633"/>
                </a:lnTo>
                <a:lnTo>
                  <a:pt x="4626" y="8250"/>
                </a:lnTo>
                <a:lnTo>
                  <a:pt x="3778" y="8867"/>
                </a:lnTo>
                <a:lnTo>
                  <a:pt x="3084" y="9561"/>
                </a:lnTo>
                <a:lnTo>
                  <a:pt x="2390" y="10332"/>
                </a:lnTo>
                <a:lnTo>
                  <a:pt x="1773" y="11180"/>
                </a:lnTo>
                <a:lnTo>
                  <a:pt x="1234" y="12028"/>
                </a:lnTo>
                <a:lnTo>
                  <a:pt x="771" y="12954"/>
                </a:lnTo>
                <a:lnTo>
                  <a:pt x="463" y="13956"/>
                </a:lnTo>
                <a:lnTo>
                  <a:pt x="231" y="14958"/>
                </a:lnTo>
                <a:lnTo>
                  <a:pt x="77" y="15961"/>
                </a:lnTo>
                <a:lnTo>
                  <a:pt x="0" y="16963"/>
                </a:lnTo>
                <a:lnTo>
                  <a:pt x="0" y="17965"/>
                </a:lnTo>
                <a:lnTo>
                  <a:pt x="0" y="20047"/>
                </a:lnTo>
                <a:lnTo>
                  <a:pt x="77" y="24134"/>
                </a:lnTo>
                <a:lnTo>
                  <a:pt x="154" y="20047"/>
                </a:lnTo>
                <a:lnTo>
                  <a:pt x="154" y="17965"/>
                </a:lnTo>
                <a:lnTo>
                  <a:pt x="154" y="16963"/>
                </a:lnTo>
                <a:lnTo>
                  <a:pt x="231" y="15961"/>
                </a:lnTo>
                <a:lnTo>
                  <a:pt x="386" y="14958"/>
                </a:lnTo>
                <a:lnTo>
                  <a:pt x="617" y="13956"/>
                </a:lnTo>
                <a:lnTo>
                  <a:pt x="925" y="13031"/>
                </a:lnTo>
                <a:lnTo>
                  <a:pt x="1388" y="12105"/>
                </a:lnTo>
                <a:lnTo>
                  <a:pt x="1851" y="11257"/>
                </a:lnTo>
                <a:lnTo>
                  <a:pt x="2467" y="10409"/>
                </a:lnTo>
                <a:lnTo>
                  <a:pt x="3161" y="9638"/>
                </a:lnTo>
                <a:lnTo>
                  <a:pt x="3932" y="8944"/>
                </a:lnTo>
                <a:lnTo>
                  <a:pt x="4703" y="8327"/>
                </a:lnTo>
                <a:lnTo>
                  <a:pt x="5552" y="7788"/>
                </a:lnTo>
                <a:lnTo>
                  <a:pt x="6400" y="7248"/>
                </a:lnTo>
                <a:lnTo>
                  <a:pt x="7325" y="6862"/>
                </a:lnTo>
                <a:lnTo>
                  <a:pt x="8250" y="6400"/>
                </a:lnTo>
                <a:lnTo>
                  <a:pt x="9253" y="6091"/>
                </a:lnTo>
                <a:lnTo>
                  <a:pt x="10178" y="5783"/>
                </a:lnTo>
                <a:lnTo>
                  <a:pt x="11180" y="5552"/>
                </a:lnTo>
                <a:lnTo>
                  <a:pt x="34003" y="5629"/>
                </a:lnTo>
                <a:lnTo>
                  <a:pt x="34157" y="5629"/>
                </a:lnTo>
                <a:lnTo>
                  <a:pt x="34157" y="5475"/>
                </a:lnTo>
                <a:lnTo>
                  <a:pt x="34157" y="483"/>
                </a:lnTo>
                <a:lnTo>
                  <a:pt x="34157" y="483"/>
                </a:lnTo>
                <a:lnTo>
                  <a:pt x="43641" y="7633"/>
                </a:lnTo>
                <a:lnTo>
                  <a:pt x="53255" y="14729"/>
                </a:lnTo>
                <a:lnTo>
                  <a:pt x="53255" y="14729"/>
                </a:lnTo>
                <a:lnTo>
                  <a:pt x="34080" y="29642"/>
                </a:lnTo>
                <a:lnTo>
                  <a:pt x="34080" y="29642"/>
                </a:lnTo>
                <a:lnTo>
                  <a:pt x="34080" y="24596"/>
                </a:lnTo>
                <a:lnTo>
                  <a:pt x="34080" y="24519"/>
                </a:lnTo>
                <a:lnTo>
                  <a:pt x="12954" y="24519"/>
                </a:lnTo>
                <a:lnTo>
                  <a:pt x="11720" y="24596"/>
                </a:lnTo>
                <a:lnTo>
                  <a:pt x="10486" y="24751"/>
                </a:lnTo>
                <a:lnTo>
                  <a:pt x="9253" y="25059"/>
                </a:lnTo>
                <a:lnTo>
                  <a:pt x="8096" y="25522"/>
                </a:lnTo>
                <a:lnTo>
                  <a:pt x="7017" y="26061"/>
                </a:lnTo>
                <a:lnTo>
                  <a:pt x="5937" y="26755"/>
                </a:lnTo>
                <a:lnTo>
                  <a:pt x="5012" y="27526"/>
                </a:lnTo>
                <a:lnTo>
                  <a:pt x="4087" y="28374"/>
                </a:lnTo>
                <a:lnTo>
                  <a:pt x="3316" y="29377"/>
                </a:lnTo>
                <a:lnTo>
                  <a:pt x="3316" y="29377"/>
                </a:lnTo>
                <a:lnTo>
                  <a:pt x="4164" y="28452"/>
                </a:lnTo>
                <a:lnTo>
                  <a:pt x="5012" y="27603"/>
                </a:lnTo>
                <a:lnTo>
                  <a:pt x="6014" y="26832"/>
                </a:lnTo>
                <a:lnTo>
                  <a:pt x="7017" y="26138"/>
                </a:lnTo>
                <a:lnTo>
                  <a:pt x="8173" y="25599"/>
                </a:lnTo>
                <a:lnTo>
                  <a:pt x="9330" y="25213"/>
                </a:lnTo>
                <a:lnTo>
                  <a:pt x="10486" y="24905"/>
                </a:lnTo>
                <a:lnTo>
                  <a:pt x="11720" y="24751"/>
                </a:lnTo>
                <a:lnTo>
                  <a:pt x="12954" y="24673"/>
                </a:lnTo>
                <a:lnTo>
                  <a:pt x="33926" y="24673"/>
                </a:lnTo>
                <a:lnTo>
                  <a:pt x="33926" y="29839"/>
                </a:lnTo>
                <a:lnTo>
                  <a:pt x="33926" y="30071"/>
                </a:lnTo>
                <a:lnTo>
                  <a:pt x="34080" y="29917"/>
                </a:lnTo>
                <a:lnTo>
                  <a:pt x="53511" y="14804"/>
                </a:lnTo>
                <a:lnTo>
                  <a:pt x="53665" y="14727"/>
                </a:lnTo>
                <a:lnTo>
                  <a:pt x="53511" y="14650"/>
                </a:lnTo>
                <a:lnTo>
                  <a:pt x="43795" y="7325"/>
                </a:lnTo>
                <a:lnTo>
                  <a:pt x="34080" y="154"/>
                </a:lnTo>
                <a:lnTo>
                  <a:pt x="33849" y="0"/>
                </a:lnTo>
                <a:close/>
                <a:moveTo>
                  <a:pt x="3316" y="29377"/>
                </a:moveTo>
                <a:lnTo>
                  <a:pt x="2544" y="30379"/>
                </a:lnTo>
                <a:lnTo>
                  <a:pt x="1928" y="31382"/>
                </a:lnTo>
                <a:lnTo>
                  <a:pt x="1311" y="32538"/>
                </a:lnTo>
                <a:lnTo>
                  <a:pt x="848" y="33618"/>
                </a:lnTo>
                <a:lnTo>
                  <a:pt x="386" y="34851"/>
                </a:lnTo>
                <a:lnTo>
                  <a:pt x="77" y="36008"/>
                </a:lnTo>
                <a:lnTo>
                  <a:pt x="77" y="36008"/>
                </a:lnTo>
                <a:lnTo>
                  <a:pt x="463" y="34851"/>
                </a:lnTo>
                <a:lnTo>
                  <a:pt x="848" y="33695"/>
                </a:lnTo>
                <a:lnTo>
                  <a:pt x="1388" y="32538"/>
                </a:lnTo>
                <a:lnTo>
                  <a:pt x="1928" y="31459"/>
                </a:lnTo>
                <a:lnTo>
                  <a:pt x="2622" y="30379"/>
                </a:lnTo>
                <a:lnTo>
                  <a:pt x="3316" y="29377"/>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2" name="Dikdörtgen 1"/>
          <p:cNvSpPr/>
          <p:nvPr/>
        </p:nvSpPr>
        <p:spPr>
          <a:xfrm>
            <a:off x="357151" y="2431738"/>
            <a:ext cx="4017901" cy="187743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Arial"/>
                <a:ea typeface="맑은 고딕"/>
                <a:cs typeface="+mn-cs"/>
              </a:rPr>
              <a:t>Zekat, sadaka ve infak yardımlaşma ve dayanışmayı pekiştiren bir ibadettir</a:t>
            </a:r>
            <a:r>
              <a:rPr kumimoji="0" lang="tr-TR" sz="3200" b="0" i="0" u="none" strike="noStrike" kern="1200" cap="none" spc="0" normalizeH="0" baseline="0" noProof="0" dirty="0" smtClean="0">
                <a:ln>
                  <a:noFill/>
                </a:ln>
                <a:solidFill>
                  <a:prstClr val="black"/>
                </a:solidFill>
                <a:effectLst/>
                <a:uLnTx/>
                <a:uFillTx/>
                <a:latin typeface="Arial"/>
                <a:ea typeface="맑은 고딕"/>
                <a:cs typeface="+mn-cs"/>
              </a:rPr>
              <a:t>.</a:t>
            </a:r>
          </a:p>
        </p:txBody>
      </p:sp>
      <p:pic>
        <p:nvPicPr>
          <p:cNvPr id="3" name="Resim 2"/>
          <p:cNvPicPr>
            <a:picLocks noChangeAspect="1"/>
          </p:cNvPicPr>
          <p:nvPr/>
        </p:nvPicPr>
        <p:blipFill>
          <a:blip r:embed="rId2"/>
          <a:stretch>
            <a:fillRect/>
          </a:stretch>
        </p:blipFill>
        <p:spPr>
          <a:xfrm>
            <a:off x="6330731" y="1312723"/>
            <a:ext cx="5628807" cy="3947210"/>
          </a:xfrm>
          <a:prstGeom prst="rect">
            <a:avLst/>
          </a:prstGeom>
        </p:spPr>
      </p:pic>
    </p:spTree>
    <p:extLst>
      <p:ext uri="{BB962C8B-B14F-4D97-AF65-F5344CB8AC3E}">
        <p14:creationId xmlns:p14="http://schemas.microsoft.com/office/powerpoint/2010/main" val="363259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0"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Oval"/>
          <p:cNvSpPr/>
          <p:nvPr/>
        </p:nvSpPr>
        <p:spPr>
          <a:xfrm>
            <a:off x="4432516" y="2744790"/>
            <a:ext cx="3564610" cy="1800225"/>
          </a:xfrm>
          <a:prstGeom prst="ellipse">
            <a:avLst/>
          </a:prstGeom>
          <a:solidFill>
            <a:schemeClr val="accent1">
              <a:lumMod val="60000"/>
              <a:lumOff val="40000"/>
            </a:schemeClr>
          </a:solidFill>
          <a:ln w="6350" cap="flat" cmpd="sng" algn="ctr">
            <a:solidFill>
              <a:srgbClr val="ED7D31"/>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a:ln>
                  <a:noFill/>
                </a:ln>
                <a:solidFill>
                  <a:prstClr val="black"/>
                </a:solidFill>
                <a:effectLst/>
                <a:uLnTx/>
                <a:uFillTx/>
                <a:latin typeface="Calibri" panose="020F0502020204030204"/>
                <a:ea typeface="+mn-ea"/>
                <a:cs typeface="+mn-cs"/>
              </a:rPr>
              <a:t>Toplumumuzu Birleştiren Temel Değerler</a:t>
            </a:r>
            <a:endParaRPr kumimoji="0" lang="tr-TR" sz="66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 name="2 Bulut"/>
          <p:cNvSpPr/>
          <p:nvPr/>
        </p:nvSpPr>
        <p:spPr>
          <a:xfrm>
            <a:off x="133996" y="452911"/>
            <a:ext cx="5167287" cy="2232026"/>
          </a:xfrm>
          <a:prstGeom prst="cloud">
            <a:avLst/>
          </a:prstGeom>
          <a:solidFill>
            <a:schemeClr val="accent4">
              <a:lumMod val="40000"/>
              <a:lumOff val="60000"/>
            </a:schemeClr>
          </a:solidFill>
          <a:ln w="6350" cap="flat" cmpd="sng" algn="ctr">
            <a:solidFill>
              <a:srgbClr val="FA6DA2"/>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a:ln>
                  <a:noFill/>
                </a:ln>
                <a:solidFill>
                  <a:prstClr val="black"/>
                </a:solidFill>
                <a:effectLst/>
                <a:uLnTx/>
                <a:uFillTx/>
                <a:latin typeface="Calibri" panose="020F0502020204030204"/>
                <a:ea typeface="+mn-ea"/>
                <a:cs typeface="+mn-cs"/>
              </a:rPr>
              <a:t>Peygamber ve </a:t>
            </a:r>
            <a:r>
              <a:rPr kumimoji="0" lang="tr-TR" sz="3600" b="0" i="0" u="none" strike="noStrike" kern="0" cap="none" spc="0" normalizeH="0" baseline="0" noProof="0" dirty="0" err="1">
                <a:ln>
                  <a:noFill/>
                </a:ln>
                <a:solidFill>
                  <a:prstClr val="black"/>
                </a:solidFill>
                <a:effectLst/>
                <a:uLnTx/>
                <a:uFillTx/>
                <a:latin typeface="Calibri" panose="020F0502020204030204"/>
                <a:ea typeface="+mn-ea"/>
                <a:cs typeface="+mn-cs"/>
              </a:rPr>
              <a:t>Ehl</a:t>
            </a:r>
            <a:r>
              <a:rPr kumimoji="0" lang="tr-TR" sz="3600" b="0" i="0" u="none" strike="noStrike" kern="0" cap="none" spc="0" normalizeH="0" baseline="0" noProof="0" dirty="0">
                <a:ln>
                  <a:noFill/>
                </a:ln>
                <a:solidFill>
                  <a:prstClr val="black"/>
                </a:solidFill>
                <a:effectLst/>
                <a:uLnTx/>
                <a:uFillTx/>
                <a:latin typeface="Calibri" panose="020F0502020204030204"/>
                <a:ea typeface="+mn-ea"/>
                <a:cs typeface="+mn-cs"/>
              </a:rPr>
              <a:t>-i </a:t>
            </a:r>
            <a:r>
              <a:rPr kumimoji="0" lang="tr-TR" sz="3600" b="0" i="0" u="none" strike="noStrike" kern="0" cap="none" spc="0" normalizeH="0" baseline="0" noProof="0" dirty="0" err="1">
                <a:ln>
                  <a:noFill/>
                </a:ln>
                <a:solidFill>
                  <a:prstClr val="black"/>
                </a:solidFill>
                <a:effectLst/>
                <a:uLnTx/>
                <a:uFillTx/>
                <a:latin typeface="Calibri" panose="020F0502020204030204"/>
                <a:ea typeface="+mn-ea"/>
                <a:cs typeface="+mn-cs"/>
              </a:rPr>
              <a:t>Beyt</a:t>
            </a:r>
            <a:r>
              <a:rPr kumimoji="0" lang="tr-TR" sz="3600" b="0" i="0" u="none" strike="noStrike" kern="0" cap="none" spc="0" normalizeH="0" baseline="0" noProof="0" dirty="0">
                <a:ln>
                  <a:noFill/>
                </a:ln>
                <a:solidFill>
                  <a:prstClr val="black"/>
                </a:solidFill>
                <a:effectLst/>
                <a:uLnTx/>
                <a:uFillTx/>
                <a:latin typeface="Calibri" panose="020F0502020204030204"/>
                <a:ea typeface="+mn-ea"/>
                <a:cs typeface="+mn-cs"/>
              </a:rPr>
              <a:t> Sevgisi</a:t>
            </a:r>
          </a:p>
        </p:txBody>
      </p:sp>
      <p:sp>
        <p:nvSpPr>
          <p:cNvPr id="4" name="3 Bulut"/>
          <p:cNvSpPr/>
          <p:nvPr/>
        </p:nvSpPr>
        <p:spPr>
          <a:xfrm>
            <a:off x="6959601" y="608958"/>
            <a:ext cx="5062510" cy="1919932"/>
          </a:xfrm>
          <a:prstGeom prst="cloud">
            <a:avLst/>
          </a:prstGeom>
          <a:solidFill>
            <a:srgbClr val="ED7D31">
              <a:lumMod val="20000"/>
              <a:lumOff val="80000"/>
            </a:srgbClr>
          </a:solidFill>
          <a:ln w="6350" cap="flat" cmpd="sng" algn="ctr">
            <a:solidFill>
              <a:srgbClr val="FA6DA2"/>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a:ln>
                  <a:noFill/>
                </a:ln>
                <a:solidFill>
                  <a:prstClr val="black"/>
                </a:solidFill>
                <a:effectLst/>
                <a:uLnTx/>
                <a:uFillTx/>
                <a:latin typeface="Calibri" panose="020F0502020204030204"/>
                <a:ea typeface="+mn-ea"/>
                <a:cs typeface="+mn-cs"/>
              </a:rPr>
              <a:t>Bayrak ve İstiklâl Marşı Sevgisi</a:t>
            </a:r>
          </a:p>
        </p:txBody>
      </p:sp>
      <p:sp>
        <p:nvSpPr>
          <p:cNvPr id="5" name="4 Bulut"/>
          <p:cNvSpPr/>
          <p:nvPr/>
        </p:nvSpPr>
        <p:spPr>
          <a:xfrm>
            <a:off x="395842" y="4508501"/>
            <a:ext cx="4357374" cy="2232026"/>
          </a:xfrm>
          <a:prstGeom prst="cloud">
            <a:avLst/>
          </a:prstGeom>
          <a:solidFill>
            <a:schemeClr val="accent2">
              <a:lumMod val="40000"/>
              <a:lumOff val="60000"/>
            </a:schemeClr>
          </a:solidFill>
          <a:ln w="6350" cap="flat" cmpd="sng" algn="ctr">
            <a:solidFill>
              <a:srgbClr val="FA6DA2"/>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0" dirty="0">
                <a:ln>
                  <a:noFill/>
                </a:ln>
                <a:solidFill>
                  <a:prstClr val="black"/>
                </a:solidFill>
                <a:effectLst/>
                <a:uLnTx/>
                <a:uFillTx/>
                <a:latin typeface="Calibri" panose="020F0502020204030204"/>
                <a:ea typeface="+mn-ea"/>
                <a:cs typeface="+mn-cs"/>
              </a:rPr>
              <a:t>Vatan ve Millet Sevgisi</a:t>
            </a:r>
          </a:p>
        </p:txBody>
      </p:sp>
      <p:sp>
        <p:nvSpPr>
          <p:cNvPr id="6" name="5 Bulut"/>
          <p:cNvSpPr/>
          <p:nvPr/>
        </p:nvSpPr>
        <p:spPr>
          <a:xfrm>
            <a:off x="6875834" y="4508501"/>
            <a:ext cx="5230044" cy="1943099"/>
          </a:xfrm>
          <a:prstGeom prst="cloud">
            <a:avLst/>
          </a:prstGeom>
          <a:solidFill>
            <a:srgbClr val="70AD47">
              <a:lumMod val="60000"/>
              <a:lumOff val="40000"/>
            </a:srgbClr>
          </a:solidFill>
          <a:ln w="6350" cap="flat" cmpd="sng" algn="ctr">
            <a:solidFill>
              <a:srgbClr val="FA6DA2"/>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0" dirty="0">
                <a:ln>
                  <a:noFill/>
                </a:ln>
                <a:solidFill>
                  <a:prstClr val="black"/>
                </a:solidFill>
                <a:effectLst/>
                <a:uLnTx/>
                <a:uFillTx/>
                <a:latin typeface="Calibri" panose="020F0502020204030204"/>
                <a:ea typeface="+mn-ea"/>
                <a:cs typeface="+mn-cs"/>
              </a:rPr>
              <a:t>Şehit ve Gazilerimize Sevgi ve Saygı</a:t>
            </a:r>
          </a:p>
        </p:txBody>
      </p:sp>
    </p:spTree>
    <p:extLst>
      <p:ext uri="{BB962C8B-B14F-4D97-AF65-F5344CB8AC3E}">
        <p14:creationId xmlns:p14="http://schemas.microsoft.com/office/powerpoint/2010/main" val="2340771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8534798" y="0"/>
            <a:ext cx="3435458" cy="3664953"/>
          </a:xfrm>
          <a:prstGeom prst="ellipse">
            <a:avLst/>
          </a:prstGeom>
          <a:ln>
            <a:noFill/>
          </a:ln>
          <a:effectLst>
            <a:softEdge rad="112500"/>
          </a:effectLst>
        </p:spPr>
      </p:pic>
      <p:grpSp>
        <p:nvGrpSpPr>
          <p:cNvPr id="6" name="Grup 5"/>
          <p:cNvGrpSpPr/>
          <p:nvPr/>
        </p:nvGrpSpPr>
        <p:grpSpPr>
          <a:xfrm>
            <a:off x="144613" y="111483"/>
            <a:ext cx="8070917" cy="690376"/>
            <a:chOff x="6056463" y="3989687"/>
            <a:chExt cx="7996286" cy="1080000"/>
          </a:xfrm>
        </p:grpSpPr>
        <p:sp>
          <p:nvSpPr>
            <p:cNvPr id="7" name="Dikdörtgen 6"/>
            <p:cNvSpPr/>
            <p:nvPr/>
          </p:nvSpPr>
          <p:spPr>
            <a:xfrm>
              <a:off x="6858000" y="3989687"/>
              <a:ext cx="7194749" cy="1080000"/>
            </a:xfrm>
            <a:prstGeom prst="rect">
              <a:avLst/>
            </a:prstGeom>
            <a:solidFill>
              <a:srgbClr val="FFFF99"/>
            </a:solidFill>
            <a:ln w="6350" cap="flat" cmpd="sng" algn="ctr">
              <a:solidFill>
                <a:srgbClr val="8BB2D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smtClean="0">
                  <a:ln>
                    <a:noFill/>
                  </a:ln>
                  <a:solidFill>
                    <a:prstClr val="black"/>
                  </a:solidFill>
                  <a:effectLst/>
                  <a:uLnTx/>
                  <a:uFillTx/>
                  <a:latin typeface="Calibri" panose="020F0502020204030204"/>
                  <a:ea typeface="+mn-ea"/>
                  <a:cs typeface="+mn-cs"/>
                </a:rPr>
                <a:t>Peygamber ve </a:t>
              </a:r>
              <a:r>
                <a:rPr kumimoji="0" lang="tr-TR" sz="3600" b="0" i="0" u="none" strike="noStrike" kern="0" cap="none" spc="0" normalizeH="0" baseline="0" noProof="0" dirty="0" err="1" smtClean="0">
                  <a:ln>
                    <a:noFill/>
                  </a:ln>
                  <a:solidFill>
                    <a:prstClr val="black"/>
                  </a:solidFill>
                  <a:effectLst/>
                  <a:uLnTx/>
                  <a:uFillTx/>
                  <a:latin typeface="Calibri" panose="020F0502020204030204"/>
                  <a:ea typeface="+mn-ea"/>
                  <a:cs typeface="+mn-cs"/>
                </a:rPr>
                <a:t>Ehl</a:t>
              </a:r>
              <a:r>
                <a:rPr kumimoji="0" lang="tr-TR" sz="3600" b="0" i="0" u="none" strike="noStrike" kern="0" cap="none" spc="0" normalizeH="0" baseline="0" noProof="0" dirty="0" smtClean="0">
                  <a:ln>
                    <a:noFill/>
                  </a:ln>
                  <a:solidFill>
                    <a:prstClr val="black"/>
                  </a:solidFill>
                  <a:effectLst/>
                  <a:uLnTx/>
                  <a:uFillTx/>
                  <a:latin typeface="Calibri" panose="020F0502020204030204"/>
                  <a:ea typeface="+mn-ea"/>
                  <a:cs typeface="+mn-cs"/>
                </a:rPr>
                <a:t>-i </a:t>
              </a:r>
              <a:r>
                <a:rPr kumimoji="0" lang="tr-TR" sz="3600" b="0" i="0" u="none" strike="noStrike" kern="0" cap="none" spc="0" normalizeH="0" baseline="0" noProof="0" dirty="0" err="1" smtClean="0">
                  <a:ln>
                    <a:noFill/>
                  </a:ln>
                  <a:solidFill>
                    <a:prstClr val="black"/>
                  </a:solidFill>
                  <a:effectLst/>
                  <a:uLnTx/>
                  <a:uFillTx/>
                  <a:latin typeface="Calibri" panose="020F0502020204030204"/>
                  <a:ea typeface="+mn-ea"/>
                  <a:cs typeface="+mn-cs"/>
                </a:rPr>
                <a:t>Beyt</a:t>
              </a:r>
              <a:r>
                <a:rPr kumimoji="0" lang="tr-TR" sz="3600" b="0" i="0" u="none" strike="noStrike" kern="0" cap="none" spc="0" normalizeH="0" baseline="0" noProof="0" dirty="0" smtClean="0">
                  <a:ln>
                    <a:noFill/>
                  </a:ln>
                  <a:solidFill>
                    <a:prstClr val="black"/>
                  </a:solidFill>
                  <a:effectLst/>
                  <a:uLnTx/>
                  <a:uFillTx/>
                  <a:latin typeface="Calibri" panose="020F0502020204030204"/>
                  <a:ea typeface="+mn-ea"/>
                  <a:cs typeface="+mn-cs"/>
                </a:rPr>
                <a:t> Sevgisi</a:t>
              </a:r>
            </a:p>
          </p:txBody>
        </p:sp>
        <p:sp>
          <p:nvSpPr>
            <p:cNvPr id="8" name="Serbest Form 7"/>
            <p:cNvSpPr/>
            <p:nvPr/>
          </p:nvSpPr>
          <p:spPr>
            <a:xfrm>
              <a:off x="6056463" y="3989687"/>
              <a:ext cx="929873" cy="1080000"/>
            </a:xfrm>
            <a:custGeom>
              <a:avLst/>
              <a:gdLst>
                <a:gd name="connsiteX0" fmla="*/ 665747 w 1888673"/>
                <a:gd name="connsiteY0" fmla="*/ 0 h 1080000"/>
                <a:gd name="connsiteX1" fmla="*/ 685515 w 1888673"/>
                <a:gd name="connsiteY1" fmla="*/ 1617 h 1080000"/>
                <a:gd name="connsiteX2" fmla="*/ 685515 w 1888673"/>
                <a:gd name="connsiteY2" fmla="*/ 0 h 1080000"/>
                <a:gd name="connsiteX3" fmla="*/ 1888673 w 1888673"/>
                <a:gd name="connsiteY3" fmla="*/ 0 h 1080000"/>
                <a:gd name="connsiteX4" fmla="*/ 1888673 w 1888673"/>
                <a:gd name="connsiteY4" fmla="*/ 1080000 h 1080000"/>
                <a:gd name="connsiteX5" fmla="*/ 685515 w 1888673"/>
                <a:gd name="connsiteY5" fmla="*/ 1080000 h 1080000"/>
                <a:gd name="connsiteX6" fmla="*/ 685515 w 1888673"/>
                <a:gd name="connsiteY6" fmla="*/ 1078384 h 1080000"/>
                <a:gd name="connsiteX7" fmla="*/ 665747 w 1888673"/>
                <a:gd name="connsiteY7" fmla="*/ 1080000 h 1080000"/>
                <a:gd name="connsiteX8" fmla="*/ 0 w 1888673"/>
                <a:gd name="connsiteY8" fmla="*/ 540000 h 1080000"/>
                <a:gd name="connsiteX9" fmla="*/ 665747 w 1888673"/>
                <a:gd name="connsiteY9"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8673" h="1080000">
                  <a:moveTo>
                    <a:pt x="665747" y="0"/>
                  </a:moveTo>
                  <a:lnTo>
                    <a:pt x="685515" y="1617"/>
                  </a:lnTo>
                  <a:lnTo>
                    <a:pt x="685515" y="0"/>
                  </a:lnTo>
                  <a:lnTo>
                    <a:pt x="1888673" y="0"/>
                  </a:lnTo>
                  <a:lnTo>
                    <a:pt x="1888673" y="1080000"/>
                  </a:lnTo>
                  <a:lnTo>
                    <a:pt x="685515" y="1080000"/>
                  </a:lnTo>
                  <a:lnTo>
                    <a:pt x="685515" y="1078384"/>
                  </a:lnTo>
                  <a:lnTo>
                    <a:pt x="665747" y="1080000"/>
                  </a:lnTo>
                  <a:cubicBezTo>
                    <a:pt x="298065" y="1080000"/>
                    <a:pt x="0" y="838234"/>
                    <a:pt x="0" y="540000"/>
                  </a:cubicBezTo>
                  <a:cubicBezTo>
                    <a:pt x="0" y="241766"/>
                    <a:pt x="298065" y="0"/>
                    <a:pt x="665747" y="0"/>
                  </a:cubicBezTo>
                  <a:close/>
                </a:path>
              </a:pathLst>
            </a:custGeom>
            <a:solidFill>
              <a:srgbClr val="66BDB7"/>
            </a:solidFill>
            <a:ln w="12700" cap="flat" cmpd="sng" algn="ctr">
              <a:solidFill>
                <a:srgbClr val="8BB2D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6000" b="0" i="0" u="none" strike="noStrike" kern="0" cap="none" spc="0" normalizeH="0" baseline="0" noProof="0" dirty="0" smtClean="0">
                  <a:ln>
                    <a:noFill/>
                  </a:ln>
                  <a:solidFill>
                    <a:prstClr val="black"/>
                  </a:solidFill>
                  <a:effectLst/>
                  <a:uLnTx/>
                  <a:uFillTx/>
                  <a:latin typeface="Calibri" panose="020F0502020204030204"/>
                  <a:ea typeface="+mn-ea"/>
                  <a:cs typeface="+mn-cs"/>
                </a:rPr>
                <a:t>1</a:t>
              </a:r>
            </a:p>
          </p:txBody>
        </p:sp>
      </p:grpSp>
      <p:sp>
        <p:nvSpPr>
          <p:cNvPr id="9" name="bir">
            <a:extLst>
              <a:ext uri="{FF2B5EF4-FFF2-40B4-BE49-F238E27FC236}">
                <a16:creationId xmlns:a16="http://schemas.microsoft.com/office/drawing/2014/main" id="{EE5879B1-77EF-4A0B-A909-1C872C6AE823}"/>
              </a:ext>
            </a:extLst>
          </p:cNvPr>
          <p:cNvSpPr/>
          <p:nvPr/>
        </p:nvSpPr>
        <p:spPr>
          <a:xfrm>
            <a:off x="2385211" y="3327328"/>
            <a:ext cx="7412102" cy="2819717"/>
          </a:xfrm>
          <a:prstGeom prst="wedgeRectCallout">
            <a:avLst>
              <a:gd name="adj1" fmla="val -58464"/>
              <a:gd name="adj2" fmla="val -109414"/>
            </a:avLst>
          </a:prstGeom>
          <a:solidFill>
            <a:srgbClr val="FCF7DD"/>
          </a:solidFill>
          <a:ln w="12700" cap="flat" cmpd="sng" algn="ctr">
            <a:solidFill>
              <a:srgbClr val="1091AE"/>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smtClean="0">
                <a:ln>
                  <a:noFill/>
                </a:ln>
                <a:solidFill>
                  <a:prstClr val="black"/>
                </a:solidFill>
                <a:effectLst/>
                <a:uLnTx/>
                <a:uFillTx/>
                <a:latin typeface="Calibri" panose="020F0502020204030204"/>
                <a:ea typeface="+mn-ea"/>
                <a:cs typeface="+mn-cs"/>
              </a:rPr>
              <a:t>Toplumumuzda </a:t>
            </a:r>
            <a:r>
              <a:rPr kumimoji="0" lang="tr-TR" sz="3600" b="1" i="0" u="none" strike="noStrike" kern="0" cap="none" spc="0" normalizeH="0" baseline="0" noProof="0" dirty="0" smtClean="0">
                <a:ln>
                  <a:noFill/>
                </a:ln>
                <a:solidFill>
                  <a:prstClr val="black"/>
                </a:solidFill>
                <a:effectLst/>
                <a:uLnTx/>
                <a:uFillTx/>
                <a:latin typeface="Calibri" panose="020F0502020204030204"/>
                <a:ea typeface="+mn-ea"/>
                <a:cs typeface="+mn-cs"/>
              </a:rPr>
              <a:t>Muhammed, Mustafa, Ali, Ayşe, Fatma </a:t>
            </a:r>
            <a:r>
              <a:rPr kumimoji="0" lang="tr-TR" sz="3600" b="0" i="0" u="none" strike="noStrike" kern="0" cap="none" spc="0" normalizeH="0" baseline="0" noProof="0" dirty="0" smtClean="0">
                <a:ln>
                  <a:noFill/>
                </a:ln>
                <a:solidFill>
                  <a:prstClr val="black"/>
                </a:solidFill>
                <a:effectLst/>
                <a:uLnTx/>
                <a:uFillTx/>
                <a:latin typeface="Calibri" panose="020F0502020204030204"/>
                <a:ea typeface="+mn-ea"/>
                <a:cs typeface="+mn-cs"/>
              </a:rPr>
              <a:t>gibi isimlerin çok olmasının sebepleri ne olabilir?</a:t>
            </a:r>
          </a:p>
        </p:txBody>
      </p:sp>
      <p:pic>
        <p:nvPicPr>
          <p:cNvPr id="10" name="Resim 9"/>
          <p:cNvPicPr>
            <a:picLocks noChangeAspect="1"/>
          </p:cNvPicPr>
          <p:nvPr/>
        </p:nvPicPr>
        <p:blipFill rotWithShape="1">
          <a:blip r:embed="rId3">
            <a:extLst>
              <a:ext uri="{28A0092B-C50C-407E-A947-70E740481C1C}">
                <a14:useLocalDpi xmlns:a14="http://schemas.microsoft.com/office/drawing/2010/main" val="0"/>
              </a:ext>
            </a:extLst>
          </a:blip>
          <a:srcRect l="12750" t="21026" r="24668" b="2307"/>
          <a:stretch/>
        </p:blipFill>
        <p:spPr>
          <a:xfrm>
            <a:off x="-129391" y="766137"/>
            <a:ext cx="2092569" cy="6256779"/>
          </a:xfrm>
          <a:prstGeom prst="rect">
            <a:avLst/>
          </a:prstGeom>
        </p:spPr>
      </p:pic>
    </p:spTree>
    <p:extLst>
      <p:ext uri="{BB962C8B-B14F-4D97-AF65-F5344CB8AC3E}">
        <p14:creationId xmlns:p14="http://schemas.microsoft.com/office/powerpoint/2010/main" val="1217308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TITLE" val="Hazırlayan ve Paylaşım"/>
  <p:tag name="ISPRING_SLIDE_INDENT_LEVEL" val="0"/>
  <p:tag name="ISPRING_CUSTOM_TIMING_USED" val="0"/>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3191</TotalTime>
  <Words>1131</Words>
  <Application>Microsoft Office PowerPoint</Application>
  <PresentationFormat>Geniş ekran</PresentationFormat>
  <Paragraphs>200</Paragraphs>
  <Slides>29</Slides>
  <Notes>6</Notes>
  <HiddenSlides>0</HiddenSlides>
  <MMClips>0</MMClips>
  <ScaleCrop>false</ScaleCrop>
  <HeadingPairs>
    <vt:vector size="6" baseType="variant">
      <vt:variant>
        <vt:lpstr>Kullanılan Yazı Tipleri</vt:lpstr>
      </vt:variant>
      <vt:variant>
        <vt:i4>14</vt:i4>
      </vt:variant>
      <vt:variant>
        <vt:lpstr>Tema</vt:lpstr>
      </vt:variant>
      <vt:variant>
        <vt:i4>11</vt:i4>
      </vt:variant>
      <vt:variant>
        <vt:lpstr>Slayt Başlıkları</vt:lpstr>
      </vt:variant>
      <vt:variant>
        <vt:i4>29</vt:i4>
      </vt:variant>
    </vt:vector>
  </HeadingPairs>
  <TitlesOfParts>
    <vt:vector size="54" baseType="lpstr">
      <vt:lpstr>맑은 고딕</vt:lpstr>
      <vt:lpstr>Arial</vt:lpstr>
      <vt:lpstr>Arial Unicode MS</vt:lpstr>
      <vt:lpstr>Bahnschrift SemiCondensed</vt:lpstr>
      <vt:lpstr>Calibri</vt:lpstr>
      <vt:lpstr>Calibri Light</vt:lpstr>
      <vt:lpstr>Century Gothic</vt:lpstr>
      <vt:lpstr>Comfortaa</vt:lpstr>
      <vt:lpstr>Fira Sans Extra Condensed</vt:lpstr>
      <vt:lpstr>Fira Sans Extra Condensed Medium</vt:lpstr>
      <vt:lpstr>Fira Sans Extra Condensed SemiBold</vt:lpstr>
      <vt:lpstr>Permanent Marker</vt:lpstr>
      <vt:lpstr>Wingdings</vt:lpstr>
      <vt:lpstr>나눔스퀘어 ExtraBold</vt:lpstr>
      <vt:lpstr>Office Teması</vt:lpstr>
      <vt:lpstr>1_Office Teması</vt:lpstr>
      <vt:lpstr>3_Office Teması</vt:lpstr>
      <vt:lpstr>JAY DESIGN</vt:lpstr>
      <vt:lpstr>1_JAY DESIGN</vt:lpstr>
      <vt:lpstr>2_JAY DESIGN</vt:lpstr>
      <vt:lpstr>3_JAY DESIGN</vt:lpstr>
      <vt:lpstr>4_JAY DESIGN</vt:lpstr>
      <vt:lpstr>5_JAY DESIGN</vt:lpstr>
      <vt:lpstr>SKETCH LESSON</vt:lpstr>
      <vt:lpstr>Contents Slide Master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Mustafa Yıldırım</dc:creator>
  <cp:lastModifiedBy>Mustafa Yıldırım</cp:lastModifiedBy>
  <cp:revision>42</cp:revision>
  <dcterms:created xsi:type="dcterms:W3CDTF">2020-04-21T15:53:20Z</dcterms:created>
  <dcterms:modified xsi:type="dcterms:W3CDTF">2021-04-21T11:56:08Z</dcterms:modified>
</cp:coreProperties>
</file>