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4" r:id="rId4"/>
    <p:sldMasterId id="2147483696" r:id="rId5"/>
    <p:sldMasterId id="2147483708" r:id="rId6"/>
    <p:sldMasterId id="2147483720" r:id="rId7"/>
    <p:sldMasterId id="2147483740" r:id="rId8"/>
  </p:sldMasterIdLst>
  <p:notesMasterIdLst>
    <p:notesMasterId r:id="rId26"/>
  </p:notesMasterIdLst>
  <p:sldIdLst>
    <p:sldId id="257" r:id="rId9"/>
    <p:sldId id="258" r:id="rId10"/>
    <p:sldId id="259" r:id="rId11"/>
    <p:sldId id="260" r:id="rId12"/>
    <p:sldId id="262" r:id="rId13"/>
    <p:sldId id="261" r:id="rId14"/>
    <p:sldId id="263" r:id="rId15"/>
    <p:sldId id="264" r:id="rId16"/>
    <p:sldId id="265" r:id="rId17"/>
    <p:sldId id="270" r:id="rId18"/>
    <p:sldId id="271" r:id="rId19"/>
    <p:sldId id="266" r:id="rId20"/>
    <p:sldId id="272" r:id="rId21"/>
    <p:sldId id="269" r:id="rId22"/>
    <p:sldId id="267" r:id="rId23"/>
    <p:sldId id="268" r:id="rId24"/>
    <p:sldId id="273" r:id="rId25"/>
  </p:sldIdLst>
  <p:sldSz cx="12192000" cy="6858000"/>
  <p:notesSz cx="6858000" cy="9144000"/>
  <p:custDataLst>
    <p:tags r:id="rId27"/>
  </p:custDataLst>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D7EE"/>
    <a:srgbClr val="98DAED"/>
    <a:srgbClr val="F27FB2"/>
    <a:srgbClr val="FFB757"/>
    <a:srgbClr val="61D8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324" autoAdjust="0"/>
    <p:restoredTop sz="94660"/>
  </p:normalViewPr>
  <p:slideViewPr>
    <p:cSldViewPr snapToGrid="0">
      <p:cViewPr>
        <p:scale>
          <a:sx n="50" d="100"/>
          <a:sy n="50" d="100"/>
        </p:scale>
        <p:origin x="396" y="3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ED8CD8-A519-4196-92FF-BF1886098C86}" type="datetimeFigureOut">
              <a:rPr lang="tr-TR" smtClean="0"/>
              <a:t>25.04.2021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A68C80-20C6-431F-AE96-DCBF1193F36D}" type="slidenum">
              <a:rPr lang="tr-TR" smtClean="0"/>
              <a:t>‹#›</a:t>
            </a:fld>
            <a:endParaRPr lang="tr-TR"/>
          </a:p>
        </p:txBody>
      </p:sp>
    </p:spTree>
    <p:extLst>
      <p:ext uri="{BB962C8B-B14F-4D97-AF65-F5344CB8AC3E}">
        <p14:creationId xmlns:p14="http://schemas.microsoft.com/office/powerpoint/2010/main" val="1217498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6A68C80-20C6-431F-AE96-DCBF1193F36D}" type="slidenum">
              <a:rPr lang="tr-TR" smtClean="0"/>
              <a:t>1</a:t>
            </a:fld>
            <a:endParaRPr lang="tr-TR"/>
          </a:p>
        </p:txBody>
      </p:sp>
    </p:spTree>
    <p:extLst>
      <p:ext uri="{BB962C8B-B14F-4D97-AF65-F5344CB8AC3E}">
        <p14:creationId xmlns:p14="http://schemas.microsoft.com/office/powerpoint/2010/main" val="1246500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6A68C80-20C6-431F-AE96-DCBF1193F36D}" type="slidenum">
              <a:rPr lang="tr-TR" smtClean="0"/>
              <a:t>10</a:t>
            </a:fld>
            <a:endParaRPr lang="tr-TR"/>
          </a:p>
        </p:txBody>
      </p:sp>
    </p:spTree>
    <p:extLst>
      <p:ext uri="{BB962C8B-B14F-4D97-AF65-F5344CB8AC3E}">
        <p14:creationId xmlns:p14="http://schemas.microsoft.com/office/powerpoint/2010/main" val="72065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6A68C80-20C6-431F-AE96-DCBF1193F36D}" type="slidenum">
              <a:rPr lang="tr-TR" smtClean="0"/>
              <a:t>11</a:t>
            </a:fld>
            <a:endParaRPr lang="tr-TR"/>
          </a:p>
        </p:txBody>
      </p:sp>
    </p:spTree>
    <p:extLst>
      <p:ext uri="{BB962C8B-B14F-4D97-AF65-F5344CB8AC3E}">
        <p14:creationId xmlns:p14="http://schemas.microsoft.com/office/powerpoint/2010/main" val="2804593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6A68C80-20C6-431F-AE96-DCBF1193F36D}" type="slidenum">
              <a:rPr lang="tr-TR" smtClean="0"/>
              <a:t>12</a:t>
            </a:fld>
            <a:endParaRPr lang="tr-TR"/>
          </a:p>
        </p:txBody>
      </p:sp>
    </p:spTree>
    <p:extLst>
      <p:ext uri="{BB962C8B-B14F-4D97-AF65-F5344CB8AC3E}">
        <p14:creationId xmlns:p14="http://schemas.microsoft.com/office/powerpoint/2010/main" val="1973607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6A68C80-20C6-431F-AE96-DCBF1193F36D}" type="slidenum">
              <a:rPr lang="tr-TR" smtClean="0"/>
              <a:t>13</a:t>
            </a:fld>
            <a:endParaRPr lang="tr-TR"/>
          </a:p>
        </p:txBody>
      </p:sp>
    </p:spTree>
    <p:extLst>
      <p:ext uri="{BB962C8B-B14F-4D97-AF65-F5344CB8AC3E}">
        <p14:creationId xmlns:p14="http://schemas.microsoft.com/office/powerpoint/2010/main" val="1798430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0FB7D-A000-42F1-B4B3-3CF3784CE8A1}"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1529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0FB7D-A000-42F1-B4B3-3CF3784CE8A1}"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210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0FB7D-A000-42F1-B4B3-3CF3784CE8A1}"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81304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86CECD-46D2-466A-920A-8DDDC71C8413}"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5755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6A68C80-20C6-431F-AE96-DCBF1193F36D}" type="slidenum">
              <a:rPr lang="tr-TR" smtClean="0"/>
              <a:t>2</a:t>
            </a:fld>
            <a:endParaRPr lang="tr-TR"/>
          </a:p>
        </p:txBody>
      </p:sp>
    </p:spTree>
    <p:extLst>
      <p:ext uri="{BB962C8B-B14F-4D97-AF65-F5344CB8AC3E}">
        <p14:creationId xmlns:p14="http://schemas.microsoft.com/office/powerpoint/2010/main" val="4033310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2BCE7B-BBA3-4CFA-849B-DC404355553D}"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5641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6A68C80-20C6-431F-AE96-DCBF1193F36D}" type="slidenum">
              <a:rPr lang="tr-TR" smtClean="0"/>
              <a:t>4</a:t>
            </a:fld>
            <a:endParaRPr lang="tr-TR"/>
          </a:p>
        </p:txBody>
      </p:sp>
    </p:spTree>
    <p:extLst>
      <p:ext uri="{BB962C8B-B14F-4D97-AF65-F5344CB8AC3E}">
        <p14:creationId xmlns:p14="http://schemas.microsoft.com/office/powerpoint/2010/main" val="2560868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5E28AF-0BB7-4D2C-9E0F-2ADB9C5C4FE4}"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0081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6A68C80-20C6-431F-AE96-DCBF1193F36D}" type="slidenum">
              <a:rPr lang="tr-TR" smtClean="0"/>
              <a:t>6</a:t>
            </a:fld>
            <a:endParaRPr lang="tr-TR"/>
          </a:p>
        </p:txBody>
      </p:sp>
    </p:spTree>
    <p:extLst>
      <p:ext uri="{BB962C8B-B14F-4D97-AF65-F5344CB8AC3E}">
        <p14:creationId xmlns:p14="http://schemas.microsoft.com/office/powerpoint/2010/main" val="1003342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6A68C80-20C6-431F-AE96-DCBF1193F36D}" type="slidenum">
              <a:rPr lang="tr-TR" smtClean="0"/>
              <a:t>7</a:t>
            </a:fld>
            <a:endParaRPr lang="tr-TR"/>
          </a:p>
        </p:txBody>
      </p:sp>
    </p:spTree>
    <p:extLst>
      <p:ext uri="{BB962C8B-B14F-4D97-AF65-F5344CB8AC3E}">
        <p14:creationId xmlns:p14="http://schemas.microsoft.com/office/powerpoint/2010/main" val="24504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6A68C80-20C6-431F-AE96-DCBF1193F36D}" type="slidenum">
              <a:rPr lang="tr-TR" smtClean="0"/>
              <a:t>8</a:t>
            </a:fld>
            <a:endParaRPr lang="tr-TR"/>
          </a:p>
        </p:txBody>
      </p:sp>
    </p:spTree>
    <p:extLst>
      <p:ext uri="{BB962C8B-B14F-4D97-AF65-F5344CB8AC3E}">
        <p14:creationId xmlns:p14="http://schemas.microsoft.com/office/powerpoint/2010/main" val="1581781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6A68C80-20C6-431F-AE96-DCBF1193F36D}" type="slidenum">
              <a:rPr lang="tr-TR" smtClean="0"/>
              <a:t>9</a:t>
            </a:fld>
            <a:endParaRPr lang="tr-TR"/>
          </a:p>
        </p:txBody>
      </p:sp>
    </p:spTree>
    <p:extLst>
      <p:ext uri="{BB962C8B-B14F-4D97-AF65-F5344CB8AC3E}">
        <p14:creationId xmlns:p14="http://schemas.microsoft.com/office/powerpoint/2010/main" val="2251724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s://powerpoint-free.blogspot.com/" TargetMode="External"/><Relationship Id="rId2" Type="http://schemas.openxmlformats.org/officeDocument/2006/relationships/hyperlink" Target="https://hangeuldoc.tistory.com/" TargetMode="Externa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hyperlink" Target="https://powerpoint-free.blogspot.com/" TargetMode="External"/><Relationship Id="rId2" Type="http://schemas.openxmlformats.org/officeDocument/2006/relationships/hyperlink" Target="https://hangeuldoc.tistory.com/" TargetMode="External"/><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hyperlink" Target="https://powerpoint-free.blogspot.com/" TargetMode="External"/><Relationship Id="rId2" Type="http://schemas.openxmlformats.org/officeDocument/2006/relationships/hyperlink" Target="https://hangeuldoc.tistory.com/" TargetMode="External"/><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7.xml"/><Relationship Id="rId4" Type="http://schemas.openxmlformats.org/officeDocument/2006/relationships/hyperlink" Target="http://bit.ly/2TtBDfr" TargetMode="Externa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7E08F0D8-E022-4427-9560-C2D864FE42FC}" type="datetimeFigureOut">
              <a:rPr lang="tr-TR" smtClean="0"/>
              <a:t>25.04.2021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72A1E2E-8587-4E2A-8184-A35F23711599}" type="slidenum">
              <a:rPr lang="tr-TR" smtClean="0"/>
              <a:t>‹#›</a:t>
            </a:fld>
            <a:endParaRPr lang="tr-TR"/>
          </a:p>
        </p:txBody>
      </p:sp>
    </p:spTree>
    <p:extLst>
      <p:ext uri="{BB962C8B-B14F-4D97-AF65-F5344CB8AC3E}">
        <p14:creationId xmlns:p14="http://schemas.microsoft.com/office/powerpoint/2010/main" val="3493492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E08F0D8-E022-4427-9560-C2D864FE42FC}" type="datetimeFigureOut">
              <a:rPr lang="tr-TR" smtClean="0"/>
              <a:t>25.04.2021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72A1E2E-8587-4E2A-8184-A35F23711599}" type="slidenum">
              <a:rPr lang="tr-TR" smtClean="0"/>
              <a:t>‹#›</a:t>
            </a:fld>
            <a:endParaRPr lang="tr-TR"/>
          </a:p>
        </p:txBody>
      </p:sp>
    </p:spTree>
    <p:extLst>
      <p:ext uri="{BB962C8B-B14F-4D97-AF65-F5344CB8AC3E}">
        <p14:creationId xmlns:p14="http://schemas.microsoft.com/office/powerpoint/2010/main" val="1823420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E08F0D8-E022-4427-9560-C2D864FE42FC}" type="datetimeFigureOut">
              <a:rPr lang="tr-TR" smtClean="0"/>
              <a:t>25.04.2021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72A1E2E-8587-4E2A-8184-A35F23711599}" type="slidenum">
              <a:rPr lang="tr-TR" smtClean="0"/>
              <a:t>‹#›</a:t>
            </a:fld>
            <a:endParaRPr lang="tr-TR"/>
          </a:p>
        </p:txBody>
      </p:sp>
    </p:spTree>
    <p:extLst>
      <p:ext uri="{BB962C8B-B14F-4D97-AF65-F5344CB8AC3E}">
        <p14:creationId xmlns:p14="http://schemas.microsoft.com/office/powerpoint/2010/main" val="2604092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ol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solidFill>
            <a:srgbClr val="EEF0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127640581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25.04.2021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4228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25.04.2021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9204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25.04.2021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96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25.04.2021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8473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25.04.2021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Altbilgi Yer Tutucusu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ayt Numarası Yer Tutucusu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44711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25.04.2021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Altbilgi Yer Tutucusu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ayt Numarası Yer Tutucusu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13872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25.04.2021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ltbilgi Yer Tutucusu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3316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E08F0D8-E022-4427-9560-C2D864FE42FC}" type="datetimeFigureOut">
              <a:rPr lang="tr-TR" smtClean="0"/>
              <a:t>25.04.2021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72A1E2E-8587-4E2A-8184-A35F23711599}" type="slidenum">
              <a:rPr lang="tr-TR" smtClean="0"/>
              <a:t>‹#›</a:t>
            </a:fld>
            <a:endParaRPr lang="tr-TR"/>
          </a:p>
        </p:txBody>
      </p:sp>
    </p:spTree>
    <p:extLst>
      <p:ext uri="{BB962C8B-B14F-4D97-AF65-F5344CB8AC3E}">
        <p14:creationId xmlns:p14="http://schemas.microsoft.com/office/powerpoint/2010/main" val="18986124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25.04.2021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74571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25.04.2021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39835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25.04.2021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38715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25.04.2021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5250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28988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lide">
    <p:spTree>
      <p:nvGrpSpPr>
        <p:cNvPr id="1" name=""/>
        <p:cNvGrpSpPr/>
        <p:nvPr/>
      </p:nvGrpSpPr>
      <p:grpSpPr>
        <a:xfrm>
          <a:off x="0" y="0"/>
          <a:ext cx="0" cy="0"/>
          <a:chOff x="0" y="0"/>
          <a:chExt cx="0" cy="0"/>
        </a:xfrm>
      </p:grpSpPr>
      <p:sp>
        <p:nvSpPr>
          <p:cNvPr id="2" name="슬라이드 번호 개체 틀 1"/>
          <p:cNvSpPr>
            <a:spLocks noGrp="1"/>
          </p:cNvSpPr>
          <p:nvPr>
            <p:ph type="sldNum" sz="quarter" idx="4"/>
          </p:nvPr>
        </p:nvSpPr>
        <p:spPr>
          <a:xfrm>
            <a:off x="5675346" y="6492876"/>
            <a:ext cx="841309" cy="365125"/>
          </a:xfrm>
          <a:prstGeom prst="rect">
            <a:avLst/>
          </a:prstGeom>
        </p:spPr>
        <p:txBody>
          <a:bodyPr vert="horz" lIns="91440" tIns="45720" rIns="91440" bIns="45720" rtlCol="0" anchor="ctr"/>
          <a:lstStyle>
            <a:lvl1pPr>
              <a:defRPr lang="ko-KR" altLang="en-US" sz="1200" smtClean="0">
                <a:solidFill>
                  <a:schemeClr val="bg1">
                    <a:lumMod val="50000"/>
                  </a:schemeClr>
                </a:solidFill>
                <a:latin typeface="Bahnschrift SemiCondensed" panose="020B0502040204020203"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453F7A83-B5B7-4266-8D27-EF99E7F4AEB0}" type="slidenum">
              <a:rPr kumimoji="0" lang="en-US" altLang="ko-KR" sz="1200" b="0" i="0" u="none" strike="noStrike" kern="1200" cap="none" spc="0" normalizeH="0" baseline="0" noProof="0" smtClean="0">
                <a:ln>
                  <a:noFill/>
                </a:ln>
                <a:solidFill>
                  <a:prstClr val="white">
                    <a:lumMod val="50000"/>
                  </a:prstClr>
                </a:solidFill>
                <a:effectLst/>
                <a:uLnTx/>
                <a:uFillTx/>
                <a:latin typeface="Bahnschrift SemiCondensed" panose="020B0502040204020203" pitchFamily="34" charset="0"/>
                <a:ea typeface="맑은 고딕"/>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altLang="ko-KR" sz="1200" b="0" i="0" u="none" strike="noStrike" kern="1200" cap="none" spc="0" normalizeH="0" baseline="0" noProof="0">
              <a:ln>
                <a:noFill/>
              </a:ln>
              <a:solidFill>
                <a:prstClr val="white">
                  <a:lumMod val="50000"/>
                </a:prstClr>
              </a:solidFill>
              <a:effectLst/>
              <a:uLnTx/>
              <a:uFillTx/>
              <a:latin typeface="Bahnschrift SemiCondensed" panose="020B0502040204020203" pitchFamily="34" charset="0"/>
              <a:ea typeface="맑은 고딕"/>
              <a:cs typeface="+mn-cs"/>
            </a:endParaRPr>
          </a:p>
        </p:txBody>
      </p:sp>
    </p:spTree>
    <p:extLst>
      <p:ext uri="{BB962C8B-B14F-4D97-AF65-F5344CB8AC3E}">
        <p14:creationId xmlns:p14="http://schemas.microsoft.com/office/powerpoint/2010/main" val="25639064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90200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sert for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FF5F7BD-D86D-49C1-9E78-8F7E377B2411}"/>
              </a:ext>
            </a:extLst>
          </p:cNvPr>
          <p:cNvSpPr>
            <a:spLocks noGrp="1"/>
          </p:cNvSpPr>
          <p:nvPr>
            <p:ph type="pic" sz="quarter" idx="11"/>
          </p:nvPr>
        </p:nvSpPr>
        <p:spPr>
          <a:xfrm>
            <a:off x="565515"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6" name="Picture Placeholder 4">
            <a:extLst>
              <a:ext uri="{FF2B5EF4-FFF2-40B4-BE49-F238E27FC236}">
                <a16:creationId xmlns:a16="http://schemas.microsoft.com/office/drawing/2014/main" id="{432AB3B8-407E-46A7-8B41-578ABBFA6865}"/>
              </a:ext>
            </a:extLst>
          </p:cNvPr>
          <p:cNvSpPr>
            <a:spLocks noGrp="1"/>
          </p:cNvSpPr>
          <p:nvPr>
            <p:ph type="pic" sz="quarter" idx="12"/>
          </p:nvPr>
        </p:nvSpPr>
        <p:spPr>
          <a:xfrm>
            <a:off x="278822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7" name="Picture Placeholder 4">
            <a:extLst>
              <a:ext uri="{FF2B5EF4-FFF2-40B4-BE49-F238E27FC236}">
                <a16:creationId xmlns:a16="http://schemas.microsoft.com/office/drawing/2014/main" id="{DA56F8DE-5904-4FBC-B1A8-19921E0DB838}"/>
              </a:ext>
            </a:extLst>
          </p:cNvPr>
          <p:cNvSpPr>
            <a:spLocks noGrp="1"/>
          </p:cNvSpPr>
          <p:nvPr>
            <p:ph type="pic" sz="quarter" idx="13"/>
          </p:nvPr>
        </p:nvSpPr>
        <p:spPr>
          <a:xfrm>
            <a:off x="5010944"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8" name="Picture Placeholder 4">
            <a:extLst>
              <a:ext uri="{FF2B5EF4-FFF2-40B4-BE49-F238E27FC236}">
                <a16:creationId xmlns:a16="http://schemas.microsoft.com/office/drawing/2014/main" id="{17EAFDBA-46DE-4090-85AE-3DEB413CAB04}"/>
              </a:ext>
            </a:extLst>
          </p:cNvPr>
          <p:cNvSpPr>
            <a:spLocks noGrp="1"/>
          </p:cNvSpPr>
          <p:nvPr>
            <p:ph type="pic" sz="quarter" idx="14"/>
          </p:nvPr>
        </p:nvSpPr>
        <p:spPr>
          <a:xfrm>
            <a:off x="723365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9" name="Picture Placeholder 4">
            <a:extLst>
              <a:ext uri="{FF2B5EF4-FFF2-40B4-BE49-F238E27FC236}">
                <a16:creationId xmlns:a16="http://schemas.microsoft.com/office/drawing/2014/main" id="{DD63AAA3-72FB-4B81-926A-6746C4935281}"/>
              </a:ext>
            </a:extLst>
          </p:cNvPr>
          <p:cNvSpPr>
            <a:spLocks noGrp="1"/>
          </p:cNvSpPr>
          <p:nvPr>
            <p:ph type="pic" sz="quarter" idx="15"/>
          </p:nvPr>
        </p:nvSpPr>
        <p:spPr>
          <a:xfrm>
            <a:off x="9456373"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0" name="Picture Placeholder 4">
            <a:extLst>
              <a:ext uri="{FF2B5EF4-FFF2-40B4-BE49-F238E27FC236}">
                <a16:creationId xmlns:a16="http://schemas.microsoft.com/office/drawing/2014/main" id="{9D692FD7-1EA6-40C7-9404-B5BB709A8EAC}"/>
              </a:ext>
            </a:extLst>
          </p:cNvPr>
          <p:cNvSpPr>
            <a:spLocks noGrp="1"/>
          </p:cNvSpPr>
          <p:nvPr>
            <p:ph type="pic" sz="quarter" idx="16"/>
          </p:nvPr>
        </p:nvSpPr>
        <p:spPr>
          <a:xfrm>
            <a:off x="565515"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1" name="Picture Placeholder 4">
            <a:extLst>
              <a:ext uri="{FF2B5EF4-FFF2-40B4-BE49-F238E27FC236}">
                <a16:creationId xmlns:a16="http://schemas.microsoft.com/office/drawing/2014/main" id="{448D18D7-91F1-4E63-95B1-19F3D1F7951D}"/>
              </a:ext>
            </a:extLst>
          </p:cNvPr>
          <p:cNvSpPr>
            <a:spLocks noGrp="1"/>
          </p:cNvSpPr>
          <p:nvPr>
            <p:ph type="pic" sz="quarter" idx="17"/>
          </p:nvPr>
        </p:nvSpPr>
        <p:spPr>
          <a:xfrm>
            <a:off x="278822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2" name="Picture Placeholder 4">
            <a:extLst>
              <a:ext uri="{FF2B5EF4-FFF2-40B4-BE49-F238E27FC236}">
                <a16:creationId xmlns:a16="http://schemas.microsoft.com/office/drawing/2014/main" id="{AF957841-0FB3-4B59-80C5-3DEA67D22DEE}"/>
              </a:ext>
            </a:extLst>
          </p:cNvPr>
          <p:cNvSpPr>
            <a:spLocks noGrp="1"/>
          </p:cNvSpPr>
          <p:nvPr>
            <p:ph type="pic" sz="quarter" idx="18"/>
          </p:nvPr>
        </p:nvSpPr>
        <p:spPr>
          <a:xfrm>
            <a:off x="5010944"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3" name="Picture Placeholder 4">
            <a:extLst>
              <a:ext uri="{FF2B5EF4-FFF2-40B4-BE49-F238E27FC236}">
                <a16:creationId xmlns:a16="http://schemas.microsoft.com/office/drawing/2014/main" id="{F2538425-D921-44FD-B8C9-0A675E048F00}"/>
              </a:ext>
            </a:extLst>
          </p:cNvPr>
          <p:cNvSpPr>
            <a:spLocks noGrp="1"/>
          </p:cNvSpPr>
          <p:nvPr>
            <p:ph type="pic" sz="quarter" idx="19"/>
          </p:nvPr>
        </p:nvSpPr>
        <p:spPr>
          <a:xfrm>
            <a:off x="723365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4" name="Picture Placeholder 4">
            <a:extLst>
              <a:ext uri="{FF2B5EF4-FFF2-40B4-BE49-F238E27FC236}">
                <a16:creationId xmlns:a16="http://schemas.microsoft.com/office/drawing/2014/main" id="{9D01D4D1-345A-4465-841C-5DF5E2265425}"/>
              </a:ext>
            </a:extLst>
          </p:cNvPr>
          <p:cNvSpPr>
            <a:spLocks noGrp="1"/>
          </p:cNvSpPr>
          <p:nvPr>
            <p:ph type="pic" sz="quarter" idx="20"/>
          </p:nvPr>
        </p:nvSpPr>
        <p:spPr>
          <a:xfrm>
            <a:off x="9456373"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5" name="Picture Placeholder 4">
            <a:extLst>
              <a:ext uri="{FF2B5EF4-FFF2-40B4-BE49-F238E27FC236}">
                <a16:creationId xmlns:a16="http://schemas.microsoft.com/office/drawing/2014/main" id="{00697502-2074-4BDD-8998-42D56FD3787B}"/>
              </a:ext>
            </a:extLst>
          </p:cNvPr>
          <p:cNvSpPr>
            <a:spLocks noGrp="1"/>
          </p:cNvSpPr>
          <p:nvPr>
            <p:ph type="pic" sz="quarter" idx="21"/>
          </p:nvPr>
        </p:nvSpPr>
        <p:spPr>
          <a:xfrm>
            <a:off x="565515"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6" name="Picture Placeholder 4">
            <a:extLst>
              <a:ext uri="{FF2B5EF4-FFF2-40B4-BE49-F238E27FC236}">
                <a16:creationId xmlns:a16="http://schemas.microsoft.com/office/drawing/2014/main" id="{2768840C-7B9F-4A0C-8BD4-61D7BB211FCA}"/>
              </a:ext>
            </a:extLst>
          </p:cNvPr>
          <p:cNvSpPr>
            <a:spLocks noGrp="1"/>
          </p:cNvSpPr>
          <p:nvPr>
            <p:ph type="pic" sz="quarter" idx="22"/>
          </p:nvPr>
        </p:nvSpPr>
        <p:spPr>
          <a:xfrm>
            <a:off x="278822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7" name="Picture Placeholder 4">
            <a:extLst>
              <a:ext uri="{FF2B5EF4-FFF2-40B4-BE49-F238E27FC236}">
                <a16:creationId xmlns:a16="http://schemas.microsoft.com/office/drawing/2014/main" id="{24ECCEFB-B38D-4ADB-8B32-DE47D918ECE6}"/>
              </a:ext>
            </a:extLst>
          </p:cNvPr>
          <p:cNvSpPr>
            <a:spLocks noGrp="1"/>
          </p:cNvSpPr>
          <p:nvPr>
            <p:ph type="pic" sz="quarter" idx="23"/>
          </p:nvPr>
        </p:nvSpPr>
        <p:spPr>
          <a:xfrm>
            <a:off x="5010944"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8" name="Picture Placeholder 4">
            <a:extLst>
              <a:ext uri="{FF2B5EF4-FFF2-40B4-BE49-F238E27FC236}">
                <a16:creationId xmlns:a16="http://schemas.microsoft.com/office/drawing/2014/main" id="{A33E7502-9CC1-404E-93E0-84CF5C7F3AD8}"/>
              </a:ext>
            </a:extLst>
          </p:cNvPr>
          <p:cNvSpPr>
            <a:spLocks noGrp="1"/>
          </p:cNvSpPr>
          <p:nvPr>
            <p:ph type="pic" sz="quarter" idx="24"/>
          </p:nvPr>
        </p:nvSpPr>
        <p:spPr>
          <a:xfrm>
            <a:off x="723365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9" name="Picture Placeholder 4">
            <a:extLst>
              <a:ext uri="{FF2B5EF4-FFF2-40B4-BE49-F238E27FC236}">
                <a16:creationId xmlns:a16="http://schemas.microsoft.com/office/drawing/2014/main" id="{8C95C1AF-94B3-408B-8786-270C44CF9F83}"/>
              </a:ext>
            </a:extLst>
          </p:cNvPr>
          <p:cNvSpPr>
            <a:spLocks noGrp="1"/>
          </p:cNvSpPr>
          <p:nvPr>
            <p:ph type="pic" sz="quarter" idx="25"/>
          </p:nvPr>
        </p:nvSpPr>
        <p:spPr>
          <a:xfrm>
            <a:off x="9456373"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0" name="Picture Placeholder 4">
            <a:extLst>
              <a:ext uri="{FF2B5EF4-FFF2-40B4-BE49-F238E27FC236}">
                <a16:creationId xmlns:a16="http://schemas.microsoft.com/office/drawing/2014/main" id="{6285CFD3-9C6A-472D-9EE9-4A73C45B72D4}"/>
              </a:ext>
            </a:extLst>
          </p:cNvPr>
          <p:cNvSpPr>
            <a:spLocks noGrp="1"/>
          </p:cNvSpPr>
          <p:nvPr>
            <p:ph type="pic" sz="quarter" idx="26"/>
          </p:nvPr>
        </p:nvSpPr>
        <p:spPr>
          <a:xfrm>
            <a:off x="565515"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1" name="Picture Placeholder 4">
            <a:extLst>
              <a:ext uri="{FF2B5EF4-FFF2-40B4-BE49-F238E27FC236}">
                <a16:creationId xmlns:a16="http://schemas.microsoft.com/office/drawing/2014/main" id="{739D75EF-86D3-4E4D-97CE-7C99F586F81C}"/>
              </a:ext>
            </a:extLst>
          </p:cNvPr>
          <p:cNvSpPr>
            <a:spLocks noGrp="1"/>
          </p:cNvSpPr>
          <p:nvPr>
            <p:ph type="pic" sz="quarter" idx="27"/>
          </p:nvPr>
        </p:nvSpPr>
        <p:spPr>
          <a:xfrm>
            <a:off x="278822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2" name="Picture Placeholder 4">
            <a:extLst>
              <a:ext uri="{FF2B5EF4-FFF2-40B4-BE49-F238E27FC236}">
                <a16:creationId xmlns:a16="http://schemas.microsoft.com/office/drawing/2014/main" id="{90E19E06-3959-4860-BD51-54367B281BBC}"/>
              </a:ext>
            </a:extLst>
          </p:cNvPr>
          <p:cNvSpPr>
            <a:spLocks noGrp="1"/>
          </p:cNvSpPr>
          <p:nvPr>
            <p:ph type="pic" sz="quarter" idx="28"/>
          </p:nvPr>
        </p:nvSpPr>
        <p:spPr>
          <a:xfrm>
            <a:off x="5010944"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3" name="Picture Placeholder 4">
            <a:extLst>
              <a:ext uri="{FF2B5EF4-FFF2-40B4-BE49-F238E27FC236}">
                <a16:creationId xmlns:a16="http://schemas.microsoft.com/office/drawing/2014/main" id="{1D57807E-8249-4914-9278-607DA42ECEBE}"/>
              </a:ext>
            </a:extLst>
          </p:cNvPr>
          <p:cNvSpPr>
            <a:spLocks noGrp="1"/>
          </p:cNvSpPr>
          <p:nvPr>
            <p:ph type="pic" sz="quarter" idx="29"/>
          </p:nvPr>
        </p:nvSpPr>
        <p:spPr>
          <a:xfrm>
            <a:off x="723365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4" name="Picture Placeholder 4">
            <a:extLst>
              <a:ext uri="{FF2B5EF4-FFF2-40B4-BE49-F238E27FC236}">
                <a16:creationId xmlns:a16="http://schemas.microsoft.com/office/drawing/2014/main" id="{CC97E5B4-BD89-44C2-9629-22BE86D85B39}"/>
              </a:ext>
            </a:extLst>
          </p:cNvPr>
          <p:cNvSpPr>
            <a:spLocks noGrp="1"/>
          </p:cNvSpPr>
          <p:nvPr>
            <p:ph type="pic" sz="quarter" idx="30"/>
          </p:nvPr>
        </p:nvSpPr>
        <p:spPr>
          <a:xfrm>
            <a:off x="9456373"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Tree>
    <p:extLst>
      <p:ext uri="{BB962C8B-B14F-4D97-AF65-F5344CB8AC3E}">
        <p14:creationId xmlns:p14="http://schemas.microsoft.com/office/powerpoint/2010/main" val="21273969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127319064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ol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solidFill>
            <a:srgbClr val="EEF0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2968053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7E08F0D8-E022-4427-9560-C2D864FE42FC}" type="datetimeFigureOut">
              <a:rPr lang="tr-TR" smtClean="0"/>
              <a:t>25.04.2021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72A1E2E-8587-4E2A-8184-A35F23711599}" type="slidenum">
              <a:rPr lang="tr-TR" smtClean="0"/>
              <a:t>‹#›</a:t>
            </a:fld>
            <a:endParaRPr lang="tr-TR"/>
          </a:p>
        </p:txBody>
      </p:sp>
    </p:spTree>
    <p:extLst>
      <p:ext uri="{BB962C8B-B14F-4D97-AF65-F5344CB8AC3E}">
        <p14:creationId xmlns:p14="http://schemas.microsoft.com/office/powerpoint/2010/main" val="7185182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hite &amp;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C365D61-25B7-4D09-B83D-76A28CDEDBF0}"/>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41548837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ark Navy">
    <p:spTree>
      <p:nvGrpSpPr>
        <p:cNvPr id="1" name=""/>
        <p:cNvGrpSpPr/>
        <p:nvPr/>
      </p:nvGrpSpPr>
      <p:grpSpPr>
        <a:xfrm>
          <a:off x="0" y="0"/>
          <a:ext cx="0" cy="0"/>
          <a:chOff x="0" y="0"/>
          <a:chExt cx="0" cy="0"/>
        </a:xfrm>
      </p:grpSpPr>
      <p:sp>
        <p:nvSpPr>
          <p:cNvPr id="5" name="직사각형 1">
            <a:extLst>
              <a:ext uri="{FF2B5EF4-FFF2-40B4-BE49-F238E27FC236}">
                <a16:creationId xmlns:a16="http://schemas.microsoft.com/office/drawing/2014/main" id="{3C46467A-A779-40FF-BA29-A1414C15C34A}"/>
              </a:ext>
            </a:extLst>
          </p:cNvPr>
          <p:cNvSpPr/>
          <p:nvPr userDrawn="1"/>
        </p:nvSpPr>
        <p:spPr>
          <a:xfrm>
            <a:off x="0" y="0"/>
            <a:ext cx="12192000" cy="6858000"/>
          </a:xfrm>
          <a:prstGeom prst="rect">
            <a:avLst/>
          </a:prstGeom>
          <a:gradFill flip="none" rotWithShape="1">
            <a:gsLst>
              <a:gs pos="0">
                <a:srgbClr val="4F5461"/>
              </a:gs>
              <a:gs pos="46000">
                <a:srgbClr val="636875"/>
              </a:gs>
              <a:gs pos="100000">
                <a:srgbClr val="454C5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18792919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ark">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FD6CF763-E0B7-4C0C-9678-0D8B227B0E37}"/>
              </a:ext>
            </a:extLst>
          </p:cNvPr>
          <p:cNvSpPr/>
          <p:nvPr userDrawn="1"/>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6EC9FFA-8FDA-455B-9E79-756E631FBA33}"/>
              </a:ext>
            </a:extLst>
          </p:cNvPr>
          <p:cNvSpPr/>
          <p:nvPr userDrawn="1"/>
        </p:nvSpPr>
        <p:spPr>
          <a:xfrm>
            <a:off x="6096000" y="0"/>
            <a:ext cx="6096000"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100" b="0" i="0" u="none" strike="noStrike" kern="1200" cap="none" spc="0" normalizeH="0" baseline="0" noProof="0">
              <a:ln>
                <a:noFill/>
              </a:ln>
              <a:solidFill>
                <a:prstClr val="white"/>
              </a:solidFill>
              <a:effectLst/>
              <a:uLnTx/>
              <a:uFillTx/>
              <a:latin typeface="Arial"/>
              <a:ea typeface="맑은 고딕"/>
              <a:cs typeface="+mn-cs"/>
            </a:endParaRPr>
          </a:p>
        </p:txBody>
      </p:sp>
    </p:spTree>
    <p:extLst>
      <p:ext uri="{BB962C8B-B14F-4D97-AF65-F5344CB8AC3E}">
        <p14:creationId xmlns:p14="http://schemas.microsoft.com/office/powerpoint/2010/main" val="19151948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icense">
    <p:spTree>
      <p:nvGrpSpPr>
        <p:cNvPr id="1" name=""/>
        <p:cNvGrpSpPr/>
        <p:nvPr/>
      </p:nvGrpSpPr>
      <p:grpSpPr>
        <a:xfrm>
          <a:off x="0" y="0"/>
          <a:ext cx="0" cy="0"/>
          <a:chOff x="0" y="0"/>
          <a:chExt cx="0" cy="0"/>
        </a:xfrm>
      </p:grpSpPr>
      <p:sp>
        <p:nvSpPr>
          <p:cNvPr id="19" name="직사각형 18"/>
          <p:cNvSpPr/>
          <p:nvPr userDrawn="1"/>
        </p:nvSpPr>
        <p:spPr>
          <a:xfrm>
            <a:off x="0" y="4362450"/>
            <a:ext cx="6085840" cy="2495550"/>
          </a:xfrm>
          <a:prstGeom prst="rect">
            <a:avLst/>
          </a:prstGeom>
          <a:solidFill>
            <a:srgbClr val="6A8094">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black"/>
                </a:solidFill>
                <a:effectLst/>
                <a:uLnTx/>
                <a:uFillTx/>
                <a:latin typeface="맑은 고딕"/>
                <a:ea typeface="맑은 고딕"/>
                <a:cs typeface="+mn-cs"/>
              </a:rPr>
              <a:t>Personal &amp; Non-Commercial works</a:t>
            </a:r>
            <a:endParaRPr kumimoji="0" lang="ko-KR" altLang="en-US" sz="1600" b="0" i="0" u="none" strike="noStrike" kern="1200" cap="none" spc="0" normalizeH="0" baseline="0" noProof="0" dirty="0">
              <a:ln>
                <a:noFill/>
              </a:ln>
              <a:solidFill>
                <a:prstClr val="black"/>
              </a:solidFill>
              <a:effectLst/>
              <a:uLnTx/>
              <a:uFillTx/>
              <a:latin typeface="맑은 고딕"/>
              <a:ea typeface="맑은 고딕"/>
              <a:cs typeface="+mn-cs"/>
            </a:endParaRPr>
          </a:p>
        </p:txBody>
      </p:sp>
      <p:sp>
        <p:nvSpPr>
          <p:cNvPr id="37" name="직사각형 36"/>
          <p:cNvSpPr/>
          <p:nvPr userDrawn="1"/>
        </p:nvSpPr>
        <p:spPr>
          <a:xfrm>
            <a:off x="6085840" y="4362450"/>
            <a:ext cx="6106160" cy="2495550"/>
          </a:xfrm>
          <a:prstGeom prst="rect">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Redistribution &amp; Resale</a:t>
            </a:r>
          </a:p>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For Commercial works, You must be </a:t>
            </a:r>
            <a:b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b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allowed. E-mail to jaywon1116@gmail.com or Comment on the Post.</a:t>
            </a:r>
            <a:endParaRPr kumimoji="0" lang="ko-KR" altLang="en-US" sz="1600" b="0" i="0" u="none" strike="noStrike" kern="1200" cap="none" spc="0" normalizeH="0" baseline="0" noProof="0" dirty="0">
              <a:ln>
                <a:noFill/>
              </a:ln>
              <a:solidFill>
                <a:prstClr val="white"/>
              </a:solidFill>
              <a:effectLst/>
              <a:uLnTx/>
              <a:uFillTx/>
              <a:latin typeface="맑은 고딕"/>
              <a:ea typeface="맑은 고딕"/>
              <a:cs typeface="+mn-cs"/>
            </a:endParaRPr>
          </a:p>
        </p:txBody>
      </p:sp>
      <p:grpSp>
        <p:nvGrpSpPr>
          <p:cNvPr id="38" name="그룹 37"/>
          <p:cNvGrpSpPr/>
          <p:nvPr userDrawn="1"/>
        </p:nvGrpSpPr>
        <p:grpSpPr>
          <a:xfrm>
            <a:off x="2479040" y="3960495"/>
            <a:ext cx="1127760" cy="845820"/>
            <a:chOff x="1584960" y="2659380"/>
            <a:chExt cx="891540" cy="891540"/>
          </a:xfrm>
        </p:grpSpPr>
        <p:sp>
          <p:nvSpPr>
            <p:cNvPr id="39" name="타원 38"/>
            <p:cNvSpPr/>
            <p:nvPr/>
          </p:nvSpPr>
          <p:spPr>
            <a:xfrm>
              <a:off x="1584960" y="2659380"/>
              <a:ext cx="891540" cy="891540"/>
            </a:xfrm>
            <a:prstGeom prst="ellipse">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40" name="타원 39"/>
            <p:cNvSpPr/>
            <p:nvPr/>
          </p:nvSpPr>
          <p:spPr>
            <a:xfrm>
              <a:off x="1845528" y="2919948"/>
              <a:ext cx="370404" cy="370404"/>
            </a:xfrm>
            <a:prstGeom prst="ellipse">
              <a:avLst/>
            </a:prstGeom>
            <a:noFill/>
            <a:ln w="952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grpSp>
      <p:sp>
        <p:nvSpPr>
          <p:cNvPr id="41" name="타원 40"/>
          <p:cNvSpPr/>
          <p:nvPr userDrawn="1"/>
        </p:nvSpPr>
        <p:spPr>
          <a:xfrm>
            <a:off x="8575040" y="3960495"/>
            <a:ext cx="1127760" cy="845820"/>
          </a:xfrm>
          <a:prstGeom prst="ellipse">
            <a:avLst/>
          </a:prstGeom>
          <a:solidFill>
            <a:srgbClr val="D1D8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42" name="십자형 41"/>
          <p:cNvSpPr/>
          <p:nvPr userDrawn="1"/>
        </p:nvSpPr>
        <p:spPr>
          <a:xfrm rot="2700000">
            <a:off x="8919211" y="4090461"/>
            <a:ext cx="439420" cy="585891"/>
          </a:xfrm>
          <a:prstGeom prst="plus">
            <a:avLst>
              <a:gd name="adj" fmla="val 39456"/>
            </a:avLst>
          </a:prstGeom>
          <a:solidFill>
            <a:srgbClr val="6A8094"/>
          </a:solidFill>
          <a:ln w="952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43" name="TextBox 42"/>
          <p:cNvSpPr txBox="1"/>
          <p:nvPr userDrawn="1"/>
        </p:nvSpPr>
        <p:spPr>
          <a:xfrm>
            <a:off x="158728" y="254840"/>
            <a:ext cx="7377433" cy="830997"/>
          </a:xfrm>
          <a:prstGeom prst="rect">
            <a:avLst/>
          </a:prstGeom>
          <a:noFill/>
        </p:spPr>
        <p:txBody>
          <a:bodyPr wrap="square" lIns="0" tIns="0" rIns="0" bIns="0" rtlCol="0">
            <a:spAutoFit/>
          </a:bodyPr>
          <a:lstStyle/>
          <a:p>
            <a:pPr marL="266700" marR="0" lvl="0" indent="-266700" algn="l" defTabSz="457200" rtl="0" eaLnBrk="1" fontAlgn="auto" latinLnBrk="0" hangingPunct="1">
              <a:lnSpc>
                <a:spcPct val="100000"/>
              </a:lnSpc>
              <a:spcBef>
                <a:spcPts val="0"/>
              </a:spcBef>
              <a:spcAft>
                <a:spcPts val="0"/>
              </a:spcAft>
              <a:buClrTx/>
              <a:buSzTx/>
              <a:buFontTx/>
              <a:buNone/>
              <a:tabLst/>
              <a:defRPr/>
            </a:pPr>
            <a:r>
              <a:rPr kumimoji="0" lang="en-US" altLang="ko-KR" sz="5400" b="0" i="0" u="none" strike="noStrike" kern="1200" cap="none" spc="0" normalizeH="0" baseline="0" noProof="0" dirty="0">
                <a:ln>
                  <a:noFill/>
                </a:ln>
                <a:solidFill>
                  <a:prstClr val="black"/>
                </a:solidFill>
                <a:effectLst/>
                <a:uLnTx/>
                <a:uFillTx/>
                <a:latin typeface="Arial" panose="020B0604020202020204" pitchFamily="34" charset="0"/>
                <a:ea typeface="맑은 고딕"/>
                <a:cs typeface="+mn-cs"/>
              </a:rPr>
              <a:t>How you can use</a:t>
            </a:r>
          </a:p>
        </p:txBody>
      </p:sp>
      <p:sp>
        <p:nvSpPr>
          <p:cNvPr id="44" name="직사각형 43">
            <a:hlinkClick r:id="rId2"/>
          </p:cNvPr>
          <p:cNvSpPr/>
          <p:nvPr userDrawn="1"/>
        </p:nvSpPr>
        <p:spPr>
          <a:xfrm>
            <a:off x="165785" y="1248404"/>
            <a:ext cx="3111408" cy="169277"/>
          </a:xfrm>
          <a:prstGeom prst="rect">
            <a:avLst/>
          </a:prstGeom>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1100" b="0" i="0" u="none" strike="noStrike" kern="1200" cap="none" spc="0" normalizeH="0" baseline="0" noProof="0" dirty="0">
                <a:ln>
                  <a:noFill/>
                </a:ln>
                <a:solidFill>
                  <a:prstClr val="black"/>
                </a:solidFill>
                <a:effectLst/>
                <a:uLnTx/>
                <a:uFillTx/>
                <a:latin typeface="Arial"/>
                <a:ea typeface="맑은 고딕"/>
                <a:cs typeface="+mn-cs"/>
                <a:hlinkClick r:id="rId3"/>
              </a:rPr>
              <a:t>https://powerpoint-free.blogspot.com/</a:t>
            </a:r>
            <a:endParaRPr kumimoji="0" lang="ko-KR" altLang="en-US" sz="11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5" name="직사각형 44"/>
          <p:cNvSpPr/>
          <p:nvPr userDrawn="1"/>
        </p:nvSpPr>
        <p:spPr>
          <a:xfrm>
            <a:off x="0" y="0"/>
            <a:ext cx="12192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32321461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25.04.2021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54849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25.04.2021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35042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25.04.2021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55051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25.04.2021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89230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25.04.2021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Altbilgi Yer Tutucusu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ayt Numarası Yer Tutucusu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52953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25.04.2021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Altbilgi Yer Tutucusu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ayt Numarası Yer Tutucusu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554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7E08F0D8-E022-4427-9560-C2D864FE42FC}" type="datetimeFigureOut">
              <a:rPr lang="tr-TR" smtClean="0"/>
              <a:t>25.04.2021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72A1E2E-8587-4E2A-8184-A35F23711599}" type="slidenum">
              <a:rPr lang="tr-TR" smtClean="0"/>
              <a:t>‹#›</a:t>
            </a:fld>
            <a:endParaRPr lang="tr-TR"/>
          </a:p>
        </p:txBody>
      </p:sp>
    </p:spTree>
    <p:extLst>
      <p:ext uri="{BB962C8B-B14F-4D97-AF65-F5344CB8AC3E}">
        <p14:creationId xmlns:p14="http://schemas.microsoft.com/office/powerpoint/2010/main" val="21659872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25.04.2021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ltbilgi Yer Tutucusu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88722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25.04.2021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58450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25.04.2021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0202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25.04.2021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17189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25.04.2021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64372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54298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Slide">
    <p:spTree>
      <p:nvGrpSpPr>
        <p:cNvPr id="1" name=""/>
        <p:cNvGrpSpPr/>
        <p:nvPr/>
      </p:nvGrpSpPr>
      <p:grpSpPr>
        <a:xfrm>
          <a:off x="0" y="0"/>
          <a:ext cx="0" cy="0"/>
          <a:chOff x="0" y="0"/>
          <a:chExt cx="0" cy="0"/>
        </a:xfrm>
      </p:grpSpPr>
      <p:sp>
        <p:nvSpPr>
          <p:cNvPr id="2" name="슬라이드 번호 개체 틀 1"/>
          <p:cNvSpPr>
            <a:spLocks noGrp="1"/>
          </p:cNvSpPr>
          <p:nvPr>
            <p:ph type="sldNum" sz="quarter" idx="4"/>
          </p:nvPr>
        </p:nvSpPr>
        <p:spPr>
          <a:xfrm>
            <a:off x="5675346" y="6492876"/>
            <a:ext cx="841309" cy="365125"/>
          </a:xfrm>
          <a:prstGeom prst="rect">
            <a:avLst/>
          </a:prstGeom>
        </p:spPr>
        <p:txBody>
          <a:bodyPr vert="horz" lIns="91440" tIns="45720" rIns="91440" bIns="45720" rtlCol="0" anchor="ctr"/>
          <a:lstStyle>
            <a:lvl1pPr>
              <a:defRPr lang="ko-KR" altLang="en-US" sz="1200" smtClean="0">
                <a:solidFill>
                  <a:schemeClr val="bg1">
                    <a:lumMod val="50000"/>
                  </a:schemeClr>
                </a:solidFill>
                <a:latin typeface="Bahnschrift SemiCondensed" panose="020B0502040204020203"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453F7A83-B5B7-4266-8D27-EF99E7F4AEB0}" type="slidenum">
              <a:rPr kumimoji="0" lang="en-US" altLang="ko-KR" sz="1200" b="0" i="0" u="none" strike="noStrike" kern="1200" cap="none" spc="0" normalizeH="0" baseline="0" noProof="0" smtClean="0">
                <a:ln>
                  <a:noFill/>
                </a:ln>
                <a:solidFill>
                  <a:prstClr val="white">
                    <a:lumMod val="50000"/>
                  </a:prstClr>
                </a:solidFill>
                <a:effectLst/>
                <a:uLnTx/>
                <a:uFillTx/>
                <a:latin typeface="Bahnschrift SemiCondensed" panose="020B0502040204020203" pitchFamily="34" charset="0"/>
                <a:ea typeface="맑은 고딕"/>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altLang="ko-KR" sz="1200" b="0" i="0" u="none" strike="noStrike" kern="1200" cap="none" spc="0" normalizeH="0" baseline="0" noProof="0" dirty="0">
              <a:ln>
                <a:noFill/>
              </a:ln>
              <a:solidFill>
                <a:prstClr val="white">
                  <a:lumMod val="50000"/>
                </a:prstClr>
              </a:solidFill>
              <a:effectLst/>
              <a:uLnTx/>
              <a:uFillTx/>
              <a:latin typeface="Bahnschrift SemiCondensed" panose="020B0502040204020203" pitchFamily="34" charset="0"/>
              <a:ea typeface="맑은 고딕"/>
              <a:cs typeface="+mn-cs"/>
            </a:endParaRPr>
          </a:p>
        </p:txBody>
      </p:sp>
    </p:spTree>
    <p:extLst>
      <p:ext uri="{BB962C8B-B14F-4D97-AF65-F5344CB8AC3E}">
        <p14:creationId xmlns:p14="http://schemas.microsoft.com/office/powerpoint/2010/main" val="19858740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76411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nsert for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FF5F7BD-D86D-49C1-9E78-8F7E377B2411}"/>
              </a:ext>
            </a:extLst>
          </p:cNvPr>
          <p:cNvSpPr>
            <a:spLocks noGrp="1"/>
          </p:cNvSpPr>
          <p:nvPr>
            <p:ph type="pic" sz="quarter" idx="11"/>
          </p:nvPr>
        </p:nvSpPr>
        <p:spPr>
          <a:xfrm>
            <a:off x="565515"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6" name="Picture Placeholder 4">
            <a:extLst>
              <a:ext uri="{FF2B5EF4-FFF2-40B4-BE49-F238E27FC236}">
                <a16:creationId xmlns:a16="http://schemas.microsoft.com/office/drawing/2014/main" id="{432AB3B8-407E-46A7-8B41-578ABBFA6865}"/>
              </a:ext>
            </a:extLst>
          </p:cNvPr>
          <p:cNvSpPr>
            <a:spLocks noGrp="1"/>
          </p:cNvSpPr>
          <p:nvPr>
            <p:ph type="pic" sz="quarter" idx="12"/>
          </p:nvPr>
        </p:nvSpPr>
        <p:spPr>
          <a:xfrm>
            <a:off x="278822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7" name="Picture Placeholder 4">
            <a:extLst>
              <a:ext uri="{FF2B5EF4-FFF2-40B4-BE49-F238E27FC236}">
                <a16:creationId xmlns:a16="http://schemas.microsoft.com/office/drawing/2014/main" id="{DA56F8DE-5904-4FBC-B1A8-19921E0DB838}"/>
              </a:ext>
            </a:extLst>
          </p:cNvPr>
          <p:cNvSpPr>
            <a:spLocks noGrp="1"/>
          </p:cNvSpPr>
          <p:nvPr>
            <p:ph type="pic" sz="quarter" idx="13"/>
          </p:nvPr>
        </p:nvSpPr>
        <p:spPr>
          <a:xfrm>
            <a:off x="5010944"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8" name="Picture Placeholder 4">
            <a:extLst>
              <a:ext uri="{FF2B5EF4-FFF2-40B4-BE49-F238E27FC236}">
                <a16:creationId xmlns:a16="http://schemas.microsoft.com/office/drawing/2014/main" id="{17EAFDBA-46DE-4090-85AE-3DEB413CAB04}"/>
              </a:ext>
            </a:extLst>
          </p:cNvPr>
          <p:cNvSpPr>
            <a:spLocks noGrp="1"/>
          </p:cNvSpPr>
          <p:nvPr>
            <p:ph type="pic" sz="quarter" idx="14"/>
          </p:nvPr>
        </p:nvSpPr>
        <p:spPr>
          <a:xfrm>
            <a:off x="723365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9" name="Picture Placeholder 4">
            <a:extLst>
              <a:ext uri="{FF2B5EF4-FFF2-40B4-BE49-F238E27FC236}">
                <a16:creationId xmlns:a16="http://schemas.microsoft.com/office/drawing/2014/main" id="{DD63AAA3-72FB-4B81-926A-6746C4935281}"/>
              </a:ext>
            </a:extLst>
          </p:cNvPr>
          <p:cNvSpPr>
            <a:spLocks noGrp="1"/>
          </p:cNvSpPr>
          <p:nvPr>
            <p:ph type="pic" sz="quarter" idx="15"/>
          </p:nvPr>
        </p:nvSpPr>
        <p:spPr>
          <a:xfrm>
            <a:off x="9456373"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0" name="Picture Placeholder 4">
            <a:extLst>
              <a:ext uri="{FF2B5EF4-FFF2-40B4-BE49-F238E27FC236}">
                <a16:creationId xmlns:a16="http://schemas.microsoft.com/office/drawing/2014/main" id="{9D692FD7-1EA6-40C7-9404-B5BB709A8EAC}"/>
              </a:ext>
            </a:extLst>
          </p:cNvPr>
          <p:cNvSpPr>
            <a:spLocks noGrp="1"/>
          </p:cNvSpPr>
          <p:nvPr>
            <p:ph type="pic" sz="quarter" idx="16"/>
          </p:nvPr>
        </p:nvSpPr>
        <p:spPr>
          <a:xfrm>
            <a:off x="565515"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1" name="Picture Placeholder 4">
            <a:extLst>
              <a:ext uri="{FF2B5EF4-FFF2-40B4-BE49-F238E27FC236}">
                <a16:creationId xmlns:a16="http://schemas.microsoft.com/office/drawing/2014/main" id="{448D18D7-91F1-4E63-95B1-19F3D1F7951D}"/>
              </a:ext>
            </a:extLst>
          </p:cNvPr>
          <p:cNvSpPr>
            <a:spLocks noGrp="1"/>
          </p:cNvSpPr>
          <p:nvPr>
            <p:ph type="pic" sz="quarter" idx="17"/>
          </p:nvPr>
        </p:nvSpPr>
        <p:spPr>
          <a:xfrm>
            <a:off x="278822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2" name="Picture Placeholder 4">
            <a:extLst>
              <a:ext uri="{FF2B5EF4-FFF2-40B4-BE49-F238E27FC236}">
                <a16:creationId xmlns:a16="http://schemas.microsoft.com/office/drawing/2014/main" id="{AF957841-0FB3-4B59-80C5-3DEA67D22DEE}"/>
              </a:ext>
            </a:extLst>
          </p:cNvPr>
          <p:cNvSpPr>
            <a:spLocks noGrp="1"/>
          </p:cNvSpPr>
          <p:nvPr>
            <p:ph type="pic" sz="quarter" idx="18"/>
          </p:nvPr>
        </p:nvSpPr>
        <p:spPr>
          <a:xfrm>
            <a:off x="5010944"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3" name="Picture Placeholder 4">
            <a:extLst>
              <a:ext uri="{FF2B5EF4-FFF2-40B4-BE49-F238E27FC236}">
                <a16:creationId xmlns:a16="http://schemas.microsoft.com/office/drawing/2014/main" id="{F2538425-D921-44FD-B8C9-0A675E048F00}"/>
              </a:ext>
            </a:extLst>
          </p:cNvPr>
          <p:cNvSpPr>
            <a:spLocks noGrp="1"/>
          </p:cNvSpPr>
          <p:nvPr>
            <p:ph type="pic" sz="quarter" idx="19"/>
          </p:nvPr>
        </p:nvSpPr>
        <p:spPr>
          <a:xfrm>
            <a:off x="723365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4" name="Picture Placeholder 4">
            <a:extLst>
              <a:ext uri="{FF2B5EF4-FFF2-40B4-BE49-F238E27FC236}">
                <a16:creationId xmlns:a16="http://schemas.microsoft.com/office/drawing/2014/main" id="{9D01D4D1-345A-4465-841C-5DF5E2265425}"/>
              </a:ext>
            </a:extLst>
          </p:cNvPr>
          <p:cNvSpPr>
            <a:spLocks noGrp="1"/>
          </p:cNvSpPr>
          <p:nvPr>
            <p:ph type="pic" sz="quarter" idx="20"/>
          </p:nvPr>
        </p:nvSpPr>
        <p:spPr>
          <a:xfrm>
            <a:off x="9456373"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5" name="Picture Placeholder 4">
            <a:extLst>
              <a:ext uri="{FF2B5EF4-FFF2-40B4-BE49-F238E27FC236}">
                <a16:creationId xmlns:a16="http://schemas.microsoft.com/office/drawing/2014/main" id="{00697502-2074-4BDD-8998-42D56FD3787B}"/>
              </a:ext>
            </a:extLst>
          </p:cNvPr>
          <p:cNvSpPr>
            <a:spLocks noGrp="1"/>
          </p:cNvSpPr>
          <p:nvPr>
            <p:ph type="pic" sz="quarter" idx="21"/>
          </p:nvPr>
        </p:nvSpPr>
        <p:spPr>
          <a:xfrm>
            <a:off x="565515"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6" name="Picture Placeholder 4">
            <a:extLst>
              <a:ext uri="{FF2B5EF4-FFF2-40B4-BE49-F238E27FC236}">
                <a16:creationId xmlns:a16="http://schemas.microsoft.com/office/drawing/2014/main" id="{2768840C-7B9F-4A0C-8BD4-61D7BB211FCA}"/>
              </a:ext>
            </a:extLst>
          </p:cNvPr>
          <p:cNvSpPr>
            <a:spLocks noGrp="1"/>
          </p:cNvSpPr>
          <p:nvPr>
            <p:ph type="pic" sz="quarter" idx="22"/>
          </p:nvPr>
        </p:nvSpPr>
        <p:spPr>
          <a:xfrm>
            <a:off x="278822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7" name="Picture Placeholder 4">
            <a:extLst>
              <a:ext uri="{FF2B5EF4-FFF2-40B4-BE49-F238E27FC236}">
                <a16:creationId xmlns:a16="http://schemas.microsoft.com/office/drawing/2014/main" id="{24ECCEFB-B38D-4ADB-8B32-DE47D918ECE6}"/>
              </a:ext>
            </a:extLst>
          </p:cNvPr>
          <p:cNvSpPr>
            <a:spLocks noGrp="1"/>
          </p:cNvSpPr>
          <p:nvPr>
            <p:ph type="pic" sz="quarter" idx="23"/>
          </p:nvPr>
        </p:nvSpPr>
        <p:spPr>
          <a:xfrm>
            <a:off x="5010944"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8" name="Picture Placeholder 4">
            <a:extLst>
              <a:ext uri="{FF2B5EF4-FFF2-40B4-BE49-F238E27FC236}">
                <a16:creationId xmlns:a16="http://schemas.microsoft.com/office/drawing/2014/main" id="{A33E7502-9CC1-404E-93E0-84CF5C7F3AD8}"/>
              </a:ext>
            </a:extLst>
          </p:cNvPr>
          <p:cNvSpPr>
            <a:spLocks noGrp="1"/>
          </p:cNvSpPr>
          <p:nvPr>
            <p:ph type="pic" sz="quarter" idx="24"/>
          </p:nvPr>
        </p:nvSpPr>
        <p:spPr>
          <a:xfrm>
            <a:off x="723365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9" name="Picture Placeholder 4">
            <a:extLst>
              <a:ext uri="{FF2B5EF4-FFF2-40B4-BE49-F238E27FC236}">
                <a16:creationId xmlns:a16="http://schemas.microsoft.com/office/drawing/2014/main" id="{8C95C1AF-94B3-408B-8786-270C44CF9F83}"/>
              </a:ext>
            </a:extLst>
          </p:cNvPr>
          <p:cNvSpPr>
            <a:spLocks noGrp="1"/>
          </p:cNvSpPr>
          <p:nvPr>
            <p:ph type="pic" sz="quarter" idx="25"/>
          </p:nvPr>
        </p:nvSpPr>
        <p:spPr>
          <a:xfrm>
            <a:off x="9456373"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0" name="Picture Placeholder 4">
            <a:extLst>
              <a:ext uri="{FF2B5EF4-FFF2-40B4-BE49-F238E27FC236}">
                <a16:creationId xmlns:a16="http://schemas.microsoft.com/office/drawing/2014/main" id="{6285CFD3-9C6A-472D-9EE9-4A73C45B72D4}"/>
              </a:ext>
            </a:extLst>
          </p:cNvPr>
          <p:cNvSpPr>
            <a:spLocks noGrp="1"/>
          </p:cNvSpPr>
          <p:nvPr>
            <p:ph type="pic" sz="quarter" idx="26"/>
          </p:nvPr>
        </p:nvSpPr>
        <p:spPr>
          <a:xfrm>
            <a:off x="565515"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1" name="Picture Placeholder 4">
            <a:extLst>
              <a:ext uri="{FF2B5EF4-FFF2-40B4-BE49-F238E27FC236}">
                <a16:creationId xmlns:a16="http://schemas.microsoft.com/office/drawing/2014/main" id="{739D75EF-86D3-4E4D-97CE-7C99F586F81C}"/>
              </a:ext>
            </a:extLst>
          </p:cNvPr>
          <p:cNvSpPr>
            <a:spLocks noGrp="1"/>
          </p:cNvSpPr>
          <p:nvPr>
            <p:ph type="pic" sz="quarter" idx="27"/>
          </p:nvPr>
        </p:nvSpPr>
        <p:spPr>
          <a:xfrm>
            <a:off x="278822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2" name="Picture Placeholder 4">
            <a:extLst>
              <a:ext uri="{FF2B5EF4-FFF2-40B4-BE49-F238E27FC236}">
                <a16:creationId xmlns:a16="http://schemas.microsoft.com/office/drawing/2014/main" id="{90E19E06-3959-4860-BD51-54367B281BBC}"/>
              </a:ext>
            </a:extLst>
          </p:cNvPr>
          <p:cNvSpPr>
            <a:spLocks noGrp="1"/>
          </p:cNvSpPr>
          <p:nvPr>
            <p:ph type="pic" sz="quarter" idx="28"/>
          </p:nvPr>
        </p:nvSpPr>
        <p:spPr>
          <a:xfrm>
            <a:off x="5010944"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3" name="Picture Placeholder 4">
            <a:extLst>
              <a:ext uri="{FF2B5EF4-FFF2-40B4-BE49-F238E27FC236}">
                <a16:creationId xmlns:a16="http://schemas.microsoft.com/office/drawing/2014/main" id="{1D57807E-8249-4914-9278-607DA42ECEBE}"/>
              </a:ext>
            </a:extLst>
          </p:cNvPr>
          <p:cNvSpPr>
            <a:spLocks noGrp="1"/>
          </p:cNvSpPr>
          <p:nvPr>
            <p:ph type="pic" sz="quarter" idx="29"/>
          </p:nvPr>
        </p:nvSpPr>
        <p:spPr>
          <a:xfrm>
            <a:off x="723365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4" name="Picture Placeholder 4">
            <a:extLst>
              <a:ext uri="{FF2B5EF4-FFF2-40B4-BE49-F238E27FC236}">
                <a16:creationId xmlns:a16="http://schemas.microsoft.com/office/drawing/2014/main" id="{CC97E5B4-BD89-44C2-9629-22BE86D85B39}"/>
              </a:ext>
            </a:extLst>
          </p:cNvPr>
          <p:cNvSpPr>
            <a:spLocks noGrp="1"/>
          </p:cNvSpPr>
          <p:nvPr>
            <p:ph type="pic" sz="quarter" idx="30"/>
          </p:nvPr>
        </p:nvSpPr>
        <p:spPr>
          <a:xfrm>
            <a:off x="9456373"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Tree>
    <p:extLst>
      <p:ext uri="{BB962C8B-B14F-4D97-AF65-F5344CB8AC3E}">
        <p14:creationId xmlns:p14="http://schemas.microsoft.com/office/powerpoint/2010/main" val="1438627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3316301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7E08F0D8-E022-4427-9560-C2D864FE42FC}" type="datetimeFigureOut">
              <a:rPr lang="tr-TR" smtClean="0"/>
              <a:t>25.04.2021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572A1E2E-8587-4E2A-8184-A35F23711599}" type="slidenum">
              <a:rPr lang="tr-TR" smtClean="0"/>
              <a:t>‹#›</a:t>
            </a:fld>
            <a:endParaRPr lang="tr-TR"/>
          </a:p>
        </p:txBody>
      </p:sp>
    </p:spTree>
    <p:extLst>
      <p:ext uri="{BB962C8B-B14F-4D97-AF65-F5344CB8AC3E}">
        <p14:creationId xmlns:p14="http://schemas.microsoft.com/office/powerpoint/2010/main" val="3584013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Gray Gradient">
    <p:spTree>
      <p:nvGrpSpPr>
        <p:cNvPr id="1" name=""/>
        <p:cNvGrpSpPr/>
        <p:nvPr/>
      </p:nvGrpSpPr>
      <p:grpSpPr>
        <a:xfrm>
          <a:off x="0" y="0"/>
          <a:ext cx="0" cy="0"/>
          <a:chOff x="0" y="0"/>
          <a:chExt cx="0" cy="0"/>
        </a:xfrm>
      </p:grpSpPr>
      <p:sp>
        <p:nvSpPr>
          <p:cNvPr id="2" name="직사각형 1"/>
          <p:cNvSpPr/>
          <p:nvPr userDrawn="1"/>
        </p:nvSpPr>
        <p:spPr>
          <a:xfrm>
            <a:off x="0" y="0"/>
            <a:ext cx="12188835" cy="6858000"/>
          </a:xfrm>
          <a:prstGeom prst="rect">
            <a:avLst/>
          </a:prstGeom>
          <a:gradFill flip="none" rotWithShape="1">
            <a:gsLst>
              <a:gs pos="0">
                <a:schemeClr val="accent5">
                  <a:lumMod val="0"/>
                  <a:lumOff val="100000"/>
                </a:schemeClr>
              </a:gs>
              <a:gs pos="53000">
                <a:schemeClr val="accent5">
                  <a:lumMod val="0"/>
                  <a:lumOff val="100000"/>
                </a:schemeClr>
              </a:gs>
              <a:gs pos="100000">
                <a:schemeClr val="bg1">
                  <a:lumMod val="8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ea typeface="맑은 고딕"/>
              <a:cs typeface="+mn-cs"/>
            </a:endParaRPr>
          </a:p>
        </p:txBody>
      </p:sp>
    </p:spTree>
    <p:extLst>
      <p:ext uri="{BB962C8B-B14F-4D97-AF65-F5344CB8AC3E}">
        <p14:creationId xmlns:p14="http://schemas.microsoft.com/office/powerpoint/2010/main" val="36586758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ol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solidFill>
            <a:srgbClr val="EEF0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25886121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White &amp;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C365D61-25B7-4D09-B83D-76A28CDEDBF0}"/>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35363379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ark Navy">
    <p:spTree>
      <p:nvGrpSpPr>
        <p:cNvPr id="1" name=""/>
        <p:cNvGrpSpPr/>
        <p:nvPr/>
      </p:nvGrpSpPr>
      <p:grpSpPr>
        <a:xfrm>
          <a:off x="0" y="0"/>
          <a:ext cx="0" cy="0"/>
          <a:chOff x="0" y="0"/>
          <a:chExt cx="0" cy="0"/>
        </a:xfrm>
      </p:grpSpPr>
      <p:sp>
        <p:nvSpPr>
          <p:cNvPr id="5" name="직사각형 1">
            <a:extLst>
              <a:ext uri="{FF2B5EF4-FFF2-40B4-BE49-F238E27FC236}">
                <a16:creationId xmlns:a16="http://schemas.microsoft.com/office/drawing/2014/main" id="{3C46467A-A779-40FF-BA29-A1414C15C34A}"/>
              </a:ext>
            </a:extLst>
          </p:cNvPr>
          <p:cNvSpPr/>
          <p:nvPr userDrawn="1"/>
        </p:nvSpPr>
        <p:spPr>
          <a:xfrm>
            <a:off x="0" y="0"/>
            <a:ext cx="12192000" cy="6858000"/>
          </a:xfrm>
          <a:prstGeom prst="rect">
            <a:avLst/>
          </a:prstGeom>
          <a:gradFill flip="none" rotWithShape="1">
            <a:gsLst>
              <a:gs pos="0">
                <a:srgbClr val="4F5461"/>
              </a:gs>
              <a:gs pos="46000">
                <a:srgbClr val="636875"/>
              </a:gs>
              <a:gs pos="100000">
                <a:srgbClr val="454C5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26648592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ark">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FD6CF763-E0B7-4C0C-9678-0D8B227B0E37}"/>
              </a:ext>
            </a:extLst>
          </p:cNvPr>
          <p:cNvSpPr/>
          <p:nvPr userDrawn="1"/>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6EC9FFA-8FDA-455B-9E79-756E631FBA33}"/>
              </a:ext>
            </a:extLst>
          </p:cNvPr>
          <p:cNvSpPr/>
          <p:nvPr userDrawn="1"/>
        </p:nvSpPr>
        <p:spPr>
          <a:xfrm>
            <a:off x="6096000" y="0"/>
            <a:ext cx="6096000"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100" b="0" i="0" u="none" strike="noStrike" kern="1200" cap="none" spc="0" normalizeH="0" baseline="0" noProof="0" dirty="0">
              <a:ln>
                <a:noFill/>
              </a:ln>
              <a:solidFill>
                <a:prstClr val="white"/>
              </a:solidFill>
              <a:effectLst/>
              <a:uLnTx/>
              <a:uFillTx/>
              <a:latin typeface="Arial"/>
              <a:ea typeface="맑은 고딕"/>
              <a:cs typeface="+mn-cs"/>
            </a:endParaRPr>
          </a:p>
        </p:txBody>
      </p:sp>
    </p:spTree>
    <p:extLst>
      <p:ext uri="{BB962C8B-B14F-4D97-AF65-F5344CB8AC3E}">
        <p14:creationId xmlns:p14="http://schemas.microsoft.com/office/powerpoint/2010/main" val="24501690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License">
    <p:spTree>
      <p:nvGrpSpPr>
        <p:cNvPr id="1" name=""/>
        <p:cNvGrpSpPr/>
        <p:nvPr/>
      </p:nvGrpSpPr>
      <p:grpSpPr>
        <a:xfrm>
          <a:off x="0" y="0"/>
          <a:ext cx="0" cy="0"/>
          <a:chOff x="0" y="0"/>
          <a:chExt cx="0" cy="0"/>
        </a:xfrm>
      </p:grpSpPr>
      <p:sp>
        <p:nvSpPr>
          <p:cNvPr id="19" name="직사각형 18"/>
          <p:cNvSpPr/>
          <p:nvPr userDrawn="1"/>
        </p:nvSpPr>
        <p:spPr>
          <a:xfrm>
            <a:off x="0" y="4362450"/>
            <a:ext cx="6085840" cy="2495550"/>
          </a:xfrm>
          <a:prstGeom prst="rect">
            <a:avLst/>
          </a:prstGeom>
          <a:solidFill>
            <a:srgbClr val="6A8094">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black"/>
                </a:solidFill>
                <a:effectLst/>
                <a:uLnTx/>
                <a:uFillTx/>
                <a:latin typeface="맑은 고딕"/>
                <a:ea typeface="맑은 고딕"/>
                <a:cs typeface="+mn-cs"/>
              </a:rPr>
              <a:t>Personal &amp; Non-Commercial works</a:t>
            </a:r>
            <a:endParaRPr kumimoji="0" lang="ko-KR" altLang="en-US" sz="1600" b="0" i="0" u="none" strike="noStrike" kern="1200" cap="none" spc="0" normalizeH="0" baseline="0" noProof="0" dirty="0">
              <a:ln>
                <a:noFill/>
              </a:ln>
              <a:solidFill>
                <a:prstClr val="black"/>
              </a:solidFill>
              <a:effectLst/>
              <a:uLnTx/>
              <a:uFillTx/>
              <a:latin typeface="맑은 고딕"/>
              <a:ea typeface="맑은 고딕"/>
              <a:cs typeface="+mn-cs"/>
            </a:endParaRPr>
          </a:p>
        </p:txBody>
      </p:sp>
      <p:sp>
        <p:nvSpPr>
          <p:cNvPr id="37" name="직사각형 36"/>
          <p:cNvSpPr/>
          <p:nvPr userDrawn="1"/>
        </p:nvSpPr>
        <p:spPr>
          <a:xfrm>
            <a:off x="6085840" y="4362450"/>
            <a:ext cx="6106160" cy="2495550"/>
          </a:xfrm>
          <a:prstGeom prst="rect">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Redistribution &amp; Resale</a:t>
            </a:r>
          </a:p>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For Commercial works, You must be </a:t>
            </a:r>
            <a:b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b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allowed. E-mail to jaywon1116@gmail.com or Comment on the Post.</a:t>
            </a:r>
            <a:endParaRPr kumimoji="0" lang="ko-KR" altLang="en-US" sz="1600" b="0" i="0" u="none" strike="noStrike" kern="1200" cap="none" spc="0" normalizeH="0" baseline="0" noProof="0" dirty="0">
              <a:ln>
                <a:noFill/>
              </a:ln>
              <a:solidFill>
                <a:prstClr val="white"/>
              </a:solidFill>
              <a:effectLst/>
              <a:uLnTx/>
              <a:uFillTx/>
              <a:latin typeface="맑은 고딕"/>
              <a:ea typeface="맑은 고딕"/>
              <a:cs typeface="+mn-cs"/>
            </a:endParaRPr>
          </a:p>
        </p:txBody>
      </p:sp>
      <p:grpSp>
        <p:nvGrpSpPr>
          <p:cNvPr id="38" name="그룹 37"/>
          <p:cNvGrpSpPr/>
          <p:nvPr userDrawn="1"/>
        </p:nvGrpSpPr>
        <p:grpSpPr>
          <a:xfrm>
            <a:off x="2479040" y="3960495"/>
            <a:ext cx="1127760" cy="845820"/>
            <a:chOff x="1584960" y="2659380"/>
            <a:chExt cx="891540" cy="891540"/>
          </a:xfrm>
        </p:grpSpPr>
        <p:sp>
          <p:nvSpPr>
            <p:cNvPr id="39" name="타원 38"/>
            <p:cNvSpPr/>
            <p:nvPr/>
          </p:nvSpPr>
          <p:spPr>
            <a:xfrm>
              <a:off x="1584960" y="2659380"/>
              <a:ext cx="891540" cy="891540"/>
            </a:xfrm>
            <a:prstGeom prst="ellipse">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0" name="타원 39"/>
            <p:cNvSpPr/>
            <p:nvPr/>
          </p:nvSpPr>
          <p:spPr>
            <a:xfrm>
              <a:off x="1845528" y="2919948"/>
              <a:ext cx="370404" cy="370404"/>
            </a:xfrm>
            <a:prstGeom prst="ellipse">
              <a:avLst/>
            </a:prstGeom>
            <a:noFill/>
            <a:ln w="952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grpSp>
      <p:sp>
        <p:nvSpPr>
          <p:cNvPr id="41" name="타원 40"/>
          <p:cNvSpPr/>
          <p:nvPr userDrawn="1"/>
        </p:nvSpPr>
        <p:spPr>
          <a:xfrm>
            <a:off x="8575040" y="3960495"/>
            <a:ext cx="1127760" cy="845820"/>
          </a:xfrm>
          <a:prstGeom prst="ellipse">
            <a:avLst/>
          </a:prstGeom>
          <a:solidFill>
            <a:srgbClr val="D1D8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2" name="십자형 41"/>
          <p:cNvSpPr/>
          <p:nvPr userDrawn="1"/>
        </p:nvSpPr>
        <p:spPr>
          <a:xfrm rot="2700000">
            <a:off x="8919211" y="4090461"/>
            <a:ext cx="439420" cy="585891"/>
          </a:xfrm>
          <a:prstGeom prst="plus">
            <a:avLst>
              <a:gd name="adj" fmla="val 39456"/>
            </a:avLst>
          </a:prstGeom>
          <a:solidFill>
            <a:srgbClr val="6A8094"/>
          </a:solidFill>
          <a:ln w="952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3" name="TextBox 42"/>
          <p:cNvSpPr txBox="1"/>
          <p:nvPr userDrawn="1"/>
        </p:nvSpPr>
        <p:spPr>
          <a:xfrm>
            <a:off x="158728" y="254840"/>
            <a:ext cx="7377433" cy="830997"/>
          </a:xfrm>
          <a:prstGeom prst="rect">
            <a:avLst/>
          </a:prstGeom>
          <a:noFill/>
        </p:spPr>
        <p:txBody>
          <a:bodyPr wrap="square" lIns="0" tIns="0" rIns="0" bIns="0" rtlCol="0">
            <a:spAutoFit/>
          </a:bodyPr>
          <a:lstStyle/>
          <a:p>
            <a:pPr marL="266700" marR="0" lvl="0" indent="-266700" algn="l" defTabSz="457200" rtl="0" eaLnBrk="1" fontAlgn="auto" latinLnBrk="0" hangingPunct="1">
              <a:lnSpc>
                <a:spcPct val="100000"/>
              </a:lnSpc>
              <a:spcBef>
                <a:spcPts val="0"/>
              </a:spcBef>
              <a:spcAft>
                <a:spcPts val="0"/>
              </a:spcAft>
              <a:buClrTx/>
              <a:buSzTx/>
              <a:buFontTx/>
              <a:buNone/>
              <a:tabLst/>
              <a:defRPr/>
            </a:pPr>
            <a:r>
              <a:rPr kumimoji="0" lang="en-US" altLang="ko-KR" sz="5400" b="0" i="0" u="none" strike="noStrike" kern="1200" cap="none" spc="0" normalizeH="0" baseline="0" noProof="0" dirty="0">
                <a:ln>
                  <a:noFill/>
                </a:ln>
                <a:solidFill>
                  <a:prstClr val="black"/>
                </a:solidFill>
                <a:effectLst/>
                <a:uLnTx/>
                <a:uFillTx/>
                <a:latin typeface="Arial" panose="020B0604020202020204" pitchFamily="34" charset="0"/>
                <a:ea typeface="맑은 고딕"/>
                <a:cs typeface="+mn-cs"/>
              </a:rPr>
              <a:t>How you can use</a:t>
            </a:r>
          </a:p>
        </p:txBody>
      </p:sp>
      <p:sp>
        <p:nvSpPr>
          <p:cNvPr id="44" name="직사각형 43">
            <a:hlinkClick r:id="rId2"/>
          </p:cNvPr>
          <p:cNvSpPr/>
          <p:nvPr userDrawn="1"/>
        </p:nvSpPr>
        <p:spPr>
          <a:xfrm>
            <a:off x="165785" y="1248404"/>
            <a:ext cx="3111408" cy="169277"/>
          </a:xfrm>
          <a:prstGeom prst="rect">
            <a:avLst/>
          </a:prstGeom>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1100" b="0" i="0" u="none" strike="noStrike" kern="1200" cap="none" spc="0" normalizeH="0" baseline="0" noProof="0" dirty="0">
                <a:ln>
                  <a:noFill/>
                </a:ln>
                <a:solidFill>
                  <a:prstClr val="black"/>
                </a:solidFill>
                <a:effectLst/>
                <a:uLnTx/>
                <a:uFillTx/>
                <a:latin typeface="Arial"/>
                <a:ea typeface="맑은 고딕"/>
                <a:cs typeface="+mn-cs"/>
                <a:hlinkClick r:id="rId3"/>
              </a:rPr>
              <a:t>https://powerpoint-free.blogspot.com/</a:t>
            </a:r>
            <a:endParaRPr kumimoji="0" lang="ko-KR" altLang="en-US" sz="11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5" name="직사각형 44"/>
          <p:cNvSpPr/>
          <p:nvPr userDrawn="1"/>
        </p:nvSpPr>
        <p:spPr>
          <a:xfrm>
            <a:off x="0" y="0"/>
            <a:ext cx="12192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3474835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41851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Slide">
    <p:spTree>
      <p:nvGrpSpPr>
        <p:cNvPr id="1" name=""/>
        <p:cNvGrpSpPr/>
        <p:nvPr/>
      </p:nvGrpSpPr>
      <p:grpSpPr>
        <a:xfrm>
          <a:off x="0" y="0"/>
          <a:ext cx="0" cy="0"/>
          <a:chOff x="0" y="0"/>
          <a:chExt cx="0" cy="0"/>
        </a:xfrm>
      </p:grpSpPr>
      <p:sp>
        <p:nvSpPr>
          <p:cNvPr id="2" name="슬라이드 번호 개체 틀 1"/>
          <p:cNvSpPr>
            <a:spLocks noGrp="1"/>
          </p:cNvSpPr>
          <p:nvPr>
            <p:ph type="sldNum" sz="quarter" idx="4"/>
          </p:nvPr>
        </p:nvSpPr>
        <p:spPr>
          <a:xfrm>
            <a:off x="5675346" y="6492876"/>
            <a:ext cx="841309" cy="365125"/>
          </a:xfrm>
          <a:prstGeom prst="rect">
            <a:avLst/>
          </a:prstGeom>
        </p:spPr>
        <p:txBody>
          <a:bodyPr vert="horz" lIns="91440" tIns="45720" rIns="91440" bIns="45720" rtlCol="0" anchor="ctr"/>
          <a:lstStyle>
            <a:lvl1pPr>
              <a:defRPr lang="ko-KR" altLang="en-US" sz="1200" smtClean="0">
                <a:solidFill>
                  <a:schemeClr val="bg1">
                    <a:lumMod val="50000"/>
                  </a:schemeClr>
                </a:solidFill>
                <a:latin typeface="Bahnschrift SemiCondensed" panose="020B0502040204020203"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453F7A83-B5B7-4266-8D27-EF99E7F4AEB0}" type="slidenum">
              <a:rPr kumimoji="0" lang="en-US" altLang="ko-KR" sz="1200" b="0" i="0" u="none" strike="noStrike" kern="1200" cap="none" spc="0" normalizeH="0" baseline="0" noProof="0" smtClean="0">
                <a:ln>
                  <a:noFill/>
                </a:ln>
                <a:solidFill>
                  <a:prstClr val="white">
                    <a:lumMod val="50000"/>
                  </a:prstClr>
                </a:solidFill>
                <a:effectLst/>
                <a:uLnTx/>
                <a:uFillTx/>
                <a:latin typeface="Bahnschrift SemiCondensed" panose="020B0502040204020203" pitchFamily="34" charset="0"/>
                <a:ea typeface="맑은 고딕"/>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altLang="ko-KR" sz="1200" b="0" i="0" u="none" strike="noStrike" kern="1200" cap="none" spc="0" normalizeH="0" baseline="0" noProof="0" dirty="0">
              <a:ln>
                <a:noFill/>
              </a:ln>
              <a:solidFill>
                <a:prstClr val="white">
                  <a:lumMod val="50000"/>
                </a:prstClr>
              </a:solidFill>
              <a:effectLst/>
              <a:uLnTx/>
              <a:uFillTx/>
              <a:latin typeface="Bahnschrift SemiCondensed" panose="020B0502040204020203" pitchFamily="34" charset="0"/>
              <a:ea typeface="맑은 고딕"/>
              <a:cs typeface="+mn-cs"/>
            </a:endParaRPr>
          </a:p>
        </p:txBody>
      </p:sp>
    </p:spTree>
    <p:extLst>
      <p:ext uri="{BB962C8B-B14F-4D97-AF65-F5344CB8AC3E}">
        <p14:creationId xmlns:p14="http://schemas.microsoft.com/office/powerpoint/2010/main" val="9402983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88348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nsert for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FF5F7BD-D86D-49C1-9E78-8F7E377B2411}"/>
              </a:ext>
            </a:extLst>
          </p:cNvPr>
          <p:cNvSpPr>
            <a:spLocks noGrp="1"/>
          </p:cNvSpPr>
          <p:nvPr>
            <p:ph type="pic" sz="quarter" idx="11"/>
          </p:nvPr>
        </p:nvSpPr>
        <p:spPr>
          <a:xfrm>
            <a:off x="565515"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6" name="Picture Placeholder 4">
            <a:extLst>
              <a:ext uri="{FF2B5EF4-FFF2-40B4-BE49-F238E27FC236}">
                <a16:creationId xmlns:a16="http://schemas.microsoft.com/office/drawing/2014/main" id="{432AB3B8-407E-46A7-8B41-578ABBFA6865}"/>
              </a:ext>
            </a:extLst>
          </p:cNvPr>
          <p:cNvSpPr>
            <a:spLocks noGrp="1"/>
          </p:cNvSpPr>
          <p:nvPr>
            <p:ph type="pic" sz="quarter" idx="12"/>
          </p:nvPr>
        </p:nvSpPr>
        <p:spPr>
          <a:xfrm>
            <a:off x="278822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7" name="Picture Placeholder 4">
            <a:extLst>
              <a:ext uri="{FF2B5EF4-FFF2-40B4-BE49-F238E27FC236}">
                <a16:creationId xmlns:a16="http://schemas.microsoft.com/office/drawing/2014/main" id="{DA56F8DE-5904-4FBC-B1A8-19921E0DB838}"/>
              </a:ext>
            </a:extLst>
          </p:cNvPr>
          <p:cNvSpPr>
            <a:spLocks noGrp="1"/>
          </p:cNvSpPr>
          <p:nvPr>
            <p:ph type="pic" sz="quarter" idx="13"/>
          </p:nvPr>
        </p:nvSpPr>
        <p:spPr>
          <a:xfrm>
            <a:off x="5010944"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8" name="Picture Placeholder 4">
            <a:extLst>
              <a:ext uri="{FF2B5EF4-FFF2-40B4-BE49-F238E27FC236}">
                <a16:creationId xmlns:a16="http://schemas.microsoft.com/office/drawing/2014/main" id="{17EAFDBA-46DE-4090-85AE-3DEB413CAB04}"/>
              </a:ext>
            </a:extLst>
          </p:cNvPr>
          <p:cNvSpPr>
            <a:spLocks noGrp="1"/>
          </p:cNvSpPr>
          <p:nvPr>
            <p:ph type="pic" sz="quarter" idx="14"/>
          </p:nvPr>
        </p:nvSpPr>
        <p:spPr>
          <a:xfrm>
            <a:off x="723365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9" name="Picture Placeholder 4">
            <a:extLst>
              <a:ext uri="{FF2B5EF4-FFF2-40B4-BE49-F238E27FC236}">
                <a16:creationId xmlns:a16="http://schemas.microsoft.com/office/drawing/2014/main" id="{DD63AAA3-72FB-4B81-926A-6746C4935281}"/>
              </a:ext>
            </a:extLst>
          </p:cNvPr>
          <p:cNvSpPr>
            <a:spLocks noGrp="1"/>
          </p:cNvSpPr>
          <p:nvPr>
            <p:ph type="pic" sz="quarter" idx="15"/>
          </p:nvPr>
        </p:nvSpPr>
        <p:spPr>
          <a:xfrm>
            <a:off x="9456373"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0" name="Picture Placeholder 4">
            <a:extLst>
              <a:ext uri="{FF2B5EF4-FFF2-40B4-BE49-F238E27FC236}">
                <a16:creationId xmlns:a16="http://schemas.microsoft.com/office/drawing/2014/main" id="{9D692FD7-1EA6-40C7-9404-B5BB709A8EAC}"/>
              </a:ext>
            </a:extLst>
          </p:cNvPr>
          <p:cNvSpPr>
            <a:spLocks noGrp="1"/>
          </p:cNvSpPr>
          <p:nvPr>
            <p:ph type="pic" sz="quarter" idx="16"/>
          </p:nvPr>
        </p:nvSpPr>
        <p:spPr>
          <a:xfrm>
            <a:off x="565515"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1" name="Picture Placeholder 4">
            <a:extLst>
              <a:ext uri="{FF2B5EF4-FFF2-40B4-BE49-F238E27FC236}">
                <a16:creationId xmlns:a16="http://schemas.microsoft.com/office/drawing/2014/main" id="{448D18D7-91F1-4E63-95B1-19F3D1F7951D}"/>
              </a:ext>
            </a:extLst>
          </p:cNvPr>
          <p:cNvSpPr>
            <a:spLocks noGrp="1"/>
          </p:cNvSpPr>
          <p:nvPr>
            <p:ph type="pic" sz="quarter" idx="17"/>
          </p:nvPr>
        </p:nvSpPr>
        <p:spPr>
          <a:xfrm>
            <a:off x="278822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2" name="Picture Placeholder 4">
            <a:extLst>
              <a:ext uri="{FF2B5EF4-FFF2-40B4-BE49-F238E27FC236}">
                <a16:creationId xmlns:a16="http://schemas.microsoft.com/office/drawing/2014/main" id="{AF957841-0FB3-4B59-80C5-3DEA67D22DEE}"/>
              </a:ext>
            </a:extLst>
          </p:cNvPr>
          <p:cNvSpPr>
            <a:spLocks noGrp="1"/>
          </p:cNvSpPr>
          <p:nvPr>
            <p:ph type="pic" sz="quarter" idx="18"/>
          </p:nvPr>
        </p:nvSpPr>
        <p:spPr>
          <a:xfrm>
            <a:off x="5010944"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3" name="Picture Placeholder 4">
            <a:extLst>
              <a:ext uri="{FF2B5EF4-FFF2-40B4-BE49-F238E27FC236}">
                <a16:creationId xmlns:a16="http://schemas.microsoft.com/office/drawing/2014/main" id="{F2538425-D921-44FD-B8C9-0A675E048F00}"/>
              </a:ext>
            </a:extLst>
          </p:cNvPr>
          <p:cNvSpPr>
            <a:spLocks noGrp="1"/>
          </p:cNvSpPr>
          <p:nvPr>
            <p:ph type="pic" sz="quarter" idx="19"/>
          </p:nvPr>
        </p:nvSpPr>
        <p:spPr>
          <a:xfrm>
            <a:off x="723365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4" name="Picture Placeholder 4">
            <a:extLst>
              <a:ext uri="{FF2B5EF4-FFF2-40B4-BE49-F238E27FC236}">
                <a16:creationId xmlns:a16="http://schemas.microsoft.com/office/drawing/2014/main" id="{9D01D4D1-345A-4465-841C-5DF5E2265425}"/>
              </a:ext>
            </a:extLst>
          </p:cNvPr>
          <p:cNvSpPr>
            <a:spLocks noGrp="1"/>
          </p:cNvSpPr>
          <p:nvPr>
            <p:ph type="pic" sz="quarter" idx="20"/>
          </p:nvPr>
        </p:nvSpPr>
        <p:spPr>
          <a:xfrm>
            <a:off x="9456373"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5" name="Picture Placeholder 4">
            <a:extLst>
              <a:ext uri="{FF2B5EF4-FFF2-40B4-BE49-F238E27FC236}">
                <a16:creationId xmlns:a16="http://schemas.microsoft.com/office/drawing/2014/main" id="{00697502-2074-4BDD-8998-42D56FD3787B}"/>
              </a:ext>
            </a:extLst>
          </p:cNvPr>
          <p:cNvSpPr>
            <a:spLocks noGrp="1"/>
          </p:cNvSpPr>
          <p:nvPr>
            <p:ph type="pic" sz="quarter" idx="21"/>
          </p:nvPr>
        </p:nvSpPr>
        <p:spPr>
          <a:xfrm>
            <a:off x="565515"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6" name="Picture Placeholder 4">
            <a:extLst>
              <a:ext uri="{FF2B5EF4-FFF2-40B4-BE49-F238E27FC236}">
                <a16:creationId xmlns:a16="http://schemas.microsoft.com/office/drawing/2014/main" id="{2768840C-7B9F-4A0C-8BD4-61D7BB211FCA}"/>
              </a:ext>
            </a:extLst>
          </p:cNvPr>
          <p:cNvSpPr>
            <a:spLocks noGrp="1"/>
          </p:cNvSpPr>
          <p:nvPr>
            <p:ph type="pic" sz="quarter" idx="22"/>
          </p:nvPr>
        </p:nvSpPr>
        <p:spPr>
          <a:xfrm>
            <a:off x="278822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7" name="Picture Placeholder 4">
            <a:extLst>
              <a:ext uri="{FF2B5EF4-FFF2-40B4-BE49-F238E27FC236}">
                <a16:creationId xmlns:a16="http://schemas.microsoft.com/office/drawing/2014/main" id="{24ECCEFB-B38D-4ADB-8B32-DE47D918ECE6}"/>
              </a:ext>
            </a:extLst>
          </p:cNvPr>
          <p:cNvSpPr>
            <a:spLocks noGrp="1"/>
          </p:cNvSpPr>
          <p:nvPr>
            <p:ph type="pic" sz="quarter" idx="23"/>
          </p:nvPr>
        </p:nvSpPr>
        <p:spPr>
          <a:xfrm>
            <a:off x="5010944"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8" name="Picture Placeholder 4">
            <a:extLst>
              <a:ext uri="{FF2B5EF4-FFF2-40B4-BE49-F238E27FC236}">
                <a16:creationId xmlns:a16="http://schemas.microsoft.com/office/drawing/2014/main" id="{A33E7502-9CC1-404E-93E0-84CF5C7F3AD8}"/>
              </a:ext>
            </a:extLst>
          </p:cNvPr>
          <p:cNvSpPr>
            <a:spLocks noGrp="1"/>
          </p:cNvSpPr>
          <p:nvPr>
            <p:ph type="pic" sz="quarter" idx="24"/>
          </p:nvPr>
        </p:nvSpPr>
        <p:spPr>
          <a:xfrm>
            <a:off x="723365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9" name="Picture Placeholder 4">
            <a:extLst>
              <a:ext uri="{FF2B5EF4-FFF2-40B4-BE49-F238E27FC236}">
                <a16:creationId xmlns:a16="http://schemas.microsoft.com/office/drawing/2014/main" id="{8C95C1AF-94B3-408B-8786-270C44CF9F83}"/>
              </a:ext>
            </a:extLst>
          </p:cNvPr>
          <p:cNvSpPr>
            <a:spLocks noGrp="1"/>
          </p:cNvSpPr>
          <p:nvPr>
            <p:ph type="pic" sz="quarter" idx="25"/>
          </p:nvPr>
        </p:nvSpPr>
        <p:spPr>
          <a:xfrm>
            <a:off x="9456373"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0" name="Picture Placeholder 4">
            <a:extLst>
              <a:ext uri="{FF2B5EF4-FFF2-40B4-BE49-F238E27FC236}">
                <a16:creationId xmlns:a16="http://schemas.microsoft.com/office/drawing/2014/main" id="{6285CFD3-9C6A-472D-9EE9-4A73C45B72D4}"/>
              </a:ext>
            </a:extLst>
          </p:cNvPr>
          <p:cNvSpPr>
            <a:spLocks noGrp="1"/>
          </p:cNvSpPr>
          <p:nvPr>
            <p:ph type="pic" sz="quarter" idx="26"/>
          </p:nvPr>
        </p:nvSpPr>
        <p:spPr>
          <a:xfrm>
            <a:off x="565515"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1" name="Picture Placeholder 4">
            <a:extLst>
              <a:ext uri="{FF2B5EF4-FFF2-40B4-BE49-F238E27FC236}">
                <a16:creationId xmlns:a16="http://schemas.microsoft.com/office/drawing/2014/main" id="{739D75EF-86D3-4E4D-97CE-7C99F586F81C}"/>
              </a:ext>
            </a:extLst>
          </p:cNvPr>
          <p:cNvSpPr>
            <a:spLocks noGrp="1"/>
          </p:cNvSpPr>
          <p:nvPr>
            <p:ph type="pic" sz="quarter" idx="27"/>
          </p:nvPr>
        </p:nvSpPr>
        <p:spPr>
          <a:xfrm>
            <a:off x="278822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2" name="Picture Placeholder 4">
            <a:extLst>
              <a:ext uri="{FF2B5EF4-FFF2-40B4-BE49-F238E27FC236}">
                <a16:creationId xmlns:a16="http://schemas.microsoft.com/office/drawing/2014/main" id="{90E19E06-3959-4860-BD51-54367B281BBC}"/>
              </a:ext>
            </a:extLst>
          </p:cNvPr>
          <p:cNvSpPr>
            <a:spLocks noGrp="1"/>
          </p:cNvSpPr>
          <p:nvPr>
            <p:ph type="pic" sz="quarter" idx="28"/>
          </p:nvPr>
        </p:nvSpPr>
        <p:spPr>
          <a:xfrm>
            <a:off x="5010944"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3" name="Picture Placeholder 4">
            <a:extLst>
              <a:ext uri="{FF2B5EF4-FFF2-40B4-BE49-F238E27FC236}">
                <a16:creationId xmlns:a16="http://schemas.microsoft.com/office/drawing/2014/main" id="{1D57807E-8249-4914-9278-607DA42ECEBE}"/>
              </a:ext>
            </a:extLst>
          </p:cNvPr>
          <p:cNvSpPr>
            <a:spLocks noGrp="1"/>
          </p:cNvSpPr>
          <p:nvPr>
            <p:ph type="pic" sz="quarter" idx="29"/>
          </p:nvPr>
        </p:nvSpPr>
        <p:spPr>
          <a:xfrm>
            <a:off x="723365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4" name="Picture Placeholder 4">
            <a:extLst>
              <a:ext uri="{FF2B5EF4-FFF2-40B4-BE49-F238E27FC236}">
                <a16:creationId xmlns:a16="http://schemas.microsoft.com/office/drawing/2014/main" id="{CC97E5B4-BD89-44C2-9629-22BE86D85B39}"/>
              </a:ext>
            </a:extLst>
          </p:cNvPr>
          <p:cNvSpPr>
            <a:spLocks noGrp="1"/>
          </p:cNvSpPr>
          <p:nvPr>
            <p:ph type="pic" sz="quarter" idx="30"/>
          </p:nvPr>
        </p:nvSpPr>
        <p:spPr>
          <a:xfrm>
            <a:off x="9456373"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Tree>
    <p:extLst>
      <p:ext uri="{BB962C8B-B14F-4D97-AF65-F5344CB8AC3E}">
        <p14:creationId xmlns:p14="http://schemas.microsoft.com/office/powerpoint/2010/main" val="31642382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7E08F0D8-E022-4427-9560-C2D864FE42FC}" type="datetimeFigureOut">
              <a:rPr lang="tr-TR" smtClean="0"/>
              <a:t>25.04.2021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572A1E2E-8587-4E2A-8184-A35F23711599}" type="slidenum">
              <a:rPr lang="tr-TR" smtClean="0"/>
              <a:t>‹#›</a:t>
            </a:fld>
            <a:endParaRPr lang="tr-TR"/>
          </a:p>
        </p:txBody>
      </p:sp>
    </p:spTree>
    <p:extLst>
      <p:ext uri="{BB962C8B-B14F-4D97-AF65-F5344CB8AC3E}">
        <p14:creationId xmlns:p14="http://schemas.microsoft.com/office/powerpoint/2010/main" val="41050119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1846537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Gray Gradient">
    <p:spTree>
      <p:nvGrpSpPr>
        <p:cNvPr id="1" name=""/>
        <p:cNvGrpSpPr/>
        <p:nvPr/>
      </p:nvGrpSpPr>
      <p:grpSpPr>
        <a:xfrm>
          <a:off x="0" y="0"/>
          <a:ext cx="0" cy="0"/>
          <a:chOff x="0" y="0"/>
          <a:chExt cx="0" cy="0"/>
        </a:xfrm>
      </p:grpSpPr>
      <p:sp>
        <p:nvSpPr>
          <p:cNvPr id="2" name="직사각형 1"/>
          <p:cNvSpPr/>
          <p:nvPr userDrawn="1"/>
        </p:nvSpPr>
        <p:spPr>
          <a:xfrm>
            <a:off x="0" y="0"/>
            <a:ext cx="12188835" cy="6858000"/>
          </a:xfrm>
          <a:prstGeom prst="rect">
            <a:avLst/>
          </a:prstGeom>
          <a:gradFill flip="none" rotWithShape="1">
            <a:gsLst>
              <a:gs pos="0">
                <a:schemeClr val="accent5">
                  <a:lumMod val="0"/>
                  <a:lumOff val="100000"/>
                </a:schemeClr>
              </a:gs>
              <a:gs pos="53000">
                <a:schemeClr val="accent5">
                  <a:lumMod val="0"/>
                  <a:lumOff val="100000"/>
                </a:schemeClr>
              </a:gs>
              <a:gs pos="100000">
                <a:schemeClr val="bg1">
                  <a:lumMod val="8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ea typeface="맑은 고딕"/>
              <a:cs typeface="+mn-cs"/>
            </a:endParaRPr>
          </a:p>
        </p:txBody>
      </p:sp>
    </p:spTree>
    <p:extLst>
      <p:ext uri="{BB962C8B-B14F-4D97-AF65-F5344CB8AC3E}">
        <p14:creationId xmlns:p14="http://schemas.microsoft.com/office/powerpoint/2010/main" val="24598423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ol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solidFill>
            <a:srgbClr val="EEF0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11160982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White &amp;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C365D61-25B7-4D09-B83D-76A28CDEDBF0}"/>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38892663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ark Navy">
    <p:spTree>
      <p:nvGrpSpPr>
        <p:cNvPr id="1" name=""/>
        <p:cNvGrpSpPr/>
        <p:nvPr/>
      </p:nvGrpSpPr>
      <p:grpSpPr>
        <a:xfrm>
          <a:off x="0" y="0"/>
          <a:ext cx="0" cy="0"/>
          <a:chOff x="0" y="0"/>
          <a:chExt cx="0" cy="0"/>
        </a:xfrm>
      </p:grpSpPr>
      <p:sp>
        <p:nvSpPr>
          <p:cNvPr id="5" name="직사각형 1">
            <a:extLst>
              <a:ext uri="{FF2B5EF4-FFF2-40B4-BE49-F238E27FC236}">
                <a16:creationId xmlns:a16="http://schemas.microsoft.com/office/drawing/2014/main" id="{3C46467A-A779-40FF-BA29-A1414C15C34A}"/>
              </a:ext>
            </a:extLst>
          </p:cNvPr>
          <p:cNvSpPr/>
          <p:nvPr userDrawn="1"/>
        </p:nvSpPr>
        <p:spPr>
          <a:xfrm>
            <a:off x="0" y="0"/>
            <a:ext cx="12192000" cy="6858000"/>
          </a:xfrm>
          <a:prstGeom prst="rect">
            <a:avLst/>
          </a:prstGeom>
          <a:gradFill flip="none" rotWithShape="1">
            <a:gsLst>
              <a:gs pos="0">
                <a:srgbClr val="4F5461"/>
              </a:gs>
              <a:gs pos="46000">
                <a:srgbClr val="636875"/>
              </a:gs>
              <a:gs pos="100000">
                <a:srgbClr val="454C5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42286253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ark">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FD6CF763-E0B7-4C0C-9678-0D8B227B0E37}"/>
              </a:ext>
            </a:extLst>
          </p:cNvPr>
          <p:cNvSpPr/>
          <p:nvPr userDrawn="1"/>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6EC9FFA-8FDA-455B-9E79-756E631FBA33}"/>
              </a:ext>
            </a:extLst>
          </p:cNvPr>
          <p:cNvSpPr/>
          <p:nvPr userDrawn="1"/>
        </p:nvSpPr>
        <p:spPr>
          <a:xfrm>
            <a:off x="6096000" y="0"/>
            <a:ext cx="6096000"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100" b="0" i="0" u="none" strike="noStrike" kern="1200" cap="none" spc="0" normalizeH="0" baseline="0" noProof="0" dirty="0">
              <a:ln>
                <a:noFill/>
              </a:ln>
              <a:solidFill>
                <a:prstClr val="white"/>
              </a:solidFill>
              <a:effectLst/>
              <a:uLnTx/>
              <a:uFillTx/>
              <a:latin typeface="Arial"/>
              <a:ea typeface="맑은 고딕"/>
              <a:cs typeface="+mn-cs"/>
            </a:endParaRPr>
          </a:p>
        </p:txBody>
      </p:sp>
    </p:spTree>
    <p:extLst>
      <p:ext uri="{BB962C8B-B14F-4D97-AF65-F5344CB8AC3E}">
        <p14:creationId xmlns:p14="http://schemas.microsoft.com/office/powerpoint/2010/main" val="25071849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License">
    <p:spTree>
      <p:nvGrpSpPr>
        <p:cNvPr id="1" name=""/>
        <p:cNvGrpSpPr/>
        <p:nvPr/>
      </p:nvGrpSpPr>
      <p:grpSpPr>
        <a:xfrm>
          <a:off x="0" y="0"/>
          <a:ext cx="0" cy="0"/>
          <a:chOff x="0" y="0"/>
          <a:chExt cx="0" cy="0"/>
        </a:xfrm>
      </p:grpSpPr>
      <p:sp>
        <p:nvSpPr>
          <p:cNvPr id="19" name="직사각형 18"/>
          <p:cNvSpPr/>
          <p:nvPr userDrawn="1"/>
        </p:nvSpPr>
        <p:spPr>
          <a:xfrm>
            <a:off x="0" y="4362450"/>
            <a:ext cx="6085840" cy="2495550"/>
          </a:xfrm>
          <a:prstGeom prst="rect">
            <a:avLst/>
          </a:prstGeom>
          <a:solidFill>
            <a:srgbClr val="6A8094">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black"/>
                </a:solidFill>
                <a:effectLst/>
                <a:uLnTx/>
                <a:uFillTx/>
                <a:latin typeface="맑은 고딕"/>
                <a:ea typeface="맑은 고딕"/>
                <a:cs typeface="+mn-cs"/>
              </a:rPr>
              <a:t>Personal &amp; Non-Commercial works</a:t>
            </a:r>
            <a:endParaRPr kumimoji="0" lang="ko-KR" altLang="en-US" sz="1600" b="0" i="0" u="none" strike="noStrike" kern="1200" cap="none" spc="0" normalizeH="0" baseline="0" noProof="0" dirty="0">
              <a:ln>
                <a:noFill/>
              </a:ln>
              <a:solidFill>
                <a:prstClr val="black"/>
              </a:solidFill>
              <a:effectLst/>
              <a:uLnTx/>
              <a:uFillTx/>
              <a:latin typeface="맑은 고딕"/>
              <a:ea typeface="맑은 고딕"/>
              <a:cs typeface="+mn-cs"/>
            </a:endParaRPr>
          </a:p>
        </p:txBody>
      </p:sp>
      <p:sp>
        <p:nvSpPr>
          <p:cNvPr id="37" name="직사각형 36"/>
          <p:cNvSpPr/>
          <p:nvPr userDrawn="1"/>
        </p:nvSpPr>
        <p:spPr>
          <a:xfrm>
            <a:off x="6085840" y="4362450"/>
            <a:ext cx="6106160" cy="2495550"/>
          </a:xfrm>
          <a:prstGeom prst="rect">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Redistribution &amp; Resale</a:t>
            </a:r>
          </a:p>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For Commercial works, You must be </a:t>
            </a:r>
            <a:b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b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allowed. E-mail to jaywon1116@gmail.com or Comment on the Post.</a:t>
            </a:r>
            <a:endParaRPr kumimoji="0" lang="ko-KR" altLang="en-US" sz="1600" b="0" i="0" u="none" strike="noStrike" kern="1200" cap="none" spc="0" normalizeH="0" baseline="0" noProof="0" dirty="0">
              <a:ln>
                <a:noFill/>
              </a:ln>
              <a:solidFill>
                <a:prstClr val="white"/>
              </a:solidFill>
              <a:effectLst/>
              <a:uLnTx/>
              <a:uFillTx/>
              <a:latin typeface="맑은 고딕"/>
              <a:ea typeface="맑은 고딕"/>
              <a:cs typeface="+mn-cs"/>
            </a:endParaRPr>
          </a:p>
        </p:txBody>
      </p:sp>
      <p:grpSp>
        <p:nvGrpSpPr>
          <p:cNvPr id="38" name="그룹 37"/>
          <p:cNvGrpSpPr/>
          <p:nvPr userDrawn="1"/>
        </p:nvGrpSpPr>
        <p:grpSpPr>
          <a:xfrm>
            <a:off x="2479040" y="3960495"/>
            <a:ext cx="1127760" cy="845820"/>
            <a:chOff x="1584960" y="2659380"/>
            <a:chExt cx="891540" cy="891540"/>
          </a:xfrm>
        </p:grpSpPr>
        <p:sp>
          <p:nvSpPr>
            <p:cNvPr id="39" name="타원 38"/>
            <p:cNvSpPr/>
            <p:nvPr/>
          </p:nvSpPr>
          <p:spPr>
            <a:xfrm>
              <a:off x="1584960" y="2659380"/>
              <a:ext cx="891540" cy="891540"/>
            </a:xfrm>
            <a:prstGeom prst="ellipse">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0" name="타원 39"/>
            <p:cNvSpPr/>
            <p:nvPr/>
          </p:nvSpPr>
          <p:spPr>
            <a:xfrm>
              <a:off x="1845528" y="2919948"/>
              <a:ext cx="370404" cy="370404"/>
            </a:xfrm>
            <a:prstGeom prst="ellipse">
              <a:avLst/>
            </a:prstGeom>
            <a:noFill/>
            <a:ln w="952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grpSp>
      <p:sp>
        <p:nvSpPr>
          <p:cNvPr id="41" name="타원 40"/>
          <p:cNvSpPr/>
          <p:nvPr userDrawn="1"/>
        </p:nvSpPr>
        <p:spPr>
          <a:xfrm>
            <a:off x="8575040" y="3960495"/>
            <a:ext cx="1127760" cy="845820"/>
          </a:xfrm>
          <a:prstGeom prst="ellipse">
            <a:avLst/>
          </a:prstGeom>
          <a:solidFill>
            <a:srgbClr val="D1D8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2" name="십자형 41"/>
          <p:cNvSpPr/>
          <p:nvPr userDrawn="1"/>
        </p:nvSpPr>
        <p:spPr>
          <a:xfrm rot="2700000">
            <a:off x="8919211" y="4090461"/>
            <a:ext cx="439420" cy="585891"/>
          </a:xfrm>
          <a:prstGeom prst="plus">
            <a:avLst>
              <a:gd name="adj" fmla="val 39456"/>
            </a:avLst>
          </a:prstGeom>
          <a:solidFill>
            <a:srgbClr val="6A8094"/>
          </a:solidFill>
          <a:ln w="952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3" name="TextBox 42"/>
          <p:cNvSpPr txBox="1"/>
          <p:nvPr userDrawn="1"/>
        </p:nvSpPr>
        <p:spPr>
          <a:xfrm>
            <a:off x="158728" y="254840"/>
            <a:ext cx="7377433" cy="830997"/>
          </a:xfrm>
          <a:prstGeom prst="rect">
            <a:avLst/>
          </a:prstGeom>
          <a:noFill/>
        </p:spPr>
        <p:txBody>
          <a:bodyPr wrap="square" lIns="0" tIns="0" rIns="0" bIns="0" rtlCol="0">
            <a:spAutoFit/>
          </a:bodyPr>
          <a:lstStyle/>
          <a:p>
            <a:pPr marL="266700" marR="0" lvl="0" indent="-266700" algn="l" defTabSz="457200" rtl="0" eaLnBrk="1" fontAlgn="auto" latinLnBrk="0" hangingPunct="1">
              <a:lnSpc>
                <a:spcPct val="100000"/>
              </a:lnSpc>
              <a:spcBef>
                <a:spcPts val="0"/>
              </a:spcBef>
              <a:spcAft>
                <a:spcPts val="0"/>
              </a:spcAft>
              <a:buClrTx/>
              <a:buSzTx/>
              <a:buFontTx/>
              <a:buNone/>
              <a:tabLst/>
              <a:defRPr/>
            </a:pPr>
            <a:r>
              <a:rPr kumimoji="0" lang="en-US" altLang="ko-KR" sz="5400" b="0" i="0" u="none" strike="noStrike" kern="1200" cap="none" spc="0" normalizeH="0" baseline="0" noProof="0" dirty="0">
                <a:ln>
                  <a:noFill/>
                </a:ln>
                <a:solidFill>
                  <a:prstClr val="black"/>
                </a:solidFill>
                <a:effectLst/>
                <a:uLnTx/>
                <a:uFillTx/>
                <a:latin typeface="Arial" panose="020B0604020202020204" pitchFamily="34" charset="0"/>
                <a:ea typeface="맑은 고딕"/>
                <a:cs typeface="+mn-cs"/>
              </a:rPr>
              <a:t>How you can use</a:t>
            </a:r>
          </a:p>
        </p:txBody>
      </p:sp>
      <p:sp>
        <p:nvSpPr>
          <p:cNvPr id="44" name="직사각형 43">
            <a:hlinkClick r:id="rId2"/>
          </p:cNvPr>
          <p:cNvSpPr/>
          <p:nvPr userDrawn="1"/>
        </p:nvSpPr>
        <p:spPr>
          <a:xfrm>
            <a:off x="165785" y="1248404"/>
            <a:ext cx="3111408" cy="169277"/>
          </a:xfrm>
          <a:prstGeom prst="rect">
            <a:avLst/>
          </a:prstGeom>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1100" b="0" i="0" u="none" strike="noStrike" kern="1200" cap="none" spc="0" normalizeH="0" baseline="0" noProof="0" dirty="0">
                <a:ln>
                  <a:noFill/>
                </a:ln>
                <a:solidFill>
                  <a:prstClr val="black"/>
                </a:solidFill>
                <a:effectLst/>
                <a:uLnTx/>
                <a:uFillTx/>
                <a:latin typeface="Arial"/>
                <a:ea typeface="맑은 고딕"/>
                <a:cs typeface="+mn-cs"/>
                <a:hlinkClick r:id="rId3"/>
              </a:rPr>
              <a:t>https://powerpoint-free.blogspot.com/</a:t>
            </a:r>
            <a:endParaRPr kumimoji="0" lang="ko-KR" altLang="en-US" sz="11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5" name="직사각형 44"/>
          <p:cNvSpPr/>
          <p:nvPr userDrawn="1"/>
        </p:nvSpPr>
        <p:spPr>
          <a:xfrm>
            <a:off x="0" y="0"/>
            <a:ext cx="12192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2021325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OPEN TITLE" type="title">
  <p:cSld name="OPEN TITLE">
    <p:spTree>
      <p:nvGrpSpPr>
        <p:cNvPr id="1" name="Shape 8"/>
        <p:cNvGrpSpPr/>
        <p:nvPr/>
      </p:nvGrpSpPr>
      <p:grpSpPr>
        <a:xfrm>
          <a:off x="0" y="0"/>
          <a:ext cx="0" cy="0"/>
          <a:chOff x="0" y="0"/>
          <a:chExt cx="0" cy="0"/>
        </a:xfrm>
      </p:grpSpPr>
      <p:grpSp>
        <p:nvGrpSpPr>
          <p:cNvPr id="9" name="Google Shape;9;p2"/>
          <p:cNvGrpSpPr/>
          <p:nvPr/>
        </p:nvGrpSpPr>
        <p:grpSpPr>
          <a:xfrm>
            <a:off x="-16603" y="413700"/>
            <a:ext cx="12241067" cy="6051067"/>
            <a:chOff x="-12452" y="310275"/>
            <a:chExt cx="9180800" cy="4538300"/>
          </a:xfrm>
        </p:grpSpPr>
        <p:cxnSp>
          <p:nvCxnSpPr>
            <p:cNvPr id="10" name="Google Shape;10;p2"/>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1" name="Google Shape;11;p2"/>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 name="Google Shape;12;p2"/>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3" name="Google Shape;13;p2"/>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 name="Google Shape;14;p2"/>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5" name="Google Shape;15;p2"/>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 name="Google Shape;16;p2"/>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 name="Google Shape;17;p2"/>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 name="Google Shape;18;p2"/>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 name="Google Shape;19;p2"/>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 name="Google Shape;20;p2"/>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 name="Google Shape;21;p2"/>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2" name="Google Shape;22;p2"/>
          <p:cNvSpPr txBox="1">
            <a:spLocks noGrp="1"/>
          </p:cNvSpPr>
          <p:nvPr>
            <p:ph type="ctrTitle"/>
          </p:nvPr>
        </p:nvSpPr>
        <p:spPr>
          <a:xfrm>
            <a:off x="415600" y="1930400"/>
            <a:ext cx="11360800" cy="19420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Font typeface="Permanent Marker"/>
              <a:buNone/>
              <a:defRPr sz="4800">
                <a:latin typeface="Permanent Marker"/>
                <a:ea typeface="Permanent Marker"/>
                <a:cs typeface="Permanent Marker"/>
                <a:sym typeface="Permanent Marker"/>
              </a:defRPr>
            </a:lvl1pPr>
            <a:lvl2pPr lvl="1" algn="ctr">
              <a:spcBef>
                <a:spcPts val="0"/>
              </a:spcBef>
              <a:spcAft>
                <a:spcPts val="0"/>
              </a:spcAft>
              <a:buSzPts val="5200"/>
              <a:buFont typeface="Permanent Marker"/>
              <a:buNone/>
              <a:defRPr sz="6933">
                <a:latin typeface="Permanent Marker"/>
                <a:ea typeface="Permanent Marker"/>
                <a:cs typeface="Permanent Marker"/>
                <a:sym typeface="Permanent Marker"/>
              </a:defRPr>
            </a:lvl2pPr>
            <a:lvl3pPr lvl="2" algn="ctr">
              <a:spcBef>
                <a:spcPts val="0"/>
              </a:spcBef>
              <a:spcAft>
                <a:spcPts val="0"/>
              </a:spcAft>
              <a:buSzPts val="5200"/>
              <a:buFont typeface="Permanent Marker"/>
              <a:buNone/>
              <a:defRPr sz="6933">
                <a:latin typeface="Permanent Marker"/>
                <a:ea typeface="Permanent Marker"/>
                <a:cs typeface="Permanent Marker"/>
                <a:sym typeface="Permanent Marker"/>
              </a:defRPr>
            </a:lvl3pPr>
            <a:lvl4pPr lvl="3" algn="ctr">
              <a:spcBef>
                <a:spcPts val="0"/>
              </a:spcBef>
              <a:spcAft>
                <a:spcPts val="0"/>
              </a:spcAft>
              <a:buSzPts val="5200"/>
              <a:buFont typeface="Permanent Marker"/>
              <a:buNone/>
              <a:defRPr sz="6933">
                <a:latin typeface="Permanent Marker"/>
                <a:ea typeface="Permanent Marker"/>
                <a:cs typeface="Permanent Marker"/>
                <a:sym typeface="Permanent Marker"/>
              </a:defRPr>
            </a:lvl4pPr>
            <a:lvl5pPr lvl="4" algn="ctr">
              <a:spcBef>
                <a:spcPts val="0"/>
              </a:spcBef>
              <a:spcAft>
                <a:spcPts val="0"/>
              </a:spcAft>
              <a:buSzPts val="5200"/>
              <a:buFont typeface="Permanent Marker"/>
              <a:buNone/>
              <a:defRPr sz="6933">
                <a:latin typeface="Permanent Marker"/>
                <a:ea typeface="Permanent Marker"/>
                <a:cs typeface="Permanent Marker"/>
                <a:sym typeface="Permanent Marker"/>
              </a:defRPr>
            </a:lvl5pPr>
            <a:lvl6pPr lvl="5" algn="ctr">
              <a:spcBef>
                <a:spcPts val="0"/>
              </a:spcBef>
              <a:spcAft>
                <a:spcPts val="0"/>
              </a:spcAft>
              <a:buSzPts val="5200"/>
              <a:buFont typeface="Permanent Marker"/>
              <a:buNone/>
              <a:defRPr sz="6933">
                <a:latin typeface="Permanent Marker"/>
                <a:ea typeface="Permanent Marker"/>
                <a:cs typeface="Permanent Marker"/>
                <a:sym typeface="Permanent Marker"/>
              </a:defRPr>
            </a:lvl6pPr>
            <a:lvl7pPr lvl="6" algn="ctr">
              <a:spcBef>
                <a:spcPts val="0"/>
              </a:spcBef>
              <a:spcAft>
                <a:spcPts val="0"/>
              </a:spcAft>
              <a:buSzPts val="5200"/>
              <a:buFont typeface="Permanent Marker"/>
              <a:buNone/>
              <a:defRPr sz="6933">
                <a:latin typeface="Permanent Marker"/>
                <a:ea typeface="Permanent Marker"/>
                <a:cs typeface="Permanent Marker"/>
                <a:sym typeface="Permanent Marker"/>
              </a:defRPr>
            </a:lvl7pPr>
            <a:lvl8pPr lvl="7" algn="ctr">
              <a:spcBef>
                <a:spcPts val="0"/>
              </a:spcBef>
              <a:spcAft>
                <a:spcPts val="0"/>
              </a:spcAft>
              <a:buSzPts val="5200"/>
              <a:buFont typeface="Permanent Marker"/>
              <a:buNone/>
              <a:defRPr sz="6933">
                <a:latin typeface="Permanent Marker"/>
                <a:ea typeface="Permanent Marker"/>
                <a:cs typeface="Permanent Marker"/>
                <a:sym typeface="Permanent Marker"/>
              </a:defRPr>
            </a:lvl8pPr>
            <a:lvl9pPr lvl="8" algn="ctr">
              <a:spcBef>
                <a:spcPts val="0"/>
              </a:spcBef>
              <a:spcAft>
                <a:spcPts val="0"/>
              </a:spcAft>
              <a:buSzPts val="5200"/>
              <a:buFont typeface="Permanent Marker"/>
              <a:buNone/>
              <a:defRPr sz="6933">
                <a:latin typeface="Permanent Marker"/>
                <a:ea typeface="Permanent Marker"/>
                <a:cs typeface="Permanent Marker"/>
                <a:sym typeface="Permanent Marker"/>
              </a:defRPr>
            </a:lvl9pPr>
          </a:lstStyle>
          <a:p>
            <a:endParaRPr/>
          </a:p>
        </p:txBody>
      </p:sp>
      <p:sp>
        <p:nvSpPr>
          <p:cNvPr id="23" name="Google Shape;23;p2"/>
          <p:cNvSpPr txBox="1">
            <a:spLocks noGrp="1"/>
          </p:cNvSpPr>
          <p:nvPr>
            <p:ph type="subTitle" idx="1"/>
          </p:nvPr>
        </p:nvSpPr>
        <p:spPr>
          <a:xfrm>
            <a:off x="415600" y="3849867"/>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100"/>
              <a:buNone/>
              <a:defRPr/>
            </a:lvl1pPr>
            <a:lvl2pPr lvl="1" algn="ctr">
              <a:lnSpc>
                <a:spcPct val="100000"/>
              </a:lnSpc>
              <a:spcBef>
                <a:spcPts val="0"/>
              </a:spcBef>
              <a:spcAft>
                <a:spcPts val="0"/>
              </a:spcAft>
              <a:buSzPts val="1100"/>
              <a:buNone/>
              <a:defRPr/>
            </a:lvl2pPr>
            <a:lvl3pPr lvl="2" algn="ctr">
              <a:lnSpc>
                <a:spcPct val="100000"/>
              </a:lnSpc>
              <a:spcBef>
                <a:spcPts val="0"/>
              </a:spcBef>
              <a:spcAft>
                <a:spcPts val="0"/>
              </a:spcAft>
              <a:buSzPts val="1100"/>
              <a:buNone/>
              <a:defRPr/>
            </a:lvl3pPr>
            <a:lvl4pPr lvl="3" algn="ctr">
              <a:lnSpc>
                <a:spcPct val="100000"/>
              </a:lnSpc>
              <a:spcBef>
                <a:spcPts val="0"/>
              </a:spcBef>
              <a:spcAft>
                <a:spcPts val="0"/>
              </a:spcAft>
              <a:buSzPts val="1100"/>
              <a:buNone/>
              <a:defRPr/>
            </a:lvl4pPr>
            <a:lvl5pPr lvl="4" algn="ctr">
              <a:lnSpc>
                <a:spcPct val="100000"/>
              </a:lnSpc>
              <a:spcBef>
                <a:spcPts val="0"/>
              </a:spcBef>
              <a:spcAft>
                <a:spcPts val="0"/>
              </a:spcAft>
              <a:buSzPts val="1100"/>
              <a:buNone/>
              <a:defRPr/>
            </a:lvl5pPr>
            <a:lvl6pPr lvl="5" algn="ctr">
              <a:lnSpc>
                <a:spcPct val="100000"/>
              </a:lnSpc>
              <a:spcBef>
                <a:spcPts val="0"/>
              </a:spcBef>
              <a:spcAft>
                <a:spcPts val="0"/>
              </a:spcAft>
              <a:buSzPts val="1100"/>
              <a:buNone/>
              <a:defRPr/>
            </a:lvl6pPr>
            <a:lvl7pPr lvl="6" algn="ctr">
              <a:lnSpc>
                <a:spcPct val="100000"/>
              </a:lnSpc>
              <a:spcBef>
                <a:spcPts val="0"/>
              </a:spcBef>
              <a:spcAft>
                <a:spcPts val="0"/>
              </a:spcAft>
              <a:buSzPts val="1100"/>
              <a:buNone/>
              <a:defRPr/>
            </a:lvl7pPr>
            <a:lvl8pPr lvl="7" algn="ctr">
              <a:lnSpc>
                <a:spcPct val="100000"/>
              </a:lnSpc>
              <a:spcBef>
                <a:spcPts val="0"/>
              </a:spcBef>
              <a:spcAft>
                <a:spcPts val="0"/>
              </a:spcAft>
              <a:buSzPts val="1100"/>
              <a:buNone/>
              <a:defRPr/>
            </a:lvl8pPr>
            <a:lvl9pPr lvl="8" algn="ctr">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10224822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 BULLET POINTS">
  <p:cSld name="TITLE + BULLET POINTS">
    <p:spTree>
      <p:nvGrpSpPr>
        <p:cNvPr id="1" name="Shape 24"/>
        <p:cNvGrpSpPr/>
        <p:nvPr/>
      </p:nvGrpSpPr>
      <p:grpSpPr>
        <a:xfrm>
          <a:off x="0" y="0"/>
          <a:ext cx="0" cy="0"/>
          <a:chOff x="0" y="0"/>
          <a:chExt cx="0" cy="0"/>
        </a:xfrm>
      </p:grpSpPr>
      <p:grpSp>
        <p:nvGrpSpPr>
          <p:cNvPr id="25" name="Google Shape;25;p3"/>
          <p:cNvGrpSpPr/>
          <p:nvPr/>
        </p:nvGrpSpPr>
        <p:grpSpPr>
          <a:xfrm>
            <a:off x="-16603" y="413700"/>
            <a:ext cx="12241067" cy="6051067"/>
            <a:chOff x="-12452" y="310275"/>
            <a:chExt cx="9180800" cy="4538300"/>
          </a:xfrm>
        </p:grpSpPr>
        <p:cxnSp>
          <p:nvCxnSpPr>
            <p:cNvPr id="26" name="Google Shape;26;p3"/>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 name="Google Shape;27;p3"/>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 name="Google Shape;28;p3"/>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 name="Google Shape;29;p3"/>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 name="Google Shape;30;p3"/>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 name="Google Shape;31;p3"/>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2" name="Google Shape;32;p3"/>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3" name="Google Shape;33;p3"/>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4" name="Google Shape;34;p3"/>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5" name="Google Shape;35;p3"/>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6" name="Google Shape;36;p3"/>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7" name="Google Shape;37;p3"/>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38" name="Google Shape;38;p3"/>
          <p:cNvSpPr txBox="1">
            <a:spLocks noGrp="1"/>
          </p:cNvSpPr>
          <p:nvPr>
            <p:ph type="ctrTitle"/>
          </p:nvPr>
        </p:nvSpPr>
        <p:spPr>
          <a:xfrm>
            <a:off x="1252700" y="689133"/>
            <a:ext cx="9720400" cy="97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
        <p:nvSpPr>
          <p:cNvPr id="39" name="Google Shape;39;p3"/>
          <p:cNvSpPr txBox="1">
            <a:spLocks noGrp="1"/>
          </p:cNvSpPr>
          <p:nvPr>
            <p:ph type="body" idx="1"/>
          </p:nvPr>
        </p:nvSpPr>
        <p:spPr>
          <a:xfrm>
            <a:off x="1252700" y="1968500"/>
            <a:ext cx="8085200" cy="4064000"/>
          </a:xfrm>
          <a:prstGeom prst="rect">
            <a:avLst/>
          </a:prstGeom>
        </p:spPr>
        <p:txBody>
          <a:bodyPr spcFirstLastPara="1" wrap="square" lIns="91425" tIns="91425" rIns="91425" bIns="91425" anchor="t" anchorCtr="0">
            <a:noAutofit/>
          </a:bodyPr>
          <a:lstStyle>
            <a:lvl1pPr marL="609585" lvl="0" indent="-389457" rtl="0">
              <a:lnSpc>
                <a:spcPct val="115000"/>
              </a:lnSpc>
              <a:spcBef>
                <a:spcPts val="0"/>
              </a:spcBef>
              <a:spcAft>
                <a:spcPts val="0"/>
              </a:spcAft>
              <a:buSzPts val="1000"/>
              <a:buFont typeface="Comfortaa"/>
              <a:buChar char="●"/>
              <a:defRPr sz="1333">
                <a:latin typeface="Comfortaa"/>
                <a:ea typeface="Comfortaa"/>
                <a:cs typeface="Comfortaa"/>
                <a:sym typeface="Comfortaa"/>
              </a:defRPr>
            </a:lvl1pPr>
            <a:lvl2pPr marL="1219170" lvl="1"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2pPr>
            <a:lvl3pPr marL="1828754" lvl="2"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3pPr>
            <a:lvl4pPr marL="2438339" lvl="3"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4pPr>
            <a:lvl5pPr marL="3047924" lvl="4"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5pPr>
            <a:lvl6pPr marL="3657509" lvl="5"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6pPr>
            <a:lvl7pPr marL="4267093" lvl="6"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7pPr>
            <a:lvl8pPr marL="4876678" lvl="7"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8pPr>
            <a:lvl9pPr marL="5486263" lvl="8" indent="-389457" rtl="0">
              <a:lnSpc>
                <a:spcPct val="115000"/>
              </a:lnSpc>
              <a:spcBef>
                <a:spcPts val="2133"/>
              </a:spcBef>
              <a:spcAft>
                <a:spcPts val="2133"/>
              </a:spcAft>
              <a:buSzPts val="1000"/>
              <a:buFont typeface="Comfortaa"/>
              <a:buChar char="■"/>
              <a:defRPr sz="1333">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9996666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0"/>
        <p:cNvGrpSpPr/>
        <p:nvPr/>
      </p:nvGrpSpPr>
      <p:grpSpPr>
        <a:xfrm>
          <a:off x="0" y="0"/>
          <a:ext cx="0" cy="0"/>
          <a:chOff x="0" y="0"/>
          <a:chExt cx="0" cy="0"/>
        </a:xfrm>
      </p:grpSpPr>
      <p:grpSp>
        <p:nvGrpSpPr>
          <p:cNvPr id="41" name="Google Shape;41;p4"/>
          <p:cNvGrpSpPr/>
          <p:nvPr/>
        </p:nvGrpSpPr>
        <p:grpSpPr>
          <a:xfrm>
            <a:off x="-16603" y="413700"/>
            <a:ext cx="12241067" cy="6051067"/>
            <a:chOff x="-12452" y="310275"/>
            <a:chExt cx="9180800" cy="4538300"/>
          </a:xfrm>
        </p:grpSpPr>
        <p:cxnSp>
          <p:nvCxnSpPr>
            <p:cNvPr id="42" name="Google Shape;42;p4"/>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3" name="Google Shape;43;p4"/>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4" name="Google Shape;44;p4"/>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5" name="Google Shape;45;p4"/>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6" name="Google Shape;46;p4"/>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7" name="Google Shape;47;p4"/>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8" name="Google Shape;48;p4"/>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9" name="Google Shape;49;p4"/>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50" name="Google Shape;50;p4"/>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51" name="Google Shape;51;p4"/>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52" name="Google Shape;52;p4"/>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53" name="Google Shape;53;p4"/>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54" name="Google Shape;54;p4"/>
          <p:cNvSpPr txBox="1">
            <a:spLocks noGrp="1"/>
          </p:cNvSpPr>
          <p:nvPr>
            <p:ph type="title" hasCustomPrompt="1"/>
          </p:nvPr>
        </p:nvSpPr>
        <p:spPr>
          <a:xfrm>
            <a:off x="1895117"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5" name="Google Shape;55;p4"/>
          <p:cNvSpPr txBox="1">
            <a:spLocks noGrp="1"/>
          </p:cNvSpPr>
          <p:nvPr>
            <p:ph type="title" idx="2" hasCustomPrompt="1"/>
          </p:nvPr>
        </p:nvSpPr>
        <p:spPr>
          <a:xfrm>
            <a:off x="4280505"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6" name="Google Shape;56;p4"/>
          <p:cNvSpPr txBox="1">
            <a:spLocks noGrp="1"/>
          </p:cNvSpPr>
          <p:nvPr>
            <p:ph type="title" idx="3" hasCustomPrompt="1"/>
          </p:nvPr>
        </p:nvSpPr>
        <p:spPr>
          <a:xfrm>
            <a:off x="6665895"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7" name="Google Shape;57;p4"/>
          <p:cNvSpPr txBox="1">
            <a:spLocks noGrp="1"/>
          </p:cNvSpPr>
          <p:nvPr>
            <p:ph type="title" idx="4" hasCustomPrompt="1"/>
          </p:nvPr>
        </p:nvSpPr>
        <p:spPr>
          <a:xfrm>
            <a:off x="9051284"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8" name="Google Shape;58;p4"/>
          <p:cNvSpPr txBox="1">
            <a:spLocks noGrp="1"/>
          </p:cNvSpPr>
          <p:nvPr>
            <p:ph type="ctrTitle" idx="5"/>
          </p:nvPr>
        </p:nvSpPr>
        <p:spPr>
          <a:xfrm>
            <a:off x="415600" y="824767"/>
            <a:ext cx="113608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ermanent Marker"/>
              <a:buNone/>
              <a:defRPr sz="2400">
                <a:latin typeface="Permanent Marker"/>
                <a:ea typeface="Permanent Marker"/>
                <a:cs typeface="Permanent Marker"/>
                <a:sym typeface="Permanent Marker"/>
              </a:defRPr>
            </a:lvl1pPr>
            <a:lvl2pPr lvl="1" algn="ctr" rtl="0">
              <a:spcBef>
                <a:spcPts val="0"/>
              </a:spcBef>
              <a:spcAft>
                <a:spcPts val="0"/>
              </a:spcAft>
              <a:buSzPts val="2400"/>
              <a:buFont typeface="Permanent Marker"/>
              <a:buNone/>
              <a:defRPr sz="3200">
                <a:latin typeface="Permanent Marker"/>
                <a:ea typeface="Permanent Marker"/>
                <a:cs typeface="Permanent Marker"/>
                <a:sym typeface="Permanent Marker"/>
              </a:defRPr>
            </a:lvl2pPr>
            <a:lvl3pPr lvl="2" algn="ctr" rtl="0">
              <a:spcBef>
                <a:spcPts val="0"/>
              </a:spcBef>
              <a:spcAft>
                <a:spcPts val="0"/>
              </a:spcAft>
              <a:buSzPts val="2400"/>
              <a:buFont typeface="Permanent Marker"/>
              <a:buNone/>
              <a:defRPr sz="3200">
                <a:latin typeface="Permanent Marker"/>
                <a:ea typeface="Permanent Marker"/>
                <a:cs typeface="Permanent Marker"/>
                <a:sym typeface="Permanent Marker"/>
              </a:defRPr>
            </a:lvl3pPr>
            <a:lvl4pPr lvl="3" algn="ctr" rtl="0">
              <a:spcBef>
                <a:spcPts val="0"/>
              </a:spcBef>
              <a:spcAft>
                <a:spcPts val="0"/>
              </a:spcAft>
              <a:buSzPts val="2400"/>
              <a:buFont typeface="Permanent Marker"/>
              <a:buNone/>
              <a:defRPr sz="3200">
                <a:latin typeface="Permanent Marker"/>
                <a:ea typeface="Permanent Marker"/>
                <a:cs typeface="Permanent Marker"/>
                <a:sym typeface="Permanent Marker"/>
              </a:defRPr>
            </a:lvl4pPr>
            <a:lvl5pPr lvl="4" algn="ctr" rtl="0">
              <a:spcBef>
                <a:spcPts val="0"/>
              </a:spcBef>
              <a:spcAft>
                <a:spcPts val="0"/>
              </a:spcAft>
              <a:buSzPts val="2400"/>
              <a:buFont typeface="Permanent Marker"/>
              <a:buNone/>
              <a:defRPr sz="3200">
                <a:latin typeface="Permanent Marker"/>
                <a:ea typeface="Permanent Marker"/>
                <a:cs typeface="Permanent Marker"/>
                <a:sym typeface="Permanent Marker"/>
              </a:defRPr>
            </a:lvl5pPr>
            <a:lvl6pPr lvl="5" algn="ctr" rtl="0">
              <a:spcBef>
                <a:spcPts val="0"/>
              </a:spcBef>
              <a:spcAft>
                <a:spcPts val="0"/>
              </a:spcAft>
              <a:buSzPts val="2400"/>
              <a:buFont typeface="Permanent Marker"/>
              <a:buNone/>
              <a:defRPr sz="3200">
                <a:latin typeface="Permanent Marker"/>
                <a:ea typeface="Permanent Marker"/>
                <a:cs typeface="Permanent Marker"/>
                <a:sym typeface="Permanent Marker"/>
              </a:defRPr>
            </a:lvl6pPr>
            <a:lvl7pPr lvl="6" algn="ctr" rtl="0">
              <a:spcBef>
                <a:spcPts val="0"/>
              </a:spcBef>
              <a:spcAft>
                <a:spcPts val="0"/>
              </a:spcAft>
              <a:buSzPts val="2400"/>
              <a:buFont typeface="Permanent Marker"/>
              <a:buNone/>
              <a:defRPr sz="3200">
                <a:latin typeface="Permanent Marker"/>
                <a:ea typeface="Permanent Marker"/>
                <a:cs typeface="Permanent Marker"/>
                <a:sym typeface="Permanent Marker"/>
              </a:defRPr>
            </a:lvl7pPr>
            <a:lvl8pPr lvl="7" algn="ctr" rtl="0">
              <a:spcBef>
                <a:spcPts val="0"/>
              </a:spcBef>
              <a:spcAft>
                <a:spcPts val="0"/>
              </a:spcAft>
              <a:buSzPts val="2400"/>
              <a:buFont typeface="Permanent Marker"/>
              <a:buNone/>
              <a:defRPr sz="3200">
                <a:latin typeface="Permanent Marker"/>
                <a:ea typeface="Permanent Marker"/>
                <a:cs typeface="Permanent Marker"/>
                <a:sym typeface="Permanent Marker"/>
              </a:defRPr>
            </a:lvl8pPr>
            <a:lvl9pPr lvl="8" algn="ctr" rtl="0">
              <a:spcBef>
                <a:spcPts val="0"/>
              </a:spcBef>
              <a:spcAft>
                <a:spcPts val="0"/>
              </a:spcAft>
              <a:buSzPts val="2400"/>
              <a:buFont typeface="Permanent Marker"/>
              <a:buNone/>
              <a:defRPr sz="3200">
                <a:latin typeface="Permanent Marker"/>
                <a:ea typeface="Permanent Marker"/>
                <a:cs typeface="Permanent Marker"/>
                <a:sym typeface="Permanent Marker"/>
              </a:defRPr>
            </a:lvl9pPr>
          </a:lstStyle>
          <a:p>
            <a:endParaRPr/>
          </a:p>
        </p:txBody>
      </p:sp>
      <p:sp>
        <p:nvSpPr>
          <p:cNvPr id="59" name="Google Shape;59;p4"/>
          <p:cNvSpPr txBox="1">
            <a:spLocks noGrp="1"/>
          </p:cNvSpPr>
          <p:nvPr>
            <p:ph type="subTitle" idx="1"/>
          </p:nvPr>
        </p:nvSpPr>
        <p:spPr>
          <a:xfrm>
            <a:off x="1521933"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0" name="Google Shape;60;p4"/>
          <p:cNvSpPr txBox="1">
            <a:spLocks noGrp="1"/>
          </p:cNvSpPr>
          <p:nvPr>
            <p:ph type="subTitle" idx="6"/>
          </p:nvPr>
        </p:nvSpPr>
        <p:spPr>
          <a:xfrm>
            <a:off x="3907300"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1" name="Google Shape;61;p4"/>
          <p:cNvSpPr txBox="1">
            <a:spLocks noGrp="1"/>
          </p:cNvSpPr>
          <p:nvPr>
            <p:ph type="subTitle" idx="7"/>
          </p:nvPr>
        </p:nvSpPr>
        <p:spPr>
          <a:xfrm>
            <a:off x="6292667"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2" name="Google Shape;62;p4"/>
          <p:cNvSpPr txBox="1">
            <a:spLocks noGrp="1"/>
          </p:cNvSpPr>
          <p:nvPr>
            <p:ph type="subTitle" idx="8"/>
          </p:nvPr>
        </p:nvSpPr>
        <p:spPr>
          <a:xfrm>
            <a:off x="8678100" y="49101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3" name="Google Shape;63;p4"/>
          <p:cNvSpPr txBox="1">
            <a:spLocks noGrp="1"/>
          </p:cNvSpPr>
          <p:nvPr>
            <p:ph type="subTitle" idx="9"/>
          </p:nvPr>
        </p:nvSpPr>
        <p:spPr>
          <a:xfrm>
            <a:off x="6292700"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Tree>
    <p:extLst>
      <p:ext uri="{BB962C8B-B14F-4D97-AF65-F5344CB8AC3E}">
        <p14:creationId xmlns:p14="http://schemas.microsoft.com/office/powerpoint/2010/main" val="2765817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E08F0D8-E022-4427-9560-C2D864FE42FC}" type="datetimeFigureOut">
              <a:rPr lang="tr-TR" smtClean="0"/>
              <a:t>25.04.2021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572A1E2E-8587-4E2A-8184-A35F23711599}" type="slidenum">
              <a:rPr lang="tr-TR" smtClean="0"/>
              <a:t>‹#›</a:t>
            </a:fld>
            <a:endParaRPr lang="tr-TR"/>
          </a:p>
        </p:txBody>
      </p:sp>
    </p:spTree>
    <p:extLst>
      <p:ext uri="{BB962C8B-B14F-4D97-AF65-F5344CB8AC3E}">
        <p14:creationId xmlns:p14="http://schemas.microsoft.com/office/powerpoint/2010/main" val="350062145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 TEXT">
  <p:cSld name="TITLE + TEXT">
    <p:spTree>
      <p:nvGrpSpPr>
        <p:cNvPr id="1" name="Shape 64"/>
        <p:cNvGrpSpPr/>
        <p:nvPr/>
      </p:nvGrpSpPr>
      <p:grpSpPr>
        <a:xfrm>
          <a:off x="0" y="0"/>
          <a:ext cx="0" cy="0"/>
          <a:chOff x="0" y="0"/>
          <a:chExt cx="0" cy="0"/>
        </a:xfrm>
      </p:grpSpPr>
      <p:grpSp>
        <p:nvGrpSpPr>
          <p:cNvPr id="65" name="Google Shape;65;p5"/>
          <p:cNvGrpSpPr/>
          <p:nvPr/>
        </p:nvGrpSpPr>
        <p:grpSpPr>
          <a:xfrm>
            <a:off x="-16603" y="413700"/>
            <a:ext cx="12241067" cy="6051067"/>
            <a:chOff x="-12452" y="310275"/>
            <a:chExt cx="9180800" cy="4538300"/>
          </a:xfrm>
        </p:grpSpPr>
        <p:cxnSp>
          <p:nvCxnSpPr>
            <p:cNvPr id="66" name="Google Shape;66;p5"/>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67" name="Google Shape;67;p5"/>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68" name="Google Shape;68;p5"/>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69" name="Google Shape;69;p5"/>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0" name="Google Shape;70;p5"/>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1" name="Google Shape;71;p5"/>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2" name="Google Shape;72;p5"/>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3" name="Google Shape;73;p5"/>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4" name="Google Shape;74;p5"/>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5" name="Google Shape;75;p5"/>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6" name="Google Shape;76;p5"/>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7" name="Google Shape;77;p5"/>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78" name="Google Shape;78;p5"/>
          <p:cNvSpPr txBox="1">
            <a:spLocks noGrp="1"/>
          </p:cNvSpPr>
          <p:nvPr>
            <p:ph type="subTitle" idx="1"/>
          </p:nvPr>
        </p:nvSpPr>
        <p:spPr>
          <a:xfrm>
            <a:off x="1252700" y="2739400"/>
            <a:ext cx="38880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a:lvl2pPr>
            <a:lvl3pPr lvl="2" rtl="0">
              <a:lnSpc>
                <a:spcPct val="100000"/>
              </a:lnSpc>
              <a:spcBef>
                <a:spcPts val="0"/>
              </a:spcBef>
              <a:spcAft>
                <a:spcPts val="0"/>
              </a:spcAft>
              <a:buSzPts val="1100"/>
              <a:buNone/>
              <a:defRPr/>
            </a:lvl3pPr>
            <a:lvl4pPr lvl="3" rtl="0">
              <a:lnSpc>
                <a:spcPct val="100000"/>
              </a:lnSpc>
              <a:spcBef>
                <a:spcPts val="0"/>
              </a:spcBef>
              <a:spcAft>
                <a:spcPts val="0"/>
              </a:spcAft>
              <a:buSzPts val="1100"/>
              <a:buNone/>
              <a:defRPr/>
            </a:lvl4pPr>
            <a:lvl5pPr lvl="4" rtl="0">
              <a:lnSpc>
                <a:spcPct val="100000"/>
              </a:lnSpc>
              <a:spcBef>
                <a:spcPts val="0"/>
              </a:spcBef>
              <a:spcAft>
                <a:spcPts val="0"/>
              </a:spcAft>
              <a:buSzPts val="1100"/>
              <a:buNone/>
              <a:defRPr/>
            </a:lvl5pPr>
            <a:lvl6pPr lvl="5" rtl="0">
              <a:lnSpc>
                <a:spcPct val="100000"/>
              </a:lnSpc>
              <a:spcBef>
                <a:spcPts val="0"/>
              </a:spcBef>
              <a:spcAft>
                <a:spcPts val="0"/>
              </a:spcAft>
              <a:buSzPts val="1100"/>
              <a:buNone/>
              <a:defRPr/>
            </a:lvl6pPr>
            <a:lvl7pPr lvl="6" rtl="0">
              <a:lnSpc>
                <a:spcPct val="100000"/>
              </a:lnSpc>
              <a:spcBef>
                <a:spcPts val="0"/>
              </a:spcBef>
              <a:spcAft>
                <a:spcPts val="0"/>
              </a:spcAft>
              <a:buSzPts val="1100"/>
              <a:buNone/>
              <a:defRPr/>
            </a:lvl7pPr>
            <a:lvl8pPr lvl="7" rtl="0">
              <a:lnSpc>
                <a:spcPct val="100000"/>
              </a:lnSpc>
              <a:spcBef>
                <a:spcPts val="0"/>
              </a:spcBef>
              <a:spcAft>
                <a:spcPts val="0"/>
              </a:spcAft>
              <a:buSzPts val="1100"/>
              <a:buNone/>
              <a:defRPr/>
            </a:lvl8pPr>
            <a:lvl9pPr lvl="8" rtl="0">
              <a:lnSpc>
                <a:spcPct val="100000"/>
              </a:lnSpc>
              <a:spcBef>
                <a:spcPts val="0"/>
              </a:spcBef>
              <a:spcAft>
                <a:spcPts val="0"/>
              </a:spcAft>
              <a:buSzPts val="1100"/>
              <a:buNone/>
              <a:defRPr/>
            </a:lvl9pPr>
          </a:lstStyle>
          <a:p>
            <a:endParaRPr/>
          </a:p>
        </p:txBody>
      </p:sp>
      <p:sp>
        <p:nvSpPr>
          <p:cNvPr id="79" name="Google Shape;79;p5"/>
          <p:cNvSpPr txBox="1">
            <a:spLocks noGrp="1"/>
          </p:cNvSpPr>
          <p:nvPr>
            <p:ph type="ctrTitle"/>
          </p:nvPr>
        </p:nvSpPr>
        <p:spPr>
          <a:xfrm>
            <a:off x="1252700" y="689133"/>
            <a:ext cx="9720400" cy="97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10961391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0"/>
        <p:cNvGrpSpPr/>
        <p:nvPr/>
      </p:nvGrpSpPr>
      <p:grpSpPr>
        <a:xfrm>
          <a:off x="0" y="0"/>
          <a:ext cx="0" cy="0"/>
          <a:chOff x="0" y="0"/>
          <a:chExt cx="0" cy="0"/>
        </a:xfrm>
      </p:grpSpPr>
      <p:grpSp>
        <p:nvGrpSpPr>
          <p:cNvPr id="81" name="Google Shape;81;p6"/>
          <p:cNvGrpSpPr/>
          <p:nvPr/>
        </p:nvGrpSpPr>
        <p:grpSpPr>
          <a:xfrm>
            <a:off x="-16603" y="413700"/>
            <a:ext cx="12241067" cy="6051067"/>
            <a:chOff x="-12452" y="310275"/>
            <a:chExt cx="9180800" cy="4538300"/>
          </a:xfrm>
        </p:grpSpPr>
        <p:cxnSp>
          <p:nvCxnSpPr>
            <p:cNvPr id="82" name="Google Shape;82;p6"/>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3" name="Google Shape;83;p6"/>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4" name="Google Shape;84;p6"/>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5" name="Google Shape;85;p6"/>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6" name="Google Shape;86;p6"/>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7" name="Google Shape;87;p6"/>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8" name="Google Shape;88;p6"/>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9" name="Google Shape;89;p6"/>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0" name="Google Shape;90;p6"/>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1" name="Google Shape;91;p6"/>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2" name="Google Shape;92;p6"/>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3" name="Google Shape;93;p6"/>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94" name="Google Shape;94;p6"/>
          <p:cNvSpPr txBox="1">
            <a:spLocks noGrp="1"/>
          </p:cNvSpPr>
          <p:nvPr>
            <p:ph type="ctrTitle"/>
          </p:nvPr>
        </p:nvSpPr>
        <p:spPr>
          <a:xfrm>
            <a:off x="2678400" y="5196051"/>
            <a:ext cx="6835200" cy="510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100"/>
              <a:buFont typeface="Comfortaa"/>
              <a:buNone/>
              <a:defRPr sz="1467">
                <a:latin typeface="Comfortaa"/>
                <a:ea typeface="Comfortaa"/>
                <a:cs typeface="Comfortaa"/>
                <a:sym typeface="Comfortaa"/>
              </a:defRPr>
            </a:lvl1pPr>
            <a:lvl2pPr lvl="1" rtl="0">
              <a:spcBef>
                <a:spcPts val="0"/>
              </a:spcBef>
              <a:spcAft>
                <a:spcPts val="0"/>
              </a:spcAft>
              <a:buSzPts val="3000"/>
              <a:buFont typeface="Comfortaa"/>
              <a:buNone/>
              <a:defRPr sz="4000">
                <a:latin typeface="Comfortaa"/>
                <a:ea typeface="Comfortaa"/>
                <a:cs typeface="Comfortaa"/>
                <a:sym typeface="Comfortaa"/>
              </a:defRPr>
            </a:lvl2pPr>
            <a:lvl3pPr lvl="2" rtl="0">
              <a:spcBef>
                <a:spcPts val="0"/>
              </a:spcBef>
              <a:spcAft>
                <a:spcPts val="0"/>
              </a:spcAft>
              <a:buSzPts val="3000"/>
              <a:buFont typeface="Comfortaa"/>
              <a:buNone/>
              <a:defRPr sz="4000">
                <a:latin typeface="Comfortaa"/>
                <a:ea typeface="Comfortaa"/>
                <a:cs typeface="Comfortaa"/>
                <a:sym typeface="Comfortaa"/>
              </a:defRPr>
            </a:lvl3pPr>
            <a:lvl4pPr lvl="3" rtl="0">
              <a:spcBef>
                <a:spcPts val="0"/>
              </a:spcBef>
              <a:spcAft>
                <a:spcPts val="0"/>
              </a:spcAft>
              <a:buSzPts val="3000"/>
              <a:buFont typeface="Comfortaa"/>
              <a:buNone/>
              <a:defRPr sz="4000">
                <a:latin typeface="Comfortaa"/>
                <a:ea typeface="Comfortaa"/>
                <a:cs typeface="Comfortaa"/>
                <a:sym typeface="Comfortaa"/>
              </a:defRPr>
            </a:lvl4pPr>
            <a:lvl5pPr lvl="4" rtl="0">
              <a:spcBef>
                <a:spcPts val="0"/>
              </a:spcBef>
              <a:spcAft>
                <a:spcPts val="0"/>
              </a:spcAft>
              <a:buSzPts val="3000"/>
              <a:buFont typeface="Comfortaa"/>
              <a:buNone/>
              <a:defRPr sz="4000">
                <a:latin typeface="Comfortaa"/>
                <a:ea typeface="Comfortaa"/>
                <a:cs typeface="Comfortaa"/>
                <a:sym typeface="Comfortaa"/>
              </a:defRPr>
            </a:lvl5pPr>
            <a:lvl6pPr lvl="5" rtl="0">
              <a:spcBef>
                <a:spcPts val="0"/>
              </a:spcBef>
              <a:spcAft>
                <a:spcPts val="0"/>
              </a:spcAft>
              <a:buSzPts val="3000"/>
              <a:buFont typeface="Comfortaa"/>
              <a:buNone/>
              <a:defRPr sz="4000">
                <a:latin typeface="Comfortaa"/>
                <a:ea typeface="Comfortaa"/>
                <a:cs typeface="Comfortaa"/>
                <a:sym typeface="Comfortaa"/>
              </a:defRPr>
            </a:lvl6pPr>
            <a:lvl7pPr lvl="6" rtl="0">
              <a:spcBef>
                <a:spcPts val="0"/>
              </a:spcBef>
              <a:spcAft>
                <a:spcPts val="0"/>
              </a:spcAft>
              <a:buSzPts val="3000"/>
              <a:buFont typeface="Comfortaa"/>
              <a:buNone/>
              <a:defRPr sz="4000">
                <a:latin typeface="Comfortaa"/>
                <a:ea typeface="Comfortaa"/>
                <a:cs typeface="Comfortaa"/>
                <a:sym typeface="Comfortaa"/>
              </a:defRPr>
            </a:lvl7pPr>
            <a:lvl8pPr lvl="7" rtl="0">
              <a:spcBef>
                <a:spcPts val="0"/>
              </a:spcBef>
              <a:spcAft>
                <a:spcPts val="0"/>
              </a:spcAft>
              <a:buSzPts val="3000"/>
              <a:buFont typeface="Comfortaa"/>
              <a:buNone/>
              <a:defRPr sz="4000">
                <a:latin typeface="Comfortaa"/>
                <a:ea typeface="Comfortaa"/>
                <a:cs typeface="Comfortaa"/>
                <a:sym typeface="Comfortaa"/>
              </a:defRPr>
            </a:lvl8pPr>
            <a:lvl9pPr lvl="8" rtl="0">
              <a:spcBef>
                <a:spcPts val="0"/>
              </a:spcBef>
              <a:spcAft>
                <a:spcPts val="0"/>
              </a:spcAft>
              <a:buSzPts val="3000"/>
              <a:buFont typeface="Comfortaa"/>
              <a:buNone/>
              <a:defRPr sz="4000">
                <a:latin typeface="Comfortaa"/>
                <a:ea typeface="Comfortaa"/>
                <a:cs typeface="Comfortaa"/>
                <a:sym typeface="Comfortaa"/>
              </a:defRPr>
            </a:lvl9pPr>
          </a:lstStyle>
          <a:p>
            <a:endParaRPr/>
          </a:p>
        </p:txBody>
      </p:sp>
      <p:sp>
        <p:nvSpPr>
          <p:cNvPr id="95" name="Google Shape;95;p6"/>
          <p:cNvSpPr txBox="1">
            <a:spLocks noGrp="1"/>
          </p:cNvSpPr>
          <p:nvPr>
            <p:ph type="subTitle" idx="1"/>
          </p:nvPr>
        </p:nvSpPr>
        <p:spPr>
          <a:xfrm>
            <a:off x="2553000" y="1869300"/>
            <a:ext cx="7086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rtl="0">
              <a:lnSpc>
                <a:spcPct val="100000"/>
              </a:lnSpc>
              <a:spcBef>
                <a:spcPts val="0"/>
              </a:spcBef>
              <a:spcAft>
                <a:spcPts val="0"/>
              </a:spcAft>
              <a:buSzPts val="2400"/>
              <a:buNone/>
              <a:defRPr sz="3200"/>
            </a:lvl2pPr>
            <a:lvl3pPr lvl="2" rtl="0">
              <a:lnSpc>
                <a:spcPct val="100000"/>
              </a:lnSpc>
              <a:spcBef>
                <a:spcPts val="0"/>
              </a:spcBef>
              <a:spcAft>
                <a:spcPts val="0"/>
              </a:spcAft>
              <a:buSzPts val="2400"/>
              <a:buNone/>
              <a:defRPr sz="3200"/>
            </a:lvl3pPr>
            <a:lvl4pPr lvl="3" rtl="0">
              <a:lnSpc>
                <a:spcPct val="100000"/>
              </a:lnSpc>
              <a:spcBef>
                <a:spcPts val="0"/>
              </a:spcBef>
              <a:spcAft>
                <a:spcPts val="0"/>
              </a:spcAft>
              <a:buSzPts val="2400"/>
              <a:buNone/>
              <a:defRPr sz="3200"/>
            </a:lvl4pPr>
            <a:lvl5pPr lvl="4" rtl="0">
              <a:lnSpc>
                <a:spcPct val="100000"/>
              </a:lnSpc>
              <a:spcBef>
                <a:spcPts val="0"/>
              </a:spcBef>
              <a:spcAft>
                <a:spcPts val="0"/>
              </a:spcAft>
              <a:buSzPts val="2400"/>
              <a:buNone/>
              <a:defRPr sz="3200"/>
            </a:lvl5pPr>
            <a:lvl6pPr lvl="5" rtl="0">
              <a:lnSpc>
                <a:spcPct val="100000"/>
              </a:lnSpc>
              <a:spcBef>
                <a:spcPts val="0"/>
              </a:spcBef>
              <a:spcAft>
                <a:spcPts val="0"/>
              </a:spcAft>
              <a:buSzPts val="2400"/>
              <a:buNone/>
              <a:defRPr sz="3200"/>
            </a:lvl6pPr>
            <a:lvl7pPr lvl="6" rtl="0">
              <a:lnSpc>
                <a:spcPct val="100000"/>
              </a:lnSpc>
              <a:spcBef>
                <a:spcPts val="0"/>
              </a:spcBef>
              <a:spcAft>
                <a:spcPts val="0"/>
              </a:spcAft>
              <a:buSzPts val="2400"/>
              <a:buNone/>
              <a:defRPr sz="3200"/>
            </a:lvl7pPr>
            <a:lvl8pPr lvl="7" rtl="0">
              <a:lnSpc>
                <a:spcPct val="100000"/>
              </a:lnSpc>
              <a:spcBef>
                <a:spcPts val="0"/>
              </a:spcBef>
              <a:spcAft>
                <a:spcPts val="0"/>
              </a:spcAft>
              <a:buSzPts val="2400"/>
              <a:buNone/>
              <a:defRPr sz="3200"/>
            </a:lvl8pPr>
            <a:lvl9pPr lvl="8" rtl="0">
              <a:lnSpc>
                <a:spcPct val="100000"/>
              </a:lnSpc>
              <a:spcBef>
                <a:spcPts val="0"/>
              </a:spcBef>
              <a:spcAft>
                <a:spcPts val="0"/>
              </a:spcAft>
              <a:buSzPts val="2400"/>
              <a:buNone/>
              <a:defRPr sz="3200"/>
            </a:lvl9pPr>
          </a:lstStyle>
          <a:p>
            <a:endParaRPr/>
          </a:p>
        </p:txBody>
      </p:sp>
    </p:spTree>
    <p:extLst>
      <p:ext uri="{BB962C8B-B14F-4D97-AF65-F5344CB8AC3E}">
        <p14:creationId xmlns:p14="http://schemas.microsoft.com/office/powerpoint/2010/main" val="5363783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 TEXT 2">
  <p:cSld name="TITLE + TEXT 2">
    <p:spTree>
      <p:nvGrpSpPr>
        <p:cNvPr id="1" name="Shape 96"/>
        <p:cNvGrpSpPr/>
        <p:nvPr/>
      </p:nvGrpSpPr>
      <p:grpSpPr>
        <a:xfrm>
          <a:off x="0" y="0"/>
          <a:ext cx="0" cy="0"/>
          <a:chOff x="0" y="0"/>
          <a:chExt cx="0" cy="0"/>
        </a:xfrm>
      </p:grpSpPr>
      <p:grpSp>
        <p:nvGrpSpPr>
          <p:cNvPr id="97" name="Google Shape;97;p7"/>
          <p:cNvGrpSpPr/>
          <p:nvPr/>
        </p:nvGrpSpPr>
        <p:grpSpPr>
          <a:xfrm>
            <a:off x="-16603" y="413700"/>
            <a:ext cx="12241067" cy="6051067"/>
            <a:chOff x="-12452" y="310275"/>
            <a:chExt cx="9180800" cy="4538300"/>
          </a:xfrm>
        </p:grpSpPr>
        <p:cxnSp>
          <p:nvCxnSpPr>
            <p:cNvPr id="98" name="Google Shape;98;p7"/>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9" name="Google Shape;99;p7"/>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0" name="Google Shape;100;p7"/>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1" name="Google Shape;101;p7"/>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2" name="Google Shape;102;p7"/>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3" name="Google Shape;103;p7"/>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4" name="Google Shape;104;p7"/>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5" name="Google Shape;105;p7"/>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6" name="Google Shape;106;p7"/>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7" name="Google Shape;107;p7"/>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8" name="Google Shape;108;p7"/>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9" name="Google Shape;109;p7"/>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10" name="Google Shape;110;p7"/>
          <p:cNvSpPr txBox="1">
            <a:spLocks noGrp="1"/>
          </p:cNvSpPr>
          <p:nvPr>
            <p:ph type="ctrTitle"/>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
        <p:nvSpPr>
          <p:cNvPr id="111" name="Google Shape;111;p7"/>
          <p:cNvSpPr txBox="1">
            <a:spLocks noGrp="1"/>
          </p:cNvSpPr>
          <p:nvPr>
            <p:ph type="subTitle" idx="1"/>
          </p:nvPr>
        </p:nvSpPr>
        <p:spPr>
          <a:xfrm>
            <a:off x="4152000" y="2739400"/>
            <a:ext cx="3888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19396926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BIG TITLE">
  <p:cSld name="BIG TITLE">
    <p:spTree>
      <p:nvGrpSpPr>
        <p:cNvPr id="1" name="Shape 112"/>
        <p:cNvGrpSpPr/>
        <p:nvPr/>
      </p:nvGrpSpPr>
      <p:grpSpPr>
        <a:xfrm>
          <a:off x="0" y="0"/>
          <a:ext cx="0" cy="0"/>
          <a:chOff x="0" y="0"/>
          <a:chExt cx="0" cy="0"/>
        </a:xfrm>
      </p:grpSpPr>
      <p:sp>
        <p:nvSpPr>
          <p:cNvPr id="113" name="Google Shape;113;p8"/>
          <p:cNvSpPr txBox="1">
            <a:spLocks noGrp="1"/>
          </p:cNvSpPr>
          <p:nvPr>
            <p:ph type="ctrTitle"/>
          </p:nvPr>
        </p:nvSpPr>
        <p:spPr>
          <a:xfrm>
            <a:off x="4145000" y="2940400"/>
            <a:ext cx="3902000" cy="97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25518191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 FOUR COLUMNS" type="blank">
  <p:cSld name="TITLE + FOUR COLUMNS">
    <p:spTree>
      <p:nvGrpSpPr>
        <p:cNvPr id="1" name="Shape 114"/>
        <p:cNvGrpSpPr/>
        <p:nvPr/>
      </p:nvGrpSpPr>
      <p:grpSpPr>
        <a:xfrm>
          <a:off x="0" y="0"/>
          <a:ext cx="0" cy="0"/>
          <a:chOff x="0" y="0"/>
          <a:chExt cx="0" cy="0"/>
        </a:xfrm>
      </p:grpSpPr>
      <p:grpSp>
        <p:nvGrpSpPr>
          <p:cNvPr id="115" name="Google Shape;115;p9"/>
          <p:cNvGrpSpPr/>
          <p:nvPr/>
        </p:nvGrpSpPr>
        <p:grpSpPr>
          <a:xfrm>
            <a:off x="-16603" y="413700"/>
            <a:ext cx="12241067" cy="6051067"/>
            <a:chOff x="-12452" y="310275"/>
            <a:chExt cx="9180800" cy="4538300"/>
          </a:xfrm>
        </p:grpSpPr>
        <p:cxnSp>
          <p:nvCxnSpPr>
            <p:cNvPr id="116" name="Google Shape;116;p9"/>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17" name="Google Shape;117;p9"/>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18" name="Google Shape;118;p9"/>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19" name="Google Shape;119;p9"/>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0" name="Google Shape;120;p9"/>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1" name="Google Shape;121;p9"/>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2" name="Google Shape;122;p9"/>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3" name="Google Shape;123;p9"/>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4" name="Google Shape;124;p9"/>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5" name="Google Shape;125;p9"/>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6" name="Google Shape;126;p9"/>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7" name="Google Shape;127;p9"/>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28" name="Google Shape;128;p9"/>
          <p:cNvSpPr txBox="1">
            <a:spLocks noGrp="1"/>
          </p:cNvSpPr>
          <p:nvPr>
            <p:ph type="subTitle" idx="1"/>
          </p:nvPr>
        </p:nvSpPr>
        <p:spPr>
          <a:xfrm>
            <a:off x="1521917" y="43513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29" name="Google Shape;129;p9"/>
          <p:cNvSpPr txBox="1">
            <a:spLocks noGrp="1"/>
          </p:cNvSpPr>
          <p:nvPr>
            <p:ph type="subTitle" idx="2"/>
          </p:nvPr>
        </p:nvSpPr>
        <p:spPr>
          <a:xfrm>
            <a:off x="3907284" y="43513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30" name="Google Shape;130;p9"/>
          <p:cNvSpPr txBox="1">
            <a:spLocks noGrp="1"/>
          </p:cNvSpPr>
          <p:nvPr>
            <p:ph type="subTitle" idx="3"/>
          </p:nvPr>
        </p:nvSpPr>
        <p:spPr>
          <a:xfrm>
            <a:off x="8678084" y="43513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31" name="Google Shape;131;p9"/>
          <p:cNvSpPr txBox="1">
            <a:spLocks noGrp="1"/>
          </p:cNvSpPr>
          <p:nvPr>
            <p:ph type="subTitle" idx="4"/>
          </p:nvPr>
        </p:nvSpPr>
        <p:spPr>
          <a:xfrm>
            <a:off x="6292684" y="43513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32" name="Google Shape;132;p9"/>
          <p:cNvSpPr txBox="1">
            <a:spLocks noGrp="1"/>
          </p:cNvSpPr>
          <p:nvPr>
            <p:ph type="ctrTitle"/>
          </p:nvPr>
        </p:nvSpPr>
        <p:spPr>
          <a:xfrm>
            <a:off x="1521933" y="34196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33" name="Google Shape;133;p9"/>
          <p:cNvSpPr txBox="1">
            <a:spLocks noGrp="1"/>
          </p:cNvSpPr>
          <p:nvPr>
            <p:ph type="ctrTitle" idx="5"/>
          </p:nvPr>
        </p:nvSpPr>
        <p:spPr>
          <a:xfrm>
            <a:off x="3907300" y="34196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34" name="Google Shape;134;p9"/>
          <p:cNvSpPr txBox="1">
            <a:spLocks noGrp="1"/>
          </p:cNvSpPr>
          <p:nvPr>
            <p:ph type="ctrTitle" idx="6"/>
          </p:nvPr>
        </p:nvSpPr>
        <p:spPr>
          <a:xfrm>
            <a:off x="6292700" y="34196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35" name="Google Shape;135;p9"/>
          <p:cNvSpPr txBox="1">
            <a:spLocks noGrp="1"/>
          </p:cNvSpPr>
          <p:nvPr>
            <p:ph type="ctrTitle" idx="7"/>
          </p:nvPr>
        </p:nvSpPr>
        <p:spPr>
          <a:xfrm>
            <a:off x="8678100" y="34196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36" name="Google Shape;136;p9"/>
          <p:cNvSpPr txBox="1">
            <a:spLocks noGrp="1"/>
          </p:cNvSpPr>
          <p:nvPr>
            <p:ph type="ctrTitle" idx="8"/>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42126258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spTree>
      <p:nvGrpSpPr>
        <p:cNvPr id="1" name="Shape 137"/>
        <p:cNvGrpSpPr/>
        <p:nvPr/>
      </p:nvGrpSpPr>
      <p:grpSpPr>
        <a:xfrm>
          <a:off x="0" y="0"/>
          <a:ext cx="0" cy="0"/>
          <a:chOff x="0" y="0"/>
          <a:chExt cx="0" cy="0"/>
        </a:xfrm>
      </p:grpSpPr>
      <p:grpSp>
        <p:nvGrpSpPr>
          <p:cNvPr id="138" name="Google Shape;138;p10"/>
          <p:cNvGrpSpPr/>
          <p:nvPr/>
        </p:nvGrpSpPr>
        <p:grpSpPr>
          <a:xfrm>
            <a:off x="-16603" y="413700"/>
            <a:ext cx="12241067" cy="6051067"/>
            <a:chOff x="-12452" y="310275"/>
            <a:chExt cx="9180800" cy="4538300"/>
          </a:xfrm>
        </p:grpSpPr>
        <p:cxnSp>
          <p:nvCxnSpPr>
            <p:cNvPr id="139" name="Google Shape;139;p10"/>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0" name="Google Shape;140;p10"/>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1" name="Google Shape;141;p10"/>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2" name="Google Shape;142;p10"/>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3" name="Google Shape;143;p10"/>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4" name="Google Shape;144;p10"/>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5" name="Google Shape;145;p10"/>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6" name="Google Shape;146;p10"/>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7" name="Google Shape;147;p10"/>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8" name="Google Shape;148;p10"/>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9" name="Google Shape;149;p10"/>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50" name="Google Shape;150;p10"/>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51" name="Google Shape;151;p10"/>
          <p:cNvSpPr txBox="1">
            <a:spLocks noGrp="1"/>
          </p:cNvSpPr>
          <p:nvPr>
            <p:ph type="subTitle" idx="1"/>
          </p:nvPr>
        </p:nvSpPr>
        <p:spPr>
          <a:xfrm>
            <a:off x="1665233" y="38097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52" name="Google Shape;152;p10"/>
          <p:cNvSpPr txBox="1">
            <a:spLocks noGrp="1"/>
          </p:cNvSpPr>
          <p:nvPr>
            <p:ph type="subTitle" idx="2"/>
          </p:nvPr>
        </p:nvSpPr>
        <p:spPr>
          <a:xfrm>
            <a:off x="4965000" y="38097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53" name="Google Shape;153;p10"/>
          <p:cNvSpPr txBox="1">
            <a:spLocks noGrp="1"/>
          </p:cNvSpPr>
          <p:nvPr>
            <p:ph type="subTitle" idx="3"/>
          </p:nvPr>
        </p:nvSpPr>
        <p:spPr>
          <a:xfrm>
            <a:off x="8264767" y="38097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54" name="Google Shape;154;p10"/>
          <p:cNvSpPr txBox="1">
            <a:spLocks noGrp="1"/>
          </p:cNvSpPr>
          <p:nvPr>
            <p:ph type="ctrTitle"/>
          </p:nvPr>
        </p:nvSpPr>
        <p:spPr>
          <a:xfrm>
            <a:off x="1800217" y="23655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55" name="Google Shape;155;p10"/>
          <p:cNvSpPr txBox="1">
            <a:spLocks noGrp="1"/>
          </p:cNvSpPr>
          <p:nvPr>
            <p:ph type="ctrTitle" idx="4"/>
          </p:nvPr>
        </p:nvSpPr>
        <p:spPr>
          <a:xfrm>
            <a:off x="5099984" y="23655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56" name="Google Shape;156;p10"/>
          <p:cNvSpPr txBox="1">
            <a:spLocks noGrp="1"/>
          </p:cNvSpPr>
          <p:nvPr>
            <p:ph type="ctrTitle" idx="5"/>
          </p:nvPr>
        </p:nvSpPr>
        <p:spPr>
          <a:xfrm>
            <a:off x="8399784" y="23655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57" name="Google Shape;157;p10"/>
          <p:cNvSpPr txBox="1">
            <a:spLocks noGrp="1"/>
          </p:cNvSpPr>
          <p:nvPr>
            <p:ph type="ctrTitle" idx="6"/>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21405797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BIG NUMBERS">
  <p:cSld name="BIG NUMBERS">
    <p:spTree>
      <p:nvGrpSpPr>
        <p:cNvPr id="1" name="Shape 158"/>
        <p:cNvGrpSpPr/>
        <p:nvPr/>
      </p:nvGrpSpPr>
      <p:grpSpPr>
        <a:xfrm>
          <a:off x="0" y="0"/>
          <a:ext cx="0" cy="0"/>
          <a:chOff x="0" y="0"/>
          <a:chExt cx="0" cy="0"/>
        </a:xfrm>
      </p:grpSpPr>
      <p:grpSp>
        <p:nvGrpSpPr>
          <p:cNvPr id="159" name="Google Shape;159;p11"/>
          <p:cNvGrpSpPr/>
          <p:nvPr/>
        </p:nvGrpSpPr>
        <p:grpSpPr>
          <a:xfrm>
            <a:off x="-16603" y="413700"/>
            <a:ext cx="12241067" cy="6051067"/>
            <a:chOff x="-12452" y="310275"/>
            <a:chExt cx="9180800" cy="4538300"/>
          </a:xfrm>
        </p:grpSpPr>
        <p:cxnSp>
          <p:nvCxnSpPr>
            <p:cNvPr id="160" name="Google Shape;160;p11"/>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1" name="Google Shape;161;p11"/>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2" name="Google Shape;162;p11"/>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3" name="Google Shape;163;p11"/>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4" name="Google Shape;164;p11"/>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5" name="Google Shape;165;p11"/>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6" name="Google Shape;166;p11"/>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7" name="Google Shape;167;p11"/>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8" name="Google Shape;168;p11"/>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9" name="Google Shape;169;p11"/>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0" name="Google Shape;170;p11"/>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1" name="Google Shape;171;p11"/>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72" name="Google Shape;172;p11"/>
          <p:cNvSpPr txBox="1">
            <a:spLocks noGrp="1"/>
          </p:cNvSpPr>
          <p:nvPr>
            <p:ph type="title" hasCustomPrompt="1"/>
          </p:nvPr>
        </p:nvSpPr>
        <p:spPr>
          <a:xfrm>
            <a:off x="3335000" y="934651"/>
            <a:ext cx="5522000" cy="79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173" name="Google Shape;173;p11"/>
          <p:cNvSpPr txBox="1">
            <a:spLocks noGrp="1"/>
          </p:cNvSpPr>
          <p:nvPr>
            <p:ph type="title" idx="2" hasCustomPrompt="1"/>
          </p:nvPr>
        </p:nvSpPr>
        <p:spPr>
          <a:xfrm>
            <a:off x="3335000" y="2814251"/>
            <a:ext cx="5522000" cy="79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174" name="Google Shape;174;p11"/>
          <p:cNvSpPr txBox="1">
            <a:spLocks noGrp="1"/>
          </p:cNvSpPr>
          <p:nvPr>
            <p:ph type="title" idx="3" hasCustomPrompt="1"/>
          </p:nvPr>
        </p:nvSpPr>
        <p:spPr>
          <a:xfrm>
            <a:off x="3335000" y="4693851"/>
            <a:ext cx="5522000" cy="79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13166309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 DESIGN">
  <p:cSld name="TITLE + DESIGN">
    <p:spTree>
      <p:nvGrpSpPr>
        <p:cNvPr id="1" name="Shape 175"/>
        <p:cNvGrpSpPr/>
        <p:nvPr/>
      </p:nvGrpSpPr>
      <p:grpSpPr>
        <a:xfrm>
          <a:off x="0" y="0"/>
          <a:ext cx="0" cy="0"/>
          <a:chOff x="0" y="0"/>
          <a:chExt cx="0" cy="0"/>
        </a:xfrm>
      </p:grpSpPr>
      <p:grpSp>
        <p:nvGrpSpPr>
          <p:cNvPr id="176" name="Google Shape;176;p12"/>
          <p:cNvGrpSpPr/>
          <p:nvPr/>
        </p:nvGrpSpPr>
        <p:grpSpPr>
          <a:xfrm>
            <a:off x="-16603" y="413700"/>
            <a:ext cx="12241067" cy="6051067"/>
            <a:chOff x="-12452" y="310275"/>
            <a:chExt cx="9180800" cy="4538300"/>
          </a:xfrm>
        </p:grpSpPr>
        <p:cxnSp>
          <p:nvCxnSpPr>
            <p:cNvPr id="177" name="Google Shape;177;p12"/>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8" name="Google Shape;178;p12"/>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9" name="Google Shape;179;p12"/>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0" name="Google Shape;180;p12"/>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1" name="Google Shape;181;p12"/>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2" name="Google Shape;182;p12"/>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3" name="Google Shape;183;p12"/>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4" name="Google Shape;184;p12"/>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5" name="Google Shape;185;p12"/>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6" name="Google Shape;186;p12"/>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7" name="Google Shape;187;p12"/>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8" name="Google Shape;188;p12"/>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89" name="Google Shape;189;p12"/>
          <p:cNvSpPr txBox="1">
            <a:spLocks noGrp="1"/>
          </p:cNvSpPr>
          <p:nvPr>
            <p:ph type="ctrTitle"/>
          </p:nvPr>
        </p:nvSpPr>
        <p:spPr>
          <a:xfrm>
            <a:off x="4416800" y="1603533"/>
            <a:ext cx="33584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429326665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 THREE COLUMNS">
  <p:cSld name="1_TITLE + THREE COLUMNS">
    <p:spTree>
      <p:nvGrpSpPr>
        <p:cNvPr id="1" name="Shape 190"/>
        <p:cNvGrpSpPr/>
        <p:nvPr/>
      </p:nvGrpSpPr>
      <p:grpSpPr>
        <a:xfrm>
          <a:off x="0" y="0"/>
          <a:ext cx="0" cy="0"/>
          <a:chOff x="0" y="0"/>
          <a:chExt cx="0" cy="0"/>
        </a:xfrm>
      </p:grpSpPr>
      <p:grpSp>
        <p:nvGrpSpPr>
          <p:cNvPr id="191" name="Google Shape;191;p13"/>
          <p:cNvGrpSpPr/>
          <p:nvPr/>
        </p:nvGrpSpPr>
        <p:grpSpPr>
          <a:xfrm>
            <a:off x="-16603" y="413700"/>
            <a:ext cx="12241067" cy="6051067"/>
            <a:chOff x="-12452" y="310275"/>
            <a:chExt cx="9180800" cy="4538300"/>
          </a:xfrm>
        </p:grpSpPr>
        <p:cxnSp>
          <p:nvCxnSpPr>
            <p:cNvPr id="192" name="Google Shape;192;p13"/>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3" name="Google Shape;193;p13"/>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4" name="Google Shape;194;p13"/>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5" name="Google Shape;195;p13"/>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6" name="Google Shape;196;p13"/>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7" name="Google Shape;197;p13"/>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8" name="Google Shape;198;p13"/>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9" name="Google Shape;199;p13"/>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0" name="Google Shape;200;p13"/>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1" name="Google Shape;201;p13"/>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2" name="Google Shape;202;p13"/>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3" name="Google Shape;203;p13"/>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04" name="Google Shape;204;p13"/>
          <p:cNvSpPr txBox="1">
            <a:spLocks noGrp="1"/>
          </p:cNvSpPr>
          <p:nvPr>
            <p:ph type="subTitle" idx="1"/>
          </p:nvPr>
        </p:nvSpPr>
        <p:spPr>
          <a:xfrm>
            <a:off x="8303733" y="2601400"/>
            <a:ext cx="2528800" cy="62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05" name="Google Shape;205;p13"/>
          <p:cNvSpPr txBox="1">
            <a:spLocks noGrp="1"/>
          </p:cNvSpPr>
          <p:nvPr>
            <p:ph type="ctrTitle"/>
          </p:nvPr>
        </p:nvSpPr>
        <p:spPr>
          <a:xfrm>
            <a:off x="8303733" y="1946433"/>
            <a:ext cx="3964800" cy="79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06" name="Google Shape;206;p13"/>
          <p:cNvSpPr txBox="1">
            <a:spLocks noGrp="1"/>
          </p:cNvSpPr>
          <p:nvPr>
            <p:ph type="subTitle" idx="2"/>
          </p:nvPr>
        </p:nvSpPr>
        <p:spPr>
          <a:xfrm>
            <a:off x="8303733" y="3959267"/>
            <a:ext cx="2528800" cy="62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07" name="Google Shape;207;p13"/>
          <p:cNvSpPr txBox="1">
            <a:spLocks noGrp="1"/>
          </p:cNvSpPr>
          <p:nvPr>
            <p:ph type="ctrTitle" idx="3"/>
          </p:nvPr>
        </p:nvSpPr>
        <p:spPr>
          <a:xfrm>
            <a:off x="8303733" y="3304300"/>
            <a:ext cx="3964800" cy="79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08" name="Google Shape;208;p13"/>
          <p:cNvSpPr txBox="1">
            <a:spLocks noGrp="1"/>
          </p:cNvSpPr>
          <p:nvPr>
            <p:ph type="subTitle" idx="4"/>
          </p:nvPr>
        </p:nvSpPr>
        <p:spPr>
          <a:xfrm>
            <a:off x="8303733" y="5317133"/>
            <a:ext cx="2528800" cy="62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09" name="Google Shape;209;p13"/>
          <p:cNvSpPr txBox="1">
            <a:spLocks noGrp="1"/>
          </p:cNvSpPr>
          <p:nvPr>
            <p:ph type="ctrTitle" idx="5"/>
          </p:nvPr>
        </p:nvSpPr>
        <p:spPr>
          <a:xfrm>
            <a:off x="8303733" y="4662167"/>
            <a:ext cx="3964800" cy="79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10" name="Google Shape;210;p13"/>
          <p:cNvSpPr txBox="1">
            <a:spLocks noGrp="1"/>
          </p:cNvSpPr>
          <p:nvPr>
            <p:ph type="ctrTitle" idx="6"/>
          </p:nvPr>
        </p:nvSpPr>
        <p:spPr>
          <a:xfrm>
            <a:off x="1252700" y="689133"/>
            <a:ext cx="9720400" cy="97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13684214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WO COLUMNS ">
  <p:cSld name="TWO COLUMNS ">
    <p:spTree>
      <p:nvGrpSpPr>
        <p:cNvPr id="1" name="Shape 211"/>
        <p:cNvGrpSpPr/>
        <p:nvPr/>
      </p:nvGrpSpPr>
      <p:grpSpPr>
        <a:xfrm>
          <a:off x="0" y="0"/>
          <a:ext cx="0" cy="0"/>
          <a:chOff x="0" y="0"/>
          <a:chExt cx="0" cy="0"/>
        </a:xfrm>
      </p:grpSpPr>
      <p:grpSp>
        <p:nvGrpSpPr>
          <p:cNvPr id="212" name="Google Shape;212;p14"/>
          <p:cNvGrpSpPr/>
          <p:nvPr/>
        </p:nvGrpSpPr>
        <p:grpSpPr>
          <a:xfrm>
            <a:off x="-16603" y="413700"/>
            <a:ext cx="12241067" cy="6051067"/>
            <a:chOff x="-12452" y="310275"/>
            <a:chExt cx="9180800" cy="4538300"/>
          </a:xfrm>
        </p:grpSpPr>
        <p:cxnSp>
          <p:nvCxnSpPr>
            <p:cNvPr id="213" name="Google Shape;213;p14"/>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4" name="Google Shape;214;p14"/>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5" name="Google Shape;215;p14"/>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6" name="Google Shape;216;p14"/>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7" name="Google Shape;217;p14"/>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8" name="Google Shape;218;p14"/>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9" name="Google Shape;219;p14"/>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0" name="Google Shape;220;p14"/>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1" name="Google Shape;221;p14"/>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2" name="Google Shape;222;p14"/>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3" name="Google Shape;223;p14"/>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4" name="Google Shape;224;p14"/>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25" name="Google Shape;225;p14"/>
          <p:cNvSpPr txBox="1">
            <a:spLocks noGrp="1"/>
          </p:cNvSpPr>
          <p:nvPr>
            <p:ph type="subTitle" idx="1"/>
          </p:nvPr>
        </p:nvSpPr>
        <p:spPr>
          <a:xfrm>
            <a:off x="3111900" y="33652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26" name="Google Shape;226;p14"/>
          <p:cNvSpPr txBox="1">
            <a:spLocks noGrp="1"/>
          </p:cNvSpPr>
          <p:nvPr>
            <p:ph type="subTitle" idx="2"/>
          </p:nvPr>
        </p:nvSpPr>
        <p:spPr>
          <a:xfrm>
            <a:off x="6818067" y="33652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27" name="Google Shape;227;p14"/>
          <p:cNvSpPr txBox="1">
            <a:spLocks noGrp="1"/>
          </p:cNvSpPr>
          <p:nvPr>
            <p:ph type="ctrTitle"/>
          </p:nvPr>
        </p:nvSpPr>
        <p:spPr>
          <a:xfrm>
            <a:off x="3246884" y="23274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28" name="Google Shape;228;p14"/>
          <p:cNvSpPr txBox="1">
            <a:spLocks noGrp="1"/>
          </p:cNvSpPr>
          <p:nvPr>
            <p:ph type="ctrTitle" idx="3"/>
          </p:nvPr>
        </p:nvSpPr>
        <p:spPr>
          <a:xfrm>
            <a:off x="6953051" y="23274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3906713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7E08F0D8-E022-4427-9560-C2D864FE42FC}" type="datetimeFigureOut">
              <a:rPr lang="tr-TR" smtClean="0"/>
              <a:t>25.04.2021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72A1E2E-8587-4E2A-8184-A35F23711599}" type="slidenum">
              <a:rPr lang="tr-TR" smtClean="0"/>
              <a:t>‹#›</a:t>
            </a:fld>
            <a:endParaRPr lang="tr-TR"/>
          </a:p>
        </p:txBody>
      </p:sp>
    </p:spTree>
    <p:extLst>
      <p:ext uri="{BB962C8B-B14F-4D97-AF65-F5344CB8AC3E}">
        <p14:creationId xmlns:p14="http://schemas.microsoft.com/office/powerpoint/2010/main" val="151429248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 DESIGN 2">
  <p:cSld name="TITLE + DESIGN 2">
    <p:spTree>
      <p:nvGrpSpPr>
        <p:cNvPr id="1" name="Shape 229"/>
        <p:cNvGrpSpPr/>
        <p:nvPr/>
      </p:nvGrpSpPr>
      <p:grpSpPr>
        <a:xfrm>
          <a:off x="0" y="0"/>
          <a:ext cx="0" cy="0"/>
          <a:chOff x="0" y="0"/>
          <a:chExt cx="0" cy="0"/>
        </a:xfrm>
      </p:grpSpPr>
      <p:grpSp>
        <p:nvGrpSpPr>
          <p:cNvPr id="230" name="Google Shape;230;p15"/>
          <p:cNvGrpSpPr/>
          <p:nvPr/>
        </p:nvGrpSpPr>
        <p:grpSpPr>
          <a:xfrm>
            <a:off x="-16603" y="413700"/>
            <a:ext cx="12241067" cy="6051067"/>
            <a:chOff x="-12452" y="310275"/>
            <a:chExt cx="9180800" cy="4538300"/>
          </a:xfrm>
        </p:grpSpPr>
        <p:cxnSp>
          <p:nvCxnSpPr>
            <p:cNvPr id="231" name="Google Shape;231;p15"/>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2" name="Google Shape;232;p15"/>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3" name="Google Shape;233;p15"/>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4" name="Google Shape;234;p15"/>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5" name="Google Shape;235;p15"/>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6" name="Google Shape;236;p15"/>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7" name="Google Shape;237;p15"/>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8" name="Google Shape;238;p15"/>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9" name="Google Shape;239;p15"/>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0" name="Google Shape;240;p15"/>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1" name="Google Shape;241;p15"/>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2" name="Google Shape;242;p15"/>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43" name="Google Shape;243;p15"/>
          <p:cNvSpPr txBox="1">
            <a:spLocks noGrp="1"/>
          </p:cNvSpPr>
          <p:nvPr>
            <p:ph type="ctrTitle"/>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263048947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 SIX COLUMNS">
  <p:cSld name="TITLE + SIX COLUMNS">
    <p:spTree>
      <p:nvGrpSpPr>
        <p:cNvPr id="1" name="Shape 244"/>
        <p:cNvGrpSpPr/>
        <p:nvPr/>
      </p:nvGrpSpPr>
      <p:grpSpPr>
        <a:xfrm>
          <a:off x="0" y="0"/>
          <a:ext cx="0" cy="0"/>
          <a:chOff x="0" y="0"/>
          <a:chExt cx="0" cy="0"/>
        </a:xfrm>
      </p:grpSpPr>
      <p:grpSp>
        <p:nvGrpSpPr>
          <p:cNvPr id="245" name="Google Shape;245;p16"/>
          <p:cNvGrpSpPr/>
          <p:nvPr/>
        </p:nvGrpSpPr>
        <p:grpSpPr>
          <a:xfrm>
            <a:off x="-16603" y="413700"/>
            <a:ext cx="12241067" cy="6051067"/>
            <a:chOff x="-12452" y="310275"/>
            <a:chExt cx="9180800" cy="4538300"/>
          </a:xfrm>
        </p:grpSpPr>
        <p:cxnSp>
          <p:nvCxnSpPr>
            <p:cNvPr id="246" name="Google Shape;246;p16"/>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7" name="Google Shape;247;p16"/>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8" name="Google Shape;248;p16"/>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9" name="Google Shape;249;p16"/>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0" name="Google Shape;250;p16"/>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1" name="Google Shape;251;p16"/>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2" name="Google Shape;252;p16"/>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3" name="Google Shape;253;p16"/>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4" name="Google Shape;254;p16"/>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5" name="Google Shape;255;p16"/>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6" name="Google Shape;256;p16"/>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7" name="Google Shape;257;p16"/>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58" name="Google Shape;258;p16"/>
          <p:cNvSpPr txBox="1">
            <a:spLocks noGrp="1"/>
          </p:cNvSpPr>
          <p:nvPr>
            <p:ph type="subTitle" idx="1"/>
          </p:nvPr>
        </p:nvSpPr>
        <p:spPr>
          <a:xfrm>
            <a:off x="1974803" y="28445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59" name="Google Shape;259;p16"/>
          <p:cNvSpPr txBox="1">
            <a:spLocks noGrp="1"/>
          </p:cNvSpPr>
          <p:nvPr>
            <p:ph type="subTitle" idx="2"/>
          </p:nvPr>
        </p:nvSpPr>
        <p:spPr>
          <a:xfrm>
            <a:off x="4969788" y="28445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0" name="Google Shape;260;p16"/>
          <p:cNvSpPr txBox="1">
            <a:spLocks noGrp="1"/>
          </p:cNvSpPr>
          <p:nvPr>
            <p:ph type="subTitle" idx="3"/>
          </p:nvPr>
        </p:nvSpPr>
        <p:spPr>
          <a:xfrm>
            <a:off x="7964777" y="28445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1" name="Google Shape;261;p16"/>
          <p:cNvSpPr txBox="1">
            <a:spLocks noGrp="1"/>
          </p:cNvSpPr>
          <p:nvPr>
            <p:ph type="ctrTitle"/>
          </p:nvPr>
        </p:nvSpPr>
        <p:spPr>
          <a:xfrm>
            <a:off x="1885017" y="17657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2" name="Google Shape;262;p16"/>
          <p:cNvSpPr txBox="1">
            <a:spLocks noGrp="1"/>
          </p:cNvSpPr>
          <p:nvPr>
            <p:ph type="ctrTitle" idx="4"/>
          </p:nvPr>
        </p:nvSpPr>
        <p:spPr>
          <a:xfrm>
            <a:off x="4880020" y="17657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3" name="Google Shape;263;p16"/>
          <p:cNvSpPr txBox="1">
            <a:spLocks noGrp="1"/>
          </p:cNvSpPr>
          <p:nvPr>
            <p:ph type="ctrTitle" idx="5"/>
          </p:nvPr>
        </p:nvSpPr>
        <p:spPr>
          <a:xfrm>
            <a:off x="7874997" y="17657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4" name="Google Shape;264;p16"/>
          <p:cNvSpPr txBox="1">
            <a:spLocks noGrp="1"/>
          </p:cNvSpPr>
          <p:nvPr>
            <p:ph type="subTitle" idx="6"/>
          </p:nvPr>
        </p:nvSpPr>
        <p:spPr>
          <a:xfrm>
            <a:off x="1974803" y="49908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5" name="Google Shape;265;p16"/>
          <p:cNvSpPr txBox="1">
            <a:spLocks noGrp="1"/>
          </p:cNvSpPr>
          <p:nvPr>
            <p:ph type="subTitle" idx="7"/>
          </p:nvPr>
        </p:nvSpPr>
        <p:spPr>
          <a:xfrm>
            <a:off x="4969788" y="49908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6" name="Google Shape;266;p16"/>
          <p:cNvSpPr txBox="1">
            <a:spLocks noGrp="1"/>
          </p:cNvSpPr>
          <p:nvPr>
            <p:ph type="subTitle" idx="8"/>
          </p:nvPr>
        </p:nvSpPr>
        <p:spPr>
          <a:xfrm>
            <a:off x="7964760" y="49908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7" name="Google Shape;267;p16"/>
          <p:cNvSpPr txBox="1">
            <a:spLocks noGrp="1"/>
          </p:cNvSpPr>
          <p:nvPr>
            <p:ph type="ctrTitle" idx="9"/>
          </p:nvPr>
        </p:nvSpPr>
        <p:spPr>
          <a:xfrm>
            <a:off x="1885000" y="39120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8" name="Google Shape;268;p16"/>
          <p:cNvSpPr txBox="1">
            <a:spLocks noGrp="1"/>
          </p:cNvSpPr>
          <p:nvPr>
            <p:ph type="ctrTitle" idx="13"/>
          </p:nvPr>
        </p:nvSpPr>
        <p:spPr>
          <a:xfrm>
            <a:off x="4880004" y="39120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9" name="Google Shape;269;p16"/>
          <p:cNvSpPr txBox="1">
            <a:spLocks noGrp="1"/>
          </p:cNvSpPr>
          <p:nvPr>
            <p:ph type="ctrTitle" idx="14"/>
          </p:nvPr>
        </p:nvSpPr>
        <p:spPr>
          <a:xfrm>
            <a:off x="7874981" y="39120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70" name="Google Shape;270;p16"/>
          <p:cNvSpPr txBox="1">
            <a:spLocks noGrp="1"/>
          </p:cNvSpPr>
          <p:nvPr>
            <p:ph type="ctrTitle" idx="15"/>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404051914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HANKS &amp; CREDITS">
  <p:cSld name="THANKS &amp; CREDITS">
    <p:spTree>
      <p:nvGrpSpPr>
        <p:cNvPr id="1" name="Shape 271"/>
        <p:cNvGrpSpPr/>
        <p:nvPr/>
      </p:nvGrpSpPr>
      <p:grpSpPr>
        <a:xfrm>
          <a:off x="0" y="0"/>
          <a:ext cx="0" cy="0"/>
          <a:chOff x="0" y="0"/>
          <a:chExt cx="0" cy="0"/>
        </a:xfrm>
      </p:grpSpPr>
      <p:grpSp>
        <p:nvGrpSpPr>
          <p:cNvPr id="272" name="Google Shape;272;p17"/>
          <p:cNvGrpSpPr/>
          <p:nvPr/>
        </p:nvGrpSpPr>
        <p:grpSpPr>
          <a:xfrm>
            <a:off x="-16603" y="413700"/>
            <a:ext cx="12241067" cy="6051067"/>
            <a:chOff x="-12452" y="310275"/>
            <a:chExt cx="9180800" cy="4538300"/>
          </a:xfrm>
        </p:grpSpPr>
        <p:cxnSp>
          <p:nvCxnSpPr>
            <p:cNvPr id="273" name="Google Shape;273;p17"/>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4" name="Google Shape;274;p17"/>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5" name="Google Shape;275;p17"/>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6" name="Google Shape;276;p17"/>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7" name="Google Shape;277;p17"/>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8" name="Google Shape;278;p17"/>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9" name="Google Shape;279;p17"/>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0" name="Google Shape;280;p17"/>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1" name="Google Shape;281;p17"/>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2" name="Google Shape;282;p17"/>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3" name="Google Shape;283;p17"/>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4" name="Google Shape;284;p17"/>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85" name="Google Shape;285;p17"/>
          <p:cNvSpPr txBox="1">
            <a:spLocks noGrp="1"/>
          </p:cNvSpPr>
          <p:nvPr>
            <p:ph type="ctrTitle"/>
          </p:nvPr>
        </p:nvSpPr>
        <p:spPr>
          <a:xfrm>
            <a:off x="1252700" y="1197133"/>
            <a:ext cx="6835200" cy="9772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Font typeface="Permanent Marker"/>
              <a:buNone/>
              <a:defRPr sz="48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
        <p:nvSpPr>
          <p:cNvPr id="286" name="Google Shape;286;p17"/>
          <p:cNvSpPr txBox="1">
            <a:spLocks noGrp="1"/>
          </p:cNvSpPr>
          <p:nvPr>
            <p:ph type="subTitle" idx="1"/>
          </p:nvPr>
        </p:nvSpPr>
        <p:spPr>
          <a:xfrm>
            <a:off x="1252700" y="2739400"/>
            <a:ext cx="38880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a:lvl2pPr>
            <a:lvl3pPr lvl="2" rtl="0">
              <a:lnSpc>
                <a:spcPct val="100000"/>
              </a:lnSpc>
              <a:spcBef>
                <a:spcPts val="0"/>
              </a:spcBef>
              <a:spcAft>
                <a:spcPts val="0"/>
              </a:spcAft>
              <a:buSzPts val="1100"/>
              <a:buNone/>
              <a:defRPr/>
            </a:lvl3pPr>
            <a:lvl4pPr lvl="3" rtl="0">
              <a:lnSpc>
                <a:spcPct val="100000"/>
              </a:lnSpc>
              <a:spcBef>
                <a:spcPts val="0"/>
              </a:spcBef>
              <a:spcAft>
                <a:spcPts val="0"/>
              </a:spcAft>
              <a:buSzPts val="1100"/>
              <a:buNone/>
              <a:defRPr/>
            </a:lvl4pPr>
            <a:lvl5pPr lvl="4" rtl="0">
              <a:lnSpc>
                <a:spcPct val="100000"/>
              </a:lnSpc>
              <a:spcBef>
                <a:spcPts val="0"/>
              </a:spcBef>
              <a:spcAft>
                <a:spcPts val="0"/>
              </a:spcAft>
              <a:buSzPts val="1100"/>
              <a:buNone/>
              <a:defRPr/>
            </a:lvl5pPr>
            <a:lvl6pPr lvl="5" rtl="0">
              <a:lnSpc>
                <a:spcPct val="100000"/>
              </a:lnSpc>
              <a:spcBef>
                <a:spcPts val="0"/>
              </a:spcBef>
              <a:spcAft>
                <a:spcPts val="0"/>
              </a:spcAft>
              <a:buSzPts val="1100"/>
              <a:buNone/>
              <a:defRPr/>
            </a:lvl6pPr>
            <a:lvl7pPr lvl="6" rtl="0">
              <a:lnSpc>
                <a:spcPct val="100000"/>
              </a:lnSpc>
              <a:spcBef>
                <a:spcPts val="0"/>
              </a:spcBef>
              <a:spcAft>
                <a:spcPts val="0"/>
              </a:spcAft>
              <a:buSzPts val="1100"/>
              <a:buNone/>
              <a:defRPr/>
            </a:lvl7pPr>
            <a:lvl8pPr lvl="7" rtl="0">
              <a:lnSpc>
                <a:spcPct val="100000"/>
              </a:lnSpc>
              <a:spcBef>
                <a:spcPts val="0"/>
              </a:spcBef>
              <a:spcAft>
                <a:spcPts val="0"/>
              </a:spcAft>
              <a:buSzPts val="1100"/>
              <a:buNone/>
              <a:defRPr/>
            </a:lvl8pPr>
            <a:lvl9pPr lvl="8" rtl="0">
              <a:lnSpc>
                <a:spcPct val="100000"/>
              </a:lnSpc>
              <a:spcBef>
                <a:spcPts val="0"/>
              </a:spcBef>
              <a:spcAft>
                <a:spcPts val="0"/>
              </a:spcAft>
              <a:buSzPts val="1100"/>
              <a:buNone/>
              <a:defRPr/>
            </a:lvl9pPr>
          </a:lstStyle>
          <a:p>
            <a:endParaRPr/>
          </a:p>
        </p:txBody>
      </p:sp>
      <p:sp>
        <p:nvSpPr>
          <p:cNvPr id="287" name="Google Shape;287;p17"/>
          <p:cNvSpPr txBox="1"/>
          <p:nvPr/>
        </p:nvSpPr>
        <p:spPr>
          <a:xfrm>
            <a:off x="1252700" y="4710800"/>
            <a:ext cx="4138000" cy="1358800"/>
          </a:xfrm>
          <a:prstGeom prst="rect">
            <a:avLst/>
          </a:prstGeom>
          <a:noFill/>
          <a:ln>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400"/>
              </a:spcBef>
              <a:spcAft>
                <a:spcPts val="0"/>
              </a:spcAft>
              <a:buClr>
                <a:srgbClr val="000000"/>
              </a:buClr>
              <a:buSzTx/>
              <a:buFont typeface="Arial"/>
              <a:buNone/>
              <a:tabLst/>
              <a:defRPr/>
            </a:pPr>
            <a:r>
              <a:rPr kumimoji="0" lang="en" sz="1067" b="0" i="0" u="none" strike="noStrike" kern="0" cap="none" spc="0" normalizeH="0" baseline="0" noProof="0">
                <a:ln>
                  <a:noFill/>
                </a:ln>
                <a:solidFill>
                  <a:srgbClr val="000000"/>
                </a:solidFill>
                <a:effectLst/>
                <a:uLnTx/>
                <a:uFillTx/>
                <a:latin typeface="Comfortaa"/>
                <a:ea typeface="Comfortaa"/>
                <a:cs typeface="Comfortaa"/>
                <a:sym typeface="Comfortaa"/>
              </a:rPr>
              <a:t>CREDITS: This presentation template was created by </a:t>
            </a:r>
            <a:r>
              <a:rPr kumimoji="0" lang="en" sz="1067" b="1" i="0" u="none" strike="noStrike" kern="0" cap="none" spc="0" normalizeH="0" baseline="0" noProof="0">
                <a:ln>
                  <a:noFill/>
                </a:ln>
                <a:solidFill>
                  <a:srgbClr val="000000"/>
                </a:solidFill>
                <a:effectLst/>
                <a:uLnTx/>
                <a:uFill>
                  <a:noFill/>
                </a:uFill>
                <a:latin typeface="Comfortaa"/>
                <a:ea typeface="Comfortaa"/>
                <a:cs typeface="Comfortaa"/>
                <a:sym typeface="Comfortaa"/>
                <a:hlinkClick r:id="rId2"/>
              </a:rPr>
              <a:t>Slidesgo</a:t>
            </a:r>
            <a:r>
              <a:rPr kumimoji="0" lang="en" sz="1067" b="0" i="0" u="none" strike="noStrike" kern="0" cap="none" spc="0" normalizeH="0" baseline="0" noProof="0">
                <a:ln>
                  <a:noFill/>
                </a:ln>
                <a:solidFill>
                  <a:srgbClr val="000000"/>
                </a:solidFill>
                <a:effectLst/>
                <a:uLnTx/>
                <a:uFillTx/>
                <a:latin typeface="Comfortaa"/>
                <a:ea typeface="Comfortaa"/>
                <a:cs typeface="Comfortaa"/>
                <a:sym typeface="Comfortaa"/>
              </a:rPr>
              <a:t>, including icons by </a:t>
            </a:r>
            <a:r>
              <a:rPr kumimoji="0" lang="en" sz="1067" b="1" i="0" u="none" strike="noStrike" kern="0" cap="none" spc="0" normalizeH="0" baseline="0" noProof="0">
                <a:ln>
                  <a:noFill/>
                </a:ln>
                <a:solidFill>
                  <a:srgbClr val="000000"/>
                </a:solidFill>
                <a:effectLst/>
                <a:uLnTx/>
                <a:uFill>
                  <a:noFill/>
                </a:uFill>
                <a:latin typeface="Comfortaa"/>
                <a:ea typeface="Comfortaa"/>
                <a:cs typeface="Comfortaa"/>
                <a:sym typeface="Comfortaa"/>
                <a:hlinkClick r:id="rId3"/>
              </a:rPr>
              <a:t>Flatico</a:t>
            </a:r>
            <a:r>
              <a:rPr kumimoji="0" lang="en" sz="1067" b="0" i="0" u="none" strike="noStrike" kern="0" cap="none" spc="0" normalizeH="0" baseline="0" noProof="0">
                <a:ln>
                  <a:noFill/>
                </a:ln>
                <a:solidFill>
                  <a:srgbClr val="000000"/>
                </a:solidFill>
                <a:effectLst/>
                <a:uLnTx/>
                <a:uFill>
                  <a:noFill/>
                </a:uFill>
                <a:latin typeface="Comfortaa"/>
                <a:ea typeface="Comfortaa"/>
                <a:cs typeface="Comfortaa"/>
                <a:sym typeface="Comfortaa"/>
                <a:hlinkClick r:id="rId3"/>
              </a:rPr>
              <a:t>n</a:t>
            </a:r>
            <a:r>
              <a:rPr kumimoji="0" lang="en" sz="1067" b="0" i="0" u="none" strike="noStrike" kern="0" cap="none" spc="0" normalizeH="0" baseline="0" noProof="0">
                <a:ln>
                  <a:noFill/>
                </a:ln>
                <a:solidFill>
                  <a:srgbClr val="000000"/>
                </a:solidFill>
                <a:effectLst/>
                <a:uLnTx/>
                <a:uFillTx/>
                <a:latin typeface="Comfortaa"/>
                <a:ea typeface="Comfortaa"/>
                <a:cs typeface="Comfortaa"/>
                <a:sym typeface="Comfortaa"/>
              </a:rPr>
              <a:t>, and infographics &amp; images by </a:t>
            </a:r>
            <a:r>
              <a:rPr kumimoji="0" lang="en" sz="1067" b="1" i="0" u="none" strike="noStrike" kern="0" cap="none" spc="0" normalizeH="0" baseline="0" noProof="0">
                <a:ln>
                  <a:noFill/>
                </a:ln>
                <a:solidFill>
                  <a:srgbClr val="000000"/>
                </a:solidFill>
                <a:effectLst/>
                <a:uLnTx/>
                <a:uFill>
                  <a:noFill/>
                </a:uFill>
                <a:latin typeface="Comfortaa"/>
                <a:ea typeface="Comfortaa"/>
                <a:cs typeface="Comfortaa"/>
                <a:sym typeface="Comfortaa"/>
                <a:hlinkClick r:id="rId4"/>
              </a:rPr>
              <a:t>Freepik</a:t>
            </a:r>
            <a:r>
              <a:rPr kumimoji="0" lang="en" sz="1067" b="0" i="0" u="none" strike="noStrike" kern="0" cap="none" spc="0" normalizeH="0" baseline="0" noProof="0">
                <a:ln>
                  <a:noFill/>
                </a:ln>
                <a:solidFill>
                  <a:srgbClr val="000000"/>
                </a:solidFill>
                <a:effectLst/>
                <a:uLnTx/>
                <a:uFillTx/>
                <a:latin typeface="Comfortaa"/>
                <a:ea typeface="Comfortaa"/>
                <a:cs typeface="Comfortaa"/>
                <a:sym typeface="Comfortaa"/>
              </a:rPr>
              <a:t>. </a:t>
            </a:r>
            <a:endParaRPr kumimoji="0" sz="1067" b="0" i="0" u="none" strike="noStrike" kern="0" cap="none" spc="0" normalizeH="0" baseline="0" noProof="0">
              <a:ln>
                <a:noFill/>
              </a:ln>
              <a:solidFill>
                <a:srgbClr val="000000"/>
              </a:solidFill>
              <a:effectLst/>
              <a:uLnTx/>
              <a:uFillTx/>
              <a:latin typeface="Comfortaa"/>
              <a:ea typeface="Comfortaa"/>
              <a:cs typeface="Comfortaa"/>
              <a:sym typeface="Comfortaa"/>
            </a:endParaRPr>
          </a:p>
          <a:p>
            <a:pPr marL="0" marR="0" lvl="0" indent="0" algn="l" defTabSz="1219170" rtl="0" eaLnBrk="1" fontAlgn="auto" latinLnBrk="0" hangingPunct="1">
              <a:lnSpc>
                <a:spcPct val="100000"/>
              </a:lnSpc>
              <a:spcBef>
                <a:spcPts val="400"/>
              </a:spcBef>
              <a:spcAft>
                <a:spcPts val="0"/>
              </a:spcAft>
              <a:buClr>
                <a:srgbClr val="000000"/>
              </a:buClr>
              <a:buSzTx/>
              <a:buFont typeface="Arial"/>
              <a:buNone/>
              <a:tabLst/>
              <a:defRPr/>
            </a:pPr>
            <a:endParaRPr kumimoji="0" sz="1067" b="0" i="0" u="none" strike="noStrike" kern="0" cap="none" spc="0" normalizeH="0" baseline="0" noProof="0">
              <a:ln>
                <a:noFill/>
              </a:ln>
              <a:solidFill>
                <a:srgbClr val="000000"/>
              </a:solidFill>
              <a:effectLst/>
              <a:uLnTx/>
              <a:uFillTx/>
              <a:latin typeface="Comfortaa"/>
              <a:ea typeface="Comfortaa"/>
              <a:cs typeface="Comfortaa"/>
              <a:sym typeface="Comfortaa"/>
            </a:endParaRPr>
          </a:p>
        </p:txBody>
      </p:sp>
    </p:spTree>
    <p:extLst>
      <p:ext uri="{BB962C8B-B14F-4D97-AF65-F5344CB8AC3E}">
        <p14:creationId xmlns:p14="http://schemas.microsoft.com/office/powerpoint/2010/main" val="216761584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 BULLET POINTS">
  <p:cSld name="1_TITLE + BULLET POINTS">
    <p:spTree>
      <p:nvGrpSpPr>
        <p:cNvPr id="1" name="Shape 288"/>
        <p:cNvGrpSpPr/>
        <p:nvPr/>
      </p:nvGrpSpPr>
      <p:grpSpPr>
        <a:xfrm>
          <a:off x="0" y="0"/>
          <a:ext cx="0" cy="0"/>
          <a:chOff x="0" y="0"/>
          <a:chExt cx="0" cy="0"/>
        </a:xfrm>
      </p:grpSpPr>
      <p:grpSp>
        <p:nvGrpSpPr>
          <p:cNvPr id="289" name="Google Shape;289;p18"/>
          <p:cNvGrpSpPr/>
          <p:nvPr/>
        </p:nvGrpSpPr>
        <p:grpSpPr>
          <a:xfrm>
            <a:off x="-16603" y="413700"/>
            <a:ext cx="12241067" cy="6051067"/>
            <a:chOff x="-12452" y="310275"/>
            <a:chExt cx="9180800" cy="4538300"/>
          </a:xfrm>
        </p:grpSpPr>
        <p:cxnSp>
          <p:nvCxnSpPr>
            <p:cNvPr id="290" name="Google Shape;290;p18"/>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1" name="Google Shape;291;p18"/>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2" name="Google Shape;292;p18"/>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3" name="Google Shape;293;p18"/>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4" name="Google Shape;294;p18"/>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5" name="Google Shape;295;p18"/>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6" name="Google Shape;296;p18"/>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7" name="Google Shape;297;p18"/>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8" name="Google Shape;298;p18"/>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9" name="Google Shape;299;p18"/>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0" name="Google Shape;300;p18"/>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1" name="Google Shape;301;p18"/>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302" name="Google Shape;302;p18"/>
          <p:cNvSpPr txBox="1">
            <a:spLocks noGrp="1"/>
          </p:cNvSpPr>
          <p:nvPr>
            <p:ph type="ctrTitle"/>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
        <p:nvSpPr>
          <p:cNvPr id="303" name="Google Shape;303;p18"/>
          <p:cNvSpPr txBox="1">
            <a:spLocks noGrp="1"/>
          </p:cNvSpPr>
          <p:nvPr>
            <p:ph type="body" idx="1"/>
          </p:nvPr>
        </p:nvSpPr>
        <p:spPr>
          <a:xfrm>
            <a:off x="1479551" y="2057400"/>
            <a:ext cx="4419600" cy="4161600"/>
          </a:xfrm>
          <a:prstGeom prst="rect">
            <a:avLst/>
          </a:prstGeom>
        </p:spPr>
        <p:txBody>
          <a:bodyPr spcFirstLastPara="1" wrap="square" lIns="91425" tIns="91425" rIns="91425" bIns="91425" anchor="t" anchorCtr="0">
            <a:noAutofit/>
          </a:bodyPr>
          <a:lstStyle>
            <a:lvl1pPr marL="609585" lvl="0" indent="-397923" rtl="0">
              <a:lnSpc>
                <a:spcPct val="115000"/>
              </a:lnSpc>
              <a:spcBef>
                <a:spcPts val="0"/>
              </a:spcBef>
              <a:spcAft>
                <a:spcPts val="0"/>
              </a:spcAft>
              <a:buSzPts val="1100"/>
              <a:buFont typeface="Comfortaa"/>
              <a:buChar char="●"/>
              <a:defRPr sz="1467">
                <a:latin typeface="Comfortaa"/>
                <a:ea typeface="Comfortaa"/>
                <a:cs typeface="Comfortaa"/>
                <a:sym typeface="Comfortaa"/>
              </a:defRPr>
            </a:lvl1pPr>
            <a:lvl2pPr marL="1219170" lvl="1"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2pPr>
            <a:lvl3pPr marL="1828754" lvl="2"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3pPr>
            <a:lvl4pPr marL="2438339" lvl="3"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4pPr>
            <a:lvl5pPr marL="3047924" lvl="4"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5pPr>
            <a:lvl6pPr marL="3657509" lvl="5"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6pPr>
            <a:lvl7pPr marL="4267093" lvl="6"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7pPr>
            <a:lvl8pPr marL="4876678" lvl="7"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8pPr>
            <a:lvl9pPr marL="5486263" lvl="8" indent="-397923" rtl="0">
              <a:lnSpc>
                <a:spcPct val="115000"/>
              </a:lnSpc>
              <a:spcBef>
                <a:spcPts val="2133"/>
              </a:spcBef>
              <a:spcAft>
                <a:spcPts val="2133"/>
              </a:spcAft>
              <a:buSzPts val="1100"/>
              <a:buFont typeface="Comfortaa"/>
              <a:buChar char="■"/>
              <a:defRPr sz="1467">
                <a:latin typeface="Comfortaa"/>
                <a:ea typeface="Comfortaa"/>
                <a:cs typeface="Comfortaa"/>
                <a:sym typeface="Comfortaa"/>
              </a:defRPr>
            </a:lvl9pPr>
          </a:lstStyle>
          <a:p>
            <a:endParaRPr/>
          </a:p>
        </p:txBody>
      </p:sp>
      <p:sp>
        <p:nvSpPr>
          <p:cNvPr id="304" name="Google Shape;304;p18"/>
          <p:cNvSpPr txBox="1">
            <a:spLocks noGrp="1"/>
          </p:cNvSpPr>
          <p:nvPr>
            <p:ph type="body" idx="2"/>
          </p:nvPr>
        </p:nvSpPr>
        <p:spPr>
          <a:xfrm>
            <a:off x="6292851" y="2057400"/>
            <a:ext cx="4419600" cy="4161600"/>
          </a:xfrm>
          <a:prstGeom prst="rect">
            <a:avLst/>
          </a:prstGeom>
        </p:spPr>
        <p:txBody>
          <a:bodyPr spcFirstLastPara="1" wrap="square" lIns="91425" tIns="91425" rIns="91425" bIns="91425" anchor="t" anchorCtr="0">
            <a:noAutofit/>
          </a:bodyPr>
          <a:lstStyle>
            <a:lvl1pPr marL="609585" lvl="0" indent="-397923" rtl="0">
              <a:lnSpc>
                <a:spcPct val="115000"/>
              </a:lnSpc>
              <a:spcBef>
                <a:spcPts val="0"/>
              </a:spcBef>
              <a:spcAft>
                <a:spcPts val="0"/>
              </a:spcAft>
              <a:buSzPts val="1100"/>
              <a:buFont typeface="Comfortaa"/>
              <a:buChar char="●"/>
              <a:defRPr sz="1467">
                <a:latin typeface="Comfortaa"/>
                <a:ea typeface="Comfortaa"/>
                <a:cs typeface="Comfortaa"/>
                <a:sym typeface="Comfortaa"/>
              </a:defRPr>
            </a:lvl1pPr>
            <a:lvl2pPr marL="1219170" lvl="1"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2pPr>
            <a:lvl3pPr marL="1828754" lvl="2"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3pPr>
            <a:lvl4pPr marL="2438339" lvl="3"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4pPr>
            <a:lvl5pPr marL="3047924" lvl="4"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5pPr>
            <a:lvl6pPr marL="3657509" lvl="5"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6pPr>
            <a:lvl7pPr marL="4267093" lvl="6"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7pPr>
            <a:lvl8pPr marL="4876678" lvl="7"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8pPr>
            <a:lvl9pPr marL="5486263" lvl="8" indent="-397923" rtl="0">
              <a:lnSpc>
                <a:spcPct val="115000"/>
              </a:lnSpc>
              <a:spcBef>
                <a:spcPts val="2133"/>
              </a:spcBef>
              <a:spcAft>
                <a:spcPts val="2133"/>
              </a:spcAft>
              <a:buSzPts val="1100"/>
              <a:buFont typeface="Comfortaa"/>
              <a:buChar char="■"/>
              <a:defRPr sz="1467">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400388634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05"/>
        <p:cNvGrpSpPr/>
        <p:nvPr/>
      </p:nvGrpSpPr>
      <p:grpSpPr>
        <a:xfrm>
          <a:off x="0" y="0"/>
          <a:ext cx="0" cy="0"/>
          <a:chOff x="0" y="0"/>
          <a:chExt cx="0" cy="0"/>
        </a:xfrm>
      </p:grpSpPr>
      <p:grpSp>
        <p:nvGrpSpPr>
          <p:cNvPr id="306" name="Google Shape;306;p19"/>
          <p:cNvGrpSpPr/>
          <p:nvPr/>
        </p:nvGrpSpPr>
        <p:grpSpPr>
          <a:xfrm>
            <a:off x="-16603" y="413700"/>
            <a:ext cx="12241067" cy="6051067"/>
            <a:chOff x="-12452" y="310275"/>
            <a:chExt cx="9180800" cy="4538300"/>
          </a:xfrm>
        </p:grpSpPr>
        <p:cxnSp>
          <p:nvCxnSpPr>
            <p:cNvPr id="307" name="Google Shape;307;p19"/>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8" name="Google Shape;308;p19"/>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9" name="Google Shape;309;p19"/>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0" name="Google Shape;310;p19"/>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1" name="Google Shape;311;p19"/>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2" name="Google Shape;312;p19"/>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3" name="Google Shape;313;p19"/>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4" name="Google Shape;314;p19"/>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5" name="Google Shape;315;p19"/>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6" name="Google Shape;316;p19"/>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7" name="Google Shape;317;p19"/>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8" name="Google Shape;318;p19"/>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Tree>
    <p:extLst>
      <p:ext uri="{BB962C8B-B14F-4D97-AF65-F5344CB8AC3E}">
        <p14:creationId xmlns:p14="http://schemas.microsoft.com/office/powerpoint/2010/main" val="166376952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BLANK SLIDE">
  <p:cSld name="BLANK SLIDE">
    <p:spTree>
      <p:nvGrpSpPr>
        <p:cNvPr id="1" name="Shape 319"/>
        <p:cNvGrpSpPr/>
        <p:nvPr/>
      </p:nvGrpSpPr>
      <p:grpSpPr>
        <a:xfrm>
          <a:off x="0" y="0"/>
          <a:ext cx="0" cy="0"/>
          <a:chOff x="0" y="0"/>
          <a:chExt cx="0" cy="0"/>
        </a:xfrm>
      </p:grpSpPr>
    </p:spTree>
    <p:extLst>
      <p:ext uri="{BB962C8B-B14F-4D97-AF65-F5344CB8AC3E}">
        <p14:creationId xmlns:p14="http://schemas.microsoft.com/office/powerpoint/2010/main" val="138122918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476849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userDrawn="1"/>
        </p:nvGrpSpPr>
        <p:grpSpPr>
          <a:xfrm>
            <a:off x="3791744" y="502830"/>
            <a:ext cx="4608512" cy="4620329"/>
            <a:chOff x="1115616" y="1275607"/>
            <a:chExt cx="2585656" cy="2592286"/>
          </a:xfrm>
        </p:grpSpPr>
        <p:pic>
          <p:nvPicPr>
            <p:cNvPr id="5" name="Picture 2" descr="E:\002-KIMS BUSINESS\007-02-Googleslidesppt\02-GSppt-Contents-Kim\20170215\03-abs\item01-png.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userDrawn="1"/>
          </p:nvSpPr>
          <p:spPr>
            <a:xfrm>
              <a:off x="1796376" y="1959682"/>
              <a:ext cx="1224136" cy="1224136"/>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grpSp>
      <p:sp>
        <p:nvSpPr>
          <p:cNvPr id="7" name="Text Placeholder 9"/>
          <p:cNvSpPr>
            <a:spLocks noGrp="1"/>
          </p:cNvSpPr>
          <p:nvPr>
            <p:ph type="body" sz="quarter" idx="10" hasCustomPrompt="1"/>
          </p:nvPr>
        </p:nvSpPr>
        <p:spPr>
          <a:xfrm>
            <a:off x="3772131" y="5106393"/>
            <a:ext cx="4608512" cy="768084"/>
          </a:xfrm>
          <a:prstGeom prst="rect">
            <a:avLst/>
          </a:prstGeom>
        </p:spPr>
        <p:txBody>
          <a:bodyPr anchor="ctr"/>
          <a:lstStyle>
            <a:lvl1pPr marL="0" indent="0" algn="ctr">
              <a:buNone/>
              <a:defRPr sz="4800" b="1" baseline="0">
                <a:solidFill>
                  <a:schemeClr val="tx1">
                    <a:lumMod val="75000"/>
                    <a:lumOff val="25000"/>
                  </a:schemeClr>
                </a:solidFill>
                <a:latin typeface="+mj-lt"/>
                <a:cs typeface="Arial" pitchFamily="34" charset="0"/>
              </a:defRPr>
            </a:lvl1pPr>
          </a:lstStyle>
          <a:p>
            <a:pPr lvl="0"/>
            <a:r>
              <a:rPr lang="en-US" altLang="ko-KR" dirty="0"/>
              <a:t>Welcome!!</a:t>
            </a:r>
          </a:p>
        </p:txBody>
      </p:sp>
      <p:sp>
        <p:nvSpPr>
          <p:cNvPr id="8" name="Text Placeholder 9"/>
          <p:cNvSpPr>
            <a:spLocks noGrp="1"/>
          </p:cNvSpPr>
          <p:nvPr>
            <p:ph type="body" sz="quarter" idx="11" hasCustomPrompt="1"/>
          </p:nvPr>
        </p:nvSpPr>
        <p:spPr>
          <a:xfrm>
            <a:off x="3771933" y="5925277"/>
            <a:ext cx="4608512"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24485208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39702559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456012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7E08F0D8-E022-4427-9560-C2D864FE42FC}" type="datetimeFigureOut">
              <a:rPr lang="tr-TR" smtClean="0"/>
              <a:t>25.04.2021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72A1E2E-8587-4E2A-8184-A35F23711599}" type="slidenum">
              <a:rPr lang="tr-TR" smtClean="0"/>
              <a:t>‹#›</a:t>
            </a:fld>
            <a:endParaRPr lang="tr-TR"/>
          </a:p>
        </p:txBody>
      </p:sp>
    </p:spTree>
    <p:extLst>
      <p:ext uri="{BB962C8B-B14F-4D97-AF65-F5344CB8AC3E}">
        <p14:creationId xmlns:p14="http://schemas.microsoft.com/office/powerpoint/2010/main" val="126915638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1151424" y="2133096"/>
            <a:ext cx="1920000" cy="1920000"/>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3789508" y="2129832"/>
            <a:ext cx="1920000" cy="1920000"/>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6446311" y="2129832"/>
            <a:ext cx="1920000" cy="1920000"/>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9102681" y="2133096"/>
            <a:ext cx="1920000" cy="1920000"/>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2" name="Block Arc 1"/>
          <p:cNvSpPr/>
          <p:nvPr userDrawn="1"/>
        </p:nvSpPr>
        <p:spPr>
          <a:xfrm>
            <a:off x="911424" y="1893096"/>
            <a:ext cx="2400000" cy="2400000"/>
          </a:xfrm>
          <a:prstGeom prst="blockArc">
            <a:avLst>
              <a:gd name="adj1" fmla="val 10800000"/>
              <a:gd name="adj2" fmla="val 94979"/>
              <a:gd name="adj3" fmla="val 540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Arial"/>
              <a:cs typeface="+mn-cs"/>
            </a:endParaRPr>
          </a:p>
        </p:txBody>
      </p:sp>
      <p:sp>
        <p:nvSpPr>
          <p:cNvPr id="12" name="Block Arc 11"/>
          <p:cNvSpPr/>
          <p:nvPr userDrawn="1"/>
        </p:nvSpPr>
        <p:spPr>
          <a:xfrm>
            <a:off x="3561843" y="1893096"/>
            <a:ext cx="2400000" cy="2400000"/>
          </a:xfrm>
          <a:prstGeom prst="blockArc">
            <a:avLst>
              <a:gd name="adj1" fmla="val 10800000"/>
              <a:gd name="adj2" fmla="val 94979"/>
              <a:gd name="adj3" fmla="val 54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black"/>
              </a:solidFill>
              <a:effectLst/>
              <a:uLnTx/>
              <a:uFillTx/>
              <a:latin typeface="Arial"/>
              <a:cs typeface="+mn-cs"/>
            </a:endParaRPr>
          </a:p>
        </p:txBody>
      </p:sp>
      <p:sp>
        <p:nvSpPr>
          <p:cNvPr id="13" name="Block Arc 12"/>
          <p:cNvSpPr/>
          <p:nvPr userDrawn="1"/>
        </p:nvSpPr>
        <p:spPr>
          <a:xfrm>
            <a:off x="6212261" y="1893096"/>
            <a:ext cx="2400000" cy="2400000"/>
          </a:xfrm>
          <a:prstGeom prst="blockArc">
            <a:avLst>
              <a:gd name="adj1" fmla="val 10800000"/>
              <a:gd name="adj2" fmla="val 94979"/>
              <a:gd name="adj3" fmla="val 540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Arial"/>
              <a:cs typeface="+mn-cs"/>
            </a:endParaRPr>
          </a:p>
        </p:txBody>
      </p:sp>
      <p:sp>
        <p:nvSpPr>
          <p:cNvPr id="14" name="Block Arc 13"/>
          <p:cNvSpPr/>
          <p:nvPr userDrawn="1"/>
        </p:nvSpPr>
        <p:spPr>
          <a:xfrm>
            <a:off x="8862681" y="1893096"/>
            <a:ext cx="2400000" cy="2400000"/>
          </a:xfrm>
          <a:prstGeom prst="blockArc">
            <a:avLst>
              <a:gd name="adj1" fmla="val 10800000"/>
              <a:gd name="adj2" fmla="val 94979"/>
              <a:gd name="adj3" fmla="val 540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Arial"/>
              <a:cs typeface="+mn-cs"/>
            </a:endParaRPr>
          </a:p>
        </p:txBody>
      </p:sp>
      <p:sp>
        <p:nvSpPr>
          <p:cNvPr id="17" name="Text Placeholder 9">
            <a:extLst>
              <a:ext uri="{FF2B5EF4-FFF2-40B4-BE49-F238E27FC236}">
                <a16:creationId xmlns:a16="http://schemas.microsoft.com/office/drawing/2014/main" id="{EDBECCA6-8618-46C3-A8D4-3B6399CCEF88}"/>
              </a:ext>
            </a:extLst>
          </p:cNvPr>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8" name="Text Placeholder 9">
            <a:extLst>
              <a:ext uri="{FF2B5EF4-FFF2-40B4-BE49-F238E27FC236}">
                <a16:creationId xmlns:a16="http://schemas.microsoft.com/office/drawing/2014/main" id="{1D40A599-6D66-4DC9-82BB-52C171B56BB6}"/>
              </a:ext>
            </a:extLst>
          </p:cNvPr>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85281452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ICON SETS LAYOUT</a:t>
            </a:r>
          </a:p>
        </p:txBody>
      </p:sp>
      <p:grpSp>
        <p:nvGrpSpPr>
          <p:cNvPr id="5" name="Group 4"/>
          <p:cNvGrpSpPr/>
          <p:nvPr userDrawn="1"/>
        </p:nvGrpSpPr>
        <p:grpSpPr>
          <a:xfrm>
            <a:off x="472011" y="1508786"/>
            <a:ext cx="3799787" cy="486556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Arial"/>
                <a:cs typeface="+mn-cs"/>
              </a:endParaRPr>
            </a:p>
          </p:txBody>
        </p:sp>
      </p:grpSp>
    </p:spTree>
    <p:extLst>
      <p:ext uri="{BB962C8B-B14F-4D97-AF65-F5344CB8AC3E}">
        <p14:creationId xmlns:p14="http://schemas.microsoft.com/office/powerpoint/2010/main" val="35309562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sp>
        <p:nvSpPr>
          <p:cNvPr id="2" name="Picture Placeholder 2"/>
          <p:cNvSpPr>
            <a:spLocks noGrp="1"/>
          </p:cNvSpPr>
          <p:nvPr>
            <p:ph type="pic" idx="1" hasCustomPrompt="1"/>
          </p:nvPr>
        </p:nvSpPr>
        <p:spPr>
          <a:xfrm>
            <a:off x="0" y="0"/>
            <a:ext cx="12192000" cy="3717032"/>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284668372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3" hasCustomPrompt="1"/>
          </p:nvPr>
        </p:nvSpPr>
        <p:spPr>
          <a:xfrm>
            <a:off x="3695733" y="1873019"/>
            <a:ext cx="8496267" cy="4032448"/>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5" name="Text Placeholder 9">
            <a:extLst>
              <a:ext uri="{FF2B5EF4-FFF2-40B4-BE49-F238E27FC236}">
                <a16:creationId xmlns:a16="http://schemas.microsoft.com/office/drawing/2014/main" id="{A6C3AF05-0B8F-485E-983F-1B40340199EC}"/>
              </a:ext>
            </a:extLst>
          </p:cNvPr>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6" name="Text Placeholder 9">
            <a:extLst>
              <a:ext uri="{FF2B5EF4-FFF2-40B4-BE49-F238E27FC236}">
                <a16:creationId xmlns:a16="http://schemas.microsoft.com/office/drawing/2014/main" id="{D183D1CC-DF98-45E3-B7CE-601603E40D08}"/>
              </a:ext>
            </a:extLst>
          </p:cNvPr>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420268099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5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2" hasCustomPrompt="1"/>
          </p:nvPr>
        </p:nvSpPr>
        <p:spPr>
          <a:xfrm>
            <a:off x="0" y="0"/>
            <a:ext cx="4079776" cy="2928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Picture Placeholder 2"/>
          <p:cNvSpPr>
            <a:spLocks noGrp="1"/>
          </p:cNvSpPr>
          <p:nvPr>
            <p:ph type="pic" idx="14" hasCustomPrompt="1"/>
          </p:nvPr>
        </p:nvSpPr>
        <p:spPr>
          <a:xfrm>
            <a:off x="8112000" y="3930000"/>
            <a:ext cx="4080000" cy="2928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7066537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6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4704523" y="0"/>
            <a:ext cx="2831637" cy="4293096"/>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7" name="Picture Placeholder 2"/>
          <p:cNvSpPr>
            <a:spLocks noGrp="1"/>
          </p:cNvSpPr>
          <p:nvPr>
            <p:ph type="pic" idx="10" hasCustomPrompt="1"/>
          </p:nvPr>
        </p:nvSpPr>
        <p:spPr>
          <a:xfrm>
            <a:off x="9360363" y="2564904"/>
            <a:ext cx="2831637" cy="4293096"/>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100846222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7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2"/>
          <p:cNvSpPr>
            <a:spLocks noGrp="1"/>
          </p:cNvSpPr>
          <p:nvPr>
            <p:ph type="pic" idx="10" hasCustomPrompt="1"/>
          </p:nvPr>
        </p:nvSpPr>
        <p:spPr>
          <a:xfrm>
            <a:off x="957145" y="1700808"/>
            <a:ext cx="3264727" cy="2698739"/>
          </a:xfrm>
          <a:prstGeom prst="rect">
            <a:avLst/>
          </a:prstGeom>
          <a:solidFill>
            <a:schemeClr val="bg1">
              <a:lumMod val="95000"/>
            </a:schemeClr>
          </a:solidFill>
          <a:ln w="12700">
            <a:no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 </a:t>
            </a:r>
            <a:endParaRPr lang="ko-KR" altLang="en-US" dirty="0"/>
          </a:p>
        </p:txBody>
      </p:sp>
      <p:sp>
        <p:nvSpPr>
          <p:cNvPr id="3" name="Picture Placeholder 2"/>
          <p:cNvSpPr>
            <a:spLocks noGrp="1"/>
          </p:cNvSpPr>
          <p:nvPr>
            <p:ph type="pic" idx="11" hasCustomPrompt="1"/>
          </p:nvPr>
        </p:nvSpPr>
        <p:spPr>
          <a:xfrm>
            <a:off x="4452723" y="1700808"/>
            <a:ext cx="3264364" cy="2698739"/>
          </a:xfrm>
          <a:prstGeom prst="rect">
            <a:avLst/>
          </a:prstGeom>
          <a:solidFill>
            <a:schemeClr val="bg1">
              <a:lumMod val="95000"/>
            </a:schemeClr>
          </a:solidFill>
          <a:ln w="12700">
            <a:no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 </a:t>
            </a:r>
            <a:endParaRPr lang="ko-KR" altLang="en-US" dirty="0"/>
          </a:p>
        </p:txBody>
      </p:sp>
      <p:sp>
        <p:nvSpPr>
          <p:cNvPr id="4" name="Picture Placeholder 2"/>
          <p:cNvSpPr>
            <a:spLocks noGrp="1"/>
          </p:cNvSpPr>
          <p:nvPr>
            <p:ph type="pic" idx="12" hasCustomPrompt="1"/>
          </p:nvPr>
        </p:nvSpPr>
        <p:spPr>
          <a:xfrm>
            <a:off x="7947939" y="1700808"/>
            <a:ext cx="3264364" cy="2698739"/>
          </a:xfrm>
          <a:prstGeom prst="rect">
            <a:avLst/>
          </a:prstGeom>
          <a:solidFill>
            <a:schemeClr val="bg1">
              <a:lumMod val="95000"/>
            </a:schemeClr>
          </a:solidFill>
          <a:ln w="12700">
            <a:no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 </a:t>
            </a:r>
            <a:endParaRPr lang="ko-KR" altLang="en-US" dirty="0"/>
          </a:p>
        </p:txBody>
      </p:sp>
      <p:sp>
        <p:nvSpPr>
          <p:cNvPr id="7" name="Text Placeholder 9">
            <a:extLst>
              <a:ext uri="{FF2B5EF4-FFF2-40B4-BE49-F238E27FC236}">
                <a16:creationId xmlns:a16="http://schemas.microsoft.com/office/drawing/2014/main" id="{DDA4CE02-F7F3-4BCD-B8DB-4DFD03965EC0}"/>
              </a:ext>
            </a:extLst>
          </p:cNvPr>
          <p:cNvSpPr>
            <a:spLocks noGrp="1"/>
          </p:cNvSpPr>
          <p:nvPr>
            <p:ph type="body" sz="quarter" idx="13"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8" name="Text Placeholder 9">
            <a:extLst>
              <a:ext uri="{FF2B5EF4-FFF2-40B4-BE49-F238E27FC236}">
                <a16:creationId xmlns:a16="http://schemas.microsoft.com/office/drawing/2014/main" id="{39A54B34-6F96-4E3E-B72E-E680E3CE2717}"/>
              </a:ext>
            </a:extLst>
          </p:cNvPr>
          <p:cNvSpPr>
            <a:spLocks noGrp="1"/>
          </p:cNvSpPr>
          <p:nvPr>
            <p:ph type="body" sz="quarter" idx="14"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43978760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8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76382" y="1700809"/>
            <a:ext cx="3898337" cy="33581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96862" y="1700809"/>
            <a:ext cx="3898337" cy="3358159"/>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2"/>
          <p:cNvSpPr>
            <a:spLocks noGrp="1"/>
          </p:cNvSpPr>
          <p:nvPr>
            <p:ph type="pic" idx="1" hasCustomPrompt="1"/>
          </p:nvPr>
        </p:nvSpPr>
        <p:spPr>
          <a:xfrm>
            <a:off x="2110208" y="1832542"/>
            <a:ext cx="3600000" cy="211311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5" name="Picture Placeholder 2"/>
          <p:cNvSpPr>
            <a:spLocks noGrp="1"/>
          </p:cNvSpPr>
          <p:nvPr>
            <p:ph type="pic" idx="12" hasCustomPrompt="1"/>
          </p:nvPr>
        </p:nvSpPr>
        <p:spPr>
          <a:xfrm>
            <a:off x="6427952" y="1832542"/>
            <a:ext cx="3648000" cy="211311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8" name="Text Placeholder 9">
            <a:extLst>
              <a:ext uri="{FF2B5EF4-FFF2-40B4-BE49-F238E27FC236}">
                <a16:creationId xmlns:a16="http://schemas.microsoft.com/office/drawing/2014/main" id="{2F3CBFE9-6225-4EAB-9415-3558F6BE9A6F}"/>
              </a:ext>
            </a:extLst>
          </p:cNvPr>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9" name="Text Placeholder 9">
            <a:extLst>
              <a:ext uri="{FF2B5EF4-FFF2-40B4-BE49-F238E27FC236}">
                <a16:creationId xmlns:a16="http://schemas.microsoft.com/office/drawing/2014/main" id="{9E9189EF-3C10-45A2-8749-4187192ACEC2}"/>
              </a:ext>
            </a:extLst>
          </p:cNvPr>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30470571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9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onut 3"/>
          <p:cNvSpPr/>
          <p:nvPr userDrawn="1"/>
        </p:nvSpPr>
        <p:spPr>
          <a:xfrm>
            <a:off x="3796148" y="1572993"/>
            <a:ext cx="4535419" cy="4535419"/>
          </a:xfrm>
          <a:prstGeom prst="donut">
            <a:avLst>
              <a:gd name="adj" fmla="val 135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Arial"/>
              <a:cs typeface="+mn-cs"/>
            </a:endParaRPr>
          </a:p>
        </p:txBody>
      </p:sp>
      <p:pic>
        <p:nvPicPr>
          <p:cNvPr id="5" name="Picture 2" descr="D:\Fullppt\PNG이미지\핸드폰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46967" y="1438674"/>
            <a:ext cx="4497771" cy="5446711"/>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4755105" y="1622871"/>
            <a:ext cx="2593953" cy="400686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Text Placeholder 9">
            <a:extLst>
              <a:ext uri="{FF2B5EF4-FFF2-40B4-BE49-F238E27FC236}">
                <a16:creationId xmlns:a16="http://schemas.microsoft.com/office/drawing/2014/main" id="{9B4F25E9-AA8C-4BD3-BF1F-56D20DF8DD5E}"/>
              </a:ext>
            </a:extLst>
          </p:cNvPr>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 name="Text Placeholder 9">
            <a:extLst>
              <a:ext uri="{FF2B5EF4-FFF2-40B4-BE49-F238E27FC236}">
                <a16:creationId xmlns:a16="http://schemas.microsoft.com/office/drawing/2014/main" id="{840BDE80-4E1C-47DE-8168-381888FDC3F5}"/>
              </a:ext>
            </a:extLst>
          </p:cNvPr>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35402062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26_Title Slide">
    <p:spTree>
      <p:nvGrpSpPr>
        <p:cNvPr id="1" name=""/>
        <p:cNvGrpSpPr/>
        <p:nvPr/>
      </p:nvGrpSpPr>
      <p:grpSpPr>
        <a:xfrm>
          <a:off x="0" y="0"/>
          <a:ext cx="0" cy="0"/>
          <a:chOff x="0" y="0"/>
          <a:chExt cx="0" cy="0"/>
        </a:xfrm>
      </p:grpSpPr>
      <p:sp>
        <p:nvSpPr>
          <p:cNvPr id="2" name="Picture Placeholder 2"/>
          <p:cNvSpPr>
            <a:spLocks noGrp="1"/>
          </p:cNvSpPr>
          <p:nvPr>
            <p:ph type="pic" idx="1" hasCustomPrompt="1"/>
          </p:nvPr>
        </p:nvSpPr>
        <p:spPr>
          <a:xfrm>
            <a:off x="728952" y="1562579"/>
            <a:ext cx="2592000" cy="13914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3" name="Picture Placeholder 2"/>
          <p:cNvSpPr>
            <a:spLocks noGrp="1"/>
          </p:cNvSpPr>
          <p:nvPr>
            <p:ph type="pic" idx="10" hasCustomPrompt="1"/>
          </p:nvPr>
        </p:nvSpPr>
        <p:spPr>
          <a:xfrm>
            <a:off x="728504" y="3816222"/>
            <a:ext cx="2592000" cy="163218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4" name="Rectangle 3"/>
          <p:cNvSpPr/>
          <p:nvPr userDrawn="1"/>
        </p:nvSpPr>
        <p:spPr>
          <a:xfrm>
            <a:off x="728504" y="2956276"/>
            <a:ext cx="2592000" cy="7079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5" name="Rectangle 4"/>
          <p:cNvSpPr/>
          <p:nvPr userDrawn="1"/>
        </p:nvSpPr>
        <p:spPr>
          <a:xfrm>
            <a:off x="728056" y="5447872"/>
            <a:ext cx="2592000" cy="7079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6" name="Picture Placeholder 2"/>
          <p:cNvSpPr>
            <a:spLocks noGrp="1"/>
          </p:cNvSpPr>
          <p:nvPr>
            <p:ph type="pic" idx="11" hasCustomPrompt="1"/>
          </p:nvPr>
        </p:nvSpPr>
        <p:spPr>
          <a:xfrm>
            <a:off x="3444409" y="1562579"/>
            <a:ext cx="2592000" cy="13914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7" name="Picture Placeholder 2"/>
          <p:cNvSpPr>
            <a:spLocks noGrp="1"/>
          </p:cNvSpPr>
          <p:nvPr>
            <p:ph type="pic" idx="12" hasCustomPrompt="1"/>
          </p:nvPr>
        </p:nvSpPr>
        <p:spPr>
          <a:xfrm>
            <a:off x="3443961" y="3816222"/>
            <a:ext cx="2592000" cy="163218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8" name="Rectangle 7"/>
          <p:cNvSpPr/>
          <p:nvPr userDrawn="1"/>
        </p:nvSpPr>
        <p:spPr>
          <a:xfrm>
            <a:off x="3443961" y="2956276"/>
            <a:ext cx="2592000" cy="7079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9" name="Rectangle 8"/>
          <p:cNvSpPr/>
          <p:nvPr userDrawn="1"/>
        </p:nvSpPr>
        <p:spPr>
          <a:xfrm>
            <a:off x="3443513" y="5447872"/>
            <a:ext cx="2592000" cy="7079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0" name="Picture Placeholder 2"/>
          <p:cNvSpPr>
            <a:spLocks noGrp="1"/>
          </p:cNvSpPr>
          <p:nvPr>
            <p:ph type="pic" idx="13" hasCustomPrompt="1"/>
          </p:nvPr>
        </p:nvSpPr>
        <p:spPr>
          <a:xfrm>
            <a:off x="6159867" y="1562579"/>
            <a:ext cx="2592000" cy="13914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1" name="Picture Placeholder 2"/>
          <p:cNvSpPr>
            <a:spLocks noGrp="1"/>
          </p:cNvSpPr>
          <p:nvPr>
            <p:ph type="pic" idx="14" hasCustomPrompt="1"/>
          </p:nvPr>
        </p:nvSpPr>
        <p:spPr>
          <a:xfrm>
            <a:off x="6159419" y="3816222"/>
            <a:ext cx="2592000" cy="163218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2" name="Rectangle 11"/>
          <p:cNvSpPr/>
          <p:nvPr userDrawn="1"/>
        </p:nvSpPr>
        <p:spPr>
          <a:xfrm>
            <a:off x="6159419" y="2956276"/>
            <a:ext cx="2592000" cy="7079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3" name="Rectangle 12"/>
          <p:cNvSpPr/>
          <p:nvPr userDrawn="1"/>
        </p:nvSpPr>
        <p:spPr>
          <a:xfrm>
            <a:off x="6158971" y="5447872"/>
            <a:ext cx="2592000" cy="7079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4" name="Picture Placeholder 2"/>
          <p:cNvSpPr>
            <a:spLocks noGrp="1"/>
          </p:cNvSpPr>
          <p:nvPr>
            <p:ph type="pic" idx="15" hasCustomPrompt="1"/>
          </p:nvPr>
        </p:nvSpPr>
        <p:spPr>
          <a:xfrm>
            <a:off x="8875325" y="1562579"/>
            <a:ext cx="2592000" cy="13914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5" name="Picture Placeholder 2"/>
          <p:cNvSpPr>
            <a:spLocks noGrp="1"/>
          </p:cNvSpPr>
          <p:nvPr>
            <p:ph type="pic" idx="16" hasCustomPrompt="1"/>
          </p:nvPr>
        </p:nvSpPr>
        <p:spPr>
          <a:xfrm>
            <a:off x="8874877" y="3816222"/>
            <a:ext cx="2592000" cy="163218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6" name="Rectangle 15"/>
          <p:cNvSpPr/>
          <p:nvPr userDrawn="1"/>
        </p:nvSpPr>
        <p:spPr>
          <a:xfrm>
            <a:off x="8874877" y="2956276"/>
            <a:ext cx="2592000" cy="7079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7" name="Rectangle 16"/>
          <p:cNvSpPr/>
          <p:nvPr userDrawn="1"/>
        </p:nvSpPr>
        <p:spPr>
          <a:xfrm>
            <a:off x="8874429" y="5447872"/>
            <a:ext cx="2592000" cy="7079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197048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slideLayout" Target="../slideLayouts/slideLayout8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theme" Target="../theme/theme7.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theme" Target="../theme/theme8.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08F0D8-E022-4427-9560-C2D864FE42FC}" type="datetimeFigureOut">
              <a:rPr lang="tr-TR" smtClean="0"/>
              <a:t>25.04.2021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2A1E2E-8587-4E2A-8184-A35F23711599}" type="slidenum">
              <a:rPr lang="tr-TR" smtClean="0"/>
              <a:t>‹#›</a:t>
            </a:fld>
            <a:endParaRPr lang="tr-TR"/>
          </a:p>
        </p:txBody>
      </p:sp>
    </p:spTree>
    <p:extLst>
      <p:ext uri="{BB962C8B-B14F-4D97-AF65-F5344CB8AC3E}">
        <p14:creationId xmlns:p14="http://schemas.microsoft.com/office/powerpoint/2010/main" val="2995113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100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25.04.2021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05849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1" y="-206512"/>
            <a:ext cx="577851" cy="9233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ko-KR" sz="600" b="0" i="0" u="none" strike="noStrike" kern="1200" cap="none" spc="0" normalizeH="0" baseline="0" noProof="0" dirty="0">
                <a:ln>
                  <a:noFill/>
                </a:ln>
                <a:solidFill>
                  <a:srgbClr val="E6E6E6"/>
                </a:solidFill>
                <a:effectLst/>
                <a:uLnTx/>
                <a:uFillTx/>
                <a:latin typeface="Arial" panose="020B0604020202020204" pitchFamily="34" charset="0"/>
                <a:ea typeface="맑은 고딕"/>
                <a:cs typeface="+mn-cs"/>
              </a:rPr>
              <a:t>JAY DESIGN</a:t>
            </a:r>
          </a:p>
        </p:txBody>
      </p:sp>
      <p:sp>
        <p:nvSpPr>
          <p:cNvPr id="2" name="슬라이드 번호 개체 틀 1"/>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53F7A83-B5B7-4266-8D27-EF99E7F4AEB0}" type="slidenum">
              <a:rPr kumimoji="0" lang="ko-KR" altLang="en-US" sz="1200" b="0" i="0" u="none" strike="noStrike" kern="1200" cap="none" spc="0" normalizeH="0" baseline="0" noProof="0" smtClean="0">
                <a:ln>
                  <a:noFill/>
                </a:ln>
                <a:solidFill>
                  <a:prstClr val="black">
                    <a:tint val="75000"/>
                  </a:prstClr>
                </a:solidFill>
                <a:effectLst/>
                <a:uLnTx/>
                <a:uFillTx/>
                <a:latin typeface="Arial"/>
                <a:ea typeface="맑은 고딕"/>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ko-KR" altLang="en-US" sz="1200" b="0" i="0" u="none" strike="noStrike" kern="1200" cap="none" spc="0" normalizeH="0" baseline="0" noProof="0">
              <a:ln>
                <a:noFill/>
              </a:ln>
              <a:solidFill>
                <a:prstClr val="black">
                  <a:tint val="75000"/>
                </a:prstClr>
              </a:solidFill>
              <a:effectLst/>
              <a:uLnTx/>
              <a:uFillTx/>
              <a:latin typeface="Arial"/>
              <a:ea typeface="맑은 고딕"/>
              <a:cs typeface="+mn-cs"/>
            </a:endParaRPr>
          </a:p>
        </p:txBody>
      </p:sp>
    </p:spTree>
    <p:extLst>
      <p:ext uri="{BB962C8B-B14F-4D97-AF65-F5344CB8AC3E}">
        <p14:creationId xmlns:p14="http://schemas.microsoft.com/office/powerpoint/2010/main" val="392608556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iming>
    <p:tnLst>
      <p:par>
        <p:cTn id="1" dur="indefinite" restart="never" nodeType="tmRoot"/>
      </p:par>
    </p:tnLst>
  </p:timing>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100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25.04.2021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520282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1" y="-206512"/>
            <a:ext cx="577851" cy="9233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ko-KR" sz="600" b="0" i="0" u="none" strike="noStrike" kern="1200" cap="none" spc="0" normalizeH="0" baseline="0" noProof="0" dirty="0">
                <a:ln>
                  <a:noFill/>
                </a:ln>
                <a:solidFill>
                  <a:srgbClr val="E6E6E6"/>
                </a:solidFill>
                <a:effectLst/>
                <a:uLnTx/>
                <a:uFillTx/>
                <a:latin typeface="Arial" panose="020B0604020202020204" pitchFamily="34" charset="0"/>
                <a:ea typeface="맑은 고딕"/>
                <a:cs typeface="+mn-cs"/>
              </a:rPr>
              <a:t>JAY DESIGN</a:t>
            </a:r>
          </a:p>
        </p:txBody>
      </p:sp>
      <p:sp>
        <p:nvSpPr>
          <p:cNvPr id="2" name="슬라이드 번호 개체 틀 1"/>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53F7A83-B5B7-4266-8D27-EF99E7F4AEB0}" type="slidenum">
              <a:rPr kumimoji="0" lang="ko-KR" altLang="en-US" sz="1200" b="0" i="0" u="none" strike="noStrike" kern="1200" cap="none" spc="0" normalizeH="0" baseline="0" noProof="0" smtClean="0">
                <a:ln>
                  <a:noFill/>
                </a:ln>
                <a:solidFill>
                  <a:prstClr val="black">
                    <a:tint val="75000"/>
                  </a:prstClr>
                </a:solidFill>
                <a:effectLst/>
                <a:uLnTx/>
                <a:uFillTx/>
                <a:latin typeface="Arial"/>
                <a:ea typeface="맑은 고딕"/>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ko-KR" altLang="en-US" sz="1200" b="0" i="0" u="none" strike="noStrike" kern="1200" cap="none" spc="0" normalizeH="0" baseline="0" noProof="0" dirty="0">
              <a:ln>
                <a:noFill/>
              </a:ln>
              <a:solidFill>
                <a:prstClr val="black">
                  <a:tint val="75000"/>
                </a:prstClr>
              </a:solidFill>
              <a:effectLst/>
              <a:uLnTx/>
              <a:uFillTx/>
              <a:latin typeface="Arial"/>
              <a:ea typeface="맑은 고딕"/>
              <a:cs typeface="+mn-cs"/>
            </a:endParaRPr>
          </a:p>
        </p:txBody>
      </p:sp>
    </p:spTree>
    <p:extLst>
      <p:ext uri="{BB962C8B-B14F-4D97-AF65-F5344CB8AC3E}">
        <p14:creationId xmlns:p14="http://schemas.microsoft.com/office/powerpoint/2010/main" val="80923595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1" y="-206512"/>
            <a:ext cx="577851" cy="9233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ko-KR" sz="600" b="0" i="0" u="none" strike="noStrike" kern="1200" cap="none" spc="0" normalizeH="0" baseline="0" noProof="0" dirty="0">
                <a:ln>
                  <a:noFill/>
                </a:ln>
                <a:solidFill>
                  <a:srgbClr val="E6E6E6"/>
                </a:solidFill>
                <a:effectLst/>
                <a:uLnTx/>
                <a:uFillTx/>
                <a:latin typeface="Arial" panose="020B0604020202020204" pitchFamily="34" charset="0"/>
                <a:ea typeface="맑은 고딕"/>
                <a:cs typeface="+mn-cs"/>
              </a:rPr>
              <a:t>JAY DESIGN</a:t>
            </a:r>
          </a:p>
        </p:txBody>
      </p:sp>
      <p:sp>
        <p:nvSpPr>
          <p:cNvPr id="2" name="슬라이드 번호 개체 틀 1"/>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53F7A83-B5B7-4266-8D27-EF99E7F4AEB0}" type="slidenum">
              <a:rPr kumimoji="0" lang="ko-KR" altLang="en-US" sz="1200" b="0" i="0" u="none" strike="noStrike" kern="1200" cap="none" spc="0" normalizeH="0" baseline="0" noProof="0" smtClean="0">
                <a:ln>
                  <a:noFill/>
                </a:ln>
                <a:solidFill>
                  <a:prstClr val="black">
                    <a:tint val="75000"/>
                  </a:prstClr>
                </a:solidFill>
                <a:effectLst/>
                <a:uLnTx/>
                <a:uFillTx/>
                <a:latin typeface="Arial"/>
                <a:ea typeface="맑은 고딕"/>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ko-KR" altLang="en-US" sz="1200" b="0" i="0" u="none" strike="noStrike" kern="1200" cap="none" spc="0" normalizeH="0" baseline="0" noProof="0" dirty="0">
              <a:ln>
                <a:noFill/>
              </a:ln>
              <a:solidFill>
                <a:prstClr val="black">
                  <a:tint val="75000"/>
                </a:prstClr>
              </a:solidFill>
              <a:effectLst/>
              <a:uLnTx/>
              <a:uFillTx/>
              <a:latin typeface="Arial"/>
              <a:ea typeface="맑은 고딕"/>
              <a:cs typeface="+mn-cs"/>
            </a:endParaRPr>
          </a:p>
        </p:txBody>
      </p:sp>
    </p:spTree>
    <p:extLst>
      <p:ext uri="{BB962C8B-B14F-4D97-AF65-F5344CB8AC3E}">
        <p14:creationId xmlns:p14="http://schemas.microsoft.com/office/powerpoint/2010/main" val="356971445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Permanent Marker"/>
              <a:buNone/>
              <a:defRPr sz="2800">
                <a:latin typeface="Permanent Marker"/>
                <a:ea typeface="Permanent Marker"/>
                <a:cs typeface="Permanent Marker"/>
                <a:sym typeface="Permanent Marker"/>
              </a:defRPr>
            </a:lvl1pPr>
            <a:lvl2pPr lvl="1">
              <a:spcBef>
                <a:spcPts val="0"/>
              </a:spcBef>
              <a:spcAft>
                <a:spcPts val="0"/>
              </a:spcAft>
              <a:buSzPts val="2800"/>
              <a:buNone/>
              <a:defRPr sz="2800"/>
            </a:lvl2pPr>
            <a:lvl3pPr lvl="2">
              <a:spcBef>
                <a:spcPts val="0"/>
              </a:spcBef>
              <a:spcAft>
                <a:spcPts val="0"/>
              </a:spcAft>
              <a:buSzPts val="2800"/>
              <a:buNone/>
              <a:defRPr sz="2800"/>
            </a:lvl3pPr>
            <a:lvl4pPr lvl="3">
              <a:spcBef>
                <a:spcPts val="0"/>
              </a:spcBef>
              <a:spcAft>
                <a:spcPts val="0"/>
              </a:spcAft>
              <a:buSzPts val="2800"/>
              <a:buNone/>
              <a:defRPr sz="2800"/>
            </a:lvl4pPr>
            <a:lvl5pPr lvl="4">
              <a:spcBef>
                <a:spcPts val="0"/>
              </a:spcBef>
              <a:spcAft>
                <a:spcPts val="0"/>
              </a:spcAft>
              <a:buSzPts val="2800"/>
              <a:buNone/>
              <a:defRPr sz="2800"/>
            </a:lvl5pPr>
            <a:lvl6pPr lvl="5">
              <a:spcBef>
                <a:spcPts val="0"/>
              </a:spcBef>
              <a:spcAft>
                <a:spcPts val="0"/>
              </a:spcAft>
              <a:buSzPts val="2800"/>
              <a:buNone/>
              <a:defRPr sz="2800"/>
            </a:lvl6pPr>
            <a:lvl7pPr lvl="6">
              <a:spcBef>
                <a:spcPts val="0"/>
              </a:spcBef>
              <a:spcAft>
                <a:spcPts val="0"/>
              </a:spcAft>
              <a:buSzPts val="2800"/>
              <a:buNone/>
              <a:defRPr sz="2800"/>
            </a:lvl7pPr>
            <a:lvl8pPr lvl="7">
              <a:spcBef>
                <a:spcPts val="0"/>
              </a:spcBef>
              <a:spcAft>
                <a:spcPts val="0"/>
              </a:spcAft>
              <a:buSzPts val="2800"/>
              <a:buNone/>
              <a:defRPr sz="2800"/>
            </a:lvl8pPr>
            <a:lvl9pPr lvl="8">
              <a:spcBef>
                <a:spcPts val="0"/>
              </a:spcBef>
              <a:spcAft>
                <a:spcPts val="0"/>
              </a:spcAft>
              <a:buSzPts val="2800"/>
              <a:buNone/>
              <a:defRPr sz="2800"/>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298450">
              <a:lnSpc>
                <a:spcPct val="115000"/>
              </a:lnSpc>
              <a:spcBef>
                <a:spcPts val="0"/>
              </a:spcBef>
              <a:spcAft>
                <a:spcPts val="0"/>
              </a:spcAft>
              <a:buSzPts val="1100"/>
              <a:buFont typeface="Comfortaa"/>
              <a:buChar char="●"/>
              <a:defRPr sz="1100">
                <a:latin typeface="Comfortaa"/>
                <a:ea typeface="Comfortaa"/>
                <a:cs typeface="Comfortaa"/>
                <a:sym typeface="Comfortaa"/>
              </a:defRPr>
            </a:lvl1pPr>
            <a:lvl2pPr marL="914400" lvl="1"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2pPr>
            <a:lvl3pPr marL="1371600" lvl="2"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3pPr>
            <a:lvl4pPr marL="1828800" lvl="3"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4pPr>
            <a:lvl5pPr marL="2286000" lvl="4"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5pPr>
            <a:lvl6pPr marL="2743200" lvl="5"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6pPr>
            <a:lvl7pPr marL="3200400" lvl="6"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7pPr>
            <a:lvl8pPr marL="3657600" lvl="7"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8pPr>
            <a:lvl9pPr marL="4114800" lvl="8" indent="-298450">
              <a:lnSpc>
                <a:spcPct val="115000"/>
              </a:lnSpc>
              <a:spcBef>
                <a:spcPts val="1600"/>
              </a:spcBef>
              <a:spcAft>
                <a:spcPts val="1600"/>
              </a:spcAft>
              <a:buSzPts val="1100"/>
              <a:buFont typeface="Comfortaa"/>
              <a:buChar char="■"/>
              <a:defRPr sz="1100">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203248596"/>
      </p:ext>
    </p:extLst>
  </p:cSld>
  <p:clrMap bg1="lt1" tx1="dk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0666591"/>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Lst>
  <p:txStyles>
    <p:titleStyle>
      <a:lvl1pPr algn="ctr" defTabSz="1219170" rtl="0" eaLnBrk="1" latinLnBrk="1"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84.xml"/><Relationship Id="rId4" Type="http://schemas.openxmlformats.org/officeDocument/2006/relationships/hyperlink" Target="https://wordwall.net/play/15187/910/742" TargetMode="Externa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2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5.xml"/><Relationship Id="rId1" Type="http://schemas.openxmlformats.org/officeDocument/2006/relationships/slideLayout" Target="../slideLayouts/slideLayout51.xml"/><Relationship Id="rId4" Type="http://schemas.openxmlformats.org/officeDocument/2006/relationships/audio" Target="../media/audio1.wav"/></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6.xml"/><Relationship Id="rId1" Type="http://schemas.openxmlformats.org/officeDocument/2006/relationships/slideLayout" Target="../slideLayouts/slideLayout62.xml"/><Relationship Id="rId4" Type="http://schemas.openxmlformats.org/officeDocument/2006/relationships/audio" Target="../media/audio1.wav"/></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17.xml"/><Relationship Id="rId7" Type="http://schemas.openxmlformats.org/officeDocument/2006/relationships/hyperlink" Target="https://www.facebook.com/groups/144669549475946" TargetMode="External"/><Relationship Id="rId2" Type="http://schemas.openxmlformats.org/officeDocument/2006/relationships/slideLayout" Target="../slideLayouts/slideLayout92.xml"/><Relationship Id="rId1" Type="http://schemas.openxmlformats.org/officeDocument/2006/relationships/tags" Target="../tags/tag2.xml"/><Relationship Id="rId6" Type="http://schemas.openxmlformats.org/officeDocument/2006/relationships/image" Target="../media/image16.png"/><Relationship Id="rId5" Type="http://schemas.openxmlformats.org/officeDocument/2006/relationships/hyperlink" Target="http://www.dindersimateryal.com/" TargetMode="External"/><Relationship Id="rId10" Type="http://schemas.openxmlformats.org/officeDocument/2006/relationships/hyperlink" Target="https://www.dindersimateryal.com/?SyfNmb=4&amp;pt=G%C3%96R%C3%9C%C5%9E%20VE%20%C3%96NER%C4%B0" TargetMode="External"/><Relationship Id="rId4" Type="http://schemas.openxmlformats.org/officeDocument/2006/relationships/image" Target="../media/image15.jp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9.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up 60"/>
          <p:cNvGrpSpPr/>
          <p:nvPr/>
        </p:nvGrpSpPr>
        <p:grpSpPr>
          <a:xfrm>
            <a:off x="5141711" y="915715"/>
            <a:ext cx="6220833" cy="778171"/>
            <a:chOff x="4811927" y="1530312"/>
            <a:chExt cx="6220833" cy="778171"/>
          </a:xfrm>
        </p:grpSpPr>
        <p:sp>
          <p:nvSpPr>
            <p:cNvPr id="28" name="Google Shape;2538;p42"/>
            <p:cNvSpPr/>
            <p:nvPr/>
          </p:nvSpPr>
          <p:spPr>
            <a:xfrm>
              <a:off x="5023489" y="1564481"/>
              <a:ext cx="6009271" cy="709832"/>
            </a:xfrm>
            <a:custGeom>
              <a:avLst/>
              <a:gdLst/>
              <a:ahLst/>
              <a:cxnLst/>
              <a:rect l="l" t="t" r="r" b="b"/>
              <a:pathLst>
                <a:path w="102014" h="26469" extrusionOk="0">
                  <a:moveTo>
                    <a:pt x="3311" y="1"/>
                  </a:moveTo>
                  <a:cubicBezTo>
                    <a:pt x="1477" y="1"/>
                    <a:pt x="1" y="1489"/>
                    <a:pt x="1" y="3311"/>
                  </a:cubicBezTo>
                  <a:lnTo>
                    <a:pt x="1" y="23159"/>
                  </a:lnTo>
                  <a:cubicBezTo>
                    <a:pt x="1" y="24980"/>
                    <a:pt x="1477" y="26469"/>
                    <a:pt x="3311" y="26469"/>
                  </a:cubicBezTo>
                  <a:lnTo>
                    <a:pt x="91000" y="26469"/>
                  </a:lnTo>
                  <a:cubicBezTo>
                    <a:pt x="92036" y="26469"/>
                    <a:pt x="93012" y="25980"/>
                    <a:pt x="93643" y="25147"/>
                  </a:cubicBezTo>
                  <a:lnTo>
                    <a:pt x="101132" y="15229"/>
                  </a:lnTo>
                  <a:cubicBezTo>
                    <a:pt x="102013" y="14050"/>
                    <a:pt x="102013" y="12419"/>
                    <a:pt x="101132" y="11240"/>
                  </a:cubicBezTo>
                  <a:lnTo>
                    <a:pt x="93643" y="1323"/>
                  </a:lnTo>
                  <a:cubicBezTo>
                    <a:pt x="93012" y="489"/>
                    <a:pt x="92036" y="1"/>
                    <a:pt x="91000" y="1"/>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539;p42"/>
            <p:cNvSpPr/>
            <p:nvPr/>
          </p:nvSpPr>
          <p:spPr>
            <a:xfrm>
              <a:off x="4811927" y="1530312"/>
              <a:ext cx="809384" cy="778171"/>
            </a:xfrm>
            <a:custGeom>
              <a:avLst/>
              <a:gdLst/>
              <a:ahLst/>
              <a:cxnLst/>
              <a:rect l="l" t="t" r="r" b="b"/>
              <a:pathLst>
                <a:path w="13967" h="13967" extrusionOk="0">
                  <a:moveTo>
                    <a:pt x="6989" y="0"/>
                  </a:moveTo>
                  <a:cubicBezTo>
                    <a:pt x="3132" y="0"/>
                    <a:pt x="0" y="3120"/>
                    <a:pt x="0" y="6977"/>
                  </a:cubicBezTo>
                  <a:cubicBezTo>
                    <a:pt x="0" y="10835"/>
                    <a:pt x="3132" y="13966"/>
                    <a:pt x="6989" y="13966"/>
                  </a:cubicBezTo>
                  <a:cubicBezTo>
                    <a:pt x="10847" y="13966"/>
                    <a:pt x="13966" y="10835"/>
                    <a:pt x="13966" y="6977"/>
                  </a:cubicBezTo>
                  <a:cubicBezTo>
                    <a:pt x="13966" y="3120"/>
                    <a:pt x="10847" y="0"/>
                    <a:pt x="6989" y="0"/>
                  </a:cubicBezTo>
                  <a:close/>
                </a:path>
              </a:pathLst>
            </a:custGeom>
            <a:solidFill>
              <a:srgbClr val="FFFFFF"/>
            </a:solidFill>
            <a:ln>
              <a:solidFill>
                <a:srgbClr val="61D8C4"/>
              </a:solid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tr-TR" sz="4800" i="0" u="none" strike="noStrike" kern="0" cap="none" spc="0" normalizeH="0" baseline="0" noProof="0" dirty="0" smtClean="0">
                  <a:ln>
                    <a:noFill/>
                  </a:ln>
                  <a:effectLst/>
                  <a:uLnTx/>
                  <a:uFillTx/>
                  <a:latin typeface="+mj-lt"/>
                  <a:ea typeface="Patrick Hand SC"/>
                  <a:cs typeface="Patrick Hand SC"/>
                  <a:sym typeface="Patrick Hand SC"/>
                </a:rPr>
                <a:t>1</a:t>
              </a:r>
              <a:endParaRPr kumimoji="0" sz="4800" i="0" u="none" strike="noStrike" kern="0" cap="none" spc="0" normalizeH="0" baseline="0" noProof="0" dirty="0">
                <a:ln>
                  <a:noFill/>
                </a:ln>
                <a:effectLst/>
                <a:uLnTx/>
                <a:uFillTx/>
                <a:latin typeface="+mj-lt"/>
                <a:ea typeface="Patrick Hand SC"/>
                <a:cs typeface="Patrick Hand SC"/>
                <a:sym typeface="Patrick Hand SC"/>
              </a:endParaRPr>
            </a:p>
          </p:txBody>
        </p:sp>
      </p:grpSp>
      <p:grpSp>
        <p:nvGrpSpPr>
          <p:cNvPr id="62" name="Grup 61"/>
          <p:cNvGrpSpPr/>
          <p:nvPr/>
        </p:nvGrpSpPr>
        <p:grpSpPr>
          <a:xfrm>
            <a:off x="5141711" y="2207367"/>
            <a:ext cx="6220833" cy="778171"/>
            <a:chOff x="4829416" y="2806975"/>
            <a:chExt cx="6220833" cy="778171"/>
          </a:xfrm>
        </p:grpSpPr>
        <p:sp>
          <p:nvSpPr>
            <p:cNvPr id="50" name="Google Shape;2538;p42"/>
            <p:cNvSpPr/>
            <p:nvPr/>
          </p:nvSpPr>
          <p:spPr>
            <a:xfrm>
              <a:off x="5040978" y="2841144"/>
              <a:ext cx="6009271" cy="709832"/>
            </a:xfrm>
            <a:custGeom>
              <a:avLst/>
              <a:gdLst/>
              <a:ahLst/>
              <a:cxnLst/>
              <a:rect l="l" t="t" r="r" b="b"/>
              <a:pathLst>
                <a:path w="102014" h="26469" extrusionOk="0">
                  <a:moveTo>
                    <a:pt x="3311" y="1"/>
                  </a:moveTo>
                  <a:cubicBezTo>
                    <a:pt x="1477" y="1"/>
                    <a:pt x="1" y="1489"/>
                    <a:pt x="1" y="3311"/>
                  </a:cubicBezTo>
                  <a:lnTo>
                    <a:pt x="1" y="23159"/>
                  </a:lnTo>
                  <a:cubicBezTo>
                    <a:pt x="1" y="24980"/>
                    <a:pt x="1477" y="26469"/>
                    <a:pt x="3311" y="26469"/>
                  </a:cubicBezTo>
                  <a:lnTo>
                    <a:pt x="91000" y="26469"/>
                  </a:lnTo>
                  <a:cubicBezTo>
                    <a:pt x="92036" y="26469"/>
                    <a:pt x="93012" y="25980"/>
                    <a:pt x="93643" y="25147"/>
                  </a:cubicBezTo>
                  <a:lnTo>
                    <a:pt x="101132" y="15229"/>
                  </a:lnTo>
                  <a:cubicBezTo>
                    <a:pt x="102013" y="14050"/>
                    <a:pt x="102013" y="12419"/>
                    <a:pt x="101132" y="11240"/>
                  </a:cubicBezTo>
                  <a:lnTo>
                    <a:pt x="93643" y="1323"/>
                  </a:lnTo>
                  <a:cubicBezTo>
                    <a:pt x="93012" y="489"/>
                    <a:pt x="92036" y="1"/>
                    <a:pt x="91000" y="1"/>
                  </a:cubicBezTo>
                  <a:close/>
                </a:path>
              </a:pathLst>
            </a:custGeom>
            <a:solidFill>
              <a:srgbClr val="98DAE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2539;p42"/>
            <p:cNvSpPr/>
            <p:nvPr/>
          </p:nvSpPr>
          <p:spPr>
            <a:xfrm>
              <a:off x="4829416" y="2806975"/>
              <a:ext cx="809384" cy="778171"/>
            </a:xfrm>
            <a:custGeom>
              <a:avLst/>
              <a:gdLst/>
              <a:ahLst/>
              <a:cxnLst/>
              <a:rect l="l" t="t" r="r" b="b"/>
              <a:pathLst>
                <a:path w="13967" h="13967" extrusionOk="0">
                  <a:moveTo>
                    <a:pt x="6989" y="0"/>
                  </a:moveTo>
                  <a:cubicBezTo>
                    <a:pt x="3132" y="0"/>
                    <a:pt x="0" y="3120"/>
                    <a:pt x="0" y="6977"/>
                  </a:cubicBezTo>
                  <a:cubicBezTo>
                    <a:pt x="0" y="10835"/>
                    <a:pt x="3132" y="13966"/>
                    <a:pt x="6989" y="13966"/>
                  </a:cubicBezTo>
                  <a:cubicBezTo>
                    <a:pt x="10847" y="13966"/>
                    <a:pt x="13966" y="10835"/>
                    <a:pt x="13966" y="6977"/>
                  </a:cubicBezTo>
                  <a:cubicBezTo>
                    <a:pt x="13966" y="3120"/>
                    <a:pt x="10847" y="0"/>
                    <a:pt x="6989" y="0"/>
                  </a:cubicBezTo>
                  <a:close/>
                </a:path>
              </a:pathLst>
            </a:custGeom>
            <a:solidFill>
              <a:srgbClr val="FFFFFF"/>
            </a:solidFill>
            <a:ln>
              <a:solidFill>
                <a:srgbClr val="98DAED"/>
              </a:solid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tr-TR" sz="4800" i="0" u="none" strike="noStrike" kern="0" cap="none" spc="0" normalizeH="0" baseline="0" noProof="0" dirty="0" smtClean="0">
                  <a:ln>
                    <a:noFill/>
                  </a:ln>
                  <a:effectLst/>
                  <a:uLnTx/>
                  <a:uFillTx/>
                  <a:latin typeface="+mj-lt"/>
                  <a:ea typeface="Patrick Hand SC"/>
                  <a:cs typeface="Patrick Hand SC"/>
                  <a:sym typeface="Patrick Hand SC"/>
                </a:rPr>
                <a:t>2</a:t>
              </a:r>
              <a:endParaRPr kumimoji="0" sz="4800" i="0" u="none" strike="noStrike" kern="0" cap="none" spc="0" normalizeH="0" baseline="0" noProof="0" dirty="0">
                <a:ln>
                  <a:noFill/>
                </a:ln>
                <a:effectLst/>
                <a:uLnTx/>
                <a:uFillTx/>
                <a:latin typeface="+mj-lt"/>
                <a:ea typeface="Patrick Hand SC"/>
                <a:cs typeface="Patrick Hand SC"/>
                <a:sym typeface="Patrick Hand SC"/>
              </a:endParaRPr>
            </a:p>
          </p:txBody>
        </p:sp>
      </p:grpSp>
      <p:grpSp>
        <p:nvGrpSpPr>
          <p:cNvPr id="63" name="Grup 62"/>
          <p:cNvGrpSpPr/>
          <p:nvPr/>
        </p:nvGrpSpPr>
        <p:grpSpPr>
          <a:xfrm>
            <a:off x="5141711" y="3499019"/>
            <a:ext cx="6220833" cy="778171"/>
            <a:chOff x="4861895" y="4083637"/>
            <a:chExt cx="6220833" cy="778171"/>
          </a:xfrm>
        </p:grpSpPr>
        <p:sp>
          <p:nvSpPr>
            <p:cNvPr id="52" name="Google Shape;2538;p42"/>
            <p:cNvSpPr/>
            <p:nvPr/>
          </p:nvSpPr>
          <p:spPr>
            <a:xfrm>
              <a:off x="5073457" y="4117806"/>
              <a:ext cx="6009271" cy="709832"/>
            </a:xfrm>
            <a:custGeom>
              <a:avLst/>
              <a:gdLst/>
              <a:ahLst/>
              <a:cxnLst/>
              <a:rect l="l" t="t" r="r" b="b"/>
              <a:pathLst>
                <a:path w="102014" h="26469" extrusionOk="0">
                  <a:moveTo>
                    <a:pt x="3311" y="1"/>
                  </a:moveTo>
                  <a:cubicBezTo>
                    <a:pt x="1477" y="1"/>
                    <a:pt x="1" y="1489"/>
                    <a:pt x="1" y="3311"/>
                  </a:cubicBezTo>
                  <a:lnTo>
                    <a:pt x="1" y="23159"/>
                  </a:lnTo>
                  <a:cubicBezTo>
                    <a:pt x="1" y="24980"/>
                    <a:pt x="1477" y="26469"/>
                    <a:pt x="3311" y="26469"/>
                  </a:cubicBezTo>
                  <a:lnTo>
                    <a:pt x="91000" y="26469"/>
                  </a:lnTo>
                  <a:cubicBezTo>
                    <a:pt x="92036" y="26469"/>
                    <a:pt x="93012" y="25980"/>
                    <a:pt x="93643" y="25147"/>
                  </a:cubicBezTo>
                  <a:lnTo>
                    <a:pt x="101132" y="15229"/>
                  </a:lnTo>
                  <a:cubicBezTo>
                    <a:pt x="102013" y="14050"/>
                    <a:pt x="102013" y="12419"/>
                    <a:pt x="101132" y="11240"/>
                  </a:cubicBezTo>
                  <a:lnTo>
                    <a:pt x="93643" y="1323"/>
                  </a:lnTo>
                  <a:cubicBezTo>
                    <a:pt x="93012" y="489"/>
                    <a:pt x="92036" y="1"/>
                    <a:pt x="91000" y="1"/>
                  </a:cubicBezTo>
                  <a:close/>
                </a:path>
              </a:pathLst>
            </a:custGeom>
            <a:solidFill>
              <a:srgbClr val="FFB7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2539;p42"/>
            <p:cNvSpPr/>
            <p:nvPr/>
          </p:nvSpPr>
          <p:spPr>
            <a:xfrm>
              <a:off x="4861895" y="4083637"/>
              <a:ext cx="809384" cy="778171"/>
            </a:xfrm>
            <a:custGeom>
              <a:avLst/>
              <a:gdLst/>
              <a:ahLst/>
              <a:cxnLst/>
              <a:rect l="l" t="t" r="r" b="b"/>
              <a:pathLst>
                <a:path w="13967" h="13967" extrusionOk="0">
                  <a:moveTo>
                    <a:pt x="6989" y="0"/>
                  </a:moveTo>
                  <a:cubicBezTo>
                    <a:pt x="3132" y="0"/>
                    <a:pt x="0" y="3120"/>
                    <a:pt x="0" y="6977"/>
                  </a:cubicBezTo>
                  <a:cubicBezTo>
                    <a:pt x="0" y="10835"/>
                    <a:pt x="3132" y="13966"/>
                    <a:pt x="6989" y="13966"/>
                  </a:cubicBezTo>
                  <a:cubicBezTo>
                    <a:pt x="10847" y="13966"/>
                    <a:pt x="13966" y="10835"/>
                    <a:pt x="13966" y="6977"/>
                  </a:cubicBezTo>
                  <a:cubicBezTo>
                    <a:pt x="13966" y="3120"/>
                    <a:pt x="10847" y="0"/>
                    <a:pt x="6989" y="0"/>
                  </a:cubicBezTo>
                  <a:close/>
                </a:path>
              </a:pathLst>
            </a:custGeom>
            <a:solidFill>
              <a:srgbClr val="FFFFFF"/>
            </a:solidFill>
            <a:ln>
              <a:solidFill>
                <a:srgbClr val="FFB757"/>
              </a:solid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tr-TR" sz="4800" i="0" u="none" strike="noStrike" kern="0" cap="none" spc="0" normalizeH="0" baseline="0" noProof="0" dirty="0" smtClean="0">
                  <a:ln>
                    <a:noFill/>
                  </a:ln>
                  <a:effectLst/>
                  <a:uLnTx/>
                  <a:uFillTx/>
                  <a:latin typeface="+mj-lt"/>
                  <a:ea typeface="Patrick Hand SC"/>
                  <a:cs typeface="Patrick Hand SC"/>
                  <a:sym typeface="Patrick Hand SC"/>
                </a:rPr>
                <a:t>3</a:t>
              </a:r>
              <a:endParaRPr kumimoji="0" sz="4800" i="0" u="none" strike="noStrike" kern="0" cap="none" spc="0" normalizeH="0" baseline="0" noProof="0" dirty="0">
                <a:ln>
                  <a:noFill/>
                </a:ln>
                <a:effectLst/>
                <a:uLnTx/>
                <a:uFillTx/>
                <a:latin typeface="+mj-lt"/>
                <a:ea typeface="Patrick Hand SC"/>
                <a:cs typeface="Patrick Hand SC"/>
                <a:sym typeface="Patrick Hand SC"/>
              </a:endParaRPr>
            </a:p>
          </p:txBody>
        </p:sp>
      </p:grpSp>
      <p:grpSp>
        <p:nvGrpSpPr>
          <p:cNvPr id="64" name="Grup 63"/>
          <p:cNvGrpSpPr/>
          <p:nvPr/>
        </p:nvGrpSpPr>
        <p:grpSpPr>
          <a:xfrm>
            <a:off x="5141711" y="4790672"/>
            <a:ext cx="6265803" cy="778171"/>
            <a:chOff x="4909364" y="5405269"/>
            <a:chExt cx="6265803" cy="778171"/>
          </a:xfrm>
        </p:grpSpPr>
        <p:sp>
          <p:nvSpPr>
            <p:cNvPr id="54" name="Google Shape;2538;p42"/>
            <p:cNvSpPr/>
            <p:nvPr/>
          </p:nvSpPr>
          <p:spPr>
            <a:xfrm>
              <a:off x="5165896" y="5439438"/>
              <a:ext cx="6009271" cy="709832"/>
            </a:xfrm>
            <a:custGeom>
              <a:avLst/>
              <a:gdLst/>
              <a:ahLst/>
              <a:cxnLst/>
              <a:rect l="l" t="t" r="r" b="b"/>
              <a:pathLst>
                <a:path w="102014" h="26469" extrusionOk="0">
                  <a:moveTo>
                    <a:pt x="3311" y="1"/>
                  </a:moveTo>
                  <a:cubicBezTo>
                    <a:pt x="1477" y="1"/>
                    <a:pt x="1" y="1489"/>
                    <a:pt x="1" y="3311"/>
                  </a:cubicBezTo>
                  <a:lnTo>
                    <a:pt x="1" y="23159"/>
                  </a:lnTo>
                  <a:cubicBezTo>
                    <a:pt x="1" y="24980"/>
                    <a:pt x="1477" y="26469"/>
                    <a:pt x="3311" y="26469"/>
                  </a:cubicBezTo>
                  <a:lnTo>
                    <a:pt x="91000" y="26469"/>
                  </a:lnTo>
                  <a:cubicBezTo>
                    <a:pt x="92036" y="26469"/>
                    <a:pt x="93012" y="25980"/>
                    <a:pt x="93643" y="25147"/>
                  </a:cubicBezTo>
                  <a:lnTo>
                    <a:pt x="101132" y="15229"/>
                  </a:lnTo>
                  <a:cubicBezTo>
                    <a:pt x="102013" y="14050"/>
                    <a:pt x="102013" y="12419"/>
                    <a:pt x="101132" y="11240"/>
                  </a:cubicBezTo>
                  <a:lnTo>
                    <a:pt x="93643" y="1323"/>
                  </a:lnTo>
                  <a:cubicBezTo>
                    <a:pt x="93012" y="489"/>
                    <a:pt x="92036" y="1"/>
                    <a:pt x="91000" y="1"/>
                  </a:cubicBezTo>
                  <a:close/>
                </a:path>
              </a:pathLst>
            </a:custGeom>
            <a:solidFill>
              <a:srgbClr val="F27F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2539;p42"/>
            <p:cNvSpPr/>
            <p:nvPr/>
          </p:nvSpPr>
          <p:spPr>
            <a:xfrm>
              <a:off x="4909364" y="5405269"/>
              <a:ext cx="809384" cy="778171"/>
            </a:xfrm>
            <a:custGeom>
              <a:avLst/>
              <a:gdLst/>
              <a:ahLst/>
              <a:cxnLst/>
              <a:rect l="l" t="t" r="r" b="b"/>
              <a:pathLst>
                <a:path w="13967" h="13967" extrusionOk="0">
                  <a:moveTo>
                    <a:pt x="6989" y="0"/>
                  </a:moveTo>
                  <a:cubicBezTo>
                    <a:pt x="3132" y="0"/>
                    <a:pt x="0" y="3120"/>
                    <a:pt x="0" y="6977"/>
                  </a:cubicBezTo>
                  <a:cubicBezTo>
                    <a:pt x="0" y="10835"/>
                    <a:pt x="3132" y="13966"/>
                    <a:pt x="6989" y="13966"/>
                  </a:cubicBezTo>
                  <a:cubicBezTo>
                    <a:pt x="10847" y="13966"/>
                    <a:pt x="13966" y="10835"/>
                    <a:pt x="13966" y="6977"/>
                  </a:cubicBezTo>
                  <a:cubicBezTo>
                    <a:pt x="13966" y="3120"/>
                    <a:pt x="10847" y="0"/>
                    <a:pt x="6989" y="0"/>
                  </a:cubicBezTo>
                  <a:close/>
                </a:path>
              </a:pathLst>
            </a:custGeom>
            <a:solidFill>
              <a:srgbClr val="FFFFFF"/>
            </a:solidFill>
            <a:ln>
              <a:solidFill>
                <a:srgbClr val="F27FB2"/>
              </a:solid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tr-TR" sz="4800" b="1" i="0" u="none" strike="noStrike" kern="0" cap="none" spc="0" normalizeH="0" baseline="0" noProof="0" dirty="0" smtClean="0">
                  <a:ln>
                    <a:noFill/>
                  </a:ln>
                  <a:effectLst/>
                  <a:uLnTx/>
                  <a:uFillTx/>
                  <a:latin typeface="+mj-lt"/>
                  <a:ea typeface="Patrick Hand SC"/>
                  <a:cs typeface="Patrick Hand SC"/>
                  <a:sym typeface="Patrick Hand SC"/>
                </a:rPr>
                <a:t>4</a:t>
              </a:r>
              <a:endParaRPr kumimoji="0" sz="4800" b="1" i="0" u="none" strike="noStrike" kern="0" cap="none" spc="0" normalizeH="0" baseline="0" noProof="0" dirty="0">
                <a:ln>
                  <a:noFill/>
                </a:ln>
                <a:effectLst/>
                <a:uLnTx/>
                <a:uFillTx/>
                <a:latin typeface="+mj-lt"/>
                <a:ea typeface="Patrick Hand SC"/>
                <a:cs typeface="Patrick Hand SC"/>
                <a:sym typeface="Patrick Hand SC"/>
              </a:endParaRPr>
            </a:p>
          </p:txBody>
        </p:sp>
      </p:grpSp>
      <p:sp>
        <p:nvSpPr>
          <p:cNvPr id="56" name="Dikdörtgen 55"/>
          <p:cNvSpPr/>
          <p:nvPr/>
        </p:nvSpPr>
        <p:spPr>
          <a:xfrm>
            <a:off x="1099371" y="2629738"/>
            <a:ext cx="3277756" cy="1318181"/>
          </a:xfrm>
          <a:prstGeom prst="rect">
            <a:avLst/>
          </a:prstGeom>
        </p:spPr>
        <p:txBody>
          <a:bodyPr wrap="square">
            <a:spAutoFit/>
          </a:bodyPr>
          <a:lstStyle/>
          <a:p>
            <a:pPr algn="ctr">
              <a:lnSpc>
                <a:spcPct val="150000"/>
              </a:lnSpc>
            </a:pPr>
            <a:r>
              <a:rPr lang="tr-TR" sz="2800" dirty="0" smtClean="0"/>
              <a:t>5. ÜNİTE: SAHABENİN FAZİLETİ</a:t>
            </a:r>
            <a:endParaRPr lang="tr-TR" sz="2800" dirty="0"/>
          </a:p>
        </p:txBody>
      </p:sp>
      <p:sp>
        <p:nvSpPr>
          <p:cNvPr id="57" name="Dikdörtgen 56"/>
          <p:cNvSpPr/>
          <p:nvPr/>
        </p:nvSpPr>
        <p:spPr>
          <a:xfrm>
            <a:off x="6175701" y="1025789"/>
            <a:ext cx="4205638" cy="584775"/>
          </a:xfrm>
          <a:prstGeom prst="rect">
            <a:avLst/>
          </a:prstGeom>
        </p:spPr>
        <p:txBody>
          <a:bodyPr wrap="none">
            <a:spAutoFit/>
          </a:bodyPr>
          <a:lstStyle/>
          <a:p>
            <a:r>
              <a:rPr lang="tr-TR" sz="3200" dirty="0" smtClean="0"/>
              <a:t>Ayetlerin Diliyle Sahabe</a:t>
            </a:r>
            <a:endParaRPr lang="tr-TR" sz="3200" dirty="0"/>
          </a:p>
        </p:txBody>
      </p:sp>
      <p:sp>
        <p:nvSpPr>
          <p:cNvPr id="58" name="Dikdörtgen 57"/>
          <p:cNvSpPr/>
          <p:nvPr/>
        </p:nvSpPr>
        <p:spPr>
          <a:xfrm>
            <a:off x="6175701" y="2329933"/>
            <a:ext cx="4288353" cy="584775"/>
          </a:xfrm>
          <a:prstGeom prst="rect">
            <a:avLst/>
          </a:prstGeom>
        </p:spPr>
        <p:txBody>
          <a:bodyPr wrap="none">
            <a:spAutoFit/>
          </a:bodyPr>
          <a:lstStyle/>
          <a:p>
            <a:r>
              <a:rPr lang="tr-TR" sz="3200" dirty="0" smtClean="0"/>
              <a:t>Hadislerin Diliyle Sahabe</a:t>
            </a:r>
            <a:endParaRPr lang="tr-TR" sz="3200" dirty="0"/>
          </a:p>
        </p:txBody>
      </p:sp>
      <p:sp>
        <p:nvSpPr>
          <p:cNvPr id="59" name="Dikdörtgen 58"/>
          <p:cNvSpPr/>
          <p:nvPr/>
        </p:nvSpPr>
        <p:spPr>
          <a:xfrm>
            <a:off x="6175701" y="3634077"/>
            <a:ext cx="2682145" cy="584775"/>
          </a:xfrm>
          <a:prstGeom prst="rect">
            <a:avLst/>
          </a:prstGeom>
        </p:spPr>
        <p:txBody>
          <a:bodyPr wrap="none">
            <a:spAutoFit/>
          </a:bodyPr>
          <a:lstStyle/>
          <a:p>
            <a:r>
              <a:rPr lang="tr-TR" sz="3200" dirty="0"/>
              <a:t>Genç </a:t>
            </a:r>
            <a:r>
              <a:rPr lang="tr-TR" sz="3200" dirty="0" smtClean="0"/>
              <a:t>Sahabiler</a:t>
            </a:r>
            <a:endParaRPr lang="tr-TR" sz="3200" dirty="0"/>
          </a:p>
        </p:txBody>
      </p:sp>
      <p:sp>
        <p:nvSpPr>
          <p:cNvPr id="60" name="Dikdörtgen 59"/>
          <p:cNvSpPr/>
          <p:nvPr/>
        </p:nvSpPr>
        <p:spPr>
          <a:xfrm>
            <a:off x="6175701" y="4938222"/>
            <a:ext cx="3959161" cy="584775"/>
          </a:xfrm>
          <a:prstGeom prst="rect">
            <a:avLst/>
          </a:prstGeom>
        </p:spPr>
        <p:txBody>
          <a:bodyPr wrap="none">
            <a:spAutoFit/>
          </a:bodyPr>
          <a:lstStyle/>
          <a:p>
            <a:r>
              <a:rPr lang="tr-TR" sz="3200" dirty="0" smtClean="0"/>
              <a:t>Bir Hadis Öğreniyorum</a:t>
            </a:r>
            <a:endParaRPr lang="tr-TR" sz="3200" dirty="0"/>
          </a:p>
        </p:txBody>
      </p:sp>
    </p:spTree>
    <p:extLst>
      <p:ext uri="{BB962C8B-B14F-4D97-AF65-F5344CB8AC3E}">
        <p14:creationId xmlns:p14="http://schemas.microsoft.com/office/powerpoint/2010/main" val="40934541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3">
            <a:extLst>
              <a:ext uri="{FF2B5EF4-FFF2-40B4-BE49-F238E27FC236}">
                <a16:creationId xmlns:a16="http://schemas.microsoft.com/office/drawing/2014/main" id="{760C2856-9906-4C58-8496-6007B5B28917}"/>
              </a:ext>
            </a:extLst>
          </p:cNvPr>
          <p:cNvSpPr/>
          <p:nvPr/>
        </p:nvSpPr>
        <p:spPr>
          <a:xfrm>
            <a:off x="0" y="2851434"/>
            <a:ext cx="3420662" cy="2806700"/>
          </a:xfrm>
          <a:custGeom>
            <a:avLst/>
            <a:gdLst>
              <a:gd name="connsiteX0" fmla="*/ 590550 w 742949"/>
              <a:gd name="connsiteY0" fmla="*/ 95250 h 609600"/>
              <a:gd name="connsiteX1" fmla="*/ 742950 w 742949"/>
              <a:gd name="connsiteY1" fmla="*/ 95250 h 609600"/>
              <a:gd name="connsiteX2" fmla="*/ 742950 w 742949"/>
              <a:gd name="connsiteY2" fmla="*/ 0 h 609600"/>
              <a:gd name="connsiteX3" fmla="*/ 495300 w 742949"/>
              <a:gd name="connsiteY3" fmla="*/ 0 h 609600"/>
              <a:gd name="connsiteX4" fmla="*/ 495300 w 742949"/>
              <a:gd name="connsiteY4" fmla="*/ 171450 h 609600"/>
              <a:gd name="connsiteX5" fmla="*/ 323850 w 742949"/>
              <a:gd name="connsiteY5" fmla="*/ 171450 h 609600"/>
              <a:gd name="connsiteX6" fmla="*/ 323850 w 742949"/>
              <a:gd name="connsiteY6" fmla="*/ 342900 h 609600"/>
              <a:gd name="connsiteX7" fmla="*/ 152400 w 742949"/>
              <a:gd name="connsiteY7" fmla="*/ 342900 h 609600"/>
              <a:gd name="connsiteX8" fmla="*/ 152400 w 742949"/>
              <a:gd name="connsiteY8" fmla="*/ 514350 h 609600"/>
              <a:gd name="connsiteX9" fmla="*/ 0 w 742949"/>
              <a:gd name="connsiteY9" fmla="*/ 514350 h 609600"/>
              <a:gd name="connsiteX10" fmla="*/ 0 w 742949"/>
              <a:gd name="connsiteY10" fmla="*/ 609600 h 609600"/>
              <a:gd name="connsiteX11" fmla="*/ 247650 w 742949"/>
              <a:gd name="connsiteY11" fmla="*/ 609600 h 609600"/>
              <a:gd name="connsiteX12" fmla="*/ 247650 w 742949"/>
              <a:gd name="connsiteY12" fmla="*/ 438150 h 609600"/>
              <a:gd name="connsiteX13" fmla="*/ 419100 w 742949"/>
              <a:gd name="connsiteY13" fmla="*/ 438150 h 609600"/>
              <a:gd name="connsiteX14" fmla="*/ 419100 w 742949"/>
              <a:gd name="connsiteY14" fmla="*/ 266700 h 609600"/>
              <a:gd name="connsiteX15" fmla="*/ 590550 w 742949"/>
              <a:gd name="connsiteY15" fmla="*/ 266700 h 609600"/>
              <a:gd name="connsiteX16" fmla="*/ 590550 w 742949"/>
              <a:gd name="connsiteY16" fmla="*/ 9525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2949" h="609600">
                <a:moveTo>
                  <a:pt x="590550" y="95250"/>
                </a:moveTo>
                <a:lnTo>
                  <a:pt x="742950" y="95250"/>
                </a:lnTo>
                <a:lnTo>
                  <a:pt x="742950" y="0"/>
                </a:lnTo>
                <a:lnTo>
                  <a:pt x="495300" y="0"/>
                </a:lnTo>
                <a:lnTo>
                  <a:pt x="495300" y="171450"/>
                </a:lnTo>
                <a:lnTo>
                  <a:pt x="323850" y="171450"/>
                </a:lnTo>
                <a:lnTo>
                  <a:pt x="323850" y="342900"/>
                </a:lnTo>
                <a:lnTo>
                  <a:pt x="152400" y="342900"/>
                </a:lnTo>
                <a:lnTo>
                  <a:pt x="152400" y="514350"/>
                </a:lnTo>
                <a:lnTo>
                  <a:pt x="0" y="514350"/>
                </a:lnTo>
                <a:lnTo>
                  <a:pt x="0" y="609600"/>
                </a:lnTo>
                <a:lnTo>
                  <a:pt x="247650" y="609600"/>
                </a:lnTo>
                <a:lnTo>
                  <a:pt x="247650" y="438150"/>
                </a:lnTo>
                <a:lnTo>
                  <a:pt x="419100" y="438150"/>
                </a:lnTo>
                <a:lnTo>
                  <a:pt x="419100" y="266700"/>
                </a:lnTo>
                <a:lnTo>
                  <a:pt x="590550" y="266700"/>
                </a:lnTo>
                <a:lnTo>
                  <a:pt x="590550" y="95250"/>
                </a:ln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1" name="Freeform: Shape 4">
            <a:extLst>
              <a:ext uri="{FF2B5EF4-FFF2-40B4-BE49-F238E27FC236}">
                <a16:creationId xmlns:a16="http://schemas.microsoft.com/office/drawing/2014/main" id="{93ABE899-AD07-4F6C-A25A-6A493F1778CA}"/>
              </a:ext>
            </a:extLst>
          </p:cNvPr>
          <p:cNvSpPr/>
          <p:nvPr/>
        </p:nvSpPr>
        <p:spPr>
          <a:xfrm>
            <a:off x="3583736" y="2851434"/>
            <a:ext cx="440011" cy="438547"/>
          </a:xfrm>
          <a:custGeom>
            <a:avLst/>
            <a:gdLst>
              <a:gd name="connsiteX0" fmla="*/ 0 w 95568"/>
              <a:gd name="connsiteY0" fmla="*/ 0 h 95250"/>
              <a:gd name="connsiteX1" fmla="*/ 95568 w 95568"/>
              <a:gd name="connsiteY1" fmla="*/ 0 h 95250"/>
              <a:gd name="connsiteX2" fmla="*/ 95568 w 95568"/>
              <a:gd name="connsiteY2" fmla="*/ 95250 h 95250"/>
              <a:gd name="connsiteX3" fmla="*/ 0 w 95568"/>
              <a:gd name="connsiteY3" fmla="*/ 95250 h 95250"/>
            </a:gdLst>
            <a:ahLst/>
            <a:cxnLst>
              <a:cxn ang="0">
                <a:pos x="connsiteX0" y="connsiteY0"/>
              </a:cxn>
              <a:cxn ang="0">
                <a:pos x="connsiteX1" y="connsiteY1"/>
              </a:cxn>
              <a:cxn ang="0">
                <a:pos x="connsiteX2" y="connsiteY2"/>
              </a:cxn>
              <a:cxn ang="0">
                <a:pos x="connsiteX3" y="connsiteY3"/>
              </a:cxn>
            </a:cxnLst>
            <a:rect l="l" t="t" r="r" b="b"/>
            <a:pathLst>
              <a:path w="95568" h="95250">
                <a:moveTo>
                  <a:pt x="0" y="0"/>
                </a:moveTo>
                <a:lnTo>
                  <a:pt x="95568" y="0"/>
                </a:lnTo>
                <a:lnTo>
                  <a:pt x="95568" y="95250"/>
                </a:lnTo>
                <a:lnTo>
                  <a:pt x="0" y="95250"/>
                </a:lnTo>
                <a:close/>
              </a:path>
            </a:pathLst>
          </a:custGeom>
          <a:solidFill>
            <a:schemeClr val="tx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2" name="Freeform: Shape 5">
            <a:extLst>
              <a:ext uri="{FF2B5EF4-FFF2-40B4-BE49-F238E27FC236}">
                <a16:creationId xmlns:a16="http://schemas.microsoft.com/office/drawing/2014/main" id="{493386D2-DE89-448E-9D14-B51916EFCF55}"/>
              </a:ext>
            </a:extLst>
          </p:cNvPr>
          <p:cNvSpPr/>
          <p:nvPr/>
        </p:nvSpPr>
        <p:spPr>
          <a:xfrm>
            <a:off x="307664" y="2703702"/>
            <a:ext cx="1287134" cy="1975338"/>
          </a:xfrm>
          <a:custGeom>
            <a:avLst/>
            <a:gdLst>
              <a:gd name="connsiteX0" fmla="*/ 386140 w 718233"/>
              <a:gd name="connsiteY0" fmla="*/ 230705 h 1102257"/>
              <a:gd name="connsiteX1" fmla="*/ 475859 w 718233"/>
              <a:gd name="connsiteY1" fmla="*/ 284536 h 1102257"/>
              <a:gd name="connsiteX2" fmla="*/ 551479 w 718233"/>
              <a:gd name="connsiteY2" fmla="*/ 458847 h 1102257"/>
              <a:gd name="connsiteX3" fmla="*/ 683493 w 718233"/>
              <a:gd name="connsiteY3" fmla="*/ 502424 h 1102257"/>
              <a:gd name="connsiteX4" fmla="*/ 715536 w 718233"/>
              <a:gd name="connsiteY4" fmla="*/ 567791 h 1102257"/>
              <a:gd name="connsiteX5" fmla="*/ 666831 w 718233"/>
              <a:gd name="connsiteY5" fmla="*/ 602397 h 1102257"/>
              <a:gd name="connsiteX6" fmla="*/ 650169 w 718233"/>
              <a:gd name="connsiteY6" fmla="*/ 599833 h 1102257"/>
              <a:gd name="connsiteX7" fmla="*/ 496366 w 718233"/>
              <a:gd name="connsiteY7" fmla="*/ 548565 h 1102257"/>
              <a:gd name="connsiteX8" fmla="*/ 465605 w 718233"/>
              <a:gd name="connsiteY8" fmla="*/ 520368 h 1102257"/>
              <a:gd name="connsiteX9" fmla="*/ 441253 w 718233"/>
              <a:gd name="connsiteY9" fmla="*/ 463973 h 1102257"/>
              <a:gd name="connsiteX10" fmla="*/ 410446 w 718233"/>
              <a:gd name="connsiteY10" fmla="*/ 618011 h 1102257"/>
              <a:gd name="connsiteX11" fmla="*/ 484006 w 718233"/>
              <a:gd name="connsiteY11" fmla="*/ 605662 h 1102257"/>
              <a:gd name="connsiteX12" fmla="*/ 541102 w 718233"/>
              <a:gd name="connsiteY12" fmla="*/ 641006 h 1102257"/>
              <a:gd name="connsiteX13" fmla="*/ 613606 w 718233"/>
              <a:gd name="connsiteY13" fmla="*/ 876643 h 1102257"/>
              <a:gd name="connsiteX14" fmla="*/ 600918 w 718233"/>
              <a:gd name="connsiteY14" fmla="*/ 927396 h 1102257"/>
              <a:gd name="connsiteX15" fmla="*/ 579167 w 718233"/>
              <a:gd name="connsiteY15" fmla="*/ 940084 h 1102257"/>
              <a:gd name="connsiteX16" fmla="*/ 514820 w 718233"/>
              <a:gd name="connsiteY16" fmla="*/ 906551 h 1102257"/>
              <a:gd name="connsiteX17" fmla="*/ 455004 w 718233"/>
              <a:gd name="connsiteY17" fmla="*/ 714417 h 1102257"/>
              <a:gd name="connsiteX18" fmla="*/ 301307 w 718233"/>
              <a:gd name="connsiteY18" fmla="*/ 739206 h 1102257"/>
              <a:gd name="connsiteX19" fmla="*/ 279759 w 718233"/>
              <a:gd name="connsiteY19" fmla="*/ 843355 h 1102257"/>
              <a:gd name="connsiteX20" fmla="*/ 269506 w 718233"/>
              <a:gd name="connsiteY20" fmla="*/ 865144 h 1102257"/>
              <a:gd name="connsiteX21" fmla="*/ 90069 w 718233"/>
              <a:gd name="connsiteY21" fmla="*/ 1083032 h 1102257"/>
              <a:gd name="connsiteX22" fmla="*/ 50336 w 718233"/>
              <a:gd name="connsiteY22" fmla="*/ 1102257 h 1102257"/>
              <a:gd name="connsiteX23" fmla="*/ 18294 w 718233"/>
              <a:gd name="connsiteY23" fmla="*/ 1090722 h 1102257"/>
              <a:gd name="connsiteX24" fmla="*/ 11885 w 718233"/>
              <a:gd name="connsiteY24" fmla="*/ 1018947 h 1102257"/>
              <a:gd name="connsiteX25" fmla="*/ 183632 w 718233"/>
              <a:gd name="connsiteY25" fmla="*/ 810031 h 1102257"/>
              <a:gd name="connsiteX26" fmla="*/ 272069 w 718233"/>
              <a:gd name="connsiteY26" fmla="*/ 378100 h 1102257"/>
              <a:gd name="connsiteX27" fmla="*/ 218238 w 718233"/>
              <a:gd name="connsiteY27" fmla="*/ 398607 h 1102257"/>
              <a:gd name="connsiteX28" fmla="*/ 165689 w 718233"/>
              <a:gd name="connsiteY28" fmla="*/ 531903 h 1102257"/>
              <a:gd name="connsiteX29" fmla="*/ 118266 w 718233"/>
              <a:gd name="connsiteY29" fmla="*/ 563946 h 1102257"/>
              <a:gd name="connsiteX30" fmla="*/ 99040 w 718233"/>
              <a:gd name="connsiteY30" fmla="*/ 560101 h 1102257"/>
              <a:gd name="connsiteX31" fmla="*/ 70843 w 718233"/>
              <a:gd name="connsiteY31" fmla="*/ 493452 h 1102257"/>
              <a:gd name="connsiteX32" fmla="*/ 134928 w 718233"/>
              <a:gd name="connsiteY32" fmla="*/ 339649 h 1102257"/>
              <a:gd name="connsiteX33" fmla="*/ 163125 w 718233"/>
              <a:gd name="connsiteY33" fmla="*/ 311452 h 1102257"/>
              <a:gd name="connsiteX34" fmla="*/ 342562 w 718233"/>
              <a:gd name="connsiteY34" fmla="*/ 240959 h 1102257"/>
              <a:gd name="connsiteX35" fmla="*/ 386140 w 718233"/>
              <a:gd name="connsiteY35" fmla="*/ 230705 h 1102257"/>
              <a:gd name="connsiteX36" fmla="*/ 423309 w 718233"/>
              <a:gd name="connsiteY36" fmla="*/ 0 h 1102257"/>
              <a:gd name="connsiteX37" fmla="*/ 525844 w 718233"/>
              <a:gd name="connsiteY37" fmla="*/ 102536 h 1102257"/>
              <a:gd name="connsiteX38" fmla="*/ 423309 w 718233"/>
              <a:gd name="connsiteY38" fmla="*/ 205071 h 1102257"/>
              <a:gd name="connsiteX39" fmla="*/ 320773 w 718233"/>
              <a:gd name="connsiteY39" fmla="*/ 102536 h 1102257"/>
              <a:gd name="connsiteX40" fmla="*/ 423309 w 718233"/>
              <a:gd name="connsiteY40" fmla="*/ 0 h 110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18233" h="1102257">
                <a:moveTo>
                  <a:pt x="386140" y="230705"/>
                </a:moveTo>
                <a:cubicBezTo>
                  <a:pt x="424591" y="230705"/>
                  <a:pt x="457915" y="252494"/>
                  <a:pt x="475859" y="284536"/>
                </a:cubicBezTo>
                <a:cubicBezTo>
                  <a:pt x="478422" y="289663"/>
                  <a:pt x="551479" y="458847"/>
                  <a:pt x="551479" y="458847"/>
                </a:cubicBezTo>
                <a:lnTo>
                  <a:pt x="683493" y="502424"/>
                </a:lnTo>
                <a:cubicBezTo>
                  <a:pt x="710409" y="511396"/>
                  <a:pt x="724507" y="540875"/>
                  <a:pt x="715536" y="567791"/>
                </a:cubicBezTo>
                <a:cubicBezTo>
                  <a:pt x="707845" y="588298"/>
                  <a:pt x="688620" y="602397"/>
                  <a:pt x="666831" y="602397"/>
                </a:cubicBezTo>
                <a:cubicBezTo>
                  <a:pt x="660423" y="602397"/>
                  <a:pt x="655296" y="601115"/>
                  <a:pt x="650169" y="599833"/>
                </a:cubicBezTo>
                <a:lnTo>
                  <a:pt x="496366" y="548565"/>
                </a:lnTo>
                <a:cubicBezTo>
                  <a:pt x="482267" y="543439"/>
                  <a:pt x="472014" y="533185"/>
                  <a:pt x="465605" y="520368"/>
                </a:cubicBezTo>
                <a:lnTo>
                  <a:pt x="441253" y="463973"/>
                </a:lnTo>
                <a:lnTo>
                  <a:pt x="410446" y="618011"/>
                </a:lnTo>
                <a:lnTo>
                  <a:pt x="484006" y="605662"/>
                </a:lnTo>
                <a:cubicBezTo>
                  <a:pt x="508475" y="601130"/>
                  <a:pt x="532945" y="616536"/>
                  <a:pt x="541102" y="641006"/>
                </a:cubicBezTo>
                <a:lnTo>
                  <a:pt x="613606" y="876643"/>
                </a:lnTo>
                <a:cubicBezTo>
                  <a:pt x="619043" y="894769"/>
                  <a:pt x="613606" y="914708"/>
                  <a:pt x="600918" y="927396"/>
                </a:cubicBezTo>
                <a:cubicBezTo>
                  <a:pt x="594574" y="933740"/>
                  <a:pt x="587323" y="937365"/>
                  <a:pt x="579167" y="940084"/>
                </a:cubicBezTo>
                <a:cubicBezTo>
                  <a:pt x="551978" y="949147"/>
                  <a:pt x="523883" y="933740"/>
                  <a:pt x="514820" y="906551"/>
                </a:cubicBezTo>
                <a:lnTo>
                  <a:pt x="455004" y="714417"/>
                </a:lnTo>
                <a:lnTo>
                  <a:pt x="301307" y="739206"/>
                </a:lnTo>
                <a:lnTo>
                  <a:pt x="279759" y="843355"/>
                </a:lnTo>
                <a:cubicBezTo>
                  <a:pt x="278478" y="851045"/>
                  <a:pt x="274633" y="858735"/>
                  <a:pt x="269506" y="865144"/>
                </a:cubicBezTo>
                <a:lnTo>
                  <a:pt x="90069" y="1083032"/>
                </a:lnTo>
                <a:cubicBezTo>
                  <a:pt x="79815" y="1095849"/>
                  <a:pt x="65716" y="1102257"/>
                  <a:pt x="50336" y="1102257"/>
                </a:cubicBezTo>
                <a:cubicBezTo>
                  <a:pt x="38801" y="1102257"/>
                  <a:pt x="27266" y="1098412"/>
                  <a:pt x="18294" y="1090722"/>
                </a:cubicBezTo>
                <a:cubicBezTo>
                  <a:pt x="-3495" y="1072778"/>
                  <a:pt x="-6059" y="1040736"/>
                  <a:pt x="11885" y="1018947"/>
                </a:cubicBezTo>
                <a:lnTo>
                  <a:pt x="183632" y="810031"/>
                </a:lnTo>
                <a:lnTo>
                  <a:pt x="272069" y="378100"/>
                </a:lnTo>
                <a:lnTo>
                  <a:pt x="218238" y="398607"/>
                </a:lnTo>
                <a:lnTo>
                  <a:pt x="165689" y="531903"/>
                </a:lnTo>
                <a:cubicBezTo>
                  <a:pt x="157998" y="552410"/>
                  <a:pt x="138773" y="563946"/>
                  <a:pt x="118266" y="563946"/>
                </a:cubicBezTo>
                <a:cubicBezTo>
                  <a:pt x="111857" y="563946"/>
                  <a:pt x="105449" y="562664"/>
                  <a:pt x="99040" y="560101"/>
                </a:cubicBezTo>
                <a:cubicBezTo>
                  <a:pt x="72125" y="549847"/>
                  <a:pt x="60590" y="519086"/>
                  <a:pt x="70843" y="493452"/>
                </a:cubicBezTo>
                <a:lnTo>
                  <a:pt x="134928" y="339649"/>
                </a:lnTo>
                <a:cubicBezTo>
                  <a:pt x="140055" y="326832"/>
                  <a:pt x="150308" y="316579"/>
                  <a:pt x="163125" y="311452"/>
                </a:cubicBezTo>
                <a:lnTo>
                  <a:pt x="342562" y="240959"/>
                </a:lnTo>
                <a:cubicBezTo>
                  <a:pt x="355379" y="234550"/>
                  <a:pt x="370760" y="230705"/>
                  <a:pt x="386140" y="230705"/>
                </a:cubicBezTo>
                <a:close/>
                <a:moveTo>
                  <a:pt x="423309" y="0"/>
                </a:moveTo>
                <a:cubicBezTo>
                  <a:pt x="479937" y="0"/>
                  <a:pt x="525844" y="45907"/>
                  <a:pt x="525844" y="102536"/>
                </a:cubicBezTo>
                <a:cubicBezTo>
                  <a:pt x="525844" y="159164"/>
                  <a:pt x="479937" y="205071"/>
                  <a:pt x="423309" y="205071"/>
                </a:cubicBezTo>
                <a:cubicBezTo>
                  <a:pt x="366680" y="205071"/>
                  <a:pt x="320773" y="159164"/>
                  <a:pt x="320773" y="102536"/>
                </a:cubicBezTo>
                <a:cubicBezTo>
                  <a:pt x="320773" y="45907"/>
                  <a:pt x="366680" y="0"/>
                  <a:pt x="423309" y="0"/>
                </a:cubicBezTo>
                <a:close/>
              </a:path>
            </a:pathLst>
          </a:custGeom>
          <a:solidFill>
            <a:schemeClr val="bg2">
              <a:lumMod val="75000"/>
            </a:schemeClr>
          </a:solidFill>
          <a:ln w="127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4" name="Graphic 9" descr="Trophy">
            <a:extLst>
              <a:ext uri="{FF2B5EF4-FFF2-40B4-BE49-F238E27FC236}">
                <a16:creationId xmlns:a16="http://schemas.microsoft.com/office/drawing/2014/main" id="{389DD2AD-B452-4159-9A61-E7AA39AD6375}"/>
              </a:ext>
            </a:extLst>
          </p:cNvPr>
          <p:cNvSpPr/>
          <p:nvPr/>
        </p:nvSpPr>
        <p:spPr>
          <a:xfrm>
            <a:off x="3184563" y="1324165"/>
            <a:ext cx="1190802" cy="1379537"/>
          </a:xfrm>
          <a:custGeom>
            <a:avLst/>
            <a:gdLst>
              <a:gd name="connsiteX0" fmla="*/ 977900 w 1190802"/>
              <a:gd name="connsiteY0" fmla="*/ 114676 h 1379537"/>
              <a:gd name="connsiteX1" fmla="*/ 977900 w 1190802"/>
              <a:gd name="connsiteY1" fmla="*/ 0 h 1379537"/>
              <a:gd name="connsiteX2" fmla="*/ 209550 w 1190802"/>
              <a:gd name="connsiteY2" fmla="*/ 0 h 1379537"/>
              <a:gd name="connsiteX3" fmla="*/ 209550 w 1190802"/>
              <a:gd name="connsiteY3" fmla="*/ 114676 h 1379537"/>
              <a:gd name="connsiteX4" fmla="*/ 0 w 1190802"/>
              <a:gd name="connsiteY4" fmla="*/ 114676 h 1379537"/>
              <a:gd name="connsiteX5" fmla="*/ 0 w 1190802"/>
              <a:gd name="connsiteY5" fmla="*/ 469165 h 1379537"/>
              <a:gd name="connsiteX6" fmla="*/ 96341 w 1190802"/>
              <a:gd name="connsiteY6" fmla="*/ 705956 h 1379537"/>
              <a:gd name="connsiteX7" fmla="*/ 470999 w 1190802"/>
              <a:gd name="connsiteY7" fmla="*/ 855051 h 1379537"/>
              <a:gd name="connsiteX8" fmla="*/ 485737 w 1190802"/>
              <a:gd name="connsiteY8" fmla="*/ 871658 h 1379537"/>
              <a:gd name="connsiteX9" fmla="*/ 522129 w 1190802"/>
              <a:gd name="connsiteY9" fmla="*/ 944005 h 1379537"/>
              <a:gd name="connsiteX10" fmla="*/ 523875 w 1190802"/>
              <a:gd name="connsiteY10" fmla="*/ 967737 h 1379537"/>
              <a:gd name="connsiteX11" fmla="*/ 523875 w 1190802"/>
              <a:gd name="connsiteY11" fmla="*/ 1169988 h 1379537"/>
              <a:gd name="connsiteX12" fmla="*/ 454025 w 1190802"/>
              <a:gd name="connsiteY12" fmla="*/ 1169988 h 1379537"/>
              <a:gd name="connsiteX13" fmla="*/ 366713 w 1190802"/>
              <a:gd name="connsiteY13" fmla="*/ 1257300 h 1379537"/>
              <a:gd name="connsiteX14" fmla="*/ 314325 w 1190802"/>
              <a:gd name="connsiteY14" fmla="*/ 1257300 h 1379537"/>
              <a:gd name="connsiteX15" fmla="*/ 227013 w 1190802"/>
              <a:gd name="connsiteY15" fmla="*/ 1344613 h 1379537"/>
              <a:gd name="connsiteX16" fmla="*/ 227013 w 1190802"/>
              <a:gd name="connsiteY16" fmla="*/ 1379538 h 1379537"/>
              <a:gd name="connsiteX17" fmla="*/ 960438 w 1190802"/>
              <a:gd name="connsiteY17" fmla="*/ 1379538 h 1379537"/>
              <a:gd name="connsiteX18" fmla="*/ 960438 w 1190802"/>
              <a:gd name="connsiteY18" fmla="*/ 1344613 h 1379537"/>
              <a:gd name="connsiteX19" fmla="*/ 873125 w 1190802"/>
              <a:gd name="connsiteY19" fmla="*/ 1257300 h 1379537"/>
              <a:gd name="connsiteX20" fmla="*/ 820738 w 1190802"/>
              <a:gd name="connsiteY20" fmla="*/ 1257300 h 1379537"/>
              <a:gd name="connsiteX21" fmla="*/ 733425 w 1190802"/>
              <a:gd name="connsiteY21" fmla="*/ 1169988 h 1379537"/>
              <a:gd name="connsiteX22" fmla="*/ 663575 w 1190802"/>
              <a:gd name="connsiteY22" fmla="*/ 1169988 h 1379537"/>
              <a:gd name="connsiteX23" fmla="*/ 663575 w 1190802"/>
              <a:gd name="connsiteY23" fmla="*/ 969483 h 1379537"/>
              <a:gd name="connsiteX24" fmla="*/ 667784 w 1190802"/>
              <a:gd name="connsiteY24" fmla="*/ 934209 h 1379537"/>
              <a:gd name="connsiteX25" fmla="*/ 700246 w 1190802"/>
              <a:gd name="connsiteY25" fmla="*/ 874732 h 1379537"/>
              <a:gd name="connsiteX26" fmla="*/ 717377 w 1190802"/>
              <a:gd name="connsiteY26" fmla="*/ 855086 h 1379537"/>
              <a:gd name="connsiteX27" fmla="*/ 1094567 w 1190802"/>
              <a:gd name="connsiteY27" fmla="*/ 705799 h 1379537"/>
              <a:gd name="connsiteX28" fmla="*/ 1190803 w 1190802"/>
              <a:gd name="connsiteY28" fmla="*/ 469113 h 1379537"/>
              <a:gd name="connsiteX29" fmla="*/ 1190803 w 1190802"/>
              <a:gd name="connsiteY29" fmla="*/ 114624 h 1379537"/>
              <a:gd name="connsiteX30" fmla="*/ 121574 w 1190802"/>
              <a:gd name="connsiteY30" fmla="*/ 681754 h 1379537"/>
              <a:gd name="connsiteX31" fmla="*/ 34925 w 1190802"/>
              <a:gd name="connsiteY31" fmla="*/ 469113 h 1379537"/>
              <a:gd name="connsiteX32" fmla="*/ 34925 w 1190802"/>
              <a:gd name="connsiteY32" fmla="*/ 149549 h 1379537"/>
              <a:gd name="connsiteX33" fmla="*/ 209550 w 1190802"/>
              <a:gd name="connsiteY33" fmla="*/ 149549 h 1379537"/>
              <a:gd name="connsiteX34" fmla="*/ 209550 w 1190802"/>
              <a:gd name="connsiteY34" fmla="*/ 445468 h 1379537"/>
              <a:gd name="connsiteX35" fmla="*/ 259231 w 1190802"/>
              <a:gd name="connsiteY35" fmla="*/ 620460 h 1379537"/>
              <a:gd name="connsiteX36" fmla="*/ 259615 w 1190802"/>
              <a:gd name="connsiteY36" fmla="*/ 620233 h 1379537"/>
              <a:gd name="connsiteX37" fmla="*/ 301158 w 1190802"/>
              <a:gd name="connsiteY37" fmla="*/ 675257 h 1379537"/>
              <a:gd name="connsiteX38" fmla="*/ 301158 w 1190802"/>
              <a:gd name="connsiteY38" fmla="*/ 675257 h 1379537"/>
              <a:gd name="connsiteX39" fmla="*/ 378343 w 1190802"/>
              <a:gd name="connsiteY39" fmla="*/ 754817 h 1379537"/>
              <a:gd name="connsiteX40" fmla="*/ 390392 w 1190802"/>
              <a:gd name="connsiteY40" fmla="*/ 766534 h 1379537"/>
              <a:gd name="connsiteX41" fmla="*/ 421492 w 1190802"/>
              <a:gd name="connsiteY41" fmla="*/ 799311 h 1379537"/>
              <a:gd name="connsiteX42" fmla="*/ 438326 w 1190802"/>
              <a:gd name="connsiteY42" fmla="*/ 818258 h 1379537"/>
              <a:gd name="connsiteX43" fmla="*/ 121574 w 1190802"/>
              <a:gd name="connsiteY43" fmla="*/ 681754 h 1379537"/>
              <a:gd name="connsiteX44" fmla="*/ 873125 w 1190802"/>
              <a:gd name="connsiteY44" fmla="*/ 1292225 h 1379537"/>
              <a:gd name="connsiteX45" fmla="*/ 873125 w 1190802"/>
              <a:gd name="connsiteY45" fmla="*/ 1292225 h 1379537"/>
              <a:gd name="connsiteX46" fmla="*/ 925513 w 1190802"/>
              <a:gd name="connsiteY46" fmla="*/ 1344613 h 1379537"/>
              <a:gd name="connsiteX47" fmla="*/ 261938 w 1190802"/>
              <a:gd name="connsiteY47" fmla="*/ 1344613 h 1379537"/>
              <a:gd name="connsiteX48" fmla="*/ 261938 w 1190802"/>
              <a:gd name="connsiteY48" fmla="*/ 1344613 h 1379537"/>
              <a:gd name="connsiteX49" fmla="*/ 314325 w 1190802"/>
              <a:gd name="connsiteY49" fmla="*/ 1292225 h 1379537"/>
              <a:gd name="connsiteX50" fmla="*/ 873125 w 1190802"/>
              <a:gd name="connsiteY50" fmla="*/ 1292225 h 1379537"/>
              <a:gd name="connsiteX51" fmla="*/ 733425 w 1190802"/>
              <a:gd name="connsiteY51" fmla="*/ 1204913 h 1379537"/>
              <a:gd name="connsiteX52" fmla="*/ 785813 w 1190802"/>
              <a:gd name="connsiteY52" fmla="*/ 1257300 h 1379537"/>
              <a:gd name="connsiteX53" fmla="*/ 401638 w 1190802"/>
              <a:gd name="connsiteY53" fmla="*/ 1257300 h 1379537"/>
              <a:gd name="connsiteX54" fmla="*/ 454025 w 1190802"/>
              <a:gd name="connsiteY54" fmla="*/ 1204913 h 1379537"/>
              <a:gd name="connsiteX55" fmla="*/ 541338 w 1190802"/>
              <a:gd name="connsiteY55" fmla="*/ 1204913 h 1379537"/>
              <a:gd name="connsiteX56" fmla="*/ 646113 w 1190802"/>
              <a:gd name="connsiteY56" fmla="*/ 1204913 h 1379537"/>
              <a:gd name="connsiteX57" fmla="*/ 673948 w 1190802"/>
              <a:gd name="connsiteY57" fmla="*/ 851751 h 1379537"/>
              <a:gd name="connsiteX58" fmla="*/ 633784 w 1190802"/>
              <a:gd name="connsiteY58" fmla="*/ 925984 h 1379537"/>
              <a:gd name="connsiteX59" fmla="*/ 628545 w 1190802"/>
              <a:gd name="connsiteY59" fmla="*/ 969483 h 1379537"/>
              <a:gd name="connsiteX60" fmla="*/ 628545 w 1190802"/>
              <a:gd name="connsiteY60" fmla="*/ 1169988 h 1379537"/>
              <a:gd name="connsiteX61" fmla="*/ 558800 w 1190802"/>
              <a:gd name="connsiteY61" fmla="*/ 1169988 h 1379537"/>
              <a:gd name="connsiteX62" fmla="*/ 558800 w 1190802"/>
              <a:gd name="connsiteY62" fmla="*/ 967737 h 1379537"/>
              <a:gd name="connsiteX63" fmla="*/ 556478 w 1190802"/>
              <a:gd name="connsiteY63" fmla="*/ 938470 h 1379537"/>
              <a:gd name="connsiteX64" fmla="*/ 511826 w 1190802"/>
              <a:gd name="connsiteY64" fmla="*/ 848398 h 1379537"/>
              <a:gd name="connsiteX65" fmla="*/ 447564 w 1190802"/>
              <a:gd name="connsiteY65" fmla="*/ 776103 h 1379537"/>
              <a:gd name="connsiteX66" fmla="*/ 414769 w 1190802"/>
              <a:gd name="connsiteY66" fmla="*/ 741545 h 1379537"/>
              <a:gd name="connsiteX67" fmla="*/ 402650 w 1190802"/>
              <a:gd name="connsiteY67" fmla="*/ 729775 h 1379537"/>
              <a:gd name="connsiteX68" fmla="*/ 326671 w 1190802"/>
              <a:gd name="connsiteY68" fmla="*/ 651456 h 1379537"/>
              <a:gd name="connsiteX69" fmla="*/ 291624 w 1190802"/>
              <a:gd name="connsiteY69" fmla="*/ 606682 h 1379537"/>
              <a:gd name="connsiteX70" fmla="*/ 289092 w 1190802"/>
              <a:gd name="connsiteY70" fmla="*/ 602334 h 1379537"/>
              <a:gd name="connsiteX71" fmla="*/ 244475 w 1190802"/>
              <a:gd name="connsiteY71" fmla="*/ 445468 h 1379537"/>
              <a:gd name="connsiteX72" fmla="*/ 244475 w 1190802"/>
              <a:gd name="connsiteY72" fmla="*/ 34925 h 1379537"/>
              <a:gd name="connsiteX73" fmla="*/ 942975 w 1190802"/>
              <a:gd name="connsiteY73" fmla="*/ 34925 h 1379537"/>
              <a:gd name="connsiteX74" fmla="*/ 942975 w 1190802"/>
              <a:gd name="connsiteY74" fmla="*/ 130759 h 1379537"/>
              <a:gd name="connsiteX75" fmla="*/ 941229 w 1190802"/>
              <a:gd name="connsiteY75" fmla="*/ 237595 h 1379537"/>
              <a:gd name="connsiteX76" fmla="*/ 941229 w 1190802"/>
              <a:gd name="connsiteY76" fmla="*/ 447145 h 1379537"/>
              <a:gd name="connsiteX77" fmla="*/ 896612 w 1190802"/>
              <a:gd name="connsiteY77" fmla="*/ 604010 h 1379537"/>
              <a:gd name="connsiteX78" fmla="*/ 894237 w 1190802"/>
              <a:gd name="connsiteY78" fmla="*/ 607922 h 1379537"/>
              <a:gd name="connsiteX79" fmla="*/ 857915 w 1190802"/>
              <a:gd name="connsiteY79" fmla="*/ 654372 h 1379537"/>
              <a:gd name="connsiteX80" fmla="*/ 788764 w 1190802"/>
              <a:gd name="connsiteY80" fmla="*/ 726440 h 1379537"/>
              <a:gd name="connsiteX81" fmla="*/ 725899 w 1190802"/>
              <a:gd name="connsiteY81" fmla="*/ 792256 h 1379537"/>
              <a:gd name="connsiteX82" fmla="*/ 1155913 w 1190802"/>
              <a:gd name="connsiteY82" fmla="*/ 469113 h 1379537"/>
              <a:gd name="connsiteX83" fmla="*/ 1069369 w 1190802"/>
              <a:gd name="connsiteY83" fmla="*/ 681649 h 1379537"/>
              <a:gd name="connsiteX84" fmla="*/ 749351 w 1190802"/>
              <a:gd name="connsiteY84" fmla="*/ 818485 h 1379537"/>
              <a:gd name="connsiteX85" fmla="*/ 752250 w 1190802"/>
              <a:gd name="connsiteY85" fmla="*/ 815167 h 1379537"/>
              <a:gd name="connsiteX86" fmla="*/ 812914 w 1190802"/>
              <a:gd name="connsiteY86" fmla="*/ 751604 h 1379537"/>
              <a:gd name="connsiteX87" fmla="*/ 884511 w 1190802"/>
              <a:gd name="connsiteY87" fmla="*/ 677143 h 1379537"/>
              <a:gd name="connsiteX88" fmla="*/ 926106 w 1190802"/>
              <a:gd name="connsiteY88" fmla="*/ 621944 h 1379537"/>
              <a:gd name="connsiteX89" fmla="*/ 926543 w 1190802"/>
              <a:gd name="connsiteY89" fmla="*/ 622206 h 1379537"/>
              <a:gd name="connsiteX90" fmla="*/ 976154 w 1190802"/>
              <a:gd name="connsiteY90" fmla="*/ 447215 h 1379537"/>
              <a:gd name="connsiteX91" fmla="*/ 976154 w 1190802"/>
              <a:gd name="connsiteY91" fmla="*/ 237892 h 1379537"/>
              <a:gd name="connsiteX92" fmla="*/ 977603 w 1190802"/>
              <a:gd name="connsiteY92" fmla="*/ 149601 h 1379537"/>
              <a:gd name="connsiteX93" fmla="*/ 1155913 w 1190802"/>
              <a:gd name="connsiteY93" fmla="*/ 149601 h 137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190802" h="1379537">
                <a:moveTo>
                  <a:pt x="977900" y="114676"/>
                </a:moveTo>
                <a:lnTo>
                  <a:pt x="977900" y="0"/>
                </a:lnTo>
                <a:lnTo>
                  <a:pt x="209550" y="0"/>
                </a:lnTo>
                <a:lnTo>
                  <a:pt x="209550" y="114676"/>
                </a:lnTo>
                <a:lnTo>
                  <a:pt x="0" y="114676"/>
                </a:lnTo>
                <a:lnTo>
                  <a:pt x="0" y="469165"/>
                </a:lnTo>
                <a:cubicBezTo>
                  <a:pt x="926" y="557455"/>
                  <a:pt x="35363" y="642098"/>
                  <a:pt x="96341" y="705956"/>
                </a:cubicBezTo>
                <a:cubicBezTo>
                  <a:pt x="191057" y="804148"/>
                  <a:pt x="303533" y="848905"/>
                  <a:pt x="470999" y="855051"/>
                </a:cubicBezTo>
                <a:lnTo>
                  <a:pt x="485737" y="871658"/>
                </a:lnTo>
                <a:cubicBezTo>
                  <a:pt x="504495" y="891826"/>
                  <a:pt x="517119" y="916921"/>
                  <a:pt x="522129" y="944005"/>
                </a:cubicBezTo>
                <a:cubicBezTo>
                  <a:pt x="523335" y="951858"/>
                  <a:pt x="523919" y="959793"/>
                  <a:pt x="523875" y="967737"/>
                </a:cubicBezTo>
                <a:lnTo>
                  <a:pt x="523875" y="1169988"/>
                </a:lnTo>
                <a:lnTo>
                  <a:pt x="454025" y="1169988"/>
                </a:lnTo>
                <a:cubicBezTo>
                  <a:pt x="405827" y="1170045"/>
                  <a:pt x="366770" y="1209102"/>
                  <a:pt x="366713" y="1257300"/>
                </a:cubicBezTo>
                <a:lnTo>
                  <a:pt x="314325" y="1257300"/>
                </a:lnTo>
                <a:cubicBezTo>
                  <a:pt x="266151" y="1257415"/>
                  <a:pt x="227128" y="1296439"/>
                  <a:pt x="227013" y="1344613"/>
                </a:cubicBezTo>
                <a:lnTo>
                  <a:pt x="227013" y="1379538"/>
                </a:lnTo>
                <a:lnTo>
                  <a:pt x="960438" y="1379538"/>
                </a:lnTo>
                <a:lnTo>
                  <a:pt x="960438" y="1344613"/>
                </a:lnTo>
                <a:cubicBezTo>
                  <a:pt x="960350" y="1296427"/>
                  <a:pt x="921311" y="1257387"/>
                  <a:pt x="873125" y="1257300"/>
                </a:cubicBezTo>
                <a:lnTo>
                  <a:pt x="820738" y="1257300"/>
                </a:lnTo>
                <a:cubicBezTo>
                  <a:pt x="820680" y="1209102"/>
                  <a:pt x="781623" y="1170045"/>
                  <a:pt x="733425" y="1169988"/>
                </a:cubicBezTo>
                <a:lnTo>
                  <a:pt x="663575" y="1169988"/>
                </a:lnTo>
                <a:lnTo>
                  <a:pt x="663575" y="969483"/>
                </a:lnTo>
                <a:cubicBezTo>
                  <a:pt x="663573" y="957600"/>
                  <a:pt x="664986" y="945759"/>
                  <a:pt x="667784" y="934209"/>
                </a:cubicBezTo>
                <a:cubicBezTo>
                  <a:pt x="673637" y="912051"/>
                  <a:pt x="684776" y="891641"/>
                  <a:pt x="700246" y="874732"/>
                </a:cubicBezTo>
                <a:lnTo>
                  <a:pt x="717377" y="855086"/>
                </a:lnTo>
                <a:cubicBezTo>
                  <a:pt x="886170" y="849289"/>
                  <a:pt x="999361" y="804445"/>
                  <a:pt x="1094567" y="705799"/>
                </a:cubicBezTo>
                <a:cubicBezTo>
                  <a:pt x="1155490" y="641956"/>
                  <a:pt x="1189890" y="557356"/>
                  <a:pt x="1190803" y="469113"/>
                </a:cubicBezTo>
                <a:lnTo>
                  <a:pt x="1190803" y="114624"/>
                </a:lnTo>
                <a:close/>
                <a:moveTo>
                  <a:pt x="121574" y="681754"/>
                </a:moveTo>
                <a:cubicBezTo>
                  <a:pt x="67185" y="624159"/>
                  <a:pt x="36280" y="548319"/>
                  <a:pt x="34925" y="469113"/>
                </a:cubicBezTo>
                <a:lnTo>
                  <a:pt x="34925" y="149549"/>
                </a:lnTo>
                <a:lnTo>
                  <a:pt x="209550" y="149549"/>
                </a:lnTo>
                <a:lnTo>
                  <a:pt x="209550" y="445468"/>
                </a:lnTo>
                <a:cubicBezTo>
                  <a:pt x="209552" y="507279"/>
                  <a:pt x="226754" y="567870"/>
                  <a:pt x="259231" y="620460"/>
                </a:cubicBezTo>
                <a:lnTo>
                  <a:pt x="259615" y="620233"/>
                </a:lnTo>
                <a:cubicBezTo>
                  <a:pt x="271813" y="639763"/>
                  <a:pt x="285714" y="658177"/>
                  <a:pt x="301158" y="675257"/>
                </a:cubicBezTo>
                <a:lnTo>
                  <a:pt x="301158" y="675257"/>
                </a:lnTo>
                <a:cubicBezTo>
                  <a:pt x="326776" y="704734"/>
                  <a:pt x="352987" y="730194"/>
                  <a:pt x="378343" y="754817"/>
                </a:cubicBezTo>
                <a:lnTo>
                  <a:pt x="390392" y="766534"/>
                </a:lnTo>
                <a:cubicBezTo>
                  <a:pt x="400398" y="776330"/>
                  <a:pt x="410578" y="787052"/>
                  <a:pt x="421492" y="799311"/>
                </a:cubicBezTo>
                <a:lnTo>
                  <a:pt x="438326" y="818258"/>
                </a:lnTo>
                <a:cubicBezTo>
                  <a:pt x="297893" y="808112"/>
                  <a:pt x="204049" y="767250"/>
                  <a:pt x="121574" y="681754"/>
                </a:cubicBezTo>
                <a:close/>
                <a:moveTo>
                  <a:pt x="873125" y="1292225"/>
                </a:moveTo>
                <a:lnTo>
                  <a:pt x="873125" y="1292225"/>
                </a:lnTo>
                <a:cubicBezTo>
                  <a:pt x="902019" y="1292321"/>
                  <a:pt x="925416" y="1315719"/>
                  <a:pt x="925513" y="1344613"/>
                </a:cubicBezTo>
                <a:lnTo>
                  <a:pt x="261938" y="1344613"/>
                </a:lnTo>
                <a:lnTo>
                  <a:pt x="261938" y="1344613"/>
                </a:lnTo>
                <a:cubicBezTo>
                  <a:pt x="262042" y="1315723"/>
                  <a:pt x="285437" y="1292330"/>
                  <a:pt x="314325" y="1292225"/>
                </a:cubicBezTo>
                <a:lnTo>
                  <a:pt x="873125" y="1292225"/>
                </a:lnTo>
                <a:close/>
                <a:moveTo>
                  <a:pt x="733425" y="1204913"/>
                </a:moveTo>
                <a:cubicBezTo>
                  <a:pt x="762359" y="1204913"/>
                  <a:pt x="785813" y="1228366"/>
                  <a:pt x="785813" y="1257300"/>
                </a:cubicBezTo>
                <a:lnTo>
                  <a:pt x="401638" y="1257300"/>
                </a:lnTo>
                <a:cubicBezTo>
                  <a:pt x="401638" y="1228366"/>
                  <a:pt x="425091" y="1204913"/>
                  <a:pt x="454025" y="1204913"/>
                </a:cubicBezTo>
                <a:lnTo>
                  <a:pt x="541338" y="1204913"/>
                </a:lnTo>
                <a:lnTo>
                  <a:pt x="646113" y="1204913"/>
                </a:lnTo>
                <a:close/>
                <a:moveTo>
                  <a:pt x="673948" y="851751"/>
                </a:moveTo>
                <a:cubicBezTo>
                  <a:pt x="654749" y="872881"/>
                  <a:pt x="640966" y="898353"/>
                  <a:pt x="633784" y="925984"/>
                </a:cubicBezTo>
                <a:cubicBezTo>
                  <a:pt x="630321" y="940225"/>
                  <a:pt x="628563" y="954827"/>
                  <a:pt x="628545" y="969483"/>
                </a:cubicBezTo>
                <a:lnTo>
                  <a:pt x="628545" y="1169988"/>
                </a:lnTo>
                <a:lnTo>
                  <a:pt x="558800" y="1169988"/>
                </a:lnTo>
                <a:lnTo>
                  <a:pt x="558800" y="967737"/>
                </a:lnTo>
                <a:cubicBezTo>
                  <a:pt x="558809" y="957935"/>
                  <a:pt x="558032" y="948147"/>
                  <a:pt x="556478" y="938470"/>
                </a:cubicBezTo>
                <a:cubicBezTo>
                  <a:pt x="550458" y="904813"/>
                  <a:pt x="534969" y="873567"/>
                  <a:pt x="511826" y="848398"/>
                </a:cubicBezTo>
                <a:lnTo>
                  <a:pt x="447564" y="776103"/>
                </a:lnTo>
                <a:cubicBezTo>
                  <a:pt x="436108" y="763216"/>
                  <a:pt x="425387" y="751918"/>
                  <a:pt x="414769" y="741545"/>
                </a:cubicBezTo>
                <a:lnTo>
                  <a:pt x="402650" y="729775"/>
                </a:lnTo>
                <a:cubicBezTo>
                  <a:pt x="377819" y="705642"/>
                  <a:pt x="352149" y="680706"/>
                  <a:pt x="326671" y="651456"/>
                </a:cubicBezTo>
                <a:cubicBezTo>
                  <a:pt x="313974" y="637353"/>
                  <a:pt x="302265" y="622393"/>
                  <a:pt x="291624" y="606682"/>
                </a:cubicBezTo>
                <a:lnTo>
                  <a:pt x="289092" y="602334"/>
                </a:lnTo>
                <a:cubicBezTo>
                  <a:pt x="259952" y="555199"/>
                  <a:pt x="244503" y="500884"/>
                  <a:pt x="244475" y="445468"/>
                </a:cubicBezTo>
                <a:lnTo>
                  <a:pt x="244475" y="34925"/>
                </a:lnTo>
                <a:lnTo>
                  <a:pt x="942975" y="34925"/>
                </a:lnTo>
                <a:lnTo>
                  <a:pt x="942975" y="130759"/>
                </a:lnTo>
                <a:lnTo>
                  <a:pt x="941229" y="237595"/>
                </a:lnTo>
                <a:lnTo>
                  <a:pt x="941229" y="447145"/>
                </a:lnTo>
                <a:cubicBezTo>
                  <a:pt x="941201" y="502560"/>
                  <a:pt x="925752" y="556876"/>
                  <a:pt x="896612" y="604010"/>
                </a:cubicBezTo>
                <a:lnTo>
                  <a:pt x="894237" y="607922"/>
                </a:lnTo>
                <a:cubicBezTo>
                  <a:pt x="888125" y="616653"/>
                  <a:pt x="869650" y="641101"/>
                  <a:pt x="857915" y="654372"/>
                </a:cubicBezTo>
                <a:cubicBezTo>
                  <a:pt x="836318" y="679747"/>
                  <a:pt x="813225" y="703812"/>
                  <a:pt x="788764" y="726440"/>
                </a:cubicBezTo>
                <a:cubicBezTo>
                  <a:pt x="767180" y="747098"/>
                  <a:pt x="746033" y="769241"/>
                  <a:pt x="725899" y="792256"/>
                </a:cubicBezTo>
                <a:close/>
                <a:moveTo>
                  <a:pt x="1155913" y="469113"/>
                </a:moveTo>
                <a:cubicBezTo>
                  <a:pt x="1154570" y="548270"/>
                  <a:pt x="1123703" y="624070"/>
                  <a:pt x="1069369" y="681649"/>
                </a:cubicBezTo>
                <a:cubicBezTo>
                  <a:pt x="986230" y="767826"/>
                  <a:pt x="891513" y="808723"/>
                  <a:pt x="749351" y="818485"/>
                </a:cubicBezTo>
                <a:lnTo>
                  <a:pt x="752250" y="815167"/>
                </a:lnTo>
                <a:cubicBezTo>
                  <a:pt x="771650" y="792937"/>
                  <a:pt x="792064" y="771511"/>
                  <a:pt x="812914" y="751604"/>
                </a:cubicBezTo>
                <a:cubicBezTo>
                  <a:pt x="838244" y="728235"/>
                  <a:pt x="862152" y="703370"/>
                  <a:pt x="884511" y="677143"/>
                </a:cubicBezTo>
                <a:cubicBezTo>
                  <a:pt x="899918" y="659959"/>
                  <a:pt x="913834" y="641492"/>
                  <a:pt x="926106" y="621944"/>
                </a:cubicBezTo>
                <a:lnTo>
                  <a:pt x="926543" y="622206"/>
                </a:lnTo>
                <a:cubicBezTo>
                  <a:pt x="958999" y="569609"/>
                  <a:pt x="976176" y="509020"/>
                  <a:pt x="976154" y="447215"/>
                </a:cubicBezTo>
                <a:lnTo>
                  <a:pt x="976154" y="237892"/>
                </a:lnTo>
                <a:lnTo>
                  <a:pt x="977603" y="149601"/>
                </a:lnTo>
                <a:lnTo>
                  <a:pt x="1155913" y="149601"/>
                </a:lnTo>
                <a:close/>
              </a:path>
            </a:pathLst>
          </a:custGeom>
          <a:solidFill>
            <a:schemeClr val="tx1">
              <a:lumMod val="85000"/>
              <a:lumOff val="15000"/>
            </a:schemeClr>
          </a:solidFill>
          <a:ln w="174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32" name="Rectangle: Rounded Corners 15">
            <a:extLst>
              <a:ext uri="{FF2B5EF4-FFF2-40B4-BE49-F238E27FC236}">
                <a16:creationId xmlns:a16="http://schemas.microsoft.com/office/drawing/2014/main" id="{B4796898-E4D1-4BDB-923D-26978F9B26D5}"/>
              </a:ext>
            </a:extLst>
          </p:cNvPr>
          <p:cNvSpPr/>
          <p:nvPr/>
        </p:nvSpPr>
        <p:spPr>
          <a:xfrm>
            <a:off x="4631870" y="1115787"/>
            <a:ext cx="7312480" cy="2656113"/>
          </a:xfrm>
          <a:prstGeom prst="roundRect">
            <a:avLst>
              <a:gd name="adj" fmla="val 13867"/>
            </a:avLst>
          </a:prstGeom>
          <a:solidFill>
            <a:schemeClr val="accent1">
              <a:lumMod val="40000"/>
              <a:lumOff val="60000"/>
            </a:schemeClr>
          </a:solidFill>
          <a:ln w="12700" cap="flat" cmpd="sng" algn="ctr">
            <a:noFill/>
            <a:prstDash val="solid"/>
            <a:miter lim="800000"/>
          </a:ln>
          <a:effectLst/>
        </p:spPr>
        <p:txBody>
          <a:bodyPr rtlCol="0" anchor="ctr"/>
          <a:lstStyle/>
          <a:p>
            <a:pPr lvl="0" algn="just">
              <a:defRPr/>
            </a:pPr>
            <a:r>
              <a:rPr lang="tr-TR" sz="4000" kern="0" dirty="0" smtClean="0">
                <a:latin typeface="Calibri" panose="020F0502020204030204"/>
              </a:rPr>
              <a:t>“Onlar hayırda yarışırlar ve bu hususta öne geçerler.” </a:t>
            </a:r>
          </a:p>
          <a:p>
            <a:pPr lvl="0" algn="r">
              <a:defRPr/>
            </a:pPr>
            <a:r>
              <a:rPr lang="tr-TR" sz="3200" kern="0" dirty="0" err="1" smtClean="0">
                <a:latin typeface="Calibri" panose="020F0502020204030204"/>
              </a:rPr>
              <a:t>Mü’minûn</a:t>
            </a:r>
            <a:r>
              <a:rPr lang="tr-TR" sz="3200" kern="0" dirty="0" smtClean="0">
                <a:latin typeface="Calibri" panose="020F0502020204030204"/>
              </a:rPr>
              <a:t> suresi, 61. ayet.</a:t>
            </a:r>
            <a:endParaRPr lang="tr-TR" sz="3200" kern="0" dirty="0">
              <a:latin typeface="Calibri" panose="020F0502020204030204"/>
            </a:endParaRPr>
          </a:p>
        </p:txBody>
      </p:sp>
      <p:sp>
        <p:nvSpPr>
          <p:cNvPr id="2" name="Dikdörtgen 1"/>
          <p:cNvSpPr/>
          <p:nvPr/>
        </p:nvSpPr>
        <p:spPr>
          <a:xfrm>
            <a:off x="149148" y="190891"/>
            <a:ext cx="10635284" cy="584775"/>
          </a:xfrm>
          <a:prstGeom prst="rect">
            <a:avLst/>
          </a:prstGeom>
        </p:spPr>
        <p:txBody>
          <a:bodyPr wrap="none">
            <a:spAutoFit/>
          </a:bodyPr>
          <a:lstStyle/>
          <a:p>
            <a:pPr marL="457200" indent="-457200">
              <a:buFont typeface="Wingdings" panose="05000000000000000000" pitchFamily="2" charset="2"/>
              <a:buChar char="Ø"/>
            </a:pPr>
            <a:r>
              <a:rPr lang="tr-TR" sz="3200" dirty="0" smtClean="0"/>
              <a:t>Kur’an-ı Kerim sahabenin </a:t>
            </a:r>
            <a:r>
              <a:rPr lang="tr-TR" sz="3200" b="1" dirty="0" smtClean="0"/>
              <a:t>hayırda yarıştığını </a:t>
            </a:r>
            <a:r>
              <a:rPr lang="tr-TR" sz="3200" dirty="0" smtClean="0"/>
              <a:t>söylüyor.</a:t>
            </a:r>
            <a:endParaRPr lang="tr-TR" sz="3200" dirty="0"/>
          </a:p>
        </p:txBody>
      </p:sp>
      <p:sp>
        <p:nvSpPr>
          <p:cNvPr id="25" name="Google Shape;1474;p59"/>
          <p:cNvSpPr/>
          <p:nvPr/>
        </p:nvSpPr>
        <p:spPr>
          <a:xfrm>
            <a:off x="5810250" y="3981449"/>
            <a:ext cx="4781550" cy="2266951"/>
          </a:xfrm>
          <a:custGeom>
            <a:avLst/>
            <a:gdLst/>
            <a:ahLst/>
            <a:cxnLst/>
            <a:rect l="l" t="t" r="r" b="b"/>
            <a:pathLst>
              <a:path w="7071" h="5562" extrusionOk="0">
                <a:moveTo>
                  <a:pt x="3535" y="1"/>
                </a:moveTo>
                <a:cubicBezTo>
                  <a:pt x="1583" y="1"/>
                  <a:pt x="0" y="1008"/>
                  <a:pt x="0" y="2252"/>
                </a:cubicBezTo>
                <a:cubicBezTo>
                  <a:pt x="0" y="2828"/>
                  <a:pt x="342" y="3352"/>
                  <a:pt x="898" y="3749"/>
                </a:cubicBezTo>
                <a:lnTo>
                  <a:pt x="663" y="5561"/>
                </a:lnTo>
                <a:cubicBezTo>
                  <a:pt x="663" y="5561"/>
                  <a:pt x="1736" y="5443"/>
                  <a:pt x="2601" y="4422"/>
                </a:cubicBezTo>
                <a:cubicBezTo>
                  <a:pt x="2899" y="4475"/>
                  <a:pt x="3211" y="4505"/>
                  <a:pt x="3535" y="4505"/>
                </a:cubicBezTo>
                <a:cubicBezTo>
                  <a:pt x="5488" y="4505"/>
                  <a:pt x="7071" y="3496"/>
                  <a:pt x="7071" y="2252"/>
                </a:cubicBezTo>
                <a:cubicBezTo>
                  <a:pt x="7071" y="1008"/>
                  <a:pt x="5488" y="1"/>
                  <a:pt x="3535" y="1"/>
                </a:cubicBezTo>
                <a:close/>
              </a:path>
            </a:pathLst>
          </a:custGeom>
          <a:solidFill>
            <a:srgbClr val="F15232"/>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3" name="Dikdörtgen 2"/>
          <p:cNvSpPr/>
          <p:nvPr/>
        </p:nvSpPr>
        <p:spPr>
          <a:xfrm>
            <a:off x="6038850" y="4401234"/>
            <a:ext cx="4343400" cy="1077218"/>
          </a:xfrm>
          <a:prstGeom prst="rect">
            <a:avLst/>
          </a:prstGeom>
        </p:spPr>
        <p:txBody>
          <a:bodyPr wrap="square">
            <a:spAutoFit/>
          </a:bodyPr>
          <a:lstStyle/>
          <a:p>
            <a:pPr algn="ctr"/>
            <a:r>
              <a:rPr lang="tr-TR" sz="3200" dirty="0" smtClean="0">
                <a:solidFill>
                  <a:schemeClr val="bg1"/>
                </a:solidFill>
              </a:rPr>
              <a:t>Hayırda yarışmak ne anlama gelir?</a:t>
            </a:r>
            <a:endParaRPr lang="tr-TR" sz="3200" dirty="0">
              <a:solidFill>
                <a:schemeClr val="bg1"/>
              </a:solidFill>
            </a:endParaRPr>
          </a:p>
        </p:txBody>
      </p:sp>
    </p:spTree>
    <p:extLst>
      <p:ext uri="{BB962C8B-B14F-4D97-AF65-F5344CB8AC3E}">
        <p14:creationId xmlns:p14="http://schemas.microsoft.com/office/powerpoint/2010/main" val="111930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left)">
                                      <p:cBhvr>
                                        <p:cTn id="28" dur="500"/>
                                        <p:tgtEl>
                                          <p:spTgt spid="3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down)">
                                      <p:cBhvr>
                                        <p:cTn id="33" dur="500"/>
                                        <p:tgtEl>
                                          <p:spTgt spid="25"/>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P spid="32" grpId="0" animBg="1"/>
      <p:bldP spid="2" grpId="0"/>
      <p:bldP spid="25"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3974769444"/>
              </p:ext>
            </p:extLst>
          </p:nvPr>
        </p:nvGraphicFramePr>
        <p:xfrm>
          <a:off x="19050" y="57150"/>
          <a:ext cx="12115800" cy="5770591"/>
        </p:xfrm>
        <a:graphic>
          <a:graphicData uri="http://schemas.openxmlformats.org/drawingml/2006/table">
            <a:tbl>
              <a:tblPr firstRow="1" bandRow="1">
                <a:tableStyleId>{5C22544A-7EE6-4342-B048-85BDC9FD1C3A}</a:tableStyleId>
              </a:tblPr>
              <a:tblGrid>
                <a:gridCol w="9439141">
                  <a:extLst>
                    <a:ext uri="{9D8B030D-6E8A-4147-A177-3AD203B41FA5}">
                      <a16:colId xmlns:a16="http://schemas.microsoft.com/office/drawing/2014/main" val="2955919437"/>
                    </a:ext>
                  </a:extLst>
                </a:gridCol>
                <a:gridCol w="2676659">
                  <a:extLst>
                    <a:ext uri="{9D8B030D-6E8A-4147-A177-3AD203B41FA5}">
                      <a16:colId xmlns:a16="http://schemas.microsoft.com/office/drawing/2014/main" val="2231903698"/>
                    </a:ext>
                  </a:extLst>
                </a:gridCol>
              </a:tblGrid>
              <a:tr h="782841">
                <a:tc>
                  <a:txBody>
                    <a:bodyPr/>
                    <a:lstStyle/>
                    <a:p>
                      <a:pPr algn="ctr"/>
                      <a:r>
                        <a:rPr lang="tr-TR" sz="3200" dirty="0" smtClean="0">
                          <a:solidFill>
                            <a:schemeClr val="tx1">
                              <a:lumMod val="95000"/>
                              <a:lumOff val="5000"/>
                            </a:schemeClr>
                          </a:solidFill>
                        </a:rPr>
                        <a:t>Sahabe ile İlgili Ayetler</a:t>
                      </a:r>
                      <a:endParaRPr lang="tr-TR" sz="3200" dirty="0">
                        <a:solidFill>
                          <a:schemeClr val="tx1">
                            <a:lumMod val="95000"/>
                            <a:lumOff val="5000"/>
                          </a:schemeClr>
                        </a:solidFill>
                      </a:endParaRPr>
                    </a:p>
                  </a:txBody>
                  <a:tcPr anchor="ctr">
                    <a:solidFill>
                      <a:schemeClr val="accent5">
                        <a:lumMod val="60000"/>
                        <a:lumOff val="40000"/>
                      </a:schemeClr>
                    </a:solidFill>
                  </a:tcPr>
                </a:tc>
                <a:tc>
                  <a:txBody>
                    <a:bodyPr/>
                    <a:lstStyle/>
                    <a:p>
                      <a:pPr algn="ctr"/>
                      <a:r>
                        <a:rPr lang="tr-TR" sz="2400" dirty="0" smtClean="0">
                          <a:solidFill>
                            <a:schemeClr val="tx1">
                              <a:lumMod val="95000"/>
                              <a:lumOff val="5000"/>
                            </a:schemeClr>
                          </a:solidFill>
                        </a:rPr>
                        <a:t>Sahabenin özelliği</a:t>
                      </a:r>
                      <a:endParaRPr lang="tr-TR" sz="2400" dirty="0">
                        <a:solidFill>
                          <a:schemeClr val="tx1">
                            <a:lumMod val="95000"/>
                            <a:lumOff val="5000"/>
                          </a:schemeClr>
                        </a:solidFill>
                      </a:endParaRPr>
                    </a:p>
                  </a:txBody>
                  <a:tcPr anchor="ctr">
                    <a:solidFill>
                      <a:schemeClr val="accent5">
                        <a:lumMod val="60000"/>
                        <a:lumOff val="40000"/>
                      </a:schemeClr>
                    </a:solidFill>
                  </a:tcPr>
                </a:tc>
                <a:extLst>
                  <a:ext uri="{0D108BD9-81ED-4DB2-BD59-A6C34878D82A}">
                    <a16:rowId xmlns:a16="http://schemas.microsoft.com/office/drawing/2014/main" val="448656017"/>
                  </a:ext>
                </a:extLst>
              </a:tr>
              <a:tr h="825388">
                <a:tc>
                  <a:txBody>
                    <a:bodyPr/>
                    <a:lstStyle/>
                    <a:p>
                      <a:pPr algn="just"/>
                      <a:r>
                        <a:rPr lang="tr-TR" sz="2800" dirty="0" smtClean="0"/>
                        <a:t>“Onlar hayırda yarışırlar ve bu hususta öne geçerler.”</a:t>
                      </a:r>
                      <a:endParaRPr lang="tr-TR" sz="2800" dirty="0" smtClean="0"/>
                    </a:p>
                  </a:txBody>
                  <a:tcPr anchor="ctr">
                    <a:solidFill>
                      <a:schemeClr val="accent4">
                        <a:lumMod val="40000"/>
                        <a:lumOff val="60000"/>
                      </a:schemeClr>
                    </a:solidFill>
                  </a:tcPr>
                </a:tc>
                <a:tc>
                  <a:txBody>
                    <a:bodyPr/>
                    <a:lstStyle/>
                    <a:p>
                      <a:endParaRPr lang="tr-TR" dirty="0"/>
                    </a:p>
                  </a:txBody>
                  <a:tcPr>
                    <a:solidFill>
                      <a:schemeClr val="accent4">
                        <a:lumMod val="40000"/>
                        <a:lumOff val="60000"/>
                      </a:schemeClr>
                    </a:solidFill>
                  </a:tcPr>
                </a:tc>
                <a:extLst>
                  <a:ext uri="{0D108BD9-81ED-4DB2-BD59-A6C34878D82A}">
                    <a16:rowId xmlns:a16="http://schemas.microsoft.com/office/drawing/2014/main" val="1885582911"/>
                  </a:ext>
                </a:extLst>
              </a:tr>
              <a:tr h="155906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2800" dirty="0" smtClean="0"/>
                        <a:t>“İslam’ı ilk önce kabul eden muhacirler ve ensar ile iyilikle onlara uyanlar var ya, Allah</a:t>
                      </a:r>
                      <a:r>
                        <a:rPr lang="tr-TR" sz="2800" baseline="0" dirty="0" smtClean="0"/>
                        <a:t> </a:t>
                      </a:r>
                      <a:r>
                        <a:rPr lang="tr-TR" sz="2800" dirty="0" smtClean="0"/>
                        <a:t>onlardan razı olmuş; onlar da O’ndan razı olmuşlardır.”</a:t>
                      </a:r>
                    </a:p>
                  </a:txBody>
                  <a:tcPr anchor="ctr">
                    <a:solidFill>
                      <a:schemeClr val="accent2">
                        <a:lumMod val="40000"/>
                        <a:lumOff val="60000"/>
                      </a:schemeClr>
                    </a:solidFill>
                  </a:tcPr>
                </a:tc>
                <a:tc>
                  <a:txBody>
                    <a:bodyPr/>
                    <a:lstStyle/>
                    <a:p>
                      <a:endParaRPr lang="tr-TR" dirty="0"/>
                    </a:p>
                  </a:txBody>
                  <a:tcPr>
                    <a:solidFill>
                      <a:schemeClr val="accent2">
                        <a:lumMod val="40000"/>
                        <a:lumOff val="60000"/>
                      </a:schemeClr>
                    </a:solidFill>
                  </a:tcPr>
                </a:tc>
                <a:extLst>
                  <a:ext uri="{0D108BD9-81ED-4DB2-BD59-A6C34878D82A}">
                    <a16:rowId xmlns:a16="http://schemas.microsoft.com/office/drawing/2014/main" val="3514123305"/>
                  </a:ext>
                </a:extLst>
              </a:tr>
              <a:tr h="141106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2800" dirty="0" smtClean="0"/>
                        <a:t>“İman edip hicret eden, Allah yolunda cihat edenler ve (muhacirleri)</a:t>
                      </a:r>
                      <a:r>
                        <a:rPr lang="tr-TR" sz="2800" baseline="0" dirty="0" smtClean="0"/>
                        <a:t> </a:t>
                      </a:r>
                      <a:r>
                        <a:rPr lang="tr-TR" sz="2800" dirty="0" smtClean="0"/>
                        <a:t>barındırıp (onlara) yardım edenler var ya; işte onlar gerçek müminlerdir. ”</a:t>
                      </a:r>
                    </a:p>
                  </a:txBody>
                  <a:tcPr anchor="ctr">
                    <a:solidFill>
                      <a:schemeClr val="accent1">
                        <a:lumMod val="40000"/>
                        <a:lumOff val="60000"/>
                      </a:schemeClr>
                    </a:solidFill>
                  </a:tcPr>
                </a:tc>
                <a:tc>
                  <a:txBody>
                    <a:bodyPr/>
                    <a:lstStyle/>
                    <a:p>
                      <a:endParaRPr lang="tr-TR" dirty="0"/>
                    </a:p>
                  </a:txBody>
                  <a:tcPr>
                    <a:solidFill>
                      <a:schemeClr val="accent1">
                        <a:lumMod val="40000"/>
                        <a:lumOff val="60000"/>
                      </a:schemeClr>
                    </a:solidFill>
                  </a:tcPr>
                </a:tc>
                <a:extLst>
                  <a:ext uri="{0D108BD9-81ED-4DB2-BD59-A6C34878D82A}">
                    <a16:rowId xmlns:a16="http://schemas.microsoft.com/office/drawing/2014/main" val="850386024"/>
                  </a:ext>
                </a:extLst>
              </a:tr>
              <a:tr h="1192227">
                <a:tc>
                  <a:txBody>
                    <a:bodyPr/>
                    <a:lstStyle/>
                    <a:p>
                      <a:pPr algn="just"/>
                      <a:r>
                        <a:rPr lang="tr-TR" sz="2800" b="0" i="0" kern="1200" dirty="0" smtClean="0">
                          <a:solidFill>
                            <a:schemeClr val="dk1"/>
                          </a:solidFill>
                          <a:effectLst/>
                          <a:latin typeface="+mn-lt"/>
                          <a:ea typeface="+mn-ea"/>
                          <a:cs typeface="+mn-cs"/>
                        </a:rPr>
                        <a:t>“Siz, insanların</a:t>
                      </a:r>
                      <a:r>
                        <a:rPr lang="tr-TR" sz="2800" b="0" i="0" kern="1200" baseline="0" dirty="0" smtClean="0">
                          <a:solidFill>
                            <a:schemeClr val="dk1"/>
                          </a:solidFill>
                          <a:effectLst/>
                          <a:latin typeface="+mn-lt"/>
                          <a:ea typeface="+mn-ea"/>
                          <a:cs typeface="+mn-cs"/>
                        </a:rPr>
                        <a:t> </a:t>
                      </a:r>
                      <a:r>
                        <a:rPr lang="tr-TR" sz="2800" b="0" i="0" kern="1200" dirty="0" smtClean="0">
                          <a:solidFill>
                            <a:schemeClr val="dk1"/>
                          </a:solidFill>
                          <a:effectLst/>
                          <a:latin typeface="+mn-lt"/>
                          <a:ea typeface="+mn-ea"/>
                          <a:cs typeface="+mn-cs"/>
                        </a:rPr>
                        <a:t>iyiliği için ortaya çıkarılmış en hayırlı ümmetsiniz; iyiliği emreder, kötülükten meneder ve Allah’a</a:t>
                      </a:r>
                      <a:r>
                        <a:rPr lang="tr-TR" sz="2800" b="0" i="0" kern="1200" baseline="0" dirty="0" smtClean="0">
                          <a:solidFill>
                            <a:schemeClr val="dk1"/>
                          </a:solidFill>
                          <a:effectLst/>
                          <a:latin typeface="+mn-lt"/>
                          <a:ea typeface="+mn-ea"/>
                          <a:cs typeface="+mn-cs"/>
                        </a:rPr>
                        <a:t> </a:t>
                      </a:r>
                      <a:r>
                        <a:rPr lang="tr-TR" sz="2800" b="0" i="0" kern="1200" dirty="0" smtClean="0">
                          <a:solidFill>
                            <a:schemeClr val="dk1"/>
                          </a:solidFill>
                          <a:effectLst/>
                          <a:latin typeface="+mn-lt"/>
                          <a:ea typeface="+mn-ea"/>
                          <a:cs typeface="+mn-cs"/>
                        </a:rPr>
                        <a:t>inanırsınız.</a:t>
                      </a:r>
                      <a:endParaRPr lang="tr-TR" sz="2800" b="0" i="0" kern="1200" dirty="0" smtClean="0">
                        <a:solidFill>
                          <a:schemeClr val="dk1"/>
                        </a:solidFill>
                        <a:effectLst/>
                        <a:latin typeface="+mn-lt"/>
                        <a:ea typeface="+mn-ea"/>
                        <a:cs typeface="+mn-cs"/>
                      </a:endParaRPr>
                    </a:p>
                  </a:txBody>
                  <a:tcPr anchor="ctr">
                    <a:solidFill>
                      <a:schemeClr val="accent6">
                        <a:lumMod val="40000"/>
                        <a:lumOff val="60000"/>
                      </a:schemeClr>
                    </a:solidFill>
                  </a:tcPr>
                </a:tc>
                <a:tc>
                  <a:txBody>
                    <a:bodyPr/>
                    <a:lstStyle/>
                    <a:p>
                      <a:endParaRPr lang="tr-TR" dirty="0"/>
                    </a:p>
                  </a:txBody>
                  <a:tcPr>
                    <a:solidFill>
                      <a:schemeClr val="accent6">
                        <a:lumMod val="40000"/>
                        <a:lumOff val="60000"/>
                      </a:schemeClr>
                    </a:solidFill>
                  </a:tcPr>
                </a:tc>
                <a:extLst>
                  <a:ext uri="{0D108BD9-81ED-4DB2-BD59-A6C34878D82A}">
                    <a16:rowId xmlns:a16="http://schemas.microsoft.com/office/drawing/2014/main" val="618266797"/>
                  </a:ext>
                </a:extLst>
              </a:tr>
            </a:tbl>
          </a:graphicData>
        </a:graphic>
      </p:graphicFrame>
      <p:sp>
        <p:nvSpPr>
          <p:cNvPr id="5" name="Yuvarlatılmış Dikdörtgen 4"/>
          <p:cNvSpPr/>
          <p:nvPr/>
        </p:nvSpPr>
        <p:spPr>
          <a:xfrm>
            <a:off x="419100" y="5944849"/>
            <a:ext cx="11220450" cy="742013"/>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3200" b="0" i="0" u="none" strike="noStrike" kern="1200" cap="none" spc="0" normalizeH="0" baseline="0" noProof="0" dirty="0" smtClean="0">
                <a:ln>
                  <a:noFill/>
                </a:ln>
                <a:solidFill>
                  <a:prstClr val="black"/>
                </a:solidFill>
                <a:effectLst/>
                <a:uLnTx/>
                <a:uFillTx/>
                <a:latin typeface="Calibri" panose="020F0502020204030204"/>
                <a:ea typeface="+mn-ea"/>
                <a:cs typeface="+mn-cs"/>
              </a:rPr>
              <a:t>Ayetlere</a:t>
            </a:r>
            <a:r>
              <a:rPr kumimoji="0" lang="tr-TR" sz="3200" b="0" i="0" u="none" strike="noStrike" kern="1200" cap="none" spc="0" normalizeH="0" noProof="0" dirty="0" smtClean="0">
                <a:ln>
                  <a:noFill/>
                </a:ln>
                <a:solidFill>
                  <a:prstClr val="black"/>
                </a:solidFill>
                <a:effectLst/>
                <a:uLnTx/>
                <a:uFillTx/>
                <a:latin typeface="Calibri" panose="020F0502020204030204"/>
                <a:ea typeface="+mn-ea"/>
                <a:cs typeface="+mn-cs"/>
              </a:rPr>
              <a:t> göre </a:t>
            </a:r>
            <a:r>
              <a:rPr kumimoji="0" lang="tr-TR" sz="3200" b="1" i="0" u="none" strike="noStrike" kern="1200" cap="none" spc="0" normalizeH="0" noProof="0" dirty="0" smtClean="0">
                <a:ln>
                  <a:noFill/>
                </a:ln>
                <a:solidFill>
                  <a:prstClr val="black"/>
                </a:solidFill>
                <a:effectLst/>
                <a:uLnTx/>
                <a:uFillTx/>
                <a:latin typeface="Calibri" panose="020F0502020204030204"/>
                <a:ea typeface="+mn-ea"/>
                <a:cs typeface="+mn-cs"/>
              </a:rPr>
              <a:t>sahabenin özellikleri </a:t>
            </a:r>
            <a:r>
              <a:rPr kumimoji="0" lang="tr-TR" sz="3200" b="0" i="0" u="none" strike="noStrike" kern="1200" cap="none" spc="0" normalizeH="0" baseline="0" noProof="0" dirty="0" smtClean="0">
                <a:ln>
                  <a:noFill/>
                </a:ln>
                <a:solidFill>
                  <a:prstClr val="black"/>
                </a:solidFill>
                <a:effectLst/>
                <a:uLnTx/>
                <a:uFillTx/>
                <a:latin typeface="Calibri" panose="020F0502020204030204"/>
                <a:ea typeface="+mn-ea"/>
                <a:cs typeface="+mn-cs"/>
              </a:rPr>
              <a:t>nelerdir? Yanlarına yazalım.</a:t>
            </a:r>
            <a:endParaRPr kumimoji="0" lang="tr-TR"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Metin kutusu 5"/>
          <p:cNvSpPr txBox="1"/>
          <p:nvPr/>
        </p:nvSpPr>
        <p:spPr>
          <a:xfrm>
            <a:off x="9467850" y="957809"/>
            <a:ext cx="272415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smtClean="0">
                <a:ln>
                  <a:noFill/>
                </a:ln>
                <a:solidFill>
                  <a:prstClr val="black"/>
                </a:solidFill>
                <a:effectLst/>
                <a:uLnTx/>
                <a:uFillTx/>
                <a:latin typeface="Calibri" panose="020F0502020204030204"/>
                <a:ea typeface="+mn-ea"/>
                <a:cs typeface="+mn-cs"/>
              </a:rPr>
              <a:t>İyilikte yarışmak</a:t>
            </a:r>
            <a:endParaRPr kumimoji="0" lang="tr-TR"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Metin kutusu 6"/>
          <p:cNvSpPr txBox="1"/>
          <p:nvPr/>
        </p:nvSpPr>
        <p:spPr>
          <a:xfrm>
            <a:off x="9410700" y="1960901"/>
            <a:ext cx="259329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smtClean="0">
                <a:ln>
                  <a:noFill/>
                </a:ln>
                <a:solidFill>
                  <a:prstClr val="black"/>
                </a:solidFill>
                <a:effectLst/>
                <a:uLnTx/>
                <a:uFillTx/>
                <a:latin typeface="Calibri" panose="020F0502020204030204"/>
                <a:ea typeface="+mn-ea"/>
                <a:cs typeface="+mn-cs"/>
              </a:rPr>
              <a:t>Allah onlardan razı olmuş</a:t>
            </a:r>
            <a:endParaRPr kumimoji="0" lang="tr-TR"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Metin kutusu 7"/>
          <p:cNvSpPr txBox="1"/>
          <p:nvPr/>
        </p:nvSpPr>
        <p:spPr>
          <a:xfrm>
            <a:off x="9525000" y="3621373"/>
            <a:ext cx="243527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smtClean="0">
                <a:ln>
                  <a:noFill/>
                </a:ln>
                <a:solidFill>
                  <a:prstClr val="black"/>
                </a:solidFill>
                <a:effectLst/>
                <a:uLnTx/>
                <a:uFillTx/>
                <a:latin typeface="Calibri" panose="020F0502020204030204"/>
                <a:ea typeface="+mn-ea"/>
                <a:cs typeface="+mn-cs"/>
              </a:rPr>
              <a:t>Cihat etmeleri</a:t>
            </a:r>
            <a:endParaRPr kumimoji="0" lang="tr-TR"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Metin kutusu 8"/>
          <p:cNvSpPr txBox="1"/>
          <p:nvPr/>
        </p:nvSpPr>
        <p:spPr>
          <a:xfrm>
            <a:off x="9467850" y="4737202"/>
            <a:ext cx="272415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smtClean="0">
                <a:ln>
                  <a:noFill/>
                </a:ln>
                <a:solidFill>
                  <a:prstClr val="black"/>
                </a:solidFill>
                <a:effectLst/>
                <a:uLnTx/>
                <a:uFillTx/>
                <a:latin typeface="Calibri" panose="020F0502020204030204"/>
                <a:ea typeface="+mn-ea"/>
                <a:cs typeface="+mn-cs"/>
              </a:rPr>
              <a:t>En hayırlı topluluk</a:t>
            </a:r>
          </a:p>
        </p:txBody>
      </p:sp>
    </p:spTree>
    <p:extLst>
      <p:ext uri="{BB962C8B-B14F-4D97-AF65-F5344CB8AC3E}">
        <p14:creationId xmlns:p14="http://schemas.microsoft.com/office/powerpoint/2010/main" val="185874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rot="21433249">
            <a:off x="204854" y="2333425"/>
            <a:ext cx="2497340" cy="2289268"/>
            <a:chOff x="175675" y="2027061"/>
            <a:chExt cx="2856994" cy="2930056"/>
          </a:xfrm>
        </p:grpSpPr>
        <p:pic>
          <p:nvPicPr>
            <p:cNvPr id="5" name="Google Shape;1000;p74"/>
            <p:cNvPicPr preferRelativeResize="0"/>
            <p:nvPr/>
          </p:nvPicPr>
          <p:blipFill>
            <a:blip r:embed="rId3">
              <a:alphaModFix/>
            </a:blip>
            <a:stretch>
              <a:fillRect/>
            </a:stretch>
          </p:blipFill>
          <p:spPr>
            <a:xfrm rot="440976">
              <a:off x="175675" y="2027061"/>
              <a:ext cx="2856994" cy="2930056"/>
            </a:xfrm>
            <a:prstGeom prst="rect">
              <a:avLst/>
            </a:prstGeom>
            <a:noFill/>
            <a:ln>
              <a:noFill/>
            </a:ln>
          </p:spPr>
        </p:pic>
        <p:sp>
          <p:nvSpPr>
            <p:cNvPr id="6" name="Metin kutusu 5"/>
            <p:cNvSpPr txBox="1"/>
            <p:nvPr/>
          </p:nvSpPr>
          <p:spPr>
            <a:xfrm>
              <a:off x="328430" y="2797638"/>
              <a:ext cx="2333750" cy="15363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0" cap="none" spc="0" normalizeH="0" baseline="0" noProof="0" dirty="0" smtClean="0">
                  <a:ln>
                    <a:noFill/>
                  </a:ln>
                  <a:solidFill>
                    <a:prstClr val="black"/>
                  </a:solidFill>
                  <a:effectLst/>
                  <a:uLnTx/>
                  <a:uFillTx/>
                  <a:latin typeface="Calibri" panose="020F0502020204030204"/>
                  <a:ea typeface="+mn-ea"/>
                  <a:cs typeface="+mn-cs"/>
                </a:rPr>
                <a:t>Kur’an’da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0" cap="none" spc="0" normalizeH="0" baseline="0" noProof="0" dirty="0" smtClean="0">
                  <a:ln>
                    <a:noFill/>
                  </a:ln>
                  <a:solidFill>
                    <a:prstClr val="black"/>
                  </a:solidFill>
                  <a:effectLst/>
                  <a:uLnTx/>
                  <a:uFillTx/>
                  <a:latin typeface="Calibri" panose="020F0502020204030204"/>
                  <a:ea typeface="+mn-ea"/>
                  <a:cs typeface="+mn-cs"/>
                </a:rPr>
                <a:t>Sahabiler</a:t>
              </a:r>
            </a:p>
          </p:txBody>
        </p:sp>
      </p:grpSp>
      <p:grpSp>
        <p:nvGrpSpPr>
          <p:cNvPr id="7" name="Grup 6"/>
          <p:cNvGrpSpPr/>
          <p:nvPr/>
        </p:nvGrpSpPr>
        <p:grpSpPr>
          <a:xfrm>
            <a:off x="2987944" y="887594"/>
            <a:ext cx="685800" cy="668048"/>
            <a:chOff x="4191000" y="1427452"/>
            <a:chExt cx="685800" cy="668048"/>
          </a:xfrm>
        </p:grpSpPr>
        <p:sp>
          <p:nvSpPr>
            <p:cNvPr id="8" name="Google Shape;2861;p71"/>
            <p:cNvSpPr/>
            <p:nvPr/>
          </p:nvSpPr>
          <p:spPr>
            <a:xfrm>
              <a:off x="4211506" y="1431058"/>
              <a:ext cx="644788" cy="640972"/>
            </a:xfrm>
            <a:custGeom>
              <a:avLst/>
              <a:gdLst/>
              <a:ahLst/>
              <a:cxnLst/>
              <a:rect l="l" t="t" r="r" b="b"/>
              <a:pathLst>
                <a:path w="3443" h="3267" extrusionOk="0">
                  <a:moveTo>
                    <a:pt x="1683" y="0"/>
                  </a:moveTo>
                  <a:cubicBezTo>
                    <a:pt x="1134" y="0"/>
                    <a:pt x="778" y="256"/>
                    <a:pt x="778" y="256"/>
                  </a:cubicBezTo>
                  <a:cubicBezTo>
                    <a:pt x="655" y="329"/>
                    <a:pt x="455" y="565"/>
                    <a:pt x="273" y="792"/>
                  </a:cubicBezTo>
                  <a:cubicBezTo>
                    <a:pt x="96" y="1024"/>
                    <a:pt x="14" y="1461"/>
                    <a:pt x="5" y="1738"/>
                  </a:cubicBezTo>
                  <a:cubicBezTo>
                    <a:pt x="0" y="2016"/>
                    <a:pt x="177" y="2370"/>
                    <a:pt x="491" y="2780"/>
                  </a:cubicBezTo>
                  <a:cubicBezTo>
                    <a:pt x="805" y="3189"/>
                    <a:pt x="1228" y="3248"/>
                    <a:pt x="1937" y="3266"/>
                  </a:cubicBezTo>
                  <a:cubicBezTo>
                    <a:pt x="1946" y="3266"/>
                    <a:pt x="1954" y="3267"/>
                    <a:pt x="1962" y="3267"/>
                  </a:cubicBezTo>
                  <a:cubicBezTo>
                    <a:pt x="2661" y="3267"/>
                    <a:pt x="3085" y="2500"/>
                    <a:pt x="3247" y="2311"/>
                  </a:cubicBezTo>
                  <a:cubicBezTo>
                    <a:pt x="3406" y="2120"/>
                    <a:pt x="3443" y="1511"/>
                    <a:pt x="3397" y="1352"/>
                  </a:cubicBezTo>
                  <a:cubicBezTo>
                    <a:pt x="3352" y="1193"/>
                    <a:pt x="3179" y="770"/>
                    <a:pt x="2997" y="597"/>
                  </a:cubicBezTo>
                  <a:cubicBezTo>
                    <a:pt x="2811" y="424"/>
                    <a:pt x="2451" y="60"/>
                    <a:pt x="1824" y="6"/>
                  </a:cubicBezTo>
                  <a:cubicBezTo>
                    <a:pt x="1775" y="2"/>
                    <a:pt x="1728" y="0"/>
                    <a:pt x="1683" y="0"/>
                  </a:cubicBezTo>
                  <a:close/>
                </a:path>
              </a:pathLst>
            </a:custGeom>
            <a:solidFill>
              <a:srgbClr val="A3D0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Google Shape;2862;p71"/>
            <p:cNvSpPr/>
            <p:nvPr/>
          </p:nvSpPr>
          <p:spPr>
            <a:xfrm>
              <a:off x="4321125" y="1562100"/>
              <a:ext cx="346125" cy="400049"/>
            </a:xfrm>
            <a:custGeom>
              <a:avLst/>
              <a:gdLst/>
              <a:ahLst/>
              <a:cxnLst/>
              <a:rect l="l" t="t" r="r" b="b"/>
              <a:pathLst>
                <a:path w="1662" h="1232" extrusionOk="0">
                  <a:moveTo>
                    <a:pt x="1456" y="0"/>
                  </a:moveTo>
                  <a:cubicBezTo>
                    <a:pt x="1424" y="0"/>
                    <a:pt x="1392" y="12"/>
                    <a:pt x="1363" y="41"/>
                  </a:cubicBezTo>
                  <a:cubicBezTo>
                    <a:pt x="1077" y="332"/>
                    <a:pt x="781" y="614"/>
                    <a:pt x="481" y="887"/>
                  </a:cubicBezTo>
                  <a:cubicBezTo>
                    <a:pt x="417" y="805"/>
                    <a:pt x="363" y="719"/>
                    <a:pt x="308" y="632"/>
                  </a:cubicBezTo>
                  <a:cubicBezTo>
                    <a:pt x="279" y="585"/>
                    <a:pt x="236" y="565"/>
                    <a:pt x="193" y="565"/>
                  </a:cubicBezTo>
                  <a:cubicBezTo>
                    <a:pt x="96" y="565"/>
                    <a:pt x="1" y="666"/>
                    <a:pt x="67" y="773"/>
                  </a:cubicBezTo>
                  <a:cubicBezTo>
                    <a:pt x="153" y="919"/>
                    <a:pt x="253" y="1060"/>
                    <a:pt x="363" y="1192"/>
                  </a:cubicBezTo>
                  <a:cubicBezTo>
                    <a:pt x="386" y="1219"/>
                    <a:pt x="420" y="1231"/>
                    <a:pt x="455" y="1231"/>
                  </a:cubicBezTo>
                  <a:cubicBezTo>
                    <a:pt x="495" y="1231"/>
                    <a:pt x="536" y="1216"/>
                    <a:pt x="563" y="1192"/>
                  </a:cubicBezTo>
                  <a:cubicBezTo>
                    <a:pt x="904" y="882"/>
                    <a:pt x="1236" y="569"/>
                    <a:pt x="1563" y="241"/>
                  </a:cubicBezTo>
                  <a:cubicBezTo>
                    <a:pt x="1662" y="143"/>
                    <a:pt x="1564" y="0"/>
                    <a:pt x="1456" y="0"/>
                  </a:cubicBezTo>
                  <a:close/>
                </a:path>
              </a:pathLst>
            </a:custGeom>
            <a:solidFill>
              <a:srgbClr val="FFFFFF"/>
            </a:solidFill>
            <a:ln w="2625" cap="flat" cmpd="sng">
              <a:solidFill>
                <a:srgbClr val="3F3F3F"/>
              </a:solidFill>
              <a:prstDash val="solid"/>
              <a:miter lim="454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2863;p71"/>
            <p:cNvSpPr/>
            <p:nvPr/>
          </p:nvSpPr>
          <p:spPr>
            <a:xfrm>
              <a:off x="4191000" y="1427452"/>
              <a:ext cx="685800" cy="668048"/>
            </a:xfrm>
            <a:custGeom>
              <a:avLst/>
              <a:gdLst/>
              <a:ahLst/>
              <a:cxnLst/>
              <a:rect l="l" t="t" r="r" b="b"/>
              <a:pathLst>
                <a:path w="3662" h="3405" extrusionOk="0">
                  <a:moveTo>
                    <a:pt x="1756" y="136"/>
                  </a:moveTo>
                  <a:cubicBezTo>
                    <a:pt x="2179" y="136"/>
                    <a:pt x="2607" y="293"/>
                    <a:pt x="2915" y="578"/>
                  </a:cubicBezTo>
                  <a:cubicBezTo>
                    <a:pt x="3466" y="1083"/>
                    <a:pt x="3566" y="1920"/>
                    <a:pt x="3147" y="2538"/>
                  </a:cubicBezTo>
                  <a:cubicBezTo>
                    <a:pt x="2849" y="2984"/>
                    <a:pt x="2313" y="3267"/>
                    <a:pt x="1777" y="3267"/>
                  </a:cubicBezTo>
                  <a:cubicBezTo>
                    <a:pt x="1618" y="3267"/>
                    <a:pt x="1459" y="3242"/>
                    <a:pt x="1306" y="3189"/>
                  </a:cubicBezTo>
                  <a:cubicBezTo>
                    <a:pt x="1101" y="3116"/>
                    <a:pt x="874" y="2998"/>
                    <a:pt x="683" y="2852"/>
                  </a:cubicBezTo>
                  <a:cubicBezTo>
                    <a:pt x="301" y="2497"/>
                    <a:pt x="110" y="1979"/>
                    <a:pt x="187" y="1461"/>
                  </a:cubicBezTo>
                  <a:cubicBezTo>
                    <a:pt x="191" y="1451"/>
                    <a:pt x="191" y="1438"/>
                    <a:pt x="187" y="1429"/>
                  </a:cubicBezTo>
                  <a:cubicBezTo>
                    <a:pt x="291" y="933"/>
                    <a:pt x="628" y="487"/>
                    <a:pt x="1101" y="274"/>
                  </a:cubicBezTo>
                  <a:cubicBezTo>
                    <a:pt x="1306" y="180"/>
                    <a:pt x="1530" y="136"/>
                    <a:pt x="1756" y="136"/>
                  </a:cubicBezTo>
                  <a:close/>
                  <a:moveTo>
                    <a:pt x="1755" y="1"/>
                  </a:moveTo>
                  <a:cubicBezTo>
                    <a:pt x="1596" y="1"/>
                    <a:pt x="1437" y="21"/>
                    <a:pt x="1283" y="64"/>
                  </a:cubicBezTo>
                  <a:cubicBezTo>
                    <a:pt x="614" y="246"/>
                    <a:pt x="119" y="856"/>
                    <a:pt x="32" y="1529"/>
                  </a:cubicBezTo>
                  <a:cubicBezTo>
                    <a:pt x="37" y="1529"/>
                    <a:pt x="41" y="1529"/>
                    <a:pt x="46" y="1524"/>
                  </a:cubicBezTo>
                  <a:lnTo>
                    <a:pt x="46" y="1524"/>
                  </a:lnTo>
                  <a:cubicBezTo>
                    <a:pt x="0" y="2015"/>
                    <a:pt x="164" y="2502"/>
                    <a:pt x="496" y="2861"/>
                  </a:cubicBezTo>
                  <a:cubicBezTo>
                    <a:pt x="496" y="2866"/>
                    <a:pt x="496" y="2866"/>
                    <a:pt x="492" y="2870"/>
                  </a:cubicBezTo>
                  <a:cubicBezTo>
                    <a:pt x="519" y="2893"/>
                    <a:pt x="546" y="2916"/>
                    <a:pt x="573" y="2934"/>
                  </a:cubicBezTo>
                  <a:cubicBezTo>
                    <a:pt x="578" y="2938"/>
                    <a:pt x="578" y="2943"/>
                    <a:pt x="582" y="2948"/>
                  </a:cubicBezTo>
                  <a:cubicBezTo>
                    <a:pt x="592" y="2957"/>
                    <a:pt x="601" y="2961"/>
                    <a:pt x="610" y="2961"/>
                  </a:cubicBezTo>
                  <a:cubicBezTo>
                    <a:pt x="805" y="3111"/>
                    <a:pt x="1028" y="3230"/>
                    <a:pt x="1242" y="3311"/>
                  </a:cubicBezTo>
                  <a:cubicBezTo>
                    <a:pt x="1414" y="3375"/>
                    <a:pt x="1593" y="3404"/>
                    <a:pt x="1772" y="3404"/>
                  </a:cubicBezTo>
                  <a:cubicBezTo>
                    <a:pt x="2315" y="3404"/>
                    <a:pt x="2858" y="3134"/>
                    <a:pt x="3193" y="2707"/>
                  </a:cubicBezTo>
                  <a:cubicBezTo>
                    <a:pt x="3661" y="2102"/>
                    <a:pt x="3657" y="1229"/>
                    <a:pt x="3166" y="642"/>
                  </a:cubicBezTo>
                  <a:cubicBezTo>
                    <a:pt x="2819" y="232"/>
                    <a:pt x="2287" y="1"/>
                    <a:pt x="1755" y="1"/>
                  </a:cubicBezTo>
                  <a:close/>
                </a:path>
              </a:pathLst>
            </a:custGeom>
            <a:solidFill>
              <a:srgbClr val="4C4C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grpSp>
      <p:sp>
        <p:nvSpPr>
          <p:cNvPr id="11" name="Dikdörtgen 10"/>
          <p:cNvSpPr/>
          <p:nvPr/>
        </p:nvSpPr>
        <p:spPr>
          <a:xfrm>
            <a:off x="3717289" y="989976"/>
            <a:ext cx="4915128" cy="461665"/>
          </a:xfrm>
          <a:prstGeom prst="rect">
            <a:avLst/>
          </a:prstGeom>
        </p:spPr>
        <p:txBody>
          <a:bodyPr wrap="none">
            <a:spAutoFit/>
          </a:bodyPr>
          <a:lstStyle/>
          <a:p>
            <a:pPr lvl="0">
              <a:defRPr/>
            </a:pPr>
            <a:r>
              <a:rPr lang="tr-TR" sz="2400" kern="0" dirty="0" smtClean="0">
                <a:solidFill>
                  <a:prstClr val="black"/>
                </a:solidFill>
              </a:rPr>
              <a:t>“</a:t>
            </a:r>
            <a:r>
              <a:rPr lang="tr-TR" sz="2400" b="1" kern="0" dirty="0" smtClean="0">
                <a:solidFill>
                  <a:prstClr val="black"/>
                </a:solidFill>
              </a:rPr>
              <a:t>En </a:t>
            </a:r>
            <a:r>
              <a:rPr lang="tr-TR" sz="2400" b="1" kern="0" dirty="0">
                <a:solidFill>
                  <a:prstClr val="black"/>
                </a:solidFill>
              </a:rPr>
              <a:t>hayırlı topluluk</a:t>
            </a:r>
            <a:r>
              <a:rPr lang="tr-TR" sz="2400" kern="0" dirty="0" smtClean="0">
                <a:solidFill>
                  <a:prstClr val="black"/>
                </a:solidFill>
              </a:rPr>
              <a:t>” olarak anılmıştır.</a:t>
            </a:r>
            <a:endParaRPr kumimoji="0" lang="tr-TR" sz="24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2" name="Dikdörtgen 11"/>
          <p:cNvSpPr/>
          <p:nvPr/>
        </p:nvSpPr>
        <p:spPr>
          <a:xfrm>
            <a:off x="3717289" y="2231906"/>
            <a:ext cx="8349527"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0" cap="none" spc="0" normalizeH="0" baseline="0" noProof="0" dirty="0">
                <a:ln>
                  <a:noFill/>
                </a:ln>
                <a:solidFill>
                  <a:prstClr val="black"/>
                </a:solidFill>
                <a:effectLst/>
                <a:uLnTx/>
                <a:uFillTx/>
                <a:latin typeface="Calibri" panose="020F0502020204030204"/>
                <a:ea typeface="+mn-ea"/>
                <a:cs typeface="+mn-cs"/>
              </a:rPr>
              <a:t>Kur’an-ı </a:t>
            </a:r>
            <a:r>
              <a:rPr kumimoji="0" lang="tr-TR" sz="2400" b="0" i="0" u="none" strike="noStrike" kern="0" cap="none" spc="0" normalizeH="0" baseline="0" noProof="0" dirty="0" smtClean="0">
                <a:ln>
                  <a:noFill/>
                </a:ln>
                <a:solidFill>
                  <a:prstClr val="black"/>
                </a:solidFill>
                <a:effectLst/>
                <a:uLnTx/>
                <a:uFillTx/>
                <a:latin typeface="Calibri" panose="020F0502020204030204"/>
                <a:ea typeface="+mn-ea"/>
                <a:cs typeface="+mn-cs"/>
              </a:rPr>
              <a:t>Kerim’de başta</a:t>
            </a:r>
            <a:r>
              <a:rPr kumimoji="0" lang="tr-TR" sz="2400" b="0" i="0" u="none" strike="noStrike" kern="0" cap="none" spc="0" normalizeH="0" noProof="0" dirty="0" smtClean="0">
                <a:ln>
                  <a:noFill/>
                </a:ln>
                <a:solidFill>
                  <a:prstClr val="black"/>
                </a:solidFill>
                <a:effectLst/>
                <a:uLnTx/>
                <a:uFillTx/>
                <a:latin typeface="Calibri" panose="020F0502020204030204"/>
                <a:ea typeface="+mn-ea"/>
                <a:cs typeface="+mn-cs"/>
              </a:rPr>
              <a:t> </a:t>
            </a:r>
            <a:r>
              <a:rPr kumimoji="0" lang="tr-TR" sz="2400" b="1" i="0" u="none" strike="noStrike" kern="0" cap="none" spc="0" normalizeH="0" noProof="0" dirty="0" smtClean="0">
                <a:ln>
                  <a:noFill/>
                </a:ln>
                <a:solidFill>
                  <a:prstClr val="black"/>
                </a:solidFill>
                <a:effectLst/>
                <a:uLnTx/>
                <a:uFillTx/>
                <a:latin typeface="Calibri" panose="020F0502020204030204"/>
                <a:ea typeface="+mn-ea"/>
                <a:cs typeface="+mn-cs"/>
              </a:rPr>
              <a:t>ensar</a:t>
            </a:r>
            <a:r>
              <a:rPr kumimoji="0" lang="tr-TR" sz="2400" b="0" i="0" u="none" strike="noStrike" kern="0" cap="none" spc="0" normalizeH="0" noProof="0" dirty="0" smtClean="0">
                <a:ln>
                  <a:noFill/>
                </a:ln>
                <a:solidFill>
                  <a:prstClr val="black"/>
                </a:solidFill>
                <a:effectLst/>
                <a:uLnTx/>
                <a:uFillTx/>
                <a:latin typeface="Calibri" panose="020F0502020204030204"/>
                <a:ea typeface="+mn-ea"/>
                <a:cs typeface="+mn-cs"/>
              </a:rPr>
              <a:t> ve </a:t>
            </a:r>
            <a:r>
              <a:rPr kumimoji="0" lang="tr-TR" sz="2400" b="1" i="0" u="none" strike="noStrike" kern="0" cap="none" spc="0" normalizeH="0" noProof="0" dirty="0" smtClean="0">
                <a:ln>
                  <a:noFill/>
                </a:ln>
                <a:solidFill>
                  <a:prstClr val="black"/>
                </a:solidFill>
                <a:effectLst/>
                <a:uLnTx/>
                <a:uFillTx/>
                <a:latin typeface="Calibri" panose="020F0502020204030204"/>
                <a:ea typeface="+mn-ea"/>
                <a:cs typeface="+mn-cs"/>
              </a:rPr>
              <a:t>muhacir</a:t>
            </a:r>
            <a:r>
              <a:rPr kumimoji="0" lang="tr-TR" sz="2400" b="0" i="0" u="none" strike="noStrike" kern="0" cap="none" spc="0" normalizeH="0" noProof="0" dirty="0" smtClean="0">
                <a:ln>
                  <a:noFill/>
                </a:ln>
                <a:solidFill>
                  <a:prstClr val="black"/>
                </a:solidFill>
                <a:effectLst/>
                <a:uLnTx/>
                <a:uFillTx/>
                <a:latin typeface="Calibri" panose="020F0502020204030204"/>
                <a:ea typeface="+mn-ea"/>
                <a:cs typeface="+mn-cs"/>
              </a:rPr>
              <a:t> olmak üzere sahabe nesli Allah tarafından sık sık övülmüştür.</a:t>
            </a:r>
            <a:endParaRPr kumimoji="0" lang="tr-TR" sz="24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3" name="Metin kutusu 12"/>
          <p:cNvSpPr txBox="1"/>
          <p:nvPr/>
        </p:nvSpPr>
        <p:spPr>
          <a:xfrm>
            <a:off x="3717289" y="3666916"/>
            <a:ext cx="834454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0" cap="none" spc="0" normalizeH="0" baseline="0" noProof="0" dirty="0" smtClean="0">
                <a:ln>
                  <a:noFill/>
                </a:ln>
                <a:solidFill>
                  <a:prstClr val="black"/>
                </a:solidFill>
                <a:effectLst/>
                <a:uLnTx/>
                <a:uFillTx/>
                <a:latin typeface="Calibri" panose="020F0502020204030204"/>
                <a:ea typeface="+mn-ea"/>
                <a:cs typeface="+mn-cs"/>
              </a:rPr>
              <a:t>Kur’an’da sahabe</a:t>
            </a:r>
            <a:r>
              <a:rPr kumimoji="0" lang="tr-TR" sz="2400" b="0" i="0" u="none" strike="noStrike" kern="0" cap="none" spc="0" normalizeH="0" noProof="0" dirty="0" smtClean="0">
                <a:ln>
                  <a:noFill/>
                </a:ln>
                <a:solidFill>
                  <a:prstClr val="black"/>
                </a:solidFill>
                <a:effectLst/>
                <a:uLnTx/>
                <a:uFillTx/>
                <a:latin typeface="Calibri" panose="020F0502020204030204"/>
                <a:ea typeface="+mn-ea"/>
                <a:cs typeface="+mn-cs"/>
              </a:rPr>
              <a:t> neslinin İslam’ı yaymak için yaptıkları </a:t>
            </a:r>
            <a:r>
              <a:rPr kumimoji="0" lang="tr-TR" sz="2400" b="1" i="0" u="none" strike="noStrike" kern="0" cap="none" spc="0" normalizeH="0" noProof="0" dirty="0" smtClean="0">
                <a:ln>
                  <a:noFill/>
                </a:ln>
                <a:solidFill>
                  <a:prstClr val="black"/>
                </a:solidFill>
                <a:effectLst/>
                <a:uLnTx/>
                <a:uFillTx/>
                <a:latin typeface="Calibri" panose="020F0502020204030204"/>
                <a:ea typeface="+mn-ea"/>
                <a:cs typeface="+mn-cs"/>
              </a:rPr>
              <a:t>fedakarlıklar</a:t>
            </a:r>
            <a:r>
              <a:rPr kumimoji="0" lang="tr-TR" sz="2400" b="0" i="0" u="none" strike="noStrike" kern="0" cap="none" spc="0" normalizeH="0" noProof="0" dirty="0" smtClean="0">
                <a:ln>
                  <a:noFill/>
                </a:ln>
                <a:solidFill>
                  <a:prstClr val="black"/>
                </a:solidFill>
                <a:effectLst/>
                <a:uLnTx/>
                <a:uFillTx/>
                <a:latin typeface="Calibri" panose="020F0502020204030204"/>
                <a:ea typeface="+mn-ea"/>
                <a:cs typeface="+mn-cs"/>
              </a:rPr>
              <a:t> anlatılmıştır.</a:t>
            </a:r>
            <a:endParaRPr kumimoji="0" lang="tr-TR" sz="24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4" name="Metin kutusu 13"/>
          <p:cNvSpPr txBox="1"/>
          <p:nvPr/>
        </p:nvSpPr>
        <p:spPr>
          <a:xfrm>
            <a:off x="3717289" y="5115270"/>
            <a:ext cx="855635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0" cap="none" spc="0" normalizeH="0" baseline="0" noProof="0" dirty="0" smtClean="0">
                <a:ln>
                  <a:noFill/>
                </a:ln>
                <a:solidFill>
                  <a:prstClr val="black"/>
                </a:solidFill>
                <a:effectLst/>
                <a:uLnTx/>
                <a:uFillTx/>
                <a:latin typeface="Calibri" panose="020F0502020204030204"/>
                <a:ea typeface="+mn-ea"/>
                <a:cs typeface="+mn-cs"/>
              </a:rPr>
              <a:t>Kur’an’da sahabenin</a:t>
            </a:r>
            <a:r>
              <a:rPr kumimoji="0" lang="tr-TR" sz="2400" b="0" i="0" u="none" strike="noStrike" kern="0" cap="none" spc="0" normalizeH="0" noProof="0" dirty="0" smtClean="0">
                <a:ln>
                  <a:noFill/>
                </a:ln>
                <a:solidFill>
                  <a:prstClr val="black"/>
                </a:solidFill>
                <a:effectLst/>
                <a:uLnTx/>
                <a:uFillTx/>
                <a:latin typeface="Calibri" panose="020F0502020204030204"/>
                <a:ea typeface="+mn-ea"/>
                <a:cs typeface="+mn-cs"/>
              </a:rPr>
              <a:t> canı ve malıyla Allah için </a:t>
            </a:r>
            <a:r>
              <a:rPr kumimoji="0" lang="tr-TR" sz="2400" b="1" i="0" u="none" strike="noStrike" kern="0" cap="none" spc="0" normalizeH="0" noProof="0" dirty="0" smtClean="0">
                <a:ln>
                  <a:noFill/>
                </a:ln>
                <a:solidFill>
                  <a:prstClr val="black"/>
                </a:solidFill>
                <a:effectLst/>
                <a:uLnTx/>
                <a:uFillTx/>
                <a:latin typeface="Calibri" panose="020F0502020204030204"/>
                <a:ea typeface="+mn-ea"/>
                <a:cs typeface="+mn-cs"/>
              </a:rPr>
              <a:t>cihat</a:t>
            </a:r>
            <a:r>
              <a:rPr kumimoji="0" lang="tr-TR" sz="2400" b="0" i="0" u="none" strike="noStrike" kern="0" cap="none" spc="0" normalizeH="0" noProof="0" dirty="0" smtClean="0">
                <a:ln>
                  <a:noFill/>
                </a:ln>
                <a:solidFill>
                  <a:prstClr val="black"/>
                </a:solidFill>
                <a:effectLst/>
                <a:uLnTx/>
                <a:uFillTx/>
                <a:latin typeface="Calibri" panose="020F0502020204030204"/>
                <a:ea typeface="+mn-ea"/>
                <a:cs typeface="+mn-cs"/>
              </a:rPr>
              <a:t> ettiği söylenmiştir</a:t>
            </a:r>
            <a:r>
              <a:rPr kumimoji="0" lang="tr-TR" sz="2400" b="0" i="0" u="none" strike="noStrike" kern="0" cap="none" spc="0" normalizeH="0" baseline="0" noProof="0" dirty="0" smtClean="0">
                <a:ln>
                  <a:noFill/>
                </a:ln>
                <a:solidFill>
                  <a:prstClr val="black"/>
                </a:solidFill>
                <a:effectLst/>
                <a:uLnTx/>
                <a:uFillTx/>
                <a:latin typeface="Calibri" panose="020F0502020204030204"/>
                <a:ea typeface="+mn-ea"/>
                <a:cs typeface="+mn-cs"/>
              </a:rPr>
              <a:t>.</a:t>
            </a:r>
          </a:p>
        </p:txBody>
      </p:sp>
      <p:grpSp>
        <p:nvGrpSpPr>
          <p:cNvPr id="15" name="Grup 14"/>
          <p:cNvGrpSpPr/>
          <p:nvPr/>
        </p:nvGrpSpPr>
        <p:grpSpPr>
          <a:xfrm>
            <a:off x="2987944" y="2309994"/>
            <a:ext cx="685800" cy="668048"/>
            <a:chOff x="4191000" y="1427452"/>
            <a:chExt cx="685800" cy="668048"/>
          </a:xfrm>
        </p:grpSpPr>
        <p:sp>
          <p:nvSpPr>
            <p:cNvPr id="16" name="Google Shape;2861;p71"/>
            <p:cNvSpPr/>
            <p:nvPr/>
          </p:nvSpPr>
          <p:spPr>
            <a:xfrm>
              <a:off x="4211506" y="1431058"/>
              <a:ext cx="644788" cy="640972"/>
            </a:xfrm>
            <a:custGeom>
              <a:avLst/>
              <a:gdLst/>
              <a:ahLst/>
              <a:cxnLst/>
              <a:rect l="l" t="t" r="r" b="b"/>
              <a:pathLst>
                <a:path w="3443" h="3267" extrusionOk="0">
                  <a:moveTo>
                    <a:pt x="1683" y="0"/>
                  </a:moveTo>
                  <a:cubicBezTo>
                    <a:pt x="1134" y="0"/>
                    <a:pt x="778" y="256"/>
                    <a:pt x="778" y="256"/>
                  </a:cubicBezTo>
                  <a:cubicBezTo>
                    <a:pt x="655" y="329"/>
                    <a:pt x="455" y="565"/>
                    <a:pt x="273" y="792"/>
                  </a:cubicBezTo>
                  <a:cubicBezTo>
                    <a:pt x="96" y="1024"/>
                    <a:pt x="14" y="1461"/>
                    <a:pt x="5" y="1738"/>
                  </a:cubicBezTo>
                  <a:cubicBezTo>
                    <a:pt x="0" y="2016"/>
                    <a:pt x="177" y="2370"/>
                    <a:pt x="491" y="2780"/>
                  </a:cubicBezTo>
                  <a:cubicBezTo>
                    <a:pt x="805" y="3189"/>
                    <a:pt x="1228" y="3248"/>
                    <a:pt x="1937" y="3266"/>
                  </a:cubicBezTo>
                  <a:cubicBezTo>
                    <a:pt x="1946" y="3266"/>
                    <a:pt x="1954" y="3267"/>
                    <a:pt x="1962" y="3267"/>
                  </a:cubicBezTo>
                  <a:cubicBezTo>
                    <a:pt x="2661" y="3267"/>
                    <a:pt x="3085" y="2500"/>
                    <a:pt x="3247" y="2311"/>
                  </a:cubicBezTo>
                  <a:cubicBezTo>
                    <a:pt x="3406" y="2120"/>
                    <a:pt x="3443" y="1511"/>
                    <a:pt x="3397" y="1352"/>
                  </a:cubicBezTo>
                  <a:cubicBezTo>
                    <a:pt x="3352" y="1193"/>
                    <a:pt x="3179" y="770"/>
                    <a:pt x="2997" y="597"/>
                  </a:cubicBezTo>
                  <a:cubicBezTo>
                    <a:pt x="2811" y="424"/>
                    <a:pt x="2451" y="60"/>
                    <a:pt x="1824" y="6"/>
                  </a:cubicBezTo>
                  <a:cubicBezTo>
                    <a:pt x="1775" y="2"/>
                    <a:pt x="1728" y="0"/>
                    <a:pt x="1683" y="0"/>
                  </a:cubicBezTo>
                  <a:close/>
                </a:path>
              </a:pathLst>
            </a:custGeom>
            <a:solidFill>
              <a:srgbClr val="A3D0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2862;p71"/>
            <p:cNvSpPr/>
            <p:nvPr/>
          </p:nvSpPr>
          <p:spPr>
            <a:xfrm>
              <a:off x="4321125" y="1562100"/>
              <a:ext cx="346125" cy="400049"/>
            </a:xfrm>
            <a:custGeom>
              <a:avLst/>
              <a:gdLst/>
              <a:ahLst/>
              <a:cxnLst/>
              <a:rect l="l" t="t" r="r" b="b"/>
              <a:pathLst>
                <a:path w="1662" h="1232" extrusionOk="0">
                  <a:moveTo>
                    <a:pt x="1456" y="0"/>
                  </a:moveTo>
                  <a:cubicBezTo>
                    <a:pt x="1424" y="0"/>
                    <a:pt x="1392" y="12"/>
                    <a:pt x="1363" y="41"/>
                  </a:cubicBezTo>
                  <a:cubicBezTo>
                    <a:pt x="1077" y="332"/>
                    <a:pt x="781" y="614"/>
                    <a:pt x="481" y="887"/>
                  </a:cubicBezTo>
                  <a:cubicBezTo>
                    <a:pt x="417" y="805"/>
                    <a:pt x="363" y="719"/>
                    <a:pt x="308" y="632"/>
                  </a:cubicBezTo>
                  <a:cubicBezTo>
                    <a:pt x="279" y="585"/>
                    <a:pt x="236" y="565"/>
                    <a:pt x="193" y="565"/>
                  </a:cubicBezTo>
                  <a:cubicBezTo>
                    <a:pt x="96" y="565"/>
                    <a:pt x="1" y="666"/>
                    <a:pt x="67" y="773"/>
                  </a:cubicBezTo>
                  <a:cubicBezTo>
                    <a:pt x="153" y="919"/>
                    <a:pt x="253" y="1060"/>
                    <a:pt x="363" y="1192"/>
                  </a:cubicBezTo>
                  <a:cubicBezTo>
                    <a:pt x="386" y="1219"/>
                    <a:pt x="420" y="1231"/>
                    <a:pt x="455" y="1231"/>
                  </a:cubicBezTo>
                  <a:cubicBezTo>
                    <a:pt x="495" y="1231"/>
                    <a:pt x="536" y="1216"/>
                    <a:pt x="563" y="1192"/>
                  </a:cubicBezTo>
                  <a:cubicBezTo>
                    <a:pt x="904" y="882"/>
                    <a:pt x="1236" y="569"/>
                    <a:pt x="1563" y="241"/>
                  </a:cubicBezTo>
                  <a:cubicBezTo>
                    <a:pt x="1662" y="143"/>
                    <a:pt x="1564" y="0"/>
                    <a:pt x="1456" y="0"/>
                  </a:cubicBezTo>
                  <a:close/>
                </a:path>
              </a:pathLst>
            </a:custGeom>
            <a:solidFill>
              <a:srgbClr val="FFFFFF"/>
            </a:solidFill>
            <a:ln w="2625" cap="flat" cmpd="sng">
              <a:solidFill>
                <a:srgbClr val="3F3F3F"/>
              </a:solidFill>
              <a:prstDash val="solid"/>
              <a:miter lim="454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2863;p71"/>
            <p:cNvSpPr/>
            <p:nvPr/>
          </p:nvSpPr>
          <p:spPr>
            <a:xfrm>
              <a:off x="4191000" y="1427452"/>
              <a:ext cx="685800" cy="668048"/>
            </a:xfrm>
            <a:custGeom>
              <a:avLst/>
              <a:gdLst/>
              <a:ahLst/>
              <a:cxnLst/>
              <a:rect l="l" t="t" r="r" b="b"/>
              <a:pathLst>
                <a:path w="3662" h="3405" extrusionOk="0">
                  <a:moveTo>
                    <a:pt x="1756" y="136"/>
                  </a:moveTo>
                  <a:cubicBezTo>
                    <a:pt x="2179" y="136"/>
                    <a:pt x="2607" y="293"/>
                    <a:pt x="2915" y="578"/>
                  </a:cubicBezTo>
                  <a:cubicBezTo>
                    <a:pt x="3466" y="1083"/>
                    <a:pt x="3566" y="1920"/>
                    <a:pt x="3147" y="2538"/>
                  </a:cubicBezTo>
                  <a:cubicBezTo>
                    <a:pt x="2849" y="2984"/>
                    <a:pt x="2313" y="3267"/>
                    <a:pt x="1777" y="3267"/>
                  </a:cubicBezTo>
                  <a:cubicBezTo>
                    <a:pt x="1618" y="3267"/>
                    <a:pt x="1459" y="3242"/>
                    <a:pt x="1306" y="3189"/>
                  </a:cubicBezTo>
                  <a:cubicBezTo>
                    <a:pt x="1101" y="3116"/>
                    <a:pt x="874" y="2998"/>
                    <a:pt x="683" y="2852"/>
                  </a:cubicBezTo>
                  <a:cubicBezTo>
                    <a:pt x="301" y="2497"/>
                    <a:pt x="110" y="1979"/>
                    <a:pt x="187" y="1461"/>
                  </a:cubicBezTo>
                  <a:cubicBezTo>
                    <a:pt x="191" y="1451"/>
                    <a:pt x="191" y="1438"/>
                    <a:pt x="187" y="1429"/>
                  </a:cubicBezTo>
                  <a:cubicBezTo>
                    <a:pt x="291" y="933"/>
                    <a:pt x="628" y="487"/>
                    <a:pt x="1101" y="274"/>
                  </a:cubicBezTo>
                  <a:cubicBezTo>
                    <a:pt x="1306" y="180"/>
                    <a:pt x="1530" y="136"/>
                    <a:pt x="1756" y="136"/>
                  </a:cubicBezTo>
                  <a:close/>
                  <a:moveTo>
                    <a:pt x="1755" y="1"/>
                  </a:moveTo>
                  <a:cubicBezTo>
                    <a:pt x="1596" y="1"/>
                    <a:pt x="1437" y="21"/>
                    <a:pt x="1283" y="64"/>
                  </a:cubicBezTo>
                  <a:cubicBezTo>
                    <a:pt x="614" y="246"/>
                    <a:pt x="119" y="856"/>
                    <a:pt x="32" y="1529"/>
                  </a:cubicBezTo>
                  <a:cubicBezTo>
                    <a:pt x="37" y="1529"/>
                    <a:pt x="41" y="1529"/>
                    <a:pt x="46" y="1524"/>
                  </a:cubicBezTo>
                  <a:lnTo>
                    <a:pt x="46" y="1524"/>
                  </a:lnTo>
                  <a:cubicBezTo>
                    <a:pt x="0" y="2015"/>
                    <a:pt x="164" y="2502"/>
                    <a:pt x="496" y="2861"/>
                  </a:cubicBezTo>
                  <a:cubicBezTo>
                    <a:pt x="496" y="2866"/>
                    <a:pt x="496" y="2866"/>
                    <a:pt x="492" y="2870"/>
                  </a:cubicBezTo>
                  <a:cubicBezTo>
                    <a:pt x="519" y="2893"/>
                    <a:pt x="546" y="2916"/>
                    <a:pt x="573" y="2934"/>
                  </a:cubicBezTo>
                  <a:cubicBezTo>
                    <a:pt x="578" y="2938"/>
                    <a:pt x="578" y="2943"/>
                    <a:pt x="582" y="2948"/>
                  </a:cubicBezTo>
                  <a:cubicBezTo>
                    <a:pt x="592" y="2957"/>
                    <a:pt x="601" y="2961"/>
                    <a:pt x="610" y="2961"/>
                  </a:cubicBezTo>
                  <a:cubicBezTo>
                    <a:pt x="805" y="3111"/>
                    <a:pt x="1028" y="3230"/>
                    <a:pt x="1242" y="3311"/>
                  </a:cubicBezTo>
                  <a:cubicBezTo>
                    <a:pt x="1414" y="3375"/>
                    <a:pt x="1593" y="3404"/>
                    <a:pt x="1772" y="3404"/>
                  </a:cubicBezTo>
                  <a:cubicBezTo>
                    <a:pt x="2315" y="3404"/>
                    <a:pt x="2858" y="3134"/>
                    <a:pt x="3193" y="2707"/>
                  </a:cubicBezTo>
                  <a:cubicBezTo>
                    <a:pt x="3661" y="2102"/>
                    <a:pt x="3657" y="1229"/>
                    <a:pt x="3166" y="642"/>
                  </a:cubicBezTo>
                  <a:cubicBezTo>
                    <a:pt x="2819" y="232"/>
                    <a:pt x="2287" y="1"/>
                    <a:pt x="1755" y="1"/>
                  </a:cubicBezTo>
                  <a:close/>
                </a:path>
              </a:pathLst>
            </a:custGeom>
            <a:solidFill>
              <a:srgbClr val="4C4C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grpSp>
      <p:grpSp>
        <p:nvGrpSpPr>
          <p:cNvPr id="19" name="Grup 18"/>
          <p:cNvGrpSpPr/>
          <p:nvPr/>
        </p:nvGrpSpPr>
        <p:grpSpPr>
          <a:xfrm>
            <a:off x="2987944" y="3732394"/>
            <a:ext cx="685800" cy="668048"/>
            <a:chOff x="4191000" y="1427452"/>
            <a:chExt cx="685800" cy="668048"/>
          </a:xfrm>
        </p:grpSpPr>
        <p:sp>
          <p:nvSpPr>
            <p:cNvPr id="20" name="Google Shape;2861;p71"/>
            <p:cNvSpPr/>
            <p:nvPr/>
          </p:nvSpPr>
          <p:spPr>
            <a:xfrm>
              <a:off x="4211506" y="1431058"/>
              <a:ext cx="644788" cy="640972"/>
            </a:xfrm>
            <a:custGeom>
              <a:avLst/>
              <a:gdLst/>
              <a:ahLst/>
              <a:cxnLst/>
              <a:rect l="l" t="t" r="r" b="b"/>
              <a:pathLst>
                <a:path w="3443" h="3267" extrusionOk="0">
                  <a:moveTo>
                    <a:pt x="1683" y="0"/>
                  </a:moveTo>
                  <a:cubicBezTo>
                    <a:pt x="1134" y="0"/>
                    <a:pt x="778" y="256"/>
                    <a:pt x="778" y="256"/>
                  </a:cubicBezTo>
                  <a:cubicBezTo>
                    <a:pt x="655" y="329"/>
                    <a:pt x="455" y="565"/>
                    <a:pt x="273" y="792"/>
                  </a:cubicBezTo>
                  <a:cubicBezTo>
                    <a:pt x="96" y="1024"/>
                    <a:pt x="14" y="1461"/>
                    <a:pt x="5" y="1738"/>
                  </a:cubicBezTo>
                  <a:cubicBezTo>
                    <a:pt x="0" y="2016"/>
                    <a:pt x="177" y="2370"/>
                    <a:pt x="491" y="2780"/>
                  </a:cubicBezTo>
                  <a:cubicBezTo>
                    <a:pt x="805" y="3189"/>
                    <a:pt x="1228" y="3248"/>
                    <a:pt x="1937" y="3266"/>
                  </a:cubicBezTo>
                  <a:cubicBezTo>
                    <a:pt x="1946" y="3266"/>
                    <a:pt x="1954" y="3267"/>
                    <a:pt x="1962" y="3267"/>
                  </a:cubicBezTo>
                  <a:cubicBezTo>
                    <a:pt x="2661" y="3267"/>
                    <a:pt x="3085" y="2500"/>
                    <a:pt x="3247" y="2311"/>
                  </a:cubicBezTo>
                  <a:cubicBezTo>
                    <a:pt x="3406" y="2120"/>
                    <a:pt x="3443" y="1511"/>
                    <a:pt x="3397" y="1352"/>
                  </a:cubicBezTo>
                  <a:cubicBezTo>
                    <a:pt x="3352" y="1193"/>
                    <a:pt x="3179" y="770"/>
                    <a:pt x="2997" y="597"/>
                  </a:cubicBezTo>
                  <a:cubicBezTo>
                    <a:pt x="2811" y="424"/>
                    <a:pt x="2451" y="60"/>
                    <a:pt x="1824" y="6"/>
                  </a:cubicBezTo>
                  <a:cubicBezTo>
                    <a:pt x="1775" y="2"/>
                    <a:pt x="1728" y="0"/>
                    <a:pt x="1683" y="0"/>
                  </a:cubicBezTo>
                  <a:close/>
                </a:path>
              </a:pathLst>
            </a:custGeom>
            <a:solidFill>
              <a:srgbClr val="A3D0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2862;p71"/>
            <p:cNvSpPr/>
            <p:nvPr/>
          </p:nvSpPr>
          <p:spPr>
            <a:xfrm>
              <a:off x="4321125" y="1562100"/>
              <a:ext cx="346125" cy="400049"/>
            </a:xfrm>
            <a:custGeom>
              <a:avLst/>
              <a:gdLst/>
              <a:ahLst/>
              <a:cxnLst/>
              <a:rect l="l" t="t" r="r" b="b"/>
              <a:pathLst>
                <a:path w="1662" h="1232" extrusionOk="0">
                  <a:moveTo>
                    <a:pt x="1456" y="0"/>
                  </a:moveTo>
                  <a:cubicBezTo>
                    <a:pt x="1424" y="0"/>
                    <a:pt x="1392" y="12"/>
                    <a:pt x="1363" y="41"/>
                  </a:cubicBezTo>
                  <a:cubicBezTo>
                    <a:pt x="1077" y="332"/>
                    <a:pt x="781" y="614"/>
                    <a:pt x="481" y="887"/>
                  </a:cubicBezTo>
                  <a:cubicBezTo>
                    <a:pt x="417" y="805"/>
                    <a:pt x="363" y="719"/>
                    <a:pt x="308" y="632"/>
                  </a:cubicBezTo>
                  <a:cubicBezTo>
                    <a:pt x="279" y="585"/>
                    <a:pt x="236" y="565"/>
                    <a:pt x="193" y="565"/>
                  </a:cubicBezTo>
                  <a:cubicBezTo>
                    <a:pt x="96" y="565"/>
                    <a:pt x="1" y="666"/>
                    <a:pt x="67" y="773"/>
                  </a:cubicBezTo>
                  <a:cubicBezTo>
                    <a:pt x="153" y="919"/>
                    <a:pt x="253" y="1060"/>
                    <a:pt x="363" y="1192"/>
                  </a:cubicBezTo>
                  <a:cubicBezTo>
                    <a:pt x="386" y="1219"/>
                    <a:pt x="420" y="1231"/>
                    <a:pt x="455" y="1231"/>
                  </a:cubicBezTo>
                  <a:cubicBezTo>
                    <a:pt x="495" y="1231"/>
                    <a:pt x="536" y="1216"/>
                    <a:pt x="563" y="1192"/>
                  </a:cubicBezTo>
                  <a:cubicBezTo>
                    <a:pt x="904" y="882"/>
                    <a:pt x="1236" y="569"/>
                    <a:pt x="1563" y="241"/>
                  </a:cubicBezTo>
                  <a:cubicBezTo>
                    <a:pt x="1662" y="143"/>
                    <a:pt x="1564" y="0"/>
                    <a:pt x="1456" y="0"/>
                  </a:cubicBezTo>
                  <a:close/>
                </a:path>
              </a:pathLst>
            </a:custGeom>
            <a:solidFill>
              <a:srgbClr val="FFFFFF"/>
            </a:solidFill>
            <a:ln w="2625" cap="flat" cmpd="sng">
              <a:solidFill>
                <a:srgbClr val="3F3F3F"/>
              </a:solidFill>
              <a:prstDash val="solid"/>
              <a:miter lim="454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2863;p71"/>
            <p:cNvSpPr/>
            <p:nvPr/>
          </p:nvSpPr>
          <p:spPr>
            <a:xfrm>
              <a:off x="4191000" y="1427452"/>
              <a:ext cx="685800" cy="668048"/>
            </a:xfrm>
            <a:custGeom>
              <a:avLst/>
              <a:gdLst/>
              <a:ahLst/>
              <a:cxnLst/>
              <a:rect l="l" t="t" r="r" b="b"/>
              <a:pathLst>
                <a:path w="3662" h="3405" extrusionOk="0">
                  <a:moveTo>
                    <a:pt x="1756" y="136"/>
                  </a:moveTo>
                  <a:cubicBezTo>
                    <a:pt x="2179" y="136"/>
                    <a:pt x="2607" y="293"/>
                    <a:pt x="2915" y="578"/>
                  </a:cubicBezTo>
                  <a:cubicBezTo>
                    <a:pt x="3466" y="1083"/>
                    <a:pt x="3566" y="1920"/>
                    <a:pt x="3147" y="2538"/>
                  </a:cubicBezTo>
                  <a:cubicBezTo>
                    <a:pt x="2849" y="2984"/>
                    <a:pt x="2313" y="3267"/>
                    <a:pt x="1777" y="3267"/>
                  </a:cubicBezTo>
                  <a:cubicBezTo>
                    <a:pt x="1618" y="3267"/>
                    <a:pt x="1459" y="3242"/>
                    <a:pt x="1306" y="3189"/>
                  </a:cubicBezTo>
                  <a:cubicBezTo>
                    <a:pt x="1101" y="3116"/>
                    <a:pt x="874" y="2998"/>
                    <a:pt x="683" y="2852"/>
                  </a:cubicBezTo>
                  <a:cubicBezTo>
                    <a:pt x="301" y="2497"/>
                    <a:pt x="110" y="1979"/>
                    <a:pt x="187" y="1461"/>
                  </a:cubicBezTo>
                  <a:cubicBezTo>
                    <a:pt x="191" y="1451"/>
                    <a:pt x="191" y="1438"/>
                    <a:pt x="187" y="1429"/>
                  </a:cubicBezTo>
                  <a:cubicBezTo>
                    <a:pt x="291" y="933"/>
                    <a:pt x="628" y="487"/>
                    <a:pt x="1101" y="274"/>
                  </a:cubicBezTo>
                  <a:cubicBezTo>
                    <a:pt x="1306" y="180"/>
                    <a:pt x="1530" y="136"/>
                    <a:pt x="1756" y="136"/>
                  </a:cubicBezTo>
                  <a:close/>
                  <a:moveTo>
                    <a:pt x="1755" y="1"/>
                  </a:moveTo>
                  <a:cubicBezTo>
                    <a:pt x="1596" y="1"/>
                    <a:pt x="1437" y="21"/>
                    <a:pt x="1283" y="64"/>
                  </a:cubicBezTo>
                  <a:cubicBezTo>
                    <a:pt x="614" y="246"/>
                    <a:pt x="119" y="856"/>
                    <a:pt x="32" y="1529"/>
                  </a:cubicBezTo>
                  <a:cubicBezTo>
                    <a:pt x="37" y="1529"/>
                    <a:pt x="41" y="1529"/>
                    <a:pt x="46" y="1524"/>
                  </a:cubicBezTo>
                  <a:lnTo>
                    <a:pt x="46" y="1524"/>
                  </a:lnTo>
                  <a:cubicBezTo>
                    <a:pt x="0" y="2015"/>
                    <a:pt x="164" y="2502"/>
                    <a:pt x="496" y="2861"/>
                  </a:cubicBezTo>
                  <a:cubicBezTo>
                    <a:pt x="496" y="2866"/>
                    <a:pt x="496" y="2866"/>
                    <a:pt x="492" y="2870"/>
                  </a:cubicBezTo>
                  <a:cubicBezTo>
                    <a:pt x="519" y="2893"/>
                    <a:pt x="546" y="2916"/>
                    <a:pt x="573" y="2934"/>
                  </a:cubicBezTo>
                  <a:cubicBezTo>
                    <a:pt x="578" y="2938"/>
                    <a:pt x="578" y="2943"/>
                    <a:pt x="582" y="2948"/>
                  </a:cubicBezTo>
                  <a:cubicBezTo>
                    <a:pt x="592" y="2957"/>
                    <a:pt x="601" y="2961"/>
                    <a:pt x="610" y="2961"/>
                  </a:cubicBezTo>
                  <a:cubicBezTo>
                    <a:pt x="805" y="3111"/>
                    <a:pt x="1028" y="3230"/>
                    <a:pt x="1242" y="3311"/>
                  </a:cubicBezTo>
                  <a:cubicBezTo>
                    <a:pt x="1414" y="3375"/>
                    <a:pt x="1593" y="3404"/>
                    <a:pt x="1772" y="3404"/>
                  </a:cubicBezTo>
                  <a:cubicBezTo>
                    <a:pt x="2315" y="3404"/>
                    <a:pt x="2858" y="3134"/>
                    <a:pt x="3193" y="2707"/>
                  </a:cubicBezTo>
                  <a:cubicBezTo>
                    <a:pt x="3661" y="2102"/>
                    <a:pt x="3657" y="1229"/>
                    <a:pt x="3166" y="642"/>
                  </a:cubicBezTo>
                  <a:cubicBezTo>
                    <a:pt x="2819" y="232"/>
                    <a:pt x="2287" y="1"/>
                    <a:pt x="1755" y="1"/>
                  </a:cubicBezTo>
                  <a:close/>
                </a:path>
              </a:pathLst>
            </a:custGeom>
            <a:solidFill>
              <a:srgbClr val="4C4C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grpSp>
      <p:grpSp>
        <p:nvGrpSpPr>
          <p:cNvPr id="23" name="Grup 22"/>
          <p:cNvGrpSpPr/>
          <p:nvPr/>
        </p:nvGrpSpPr>
        <p:grpSpPr>
          <a:xfrm>
            <a:off x="2987944" y="5154794"/>
            <a:ext cx="685800" cy="668048"/>
            <a:chOff x="4191000" y="1427452"/>
            <a:chExt cx="685800" cy="668048"/>
          </a:xfrm>
        </p:grpSpPr>
        <p:sp>
          <p:nvSpPr>
            <p:cNvPr id="24" name="Google Shape;2861;p71"/>
            <p:cNvSpPr/>
            <p:nvPr/>
          </p:nvSpPr>
          <p:spPr>
            <a:xfrm>
              <a:off x="4211506" y="1431058"/>
              <a:ext cx="644788" cy="640972"/>
            </a:xfrm>
            <a:custGeom>
              <a:avLst/>
              <a:gdLst/>
              <a:ahLst/>
              <a:cxnLst/>
              <a:rect l="l" t="t" r="r" b="b"/>
              <a:pathLst>
                <a:path w="3443" h="3267" extrusionOk="0">
                  <a:moveTo>
                    <a:pt x="1683" y="0"/>
                  </a:moveTo>
                  <a:cubicBezTo>
                    <a:pt x="1134" y="0"/>
                    <a:pt x="778" y="256"/>
                    <a:pt x="778" y="256"/>
                  </a:cubicBezTo>
                  <a:cubicBezTo>
                    <a:pt x="655" y="329"/>
                    <a:pt x="455" y="565"/>
                    <a:pt x="273" y="792"/>
                  </a:cubicBezTo>
                  <a:cubicBezTo>
                    <a:pt x="96" y="1024"/>
                    <a:pt x="14" y="1461"/>
                    <a:pt x="5" y="1738"/>
                  </a:cubicBezTo>
                  <a:cubicBezTo>
                    <a:pt x="0" y="2016"/>
                    <a:pt x="177" y="2370"/>
                    <a:pt x="491" y="2780"/>
                  </a:cubicBezTo>
                  <a:cubicBezTo>
                    <a:pt x="805" y="3189"/>
                    <a:pt x="1228" y="3248"/>
                    <a:pt x="1937" y="3266"/>
                  </a:cubicBezTo>
                  <a:cubicBezTo>
                    <a:pt x="1946" y="3266"/>
                    <a:pt x="1954" y="3267"/>
                    <a:pt x="1962" y="3267"/>
                  </a:cubicBezTo>
                  <a:cubicBezTo>
                    <a:pt x="2661" y="3267"/>
                    <a:pt x="3085" y="2500"/>
                    <a:pt x="3247" y="2311"/>
                  </a:cubicBezTo>
                  <a:cubicBezTo>
                    <a:pt x="3406" y="2120"/>
                    <a:pt x="3443" y="1511"/>
                    <a:pt x="3397" y="1352"/>
                  </a:cubicBezTo>
                  <a:cubicBezTo>
                    <a:pt x="3352" y="1193"/>
                    <a:pt x="3179" y="770"/>
                    <a:pt x="2997" y="597"/>
                  </a:cubicBezTo>
                  <a:cubicBezTo>
                    <a:pt x="2811" y="424"/>
                    <a:pt x="2451" y="60"/>
                    <a:pt x="1824" y="6"/>
                  </a:cubicBezTo>
                  <a:cubicBezTo>
                    <a:pt x="1775" y="2"/>
                    <a:pt x="1728" y="0"/>
                    <a:pt x="1683" y="0"/>
                  </a:cubicBezTo>
                  <a:close/>
                </a:path>
              </a:pathLst>
            </a:custGeom>
            <a:solidFill>
              <a:srgbClr val="A3D0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2862;p71"/>
            <p:cNvSpPr/>
            <p:nvPr/>
          </p:nvSpPr>
          <p:spPr>
            <a:xfrm>
              <a:off x="4321125" y="1562100"/>
              <a:ext cx="346125" cy="400049"/>
            </a:xfrm>
            <a:custGeom>
              <a:avLst/>
              <a:gdLst/>
              <a:ahLst/>
              <a:cxnLst/>
              <a:rect l="l" t="t" r="r" b="b"/>
              <a:pathLst>
                <a:path w="1662" h="1232" extrusionOk="0">
                  <a:moveTo>
                    <a:pt x="1456" y="0"/>
                  </a:moveTo>
                  <a:cubicBezTo>
                    <a:pt x="1424" y="0"/>
                    <a:pt x="1392" y="12"/>
                    <a:pt x="1363" y="41"/>
                  </a:cubicBezTo>
                  <a:cubicBezTo>
                    <a:pt x="1077" y="332"/>
                    <a:pt x="781" y="614"/>
                    <a:pt x="481" y="887"/>
                  </a:cubicBezTo>
                  <a:cubicBezTo>
                    <a:pt x="417" y="805"/>
                    <a:pt x="363" y="719"/>
                    <a:pt x="308" y="632"/>
                  </a:cubicBezTo>
                  <a:cubicBezTo>
                    <a:pt x="279" y="585"/>
                    <a:pt x="236" y="565"/>
                    <a:pt x="193" y="565"/>
                  </a:cubicBezTo>
                  <a:cubicBezTo>
                    <a:pt x="96" y="565"/>
                    <a:pt x="1" y="666"/>
                    <a:pt x="67" y="773"/>
                  </a:cubicBezTo>
                  <a:cubicBezTo>
                    <a:pt x="153" y="919"/>
                    <a:pt x="253" y="1060"/>
                    <a:pt x="363" y="1192"/>
                  </a:cubicBezTo>
                  <a:cubicBezTo>
                    <a:pt x="386" y="1219"/>
                    <a:pt x="420" y="1231"/>
                    <a:pt x="455" y="1231"/>
                  </a:cubicBezTo>
                  <a:cubicBezTo>
                    <a:pt x="495" y="1231"/>
                    <a:pt x="536" y="1216"/>
                    <a:pt x="563" y="1192"/>
                  </a:cubicBezTo>
                  <a:cubicBezTo>
                    <a:pt x="904" y="882"/>
                    <a:pt x="1236" y="569"/>
                    <a:pt x="1563" y="241"/>
                  </a:cubicBezTo>
                  <a:cubicBezTo>
                    <a:pt x="1662" y="143"/>
                    <a:pt x="1564" y="0"/>
                    <a:pt x="1456" y="0"/>
                  </a:cubicBezTo>
                  <a:close/>
                </a:path>
              </a:pathLst>
            </a:custGeom>
            <a:solidFill>
              <a:srgbClr val="FFFFFF"/>
            </a:solidFill>
            <a:ln w="2625" cap="flat" cmpd="sng">
              <a:solidFill>
                <a:srgbClr val="3F3F3F"/>
              </a:solidFill>
              <a:prstDash val="solid"/>
              <a:miter lim="454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2863;p71"/>
            <p:cNvSpPr/>
            <p:nvPr/>
          </p:nvSpPr>
          <p:spPr>
            <a:xfrm>
              <a:off x="4191000" y="1427452"/>
              <a:ext cx="685800" cy="668048"/>
            </a:xfrm>
            <a:custGeom>
              <a:avLst/>
              <a:gdLst/>
              <a:ahLst/>
              <a:cxnLst/>
              <a:rect l="l" t="t" r="r" b="b"/>
              <a:pathLst>
                <a:path w="3662" h="3405" extrusionOk="0">
                  <a:moveTo>
                    <a:pt x="1756" y="136"/>
                  </a:moveTo>
                  <a:cubicBezTo>
                    <a:pt x="2179" y="136"/>
                    <a:pt x="2607" y="293"/>
                    <a:pt x="2915" y="578"/>
                  </a:cubicBezTo>
                  <a:cubicBezTo>
                    <a:pt x="3466" y="1083"/>
                    <a:pt x="3566" y="1920"/>
                    <a:pt x="3147" y="2538"/>
                  </a:cubicBezTo>
                  <a:cubicBezTo>
                    <a:pt x="2849" y="2984"/>
                    <a:pt x="2313" y="3267"/>
                    <a:pt x="1777" y="3267"/>
                  </a:cubicBezTo>
                  <a:cubicBezTo>
                    <a:pt x="1618" y="3267"/>
                    <a:pt x="1459" y="3242"/>
                    <a:pt x="1306" y="3189"/>
                  </a:cubicBezTo>
                  <a:cubicBezTo>
                    <a:pt x="1101" y="3116"/>
                    <a:pt x="874" y="2998"/>
                    <a:pt x="683" y="2852"/>
                  </a:cubicBezTo>
                  <a:cubicBezTo>
                    <a:pt x="301" y="2497"/>
                    <a:pt x="110" y="1979"/>
                    <a:pt x="187" y="1461"/>
                  </a:cubicBezTo>
                  <a:cubicBezTo>
                    <a:pt x="191" y="1451"/>
                    <a:pt x="191" y="1438"/>
                    <a:pt x="187" y="1429"/>
                  </a:cubicBezTo>
                  <a:cubicBezTo>
                    <a:pt x="291" y="933"/>
                    <a:pt x="628" y="487"/>
                    <a:pt x="1101" y="274"/>
                  </a:cubicBezTo>
                  <a:cubicBezTo>
                    <a:pt x="1306" y="180"/>
                    <a:pt x="1530" y="136"/>
                    <a:pt x="1756" y="136"/>
                  </a:cubicBezTo>
                  <a:close/>
                  <a:moveTo>
                    <a:pt x="1755" y="1"/>
                  </a:moveTo>
                  <a:cubicBezTo>
                    <a:pt x="1596" y="1"/>
                    <a:pt x="1437" y="21"/>
                    <a:pt x="1283" y="64"/>
                  </a:cubicBezTo>
                  <a:cubicBezTo>
                    <a:pt x="614" y="246"/>
                    <a:pt x="119" y="856"/>
                    <a:pt x="32" y="1529"/>
                  </a:cubicBezTo>
                  <a:cubicBezTo>
                    <a:pt x="37" y="1529"/>
                    <a:pt x="41" y="1529"/>
                    <a:pt x="46" y="1524"/>
                  </a:cubicBezTo>
                  <a:lnTo>
                    <a:pt x="46" y="1524"/>
                  </a:lnTo>
                  <a:cubicBezTo>
                    <a:pt x="0" y="2015"/>
                    <a:pt x="164" y="2502"/>
                    <a:pt x="496" y="2861"/>
                  </a:cubicBezTo>
                  <a:cubicBezTo>
                    <a:pt x="496" y="2866"/>
                    <a:pt x="496" y="2866"/>
                    <a:pt x="492" y="2870"/>
                  </a:cubicBezTo>
                  <a:cubicBezTo>
                    <a:pt x="519" y="2893"/>
                    <a:pt x="546" y="2916"/>
                    <a:pt x="573" y="2934"/>
                  </a:cubicBezTo>
                  <a:cubicBezTo>
                    <a:pt x="578" y="2938"/>
                    <a:pt x="578" y="2943"/>
                    <a:pt x="582" y="2948"/>
                  </a:cubicBezTo>
                  <a:cubicBezTo>
                    <a:pt x="592" y="2957"/>
                    <a:pt x="601" y="2961"/>
                    <a:pt x="610" y="2961"/>
                  </a:cubicBezTo>
                  <a:cubicBezTo>
                    <a:pt x="805" y="3111"/>
                    <a:pt x="1028" y="3230"/>
                    <a:pt x="1242" y="3311"/>
                  </a:cubicBezTo>
                  <a:cubicBezTo>
                    <a:pt x="1414" y="3375"/>
                    <a:pt x="1593" y="3404"/>
                    <a:pt x="1772" y="3404"/>
                  </a:cubicBezTo>
                  <a:cubicBezTo>
                    <a:pt x="2315" y="3404"/>
                    <a:pt x="2858" y="3134"/>
                    <a:pt x="3193" y="2707"/>
                  </a:cubicBezTo>
                  <a:cubicBezTo>
                    <a:pt x="3661" y="2102"/>
                    <a:pt x="3657" y="1229"/>
                    <a:pt x="3166" y="642"/>
                  </a:cubicBezTo>
                  <a:cubicBezTo>
                    <a:pt x="2819" y="232"/>
                    <a:pt x="2287" y="1"/>
                    <a:pt x="1755" y="1"/>
                  </a:cubicBezTo>
                  <a:close/>
                </a:path>
              </a:pathLst>
            </a:custGeom>
            <a:solidFill>
              <a:srgbClr val="4C4C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5232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282;p54"/>
          <p:cNvGrpSpPr/>
          <p:nvPr/>
        </p:nvGrpSpPr>
        <p:grpSpPr>
          <a:xfrm>
            <a:off x="5197396" y="1289616"/>
            <a:ext cx="6404053" cy="4634934"/>
            <a:chOff x="3578510" y="1419647"/>
            <a:chExt cx="4021500" cy="3062887"/>
          </a:xfrm>
        </p:grpSpPr>
        <p:sp>
          <p:nvSpPr>
            <p:cNvPr id="3" name="Google Shape;2283;p54"/>
            <p:cNvSpPr/>
            <p:nvPr/>
          </p:nvSpPr>
          <p:spPr>
            <a:xfrm>
              <a:off x="3716658" y="1548119"/>
              <a:ext cx="3748500" cy="22857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4" name="Google Shape;2284;p54"/>
            <p:cNvSpPr/>
            <p:nvPr/>
          </p:nvSpPr>
          <p:spPr>
            <a:xfrm>
              <a:off x="3578510" y="1419647"/>
              <a:ext cx="4021500" cy="2544300"/>
            </a:xfrm>
            <a:prstGeom prst="roundRect">
              <a:avLst>
                <a:gd name="adj" fmla="val 3857"/>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5" name="Google Shape;2285;p54"/>
            <p:cNvSpPr/>
            <p:nvPr/>
          </p:nvSpPr>
          <p:spPr>
            <a:xfrm>
              <a:off x="4900908" y="3963886"/>
              <a:ext cx="1373274" cy="518648"/>
            </a:xfrm>
            <a:custGeom>
              <a:avLst/>
              <a:gdLst/>
              <a:ahLst/>
              <a:cxnLst/>
              <a:rect l="l" t="t" r="r" b="b"/>
              <a:pathLst>
                <a:path w="65999" h="24926" extrusionOk="0">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noFill/>
            <a:ln w="19050" cap="flat" cmpd="sng">
              <a:solidFill>
                <a:srgbClr val="000000"/>
              </a:solidFill>
              <a:prstDash val="solid"/>
              <a:round/>
              <a:headEnd type="none" w="med" len="med"/>
              <a:tailEnd type="none" w="med" len="med"/>
            </a:ln>
          </p:spPr>
        </p:sp>
        <p:cxnSp>
          <p:nvCxnSpPr>
            <p:cNvPr id="6" name="Google Shape;2286;p54"/>
            <p:cNvCxnSpPr/>
            <p:nvPr/>
          </p:nvCxnSpPr>
          <p:spPr>
            <a:xfrm>
              <a:off x="4915750" y="4433452"/>
              <a:ext cx="1353300" cy="0"/>
            </a:xfrm>
            <a:prstGeom prst="straightConnector1">
              <a:avLst/>
            </a:prstGeom>
            <a:noFill/>
            <a:ln w="19050" cap="flat" cmpd="sng">
              <a:solidFill>
                <a:srgbClr val="000000"/>
              </a:solidFill>
              <a:prstDash val="solid"/>
              <a:round/>
              <a:headEnd type="none" w="med" len="med"/>
              <a:tailEnd type="none" w="med" len="med"/>
            </a:ln>
          </p:spPr>
        </p:cxnSp>
      </p:grpSp>
      <p:grpSp>
        <p:nvGrpSpPr>
          <p:cNvPr id="8" name="Google Shape;2299;p54"/>
          <p:cNvGrpSpPr/>
          <p:nvPr/>
        </p:nvGrpSpPr>
        <p:grpSpPr>
          <a:xfrm>
            <a:off x="7086600" y="6095160"/>
            <a:ext cx="2358113" cy="362790"/>
            <a:chOff x="1816609" y="3851001"/>
            <a:chExt cx="1093674" cy="222193"/>
          </a:xfrm>
        </p:grpSpPr>
        <p:sp>
          <p:nvSpPr>
            <p:cNvPr id="9" name="Google Shape;2300;p54"/>
            <p:cNvSpPr/>
            <p:nvPr/>
          </p:nvSpPr>
          <p:spPr>
            <a:xfrm>
              <a:off x="1816609" y="3851001"/>
              <a:ext cx="1093674" cy="222193"/>
            </a:xfrm>
            <a:custGeom>
              <a:avLst/>
              <a:gdLst/>
              <a:ahLst/>
              <a:cxnLst/>
              <a:rect l="l" t="t" r="r" b="b"/>
              <a:pathLst>
                <a:path w="38900" h="7903" extrusionOk="0">
                  <a:moveTo>
                    <a:pt x="32154" y="852"/>
                  </a:moveTo>
                  <a:cubicBezTo>
                    <a:pt x="32029" y="852"/>
                    <a:pt x="31911" y="870"/>
                    <a:pt x="31815" y="910"/>
                  </a:cubicBezTo>
                  <a:cubicBezTo>
                    <a:pt x="30934" y="1259"/>
                    <a:pt x="30057" y="1619"/>
                    <a:pt x="29183" y="1986"/>
                  </a:cubicBezTo>
                  <a:cubicBezTo>
                    <a:pt x="30289" y="1683"/>
                    <a:pt x="31405" y="1423"/>
                    <a:pt x="32535" y="1209"/>
                  </a:cubicBezTo>
                  <a:cubicBezTo>
                    <a:pt x="32581" y="1198"/>
                    <a:pt x="32635" y="1195"/>
                    <a:pt x="32688" y="1195"/>
                  </a:cubicBezTo>
                  <a:cubicBezTo>
                    <a:pt x="32853" y="1195"/>
                    <a:pt x="33041" y="1234"/>
                    <a:pt x="33223" y="1298"/>
                  </a:cubicBezTo>
                  <a:cubicBezTo>
                    <a:pt x="32998" y="1017"/>
                    <a:pt x="32532" y="852"/>
                    <a:pt x="32154" y="852"/>
                  </a:cubicBezTo>
                  <a:close/>
                  <a:moveTo>
                    <a:pt x="36026" y="1808"/>
                  </a:moveTo>
                  <a:cubicBezTo>
                    <a:pt x="35323" y="1808"/>
                    <a:pt x="34635" y="1886"/>
                    <a:pt x="33969" y="2036"/>
                  </a:cubicBezTo>
                  <a:cubicBezTo>
                    <a:pt x="33969" y="2172"/>
                    <a:pt x="33908" y="2318"/>
                    <a:pt x="33758" y="2464"/>
                  </a:cubicBezTo>
                  <a:cubicBezTo>
                    <a:pt x="33648" y="2575"/>
                    <a:pt x="33541" y="2689"/>
                    <a:pt x="33441" y="2803"/>
                  </a:cubicBezTo>
                  <a:cubicBezTo>
                    <a:pt x="33530" y="2781"/>
                    <a:pt x="33619" y="2775"/>
                    <a:pt x="33712" y="2775"/>
                  </a:cubicBezTo>
                  <a:cubicBezTo>
                    <a:pt x="34364" y="2775"/>
                    <a:pt x="35031" y="3256"/>
                    <a:pt x="35052" y="3695"/>
                  </a:cubicBezTo>
                  <a:cubicBezTo>
                    <a:pt x="35341" y="3655"/>
                    <a:pt x="35634" y="3637"/>
                    <a:pt x="35926" y="3637"/>
                  </a:cubicBezTo>
                  <a:cubicBezTo>
                    <a:pt x="36290" y="3637"/>
                    <a:pt x="36657" y="3666"/>
                    <a:pt x="37028" y="3723"/>
                  </a:cubicBezTo>
                  <a:cubicBezTo>
                    <a:pt x="37099" y="3734"/>
                    <a:pt x="37170" y="3737"/>
                    <a:pt x="37234" y="3737"/>
                  </a:cubicBezTo>
                  <a:cubicBezTo>
                    <a:pt x="38415" y="3737"/>
                    <a:pt x="38900" y="2136"/>
                    <a:pt x="37502" y="1922"/>
                  </a:cubicBezTo>
                  <a:cubicBezTo>
                    <a:pt x="37007" y="1843"/>
                    <a:pt x="36511" y="1808"/>
                    <a:pt x="36026" y="1808"/>
                  </a:cubicBezTo>
                  <a:close/>
                  <a:moveTo>
                    <a:pt x="6480" y="3645"/>
                  </a:moveTo>
                  <a:lnTo>
                    <a:pt x="6480" y="3645"/>
                  </a:lnTo>
                  <a:cubicBezTo>
                    <a:pt x="6466" y="3652"/>
                    <a:pt x="6455" y="3655"/>
                    <a:pt x="6441" y="3659"/>
                  </a:cubicBezTo>
                  <a:cubicBezTo>
                    <a:pt x="6412" y="3723"/>
                    <a:pt x="6383" y="3787"/>
                    <a:pt x="6359" y="3851"/>
                  </a:cubicBezTo>
                  <a:cubicBezTo>
                    <a:pt x="6398" y="3784"/>
                    <a:pt x="6437" y="3713"/>
                    <a:pt x="6480" y="3645"/>
                  </a:cubicBezTo>
                  <a:close/>
                  <a:moveTo>
                    <a:pt x="21010" y="0"/>
                  </a:moveTo>
                  <a:cubicBezTo>
                    <a:pt x="20879" y="0"/>
                    <a:pt x="20747" y="18"/>
                    <a:pt x="20622" y="64"/>
                  </a:cubicBezTo>
                  <a:cubicBezTo>
                    <a:pt x="18436" y="831"/>
                    <a:pt x="16353" y="1801"/>
                    <a:pt x="14389" y="2977"/>
                  </a:cubicBezTo>
                  <a:cubicBezTo>
                    <a:pt x="14735" y="2475"/>
                    <a:pt x="15102" y="1990"/>
                    <a:pt x="15491" y="1512"/>
                  </a:cubicBezTo>
                  <a:cubicBezTo>
                    <a:pt x="16118" y="746"/>
                    <a:pt x="15117" y="289"/>
                    <a:pt x="14353" y="289"/>
                  </a:cubicBezTo>
                  <a:cubicBezTo>
                    <a:pt x="14154" y="289"/>
                    <a:pt x="13972" y="318"/>
                    <a:pt x="13836" y="385"/>
                  </a:cubicBezTo>
                  <a:cubicBezTo>
                    <a:pt x="12110" y="1244"/>
                    <a:pt x="10484" y="2261"/>
                    <a:pt x="8969" y="3431"/>
                  </a:cubicBezTo>
                  <a:cubicBezTo>
                    <a:pt x="9272" y="2842"/>
                    <a:pt x="9614" y="2268"/>
                    <a:pt x="9996" y="1708"/>
                  </a:cubicBezTo>
                  <a:cubicBezTo>
                    <a:pt x="10542" y="906"/>
                    <a:pt x="9646" y="471"/>
                    <a:pt x="8905" y="471"/>
                  </a:cubicBezTo>
                  <a:cubicBezTo>
                    <a:pt x="8694" y="471"/>
                    <a:pt x="8491" y="507"/>
                    <a:pt x="8341" y="581"/>
                  </a:cubicBezTo>
                  <a:cubicBezTo>
                    <a:pt x="5938" y="1741"/>
                    <a:pt x="3534" y="2903"/>
                    <a:pt x="1131" y="4062"/>
                  </a:cubicBezTo>
                  <a:cubicBezTo>
                    <a:pt x="1" y="4608"/>
                    <a:pt x="893" y="5670"/>
                    <a:pt x="1862" y="5670"/>
                  </a:cubicBezTo>
                  <a:cubicBezTo>
                    <a:pt x="2045" y="5670"/>
                    <a:pt x="2226" y="5635"/>
                    <a:pt x="2401" y="5549"/>
                  </a:cubicBezTo>
                  <a:cubicBezTo>
                    <a:pt x="3546" y="4996"/>
                    <a:pt x="4690" y="4443"/>
                    <a:pt x="5835" y="3891"/>
                  </a:cubicBezTo>
                  <a:lnTo>
                    <a:pt x="5835" y="3891"/>
                  </a:lnTo>
                  <a:cubicBezTo>
                    <a:pt x="5392" y="4055"/>
                    <a:pt x="4947" y="4211"/>
                    <a:pt x="4501" y="4361"/>
                  </a:cubicBezTo>
                  <a:cubicBezTo>
                    <a:pt x="4248" y="4447"/>
                    <a:pt x="3944" y="4508"/>
                    <a:pt x="3649" y="4508"/>
                  </a:cubicBezTo>
                  <a:cubicBezTo>
                    <a:pt x="3378" y="4508"/>
                    <a:pt x="3110" y="4458"/>
                    <a:pt x="2886" y="4336"/>
                  </a:cubicBezTo>
                  <a:cubicBezTo>
                    <a:pt x="2532" y="4144"/>
                    <a:pt x="2443" y="3773"/>
                    <a:pt x="2896" y="3619"/>
                  </a:cubicBezTo>
                  <a:cubicBezTo>
                    <a:pt x="4173" y="3191"/>
                    <a:pt x="5428" y="2707"/>
                    <a:pt x="6666" y="2164"/>
                  </a:cubicBezTo>
                  <a:cubicBezTo>
                    <a:pt x="6887" y="2069"/>
                    <a:pt x="7175" y="2015"/>
                    <a:pt x="7464" y="2015"/>
                  </a:cubicBezTo>
                  <a:cubicBezTo>
                    <a:pt x="7593" y="2015"/>
                    <a:pt x="7721" y="2026"/>
                    <a:pt x="7846" y="2047"/>
                  </a:cubicBezTo>
                  <a:cubicBezTo>
                    <a:pt x="8074" y="1901"/>
                    <a:pt x="8330" y="1794"/>
                    <a:pt x="8562" y="1794"/>
                  </a:cubicBezTo>
                  <a:cubicBezTo>
                    <a:pt x="8598" y="1794"/>
                    <a:pt x="8634" y="1797"/>
                    <a:pt x="8669" y="1805"/>
                  </a:cubicBezTo>
                  <a:cubicBezTo>
                    <a:pt x="9054" y="1865"/>
                    <a:pt x="9375" y="2079"/>
                    <a:pt x="9041" y="2490"/>
                  </a:cubicBezTo>
                  <a:cubicBezTo>
                    <a:pt x="8491" y="3153"/>
                    <a:pt x="8074" y="3841"/>
                    <a:pt x="7774" y="4600"/>
                  </a:cubicBezTo>
                  <a:cubicBezTo>
                    <a:pt x="9536" y="3398"/>
                    <a:pt x="11351" y="2283"/>
                    <a:pt x="13223" y="1256"/>
                  </a:cubicBezTo>
                  <a:cubicBezTo>
                    <a:pt x="13379" y="1170"/>
                    <a:pt x="13729" y="1091"/>
                    <a:pt x="14032" y="1091"/>
                  </a:cubicBezTo>
                  <a:cubicBezTo>
                    <a:pt x="14449" y="1091"/>
                    <a:pt x="14778" y="1238"/>
                    <a:pt x="14378" y="1701"/>
                  </a:cubicBezTo>
                  <a:cubicBezTo>
                    <a:pt x="13740" y="2447"/>
                    <a:pt x="13305" y="3220"/>
                    <a:pt x="13055" y="4116"/>
                  </a:cubicBezTo>
                  <a:cubicBezTo>
                    <a:pt x="14791" y="3156"/>
                    <a:pt x="16575" y="2111"/>
                    <a:pt x="18386" y="1494"/>
                  </a:cubicBezTo>
                  <a:cubicBezTo>
                    <a:pt x="18660" y="1402"/>
                    <a:pt x="18896" y="1359"/>
                    <a:pt x="19099" y="1359"/>
                  </a:cubicBezTo>
                  <a:cubicBezTo>
                    <a:pt x="20144" y="1359"/>
                    <a:pt x="20262" y="2514"/>
                    <a:pt x="20204" y="3630"/>
                  </a:cubicBezTo>
                  <a:cubicBezTo>
                    <a:pt x="21502" y="2892"/>
                    <a:pt x="22840" y="2229"/>
                    <a:pt x="24213" y="1634"/>
                  </a:cubicBezTo>
                  <a:cubicBezTo>
                    <a:pt x="24216" y="1630"/>
                    <a:pt x="24216" y="1623"/>
                    <a:pt x="24216" y="1619"/>
                  </a:cubicBezTo>
                  <a:cubicBezTo>
                    <a:pt x="24244" y="1109"/>
                    <a:pt x="24766" y="867"/>
                    <a:pt x="25304" y="867"/>
                  </a:cubicBezTo>
                  <a:cubicBezTo>
                    <a:pt x="25906" y="867"/>
                    <a:pt x="26530" y="1173"/>
                    <a:pt x="26499" y="1744"/>
                  </a:cubicBezTo>
                  <a:cubicBezTo>
                    <a:pt x="26477" y="2126"/>
                    <a:pt x="26438" y="2496"/>
                    <a:pt x="26384" y="2867"/>
                  </a:cubicBezTo>
                  <a:cubicBezTo>
                    <a:pt x="26591" y="2793"/>
                    <a:pt x="26798" y="2721"/>
                    <a:pt x="27004" y="2653"/>
                  </a:cubicBezTo>
                  <a:cubicBezTo>
                    <a:pt x="27236" y="2250"/>
                    <a:pt x="27483" y="1855"/>
                    <a:pt x="27743" y="1466"/>
                  </a:cubicBezTo>
                  <a:cubicBezTo>
                    <a:pt x="28220" y="746"/>
                    <a:pt x="27386" y="168"/>
                    <a:pt x="26695" y="168"/>
                  </a:cubicBezTo>
                  <a:cubicBezTo>
                    <a:pt x="26573" y="168"/>
                    <a:pt x="26459" y="186"/>
                    <a:pt x="26352" y="225"/>
                  </a:cubicBezTo>
                  <a:cubicBezTo>
                    <a:pt x="24637" y="842"/>
                    <a:pt x="23000" y="1591"/>
                    <a:pt x="21431" y="2468"/>
                  </a:cubicBezTo>
                  <a:cubicBezTo>
                    <a:pt x="21624" y="2079"/>
                    <a:pt x="21817" y="1690"/>
                    <a:pt x="22009" y="1305"/>
                  </a:cubicBezTo>
                  <a:cubicBezTo>
                    <a:pt x="22373" y="574"/>
                    <a:pt x="21702" y="0"/>
                    <a:pt x="21010" y="0"/>
                  </a:cubicBezTo>
                  <a:close/>
                  <a:moveTo>
                    <a:pt x="30485" y="3384"/>
                  </a:moveTo>
                  <a:cubicBezTo>
                    <a:pt x="28780" y="3837"/>
                    <a:pt x="27111" y="4407"/>
                    <a:pt x="25467" y="5085"/>
                  </a:cubicBezTo>
                  <a:cubicBezTo>
                    <a:pt x="25325" y="5146"/>
                    <a:pt x="25161" y="5174"/>
                    <a:pt x="24993" y="5174"/>
                  </a:cubicBezTo>
                  <a:cubicBezTo>
                    <a:pt x="24394" y="5174"/>
                    <a:pt x="23749" y="4817"/>
                    <a:pt x="23820" y="4208"/>
                  </a:cubicBezTo>
                  <a:lnTo>
                    <a:pt x="23820" y="4208"/>
                  </a:lnTo>
                  <a:cubicBezTo>
                    <a:pt x="23721" y="4437"/>
                    <a:pt x="23627" y="4668"/>
                    <a:pt x="23538" y="4903"/>
                  </a:cubicBezTo>
                  <a:cubicBezTo>
                    <a:pt x="23257" y="5627"/>
                    <a:pt x="24013" y="5920"/>
                    <a:pt x="24665" y="5920"/>
                  </a:cubicBezTo>
                  <a:cubicBezTo>
                    <a:pt x="24908" y="5920"/>
                    <a:pt x="25136" y="5880"/>
                    <a:pt x="25289" y="5806"/>
                  </a:cubicBezTo>
                  <a:cubicBezTo>
                    <a:pt x="26919" y="5021"/>
                    <a:pt x="28566" y="4276"/>
                    <a:pt x="30231" y="3570"/>
                  </a:cubicBezTo>
                  <a:lnTo>
                    <a:pt x="30231" y="3570"/>
                  </a:lnTo>
                  <a:cubicBezTo>
                    <a:pt x="30131" y="3805"/>
                    <a:pt x="30032" y="4040"/>
                    <a:pt x="29932" y="4276"/>
                  </a:cubicBezTo>
                  <a:cubicBezTo>
                    <a:pt x="29632" y="4985"/>
                    <a:pt x="30292" y="5260"/>
                    <a:pt x="30952" y="5260"/>
                  </a:cubicBezTo>
                  <a:cubicBezTo>
                    <a:pt x="31323" y="5260"/>
                    <a:pt x="31697" y="5171"/>
                    <a:pt x="31893" y="5024"/>
                  </a:cubicBezTo>
                  <a:lnTo>
                    <a:pt x="31893" y="5024"/>
                  </a:lnTo>
                  <a:cubicBezTo>
                    <a:pt x="31869" y="5036"/>
                    <a:pt x="31843" y="5042"/>
                    <a:pt x="31818" y="5049"/>
                  </a:cubicBezTo>
                  <a:cubicBezTo>
                    <a:pt x="31701" y="5082"/>
                    <a:pt x="31558" y="5100"/>
                    <a:pt x="31401" y="5100"/>
                  </a:cubicBezTo>
                  <a:cubicBezTo>
                    <a:pt x="30745" y="5100"/>
                    <a:pt x="29904" y="4786"/>
                    <a:pt x="30192" y="4044"/>
                  </a:cubicBezTo>
                  <a:cubicBezTo>
                    <a:pt x="30281" y="3816"/>
                    <a:pt x="30378" y="3594"/>
                    <a:pt x="30485" y="3384"/>
                  </a:cubicBezTo>
                  <a:close/>
                  <a:moveTo>
                    <a:pt x="24084" y="2903"/>
                  </a:moveTo>
                  <a:lnTo>
                    <a:pt x="24084" y="2903"/>
                  </a:lnTo>
                  <a:cubicBezTo>
                    <a:pt x="22447" y="3627"/>
                    <a:pt x="20875" y="4468"/>
                    <a:pt x="19353" y="5421"/>
                  </a:cubicBezTo>
                  <a:cubicBezTo>
                    <a:pt x="19242" y="5492"/>
                    <a:pt x="18785" y="5663"/>
                    <a:pt x="18443" y="5663"/>
                  </a:cubicBezTo>
                  <a:cubicBezTo>
                    <a:pt x="18208" y="5663"/>
                    <a:pt x="18026" y="5581"/>
                    <a:pt x="18051" y="5331"/>
                  </a:cubicBezTo>
                  <a:cubicBezTo>
                    <a:pt x="18065" y="5167"/>
                    <a:pt x="18122" y="4697"/>
                    <a:pt x="18150" y="4205"/>
                  </a:cubicBezTo>
                  <a:lnTo>
                    <a:pt x="18150" y="4205"/>
                  </a:lnTo>
                  <a:cubicBezTo>
                    <a:pt x="18037" y="4432"/>
                    <a:pt x="17926" y="4661"/>
                    <a:pt x="17812" y="4889"/>
                  </a:cubicBezTo>
                  <a:cubicBezTo>
                    <a:pt x="17398" y="5720"/>
                    <a:pt x="18073" y="6119"/>
                    <a:pt x="18779" y="6119"/>
                  </a:cubicBezTo>
                  <a:cubicBezTo>
                    <a:pt x="19110" y="6119"/>
                    <a:pt x="19445" y="6033"/>
                    <a:pt x="19684" y="5859"/>
                  </a:cubicBezTo>
                  <a:cubicBezTo>
                    <a:pt x="21057" y="4853"/>
                    <a:pt x="22511" y="3976"/>
                    <a:pt x="24030" y="3231"/>
                  </a:cubicBezTo>
                  <a:cubicBezTo>
                    <a:pt x="24048" y="3120"/>
                    <a:pt x="24066" y="3010"/>
                    <a:pt x="24084" y="2903"/>
                  </a:cubicBezTo>
                  <a:close/>
                  <a:moveTo>
                    <a:pt x="17987" y="2828"/>
                  </a:moveTo>
                  <a:cubicBezTo>
                    <a:pt x="17915" y="2828"/>
                    <a:pt x="16671" y="3559"/>
                    <a:pt x="16503" y="3645"/>
                  </a:cubicBezTo>
                  <a:cubicBezTo>
                    <a:pt x="15031" y="4389"/>
                    <a:pt x="13562" y="5131"/>
                    <a:pt x="12089" y="5877"/>
                  </a:cubicBezTo>
                  <a:cubicBezTo>
                    <a:pt x="11993" y="5926"/>
                    <a:pt x="11504" y="6112"/>
                    <a:pt x="11151" y="6112"/>
                  </a:cubicBezTo>
                  <a:cubicBezTo>
                    <a:pt x="10923" y="6112"/>
                    <a:pt x="10756" y="6033"/>
                    <a:pt x="10791" y="5784"/>
                  </a:cubicBezTo>
                  <a:cubicBezTo>
                    <a:pt x="10902" y="4988"/>
                    <a:pt x="11116" y="4251"/>
                    <a:pt x="11433" y="3563"/>
                  </a:cubicBezTo>
                  <a:lnTo>
                    <a:pt x="11433" y="3563"/>
                  </a:lnTo>
                  <a:cubicBezTo>
                    <a:pt x="9867" y="4514"/>
                    <a:pt x="8348" y="5534"/>
                    <a:pt x="6869" y="6622"/>
                  </a:cubicBezTo>
                  <a:cubicBezTo>
                    <a:pt x="6762" y="6700"/>
                    <a:pt x="6052" y="7021"/>
                    <a:pt x="5624" y="7021"/>
                  </a:cubicBezTo>
                  <a:cubicBezTo>
                    <a:pt x="5521" y="7021"/>
                    <a:pt x="5435" y="7004"/>
                    <a:pt x="5378" y="6957"/>
                  </a:cubicBezTo>
                  <a:lnTo>
                    <a:pt x="5378" y="6957"/>
                  </a:lnTo>
                  <a:cubicBezTo>
                    <a:pt x="5321" y="7570"/>
                    <a:pt x="5917" y="7902"/>
                    <a:pt x="6505" y="7902"/>
                  </a:cubicBezTo>
                  <a:cubicBezTo>
                    <a:pt x="6833" y="7902"/>
                    <a:pt x="7161" y="7795"/>
                    <a:pt x="7368" y="7577"/>
                  </a:cubicBezTo>
                  <a:cubicBezTo>
                    <a:pt x="8527" y="6365"/>
                    <a:pt x="9768" y="5274"/>
                    <a:pt x="11101" y="4300"/>
                  </a:cubicBezTo>
                  <a:lnTo>
                    <a:pt x="11101" y="4300"/>
                  </a:lnTo>
                  <a:cubicBezTo>
                    <a:pt x="10795" y="4886"/>
                    <a:pt x="10513" y="5481"/>
                    <a:pt x="10249" y="6098"/>
                  </a:cubicBezTo>
                  <a:cubicBezTo>
                    <a:pt x="9946" y="6804"/>
                    <a:pt x="10616" y="7085"/>
                    <a:pt x="11276" y="7085"/>
                  </a:cubicBezTo>
                  <a:cubicBezTo>
                    <a:pt x="11654" y="7085"/>
                    <a:pt x="12028" y="6996"/>
                    <a:pt x="12221" y="6840"/>
                  </a:cubicBezTo>
                  <a:cubicBezTo>
                    <a:pt x="14050" y="5374"/>
                    <a:pt x="16029" y="4126"/>
                    <a:pt x="18126" y="3113"/>
                  </a:cubicBezTo>
                  <a:cubicBezTo>
                    <a:pt x="18097" y="2971"/>
                    <a:pt x="18055" y="2867"/>
                    <a:pt x="17987" y="2828"/>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0" name="Google Shape;2301;p54"/>
            <p:cNvSpPr/>
            <p:nvPr/>
          </p:nvSpPr>
          <p:spPr>
            <a:xfrm>
              <a:off x="1980627" y="3951650"/>
              <a:ext cx="18078" cy="8744"/>
            </a:xfrm>
            <a:custGeom>
              <a:avLst/>
              <a:gdLst/>
              <a:ahLst/>
              <a:cxnLst/>
              <a:rect l="l" t="t" r="r" b="b"/>
              <a:pathLst>
                <a:path w="643" h="311" extrusionOk="0">
                  <a:moveTo>
                    <a:pt x="643" y="1"/>
                  </a:moveTo>
                  <a:lnTo>
                    <a:pt x="643" y="1"/>
                  </a:lnTo>
                  <a:cubicBezTo>
                    <a:pt x="429" y="103"/>
                    <a:pt x="215" y="207"/>
                    <a:pt x="1" y="311"/>
                  </a:cubicBezTo>
                  <a:cubicBezTo>
                    <a:pt x="204" y="236"/>
                    <a:pt x="404" y="157"/>
                    <a:pt x="607" y="79"/>
                  </a:cubicBezTo>
                  <a:cubicBezTo>
                    <a:pt x="618" y="54"/>
                    <a:pt x="632" y="26"/>
                    <a:pt x="643" y="1"/>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1" name="Google Shape;2302;p54"/>
            <p:cNvSpPr/>
            <p:nvPr/>
          </p:nvSpPr>
          <p:spPr>
            <a:xfrm>
              <a:off x="1885292" y="3907623"/>
              <a:ext cx="151905" cy="70119"/>
            </a:xfrm>
            <a:custGeom>
              <a:avLst/>
              <a:gdLst/>
              <a:ahLst/>
              <a:cxnLst/>
              <a:rect l="l" t="t" r="r" b="b"/>
              <a:pathLst>
                <a:path w="5403" h="2494" extrusionOk="0">
                  <a:moveTo>
                    <a:pt x="5021" y="1"/>
                  </a:moveTo>
                  <a:cubicBezTo>
                    <a:pt x="4732" y="1"/>
                    <a:pt x="4444" y="55"/>
                    <a:pt x="4223" y="150"/>
                  </a:cubicBezTo>
                  <a:cubicBezTo>
                    <a:pt x="2985" y="693"/>
                    <a:pt x="1730" y="1177"/>
                    <a:pt x="453" y="1605"/>
                  </a:cubicBezTo>
                  <a:cubicBezTo>
                    <a:pt x="0" y="1759"/>
                    <a:pt x="89" y="2130"/>
                    <a:pt x="443" y="2322"/>
                  </a:cubicBezTo>
                  <a:cubicBezTo>
                    <a:pt x="667" y="2444"/>
                    <a:pt x="935" y="2494"/>
                    <a:pt x="1206" y="2494"/>
                  </a:cubicBezTo>
                  <a:cubicBezTo>
                    <a:pt x="1501" y="2494"/>
                    <a:pt x="1805" y="2433"/>
                    <a:pt x="2058" y="2347"/>
                  </a:cubicBezTo>
                  <a:cubicBezTo>
                    <a:pt x="2504" y="2197"/>
                    <a:pt x="2949" y="2041"/>
                    <a:pt x="3392" y="1877"/>
                  </a:cubicBezTo>
                  <a:cubicBezTo>
                    <a:pt x="3606" y="1773"/>
                    <a:pt x="3820" y="1669"/>
                    <a:pt x="4034" y="1567"/>
                  </a:cubicBezTo>
                  <a:lnTo>
                    <a:pt x="4034" y="1567"/>
                  </a:lnTo>
                  <a:cubicBezTo>
                    <a:pt x="4023" y="1592"/>
                    <a:pt x="4009" y="1620"/>
                    <a:pt x="3998" y="1645"/>
                  </a:cubicBezTo>
                  <a:cubicBezTo>
                    <a:pt x="4012" y="1641"/>
                    <a:pt x="4023" y="1638"/>
                    <a:pt x="4037" y="1631"/>
                  </a:cubicBezTo>
                  <a:cubicBezTo>
                    <a:pt x="4261" y="1260"/>
                    <a:pt x="4518" y="903"/>
                    <a:pt x="4804" y="553"/>
                  </a:cubicBezTo>
                  <a:cubicBezTo>
                    <a:pt x="4939" y="390"/>
                    <a:pt x="5156" y="190"/>
                    <a:pt x="5403" y="33"/>
                  </a:cubicBezTo>
                  <a:cubicBezTo>
                    <a:pt x="5278" y="12"/>
                    <a:pt x="5150" y="1"/>
                    <a:pt x="5021" y="1"/>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2" name="Google Shape;2303;p54"/>
            <p:cNvSpPr/>
            <p:nvPr/>
          </p:nvSpPr>
          <p:spPr>
            <a:xfrm>
              <a:off x="1965080" y="3928906"/>
              <a:ext cx="381802" cy="117689"/>
            </a:xfrm>
            <a:custGeom>
              <a:avLst/>
              <a:gdLst/>
              <a:ahLst/>
              <a:cxnLst/>
              <a:rect l="l" t="t" r="r" b="b"/>
              <a:pathLst>
                <a:path w="13580" h="4186" extrusionOk="0">
                  <a:moveTo>
                    <a:pt x="13580" y="0"/>
                  </a:moveTo>
                  <a:lnTo>
                    <a:pt x="13580" y="0"/>
                  </a:lnTo>
                  <a:cubicBezTo>
                    <a:pt x="13333" y="111"/>
                    <a:pt x="13091" y="224"/>
                    <a:pt x="12845" y="342"/>
                  </a:cubicBezTo>
                  <a:cubicBezTo>
                    <a:pt x="12898" y="613"/>
                    <a:pt x="12895" y="1031"/>
                    <a:pt x="12869" y="1434"/>
                  </a:cubicBezTo>
                  <a:cubicBezTo>
                    <a:pt x="13109" y="955"/>
                    <a:pt x="13344" y="478"/>
                    <a:pt x="13580" y="0"/>
                  </a:cubicBezTo>
                  <a:close/>
                  <a:moveTo>
                    <a:pt x="1078" y="1080"/>
                  </a:moveTo>
                  <a:lnTo>
                    <a:pt x="1078" y="1080"/>
                  </a:lnTo>
                  <a:cubicBezTo>
                    <a:pt x="579" y="1954"/>
                    <a:pt x="236" y="2892"/>
                    <a:pt x="29" y="3922"/>
                  </a:cubicBezTo>
                  <a:cubicBezTo>
                    <a:pt x="1" y="4051"/>
                    <a:pt x="29" y="4136"/>
                    <a:pt x="97" y="4186"/>
                  </a:cubicBezTo>
                  <a:cubicBezTo>
                    <a:pt x="101" y="4147"/>
                    <a:pt x="108" y="4108"/>
                    <a:pt x="115" y="4065"/>
                  </a:cubicBezTo>
                  <a:cubicBezTo>
                    <a:pt x="347" y="3030"/>
                    <a:pt x="668" y="2036"/>
                    <a:pt x="1078" y="108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3" name="Google Shape;2304;p54"/>
            <p:cNvSpPr/>
            <p:nvPr/>
          </p:nvSpPr>
          <p:spPr>
            <a:xfrm>
              <a:off x="1967779" y="3881674"/>
              <a:ext cx="529574" cy="166722"/>
            </a:xfrm>
            <a:custGeom>
              <a:avLst/>
              <a:gdLst/>
              <a:ahLst/>
              <a:cxnLst/>
              <a:rect l="l" t="t" r="r" b="b"/>
              <a:pathLst>
                <a:path w="18836" h="5930" extrusionOk="0">
                  <a:moveTo>
                    <a:pt x="8655" y="0"/>
                  </a:moveTo>
                  <a:cubicBezTo>
                    <a:pt x="8352" y="0"/>
                    <a:pt x="8002" y="79"/>
                    <a:pt x="7846" y="165"/>
                  </a:cubicBezTo>
                  <a:cubicBezTo>
                    <a:pt x="5974" y="1192"/>
                    <a:pt x="4159" y="2307"/>
                    <a:pt x="2397" y="3509"/>
                  </a:cubicBezTo>
                  <a:cubicBezTo>
                    <a:pt x="2697" y="2750"/>
                    <a:pt x="3114" y="2062"/>
                    <a:pt x="3664" y="1399"/>
                  </a:cubicBezTo>
                  <a:cubicBezTo>
                    <a:pt x="3998" y="988"/>
                    <a:pt x="3677" y="774"/>
                    <a:pt x="3292" y="714"/>
                  </a:cubicBezTo>
                  <a:cubicBezTo>
                    <a:pt x="3257" y="706"/>
                    <a:pt x="3221" y="703"/>
                    <a:pt x="3185" y="703"/>
                  </a:cubicBezTo>
                  <a:cubicBezTo>
                    <a:pt x="2953" y="703"/>
                    <a:pt x="2697" y="810"/>
                    <a:pt x="2469" y="956"/>
                  </a:cubicBezTo>
                  <a:cubicBezTo>
                    <a:pt x="2629" y="984"/>
                    <a:pt x="2779" y="1031"/>
                    <a:pt x="2904" y="1103"/>
                  </a:cubicBezTo>
                  <a:cubicBezTo>
                    <a:pt x="3285" y="1305"/>
                    <a:pt x="3317" y="1630"/>
                    <a:pt x="2893" y="1815"/>
                  </a:cubicBezTo>
                  <a:cubicBezTo>
                    <a:pt x="2301" y="2076"/>
                    <a:pt x="1706" y="2322"/>
                    <a:pt x="1103" y="2554"/>
                  </a:cubicBezTo>
                  <a:cubicBezTo>
                    <a:pt x="1060" y="2622"/>
                    <a:pt x="1021" y="2693"/>
                    <a:pt x="982" y="2760"/>
                  </a:cubicBezTo>
                  <a:cubicBezTo>
                    <a:pt x="572" y="3716"/>
                    <a:pt x="251" y="4710"/>
                    <a:pt x="19" y="5745"/>
                  </a:cubicBezTo>
                  <a:cubicBezTo>
                    <a:pt x="12" y="5788"/>
                    <a:pt x="5" y="5827"/>
                    <a:pt x="1" y="5866"/>
                  </a:cubicBezTo>
                  <a:cubicBezTo>
                    <a:pt x="58" y="5913"/>
                    <a:pt x="144" y="5930"/>
                    <a:pt x="247" y="5930"/>
                  </a:cubicBezTo>
                  <a:cubicBezTo>
                    <a:pt x="675" y="5930"/>
                    <a:pt x="1385" y="5609"/>
                    <a:pt x="1492" y="5531"/>
                  </a:cubicBezTo>
                  <a:cubicBezTo>
                    <a:pt x="2971" y="4443"/>
                    <a:pt x="4490" y="3423"/>
                    <a:pt x="6056" y="2472"/>
                  </a:cubicBezTo>
                  <a:lnTo>
                    <a:pt x="6056" y="2472"/>
                  </a:lnTo>
                  <a:cubicBezTo>
                    <a:pt x="5739" y="3160"/>
                    <a:pt x="5525" y="3897"/>
                    <a:pt x="5414" y="4693"/>
                  </a:cubicBezTo>
                  <a:cubicBezTo>
                    <a:pt x="5379" y="4942"/>
                    <a:pt x="5546" y="5021"/>
                    <a:pt x="5774" y="5021"/>
                  </a:cubicBezTo>
                  <a:cubicBezTo>
                    <a:pt x="6127" y="5021"/>
                    <a:pt x="6616" y="4835"/>
                    <a:pt x="6712" y="4786"/>
                  </a:cubicBezTo>
                  <a:cubicBezTo>
                    <a:pt x="8185" y="4040"/>
                    <a:pt x="9654" y="3298"/>
                    <a:pt x="11126" y="2554"/>
                  </a:cubicBezTo>
                  <a:cubicBezTo>
                    <a:pt x="11294" y="2468"/>
                    <a:pt x="12538" y="1737"/>
                    <a:pt x="12610" y="1737"/>
                  </a:cubicBezTo>
                  <a:cubicBezTo>
                    <a:pt x="12678" y="1776"/>
                    <a:pt x="12720" y="1880"/>
                    <a:pt x="12749" y="2022"/>
                  </a:cubicBezTo>
                  <a:cubicBezTo>
                    <a:pt x="12995" y="1904"/>
                    <a:pt x="13237" y="1791"/>
                    <a:pt x="13484" y="1680"/>
                  </a:cubicBezTo>
                  <a:lnTo>
                    <a:pt x="13484" y="1680"/>
                  </a:lnTo>
                  <a:cubicBezTo>
                    <a:pt x="13248" y="2158"/>
                    <a:pt x="13013" y="2635"/>
                    <a:pt x="12773" y="3114"/>
                  </a:cubicBezTo>
                  <a:cubicBezTo>
                    <a:pt x="12745" y="3606"/>
                    <a:pt x="12688" y="4076"/>
                    <a:pt x="12674" y="4240"/>
                  </a:cubicBezTo>
                  <a:cubicBezTo>
                    <a:pt x="12649" y="4490"/>
                    <a:pt x="12831" y="4572"/>
                    <a:pt x="13066" y="4572"/>
                  </a:cubicBezTo>
                  <a:cubicBezTo>
                    <a:pt x="13408" y="4572"/>
                    <a:pt x="13865" y="4401"/>
                    <a:pt x="13976" y="4330"/>
                  </a:cubicBezTo>
                  <a:cubicBezTo>
                    <a:pt x="15498" y="3377"/>
                    <a:pt x="17070" y="2536"/>
                    <a:pt x="18707" y="1812"/>
                  </a:cubicBezTo>
                  <a:cubicBezTo>
                    <a:pt x="18772" y="1391"/>
                    <a:pt x="18811" y="974"/>
                    <a:pt x="18836" y="543"/>
                  </a:cubicBezTo>
                  <a:lnTo>
                    <a:pt x="18836" y="543"/>
                  </a:lnTo>
                  <a:cubicBezTo>
                    <a:pt x="17463" y="1138"/>
                    <a:pt x="16125" y="1801"/>
                    <a:pt x="14827" y="2539"/>
                  </a:cubicBezTo>
                  <a:cubicBezTo>
                    <a:pt x="14885" y="1423"/>
                    <a:pt x="14767" y="268"/>
                    <a:pt x="13722" y="268"/>
                  </a:cubicBezTo>
                  <a:cubicBezTo>
                    <a:pt x="13519" y="268"/>
                    <a:pt x="13283" y="311"/>
                    <a:pt x="13009" y="403"/>
                  </a:cubicBezTo>
                  <a:cubicBezTo>
                    <a:pt x="11198" y="1020"/>
                    <a:pt x="9414" y="2065"/>
                    <a:pt x="7678" y="3025"/>
                  </a:cubicBezTo>
                  <a:cubicBezTo>
                    <a:pt x="7928" y="2129"/>
                    <a:pt x="8363" y="1356"/>
                    <a:pt x="9001" y="610"/>
                  </a:cubicBezTo>
                  <a:cubicBezTo>
                    <a:pt x="9401" y="147"/>
                    <a:pt x="9072" y="0"/>
                    <a:pt x="8655"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4" name="Google Shape;2305;p54"/>
            <p:cNvSpPr/>
            <p:nvPr/>
          </p:nvSpPr>
          <p:spPr>
            <a:xfrm>
              <a:off x="1998789" y="3908551"/>
              <a:ext cx="62247" cy="44928"/>
            </a:xfrm>
            <a:custGeom>
              <a:avLst/>
              <a:gdLst/>
              <a:ahLst/>
              <a:cxnLst/>
              <a:rect l="l" t="t" r="r" b="b"/>
              <a:pathLst>
                <a:path w="2214" h="1598" extrusionOk="0">
                  <a:moveTo>
                    <a:pt x="1366" y="0"/>
                  </a:moveTo>
                  <a:cubicBezTo>
                    <a:pt x="1119" y="157"/>
                    <a:pt x="902" y="357"/>
                    <a:pt x="767" y="520"/>
                  </a:cubicBezTo>
                  <a:cubicBezTo>
                    <a:pt x="481" y="870"/>
                    <a:pt x="224" y="1227"/>
                    <a:pt x="0" y="1598"/>
                  </a:cubicBezTo>
                  <a:cubicBezTo>
                    <a:pt x="603" y="1366"/>
                    <a:pt x="1198" y="1120"/>
                    <a:pt x="1790" y="859"/>
                  </a:cubicBezTo>
                  <a:cubicBezTo>
                    <a:pt x="2214" y="674"/>
                    <a:pt x="2182" y="349"/>
                    <a:pt x="1801" y="147"/>
                  </a:cubicBezTo>
                  <a:cubicBezTo>
                    <a:pt x="1676" y="75"/>
                    <a:pt x="1526" y="28"/>
                    <a:pt x="1366"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5" name="Google Shape;2306;p54"/>
            <p:cNvSpPr/>
            <p:nvPr/>
          </p:nvSpPr>
          <p:spPr>
            <a:xfrm>
              <a:off x="2486262" y="3887494"/>
              <a:ext cx="316153" cy="104785"/>
            </a:xfrm>
            <a:custGeom>
              <a:avLst/>
              <a:gdLst/>
              <a:ahLst/>
              <a:cxnLst/>
              <a:rect l="l" t="t" r="r" b="b"/>
              <a:pathLst>
                <a:path w="11245" h="3727" extrusionOk="0">
                  <a:moveTo>
                    <a:pt x="9404" y="0"/>
                  </a:moveTo>
                  <a:cubicBezTo>
                    <a:pt x="9536" y="172"/>
                    <a:pt x="9586" y="382"/>
                    <a:pt x="9483" y="624"/>
                  </a:cubicBezTo>
                  <a:cubicBezTo>
                    <a:pt x="9436" y="738"/>
                    <a:pt x="9386" y="853"/>
                    <a:pt x="9340" y="963"/>
                  </a:cubicBezTo>
                  <a:cubicBezTo>
                    <a:pt x="9604" y="878"/>
                    <a:pt x="9875" y="802"/>
                    <a:pt x="10150" y="738"/>
                  </a:cubicBezTo>
                  <a:cubicBezTo>
                    <a:pt x="10150" y="417"/>
                    <a:pt x="9793" y="143"/>
                    <a:pt x="9404" y="0"/>
                  </a:cubicBezTo>
                  <a:close/>
                  <a:moveTo>
                    <a:pt x="5364" y="688"/>
                  </a:moveTo>
                  <a:lnTo>
                    <a:pt x="5364" y="688"/>
                  </a:lnTo>
                  <a:cubicBezTo>
                    <a:pt x="4633" y="892"/>
                    <a:pt x="3906" y="1113"/>
                    <a:pt x="3185" y="1355"/>
                  </a:cubicBezTo>
                  <a:cubicBezTo>
                    <a:pt x="3111" y="1480"/>
                    <a:pt x="3043" y="1608"/>
                    <a:pt x="2971" y="1733"/>
                  </a:cubicBezTo>
                  <a:cubicBezTo>
                    <a:pt x="3766" y="1376"/>
                    <a:pt x="4562" y="1031"/>
                    <a:pt x="5364" y="688"/>
                  </a:cubicBezTo>
                  <a:close/>
                  <a:moveTo>
                    <a:pt x="511" y="1786"/>
                  </a:moveTo>
                  <a:cubicBezTo>
                    <a:pt x="412" y="1837"/>
                    <a:pt x="312" y="1883"/>
                    <a:pt x="211" y="1933"/>
                  </a:cubicBezTo>
                  <a:cubicBezTo>
                    <a:pt x="162" y="2219"/>
                    <a:pt x="98" y="2500"/>
                    <a:pt x="22" y="2785"/>
                  </a:cubicBezTo>
                  <a:cubicBezTo>
                    <a:pt x="12" y="2828"/>
                    <a:pt x="5" y="2871"/>
                    <a:pt x="1" y="2910"/>
                  </a:cubicBezTo>
                  <a:cubicBezTo>
                    <a:pt x="162" y="2528"/>
                    <a:pt x="333" y="2158"/>
                    <a:pt x="511" y="1786"/>
                  </a:cubicBezTo>
                  <a:close/>
                  <a:moveTo>
                    <a:pt x="11233" y="2397"/>
                  </a:moveTo>
                  <a:lnTo>
                    <a:pt x="11233" y="2397"/>
                  </a:lnTo>
                  <a:cubicBezTo>
                    <a:pt x="10103" y="2543"/>
                    <a:pt x="9034" y="2984"/>
                    <a:pt x="8085" y="3720"/>
                  </a:cubicBezTo>
                  <a:cubicBezTo>
                    <a:pt x="8082" y="3722"/>
                    <a:pt x="8080" y="3724"/>
                    <a:pt x="8078" y="3725"/>
                  </a:cubicBezTo>
                  <a:lnTo>
                    <a:pt x="8078" y="3725"/>
                  </a:lnTo>
                  <a:cubicBezTo>
                    <a:pt x="8929" y="3476"/>
                    <a:pt x="9779" y="3227"/>
                    <a:pt x="10634" y="2978"/>
                  </a:cubicBezTo>
                  <a:cubicBezTo>
                    <a:pt x="11076" y="2846"/>
                    <a:pt x="11244" y="2628"/>
                    <a:pt x="11233" y="2397"/>
                  </a:cubicBezTo>
                  <a:close/>
                  <a:moveTo>
                    <a:pt x="8078" y="3725"/>
                  </a:moveTo>
                  <a:cubicBezTo>
                    <a:pt x="8077" y="3726"/>
                    <a:pt x="8076" y="3726"/>
                    <a:pt x="8074" y="3726"/>
                  </a:cubicBezTo>
                  <a:cubicBezTo>
                    <a:pt x="8076" y="3726"/>
                    <a:pt x="8077" y="3726"/>
                    <a:pt x="8078" y="3725"/>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6" name="Google Shape;2307;p54"/>
            <p:cNvSpPr/>
            <p:nvPr/>
          </p:nvSpPr>
          <p:spPr>
            <a:xfrm>
              <a:off x="2484266" y="3875376"/>
              <a:ext cx="317840" cy="121119"/>
            </a:xfrm>
            <a:custGeom>
              <a:avLst/>
              <a:gdLst/>
              <a:ahLst/>
              <a:cxnLst/>
              <a:rect l="l" t="t" r="r" b="b"/>
              <a:pathLst>
                <a:path w="11305" h="4308" extrusionOk="0">
                  <a:moveTo>
                    <a:pt x="1556" y="0"/>
                  </a:moveTo>
                  <a:cubicBezTo>
                    <a:pt x="1018" y="0"/>
                    <a:pt x="496" y="242"/>
                    <a:pt x="468" y="752"/>
                  </a:cubicBezTo>
                  <a:cubicBezTo>
                    <a:pt x="468" y="756"/>
                    <a:pt x="468" y="763"/>
                    <a:pt x="465" y="767"/>
                  </a:cubicBezTo>
                  <a:cubicBezTo>
                    <a:pt x="707" y="660"/>
                    <a:pt x="953" y="560"/>
                    <a:pt x="1196" y="456"/>
                  </a:cubicBezTo>
                  <a:cubicBezTo>
                    <a:pt x="1438" y="356"/>
                    <a:pt x="1623" y="313"/>
                    <a:pt x="1762" y="313"/>
                  </a:cubicBezTo>
                  <a:cubicBezTo>
                    <a:pt x="2447" y="313"/>
                    <a:pt x="1969" y="1348"/>
                    <a:pt x="1163" y="1679"/>
                  </a:cubicBezTo>
                  <a:cubicBezTo>
                    <a:pt x="885" y="1794"/>
                    <a:pt x="611" y="1914"/>
                    <a:pt x="336" y="2036"/>
                  </a:cubicBezTo>
                  <a:cubicBezTo>
                    <a:pt x="318" y="2143"/>
                    <a:pt x="300" y="2253"/>
                    <a:pt x="282" y="2364"/>
                  </a:cubicBezTo>
                  <a:cubicBezTo>
                    <a:pt x="383" y="2314"/>
                    <a:pt x="483" y="2268"/>
                    <a:pt x="582" y="2217"/>
                  </a:cubicBezTo>
                  <a:lnTo>
                    <a:pt x="582" y="2217"/>
                  </a:lnTo>
                  <a:cubicBezTo>
                    <a:pt x="404" y="2589"/>
                    <a:pt x="233" y="2959"/>
                    <a:pt x="72" y="3341"/>
                  </a:cubicBezTo>
                  <a:cubicBezTo>
                    <a:pt x="1" y="3950"/>
                    <a:pt x="646" y="4307"/>
                    <a:pt x="1245" y="4307"/>
                  </a:cubicBezTo>
                  <a:cubicBezTo>
                    <a:pt x="1413" y="4307"/>
                    <a:pt x="1577" y="4279"/>
                    <a:pt x="1719" y="4218"/>
                  </a:cubicBezTo>
                  <a:cubicBezTo>
                    <a:pt x="3363" y="3540"/>
                    <a:pt x="5032" y="2970"/>
                    <a:pt x="6737" y="2517"/>
                  </a:cubicBezTo>
                  <a:lnTo>
                    <a:pt x="6737" y="2517"/>
                  </a:lnTo>
                  <a:cubicBezTo>
                    <a:pt x="6630" y="2727"/>
                    <a:pt x="6533" y="2949"/>
                    <a:pt x="6444" y="3177"/>
                  </a:cubicBezTo>
                  <a:cubicBezTo>
                    <a:pt x="6156" y="3919"/>
                    <a:pt x="6997" y="4233"/>
                    <a:pt x="7653" y="4233"/>
                  </a:cubicBezTo>
                  <a:cubicBezTo>
                    <a:pt x="7810" y="4233"/>
                    <a:pt x="7953" y="4215"/>
                    <a:pt x="8070" y="4182"/>
                  </a:cubicBezTo>
                  <a:cubicBezTo>
                    <a:pt x="8095" y="4175"/>
                    <a:pt x="8121" y="4169"/>
                    <a:pt x="8145" y="4157"/>
                  </a:cubicBezTo>
                  <a:cubicBezTo>
                    <a:pt x="8149" y="4157"/>
                    <a:pt x="8152" y="4154"/>
                    <a:pt x="8156" y="4151"/>
                  </a:cubicBezTo>
                  <a:cubicBezTo>
                    <a:pt x="9105" y="3415"/>
                    <a:pt x="10174" y="2974"/>
                    <a:pt x="11304" y="2828"/>
                  </a:cubicBezTo>
                  <a:cubicBezTo>
                    <a:pt x="11283" y="2389"/>
                    <a:pt x="10616" y="1908"/>
                    <a:pt x="9964" y="1908"/>
                  </a:cubicBezTo>
                  <a:cubicBezTo>
                    <a:pt x="9871" y="1908"/>
                    <a:pt x="9782" y="1914"/>
                    <a:pt x="9693" y="1936"/>
                  </a:cubicBezTo>
                  <a:cubicBezTo>
                    <a:pt x="9793" y="1822"/>
                    <a:pt x="9900" y="1708"/>
                    <a:pt x="10010" y="1597"/>
                  </a:cubicBezTo>
                  <a:cubicBezTo>
                    <a:pt x="10160" y="1451"/>
                    <a:pt x="10221" y="1305"/>
                    <a:pt x="10221" y="1169"/>
                  </a:cubicBezTo>
                  <a:lnTo>
                    <a:pt x="10221" y="1169"/>
                  </a:lnTo>
                  <a:cubicBezTo>
                    <a:pt x="9946" y="1233"/>
                    <a:pt x="9675" y="1309"/>
                    <a:pt x="9411" y="1394"/>
                  </a:cubicBezTo>
                  <a:cubicBezTo>
                    <a:pt x="9457" y="1284"/>
                    <a:pt x="9507" y="1169"/>
                    <a:pt x="9554" y="1055"/>
                  </a:cubicBezTo>
                  <a:cubicBezTo>
                    <a:pt x="9657" y="813"/>
                    <a:pt x="9607" y="603"/>
                    <a:pt x="9475" y="431"/>
                  </a:cubicBezTo>
                  <a:cubicBezTo>
                    <a:pt x="9293" y="367"/>
                    <a:pt x="9105" y="328"/>
                    <a:pt x="8940" y="328"/>
                  </a:cubicBezTo>
                  <a:cubicBezTo>
                    <a:pt x="8887" y="328"/>
                    <a:pt x="8833" y="331"/>
                    <a:pt x="8787" y="342"/>
                  </a:cubicBezTo>
                  <a:cubicBezTo>
                    <a:pt x="7657" y="556"/>
                    <a:pt x="6541" y="816"/>
                    <a:pt x="5435" y="1119"/>
                  </a:cubicBezTo>
                  <a:cubicBezTo>
                    <a:pt x="4633" y="1462"/>
                    <a:pt x="3837" y="1807"/>
                    <a:pt x="3042" y="2164"/>
                  </a:cubicBezTo>
                  <a:cubicBezTo>
                    <a:pt x="3114" y="2039"/>
                    <a:pt x="3182" y="1911"/>
                    <a:pt x="3256" y="1786"/>
                  </a:cubicBezTo>
                  <a:lnTo>
                    <a:pt x="3256" y="1786"/>
                  </a:lnTo>
                  <a:cubicBezTo>
                    <a:pt x="3050" y="1854"/>
                    <a:pt x="2843" y="1926"/>
                    <a:pt x="2636" y="2000"/>
                  </a:cubicBezTo>
                  <a:cubicBezTo>
                    <a:pt x="2690" y="1629"/>
                    <a:pt x="2729" y="1259"/>
                    <a:pt x="2751" y="877"/>
                  </a:cubicBezTo>
                  <a:cubicBezTo>
                    <a:pt x="2782" y="306"/>
                    <a:pt x="2158" y="0"/>
                    <a:pt x="1556"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7" name="Google Shape;2308;p54"/>
            <p:cNvSpPr/>
            <p:nvPr/>
          </p:nvSpPr>
          <p:spPr>
            <a:xfrm>
              <a:off x="2493712" y="3884176"/>
              <a:ext cx="59351" cy="48442"/>
            </a:xfrm>
            <a:custGeom>
              <a:avLst/>
              <a:gdLst/>
              <a:ahLst/>
              <a:cxnLst/>
              <a:rect l="l" t="t" r="r" b="b"/>
              <a:pathLst>
                <a:path w="2111" h="1723" extrusionOk="0">
                  <a:moveTo>
                    <a:pt x="1426" y="0"/>
                  </a:moveTo>
                  <a:cubicBezTo>
                    <a:pt x="1287" y="0"/>
                    <a:pt x="1102" y="43"/>
                    <a:pt x="860" y="143"/>
                  </a:cubicBezTo>
                  <a:cubicBezTo>
                    <a:pt x="617" y="247"/>
                    <a:pt x="371" y="347"/>
                    <a:pt x="129" y="454"/>
                  </a:cubicBezTo>
                  <a:cubicBezTo>
                    <a:pt x="104" y="885"/>
                    <a:pt x="65" y="1302"/>
                    <a:pt x="0" y="1723"/>
                  </a:cubicBezTo>
                  <a:cubicBezTo>
                    <a:pt x="275" y="1601"/>
                    <a:pt x="549" y="1481"/>
                    <a:pt x="827" y="1366"/>
                  </a:cubicBezTo>
                  <a:cubicBezTo>
                    <a:pt x="1633" y="1035"/>
                    <a:pt x="2111" y="0"/>
                    <a:pt x="1426"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grpSp>
      <p:sp>
        <p:nvSpPr>
          <p:cNvPr id="18" name="Google Shape;1050;p35"/>
          <p:cNvSpPr txBox="1">
            <a:spLocks/>
          </p:cNvSpPr>
          <p:nvPr/>
        </p:nvSpPr>
        <p:spPr>
          <a:xfrm>
            <a:off x="762000" y="2652950"/>
            <a:ext cx="4195067" cy="1056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1pPr>
            <a:lvl2pPr marL="914400" marR="0" lvl="1"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2pPr>
            <a:lvl3pPr marL="1371600" marR="0" lvl="2"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3pPr>
            <a:lvl4pPr marL="1828800" marR="0" lvl="3"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4pPr>
            <a:lvl5pPr marL="2286000" marR="0" lvl="4"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5pPr>
            <a:lvl6pPr marL="2743200" marR="0" lvl="5"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6pPr>
            <a:lvl7pPr marL="3200400" marR="0" lvl="6"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7pPr>
            <a:lvl8pPr marL="3657600" marR="0" lvl="7"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8pPr>
            <a:lvl9pPr marL="4114800" marR="0" lvl="8" indent="-298450" algn="l" rtl="0">
              <a:lnSpc>
                <a:spcPct val="115000"/>
              </a:lnSpc>
              <a:spcBef>
                <a:spcPts val="1600"/>
              </a:spcBef>
              <a:spcAft>
                <a:spcPts val="160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9pPr>
          </a:lstStyle>
          <a:p>
            <a:pPr marL="0" marR="0" lvl="0" indent="0" algn="l" defTabSz="914400" rtl="0" eaLnBrk="1" fontAlgn="auto" latinLnBrk="0" hangingPunct="1">
              <a:lnSpc>
                <a:spcPct val="100000"/>
              </a:lnSpc>
              <a:spcBef>
                <a:spcPts val="0"/>
              </a:spcBef>
              <a:spcAft>
                <a:spcPts val="0"/>
              </a:spcAft>
              <a:buClrTx/>
              <a:buSzTx/>
              <a:buFont typeface="Comfortaa"/>
              <a:buNone/>
              <a:tabLst/>
              <a:defRPr/>
            </a:pPr>
            <a:r>
              <a:rPr kumimoji="0" lang="tr-TR" sz="4000" b="0" i="0" u="none" strike="noStrike" kern="1200" cap="none" spc="0" normalizeH="0" baseline="0" noProof="0" dirty="0" smtClean="0">
                <a:ln>
                  <a:noFill/>
                </a:ln>
                <a:solidFill>
                  <a:srgbClr val="000000"/>
                </a:solidFill>
                <a:effectLst/>
                <a:uLnTx/>
                <a:uFillTx/>
                <a:latin typeface="Calibri" panose="020F0502020204030204"/>
                <a:sym typeface="Comfortaa"/>
              </a:rPr>
              <a:t>Etkinlik yapıyoruz</a:t>
            </a:r>
            <a:endParaRPr kumimoji="0" lang="tr-TR" sz="4000" b="0" i="0" u="none" strike="noStrike" kern="1200" cap="none" spc="0" normalizeH="0" baseline="0" noProof="0" dirty="0">
              <a:ln>
                <a:noFill/>
              </a:ln>
              <a:solidFill>
                <a:srgbClr val="000000"/>
              </a:solidFill>
              <a:effectLst/>
              <a:uLnTx/>
              <a:uFillTx/>
              <a:latin typeface="Calibri" panose="020F0502020204030204"/>
              <a:sym typeface="Comfortaa"/>
            </a:endParaRPr>
          </a:p>
        </p:txBody>
      </p:sp>
      <p:sp>
        <p:nvSpPr>
          <p:cNvPr id="19" name="Google Shape;1051;p35"/>
          <p:cNvSpPr/>
          <p:nvPr/>
        </p:nvSpPr>
        <p:spPr>
          <a:xfrm>
            <a:off x="804681" y="3981450"/>
            <a:ext cx="4015502" cy="77283"/>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1052;p35"/>
          <p:cNvSpPr/>
          <p:nvPr/>
        </p:nvSpPr>
        <p:spPr>
          <a:xfrm>
            <a:off x="804681" y="2245917"/>
            <a:ext cx="4015502" cy="77283"/>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2" name="Grup 21"/>
          <p:cNvGrpSpPr/>
          <p:nvPr/>
        </p:nvGrpSpPr>
        <p:grpSpPr>
          <a:xfrm>
            <a:off x="5410200" y="1466850"/>
            <a:ext cx="5943600" cy="3448050"/>
            <a:chOff x="5410200" y="1466850"/>
            <a:chExt cx="5943600" cy="3448050"/>
          </a:xfrm>
        </p:grpSpPr>
        <p:pic>
          <p:nvPicPr>
            <p:cNvPr id="7" name="Google Shape;2287;p54"/>
            <p:cNvPicPr preferRelativeResize="0"/>
            <p:nvPr/>
          </p:nvPicPr>
          <p:blipFill rotWithShape="1">
            <a:blip r:embed="rId3">
              <a:alphaModFix/>
            </a:blip>
            <a:srcRect l="4395" r="4404"/>
            <a:stretch/>
          </p:blipFill>
          <p:spPr>
            <a:xfrm>
              <a:off x="5410200" y="1466850"/>
              <a:ext cx="5943600" cy="3448050"/>
            </a:xfrm>
            <a:prstGeom prst="rect">
              <a:avLst/>
            </a:prstGeom>
            <a:noFill/>
            <a:ln w="19050" cap="flat" cmpd="sng">
              <a:solidFill>
                <a:srgbClr val="000000"/>
              </a:solidFill>
              <a:prstDash val="solid"/>
              <a:round/>
              <a:headEnd type="none" w="sm" len="sm"/>
              <a:tailEnd type="none" w="sm" len="sm"/>
            </a:ln>
          </p:spPr>
        </p:pic>
        <p:sp>
          <p:nvSpPr>
            <p:cNvPr id="21" name="Yuvarlatılmış Dikdörtgen 20">
              <a:hlinkClick r:id="rId4"/>
            </p:cNvPr>
            <p:cNvSpPr/>
            <p:nvPr/>
          </p:nvSpPr>
          <p:spPr>
            <a:xfrm>
              <a:off x="6385809" y="2383436"/>
              <a:ext cx="3972393" cy="1617064"/>
            </a:xfrm>
            <a:prstGeom prst="roundRect">
              <a:avLst>
                <a:gd name="adj" fmla="val 4447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smtClean="0">
                  <a:ln>
                    <a:noFill/>
                  </a:ln>
                  <a:solidFill>
                    <a:srgbClr val="000000"/>
                  </a:solidFill>
                  <a:effectLst/>
                  <a:uLnTx/>
                  <a:uFillTx/>
                  <a:latin typeface="Arial"/>
                  <a:ea typeface="+mn-ea"/>
                  <a:cs typeface="+mn-cs"/>
                </a:rPr>
                <a:t>Etkinlik için tıklayınız</a:t>
              </a:r>
              <a:endParaRPr kumimoji="0" lang="tr-TR" sz="2800" b="0" i="0" u="none" strike="noStrike" kern="1200" cap="none" spc="0" normalizeH="0" baseline="0" noProof="0" dirty="0">
                <a:ln>
                  <a:noFill/>
                </a:ln>
                <a:solidFill>
                  <a:srgbClr val="000000"/>
                </a:solidFill>
                <a:effectLst/>
                <a:uLnTx/>
                <a:uFillTx/>
                <a:latin typeface="Arial"/>
                <a:ea typeface="+mn-ea"/>
                <a:cs typeface="+mn-cs"/>
              </a:endParaRPr>
            </a:p>
          </p:txBody>
        </p:sp>
      </p:grpSp>
    </p:spTree>
    <p:extLst>
      <p:ext uri="{BB962C8B-B14F-4D97-AF65-F5344CB8AC3E}">
        <p14:creationId xmlns:p14="http://schemas.microsoft.com/office/powerpoint/2010/main" val="6019153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06541" y="609600"/>
            <a:ext cx="9386637" cy="7779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1">
              <a:defRPr/>
            </a:pPr>
            <a:r>
              <a:rPr lang="tr-TR" sz="2400" dirty="0" smtClean="0">
                <a:solidFill>
                  <a:prstClr val="black"/>
                </a:solidFill>
              </a:rPr>
              <a:t>Sahabe için “</a:t>
            </a:r>
            <a:r>
              <a:rPr lang="tr-TR" sz="2400" b="1" dirty="0" smtClean="0">
                <a:solidFill>
                  <a:prstClr val="black"/>
                </a:solidFill>
              </a:rPr>
              <a:t>sahabe-i </a:t>
            </a:r>
            <a:r>
              <a:rPr lang="tr-TR" sz="2400" b="1" dirty="0">
                <a:solidFill>
                  <a:prstClr val="black"/>
                </a:solidFill>
              </a:rPr>
              <a:t>kiram</a:t>
            </a:r>
            <a:r>
              <a:rPr lang="tr-TR" sz="2400" dirty="0">
                <a:solidFill>
                  <a:prstClr val="black"/>
                </a:solidFill>
              </a:rPr>
              <a:t>” veya “</a:t>
            </a:r>
            <a:r>
              <a:rPr lang="tr-TR" sz="2400" b="1" dirty="0" err="1" smtClean="0">
                <a:solidFill>
                  <a:prstClr val="black"/>
                </a:solidFill>
              </a:rPr>
              <a:t>ashab</a:t>
            </a:r>
            <a:r>
              <a:rPr lang="tr-TR" sz="2400" b="1" dirty="0" smtClean="0">
                <a:solidFill>
                  <a:prstClr val="black"/>
                </a:solidFill>
              </a:rPr>
              <a:t>-ı </a:t>
            </a:r>
            <a:r>
              <a:rPr lang="tr-TR" sz="2400" b="1" dirty="0" err="1" smtClean="0">
                <a:solidFill>
                  <a:prstClr val="black"/>
                </a:solidFill>
              </a:rPr>
              <a:t>güzin</a:t>
            </a:r>
            <a:r>
              <a:rPr lang="tr-TR" sz="2400" dirty="0">
                <a:solidFill>
                  <a:prstClr val="black"/>
                </a:solidFill>
              </a:rPr>
              <a:t>” ifadeleri de </a:t>
            </a:r>
            <a:r>
              <a:rPr lang="tr-TR" sz="2400" dirty="0" smtClean="0">
                <a:solidFill>
                  <a:prstClr val="black"/>
                </a:solidFill>
              </a:rPr>
              <a:t>kullanılır.</a:t>
            </a:r>
            <a:endParaRPr kumimoji="0" lang="tr-TR" sz="2400" b="0" i="0" u="none" strike="noStrike" kern="1200" cap="none" spc="0" normalizeH="0" baseline="0" noProof="0" dirty="0" smtClean="0">
              <a:ln>
                <a:noFill/>
              </a:ln>
              <a:solidFill>
                <a:prstClr val="black"/>
              </a:solidFill>
              <a:effectLst/>
              <a:uLnTx/>
              <a:uFillTx/>
              <a:latin typeface="Arial"/>
              <a:ea typeface="맑은 고딕"/>
              <a:cs typeface="+mn-cs"/>
            </a:endParaRPr>
          </a:p>
        </p:txBody>
      </p:sp>
      <p:sp>
        <p:nvSpPr>
          <p:cNvPr id="3" name="Dikdörtgen 2"/>
          <p:cNvSpPr/>
          <p:nvPr/>
        </p:nvSpPr>
        <p:spPr>
          <a:xfrm>
            <a:off x="112295" y="609600"/>
            <a:ext cx="344904" cy="781050"/>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prstClr val="white"/>
                </a:solidFill>
                <a:effectLst/>
                <a:uLnTx/>
                <a:uFillTx/>
                <a:latin typeface="Arial"/>
                <a:ea typeface="맑은 고딕"/>
                <a:cs typeface="+mn-cs"/>
              </a:rPr>
              <a:t>1</a:t>
            </a:r>
          </a:p>
        </p:txBody>
      </p:sp>
      <p:sp>
        <p:nvSpPr>
          <p:cNvPr id="8" name="Dikdörtgen 7"/>
          <p:cNvSpPr/>
          <p:nvPr/>
        </p:nvSpPr>
        <p:spPr>
          <a:xfrm>
            <a:off x="9592428" y="605904"/>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9" name="X 1"/>
          <p:cNvSpPr/>
          <p:nvPr/>
        </p:nvSpPr>
        <p:spPr>
          <a:xfrm>
            <a:off x="11137766" y="597049"/>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10" name="Onay 1"/>
          <p:cNvSpPr/>
          <p:nvPr/>
        </p:nvSpPr>
        <p:spPr>
          <a:xfrm>
            <a:off x="11228305" y="581015"/>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11" name="D 1"/>
          <p:cNvSpPr/>
          <p:nvPr/>
        </p:nvSpPr>
        <p:spPr>
          <a:xfrm>
            <a:off x="9667231" y="668926"/>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12" name="Y 1"/>
          <p:cNvSpPr/>
          <p:nvPr/>
        </p:nvSpPr>
        <p:spPr>
          <a:xfrm>
            <a:off x="10496346" y="668926"/>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13" name="Dikdörtgen 12"/>
          <p:cNvSpPr/>
          <p:nvPr/>
        </p:nvSpPr>
        <p:spPr>
          <a:xfrm>
            <a:off x="378217" y="2607502"/>
            <a:ext cx="9315450" cy="7779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defRPr/>
            </a:pPr>
            <a:r>
              <a:rPr lang="tr-TR" sz="2400" dirty="0" smtClean="0">
                <a:solidFill>
                  <a:prstClr val="black"/>
                </a:solidFill>
              </a:rPr>
              <a:t>  Peygamber Efendimizle birlikte Mekke’den Medine’ye hicret eden  </a:t>
            </a:r>
          </a:p>
          <a:p>
            <a:pPr>
              <a:defRPr/>
            </a:pPr>
            <a:r>
              <a:rPr lang="tr-TR" sz="2400" dirty="0">
                <a:solidFill>
                  <a:prstClr val="black"/>
                </a:solidFill>
              </a:rPr>
              <a:t> </a:t>
            </a:r>
            <a:r>
              <a:rPr lang="tr-TR" sz="2400" dirty="0" smtClean="0">
                <a:solidFill>
                  <a:prstClr val="black"/>
                </a:solidFill>
              </a:rPr>
              <a:t> </a:t>
            </a:r>
            <a:r>
              <a:rPr lang="tr-TR" sz="2400" dirty="0" err="1" smtClean="0">
                <a:solidFill>
                  <a:prstClr val="black"/>
                </a:solidFill>
              </a:rPr>
              <a:t>sahabilere</a:t>
            </a:r>
            <a:r>
              <a:rPr lang="tr-TR" sz="2400" dirty="0" smtClean="0">
                <a:solidFill>
                  <a:prstClr val="black"/>
                </a:solidFill>
              </a:rPr>
              <a:t> </a:t>
            </a:r>
            <a:r>
              <a:rPr lang="tr-TR" sz="2400" b="1" dirty="0" smtClean="0">
                <a:solidFill>
                  <a:prstClr val="black"/>
                </a:solidFill>
              </a:rPr>
              <a:t>ensar</a:t>
            </a:r>
            <a:r>
              <a:rPr lang="tr-TR" sz="2400" dirty="0" smtClean="0">
                <a:solidFill>
                  <a:prstClr val="black"/>
                </a:solidFill>
              </a:rPr>
              <a:t> denir.</a:t>
            </a:r>
            <a:endParaRPr kumimoji="0" lang="tr-TR" sz="2400" b="0" i="0" u="none" strike="noStrike" kern="1200" cap="none" spc="0" normalizeH="0" baseline="0" noProof="0" dirty="0" smtClean="0">
              <a:ln>
                <a:noFill/>
              </a:ln>
              <a:solidFill>
                <a:prstClr val="black"/>
              </a:solidFill>
              <a:effectLst/>
              <a:uLnTx/>
              <a:uFillTx/>
              <a:latin typeface="Arial"/>
              <a:ea typeface="맑은 고딕"/>
              <a:cs typeface="+mn-cs"/>
            </a:endParaRPr>
          </a:p>
        </p:txBody>
      </p:sp>
      <p:sp>
        <p:nvSpPr>
          <p:cNvPr id="19" name="Dikdörtgen 18"/>
          <p:cNvSpPr/>
          <p:nvPr/>
        </p:nvSpPr>
        <p:spPr>
          <a:xfrm>
            <a:off x="64169" y="2614864"/>
            <a:ext cx="344904" cy="781050"/>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prstClr val="white"/>
                </a:solidFill>
                <a:effectLst/>
                <a:uLnTx/>
                <a:uFillTx/>
                <a:latin typeface="Arial"/>
                <a:ea typeface="맑은 고딕"/>
                <a:cs typeface="+mn-cs"/>
              </a:rPr>
              <a:t>3</a:t>
            </a:r>
          </a:p>
        </p:txBody>
      </p:sp>
      <p:sp>
        <p:nvSpPr>
          <p:cNvPr id="28" name="Dikdörtgen 27"/>
          <p:cNvSpPr/>
          <p:nvPr/>
        </p:nvSpPr>
        <p:spPr>
          <a:xfrm>
            <a:off x="9544302" y="2604752"/>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29" name="X 4"/>
          <p:cNvSpPr/>
          <p:nvPr/>
        </p:nvSpPr>
        <p:spPr>
          <a:xfrm>
            <a:off x="11089640" y="2608729"/>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30" name="Onay 3"/>
          <p:cNvSpPr/>
          <p:nvPr/>
        </p:nvSpPr>
        <p:spPr>
          <a:xfrm>
            <a:off x="11268410" y="2538153"/>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31" name="D 3"/>
          <p:cNvSpPr/>
          <p:nvPr/>
        </p:nvSpPr>
        <p:spPr>
          <a:xfrm>
            <a:off x="9619105" y="2648522"/>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32" name="Y 3"/>
          <p:cNvSpPr/>
          <p:nvPr/>
        </p:nvSpPr>
        <p:spPr>
          <a:xfrm>
            <a:off x="10448220" y="2648522"/>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48" name="Dikdörtgen 47"/>
          <p:cNvSpPr/>
          <p:nvPr/>
        </p:nvSpPr>
        <p:spPr>
          <a:xfrm>
            <a:off x="166436" y="1628273"/>
            <a:ext cx="9386637" cy="7779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1">
              <a:defRPr/>
            </a:pPr>
            <a:r>
              <a:rPr lang="tr-TR" sz="2400" dirty="0" smtClean="0">
                <a:solidFill>
                  <a:prstClr val="black"/>
                </a:solidFill>
              </a:rPr>
              <a:t>Sahabe Kur’an-ı </a:t>
            </a:r>
            <a:r>
              <a:rPr lang="tr-TR" sz="2400" dirty="0">
                <a:solidFill>
                  <a:prstClr val="black"/>
                </a:solidFill>
              </a:rPr>
              <a:t>Kerim’de “insanlık arasından seçilmiş en</a:t>
            </a:r>
          </a:p>
          <a:p>
            <a:pPr lvl="1">
              <a:defRPr/>
            </a:pPr>
            <a:r>
              <a:rPr lang="tr-TR" sz="2400" dirty="0">
                <a:solidFill>
                  <a:prstClr val="black"/>
                </a:solidFill>
              </a:rPr>
              <a:t>hayırlı kişiler” </a:t>
            </a:r>
            <a:r>
              <a:rPr lang="tr-TR" sz="2400" dirty="0" smtClean="0">
                <a:solidFill>
                  <a:prstClr val="black"/>
                </a:solidFill>
              </a:rPr>
              <a:t>olarak anlatılmıştır. </a:t>
            </a:r>
            <a:endParaRPr kumimoji="0" lang="tr-TR" sz="2400" b="0" i="0" u="none" strike="noStrike" kern="1200" cap="none" spc="0" normalizeH="0" baseline="0" noProof="0" dirty="0" smtClean="0">
              <a:ln>
                <a:noFill/>
              </a:ln>
              <a:solidFill>
                <a:prstClr val="black"/>
              </a:solidFill>
              <a:effectLst/>
              <a:uLnTx/>
              <a:uFillTx/>
              <a:latin typeface="Arial"/>
              <a:ea typeface="맑은 고딕"/>
              <a:cs typeface="+mn-cs"/>
            </a:endParaRPr>
          </a:p>
        </p:txBody>
      </p:sp>
      <p:sp>
        <p:nvSpPr>
          <p:cNvPr id="49" name="Dikdörtgen 48"/>
          <p:cNvSpPr/>
          <p:nvPr/>
        </p:nvSpPr>
        <p:spPr>
          <a:xfrm>
            <a:off x="72190" y="1628273"/>
            <a:ext cx="344904" cy="781050"/>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prstClr val="white"/>
                </a:solidFill>
                <a:effectLst/>
                <a:uLnTx/>
                <a:uFillTx/>
                <a:latin typeface="Arial"/>
                <a:ea typeface="맑은 고딕"/>
                <a:cs typeface="+mn-cs"/>
              </a:rPr>
              <a:t>2</a:t>
            </a:r>
          </a:p>
        </p:txBody>
      </p:sp>
      <p:sp>
        <p:nvSpPr>
          <p:cNvPr id="50" name="Dikdörtgen 49"/>
          <p:cNvSpPr/>
          <p:nvPr/>
        </p:nvSpPr>
        <p:spPr>
          <a:xfrm>
            <a:off x="9552323" y="1624577"/>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51" name="X 1"/>
          <p:cNvSpPr/>
          <p:nvPr/>
        </p:nvSpPr>
        <p:spPr>
          <a:xfrm>
            <a:off x="11097661" y="1615722"/>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52" name="Onay 1"/>
          <p:cNvSpPr/>
          <p:nvPr/>
        </p:nvSpPr>
        <p:spPr>
          <a:xfrm>
            <a:off x="11188200" y="1599688"/>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53" name="D 1"/>
          <p:cNvSpPr/>
          <p:nvPr/>
        </p:nvSpPr>
        <p:spPr>
          <a:xfrm>
            <a:off x="9627126" y="1687599"/>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54" name="Y 1"/>
          <p:cNvSpPr/>
          <p:nvPr/>
        </p:nvSpPr>
        <p:spPr>
          <a:xfrm>
            <a:off x="10456241" y="1687599"/>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69" name="Dikdörtgen 68"/>
          <p:cNvSpPr/>
          <p:nvPr/>
        </p:nvSpPr>
        <p:spPr>
          <a:xfrm>
            <a:off x="174457" y="3505200"/>
            <a:ext cx="9386637" cy="7779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1">
              <a:defRPr/>
            </a:pPr>
            <a:r>
              <a:rPr lang="tr-TR" sz="2400" dirty="0">
                <a:solidFill>
                  <a:prstClr val="black"/>
                </a:solidFill>
              </a:rPr>
              <a:t>Ensar; </a:t>
            </a:r>
            <a:r>
              <a:rPr lang="tr-TR" sz="2400" b="1" dirty="0">
                <a:solidFill>
                  <a:prstClr val="black"/>
                </a:solidFill>
              </a:rPr>
              <a:t>muhacir </a:t>
            </a:r>
            <a:r>
              <a:rPr lang="tr-TR" sz="2400" dirty="0" smtClean="0">
                <a:solidFill>
                  <a:prstClr val="black"/>
                </a:solidFill>
              </a:rPr>
              <a:t>kardeşleriyle evlerini</a:t>
            </a:r>
            <a:r>
              <a:rPr lang="tr-TR" sz="2400" dirty="0">
                <a:solidFill>
                  <a:prstClr val="black"/>
                </a:solidFill>
              </a:rPr>
              <a:t>, yiyeceklerini, bağ ve bahçelerini </a:t>
            </a:r>
            <a:r>
              <a:rPr lang="tr-TR" sz="2400" dirty="0" smtClean="0">
                <a:solidFill>
                  <a:prstClr val="black"/>
                </a:solidFill>
              </a:rPr>
              <a:t>paylaştırmıştı.</a:t>
            </a:r>
            <a:endParaRPr kumimoji="0" lang="tr-TR" sz="2400" b="0" i="0" u="none" strike="noStrike" kern="1200" cap="none" spc="0" normalizeH="0" baseline="0" noProof="0" dirty="0" smtClean="0">
              <a:ln>
                <a:noFill/>
              </a:ln>
              <a:solidFill>
                <a:prstClr val="black"/>
              </a:solidFill>
              <a:effectLst/>
              <a:uLnTx/>
              <a:uFillTx/>
              <a:latin typeface="Arial"/>
              <a:ea typeface="맑은 고딕"/>
              <a:cs typeface="+mn-cs"/>
            </a:endParaRPr>
          </a:p>
        </p:txBody>
      </p:sp>
      <p:sp>
        <p:nvSpPr>
          <p:cNvPr id="70" name="Dikdörtgen 69"/>
          <p:cNvSpPr/>
          <p:nvPr/>
        </p:nvSpPr>
        <p:spPr>
          <a:xfrm>
            <a:off x="80211" y="3505200"/>
            <a:ext cx="344904" cy="781050"/>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prstClr val="white"/>
                </a:solidFill>
                <a:effectLst/>
                <a:uLnTx/>
                <a:uFillTx/>
                <a:latin typeface="Arial"/>
                <a:ea typeface="맑은 고딕"/>
                <a:cs typeface="+mn-cs"/>
              </a:rPr>
              <a:t>4</a:t>
            </a:r>
          </a:p>
        </p:txBody>
      </p:sp>
      <p:sp>
        <p:nvSpPr>
          <p:cNvPr id="71" name="Dikdörtgen 70"/>
          <p:cNvSpPr/>
          <p:nvPr/>
        </p:nvSpPr>
        <p:spPr>
          <a:xfrm>
            <a:off x="9560344" y="3501504"/>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72" name="X 1"/>
          <p:cNvSpPr/>
          <p:nvPr/>
        </p:nvSpPr>
        <p:spPr>
          <a:xfrm>
            <a:off x="11105682" y="3492649"/>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73" name="Onay 1"/>
          <p:cNvSpPr/>
          <p:nvPr/>
        </p:nvSpPr>
        <p:spPr>
          <a:xfrm>
            <a:off x="11196221" y="3476615"/>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74" name="D 1"/>
          <p:cNvSpPr/>
          <p:nvPr/>
        </p:nvSpPr>
        <p:spPr>
          <a:xfrm>
            <a:off x="9635147" y="3564526"/>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75" name="Y 1"/>
          <p:cNvSpPr/>
          <p:nvPr/>
        </p:nvSpPr>
        <p:spPr>
          <a:xfrm>
            <a:off x="10464262" y="3564526"/>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76" name="Dikdörtgen 75"/>
          <p:cNvSpPr/>
          <p:nvPr/>
        </p:nvSpPr>
        <p:spPr>
          <a:xfrm>
            <a:off x="346133" y="5503102"/>
            <a:ext cx="9315450" cy="7779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defRPr/>
            </a:pPr>
            <a:r>
              <a:rPr lang="tr-TR" sz="2400" dirty="0" smtClean="0">
                <a:solidFill>
                  <a:prstClr val="black"/>
                </a:solidFill>
              </a:rPr>
              <a:t>  Hz</a:t>
            </a:r>
            <a:r>
              <a:rPr lang="tr-TR" sz="2400" dirty="0">
                <a:solidFill>
                  <a:prstClr val="black"/>
                </a:solidFill>
              </a:rPr>
              <a:t>. Peygamber’i gören çocuklar da </a:t>
            </a:r>
            <a:r>
              <a:rPr lang="tr-TR" sz="2400" dirty="0" smtClean="0">
                <a:solidFill>
                  <a:prstClr val="black"/>
                </a:solidFill>
              </a:rPr>
              <a:t>sahabi </a:t>
            </a:r>
            <a:r>
              <a:rPr lang="tr-TR" sz="2400" b="1" dirty="0" smtClean="0">
                <a:solidFill>
                  <a:prstClr val="black"/>
                </a:solidFill>
              </a:rPr>
              <a:t>değildir</a:t>
            </a:r>
            <a:r>
              <a:rPr lang="tr-TR" sz="2400" dirty="0" smtClean="0">
                <a:solidFill>
                  <a:prstClr val="black"/>
                </a:solidFill>
              </a:rPr>
              <a:t>.</a:t>
            </a:r>
            <a:endParaRPr kumimoji="0" lang="tr-TR" sz="2400" b="0" i="0" u="none" strike="noStrike" kern="1200" cap="none" spc="0" normalizeH="0" baseline="0" noProof="0" dirty="0" smtClean="0">
              <a:ln>
                <a:noFill/>
              </a:ln>
              <a:solidFill>
                <a:prstClr val="black"/>
              </a:solidFill>
              <a:effectLst/>
              <a:uLnTx/>
              <a:uFillTx/>
              <a:latin typeface="Arial"/>
              <a:ea typeface="맑은 고딕"/>
              <a:cs typeface="+mn-cs"/>
            </a:endParaRPr>
          </a:p>
        </p:txBody>
      </p:sp>
      <p:sp>
        <p:nvSpPr>
          <p:cNvPr id="77" name="Dikdörtgen 76"/>
          <p:cNvSpPr/>
          <p:nvPr/>
        </p:nvSpPr>
        <p:spPr>
          <a:xfrm>
            <a:off x="32085" y="5510464"/>
            <a:ext cx="344904" cy="781050"/>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prstClr val="white"/>
                </a:solidFill>
                <a:effectLst/>
                <a:uLnTx/>
                <a:uFillTx/>
                <a:latin typeface="Arial"/>
                <a:ea typeface="맑은 고딕"/>
                <a:cs typeface="+mn-cs"/>
              </a:rPr>
              <a:t>6</a:t>
            </a:r>
          </a:p>
        </p:txBody>
      </p:sp>
      <p:sp>
        <p:nvSpPr>
          <p:cNvPr id="78" name="Dikdörtgen 77"/>
          <p:cNvSpPr/>
          <p:nvPr/>
        </p:nvSpPr>
        <p:spPr>
          <a:xfrm>
            <a:off x="9512218" y="5500352"/>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79" name="X 4"/>
          <p:cNvSpPr/>
          <p:nvPr/>
        </p:nvSpPr>
        <p:spPr>
          <a:xfrm>
            <a:off x="11057556" y="5504329"/>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80" name="Onay 3"/>
          <p:cNvSpPr/>
          <p:nvPr/>
        </p:nvSpPr>
        <p:spPr>
          <a:xfrm>
            <a:off x="11140073" y="5465837"/>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81" name="D 3"/>
          <p:cNvSpPr/>
          <p:nvPr/>
        </p:nvSpPr>
        <p:spPr>
          <a:xfrm>
            <a:off x="9587021" y="5544122"/>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82" name="Y 3"/>
          <p:cNvSpPr/>
          <p:nvPr/>
        </p:nvSpPr>
        <p:spPr>
          <a:xfrm>
            <a:off x="10416136" y="5544122"/>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83" name="Dikdörtgen 82"/>
          <p:cNvSpPr/>
          <p:nvPr/>
        </p:nvSpPr>
        <p:spPr>
          <a:xfrm>
            <a:off x="134352" y="4523873"/>
            <a:ext cx="9386637" cy="7779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1">
              <a:defRPr/>
            </a:pPr>
            <a:r>
              <a:rPr kumimoji="0" lang="tr-TR" sz="2400" b="0" i="0" u="none" strike="noStrike" kern="1200" cap="none" spc="0" normalizeH="0" baseline="0" noProof="0" dirty="0" smtClean="0">
                <a:ln>
                  <a:noFill/>
                </a:ln>
                <a:solidFill>
                  <a:schemeClr val="tx1"/>
                </a:solidFill>
                <a:effectLst/>
                <a:uLnTx/>
                <a:uFillTx/>
                <a:ea typeface="맑은 고딕"/>
              </a:rPr>
              <a:t>Sahabe en zor zamanda bile </a:t>
            </a:r>
            <a:r>
              <a:rPr lang="tr-TR" sz="2400" dirty="0" err="1" smtClean="0">
                <a:solidFill>
                  <a:schemeClr val="tx1"/>
                </a:solidFill>
              </a:rPr>
              <a:t>Resulullah’ın</a:t>
            </a:r>
            <a:r>
              <a:rPr lang="tr-TR" sz="2400" dirty="0" smtClean="0">
                <a:solidFill>
                  <a:schemeClr val="tx1"/>
                </a:solidFill>
              </a:rPr>
              <a:t> </a:t>
            </a:r>
            <a:r>
              <a:rPr lang="tr-TR" sz="2400" dirty="0">
                <a:solidFill>
                  <a:schemeClr val="tx1"/>
                </a:solidFill>
              </a:rPr>
              <a:t>(s.a.v.) yanından ve yolundan </a:t>
            </a:r>
            <a:r>
              <a:rPr lang="tr-TR" sz="2400" b="1" dirty="0">
                <a:solidFill>
                  <a:schemeClr val="tx1"/>
                </a:solidFill>
              </a:rPr>
              <a:t>ayrılmamışlardır.</a:t>
            </a:r>
            <a:endParaRPr kumimoji="0" lang="tr-TR" sz="2400" b="1" i="0" u="none" strike="noStrike" kern="1200" cap="none" spc="0" normalizeH="0" baseline="0" noProof="0" dirty="0" smtClean="0">
              <a:ln>
                <a:noFill/>
              </a:ln>
              <a:solidFill>
                <a:schemeClr val="tx1"/>
              </a:solidFill>
              <a:effectLst/>
              <a:uLnTx/>
              <a:uFillTx/>
              <a:ea typeface="맑은 고딕"/>
            </a:endParaRPr>
          </a:p>
        </p:txBody>
      </p:sp>
      <p:sp>
        <p:nvSpPr>
          <p:cNvPr id="84" name="Dikdörtgen 83"/>
          <p:cNvSpPr/>
          <p:nvPr/>
        </p:nvSpPr>
        <p:spPr>
          <a:xfrm>
            <a:off x="40106" y="4523873"/>
            <a:ext cx="344904" cy="781050"/>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prstClr val="white"/>
                </a:solidFill>
                <a:effectLst/>
                <a:uLnTx/>
                <a:uFillTx/>
                <a:latin typeface="Arial"/>
                <a:ea typeface="맑은 고딕"/>
                <a:cs typeface="+mn-cs"/>
              </a:rPr>
              <a:t>5</a:t>
            </a:r>
          </a:p>
        </p:txBody>
      </p:sp>
      <p:sp>
        <p:nvSpPr>
          <p:cNvPr id="85" name="Dikdörtgen 84"/>
          <p:cNvSpPr/>
          <p:nvPr/>
        </p:nvSpPr>
        <p:spPr>
          <a:xfrm>
            <a:off x="9520239" y="4520177"/>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86" name="X 1"/>
          <p:cNvSpPr/>
          <p:nvPr/>
        </p:nvSpPr>
        <p:spPr>
          <a:xfrm>
            <a:off x="11065577" y="4511322"/>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87" name="Onay 1"/>
          <p:cNvSpPr/>
          <p:nvPr/>
        </p:nvSpPr>
        <p:spPr>
          <a:xfrm>
            <a:off x="11156116" y="4495288"/>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88" name="D 1"/>
          <p:cNvSpPr/>
          <p:nvPr/>
        </p:nvSpPr>
        <p:spPr>
          <a:xfrm>
            <a:off x="9595042" y="4583199"/>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89" name="Y 1"/>
          <p:cNvSpPr/>
          <p:nvPr/>
        </p:nvSpPr>
        <p:spPr>
          <a:xfrm>
            <a:off x="10424157" y="4583199"/>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91" name="Komut Düğmesi: Geri veya Önceki 90">
            <a:hlinkClick r:id="" action="ppaction://hlinkshowjump?jump=previousslide" highlightClick="1"/>
          </p:cNvPr>
          <p:cNvSpPr/>
          <p:nvPr/>
        </p:nvSpPr>
        <p:spPr>
          <a:xfrm>
            <a:off x="10972800" y="6384758"/>
            <a:ext cx="625642" cy="473242"/>
          </a:xfrm>
          <a:prstGeom prst="actionButtonBackPrevious">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smtClean="0">
              <a:ln>
                <a:noFill/>
              </a:ln>
              <a:solidFill>
                <a:prstClr val="black"/>
              </a:solidFill>
              <a:effectLst/>
              <a:uLnTx/>
              <a:uFillTx/>
              <a:latin typeface="Arial"/>
              <a:ea typeface="맑은 고딕"/>
              <a:cs typeface="+mn-cs"/>
            </a:endParaRPr>
          </a:p>
        </p:txBody>
      </p:sp>
      <p:sp>
        <p:nvSpPr>
          <p:cNvPr id="92" name="Komut Düğmesi: İleri veya Sonraki 91">
            <a:hlinkClick r:id="" action="ppaction://hlinkshowjump?jump=nextslide" highlightClick="1"/>
          </p:cNvPr>
          <p:cNvSpPr/>
          <p:nvPr/>
        </p:nvSpPr>
        <p:spPr>
          <a:xfrm>
            <a:off x="11630526" y="6384758"/>
            <a:ext cx="545431" cy="473242"/>
          </a:xfrm>
          <a:prstGeom prst="actionButtonForwardNex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smtClean="0">
              <a:ln>
                <a:noFill/>
              </a:ln>
              <a:solidFill>
                <a:prstClr val="black"/>
              </a:solidFill>
              <a:effectLst/>
              <a:uLnTx/>
              <a:uFillTx/>
              <a:latin typeface="Arial"/>
              <a:ea typeface="맑은 고딕"/>
              <a:cs typeface="+mn-cs"/>
            </a:endParaRPr>
          </a:p>
        </p:txBody>
      </p:sp>
      <p:sp>
        <p:nvSpPr>
          <p:cNvPr id="93" name="Yuvarlatılmış Dikdörtgen 92"/>
          <p:cNvSpPr/>
          <p:nvPr/>
        </p:nvSpPr>
        <p:spPr>
          <a:xfrm>
            <a:off x="8726905" y="0"/>
            <a:ext cx="3465095" cy="545432"/>
          </a:xfrm>
          <a:prstGeom prst="round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prstClr val="white"/>
                </a:solidFill>
                <a:effectLst/>
                <a:uLnTx/>
                <a:uFillTx/>
                <a:latin typeface="Arial"/>
                <a:ea typeface="맑은 고딕"/>
                <a:cs typeface="+mn-cs"/>
              </a:rPr>
              <a:t>Doğru Yanlış Soruları</a:t>
            </a:r>
          </a:p>
        </p:txBody>
      </p:sp>
    </p:spTree>
    <p:extLst>
      <p:ext uri="{BB962C8B-B14F-4D97-AF65-F5344CB8AC3E}">
        <p14:creationId xmlns:p14="http://schemas.microsoft.com/office/powerpoint/2010/main" val="2609809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85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Doğru Cevap.wav"/>
                                        </p:tgtEl>
                                      </p:cMediaNode>
                                    </p:audio>
                                  </p:subTnLst>
                                </p:cTn>
                              </p:par>
                              <p:par>
                                <p:cTn id="8" presetID="1" presetClass="exit"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0" restart="whenNotActive" fill="hold" evtFilter="cancelBubble" nodeType="interactiveSeq">
                <p:stCondLst>
                  <p:cond evt="onClick" delay="0">
                    <p:tgtEl>
                      <p:spTgt spid="12"/>
                    </p:tgtEl>
                  </p:cond>
                </p:stCondLst>
                <p:endSync evt="end" delay="0">
                  <p:rtn val="all"/>
                </p:endSync>
                <p:childTnLst>
                  <p:par>
                    <p:cTn id="11" fill="hold">
                      <p:stCondLst>
                        <p:cond delay="0"/>
                      </p:stCondLst>
                      <p:childTnLst>
                        <p:par>
                          <p:cTn id="12" fill="hold">
                            <p:stCondLst>
                              <p:cond delay="0"/>
                            </p:stCondLst>
                            <p:childTnLst>
                              <p:par>
                                <p:cTn id="13" presetID="10" presetClass="entr" presetSubtype="0" fill="remove"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250"/>
                                        <p:tgtEl>
                                          <p:spTgt spid="9"/>
                                        </p:tgtEl>
                                      </p:cBhvr>
                                    </p:animEffect>
                                  </p:childTnLst>
                                  <p:subTnLst>
                                    <p:audio>
                                      <p:cMediaNode>
                                        <p:cTn display="0" masterRel="sameClick">
                                          <p:stCondLst>
                                            <p:cond evt="begin" delay="0">
                                              <p:tn val="13"/>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32"/>
                    </p:tgtEl>
                  </p:cond>
                </p:stCondLst>
                <p:endSync evt="end" delay="0">
                  <p:rtn val="all"/>
                </p:endSync>
                <p:childTnLst>
                  <p:par>
                    <p:cTn id="17" fill="hold">
                      <p:stCondLst>
                        <p:cond delay="0"/>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850"/>
                                        <p:tgtEl>
                                          <p:spTgt spid="30"/>
                                        </p:tgtEl>
                                      </p:cBhvr>
                                    </p:animEffect>
                                  </p:childTnLst>
                                  <p:subTnLst>
                                    <p:audio>
                                      <p:cMediaNode>
                                        <p:cTn display="0" masterRel="sameClick">
                                          <p:stCondLst>
                                            <p:cond evt="begin" delay="0">
                                              <p:tn val="19"/>
                                            </p:cond>
                                          </p:stCondLst>
                                          <p:endCondLst>
                                            <p:cond evt="onStopAudio" delay="0">
                                              <p:tgtEl>
                                                <p:sldTgt/>
                                              </p:tgtEl>
                                            </p:cond>
                                          </p:endCondLst>
                                        </p:cTn>
                                        <p:tgtEl>
                                          <p:sndTgt r:embed="rId3" name="Doğru Cevap.wav"/>
                                        </p:tgtEl>
                                      </p:cMediaNode>
                                    </p:audio>
                                  </p:subTnLst>
                                </p:cTn>
                              </p:par>
                              <p:par>
                                <p:cTn id="22" presetID="1" presetClass="exit"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24" restart="whenNotActive" fill="hold" evtFilter="cancelBubble" nodeType="interactiveSeq">
                <p:stCondLst>
                  <p:cond evt="onClick" delay="0">
                    <p:tgtEl>
                      <p:spTgt spid="31"/>
                    </p:tgtEl>
                  </p:cond>
                </p:stCondLst>
                <p:endSync evt="end" delay="0">
                  <p:rtn val="all"/>
                </p:endSync>
                <p:childTnLst>
                  <p:par>
                    <p:cTn id="25" fill="hold">
                      <p:stCondLst>
                        <p:cond delay="0"/>
                      </p:stCondLst>
                      <p:childTnLst>
                        <p:par>
                          <p:cTn id="26" fill="hold">
                            <p:stCondLst>
                              <p:cond delay="0"/>
                            </p:stCondLst>
                            <p:childTnLst>
                              <p:par>
                                <p:cTn id="27" presetID="10" presetClass="entr" presetSubtype="0" fill="remove"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1250"/>
                                        <p:tgtEl>
                                          <p:spTgt spid="29"/>
                                        </p:tgtEl>
                                      </p:cBhvr>
                                    </p:animEffect>
                                  </p:childTnLst>
                                  <p:subTnLst>
                                    <p:audio>
                                      <p:cMediaNode>
                                        <p:cTn display="0" masterRel="sameClick">
                                          <p:stCondLst>
                                            <p:cond evt="begin" delay="0">
                                              <p:tn val="27"/>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31"/>
                  </p:tgtEl>
                </p:cond>
              </p:nextCondLst>
            </p:seq>
            <p:seq concurrent="1" nextAc="seek">
              <p:cTn id="30" restart="whenNotActive" fill="hold" evtFilter="cancelBubble" nodeType="interactiveSeq">
                <p:stCondLst>
                  <p:cond evt="onClick" delay="0">
                    <p:tgtEl>
                      <p:spTgt spid="53"/>
                    </p:tgtEl>
                  </p:cond>
                </p:stCondLst>
                <p:endSync evt="end" delay="0">
                  <p:rtn val="all"/>
                </p:endSync>
                <p:childTnLst>
                  <p:par>
                    <p:cTn id="31" fill="hold">
                      <p:stCondLst>
                        <p:cond delay="0"/>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850"/>
                                        <p:tgtEl>
                                          <p:spTgt spid="52"/>
                                        </p:tgtEl>
                                      </p:cBhvr>
                                    </p:animEffect>
                                  </p:childTnLst>
                                  <p:subTnLst>
                                    <p:audio>
                                      <p:cMediaNode>
                                        <p:cTn display="0" masterRel="sameClick">
                                          <p:stCondLst>
                                            <p:cond evt="begin" delay="0">
                                              <p:tn val="33"/>
                                            </p:cond>
                                          </p:stCondLst>
                                          <p:endCondLst>
                                            <p:cond evt="onStopAudio" delay="0">
                                              <p:tgtEl>
                                                <p:sldTgt/>
                                              </p:tgtEl>
                                            </p:cond>
                                          </p:endCondLst>
                                        </p:cTn>
                                        <p:tgtEl>
                                          <p:sndTgt r:embed="rId3" name="Doğru Cevap.wav"/>
                                        </p:tgtEl>
                                      </p:cMediaNode>
                                    </p:audio>
                                  </p:subTnLst>
                                </p:cTn>
                              </p:par>
                              <p:par>
                                <p:cTn id="36" presetID="1" presetClass="exit" presetSubtype="0" fill="hold" grpId="0" nodeType="withEffect">
                                  <p:stCondLst>
                                    <p:cond delay="0"/>
                                  </p:stCondLst>
                                  <p:childTnLst>
                                    <p:set>
                                      <p:cBhvr>
                                        <p:cTn id="37" dur="1" fill="hold">
                                          <p:stCondLst>
                                            <p:cond delay="0"/>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38" restart="whenNotActive" fill="hold" evtFilter="cancelBubble" nodeType="interactiveSeq">
                <p:stCondLst>
                  <p:cond evt="onClick" delay="0">
                    <p:tgtEl>
                      <p:spTgt spid="54"/>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remove" grpId="0" nodeType="click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1250"/>
                                        <p:tgtEl>
                                          <p:spTgt spid="51"/>
                                        </p:tgtEl>
                                      </p:cBhvr>
                                    </p:animEffect>
                                  </p:childTnLst>
                                  <p:subTnLst>
                                    <p:audio>
                                      <p:cMediaNode>
                                        <p:cTn display="0" masterRel="sameClick">
                                          <p:stCondLst>
                                            <p:cond evt="begin" delay="0">
                                              <p:tn val="41"/>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54"/>
                  </p:tgtEl>
                </p:cond>
              </p:nextCondLst>
            </p:seq>
            <p:seq concurrent="1" nextAc="seek">
              <p:cTn id="44" restart="whenNotActive" fill="hold" evtFilter="cancelBubble" nodeType="interactiveSeq">
                <p:stCondLst>
                  <p:cond evt="onClick" delay="0">
                    <p:tgtEl>
                      <p:spTgt spid="74"/>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73"/>
                                        </p:tgtEl>
                                        <p:attrNameLst>
                                          <p:attrName>style.visibility</p:attrName>
                                        </p:attrNameLst>
                                      </p:cBhvr>
                                      <p:to>
                                        <p:strVal val="visible"/>
                                      </p:to>
                                    </p:set>
                                    <p:animEffect transition="in" filter="fade">
                                      <p:cBhvr>
                                        <p:cTn id="49" dur="850"/>
                                        <p:tgtEl>
                                          <p:spTgt spid="73"/>
                                        </p:tgtEl>
                                      </p:cBhvr>
                                    </p:animEffect>
                                  </p:childTnLst>
                                  <p:subTnLst>
                                    <p:audio>
                                      <p:cMediaNode>
                                        <p:cTn display="0" masterRel="sameClick">
                                          <p:stCondLst>
                                            <p:cond evt="begin" delay="0">
                                              <p:tn val="47"/>
                                            </p:cond>
                                          </p:stCondLst>
                                          <p:endCondLst>
                                            <p:cond evt="onStopAudio" delay="0">
                                              <p:tgtEl>
                                                <p:sldTgt/>
                                              </p:tgtEl>
                                            </p:cond>
                                          </p:endCondLst>
                                        </p:cTn>
                                        <p:tgtEl>
                                          <p:sndTgt r:embed="rId3" name="Doğru Cevap.wav"/>
                                        </p:tgtEl>
                                      </p:cMediaNode>
                                    </p:audio>
                                  </p:subTnLst>
                                </p:cTn>
                              </p:par>
                              <p:par>
                                <p:cTn id="50" presetID="1" presetClass="exit" presetSubtype="0" fill="hold" grpId="0" nodeType="withEffect">
                                  <p:stCondLst>
                                    <p:cond delay="0"/>
                                  </p:stCondLst>
                                  <p:childTnLst>
                                    <p:set>
                                      <p:cBhvr>
                                        <p:cTn id="51" dur="1" fill="hold">
                                          <p:stCondLst>
                                            <p:cond delay="0"/>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74"/>
                  </p:tgtEl>
                </p:cond>
              </p:nextCondLst>
            </p:seq>
            <p:seq concurrent="1" nextAc="seek">
              <p:cTn id="52" restart="whenNotActive" fill="hold" evtFilter="cancelBubble" nodeType="interactiveSeq">
                <p:stCondLst>
                  <p:cond evt="onClick" delay="0">
                    <p:tgtEl>
                      <p:spTgt spid="75"/>
                    </p:tgtEl>
                  </p:cond>
                </p:stCondLst>
                <p:endSync evt="end" delay="0">
                  <p:rtn val="all"/>
                </p:endSync>
                <p:childTnLst>
                  <p:par>
                    <p:cTn id="53" fill="hold">
                      <p:stCondLst>
                        <p:cond delay="0"/>
                      </p:stCondLst>
                      <p:childTnLst>
                        <p:par>
                          <p:cTn id="54" fill="hold">
                            <p:stCondLst>
                              <p:cond delay="0"/>
                            </p:stCondLst>
                            <p:childTnLst>
                              <p:par>
                                <p:cTn id="55" presetID="10" presetClass="entr" presetSubtype="0" fill="remove" grpId="0" nodeType="clickEffect">
                                  <p:stCondLst>
                                    <p:cond delay="0"/>
                                  </p:stCondLst>
                                  <p:childTnLst>
                                    <p:set>
                                      <p:cBhvr>
                                        <p:cTn id="56" dur="1" fill="hold">
                                          <p:stCondLst>
                                            <p:cond delay="0"/>
                                          </p:stCondLst>
                                        </p:cTn>
                                        <p:tgtEl>
                                          <p:spTgt spid="72"/>
                                        </p:tgtEl>
                                        <p:attrNameLst>
                                          <p:attrName>style.visibility</p:attrName>
                                        </p:attrNameLst>
                                      </p:cBhvr>
                                      <p:to>
                                        <p:strVal val="visible"/>
                                      </p:to>
                                    </p:set>
                                    <p:animEffect transition="in" filter="fade">
                                      <p:cBhvr>
                                        <p:cTn id="57" dur="1250"/>
                                        <p:tgtEl>
                                          <p:spTgt spid="72"/>
                                        </p:tgtEl>
                                      </p:cBhvr>
                                    </p:animEffect>
                                  </p:childTnLst>
                                  <p:subTnLst>
                                    <p:audio>
                                      <p:cMediaNode>
                                        <p:cTn display="0" masterRel="sameClick">
                                          <p:stCondLst>
                                            <p:cond evt="begin" delay="0">
                                              <p:tn val="55"/>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75"/>
                  </p:tgtEl>
                </p:cond>
              </p:nextCondLst>
            </p:seq>
            <p:seq concurrent="1" nextAc="seek">
              <p:cTn id="58" restart="whenNotActive" fill="hold" evtFilter="cancelBubble" nodeType="interactiveSeq">
                <p:stCondLst>
                  <p:cond evt="onClick" delay="0">
                    <p:tgtEl>
                      <p:spTgt spid="82"/>
                    </p:tgtEl>
                  </p:cond>
                </p:stCondLst>
                <p:endSync evt="end" delay="0">
                  <p:rtn val="all"/>
                </p:endSync>
                <p:childTnLst>
                  <p:par>
                    <p:cTn id="59" fill="hold">
                      <p:stCondLst>
                        <p:cond delay="0"/>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80"/>
                                        </p:tgtEl>
                                        <p:attrNameLst>
                                          <p:attrName>style.visibility</p:attrName>
                                        </p:attrNameLst>
                                      </p:cBhvr>
                                      <p:to>
                                        <p:strVal val="visible"/>
                                      </p:to>
                                    </p:set>
                                    <p:animEffect transition="in" filter="fade">
                                      <p:cBhvr>
                                        <p:cTn id="63" dur="850"/>
                                        <p:tgtEl>
                                          <p:spTgt spid="80"/>
                                        </p:tgtEl>
                                      </p:cBhvr>
                                    </p:animEffect>
                                  </p:childTnLst>
                                  <p:subTnLst>
                                    <p:audio>
                                      <p:cMediaNode>
                                        <p:cTn display="0" masterRel="sameClick">
                                          <p:stCondLst>
                                            <p:cond evt="begin" delay="0">
                                              <p:tn val="61"/>
                                            </p:cond>
                                          </p:stCondLst>
                                          <p:endCondLst>
                                            <p:cond evt="onStopAudio" delay="0">
                                              <p:tgtEl>
                                                <p:sldTgt/>
                                              </p:tgtEl>
                                            </p:cond>
                                          </p:endCondLst>
                                        </p:cTn>
                                        <p:tgtEl>
                                          <p:sndTgt r:embed="rId3" name="Doğru Cevap.wav"/>
                                        </p:tgtEl>
                                      </p:cMediaNode>
                                    </p:audio>
                                  </p:subTnLst>
                                </p:cTn>
                              </p:par>
                              <p:par>
                                <p:cTn id="64" presetID="1" presetClass="exit" presetSubtype="0" fill="hold" grpId="0" nodeType="withEffect">
                                  <p:stCondLst>
                                    <p:cond delay="0"/>
                                  </p:stCondLst>
                                  <p:childTnLst>
                                    <p:set>
                                      <p:cBhvr>
                                        <p:cTn id="65" dur="1" fill="hold">
                                          <p:stCondLst>
                                            <p:cond delay="0"/>
                                          </p:stCondLst>
                                        </p:cTn>
                                        <p:tgtEl>
                                          <p:spTgt spid="81"/>
                                        </p:tgtEl>
                                        <p:attrNameLst>
                                          <p:attrName>style.visibility</p:attrName>
                                        </p:attrNameLst>
                                      </p:cBhvr>
                                      <p:to>
                                        <p:strVal val="hidden"/>
                                      </p:to>
                                    </p:set>
                                  </p:childTnLst>
                                </p:cTn>
                              </p:par>
                            </p:childTnLst>
                          </p:cTn>
                        </p:par>
                      </p:childTnLst>
                    </p:cTn>
                  </p:par>
                </p:childTnLst>
              </p:cTn>
              <p:nextCondLst>
                <p:cond evt="onClick" delay="0">
                  <p:tgtEl>
                    <p:spTgt spid="82"/>
                  </p:tgtEl>
                </p:cond>
              </p:nextCondLst>
            </p:seq>
            <p:seq concurrent="1" nextAc="seek">
              <p:cTn id="66" restart="whenNotActive" fill="hold" evtFilter="cancelBubble" nodeType="interactiveSeq">
                <p:stCondLst>
                  <p:cond evt="onClick" delay="0">
                    <p:tgtEl>
                      <p:spTgt spid="81"/>
                    </p:tgtEl>
                  </p:cond>
                </p:stCondLst>
                <p:endSync evt="end" delay="0">
                  <p:rtn val="all"/>
                </p:endSync>
                <p:childTnLst>
                  <p:par>
                    <p:cTn id="67" fill="hold">
                      <p:stCondLst>
                        <p:cond delay="0"/>
                      </p:stCondLst>
                      <p:childTnLst>
                        <p:par>
                          <p:cTn id="68" fill="hold">
                            <p:stCondLst>
                              <p:cond delay="0"/>
                            </p:stCondLst>
                            <p:childTnLst>
                              <p:par>
                                <p:cTn id="69" presetID="10" presetClass="entr" presetSubtype="0" fill="remove" grpId="0" nodeType="click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250"/>
                                        <p:tgtEl>
                                          <p:spTgt spid="79"/>
                                        </p:tgtEl>
                                      </p:cBhvr>
                                    </p:animEffect>
                                  </p:childTnLst>
                                  <p:subTnLst>
                                    <p:audio>
                                      <p:cMediaNode>
                                        <p:cTn display="0" masterRel="sameClick">
                                          <p:stCondLst>
                                            <p:cond evt="begin" delay="0">
                                              <p:tn val="69"/>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81"/>
                  </p:tgtEl>
                </p:cond>
              </p:nextCondLst>
            </p:seq>
            <p:seq concurrent="1" nextAc="seek">
              <p:cTn id="72" restart="whenNotActive" fill="hold" evtFilter="cancelBubble" nodeType="interactiveSeq">
                <p:stCondLst>
                  <p:cond evt="onClick" delay="0">
                    <p:tgtEl>
                      <p:spTgt spid="88"/>
                    </p:tgtEl>
                  </p:cond>
                </p:stCondLst>
                <p:endSync evt="end" delay="0">
                  <p:rtn val="all"/>
                </p:endSync>
                <p:childTnLst>
                  <p:par>
                    <p:cTn id="73" fill="hold">
                      <p:stCondLst>
                        <p:cond delay="0"/>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87"/>
                                        </p:tgtEl>
                                        <p:attrNameLst>
                                          <p:attrName>style.visibility</p:attrName>
                                        </p:attrNameLst>
                                      </p:cBhvr>
                                      <p:to>
                                        <p:strVal val="visible"/>
                                      </p:to>
                                    </p:set>
                                    <p:animEffect transition="in" filter="fade">
                                      <p:cBhvr>
                                        <p:cTn id="77" dur="850"/>
                                        <p:tgtEl>
                                          <p:spTgt spid="87"/>
                                        </p:tgtEl>
                                      </p:cBhvr>
                                    </p:animEffect>
                                  </p:childTnLst>
                                  <p:subTnLst>
                                    <p:audio>
                                      <p:cMediaNode>
                                        <p:cTn display="0" masterRel="sameClick">
                                          <p:stCondLst>
                                            <p:cond evt="begin" delay="0">
                                              <p:tn val="75"/>
                                            </p:cond>
                                          </p:stCondLst>
                                          <p:endCondLst>
                                            <p:cond evt="onStopAudio" delay="0">
                                              <p:tgtEl>
                                                <p:sldTgt/>
                                              </p:tgtEl>
                                            </p:cond>
                                          </p:endCondLst>
                                        </p:cTn>
                                        <p:tgtEl>
                                          <p:sndTgt r:embed="rId3" name="Doğru Cevap.wav"/>
                                        </p:tgtEl>
                                      </p:cMediaNode>
                                    </p:audio>
                                  </p:subTnLst>
                                </p:cTn>
                              </p:par>
                              <p:par>
                                <p:cTn id="78" presetID="1" presetClass="exit" presetSubtype="0" fill="hold" grpId="0" nodeType="withEffect">
                                  <p:stCondLst>
                                    <p:cond delay="0"/>
                                  </p:stCondLst>
                                  <p:childTnLst>
                                    <p:set>
                                      <p:cBhvr>
                                        <p:cTn id="79" dur="1" fill="hold">
                                          <p:stCondLst>
                                            <p:cond delay="0"/>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88"/>
                  </p:tgtEl>
                </p:cond>
              </p:nextCondLst>
            </p:seq>
            <p:seq concurrent="1" nextAc="seek">
              <p:cTn id="80" restart="whenNotActive" fill="hold" evtFilter="cancelBubble" nodeType="interactiveSeq">
                <p:stCondLst>
                  <p:cond evt="onClick" delay="0">
                    <p:tgtEl>
                      <p:spTgt spid="89"/>
                    </p:tgtEl>
                  </p:cond>
                </p:stCondLst>
                <p:endSync evt="end" delay="0">
                  <p:rtn val="all"/>
                </p:endSync>
                <p:childTnLst>
                  <p:par>
                    <p:cTn id="81" fill="hold">
                      <p:stCondLst>
                        <p:cond delay="0"/>
                      </p:stCondLst>
                      <p:childTnLst>
                        <p:par>
                          <p:cTn id="82" fill="hold">
                            <p:stCondLst>
                              <p:cond delay="0"/>
                            </p:stCondLst>
                            <p:childTnLst>
                              <p:par>
                                <p:cTn id="83" presetID="10" presetClass="entr" presetSubtype="0" fill="remove" grpId="0" nodeType="clickEffect">
                                  <p:stCondLst>
                                    <p:cond delay="0"/>
                                  </p:stCondLst>
                                  <p:childTnLst>
                                    <p:set>
                                      <p:cBhvr>
                                        <p:cTn id="84" dur="1" fill="hold">
                                          <p:stCondLst>
                                            <p:cond delay="0"/>
                                          </p:stCondLst>
                                        </p:cTn>
                                        <p:tgtEl>
                                          <p:spTgt spid="86"/>
                                        </p:tgtEl>
                                        <p:attrNameLst>
                                          <p:attrName>style.visibility</p:attrName>
                                        </p:attrNameLst>
                                      </p:cBhvr>
                                      <p:to>
                                        <p:strVal val="visible"/>
                                      </p:to>
                                    </p:set>
                                    <p:animEffect transition="in" filter="fade">
                                      <p:cBhvr>
                                        <p:cTn id="85" dur="1250"/>
                                        <p:tgtEl>
                                          <p:spTgt spid="86"/>
                                        </p:tgtEl>
                                      </p:cBhvr>
                                    </p:animEffect>
                                  </p:childTnLst>
                                  <p:subTnLst>
                                    <p:audio>
                                      <p:cMediaNode>
                                        <p:cTn display="0" masterRel="sameClick">
                                          <p:stCondLst>
                                            <p:cond evt="begin" delay="0">
                                              <p:tn val="83"/>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89"/>
                  </p:tgtEl>
                </p:cond>
              </p:nextCondLst>
            </p:seq>
          </p:childTnLst>
        </p:cTn>
      </p:par>
    </p:tnLst>
    <p:bldLst>
      <p:bldP spid="9" grpId="0" animBg="1"/>
      <p:bldP spid="10" grpId="0" animBg="1"/>
      <p:bldP spid="12" grpId="0" animBg="1"/>
      <p:bldP spid="29" grpId="0" animBg="1"/>
      <p:bldP spid="30" grpId="0" animBg="1"/>
      <p:bldP spid="31" grpId="0" animBg="1"/>
      <p:bldP spid="51" grpId="0" animBg="1"/>
      <p:bldP spid="52" grpId="0" animBg="1"/>
      <p:bldP spid="54" grpId="0" animBg="1"/>
      <p:bldP spid="72" grpId="0" animBg="1"/>
      <p:bldP spid="73" grpId="0" animBg="1"/>
      <p:bldP spid="75" grpId="0" animBg="1"/>
      <p:bldP spid="79" grpId="0" animBg="1"/>
      <p:bldP spid="80" grpId="0" animBg="1"/>
      <p:bldP spid="81" grpId="0" animBg="1"/>
      <p:bldP spid="86" grpId="0" animBg="1"/>
      <p:bldP spid="87"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Dikdörtgen 109"/>
          <p:cNvSpPr/>
          <p:nvPr/>
        </p:nvSpPr>
        <p:spPr>
          <a:xfrm>
            <a:off x="57150" y="5469279"/>
            <a:ext cx="777481" cy="62326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srgbClr val="00B050"/>
                </a:solidFill>
                <a:effectLst/>
                <a:uLnTx/>
                <a:uFillTx/>
                <a:latin typeface="Calibri" panose="020F0502020204030204"/>
                <a:ea typeface="맑은 고딕"/>
                <a:cs typeface="+mn-cs"/>
              </a:rPr>
              <a:t>✔</a:t>
            </a:r>
            <a:endParaRPr kumimoji="0" lang="tr-TR" sz="4000" b="0" i="0" u="none" strike="noStrike" kern="1200" cap="none" spc="0" normalizeH="0" baseline="0" noProof="0" dirty="0">
              <a:ln>
                <a:noFill/>
              </a:ln>
              <a:solidFill>
                <a:srgbClr val="00B050"/>
              </a:solidFill>
              <a:effectLst/>
              <a:uLnTx/>
              <a:uFillTx/>
              <a:latin typeface="Calibri" panose="020F0502020204030204"/>
              <a:ea typeface="맑은 고딕"/>
              <a:cs typeface="+mn-cs"/>
            </a:endParaRPr>
          </a:p>
        </p:txBody>
      </p:sp>
      <p:sp>
        <p:nvSpPr>
          <p:cNvPr id="130" name="Dikdörtgen 129"/>
          <p:cNvSpPr/>
          <p:nvPr/>
        </p:nvSpPr>
        <p:spPr>
          <a:xfrm>
            <a:off x="57150" y="4757436"/>
            <a:ext cx="777481" cy="6232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smtClean="0">
                <a:ln>
                  <a:noFill/>
                </a:ln>
                <a:solidFill>
                  <a:srgbClr val="FF0000"/>
                </a:solidFill>
                <a:effectLst/>
                <a:uLnTx/>
                <a:uFillTx/>
                <a:latin typeface="Calibri" panose="020F0502020204030204"/>
                <a:ea typeface="맑은 고딕"/>
                <a:cs typeface="+mn-cs"/>
              </a:rPr>
              <a:t>X</a:t>
            </a:r>
            <a:endParaRPr kumimoji="0" lang="tr-TR" sz="54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134" name="Dikdörtgen 133"/>
          <p:cNvSpPr/>
          <p:nvPr/>
        </p:nvSpPr>
        <p:spPr>
          <a:xfrm>
            <a:off x="57150" y="4045593"/>
            <a:ext cx="777481" cy="6232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smtClean="0">
                <a:ln>
                  <a:noFill/>
                </a:ln>
                <a:solidFill>
                  <a:srgbClr val="FF0000"/>
                </a:solidFill>
                <a:effectLst/>
                <a:uLnTx/>
                <a:uFillTx/>
                <a:latin typeface="Calibri" panose="020F0502020204030204"/>
                <a:ea typeface="맑은 고딕"/>
                <a:cs typeface="+mn-cs"/>
              </a:rPr>
              <a:t>X</a:t>
            </a:r>
            <a:endParaRPr kumimoji="0" lang="tr-TR" sz="54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138" name="Dikdörtgen 137"/>
          <p:cNvSpPr/>
          <p:nvPr/>
        </p:nvSpPr>
        <p:spPr>
          <a:xfrm>
            <a:off x="57150" y="3333750"/>
            <a:ext cx="777481" cy="6232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smtClean="0">
                <a:ln>
                  <a:noFill/>
                </a:ln>
                <a:solidFill>
                  <a:srgbClr val="FF0000"/>
                </a:solidFill>
                <a:effectLst/>
                <a:uLnTx/>
                <a:uFillTx/>
                <a:latin typeface="Calibri" panose="020F0502020204030204"/>
                <a:ea typeface="맑은 고딕"/>
                <a:cs typeface="+mn-cs"/>
              </a:rPr>
              <a:t>X</a:t>
            </a:r>
            <a:endParaRPr kumimoji="0" lang="tr-TR" sz="54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grpSp>
        <p:nvGrpSpPr>
          <p:cNvPr id="139" name="b"/>
          <p:cNvGrpSpPr/>
          <p:nvPr/>
        </p:nvGrpSpPr>
        <p:grpSpPr>
          <a:xfrm>
            <a:off x="812689" y="3339761"/>
            <a:ext cx="11342215" cy="578621"/>
            <a:chOff x="9304418" y="1698249"/>
            <a:chExt cx="5593453" cy="659853"/>
          </a:xfrm>
          <a:solidFill>
            <a:schemeClr val="accent1">
              <a:lumMod val="60000"/>
              <a:lumOff val="40000"/>
            </a:schemeClr>
          </a:solidFill>
        </p:grpSpPr>
        <p:sp>
          <p:nvSpPr>
            <p:cNvPr id="140" name="Serbest Form 139"/>
            <p:cNvSpPr/>
            <p:nvPr/>
          </p:nvSpPr>
          <p:spPr>
            <a:xfrm>
              <a:off x="9304421" y="1698250"/>
              <a:ext cx="5593450" cy="623261"/>
            </a:xfrm>
            <a:custGeom>
              <a:avLst/>
              <a:gdLst>
                <a:gd name="connsiteX0" fmla="*/ 0 w 10508361"/>
                <a:gd name="connsiteY0" fmla="*/ 0 h 682389"/>
                <a:gd name="connsiteX1" fmla="*/ 10205048 w 10508361"/>
                <a:gd name="connsiteY1" fmla="*/ 0 h 682389"/>
                <a:gd name="connsiteX2" fmla="*/ 10508361 w 10508361"/>
                <a:gd name="connsiteY2" fmla="*/ 341195 h 682389"/>
                <a:gd name="connsiteX3" fmla="*/ 10508360 w 10508361"/>
                <a:gd name="connsiteY3" fmla="*/ 341195 h 682389"/>
                <a:gd name="connsiteX4" fmla="*/ 10205047 w 10508361"/>
                <a:gd name="connsiteY4" fmla="*/ 682389 h 682389"/>
                <a:gd name="connsiteX5" fmla="*/ 2 w 10508361"/>
                <a:gd name="connsiteY5" fmla="*/ 682388 h 682389"/>
                <a:gd name="connsiteX6" fmla="*/ 532263 w 10508361"/>
                <a:gd name="connsiteY6" fmla="*/ 341196 h 682389"/>
                <a:gd name="connsiteX7" fmla="*/ 0 w 10508361"/>
                <a:gd name="connsiteY7" fmla="*/ 2 h 68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8361" h="682389">
                  <a:moveTo>
                    <a:pt x="0" y="0"/>
                  </a:moveTo>
                  <a:lnTo>
                    <a:pt x="10205048" y="0"/>
                  </a:lnTo>
                  <a:cubicBezTo>
                    <a:pt x="10372563" y="0"/>
                    <a:pt x="10508361" y="152758"/>
                    <a:pt x="10508361" y="341195"/>
                  </a:cubicBezTo>
                  <a:lnTo>
                    <a:pt x="10508360" y="341195"/>
                  </a:lnTo>
                  <a:cubicBezTo>
                    <a:pt x="10508360" y="529631"/>
                    <a:pt x="10372562" y="682389"/>
                    <a:pt x="10205047" y="682389"/>
                  </a:cubicBezTo>
                  <a:lnTo>
                    <a:pt x="2" y="682388"/>
                  </a:lnTo>
                  <a:lnTo>
                    <a:pt x="532263" y="341196"/>
                  </a:lnTo>
                  <a:lnTo>
                    <a:pt x="0" y="2"/>
                  </a:lnTo>
                  <a:close/>
                </a:path>
              </a:pathLst>
            </a:custGeom>
            <a:solidFill>
              <a:schemeClr val="accent1">
                <a:lumMod val="40000"/>
                <a:lumOff val="60000"/>
              </a:schemeClr>
            </a:solidFill>
            <a:ln w="25400">
              <a:gradFill flip="none" rotWithShape="1">
                <a:gsLst>
                  <a:gs pos="0">
                    <a:schemeClr val="bg1"/>
                  </a:gs>
                  <a:gs pos="100000">
                    <a:schemeClr val="bg1">
                      <a:lumMod val="85000"/>
                    </a:schemeClr>
                  </a:gs>
                </a:gsLst>
                <a:lin ang="8100000" scaled="1"/>
                <a:tileRect/>
              </a:gradFill>
            </a:ln>
            <a:effectLst>
              <a:outerShdw blurRad="254000" dist="889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lvl="3">
                <a:defRPr/>
              </a:pPr>
              <a:r>
                <a:rPr kumimoji="0" lang="tr-TR" sz="3200" b="0" i="0" u="none" strike="noStrike" kern="1200" cap="none" spc="0" normalizeH="0" baseline="0" noProof="0" dirty="0" smtClean="0">
                  <a:ln>
                    <a:noFill/>
                  </a:ln>
                  <a:solidFill>
                    <a:prstClr val="black"/>
                  </a:solidFill>
                  <a:effectLst/>
                  <a:uLnTx/>
                  <a:uFillTx/>
                  <a:latin typeface="Calibri" panose="020F0502020204030204"/>
                  <a:ea typeface="맑은 고딕"/>
                  <a:cs typeface="+mn-cs"/>
                </a:rPr>
                <a:t>Sahabe</a:t>
              </a:r>
              <a:endParaRPr kumimoji="0" lang="tr-TR" sz="4000" b="0" i="0" u="none" strike="noStrike" kern="1200" cap="none" spc="0" normalizeH="0" baseline="0" noProof="0" dirty="0">
                <a:ln>
                  <a:noFill/>
                </a:ln>
                <a:solidFill>
                  <a:prstClr val="black"/>
                </a:solidFill>
                <a:effectLst/>
                <a:uLnTx/>
                <a:uFillTx/>
                <a:latin typeface="Calibri" panose="020F0502020204030204"/>
                <a:ea typeface="맑은 고딕"/>
                <a:cs typeface="+mn-cs"/>
              </a:endParaRPr>
            </a:p>
          </p:txBody>
        </p:sp>
        <p:sp>
          <p:nvSpPr>
            <p:cNvPr id="141" name="İkizkenar Üçgen 140"/>
            <p:cNvSpPr/>
            <p:nvPr/>
          </p:nvSpPr>
          <p:spPr>
            <a:xfrm rot="5400000">
              <a:off x="9180293" y="1822374"/>
              <a:ext cx="659853" cy="411603"/>
            </a:xfrm>
            <a:prstGeom prst="triangle">
              <a:avLst/>
            </a:prstGeom>
            <a:solidFill>
              <a:srgbClr val="77717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smtClean="0">
                  <a:ln>
                    <a:noFill/>
                  </a:ln>
                  <a:solidFill>
                    <a:prstClr val="white"/>
                  </a:solidFill>
                  <a:effectLst/>
                  <a:uLnTx/>
                  <a:uFillTx/>
                  <a:latin typeface="Calibri" panose="020F0502020204030204"/>
                  <a:ea typeface="맑은 고딕"/>
                  <a:cs typeface="+mn-cs"/>
                </a:rPr>
                <a:t>A</a:t>
              </a:r>
              <a:endParaRPr kumimoji="0" lang="tr-TR" sz="3600" b="1"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grpSp>
      <p:grpSp>
        <p:nvGrpSpPr>
          <p:cNvPr id="142" name="c"/>
          <p:cNvGrpSpPr/>
          <p:nvPr/>
        </p:nvGrpSpPr>
        <p:grpSpPr>
          <a:xfrm>
            <a:off x="801659" y="4052585"/>
            <a:ext cx="11342215" cy="578621"/>
            <a:chOff x="9304418" y="1698249"/>
            <a:chExt cx="5593453" cy="659853"/>
          </a:xfrm>
          <a:solidFill>
            <a:schemeClr val="accent1">
              <a:lumMod val="60000"/>
              <a:lumOff val="40000"/>
            </a:schemeClr>
          </a:solidFill>
        </p:grpSpPr>
        <p:sp>
          <p:nvSpPr>
            <p:cNvPr id="143" name="Serbest Form 142"/>
            <p:cNvSpPr/>
            <p:nvPr/>
          </p:nvSpPr>
          <p:spPr>
            <a:xfrm>
              <a:off x="9304421" y="1698250"/>
              <a:ext cx="5593450" cy="623261"/>
            </a:xfrm>
            <a:custGeom>
              <a:avLst/>
              <a:gdLst>
                <a:gd name="connsiteX0" fmla="*/ 0 w 10508361"/>
                <a:gd name="connsiteY0" fmla="*/ 0 h 682389"/>
                <a:gd name="connsiteX1" fmla="*/ 10205048 w 10508361"/>
                <a:gd name="connsiteY1" fmla="*/ 0 h 682389"/>
                <a:gd name="connsiteX2" fmla="*/ 10508361 w 10508361"/>
                <a:gd name="connsiteY2" fmla="*/ 341195 h 682389"/>
                <a:gd name="connsiteX3" fmla="*/ 10508360 w 10508361"/>
                <a:gd name="connsiteY3" fmla="*/ 341195 h 682389"/>
                <a:gd name="connsiteX4" fmla="*/ 10205047 w 10508361"/>
                <a:gd name="connsiteY4" fmla="*/ 682389 h 682389"/>
                <a:gd name="connsiteX5" fmla="*/ 2 w 10508361"/>
                <a:gd name="connsiteY5" fmla="*/ 682388 h 682389"/>
                <a:gd name="connsiteX6" fmla="*/ 532263 w 10508361"/>
                <a:gd name="connsiteY6" fmla="*/ 341196 h 682389"/>
                <a:gd name="connsiteX7" fmla="*/ 0 w 10508361"/>
                <a:gd name="connsiteY7" fmla="*/ 2 h 68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8361" h="682389">
                  <a:moveTo>
                    <a:pt x="0" y="0"/>
                  </a:moveTo>
                  <a:lnTo>
                    <a:pt x="10205048" y="0"/>
                  </a:lnTo>
                  <a:cubicBezTo>
                    <a:pt x="10372563" y="0"/>
                    <a:pt x="10508361" y="152758"/>
                    <a:pt x="10508361" y="341195"/>
                  </a:cubicBezTo>
                  <a:lnTo>
                    <a:pt x="10508360" y="341195"/>
                  </a:lnTo>
                  <a:cubicBezTo>
                    <a:pt x="10508360" y="529631"/>
                    <a:pt x="10372562" y="682389"/>
                    <a:pt x="10205047" y="682389"/>
                  </a:cubicBezTo>
                  <a:lnTo>
                    <a:pt x="2" y="682388"/>
                  </a:lnTo>
                  <a:lnTo>
                    <a:pt x="532263" y="341196"/>
                  </a:lnTo>
                  <a:lnTo>
                    <a:pt x="0" y="2"/>
                  </a:lnTo>
                  <a:close/>
                </a:path>
              </a:pathLst>
            </a:custGeom>
            <a:solidFill>
              <a:schemeClr val="accent1">
                <a:lumMod val="40000"/>
                <a:lumOff val="60000"/>
              </a:schemeClr>
            </a:solidFill>
            <a:ln w="25400">
              <a:gradFill flip="none" rotWithShape="1">
                <a:gsLst>
                  <a:gs pos="0">
                    <a:schemeClr val="bg1"/>
                  </a:gs>
                  <a:gs pos="100000">
                    <a:schemeClr val="bg1">
                      <a:lumMod val="85000"/>
                    </a:schemeClr>
                  </a:gs>
                </a:gsLst>
                <a:lin ang="8100000" scaled="1"/>
                <a:tileRect/>
              </a:gradFill>
            </a:ln>
            <a:effectLst>
              <a:outerShdw blurRad="254000" dist="889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lvl="3">
                <a:defRPr/>
              </a:pPr>
              <a:r>
                <a:rPr lang="tr-TR" sz="3200" dirty="0" err="1" smtClean="0">
                  <a:solidFill>
                    <a:prstClr val="black"/>
                  </a:solidFill>
                  <a:latin typeface="Calibri" panose="020F0502020204030204"/>
                  <a:ea typeface="맑은 고딕"/>
                </a:rPr>
                <a:t>Ashab</a:t>
              </a:r>
              <a:endParaRPr kumimoji="0" lang="tr-TR" sz="4000" b="0" i="0" u="none" strike="noStrike" kern="1200" cap="none" spc="0" normalizeH="0" baseline="0" noProof="0" dirty="0">
                <a:ln>
                  <a:noFill/>
                </a:ln>
                <a:solidFill>
                  <a:prstClr val="black"/>
                </a:solidFill>
                <a:effectLst/>
                <a:uLnTx/>
                <a:uFillTx/>
                <a:latin typeface="Calibri" panose="020F0502020204030204"/>
                <a:ea typeface="맑은 고딕"/>
                <a:cs typeface="+mn-cs"/>
              </a:endParaRPr>
            </a:p>
          </p:txBody>
        </p:sp>
        <p:sp>
          <p:nvSpPr>
            <p:cNvPr id="144" name="İkizkenar Üçgen 143"/>
            <p:cNvSpPr/>
            <p:nvPr/>
          </p:nvSpPr>
          <p:spPr>
            <a:xfrm rot="5400000">
              <a:off x="9180293" y="1822374"/>
              <a:ext cx="659853" cy="411603"/>
            </a:xfrm>
            <a:prstGeom prst="triangle">
              <a:avLst/>
            </a:prstGeom>
            <a:solidFill>
              <a:srgbClr val="FFD01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smtClean="0">
                  <a:ln>
                    <a:noFill/>
                  </a:ln>
                  <a:solidFill>
                    <a:prstClr val="white"/>
                  </a:solidFill>
                  <a:effectLst/>
                  <a:uLnTx/>
                  <a:uFillTx/>
                  <a:latin typeface="Calibri" panose="020F0502020204030204"/>
                  <a:ea typeface="맑은 고딕"/>
                  <a:cs typeface="+mn-cs"/>
                </a:rPr>
                <a:t>B</a:t>
              </a:r>
              <a:endParaRPr kumimoji="0" lang="tr-TR" sz="3600" b="1"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grpSp>
      <p:grpSp>
        <p:nvGrpSpPr>
          <p:cNvPr id="145" name="D"/>
          <p:cNvGrpSpPr/>
          <p:nvPr/>
        </p:nvGrpSpPr>
        <p:grpSpPr>
          <a:xfrm>
            <a:off x="756541" y="4769943"/>
            <a:ext cx="11342215" cy="578621"/>
            <a:chOff x="9304418" y="1698249"/>
            <a:chExt cx="5593453" cy="659853"/>
          </a:xfrm>
          <a:solidFill>
            <a:schemeClr val="accent1">
              <a:lumMod val="60000"/>
              <a:lumOff val="40000"/>
            </a:schemeClr>
          </a:solidFill>
        </p:grpSpPr>
        <p:sp>
          <p:nvSpPr>
            <p:cNvPr id="146" name="Serbest Form 145"/>
            <p:cNvSpPr/>
            <p:nvPr/>
          </p:nvSpPr>
          <p:spPr>
            <a:xfrm>
              <a:off x="9304421" y="1698250"/>
              <a:ext cx="5593450" cy="623261"/>
            </a:xfrm>
            <a:custGeom>
              <a:avLst/>
              <a:gdLst>
                <a:gd name="connsiteX0" fmla="*/ 0 w 10508361"/>
                <a:gd name="connsiteY0" fmla="*/ 0 h 682389"/>
                <a:gd name="connsiteX1" fmla="*/ 10205048 w 10508361"/>
                <a:gd name="connsiteY1" fmla="*/ 0 h 682389"/>
                <a:gd name="connsiteX2" fmla="*/ 10508361 w 10508361"/>
                <a:gd name="connsiteY2" fmla="*/ 341195 h 682389"/>
                <a:gd name="connsiteX3" fmla="*/ 10508360 w 10508361"/>
                <a:gd name="connsiteY3" fmla="*/ 341195 h 682389"/>
                <a:gd name="connsiteX4" fmla="*/ 10205047 w 10508361"/>
                <a:gd name="connsiteY4" fmla="*/ 682389 h 682389"/>
                <a:gd name="connsiteX5" fmla="*/ 2 w 10508361"/>
                <a:gd name="connsiteY5" fmla="*/ 682388 h 682389"/>
                <a:gd name="connsiteX6" fmla="*/ 532263 w 10508361"/>
                <a:gd name="connsiteY6" fmla="*/ 341196 h 682389"/>
                <a:gd name="connsiteX7" fmla="*/ 0 w 10508361"/>
                <a:gd name="connsiteY7" fmla="*/ 2 h 68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8361" h="682389">
                  <a:moveTo>
                    <a:pt x="0" y="0"/>
                  </a:moveTo>
                  <a:lnTo>
                    <a:pt x="10205048" y="0"/>
                  </a:lnTo>
                  <a:cubicBezTo>
                    <a:pt x="10372563" y="0"/>
                    <a:pt x="10508361" y="152758"/>
                    <a:pt x="10508361" y="341195"/>
                  </a:cubicBezTo>
                  <a:lnTo>
                    <a:pt x="10508360" y="341195"/>
                  </a:lnTo>
                  <a:cubicBezTo>
                    <a:pt x="10508360" y="529631"/>
                    <a:pt x="10372562" y="682389"/>
                    <a:pt x="10205047" y="682389"/>
                  </a:cubicBezTo>
                  <a:lnTo>
                    <a:pt x="2" y="682388"/>
                  </a:lnTo>
                  <a:lnTo>
                    <a:pt x="532263" y="341196"/>
                  </a:lnTo>
                  <a:lnTo>
                    <a:pt x="0" y="2"/>
                  </a:lnTo>
                  <a:close/>
                </a:path>
              </a:pathLst>
            </a:custGeom>
            <a:solidFill>
              <a:schemeClr val="accent1">
                <a:lumMod val="40000"/>
                <a:lumOff val="60000"/>
              </a:schemeClr>
            </a:solidFill>
            <a:ln w="25400">
              <a:gradFill flip="none" rotWithShape="1">
                <a:gsLst>
                  <a:gs pos="0">
                    <a:schemeClr val="bg1"/>
                  </a:gs>
                  <a:gs pos="100000">
                    <a:schemeClr val="bg1">
                      <a:lumMod val="85000"/>
                    </a:schemeClr>
                  </a:gs>
                </a:gsLst>
                <a:lin ang="8100000" scaled="1"/>
                <a:tileRect/>
              </a:gradFill>
            </a:ln>
            <a:effectLst>
              <a:outerShdw blurRad="254000" dist="889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lvl="3">
                <a:defRPr/>
              </a:pPr>
              <a:r>
                <a:rPr kumimoji="0" lang="tr-TR" sz="3200" b="0" i="0" u="none" strike="noStrike" kern="1200" cap="none" spc="0" normalizeH="0" baseline="0" noProof="0" dirty="0" err="1" smtClean="0">
                  <a:ln>
                    <a:noFill/>
                  </a:ln>
                  <a:solidFill>
                    <a:prstClr val="black"/>
                  </a:solidFill>
                  <a:effectLst/>
                  <a:uLnTx/>
                  <a:uFillTx/>
                  <a:latin typeface="Calibri" panose="020F0502020204030204"/>
                  <a:ea typeface="맑은 고딕"/>
                  <a:cs typeface="+mn-cs"/>
                </a:rPr>
                <a:t>Ashab</a:t>
              </a:r>
              <a:r>
                <a:rPr kumimoji="0" lang="tr-TR" sz="3200" b="0" i="0" u="none" strike="noStrike" kern="1200" cap="none" spc="0" normalizeH="0" baseline="0" noProof="0" dirty="0" smtClean="0">
                  <a:ln>
                    <a:noFill/>
                  </a:ln>
                  <a:solidFill>
                    <a:prstClr val="black"/>
                  </a:solidFill>
                  <a:effectLst/>
                  <a:uLnTx/>
                  <a:uFillTx/>
                  <a:latin typeface="Calibri" panose="020F0502020204030204"/>
                  <a:ea typeface="맑은 고딕"/>
                  <a:cs typeface="+mn-cs"/>
                </a:rPr>
                <a:t>-ı </a:t>
              </a:r>
              <a:r>
                <a:rPr kumimoji="0" lang="tr-TR" sz="3200" b="0" i="0" u="none" strike="noStrike" kern="1200" cap="none" spc="0" normalizeH="0" baseline="0" noProof="0" dirty="0" err="1" smtClean="0">
                  <a:ln>
                    <a:noFill/>
                  </a:ln>
                  <a:solidFill>
                    <a:prstClr val="black"/>
                  </a:solidFill>
                  <a:effectLst/>
                  <a:uLnTx/>
                  <a:uFillTx/>
                  <a:latin typeface="Calibri" panose="020F0502020204030204"/>
                  <a:ea typeface="맑은 고딕"/>
                  <a:cs typeface="+mn-cs"/>
                </a:rPr>
                <a:t>Guzin</a:t>
              </a:r>
              <a:endParaRPr kumimoji="0" lang="tr-TR" sz="4000" b="0" i="0" u="none" strike="noStrike" kern="1200" cap="none" spc="0" normalizeH="0" baseline="0" noProof="0" dirty="0">
                <a:ln>
                  <a:noFill/>
                </a:ln>
                <a:solidFill>
                  <a:prstClr val="black"/>
                </a:solidFill>
                <a:effectLst/>
                <a:uLnTx/>
                <a:uFillTx/>
                <a:latin typeface="Calibri" panose="020F0502020204030204"/>
                <a:ea typeface="맑은 고딕"/>
                <a:cs typeface="+mn-cs"/>
              </a:endParaRPr>
            </a:p>
          </p:txBody>
        </p:sp>
        <p:sp>
          <p:nvSpPr>
            <p:cNvPr id="147" name="İkizkenar Üçgen 146"/>
            <p:cNvSpPr/>
            <p:nvPr/>
          </p:nvSpPr>
          <p:spPr>
            <a:xfrm rot="5400000">
              <a:off x="9180293" y="1822374"/>
              <a:ext cx="659853" cy="411603"/>
            </a:xfrm>
            <a:prstGeom prst="triangle">
              <a:avLst/>
            </a:prstGeom>
            <a:solidFill>
              <a:srgbClr val="38A7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smtClean="0">
                  <a:ln>
                    <a:noFill/>
                  </a:ln>
                  <a:solidFill>
                    <a:prstClr val="white"/>
                  </a:solidFill>
                  <a:effectLst/>
                  <a:uLnTx/>
                  <a:uFillTx/>
                  <a:latin typeface="Calibri" panose="020F0502020204030204"/>
                  <a:ea typeface="맑은 고딕"/>
                  <a:cs typeface="+mn-cs"/>
                </a:rPr>
                <a:t>C</a:t>
              </a:r>
              <a:endParaRPr kumimoji="0" lang="tr-TR" sz="3600" b="1"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grpSp>
      <p:grpSp>
        <p:nvGrpSpPr>
          <p:cNvPr id="148" name="E"/>
          <p:cNvGrpSpPr/>
          <p:nvPr/>
        </p:nvGrpSpPr>
        <p:grpSpPr>
          <a:xfrm>
            <a:off x="764563" y="5476847"/>
            <a:ext cx="11342215" cy="578621"/>
            <a:chOff x="9304418" y="1698249"/>
            <a:chExt cx="5593453" cy="659853"/>
          </a:xfrm>
          <a:solidFill>
            <a:schemeClr val="accent1">
              <a:lumMod val="60000"/>
              <a:lumOff val="40000"/>
            </a:schemeClr>
          </a:solidFill>
        </p:grpSpPr>
        <p:sp>
          <p:nvSpPr>
            <p:cNvPr id="149" name="Serbest Form 148"/>
            <p:cNvSpPr/>
            <p:nvPr/>
          </p:nvSpPr>
          <p:spPr>
            <a:xfrm>
              <a:off x="9304421" y="1698250"/>
              <a:ext cx="5593450" cy="623261"/>
            </a:xfrm>
            <a:custGeom>
              <a:avLst/>
              <a:gdLst>
                <a:gd name="connsiteX0" fmla="*/ 0 w 10508361"/>
                <a:gd name="connsiteY0" fmla="*/ 0 h 682389"/>
                <a:gd name="connsiteX1" fmla="*/ 10205048 w 10508361"/>
                <a:gd name="connsiteY1" fmla="*/ 0 h 682389"/>
                <a:gd name="connsiteX2" fmla="*/ 10508361 w 10508361"/>
                <a:gd name="connsiteY2" fmla="*/ 341195 h 682389"/>
                <a:gd name="connsiteX3" fmla="*/ 10508360 w 10508361"/>
                <a:gd name="connsiteY3" fmla="*/ 341195 h 682389"/>
                <a:gd name="connsiteX4" fmla="*/ 10205047 w 10508361"/>
                <a:gd name="connsiteY4" fmla="*/ 682389 h 682389"/>
                <a:gd name="connsiteX5" fmla="*/ 2 w 10508361"/>
                <a:gd name="connsiteY5" fmla="*/ 682388 h 682389"/>
                <a:gd name="connsiteX6" fmla="*/ 532263 w 10508361"/>
                <a:gd name="connsiteY6" fmla="*/ 341196 h 682389"/>
                <a:gd name="connsiteX7" fmla="*/ 0 w 10508361"/>
                <a:gd name="connsiteY7" fmla="*/ 2 h 68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8361" h="682389">
                  <a:moveTo>
                    <a:pt x="0" y="0"/>
                  </a:moveTo>
                  <a:lnTo>
                    <a:pt x="10205048" y="0"/>
                  </a:lnTo>
                  <a:cubicBezTo>
                    <a:pt x="10372563" y="0"/>
                    <a:pt x="10508361" y="152758"/>
                    <a:pt x="10508361" y="341195"/>
                  </a:cubicBezTo>
                  <a:lnTo>
                    <a:pt x="10508360" y="341195"/>
                  </a:lnTo>
                  <a:cubicBezTo>
                    <a:pt x="10508360" y="529631"/>
                    <a:pt x="10372562" y="682389"/>
                    <a:pt x="10205047" y="682389"/>
                  </a:cubicBezTo>
                  <a:lnTo>
                    <a:pt x="2" y="682388"/>
                  </a:lnTo>
                  <a:lnTo>
                    <a:pt x="532263" y="341196"/>
                  </a:lnTo>
                  <a:lnTo>
                    <a:pt x="0" y="2"/>
                  </a:lnTo>
                  <a:close/>
                </a:path>
              </a:pathLst>
            </a:custGeom>
            <a:solidFill>
              <a:schemeClr val="accent1">
                <a:lumMod val="40000"/>
                <a:lumOff val="60000"/>
              </a:schemeClr>
            </a:solidFill>
            <a:ln w="25400">
              <a:gradFill flip="none" rotWithShape="1">
                <a:gsLst>
                  <a:gs pos="0">
                    <a:schemeClr val="bg1"/>
                  </a:gs>
                  <a:gs pos="100000">
                    <a:schemeClr val="bg1">
                      <a:lumMod val="85000"/>
                    </a:schemeClr>
                  </a:gs>
                </a:gsLst>
                <a:lin ang="8100000" scaled="1"/>
                <a:tileRect/>
              </a:gradFill>
            </a:ln>
            <a:effectLst>
              <a:outerShdw blurRad="254000" dist="889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lvl="3">
                <a:defRPr/>
              </a:pPr>
              <a:r>
                <a:rPr lang="tr-TR" sz="3200" dirty="0">
                  <a:solidFill>
                    <a:prstClr val="black"/>
                  </a:solidFill>
                  <a:latin typeface="Calibri" panose="020F0502020204030204"/>
                </a:rPr>
                <a:t>Tabiin</a:t>
              </a:r>
              <a:endParaRPr kumimoji="0" lang="tr-TR" sz="4000" b="0" i="0" u="none" strike="noStrike" kern="1200" cap="none" spc="0" normalizeH="0" baseline="0" noProof="0" dirty="0">
                <a:ln>
                  <a:noFill/>
                </a:ln>
                <a:solidFill>
                  <a:prstClr val="black"/>
                </a:solidFill>
                <a:effectLst/>
                <a:uLnTx/>
                <a:uFillTx/>
                <a:latin typeface="Calibri" panose="020F0502020204030204"/>
                <a:ea typeface="맑은 고딕"/>
                <a:cs typeface="+mn-cs"/>
              </a:endParaRPr>
            </a:p>
          </p:txBody>
        </p:sp>
        <p:sp>
          <p:nvSpPr>
            <p:cNvPr id="150" name="İkizkenar Üçgen 149"/>
            <p:cNvSpPr/>
            <p:nvPr/>
          </p:nvSpPr>
          <p:spPr>
            <a:xfrm rot="5400000">
              <a:off x="9180293" y="1822374"/>
              <a:ext cx="659853" cy="411603"/>
            </a:xfrm>
            <a:prstGeom prst="triangle">
              <a:avLst/>
            </a:prstGeom>
            <a:solidFill>
              <a:srgbClr val="D864B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smtClean="0">
                  <a:ln>
                    <a:noFill/>
                  </a:ln>
                  <a:solidFill>
                    <a:prstClr val="white"/>
                  </a:solidFill>
                  <a:effectLst/>
                  <a:uLnTx/>
                  <a:uFillTx/>
                  <a:latin typeface="Calibri" panose="020F0502020204030204"/>
                  <a:ea typeface="맑은 고딕"/>
                  <a:cs typeface="+mn-cs"/>
                </a:rPr>
                <a:t>D</a:t>
              </a:r>
              <a:endParaRPr kumimoji="0" lang="tr-TR" sz="3600" b="1"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grpSp>
      <p:sp>
        <p:nvSpPr>
          <p:cNvPr id="8" name="Dikdörtgen 7"/>
          <p:cNvSpPr/>
          <p:nvPr/>
        </p:nvSpPr>
        <p:spPr>
          <a:xfrm>
            <a:off x="272716" y="579664"/>
            <a:ext cx="11919284" cy="265339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514350" lvl="0" indent="-514350" algn="just">
              <a:buFont typeface="+mj-lt"/>
              <a:buAutoNum type="arabicPeriod"/>
              <a:defRPr/>
            </a:pPr>
            <a:r>
              <a:rPr lang="tr-TR" sz="2800" b="1" dirty="0">
                <a:solidFill>
                  <a:prstClr val="black"/>
                </a:solidFill>
              </a:rPr>
              <a:t>Aşağıdakilerden hangisi sahabi için kullanılan ifadelerden </a:t>
            </a:r>
            <a:r>
              <a:rPr lang="tr-TR" sz="2800" b="1" dirty="0" smtClean="0">
                <a:solidFill>
                  <a:prstClr val="black"/>
                </a:solidFill>
              </a:rPr>
              <a:t>biri </a:t>
            </a:r>
            <a:r>
              <a:rPr lang="tr-TR" sz="2800" b="1" u="sng" dirty="0" smtClean="0">
                <a:solidFill>
                  <a:prstClr val="black"/>
                </a:solidFill>
              </a:rPr>
              <a:t>değildir</a:t>
            </a:r>
            <a:r>
              <a:rPr lang="tr-TR" sz="2800" b="1" u="sng" dirty="0">
                <a:solidFill>
                  <a:prstClr val="black"/>
                </a:solidFill>
              </a:rPr>
              <a:t>?</a:t>
            </a:r>
          </a:p>
        </p:txBody>
      </p:sp>
      <p:sp>
        <p:nvSpPr>
          <p:cNvPr id="23" name="Komut Düğmesi: Geri veya Önceki 22">
            <a:hlinkClick r:id="" action="ppaction://hlinkshowjump?jump=previousslide" highlightClick="1"/>
          </p:cNvPr>
          <p:cNvSpPr/>
          <p:nvPr/>
        </p:nvSpPr>
        <p:spPr>
          <a:xfrm>
            <a:off x="10972800" y="6384758"/>
            <a:ext cx="625642" cy="473242"/>
          </a:xfrm>
          <a:prstGeom prst="actionButtonBackPrevious">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smtClean="0">
              <a:ln>
                <a:noFill/>
              </a:ln>
              <a:solidFill>
                <a:prstClr val="black"/>
              </a:solidFill>
              <a:effectLst/>
              <a:uLnTx/>
              <a:uFillTx/>
              <a:latin typeface="Arial"/>
              <a:ea typeface="맑은 고딕"/>
              <a:cs typeface="+mn-cs"/>
            </a:endParaRPr>
          </a:p>
        </p:txBody>
      </p:sp>
      <p:sp>
        <p:nvSpPr>
          <p:cNvPr id="24" name="Komut Düğmesi: İleri veya Sonraki 23">
            <a:hlinkClick r:id="" action="ppaction://hlinkshowjump?jump=nextslide" highlightClick="1"/>
          </p:cNvPr>
          <p:cNvSpPr/>
          <p:nvPr/>
        </p:nvSpPr>
        <p:spPr>
          <a:xfrm>
            <a:off x="11630526" y="6384758"/>
            <a:ext cx="545431" cy="473242"/>
          </a:xfrm>
          <a:prstGeom prst="actionButtonForwardNex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smtClean="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24085903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500"/>
                                        <p:tgtEl>
                                          <p:spTgt spid="138"/>
                                        </p:tgtEl>
                                      </p:cBhvr>
                                    </p:animEffect>
                                  </p:childTnLst>
                                  <p:subTnLst>
                                    <p:audio>
                                      <p:cMediaNode>
                                        <p:cTn display="0" masterRel="sameClick">
                                          <p:stCondLst>
                                            <p:cond evt="begin" delay="0">
                                              <p:tn val="5"/>
                                            </p:cond>
                                          </p:stCondLst>
                                          <p:endCondLst>
                                            <p:cond evt="onStopAudio" delay="0">
                                              <p:tgtEl>
                                                <p:sldTgt/>
                                              </p:tgtEl>
                                            </p:cond>
                                          </p:endCondLst>
                                        </p:cTn>
                                        <p:tgtEl>
                                          <p:sndTgt r:embed="rId3" name="Yanlış Cevap.wav"/>
                                        </p:tgtEl>
                                      </p:cMediaNode>
                                    </p:audio>
                                  </p:subTnLst>
                                </p:cTn>
                              </p:par>
                            </p:childTnLst>
                          </p:cTn>
                        </p:par>
                      </p:childTnLst>
                    </p:cTn>
                  </p:par>
                </p:childTnLst>
              </p:cTn>
              <p:nextCondLst>
                <p:cond evt="onClick" delay="0">
                  <p:tgtEl>
                    <p:spTgt spid="139"/>
                  </p:tgtEl>
                </p:cond>
              </p:nextCondLst>
            </p:seq>
            <p:seq concurrent="1" nextAc="seek">
              <p:cTn id="8" restart="whenNotActive" fill="hold" evtFilter="cancelBubble" nodeType="interactiveSeq">
                <p:stCondLst>
                  <p:cond evt="onClick" delay="0">
                    <p:tgtEl>
                      <p:spTgt spid="142"/>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34"/>
                                        </p:tgtEl>
                                        <p:attrNameLst>
                                          <p:attrName>style.visibility</p:attrName>
                                        </p:attrNameLst>
                                      </p:cBhvr>
                                      <p:to>
                                        <p:strVal val="visible"/>
                                      </p:to>
                                    </p:set>
                                    <p:animEffect transition="in" filter="fade">
                                      <p:cBhvr>
                                        <p:cTn id="13" dur="500"/>
                                        <p:tgtEl>
                                          <p:spTgt spid="134"/>
                                        </p:tgtEl>
                                      </p:cBhvr>
                                    </p:animEffect>
                                  </p:childTnLst>
                                  <p:subTnLst>
                                    <p:audio>
                                      <p:cMediaNode>
                                        <p:cTn display="0" masterRel="sameClick">
                                          <p:stCondLst>
                                            <p:cond evt="begin" delay="0">
                                              <p:tn val="11"/>
                                            </p:cond>
                                          </p:stCondLst>
                                          <p:endCondLst>
                                            <p:cond evt="onStopAudio" delay="0">
                                              <p:tgtEl>
                                                <p:sldTgt/>
                                              </p:tgtEl>
                                            </p:cond>
                                          </p:endCondLst>
                                        </p:cTn>
                                        <p:tgtEl>
                                          <p:sndTgt r:embed="rId3" name="Yanlış Cevap.wav"/>
                                        </p:tgtEl>
                                      </p:cMediaNode>
                                    </p:audio>
                                  </p:subTnLst>
                                </p:cTn>
                              </p:par>
                            </p:childTnLst>
                          </p:cTn>
                        </p:par>
                      </p:childTnLst>
                    </p:cTn>
                  </p:par>
                </p:childTnLst>
              </p:cTn>
              <p:nextCondLst>
                <p:cond evt="onClick" delay="0">
                  <p:tgtEl>
                    <p:spTgt spid="142"/>
                  </p:tgtEl>
                </p:cond>
              </p:nextCondLst>
            </p:seq>
            <p:seq concurrent="1" nextAc="seek">
              <p:cTn id="14" restart="whenNotActive" fill="hold" evtFilter="cancelBubble" nodeType="interactiveSeq">
                <p:stCondLst>
                  <p:cond evt="onClick" delay="0">
                    <p:tgtEl>
                      <p:spTgt spid="145"/>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0"/>
                                        </p:tgtEl>
                                        <p:attrNameLst>
                                          <p:attrName>style.visibility</p:attrName>
                                        </p:attrNameLst>
                                      </p:cBhvr>
                                      <p:to>
                                        <p:strVal val="visible"/>
                                      </p:to>
                                    </p:set>
                                    <p:animEffect transition="in" filter="fade">
                                      <p:cBhvr>
                                        <p:cTn id="19" dur="500"/>
                                        <p:tgtEl>
                                          <p:spTgt spid="130"/>
                                        </p:tgtEl>
                                      </p:cBhvr>
                                    </p:animEffect>
                                  </p:childTnLst>
                                  <p:subTnLst>
                                    <p:audio>
                                      <p:cMediaNode>
                                        <p:cTn display="0" masterRel="sameClick">
                                          <p:stCondLst>
                                            <p:cond evt="begin" delay="0">
                                              <p:tn val="17"/>
                                            </p:cond>
                                          </p:stCondLst>
                                          <p:endCondLst>
                                            <p:cond evt="onStopAudio" delay="0">
                                              <p:tgtEl>
                                                <p:sldTgt/>
                                              </p:tgtEl>
                                            </p:cond>
                                          </p:endCondLst>
                                        </p:cTn>
                                        <p:tgtEl>
                                          <p:sndTgt r:embed="rId3" name="Yanlış Cevap.wav"/>
                                        </p:tgtEl>
                                      </p:cMediaNode>
                                    </p:audio>
                                  </p:subTnLst>
                                </p:cTn>
                              </p:par>
                            </p:childTnLst>
                          </p:cTn>
                        </p:par>
                      </p:childTnLst>
                    </p:cTn>
                  </p:par>
                </p:childTnLst>
              </p:cTn>
              <p:nextCondLst>
                <p:cond evt="onClick" delay="0">
                  <p:tgtEl>
                    <p:spTgt spid="145"/>
                  </p:tgtEl>
                </p:cond>
              </p:nextCondLst>
            </p:seq>
            <p:seq concurrent="1" nextAc="seek">
              <p:cTn id="20" restart="whenNotActive" fill="hold" evtFilter="cancelBubble" nodeType="interactiveSeq">
                <p:stCondLst>
                  <p:cond evt="onClick" delay="0">
                    <p:tgtEl>
                      <p:spTgt spid="148"/>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fade">
                                      <p:cBhvr>
                                        <p:cTn id="25" dur="500"/>
                                        <p:tgtEl>
                                          <p:spTgt spid="110"/>
                                        </p:tgtEl>
                                      </p:cBhvr>
                                    </p:animEffect>
                                  </p:childTnLst>
                                  <p:subTnLst>
                                    <p:audio>
                                      <p:cMediaNode>
                                        <p:cTn display="0" masterRel="sameClick">
                                          <p:stCondLst>
                                            <p:cond evt="begin" delay="0">
                                              <p:tn val="23"/>
                                            </p:cond>
                                          </p:stCondLst>
                                          <p:endCondLst>
                                            <p:cond evt="onStopAudio" delay="0">
                                              <p:tgtEl>
                                                <p:sldTgt/>
                                              </p:tgtEl>
                                            </p:cond>
                                          </p:endCondLst>
                                        </p:cTn>
                                        <p:tgtEl>
                                          <p:sndTgt r:embed="rId4" name="Doğru Cevap.wav"/>
                                        </p:tgtEl>
                                      </p:cMediaNode>
                                    </p:audio>
                                  </p:subTnLst>
                                </p:cTn>
                              </p:par>
                            </p:childTnLst>
                          </p:cTn>
                        </p:par>
                      </p:childTnLst>
                    </p:cTn>
                  </p:par>
                </p:childTnLst>
              </p:cTn>
              <p:nextCondLst>
                <p:cond evt="onClick" delay="0">
                  <p:tgtEl>
                    <p:spTgt spid="148"/>
                  </p:tgtEl>
                </p:cond>
              </p:nextCondLst>
            </p:seq>
          </p:childTnLst>
        </p:cTn>
      </p:par>
    </p:tnLst>
    <p:bldLst>
      <p:bldP spid="110" grpId="0" animBg="1"/>
      <p:bldP spid="130" grpId="0" animBg="1"/>
      <p:bldP spid="134"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Dikdörtgen 109"/>
          <p:cNvSpPr/>
          <p:nvPr/>
        </p:nvSpPr>
        <p:spPr>
          <a:xfrm>
            <a:off x="76200" y="4738386"/>
            <a:ext cx="777481" cy="62326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srgbClr val="00B050"/>
                </a:solidFill>
                <a:effectLst/>
                <a:uLnTx/>
                <a:uFillTx/>
                <a:latin typeface="Calibri" panose="020F0502020204030204"/>
                <a:ea typeface="맑은 고딕"/>
                <a:cs typeface="+mn-cs"/>
              </a:rPr>
              <a:t>✔</a:t>
            </a:r>
            <a:endParaRPr kumimoji="0" lang="tr-TR" sz="4000" b="0" i="0" u="none" strike="noStrike" kern="1200" cap="none" spc="0" normalizeH="0" baseline="0" noProof="0" dirty="0">
              <a:ln>
                <a:noFill/>
              </a:ln>
              <a:solidFill>
                <a:srgbClr val="00B050"/>
              </a:solidFill>
              <a:effectLst/>
              <a:uLnTx/>
              <a:uFillTx/>
              <a:latin typeface="Calibri" panose="020F0502020204030204"/>
              <a:ea typeface="맑은 고딕"/>
              <a:cs typeface="+mn-cs"/>
            </a:endParaRPr>
          </a:p>
        </p:txBody>
      </p:sp>
      <p:sp>
        <p:nvSpPr>
          <p:cNvPr id="130" name="Dikdörtgen 129"/>
          <p:cNvSpPr/>
          <p:nvPr/>
        </p:nvSpPr>
        <p:spPr>
          <a:xfrm>
            <a:off x="76200" y="5450231"/>
            <a:ext cx="777481" cy="6232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smtClean="0">
                <a:ln>
                  <a:noFill/>
                </a:ln>
                <a:solidFill>
                  <a:srgbClr val="FF0000"/>
                </a:solidFill>
                <a:effectLst/>
                <a:uLnTx/>
                <a:uFillTx/>
                <a:latin typeface="Calibri" panose="020F0502020204030204"/>
                <a:ea typeface="맑은 고딕"/>
                <a:cs typeface="+mn-cs"/>
              </a:rPr>
              <a:t>X</a:t>
            </a:r>
            <a:endParaRPr kumimoji="0" lang="tr-TR" sz="54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134" name="Dikdörtgen 133"/>
          <p:cNvSpPr/>
          <p:nvPr/>
        </p:nvSpPr>
        <p:spPr>
          <a:xfrm>
            <a:off x="76200" y="4026543"/>
            <a:ext cx="777481" cy="6232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smtClean="0">
                <a:ln>
                  <a:noFill/>
                </a:ln>
                <a:solidFill>
                  <a:srgbClr val="FF0000"/>
                </a:solidFill>
                <a:effectLst/>
                <a:uLnTx/>
                <a:uFillTx/>
                <a:latin typeface="Calibri" panose="020F0502020204030204"/>
                <a:ea typeface="맑은 고딕"/>
                <a:cs typeface="+mn-cs"/>
              </a:rPr>
              <a:t>X</a:t>
            </a:r>
            <a:endParaRPr kumimoji="0" lang="tr-TR" sz="54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138" name="Dikdörtgen 137"/>
          <p:cNvSpPr/>
          <p:nvPr/>
        </p:nvSpPr>
        <p:spPr>
          <a:xfrm>
            <a:off x="76200" y="3314700"/>
            <a:ext cx="777481" cy="6232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smtClean="0">
                <a:ln>
                  <a:noFill/>
                </a:ln>
                <a:solidFill>
                  <a:srgbClr val="FF0000"/>
                </a:solidFill>
                <a:effectLst/>
                <a:uLnTx/>
                <a:uFillTx/>
                <a:latin typeface="Calibri" panose="020F0502020204030204"/>
                <a:ea typeface="맑은 고딕"/>
                <a:cs typeface="+mn-cs"/>
              </a:rPr>
              <a:t>X</a:t>
            </a:r>
            <a:endParaRPr kumimoji="0" lang="tr-TR" sz="54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grpSp>
        <p:nvGrpSpPr>
          <p:cNvPr id="139" name="b"/>
          <p:cNvGrpSpPr/>
          <p:nvPr/>
        </p:nvGrpSpPr>
        <p:grpSpPr>
          <a:xfrm>
            <a:off x="812690" y="3339761"/>
            <a:ext cx="10862240" cy="578621"/>
            <a:chOff x="9304418" y="1698249"/>
            <a:chExt cx="5593453" cy="659853"/>
          </a:xfrm>
          <a:solidFill>
            <a:schemeClr val="accent1">
              <a:lumMod val="60000"/>
              <a:lumOff val="40000"/>
            </a:schemeClr>
          </a:solidFill>
        </p:grpSpPr>
        <p:sp>
          <p:nvSpPr>
            <p:cNvPr id="140" name="Serbest Form 139"/>
            <p:cNvSpPr/>
            <p:nvPr/>
          </p:nvSpPr>
          <p:spPr>
            <a:xfrm>
              <a:off x="9304421" y="1698250"/>
              <a:ext cx="5593450" cy="623261"/>
            </a:xfrm>
            <a:custGeom>
              <a:avLst/>
              <a:gdLst>
                <a:gd name="connsiteX0" fmla="*/ 0 w 10508361"/>
                <a:gd name="connsiteY0" fmla="*/ 0 h 682389"/>
                <a:gd name="connsiteX1" fmla="*/ 10205048 w 10508361"/>
                <a:gd name="connsiteY1" fmla="*/ 0 h 682389"/>
                <a:gd name="connsiteX2" fmla="*/ 10508361 w 10508361"/>
                <a:gd name="connsiteY2" fmla="*/ 341195 h 682389"/>
                <a:gd name="connsiteX3" fmla="*/ 10508360 w 10508361"/>
                <a:gd name="connsiteY3" fmla="*/ 341195 h 682389"/>
                <a:gd name="connsiteX4" fmla="*/ 10205047 w 10508361"/>
                <a:gd name="connsiteY4" fmla="*/ 682389 h 682389"/>
                <a:gd name="connsiteX5" fmla="*/ 2 w 10508361"/>
                <a:gd name="connsiteY5" fmla="*/ 682388 h 682389"/>
                <a:gd name="connsiteX6" fmla="*/ 532263 w 10508361"/>
                <a:gd name="connsiteY6" fmla="*/ 341196 h 682389"/>
                <a:gd name="connsiteX7" fmla="*/ 0 w 10508361"/>
                <a:gd name="connsiteY7" fmla="*/ 2 h 68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8361" h="682389">
                  <a:moveTo>
                    <a:pt x="0" y="0"/>
                  </a:moveTo>
                  <a:lnTo>
                    <a:pt x="10205048" y="0"/>
                  </a:lnTo>
                  <a:cubicBezTo>
                    <a:pt x="10372563" y="0"/>
                    <a:pt x="10508361" y="152758"/>
                    <a:pt x="10508361" y="341195"/>
                  </a:cubicBezTo>
                  <a:lnTo>
                    <a:pt x="10508360" y="341195"/>
                  </a:lnTo>
                  <a:cubicBezTo>
                    <a:pt x="10508360" y="529631"/>
                    <a:pt x="10372562" y="682389"/>
                    <a:pt x="10205047" y="682389"/>
                  </a:cubicBezTo>
                  <a:lnTo>
                    <a:pt x="2" y="682388"/>
                  </a:lnTo>
                  <a:lnTo>
                    <a:pt x="532263" y="341196"/>
                  </a:lnTo>
                  <a:lnTo>
                    <a:pt x="0" y="2"/>
                  </a:lnTo>
                  <a:close/>
                </a:path>
              </a:pathLst>
            </a:custGeom>
            <a:solidFill>
              <a:schemeClr val="accent1">
                <a:lumMod val="40000"/>
                <a:lumOff val="60000"/>
              </a:schemeClr>
            </a:solidFill>
            <a:ln w="25400">
              <a:gradFill flip="none" rotWithShape="1">
                <a:gsLst>
                  <a:gs pos="0">
                    <a:schemeClr val="bg1"/>
                  </a:gs>
                  <a:gs pos="100000">
                    <a:schemeClr val="bg1">
                      <a:lumMod val="85000"/>
                    </a:schemeClr>
                  </a:gs>
                </a:gsLst>
                <a:lin ang="8100000" scaled="1"/>
                <a:tileRect/>
              </a:gradFill>
            </a:ln>
            <a:effectLst>
              <a:outerShdw blurRad="254000" dist="889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lvl="3">
                <a:defRPr/>
              </a:pPr>
              <a:r>
                <a:rPr kumimoji="0" lang="tr-TR" sz="3200" b="0" i="0" u="none" strike="noStrike" kern="1200" cap="none" spc="0" normalizeH="0" baseline="0" noProof="0" dirty="0" smtClean="0">
                  <a:ln>
                    <a:noFill/>
                  </a:ln>
                  <a:solidFill>
                    <a:prstClr val="black"/>
                  </a:solidFill>
                  <a:effectLst/>
                  <a:uLnTx/>
                  <a:uFillTx/>
                  <a:latin typeface="Calibri" panose="020F0502020204030204"/>
                  <a:ea typeface="맑은 고딕"/>
                  <a:cs typeface="+mn-cs"/>
                </a:rPr>
                <a:t>Can ve mallarıyla Allah yolunda cihat etmişler </a:t>
              </a:r>
              <a:endParaRPr kumimoji="0" lang="tr-TR" sz="4000" b="0" i="0" u="none" strike="noStrike" kern="1200" cap="none" spc="0" normalizeH="0" baseline="0" noProof="0" dirty="0">
                <a:ln>
                  <a:noFill/>
                </a:ln>
                <a:solidFill>
                  <a:prstClr val="black"/>
                </a:solidFill>
                <a:effectLst/>
                <a:uLnTx/>
                <a:uFillTx/>
                <a:latin typeface="Calibri" panose="020F0502020204030204"/>
                <a:ea typeface="맑은 고딕"/>
                <a:cs typeface="+mn-cs"/>
              </a:endParaRPr>
            </a:p>
          </p:txBody>
        </p:sp>
        <p:sp>
          <p:nvSpPr>
            <p:cNvPr id="141" name="İkizkenar Üçgen 140"/>
            <p:cNvSpPr/>
            <p:nvPr/>
          </p:nvSpPr>
          <p:spPr>
            <a:xfrm rot="5400000">
              <a:off x="9180293" y="1822374"/>
              <a:ext cx="659853" cy="411603"/>
            </a:xfrm>
            <a:prstGeom prst="triangle">
              <a:avLst/>
            </a:prstGeom>
            <a:solidFill>
              <a:srgbClr val="77717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smtClean="0">
                  <a:ln>
                    <a:noFill/>
                  </a:ln>
                  <a:solidFill>
                    <a:prstClr val="white"/>
                  </a:solidFill>
                  <a:effectLst/>
                  <a:uLnTx/>
                  <a:uFillTx/>
                  <a:latin typeface="Calibri" panose="020F0502020204030204"/>
                  <a:ea typeface="맑은 고딕"/>
                  <a:cs typeface="+mn-cs"/>
                </a:rPr>
                <a:t>A</a:t>
              </a:r>
              <a:endParaRPr kumimoji="0" lang="tr-TR" sz="3600" b="1"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grpSp>
      <p:grpSp>
        <p:nvGrpSpPr>
          <p:cNvPr id="142" name="c"/>
          <p:cNvGrpSpPr/>
          <p:nvPr/>
        </p:nvGrpSpPr>
        <p:grpSpPr>
          <a:xfrm>
            <a:off x="801660" y="4052585"/>
            <a:ext cx="10889598" cy="578621"/>
            <a:chOff x="9304418" y="1698249"/>
            <a:chExt cx="5593453" cy="659853"/>
          </a:xfrm>
          <a:solidFill>
            <a:schemeClr val="accent1">
              <a:lumMod val="60000"/>
              <a:lumOff val="40000"/>
            </a:schemeClr>
          </a:solidFill>
        </p:grpSpPr>
        <p:sp>
          <p:nvSpPr>
            <p:cNvPr id="143" name="Serbest Form 142"/>
            <p:cNvSpPr/>
            <p:nvPr/>
          </p:nvSpPr>
          <p:spPr>
            <a:xfrm>
              <a:off x="9304421" y="1698250"/>
              <a:ext cx="5593450" cy="623261"/>
            </a:xfrm>
            <a:custGeom>
              <a:avLst/>
              <a:gdLst>
                <a:gd name="connsiteX0" fmla="*/ 0 w 10508361"/>
                <a:gd name="connsiteY0" fmla="*/ 0 h 682389"/>
                <a:gd name="connsiteX1" fmla="*/ 10205048 w 10508361"/>
                <a:gd name="connsiteY1" fmla="*/ 0 h 682389"/>
                <a:gd name="connsiteX2" fmla="*/ 10508361 w 10508361"/>
                <a:gd name="connsiteY2" fmla="*/ 341195 h 682389"/>
                <a:gd name="connsiteX3" fmla="*/ 10508360 w 10508361"/>
                <a:gd name="connsiteY3" fmla="*/ 341195 h 682389"/>
                <a:gd name="connsiteX4" fmla="*/ 10205047 w 10508361"/>
                <a:gd name="connsiteY4" fmla="*/ 682389 h 682389"/>
                <a:gd name="connsiteX5" fmla="*/ 2 w 10508361"/>
                <a:gd name="connsiteY5" fmla="*/ 682388 h 682389"/>
                <a:gd name="connsiteX6" fmla="*/ 532263 w 10508361"/>
                <a:gd name="connsiteY6" fmla="*/ 341196 h 682389"/>
                <a:gd name="connsiteX7" fmla="*/ 0 w 10508361"/>
                <a:gd name="connsiteY7" fmla="*/ 2 h 68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8361" h="682389">
                  <a:moveTo>
                    <a:pt x="0" y="0"/>
                  </a:moveTo>
                  <a:lnTo>
                    <a:pt x="10205048" y="0"/>
                  </a:lnTo>
                  <a:cubicBezTo>
                    <a:pt x="10372563" y="0"/>
                    <a:pt x="10508361" y="152758"/>
                    <a:pt x="10508361" y="341195"/>
                  </a:cubicBezTo>
                  <a:lnTo>
                    <a:pt x="10508360" y="341195"/>
                  </a:lnTo>
                  <a:cubicBezTo>
                    <a:pt x="10508360" y="529631"/>
                    <a:pt x="10372562" y="682389"/>
                    <a:pt x="10205047" y="682389"/>
                  </a:cubicBezTo>
                  <a:lnTo>
                    <a:pt x="2" y="682388"/>
                  </a:lnTo>
                  <a:lnTo>
                    <a:pt x="532263" y="341196"/>
                  </a:lnTo>
                  <a:lnTo>
                    <a:pt x="0" y="2"/>
                  </a:lnTo>
                  <a:close/>
                </a:path>
              </a:pathLst>
            </a:custGeom>
            <a:solidFill>
              <a:schemeClr val="accent1">
                <a:lumMod val="40000"/>
                <a:lumOff val="60000"/>
              </a:schemeClr>
            </a:solidFill>
            <a:ln w="25400">
              <a:gradFill flip="none" rotWithShape="1">
                <a:gsLst>
                  <a:gs pos="0">
                    <a:schemeClr val="bg1"/>
                  </a:gs>
                  <a:gs pos="100000">
                    <a:schemeClr val="bg1">
                      <a:lumMod val="85000"/>
                    </a:schemeClr>
                  </a:gs>
                </a:gsLst>
                <a:lin ang="8100000" scaled="1"/>
                <a:tileRect/>
              </a:gradFill>
            </a:ln>
            <a:effectLst>
              <a:outerShdw blurRad="254000" dist="889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lvl="3">
                <a:defRPr/>
              </a:pPr>
              <a:r>
                <a:rPr lang="tr-TR" sz="3200" dirty="0" smtClean="0">
                  <a:solidFill>
                    <a:prstClr val="black"/>
                  </a:solidFill>
                  <a:latin typeface="Calibri" panose="020F0502020204030204"/>
                </a:rPr>
                <a:t>En </a:t>
              </a:r>
              <a:r>
                <a:rPr lang="tr-TR" sz="3200" dirty="0">
                  <a:solidFill>
                    <a:prstClr val="black"/>
                  </a:solidFill>
                  <a:latin typeface="Calibri" panose="020F0502020204030204"/>
                </a:rPr>
                <a:t>hayırlı </a:t>
              </a:r>
              <a:r>
                <a:rPr lang="tr-TR" sz="3200" dirty="0" smtClean="0">
                  <a:solidFill>
                    <a:prstClr val="black"/>
                  </a:solidFill>
                  <a:latin typeface="Calibri" panose="020F0502020204030204"/>
                </a:rPr>
                <a:t>topluluk </a:t>
              </a:r>
              <a:endParaRPr kumimoji="0" lang="tr-TR" sz="4000" b="0" i="0" u="none" strike="noStrike" kern="1200" cap="none" spc="0" normalizeH="0" baseline="0" noProof="0" dirty="0">
                <a:ln>
                  <a:noFill/>
                </a:ln>
                <a:solidFill>
                  <a:prstClr val="black"/>
                </a:solidFill>
                <a:effectLst/>
                <a:uLnTx/>
                <a:uFillTx/>
                <a:latin typeface="Calibri" panose="020F0502020204030204"/>
                <a:ea typeface="맑은 고딕"/>
                <a:cs typeface="+mn-cs"/>
              </a:endParaRPr>
            </a:p>
          </p:txBody>
        </p:sp>
        <p:sp>
          <p:nvSpPr>
            <p:cNvPr id="144" name="İkizkenar Üçgen 143"/>
            <p:cNvSpPr/>
            <p:nvPr/>
          </p:nvSpPr>
          <p:spPr>
            <a:xfrm rot="5400000">
              <a:off x="9180293" y="1822374"/>
              <a:ext cx="659853" cy="411603"/>
            </a:xfrm>
            <a:prstGeom prst="triangle">
              <a:avLst/>
            </a:prstGeom>
            <a:solidFill>
              <a:srgbClr val="FFD01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smtClean="0">
                  <a:ln>
                    <a:noFill/>
                  </a:ln>
                  <a:solidFill>
                    <a:prstClr val="white"/>
                  </a:solidFill>
                  <a:effectLst/>
                  <a:uLnTx/>
                  <a:uFillTx/>
                  <a:latin typeface="Calibri" panose="020F0502020204030204"/>
                  <a:ea typeface="맑은 고딕"/>
                  <a:cs typeface="+mn-cs"/>
                </a:rPr>
                <a:t>B</a:t>
              </a:r>
              <a:endParaRPr kumimoji="0" lang="tr-TR" sz="3600" b="1"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grpSp>
      <p:grpSp>
        <p:nvGrpSpPr>
          <p:cNvPr id="145" name="D"/>
          <p:cNvGrpSpPr/>
          <p:nvPr/>
        </p:nvGrpSpPr>
        <p:grpSpPr>
          <a:xfrm>
            <a:off x="812690" y="5491838"/>
            <a:ext cx="10878567" cy="578621"/>
            <a:chOff x="9304418" y="1698249"/>
            <a:chExt cx="5477539" cy="659853"/>
          </a:xfrm>
          <a:solidFill>
            <a:schemeClr val="accent1">
              <a:lumMod val="60000"/>
              <a:lumOff val="40000"/>
            </a:schemeClr>
          </a:solidFill>
        </p:grpSpPr>
        <p:sp>
          <p:nvSpPr>
            <p:cNvPr id="146" name="Serbest Form 145"/>
            <p:cNvSpPr/>
            <p:nvPr/>
          </p:nvSpPr>
          <p:spPr>
            <a:xfrm>
              <a:off x="9304421" y="1698250"/>
              <a:ext cx="5477536" cy="623261"/>
            </a:xfrm>
            <a:custGeom>
              <a:avLst/>
              <a:gdLst>
                <a:gd name="connsiteX0" fmla="*/ 0 w 10508361"/>
                <a:gd name="connsiteY0" fmla="*/ 0 h 682389"/>
                <a:gd name="connsiteX1" fmla="*/ 10205048 w 10508361"/>
                <a:gd name="connsiteY1" fmla="*/ 0 h 682389"/>
                <a:gd name="connsiteX2" fmla="*/ 10508361 w 10508361"/>
                <a:gd name="connsiteY2" fmla="*/ 341195 h 682389"/>
                <a:gd name="connsiteX3" fmla="*/ 10508360 w 10508361"/>
                <a:gd name="connsiteY3" fmla="*/ 341195 h 682389"/>
                <a:gd name="connsiteX4" fmla="*/ 10205047 w 10508361"/>
                <a:gd name="connsiteY4" fmla="*/ 682389 h 682389"/>
                <a:gd name="connsiteX5" fmla="*/ 2 w 10508361"/>
                <a:gd name="connsiteY5" fmla="*/ 682388 h 682389"/>
                <a:gd name="connsiteX6" fmla="*/ 532263 w 10508361"/>
                <a:gd name="connsiteY6" fmla="*/ 341196 h 682389"/>
                <a:gd name="connsiteX7" fmla="*/ 0 w 10508361"/>
                <a:gd name="connsiteY7" fmla="*/ 2 h 68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8361" h="682389">
                  <a:moveTo>
                    <a:pt x="0" y="0"/>
                  </a:moveTo>
                  <a:lnTo>
                    <a:pt x="10205048" y="0"/>
                  </a:lnTo>
                  <a:cubicBezTo>
                    <a:pt x="10372563" y="0"/>
                    <a:pt x="10508361" y="152758"/>
                    <a:pt x="10508361" y="341195"/>
                  </a:cubicBezTo>
                  <a:lnTo>
                    <a:pt x="10508360" y="341195"/>
                  </a:lnTo>
                  <a:cubicBezTo>
                    <a:pt x="10508360" y="529631"/>
                    <a:pt x="10372562" y="682389"/>
                    <a:pt x="10205047" y="682389"/>
                  </a:cubicBezTo>
                  <a:lnTo>
                    <a:pt x="2" y="682388"/>
                  </a:lnTo>
                  <a:lnTo>
                    <a:pt x="532263" y="341196"/>
                  </a:lnTo>
                  <a:lnTo>
                    <a:pt x="0" y="2"/>
                  </a:lnTo>
                  <a:close/>
                </a:path>
              </a:pathLst>
            </a:custGeom>
            <a:solidFill>
              <a:schemeClr val="accent1">
                <a:lumMod val="40000"/>
                <a:lumOff val="60000"/>
              </a:schemeClr>
            </a:solidFill>
            <a:ln w="25400">
              <a:gradFill flip="none" rotWithShape="1">
                <a:gsLst>
                  <a:gs pos="0">
                    <a:schemeClr val="bg1"/>
                  </a:gs>
                  <a:gs pos="100000">
                    <a:schemeClr val="bg1">
                      <a:lumMod val="85000"/>
                    </a:schemeClr>
                  </a:gs>
                </a:gsLst>
                <a:lin ang="8100000" scaled="1"/>
                <a:tileRect/>
              </a:gradFill>
            </a:ln>
            <a:effectLst>
              <a:outerShdw blurRad="254000" dist="889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lvl="3">
                <a:defRPr/>
              </a:pPr>
              <a:r>
                <a:rPr lang="tr-TR" sz="3200" dirty="0">
                  <a:solidFill>
                    <a:prstClr val="black"/>
                  </a:solidFill>
                  <a:latin typeface="Calibri" panose="020F0502020204030204"/>
                </a:rPr>
                <a:t>Onlar hayırda </a:t>
              </a:r>
              <a:r>
                <a:rPr lang="tr-TR" sz="3200" dirty="0" smtClean="0">
                  <a:solidFill>
                    <a:prstClr val="black"/>
                  </a:solidFill>
                  <a:latin typeface="Calibri" panose="020F0502020204030204"/>
                </a:rPr>
                <a:t>yarışırlar</a:t>
              </a:r>
              <a:endParaRPr kumimoji="0" lang="tr-TR" sz="4000" b="0" i="0" u="none" strike="noStrike" kern="1200" cap="none" spc="0" normalizeH="0" baseline="0" noProof="0" dirty="0">
                <a:ln>
                  <a:noFill/>
                </a:ln>
                <a:solidFill>
                  <a:prstClr val="black"/>
                </a:solidFill>
                <a:effectLst/>
                <a:uLnTx/>
                <a:uFillTx/>
                <a:latin typeface="Calibri" panose="020F0502020204030204"/>
                <a:ea typeface="맑은 고딕"/>
                <a:cs typeface="+mn-cs"/>
              </a:endParaRPr>
            </a:p>
          </p:txBody>
        </p:sp>
        <p:sp>
          <p:nvSpPr>
            <p:cNvPr id="147" name="İkizkenar Üçgen 146"/>
            <p:cNvSpPr/>
            <p:nvPr/>
          </p:nvSpPr>
          <p:spPr>
            <a:xfrm rot="5400000">
              <a:off x="9180293" y="1822374"/>
              <a:ext cx="659853" cy="411603"/>
            </a:xfrm>
            <a:prstGeom prst="triangle">
              <a:avLst/>
            </a:prstGeom>
            <a:solidFill>
              <a:srgbClr val="D864B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a:ln>
                    <a:noFill/>
                  </a:ln>
                  <a:solidFill>
                    <a:prstClr val="white"/>
                  </a:solidFill>
                  <a:effectLst/>
                  <a:uLnTx/>
                  <a:uFillTx/>
                  <a:latin typeface="Calibri" panose="020F0502020204030204"/>
                  <a:ea typeface="맑은 고딕"/>
                  <a:cs typeface="+mn-cs"/>
                </a:rPr>
                <a:t>D</a:t>
              </a:r>
            </a:p>
          </p:txBody>
        </p:sp>
      </p:grpSp>
      <p:grpSp>
        <p:nvGrpSpPr>
          <p:cNvPr id="148" name="E"/>
          <p:cNvGrpSpPr/>
          <p:nvPr/>
        </p:nvGrpSpPr>
        <p:grpSpPr>
          <a:xfrm>
            <a:off x="801660" y="4779015"/>
            <a:ext cx="10889598" cy="578621"/>
            <a:chOff x="9304418" y="1698249"/>
            <a:chExt cx="5593453" cy="659853"/>
          </a:xfrm>
          <a:solidFill>
            <a:schemeClr val="accent1">
              <a:lumMod val="60000"/>
              <a:lumOff val="40000"/>
            </a:schemeClr>
          </a:solidFill>
        </p:grpSpPr>
        <p:sp>
          <p:nvSpPr>
            <p:cNvPr id="149" name="Serbest Form 148"/>
            <p:cNvSpPr/>
            <p:nvPr/>
          </p:nvSpPr>
          <p:spPr>
            <a:xfrm>
              <a:off x="9304421" y="1698250"/>
              <a:ext cx="5593450" cy="623261"/>
            </a:xfrm>
            <a:custGeom>
              <a:avLst/>
              <a:gdLst>
                <a:gd name="connsiteX0" fmla="*/ 0 w 10508361"/>
                <a:gd name="connsiteY0" fmla="*/ 0 h 682389"/>
                <a:gd name="connsiteX1" fmla="*/ 10205048 w 10508361"/>
                <a:gd name="connsiteY1" fmla="*/ 0 h 682389"/>
                <a:gd name="connsiteX2" fmla="*/ 10508361 w 10508361"/>
                <a:gd name="connsiteY2" fmla="*/ 341195 h 682389"/>
                <a:gd name="connsiteX3" fmla="*/ 10508360 w 10508361"/>
                <a:gd name="connsiteY3" fmla="*/ 341195 h 682389"/>
                <a:gd name="connsiteX4" fmla="*/ 10205047 w 10508361"/>
                <a:gd name="connsiteY4" fmla="*/ 682389 h 682389"/>
                <a:gd name="connsiteX5" fmla="*/ 2 w 10508361"/>
                <a:gd name="connsiteY5" fmla="*/ 682388 h 682389"/>
                <a:gd name="connsiteX6" fmla="*/ 532263 w 10508361"/>
                <a:gd name="connsiteY6" fmla="*/ 341196 h 682389"/>
                <a:gd name="connsiteX7" fmla="*/ 0 w 10508361"/>
                <a:gd name="connsiteY7" fmla="*/ 2 h 68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8361" h="682389">
                  <a:moveTo>
                    <a:pt x="0" y="0"/>
                  </a:moveTo>
                  <a:lnTo>
                    <a:pt x="10205048" y="0"/>
                  </a:lnTo>
                  <a:cubicBezTo>
                    <a:pt x="10372563" y="0"/>
                    <a:pt x="10508361" y="152758"/>
                    <a:pt x="10508361" y="341195"/>
                  </a:cubicBezTo>
                  <a:lnTo>
                    <a:pt x="10508360" y="341195"/>
                  </a:lnTo>
                  <a:cubicBezTo>
                    <a:pt x="10508360" y="529631"/>
                    <a:pt x="10372562" y="682389"/>
                    <a:pt x="10205047" y="682389"/>
                  </a:cubicBezTo>
                  <a:lnTo>
                    <a:pt x="2" y="682388"/>
                  </a:lnTo>
                  <a:lnTo>
                    <a:pt x="532263" y="341196"/>
                  </a:lnTo>
                  <a:lnTo>
                    <a:pt x="0" y="2"/>
                  </a:lnTo>
                  <a:close/>
                </a:path>
              </a:pathLst>
            </a:custGeom>
            <a:solidFill>
              <a:schemeClr val="accent1">
                <a:lumMod val="40000"/>
                <a:lumOff val="60000"/>
              </a:schemeClr>
            </a:solidFill>
            <a:ln w="25400">
              <a:gradFill flip="none" rotWithShape="1">
                <a:gsLst>
                  <a:gs pos="0">
                    <a:schemeClr val="bg1"/>
                  </a:gs>
                  <a:gs pos="100000">
                    <a:schemeClr val="bg1">
                      <a:lumMod val="85000"/>
                    </a:schemeClr>
                  </a:gs>
                </a:gsLst>
                <a:lin ang="8100000" scaled="1"/>
                <a:tileRect/>
              </a:gradFill>
            </a:ln>
            <a:effectLst>
              <a:outerShdw blurRad="254000" dist="889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lvl="3">
                <a:defRPr/>
              </a:pPr>
              <a:r>
                <a:rPr lang="tr-TR" sz="3200" noProof="0" dirty="0" smtClean="0">
                  <a:solidFill>
                    <a:prstClr val="black"/>
                  </a:solidFill>
                  <a:latin typeface="Calibri" panose="020F0502020204030204"/>
                  <a:ea typeface="맑은 고딕"/>
                </a:rPr>
                <a:t>Bazen peygamberi yalnız bırakmışlar</a:t>
              </a:r>
              <a:endParaRPr kumimoji="0" lang="tr-TR" sz="3200" b="0" i="0" u="none" strike="noStrike" kern="1200" cap="none" spc="0" normalizeH="0" baseline="0" noProof="0" dirty="0">
                <a:ln>
                  <a:noFill/>
                </a:ln>
                <a:solidFill>
                  <a:prstClr val="black"/>
                </a:solidFill>
                <a:effectLst/>
                <a:uLnTx/>
                <a:uFillTx/>
                <a:latin typeface="Calibri" panose="020F0502020204030204"/>
                <a:ea typeface="맑은 고딕"/>
              </a:endParaRPr>
            </a:p>
          </p:txBody>
        </p:sp>
        <p:sp>
          <p:nvSpPr>
            <p:cNvPr id="150" name="İkizkenar Üçgen 149"/>
            <p:cNvSpPr/>
            <p:nvPr/>
          </p:nvSpPr>
          <p:spPr>
            <a:xfrm rot="5400000">
              <a:off x="9180293" y="1822374"/>
              <a:ext cx="659853" cy="411603"/>
            </a:xfrm>
            <a:prstGeom prst="triangle">
              <a:avLst/>
            </a:prstGeom>
            <a:solidFill>
              <a:srgbClr val="38A7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smtClean="0">
                  <a:ln>
                    <a:noFill/>
                  </a:ln>
                  <a:solidFill>
                    <a:prstClr val="white"/>
                  </a:solidFill>
                  <a:effectLst/>
                  <a:uLnTx/>
                  <a:uFillTx/>
                  <a:latin typeface="Calibri" panose="020F0502020204030204"/>
                  <a:ea typeface="맑은 고딕"/>
                  <a:cs typeface="+mn-cs"/>
                </a:rPr>
                <a:t>C</a:t>
              </a:r>
              <a:endParaRPr kumimoji="0" lang="tr-TR" sz="3600" b="1"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grpSp>
      <p:sp>
        <p:nvSpPr>
          <p:cNvPr id="8" name="Dikdörtgen 7"/>
          <p:cNvSpPr/>
          <p:nvPr/>
        </p:nvSpPr>
        <p:spPr>
          <a:xfrm>
            <a:off x="177466" y="57150"/>
            <a:ext cx="11919284" cy="317633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2">
              <a:defRPr/>
            </a:pPr>
            <a:r>
              <a:rPr lang="tr-TR" sz="2800" dirty="0">
                <a:solidFill>
                  <a:prstClr val="black"/>
                </a:solidFill>
              </a:rPr>
              <a:t>Allah (c.c), Kur’an-ı Kerim’in pek </a:t>
            </a:r>
            <a:r>
              <a:rPr lang="tr-TR" sz="2800" dirty="0" smtClean="0">
                <a:solidFill>
                  <a:prstClr val="black"/>
                </a:solidFill>
              </a:rPr>
              <a:t>çok yerinde sahabeyi anmış ve onları övmüştür.</a:t>
            </a:r>
          </a:p>
          <a:p>
            <a:pPr lvl="2">
              <a:defRPr/>
            </a:pPr>
            <a:endParaRPr lang="tr-TR" sz="2800" dirty="0" smtClean="0">
              <a:solidFill>
                <a:prstClr val="black"/>
              </a:solidFill>
            </a:endParaRPr>
          </a:p>
          <a:p>
            <a:pPr marL="914400" lvl="1" indent="-457200">
              <a:buFont typeface="+mj-lt"/>
              <a:buAutoNum type="arabicPeriod" startAt="2"/>
              <a:defRPr/>
            </a:pPr>
            <a:r>
              <a:rPr lang="tr-TR" sz="2400" b="1" dirty="0" smtClean="0">
                <a:solidFill>
                  <a:prstClr val="black"/>
                </a:solidFill>
              </a:rPr>
              <a:t>Aşağıdakilerden hangisi Kur’an-ı Kerim’de sahabe nesli için söylenen bir ifade </a:t>
            </a:r>
            <a:r>
              <a:rPr lang="tr-TR" sz="2400" b="1" u="sng" dirty="0" smtClean="0">
                <a:solidFill>
                  <a:prstClr val="black"/>
                </a:solidFill>
              </a:rPr>
              <a:t>değildir?</a:t>
            </a:r>
            <a:endParaRPr lang="tr-TR" sz="2400" b="1" u="sng" dirty="0">
              <a:solidFill>
                <a:prstClr val="black"/>
              </a:solidFill>
            </a:endParaRPr>
          </a:p>
        </p:txBody>
      </p:sp>
      <p:sp>
        <p:nvSpPr>
          <p:cNvPr id="23" name="Komut Düğmesi: Geri veya Önceki 22">
            <a:hlinkClick r:id="" action="ppaction://hlinkshowjump?jump=previousslide" highlightClick="1"/>
          </p:cNvPr>
          <p:cNvSpPr/>
          <p:nvPr/>
        </p:nvSpPr>
        <p:spPr>
          <a:xfrm>
            <a:off x="10972800" y="6384758"/>
            <a:ext cx="625642" cy="473242"/>
          </a:xfrm>
          <a:prstGeom prst="actionButtonBackPrevious">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smtClean="0">
              <a:ln>
                <a:noFill/>
              </a:ln>
              <a:solidFill>
                <a:prstClr val="black"/>
              </a:solidFill>
              <a:effectLst/>
              <a:uLnTx/>
              <a:uFillTx/>
              <a:latin typeface="Arial"/>
              <a:ea typeface="맑은 고딕"/>
              <a:cs typeface="+mn-cs"/>
            </a:endParaRPr>
          </a:p>
        </p:txBody>
      </p:sp>
      <p:sp>
        <p:nvSpPr>
          <p:cNvPr id="24" name="Komut Düğmesi: İleri veya Sonraki 23">
            <a:hlinkClick r:id="" action="ppaction://hlinkshowjump?jump=nextslide" highlightClick="1"/>
          </p:cNvPr>
          <p:cNvSpPr/>
          <p:nvPr/>
        </p:nvSpPr>
        <p:spPr>
          <a:xfrm>
            <a:off x="11630526" y="6384758"/>
            <a:ext cx="545431" cy="473242"/>
          </a:xfrm>
          <a:prstGeom prst="actionButtonForwardNex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smtClean="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33606160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500"/>
                                        <p:tgtEl>
                                          <p:spTgt spid="138"/>
                                        </p:tgtEl>
                                      </p:cBhvr>
                                    </p:animEffect>
                                  </p:childTnLst>
                                  <p:subTnLst>
                                    <p:audio>
                                      <p:cMediaNode>
                                        <p:cTn display="0" masterRel="sameClick">
                                          <p:stCondLst>
                                            <p:cond evt="begin" delay="0">
                                              <p:tn val="5"/>
                                            </p:cond>
                                          </p:stCondLst>
                                          <p:endCondLst>
                                            <p:cond evt="onStopAudio" delay="0">
                                              <p:tgtEl>
                                                <p:sldTgt/>
                                              </p:tgtEl>
                                            </p:cond>
                                          </p:endCondLst>
                                        </p:cTn>
                                        <p:tgtEl>
                                          <p:sndTgt r:embed="rId3" name="Yanlış Cevap.wav"/>
                                        </p:tgtEl>
                                      </p:cMediaNode>
                                    </p:audio>
                                  </p:subTnLst>
                                </p:cTn>
                              </p:par>
                            </p:childTnLst>
                          </p:cTn>
                        </p:par>
                      </p:childTnLst>
                    </p:cTn>
                  </p:par>
                </p:childTnLst>
              </p:cTn>
              <p:nextCondLst>
                <p:cond evt="onClick" delay="0">
                  <p:tgtEl>
                    <p:spTgt spid="139"/>
                  </p:tgtEl>
                </p:cond>
              </p:nextCondLst>
            </p:seq>
            <p:seq concurrent="1" nextAc="seek">
              <p:cTn id="8" restart="whenNotActive" fill="hold" evtFilter="cancelBubble" nodeType="interactiveSeq">
                <p:stCondLst>
                  <p:cond evt="onClick" delay="0">
                    <p:tgtEl>
                      <p:spTgt spid="142"/>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34"/>
                                        </p:tgtEl>
                                        <p:attrNameLst>
                                          <p:attrName>style.visibility</p:attrName>
                                        </p:attrNameLst>
                                      </p:cBhvr>
                                      <p:to>
                                        <p:strVal val="visible"/>
                                      </p:to>
                                    </p:set>
                                    <p:animEffect transition="in" filter="fade">
                                      <p:cBhvr>
                                        <p:cTn id="13" dur="500"/>
                                        <p:tgtEl>
                                          <p:spTgt spid="134"/>
                                        </p:tgtEl>
                                      </p:cBhvr>
                                    </p:animEffect>
                                  </p:childTnLst>
                                  <p:subTnLst>
                                    <p:audio>
                                      <p:cMediaNode>
                                        <p:cTn display="0" masterRel="sameClick">
                                          <p:stCondLst>
                                            <p:cond evt="begin" delay="0">
                                              <p:tn val="11"/>
                                            </p:cond>
                                          </p:stCondLst>
                                          <p:endCondLst>
                                            <p:cond evt="onStopAudio" delay="0">
                                              <p:tgtEl>
                                                <p:sldTgt/>
                                              </p:tgtEl>
                                            </p:cond>
                                          </p:endCondLst>
                                        </p:cTn>
                                        <p:tgtEl>
                                          <p:sndTgt r:embed="rId3" name="Yanlış Cevap.wav"/>
                                        </p:tgtEl>
                                      </p:cMediaNode>
                                    </p:audio>
                                  </p:subTnLst>
                                </p:cTn>
                              </p:par>
                            </p:childTnLst>
                          </p:cTn>
                        </p:par>
                      </p:childTnLst>
                    </p:cTn>
                  </p:par>
                </p:childTnLst>
              </p:cTn>
              <p:nextCondLst>
                <p:cond evt="onClick" delay="0">
                  <p:tgtEl>
                    <p:spTgt spid="142"/>
                  </p:tgtEl>
                </p:cond>
              </p:nextCondLst>
            </p:seq>
            <p:seq concurrent="1" nextAc="seek">
              <p:cTn id="14" restart="whenNotActive" fill="hold" evtFilter="cancelBubble" nodeType="interactiveSeq">
                <p:stCondLst>
                  <p:cond evt="onClick" delay="0">
                    <p:tgtEl>
                      <p:spTgt spid="145"/>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0"/>
                                        </p:tgtEl>
                                        <p:attrNameLst>
                                          <p:attrName>style.visibility</p:attrName>
                                        </p:attrNameLst>
                                      </p:cBhvr>
                                      <p:to>
                                        <p:strVal val="visible"/>
                                      </p:to>
                                    </p:set>
                                    <p:animEffect transition="in" filter="fade">
                                      <p:cBhvr>
                                        <p:cTn id="19" dur="500"/>
                                        <p:tgtEl>
                                          <p:spTgt spid="130"/>
                                        </p:tgtEl>
                                      </p:cBhvr>
                                    </p:animEffect>
                                  </p:childTnLst>
                                  <p:subTnLst>
                                    <p:audio>
                                      <p:cMediaNode>
                                        <p:cTn display="0" masterRel="sameClick">
                                          <p:stCondLst>
                                            <p:cond evt="begin" delay="0">
                                              <p:tn val="17"/>
                                            </p:cond>
                                          </p:stCondLst>
                                          <p:endCondLst>
                                            <p:cond evt="onStopAudio" delay="0">
                                              <p:tgtEl>
                                                <p:sldTgt/>
                                              </p:tgtEl>
                                            </p:cond>
                                          </p:endCondLst>
                                        </p:cTn>
                                        <p:tgtEl>
                                          <p:sndTgt r:embed="rId3" name="Yanlış Cevap.wav"/>
                                        </p:tgtEl>
                                      </p:cMediaNode>
                                    </p:audio>
                                  </p:subTnLst>
                                </p:cTn>
                              </p:par>
                            </p:childTnLst>
                          </p:cTn>
                        </p:par>
                      </p:childTnLst>
                    </p:cTn>
                  </p:par>
                </p:childTnLst>
              </p:cTn>
              <p:nextCondLst>
                <p:cond evt="onClick" delay="0">
                  <p:tgtEl>
                    <p:spTgt spid="145"/>
                  </p:tgtEl>
                </p:cond>
              </p:nextCondLst>
            </p:seq>
            <p:seq concurrent="1" nextAc="seek">
              <p:cTn id="20" restart="whenNotActive" fill="hold" evtFilter="cancelBubble" nodeType="interactiveSeq">
                <p:stCondLst>
                  <p:cond evt="onClick" delay="0">
                    <p:tgtEl>
                      <p:spTgt spid="148"/>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fade">
                                      <p:cBhvr>
                                        <p:cTn id="25" dur="500"/>
                                        <p:tgtEl>
                                          <p:spTgt spid="110"/>
                                        </p:tgtEl>
                                      </p:cBhvr>
                                    </p:animEffect>
                                  </p:childTnLst>
                                  <p:subTnLst>
                                    <p:audio>
                                      <p:cMediaNode>
                                        <p:cTn display="0" masterRel="sameClick">
                                          <p:stCondLst>
                                            <p:cond evt="begin" delay="0">
                                              <p:tn val="23"/>
                                            </p:cond>
                                          </p:stCondLst>
                                          <p:endCondLst>
                                            <p:cond evt="onStopAudio" delay="0">
                                              <p:tgtEl>
                                                <p:sldTgt/>
                                              </p:tgtEl>
                                            </p:cond>
                                          </p:endCondLst>
                                        </p:cTn>
                                        <p:tgtEl>
                                          <p:sndTgt r:embed="rId4" name="Doğru Cevap.wav"/>
                                        </p:tgtEl>
                                      </p:cMediaNode>
                                    </p:audio>
                                  </p:subTnLst>
                                </p:cTn>
                              </p:par>
                            </p:childTnLst>
                          </p:cTn>
                        </p:par>
                      </p:childTnLst>
                    </p:cTn>
                  </p:par>
                </p:childTnLst>
              </p:cTn>
              <p:nextCondLst>
                <p:cond evt="onClick" delay="0">
                  <p:tgtEl>
                    <p:spTgt spid="148"/>
                  </p:tgtEl>
                </p:cond>
              </p:nextCondLst>
            </p:seq>
          </p:childTnLst>
        </p:cTn>
      </p:par>
    </p:tnLst>
    <p:bldLst>
      <p:bldP spid="110" grpId="0" animBg="1"/>
      <p:bldP spid="130" grpId="0" animBg="1"/>
      <p:bldP spid="134" grpId="0" animBg="1"/>
      <p:bldP spid="1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Yer Tutucusu 2"/>
          <p:cNvPicPr>
            <a:picLocks noGrp="1" noChangeAspect="1"/>
          </p:cNvPicPr>
          <p:nvPr>
            <p:ph type="pic" idx="1"/>
          </p:nvPr>
        </p:nvPicPr>
        <p:blipFill>
          <a:blip r:embed="rId4">
            <a:extLst>
              <a:ext uri="{28A0092B-C50C-407E-A947-70E740481C1C}">
                <a14:useLocalDpi xmlns:a14="http://schemas.microsoft.com/office/drawing/2010/main" val="0"/>
              </a:ext>
            </a:extLst>
          </a:blip>
          <a:srcRect t="22913" b="22913"/>
          <a:stretch>
            <a:fillRect/>
          </a:stretch>
        </p:blipFill>
        <p:spPr>
          <a:xfrm>
            <a:off x="0" y="-329197"/>
            <a:ext cx="12192000" cy="3717032"/>
          </a:xfrm>
        </p:spPr>
      </p:pic>
      <p:sp>
        <p:nvSpPr>
          <p:cNvPr id="4" name="Rectangle 3"/>
          <p:cNvSpPr/>
          <p:nvPr/>
        </p:nvSpPr>
        <p:spPr>
          <a:xfrm rot="16200000">
            <a:off x="1455012" y="2561908"/>
            <a:ext cx="960000" cy="9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5" name="Rectangle 4"/>
          <p:cNvSpPr/>
          <p:nvPr/>
        </p:nvSpPr>
        <p:spPr>
          <a:xfrm rot="16200000">
            <a:off x="4268795" y="2561909"/>
            <a:ext cx="960000" cy="9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6" name="Rectangle 5"/>
          <p:cNvSpPr/>
          <p:nvPr/>
        </p:nvSpPr>
        <p:spPr>
          <a:xfrm rot="16200000">
            <a:off x="7082575" y="2561908"/>
            <a:ext cx="960000" cy="9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7" name="Rectangle 6"/>
          <p:cNvSpPr/>
          <p:nvPr/>
        </p:nvSpPr>
        <p:spPr>
          <a:xfrm rot="16200000">
            <a:off x="9896357" y="2561909"/>
            <a:ext cx="960000" cy="9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8" name="Rectangle 7"/>
          <p:cNvSpPr/>
          <p:nvPr/>
        </p:nvSpPr>
        <p:spPr>
          <a:xfrm>
            <a:off x="783011" y="4426452"/>
            <a:ext cx="2304000" cy="1002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9" name="Rectangle 8"/>
          <p:cNvSpPr/>
          <p:nvPr/>
        </p:nvSpPr>
        <p:spPr>
          <a:xfrm>
            <a:off x="3652523" y="4426452"/>
            <a:ext cx="2304000" cy="1002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0" name="Rectangle 9"/>
          <p:cNvSpPr/>
          <p:nvPr/>
        </p:nvSpPr>
        <p:spPr>
          <a:xfrm>
            <a:off x="6522035" y="4426452"/>
            <a:ext cx="2304000" cy="100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1" name="Rectangle 10"/>
          <p:cNvSpPr/>
          <p:nvPr/>
        </p:nvSpPr>
        <p:spPr>
          <a:xfrm>
            <a:off x="9391547" y="4426452"/>
            <a:ext cx="2304000" cy="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grpSp>
        <p:nvGrpSpPr>
          <p:cNvPr id="12" name="Group 11"/>
          <p:cNvGrpSpPr/>
          <p:nvPr/>
        </p:nvGrpSpPr>
        <p:grpSpPr>
          <a:xfrm>
            <a:off x="611160" y="3532804"/>
            <a:ext cx="2647705" cy="863521"/>
            <a:chOff x="4320398" y="1100003"/>
            <a:chExt cx="2874451" cy="647641"/>
          </a:xfrm>
        </p:grpSpPr>
        <p:sp>
          <p:nvSpPr>
            <p:cNvPr id="13" name="TextBox 12"/>
            <p:cNvSpPr txBox="1"/>
            <p:nvPr/>
          </p:nvSpPr>
          <p:spPr>
            <a:xfrm>
              <a:off x="4320399" y="1493728"/>
              <a:ext cx="2874450" cy="253916"/>
            </a:xfrm>
            <a:prstGeom prst="rect">
              <a:avLst/>
            </a:prstGeom>
            <a:noFill/>
          </p:spPr>
          <p:txBody>
            <a:bodyPr wrap="square" rtlCol="0">
              <a:sp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en-US" altLang="ko-KR" sz="1600" b="0"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endParaRPr>
            </a:p>
          </p:txBody>
        </p:sp>
        <p:sp>
          <p:nvSpPr>
            <p:cNvPr id="14" name="TextBox 13"/>
            <p:cNvSpPr txBox="1"/>
            <p:nvPr/>
          </p:nvSpPr>
          <p:spPr>
            <a:xfrm>
              <a:off x="4320398" y="1100003"/>
              <a:ext cx="2874450" cy="623248"/>
            </a:xfrm>
            <a:prstGeom prst="rect">
              <a:avLst/>
            </a:prstGeom>
            <a:noFill/>
          </p:spPr>
          <p:txBody>
            <a:bodyPr wrap="square" rtlCol="0">
              <a:sp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r>
                <a:rPr kumimoji="0" lang="tr-TR" altLang="ko-KR" sz="1600" b="1"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rPr>
                <a:t>Hazırlayan </a:t>
              </a:r>
            </a:p>
            <a:p>
              <a:pPr marL="0" marR="0" lvl="0" indent="0" algn="ctr" defTabSz="1219170" rtl="0" eaLnBrk="1" fontAlgn="auto" latinLnBrk="1" hangingPunct="1">
                <a:lnSpc>
                  <a:spcPct val="100000"/>
                </a:lnSpc>
                <a:spcBef>
                  <a:spcPts val="0"/>
                </a:spcBef>
                <a:spcAft>
                  <a:spcPts val="0"/>
                </a:spcAft>
                <a:buClrTx/>
                <a:buSzTx/>
                <a:buFontTx/>
                <a:buNone/>
                <a:tabLst/>
                <a:defRPr/>
              </a:pPr>
              <a:r>
                <a:rPr kumimoji="0" lang="tr-TR" altLang="ko-KR" sz="1600" b="1"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rPr>
                <a:t>Mustafa YILDIRIM</a:t>
              </a:r>
            </a:p>
            <a:p>
              <a:pPr marL="0" marR="0" lvl="0" indent="0" algn="ctr" defTabSz="1219170" rtl="0" eaLnBrk="1" fontAlgn="auto" latinLnBrk="1" hangingPunct="1">
                <a:lnSpc>
                  <a:spcPct val="100000"/>
                </a:lnSpc>
                <a:spcBef>
                  <a:spcPts val="0"/>
                </a:spcBef>
                <a:spcAft>
                  <a:spcPts val="0"/>
                </a:spcAft>
                <a:buClrTx/>
                <a:buSzTx/>
                <a:buFontTx/>
                <a:buNone/>
                <a:tabLst/>
                <a:defRPr/>
              </a:pPr>
              <a:r>
                <a:rPr kumimoji="0" lang="tr-TR" altLang="ko-KR" sz="1600" b="0"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rPr>
                <a:t>DKAB Öğretmeni</a:t>
              </a:r>
              <a:endParaRPr kumimoji="0" lang="ko-KR" altLang="en-US" sz="1600" b="0"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endParaRPr>
            </a:p>
          </p:txBody>
        </p:sp>
      </p:grpSp>
      <p:grpSp>
        <p:nvGrpSpPr>
          <p:cNvPr id="15" name="Group 14"/>
          <p:cNvGrpSpPr/>
          <p:nvPr/>
        </p:nvGrpSpPr>
        <p:grpSpPr>
          <a:xfrm>
            <a:off x="3430197" y="3617202"/>
            <a:ext cx="2647705" cy="669507"/>
            <a:chOff x="4320398" y="1245513"/>
            <a:chExt cx="2874451" cy="502130"/>
          </a:xfrm>
        </p:grpSpPr>
        <p:sp>
          <p:nvSpPr>
            <p:cNvPr id="16" name="TextBox 15"/>
            <p:cNvSpPr txBox="1"/>
            <p:nvPr/>
          </p:nvSpPr>
          <p:spPr>
            <a:xfrm>
              <a:off x="4320399" y="1493728"/>
              <a:ext cx="2874450" cy="253915"/>
            </a:xfrm>
            <a:prstGeom prst="rect">
              <a:avLst/>
            </a:prstGeom>
            <a:noFill/>
          </p:spPr>
          <p:txBody>
            <a:bodyPr wrap="square" rtlCol="0">
              <a:sp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en-US" altLang="ko-KR" sz="1600" b="0"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endParaRPr>
            </a:p>
          </p:txBody>
        </p:sp>
        <p:sp>
          <p:nvSpPr>
            <p:cNvPr id="17" name="TextBox 16"/>
            <p:cNvSpPr txBox="1"/>
            <p:nvPr/>
          </p:nvSpPr>
          <p:spPr>
            <a:xfrm>
              <a:off x="4320398" y="1245513"/>
              <a:ext cx="2874450" cy="253915"/>
            </a:xfrm>
            <a:prstGeom prst="rect">
              <a:avLst/>
            </a:prstGeom>
            <a:noFill/>
          </p:spPr>
          <p:txBody>
            <a:bodyPr wrap="square" rtlCol="0">
              <a:sp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r>
                <a:rPr kumimoji="0" lang="tr-TR" altLang="ko-KR" sz="1600" b="1"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rPr>
                <a:t>Materyal Sitesi</a:t>
              </a:r>
              <a:endParaRPr kumimoji="0" lang="ko-KR" altLang="en-US" sz="1600" b="1"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endParaRPr>
            </a:p>
          </p:txBody>
        </p:sp>
      </p:grpSp>
      <p:grpSp>
        <p:nvGrpSpPr>
          <p:cNvPr id="21" name="Group 20"/>
          <p:cNvGrpSpPr/>
          <p:nvPr/>
        </p:nvGrpSpPr>
        <p:grpSpPr>
          <a:xfrm>
            <a:off x="9079027" y="3787642"/>
            <a:ext cx="3059680" cy="601059"/>
            <a:chOff x="4320399" y="1192592"/>
            <a:chExt cx="3321707" cy="689509"/>
          </a:xfrm>
        </p:grpSpPr>
        <p:sp>
          <p:nvSpPr>
            <p:cNvPr id="22" name="TextBox 21"/>
            <p:cNvSpPr txBox="1"/>
            <p:nvPr/>
          </p:nvSpPr>
          <p:spPr>
            <a:xfrm>
              <a:off x="4320399" y="1493727"/>
              <a:ext cx="2874450" cy="388374"/>
            </a:xfrm>
            <a:prstGeom prst="rect">
              <a:avLst/>
            </a:prstGeom>
            <a:noFill/>
          </p:spPr>
          <p:txBody>
            <a:bodyPr wrap="square" rtlCol="0">
              <a:sp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en-US" altLang="ko-KR" sz="1600" b="0"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endParaRPr>
            </a:p>
          </p:txBody>
        </p:sp>
        <p:sp>
          <p:nvSpPr>
            <p:cNvPr id="23" name="TextBox 22"/>
            <p:cNvSpPr txBox="1"/>
            <p:nvPr/>
          </p:nvSpPr>
          <p:spPr>
            <a:xfrm>
              <a:off x="4320399" y="1192592"/>
              <a:ext cx="3321707" cy="388374"/>
            </a:xfrm>
            <a:prstGeom prst="rect">
              <a:avLst/>
            </a:prstGeom>
            <a:noFill/>
          </p:spPr>
          <p:txBody>
            <a:bodyPr wrap="square" rtlCol="0">
              <a:sp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r>
                <a:rPr kumimoji="0" lang="en-US" altLang="ko-KR" sz="1600" b="0"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ddm@dindersimateryal.com</a:t>
              </a:r>
              <a:endParaRPr kumimoji="0" lang="ko-KR" altLang="en-US" sz="1600" b="0"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p:txBody>
        </p:sp>
      </p:grpSp>
      <p:sp>
        <p:nvSpPr>
          <p:cNvPr id="24" name="Trapezoid 13"/>
          <p:cNvSpPr/>
          <p:nvPr/>
        </p:nvSpPr>
        <p:spPr>
          <a:xfrm>
            <a:off x="1690590" y="2835234"/>
            <a:ext cx="488845" cy="413348"/>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25" name="Rounded Rectangle 7"/>
          <p:cNvSpPr/>
          <p:nvPr/>
        </p:nvSpPr>
        <p:spPr>
          <a:xfrm>
            <a:off x="7409921" y="2777728"/>
            <a:ext cx="305307" cy="528357"/>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27" name="Rounded Rectangle 25"/>
          <p:cNvSpPr/>
          <p:nvPr/>
        </p:nvSpPr>
        <p:spPr>
          <a:xfrm>
            <a:off x="10188476" y="2777730"/>
            <a:ext cx="375763" cy="5283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pic>
        <p:nvPicPr>
          <p:cNvPr id="28" name="Resim 27">
            <a:hlinkClick r:id="rId5"/>
          </p:cNvPr>
          <p:cNvPicPr>
            <a:picLocks noChangeAspect="1"/>
          </p:cNvPicPr>
          <p:nvPr/>
        </p:nvPicPr>
        <p:blipFill rotWithShape="1">
          <a:blip r:embed="rId6"/>
          <a:srcRect t="4227" r="2750" b="4227"/>
          <a:stretch/>
        </p:blipFill>
        <p:spPr>
          <a:xfrm rot="10800000" flipV="1">
            <a:off x="4337970" y="2657201"/>
            <a:ext cx="821644" cy="773455"/>
          </a:xfrm>
          <a:prstGeom prst="rect">
            <a:avLst/>
          </a:prstGeom>
        </p:spPr>
      </p:pic>
      <p:sp>
        <p:nvSpPr>
          <p:cNvPr id="29" name="Dikdörtgen 28">
            <a:hlinkClick r:id="rId5"/>
          </p:cNvPr>
          <p:cNvSpPr/>
          <p:nvPr/>
        </p:nvSpPr>
        <p:spPr>
          <a:xfrm>
            <a:off x="3493170" y="3911385"/>
            <a:ext cx="2622706" cy="338554"/>
          </a:xfrm>
          <a:prstGeom prst="rect">
            <a:avLst/>
          </a:prstGeom>
        </p:spPr>
        <p:txBody>
          <a:bodyPr wrap="none">
            <a:spAutoFit/>
          </a:bodyPr>
          <a:lstStyle/>
          <a:p>
            <a:pPr marL="0" marR="0" lvl="0" indent="0" algn="l" defTabSz="1219170" rtl="0" eaLnBrk="1" fontAlgn="auto" latinLnBrk="1"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Arial"/>
                <a:cs typeface="+mn-cs"/>
              </a:rPr>
              <a:t>www.dindersimateryal.com</a:t>
            </a:r>
            <a:endParaRPr kumimoji="0" lang="tr-TR" sz="2400" b="0" i="0" u="none" strike="noStrike" kern="1200" cap="none" spc="0" normalizeH="0" baseline="0" noProof="0" dirty="0">
              <a:ln>
                <a:noFill/>
              </a:ln>
              <a:solidFill>
                <a:prstClr val="black"/>
              </a:solidFill>
              <a:effectLst/>
              <a:uLnTx/>
              <a:uFillTx/>
              <a:latin typeface="Arial"/>
              <a:cs typeface="+mn-cs"/>
            </a:endParaRPr>
          </a:p>
        </p:txBody>
      </p:sp>
      <p:pic>
        <p:nvPicPr>
          <p:cNvPr id="30" name="Resim 29">
            <a:hlinkClick r:id="rId7"/>
          </p:cNvPr>
          <p:cNvPicPr>
            <a:picLocks noChangeAspect="1"/>
          </p:cNvPicPr>
          <p:nvPr/>
        </p:nvPicPr>
        <p:blipFill>
          <a:blip r:embed="rId8"/>
          <a:stretch>
            <a:fillRect/>
          </a:stretch>
        </p:blipFill>
        <p:spPr>
          <a:xfrm>
            <a:off x="7121662" y="2601842"/>
            <a:ext cx="881827" cy="884540"/>
          </a:xfrm>
          <a:prstGeom prst="rect">
            <a:avLst/>
          </a:prstGeom>
        </p:spPr>
      </p:pic>
      <p:sp>
        <p:nvSpPr>
          <p:cNvPr id="31" name="Metin kutusu 30">
            <a:hlinkClick r:id="rId7"/>
          </p:cNvPr>
          <p:cNvSpPr txBox="1"/>
          <p:nvPr/>
        </p:nvSpPr>
        <p:spPr>
          <a:xfrm>
            <a:off x="6552575" y="3763489"/>
            <a:ext cx="2065359" cy="369332"/>
          </a:xfrm>
          <a:prstGeom prst="rect">
            <a:avLst/>
          </a:prstGeom>
          <a:noFill/>
        </p:spPr>
        <p:txBody>
          <a:bodyPr wrap="square" rtlCol="0">
            <a:spAutoFit/>
          </a:bodyPr>
          <a:lstStyle/>
          <a:p>
            <a:pPr marL="0" marR="0" lvl="0" indent="0" algn="l" defTabSz="1219170" rtl="0" eaLnBrk="1" fontAlgn="auto" latinLnBrk="1"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Arial"/>
                <a:cs typeface="+mn-cs"/>
              </a:rPr>
              <a:t>Din dersi Materyal</a:t>
            </a:r>
          </a:p>
        </p:txBody>
      </p:sp>
      <p:pic>
        <p:nvPicPr>
          <p:cNvPr id="33" name="Resim 3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71119" y="2593639"/>
            <a:ext cx="801148" cy="801148"/>
          </a:xfrm>
          <a:prstGeom prst="rect">
            <a:avLst/>
          </a:prstGeom>
        </p:spPr>
      </p:pic>
      <p:sp>
        <p:nvSpPr>
          <p:cNvPr id="34" name="Dikdörtgen 33"/>
          <p:cNvSpPr/>
          <p:nvPr/>
        </p:nvSpPr>
        <p:spPr>
          <a:xfrm>
            <a:off x="0" y="4706495"/>
            <a:ext cx="12222797" cy="921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342900" marR="0" lvl="0" indent="-342900" algn="l" defTabSz="121917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smtClean="0">
                <a:ln>
                  <a:noFill/>
                </a:ln>
                <a:solidFill>
                  <a:prstClr val="black"/>
                </a:solidFill>
                <a:effectLst/>
                <a:uLnTx/>
                <a:uFillTx/>
                <a:latin typeface="Arial"/>
                <a:cs typeface="+mn-cs"/>
              </a:rPr>
              <a:t>Derslerinizde kullanmak için </a:t>
            </a:r>
            <a:r>
              <a:rPr kumimoji="0" lang="tr-TR" sz="2000" b="0" i="0" u="none" strike="noStrike" kern="1200" cap="none" spc="0" normalizeH="0" baseline="0" noProof="0" dirty="0">
                <a:ln>
                  <a:noFill/>
                </a:ln>
                <a:solidFill>
                  <a:prstClr val="black"/>
                </a:solidFill>
                <a:effectLst/>
                <a:uLnTx/>
                <a:uFillTx/>
                <a:latin typeface="Arial"/>
                <a:cs typeface="+mn-cs"/>
              </a:rPr>
              <a:t>sunular üzerinde değişiklik </a:t>
            </a:r>
            <a:r>
              <a:rPr kumimoji="0" lang="tr-TR" sz="2000" b="0" i="0" u="none" strike="noStrike" kern="1200" cap="none" spc="0" normalizeH="0" baseline="0" noProof="0" dirty="0" smtClean="0">
                <a:ln>
                  <a:noFill/>
                </a:ln>
                <a:solidFill>
                  <a:prstClr val="black"/>
                </a:solidFill>
                <a:effectLst/>
                <a:uLnTx/>
                <a:uFillTx/>
                <a:latin typeface="Arial"/>
                <a:cs typeface="+mn-cs"/>
              </a:rPr>
              <a:t>yapabilirsiniz</a:t>
            </a:r>
          </a:p>
          <a:p>
            <a:pPr marL="342900" marR="0" lvl="0" indent="-342900" algn="l" defTabSz="121917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smtClean="0">
                <a:ln>
                  <a:noFill/>
                </a:ln>
                <a:solidFill>
                  <a:prstClr val="black"/>
                </a:solidFill>
                <a:effectLst/>
                <a:uLnTx/>
                <a:uFillTx/>
                <a:latin typeface="Arial"/>
                <a:cs typeface="+mn-cs"/>
              </a:rPr>
              <a:t>Sunuları</a:t>
            </a:r>
            <a:r>
              <a:rPr kumimoji="0" lang="tr-TR" sz="2000" b="0" i="0" u="none" strike="noStrike" kern="1200" cap="none" spc="0" normalizeH="0" baseline="0" noProof="0" dirty="0">
                <a:ln>
                  <a:noFill/>
                </a:ln>
                <a:solidFill>
                  <a:prstClr val="black"/>
                </a:solidFill>
                <a:effectLst/>
                <a:uLnTx/>
                <a:uFillTx/>
                <a:latin typeface="Arial"/>
                <a:cs typeface="+mn-cs"/>
              </a:rPr>
              <a:t>, kişisel web siteleri dışında diğer sosyal medya </a:t>
            </a:r>
            <a:r>
              <a:rPr kumimoji="0" lang="tr-TR" sz="2000" b="0" i="0" u="none" strike="noStrike" kern="1200" cap="none" spc="0" normalizeH="0" baseline="0" noProof="0" dirty="0" smtClean="0">
                <a:ln>
                  <a:noFill/>
                </a:ln>
                <a:solidFill>
                  <a:prstClr val="black"/>
                </a:solidFill>
                <a:effectLst/>
                <a:uLnTx/>
                <a:uFillTx/>
                <a:latin typeface="Arial"/>
                <a:cs typeface="+mn-cs"/>
              </a:rPr>
              <a:t>sitelerinde kaynak göstererek </a:t>
            </a:r>
            <a:r>
              <a:rPr kumimoji="0" lang="tr-TR" sz="2000" b="0" i="0" u="none" strike="noStrike" kern="1200" cap="none" spc="0" normalizeH="0" baseline="0" noProof="0" dirty="0">
                <a:ln>
                  <a:noFill/>
                </a:ln>
                <a:solidFill>
                  <a:prstClr val="black"/>
                </a:solidFill>
                <a:effectLst/>
                <a:uLnTx/>
                <a:uFillTx/>
                <a:latin typeface="Arial"/>
                <a:cs typeface="+mn-cs"/>
              </a:rPr>
              <a:t>paylaşabilirsiniz.</a:t>
            </a:r>
          </a:p>
          <a:p>
            <a:pPr marL="342900" marR="0" lvl="0" indent="-342900" algn="l" defTabSz="121917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a:ln>
                  <a:noFill/>
                </a:ln>
                <a:solidFill>
                  <a:prstClr val="black"/>
                </a:solidFill>
                <a:effectLst/>
                <a:uLnTx/>
                <a:uFillTx/>
                <a:latin typeface="Arial"/>
                <a:cs typeface="+mn-cs"/>
              </a:rPr>
              <a:t>Eba, zoom, whatsapp vb. uygulamalar ile sunuları öğrencilerinize gönderebilirsiniz.  </a:t>
            </a:r>
          </a:p>
        </p:txBody>
      </p:sp>
      <p:sp>
        <p:nvSpPr>
          <p:cNvPr id="35" name="Dikdörtgen 34">
            <a:hlinkClick r:id="rId10"/>
          </p:cNvPr>
          <p:cNvSpPr/>
          <p:nvPr/>
        </p:nvSpPr>
        <p:spPr>
          <a:xfrm>
            <a:off x="7122912" y="5961754"/>
            <a:ext cx="5015795" cy="565295"/>
          </a:xfrm>
          <a:prstGeom prst="rect">
            <a:avLst/>
          </a:prstGeom>
          <a:solidFill>
            <a:srgbClr val="9AD3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Arial"/>
                <a:cs typeface="+mn-cs"/>
              </a:rPr>
              <a:t>Görüş ve önerileriniz için tıklayınız</a:t>
            </a:r>
          </a:p>
        </p:txBody>
      </p:sp>
      <p:sp>
        <p:nvSpPr>
          <p:cNvPr id="36" name="Yuvarlatılmış Dikdörtgen 35"/>
          <p:cNvSpPr/>
          <p:nvPr/>
        </p:nvSpPr>
        <p:spPr>
          <a:xfrm>
            <a:off x="1103445" y="1028734"/>
            <a:ext cx="587144" cy="480053"/>
          </a:xfrm>
          <a:prstGeom prst="roundRect">
            <a:avLst/>
          </a:prstGeom>
          <a:solidFill>
            <a:srgbClr val="F1F5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tr-TR" sz="2400" b="0" i="0" u="none" strike="noStrike" kern="1200" cap="none" spc="0" normalizeH="0" baseline="0" noProof="0">
              <a:ln>
                <a:noFill/>
              </a:ln>
              <a:solidFill>
                <a:prstClr val="white"/>
              </a:solidFill>
              <a:effectLst/>
              <a:uLnTx/>
              <a:uFillTx/>
              <a:latin typeface="Arial"/>
              <a:cs typeface="+mn-cs"/>
            </a:endParaRPr>
          </a:p>
        </p:txBody>
      </p:sp>
      <p:sp>
        <p:nvSpPr>
          <p:cNvPr id="32" name="Komut Düğmesi: Özel 31">
            <a:hlinkClick r:id="" action="ppaction://hlinkshowjump?jump=endshow" highlightClick="1"/>
          </p:cNvPr>
          <p:cNvSpPr/>
          <p:nvPr/>
        </p:nvSpPr>
        <p:spPr>
          <a:xfrm>
            <a:off x="508033" y="5994837"/>
            <a:ext cx="888984" cy="499128"/>
          </a:xfrm>
          <a:prstGeom prst="actionButtonBlank">
            <a:avLst/>
          </a:prstGeom>
          <a:solidFill>
            <a:srgbClr val="9A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smtClean="0">
                <a:ln>
                  <a:noFill/>
                </a:ln>
                <a:solidFill>
                  <a:prstClr val="black"/>
                </a:solidFill>
                <a:effectLst/>
                <a:uLnTx/>
                <a:uFillTx/>
                <a:latin typeface="Arial"/>
                <a:cs typeface="+mn-cs"/>
              </a:rPr>
              <a:t>Bitir</a:t>
            </a:r>
            <a:endParaRPr kumimoji="0" lang="tr-TR" sz="2800" b="0" i="0" u="none" strike="noStrike" kern="1200" cap="none" spc="0" normalizeH="0" baseline="0" noProof="0" dirty="0">
              <a:ln>
                <a:noFill/>
              </a:ln>
              <a:solidFill>
                <a:prstClr val="black"/>
              </a:solidFill>
              <a:effectLst/>
              <a:uLnTx/>
              <a:uFillTx/>
              <a:latin typeface="Arial"/>
              <a:cs typeface="+mn-cs"/>
            </a:endParaRPr>
          </a:p>
        </p:txBody>
      </p:sp>
    </p:spTree>
    <p:custDataLst>
      <p:tags r:id="rId1"/>
    </p:custDataLst>
    <p:extLst>
      <p:ext uri="{BB962C8B-B14F-4D97-AF65-F5344CB8AC3E}">
        <p14:creationId xmlns:p14="http://schemas.microsoft.com/office/powerpoint/2010/main" val="4229599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p:cNvGrpSpPr/>
          <p:nvPr/>
        </p:nvGrpSpPr>
        <p:grpSpPr>
          <a:xfrm>
            <a:off x="179967" y="391059"/>
            <a:ext cx="6220833" cy="778171"/>
            <a:chOff x="4811927" y="1530312"/>
            <a:chExt cx="6220833" cy="778171"/>
          </a:xfrm>
        </p:grpSpPr>
        <p:sp>
          <p:nvSpPr>
            <p:cNvPr id="3" name="Google Shape;2538;p42"/>
            <p:cNvSpPr/>
            <p:nvPr/>
          </p:nvSpPr>
          <p:spPr>
            <a:xfrm>
              <a:off x="5023489" y="1564481"/>
              <a:ext cx="6009271" cy="709832"/>
            </a:xfrm>
            <a:custGeom>
              <a:avLst/>
              <a:gdLst/>
              <a:ahLst/>
              <a:cxnLst/>
              <a:rect l="l" t="t" r="r" b="b"/>
              <a:pathLst>
                <a:path w="102014" h="26469" extrusionOk="0">
                  <a:moveTo>
                    <a:pt x="3311" y="1"/>
                  </a:moveTo>
                  <a:cubicBezTo>
                    <a:pt x="1477" y="1"/>
                    <a:pt x="1" y="1489"/>
                    <a:pt x="1" y="3311"/>
                  </a:cubicBezTo>
                  <a:lnTo>
                    <a:pt x="1" y="23159"/>
                  </a:lnTo>
                  <a:cubicBezTo>
                    <a:pt x="1" y="24980"/>
                    <a:pt x="1477" y="26469"/>
                    <a:pt x="3311" y="26469"/>
                  </a:cubicBezTo>
                  <a:lnTo>
                    <a:pt x="91000" y="26469"/>
                  </a:lnTo>
                  <a:cubicBezTo>
                    <a:pt x="92036" y="26469"/>
                    <a:pt x="93012" y="25980"/>
                    <a:pt x="93643" y="25147"/>
                  </a:cubicBezTo>
                  <a:lnTo>
                    <a:pt x="101132" y="15229"/>
                  </a:lnTo>
                  <a:cubicBezTo>
                    <a:pt x="102013" y="14050"/>
                    <a:pt x="102013" y="12419"/>
                    <a:pt x="101132" y="11240"/>
                  </a:cubicBezTo>
                  <a:lnTo>
                    <a:pt x="93643" y="1323"/>
                  </a:lnTo>
                  <a:cubicBezTo>
                    <a:pt x="93012" y="489"/>
                    <a:pt x="92036" y="1"/>
                    <a:pt x="91000" y="1"/>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2539;p42"/>
            <p:cNvSpPr/>
            <p:nvPr/>
          </p:nvSpPr>
          <p:spPr>
            <a:xfrm>
              <a:off x="4811927" y="1530312"/>
              <a:ext cx="809384" cy="778171"/>
            </a:xfrm>
            <a:custGeom>
              <a:avLst/>
              <a:gdLst/>
              <a:ahLst/>
              <a:cxnLst/>
              <a:rect l="l" t="t" r="r" b="b"/>
              <a:pathLst>
                <a:path w="13967" h="13967" extrusionOk="0">
                  <a:moveTo>
                    <a:pt x="6989" y="0"/>
                  </a:moveTo>
                  <a:cubicBezTo>
                    <a:pt x="3132" y="0"/>
                    <a:pt x="0" y="3120"/>
                    <a:pt x="0" y="6977"/>
                  </a:cubicBezTo>
                  <a:cubicBezTo>
                    <a:pt x="0" y="10835"/>
                    <a:pt x="3132" y="13966"/>
                    <a:pt x="6989" y="13966"/>
                  </a:cubicBezTo>
                  <a:cubicBezTo>
                    <a:pt x="10847" y="13966"/>
                    <a:pt x="13966" y="10835"/>
                    <a:pt x="13966" y="6977"/>
                  </a:cubicBezTo>
                  <a:cubicBezTo>
                    <a:pt x="13966" y="3120"/>
                    <a:pt x="10847" y="0"/>
                    <a:pt x="6989" y="0"/>
                  </a:cubicBezTo>
                  <a:close/>
                </a:path>
              </a:pathLst>
            </a:custGeom>
            <a:solidFill>
              <a:srgbClr val="FFFFFF"/>
            </a:solidFill>
            <a:ln>
              <a:solidFill>
                <a:srgbClr val="61D8C4"/>
              </a:solid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tr-TR" sz="4800" i="0" u="none" strike="noStrike" kern="0" cap="none" spc="0" normalizeH="0" baseline="0" noProof="0" dirty="0" smtClean="0">
                  <a:ln>
                    <a:noFill/>
                  </a:ln>
                  <a:effectLst/>
                  <a:uLnTx/>
                  <a:uFillTx/>
                  <a:latin typeface="+mj-lt"/>
                  <a:ea typeface="Patrick Hand SC"/>
                  <a:cs typeface="Patrick Hand SC"/>
                  <a:sym typeface="Patrick Hand SC"/>
                </a:rPr>
                <a:t>1</a:t>
              </a:r>
              <a:endParaRPr kumimoji="0" sz="4800" i="0" u="none" strike="noStrike" kern="0" cap="none" spc="0" normalizeH="0" baseline="0" noProof="0" dirty="0">
                <a:ln>
                  <a:noFill/>
                </a:ln>
                <a:effectLst/>
                <a:uLnTx/>
                <a:uFillTx/>
                <a:latin typeface="+mj-lt"/>
                <a:ea typeface="Patrick Hand SC"/>
                <a:cs typeface="Patrick Hand SC"/>
                <a:sym typeface="Patrick Hand SC"/>
              </a:endParaRPr>
            </a:p>
          </p:txBody>
        </p:sp>
      </p:grpSp>
      <p:sp>
        <p:nvSpPr>
          <p:cNvPr id="5" name="Dikdörtgen 4"/>
          <p:cNvSpPr/>
          <p:nvPr/>
        </p:nvSpPr>
        <p:spPr>
          <a:xfrm>
            <a:off x="1213957" y="501133"/>
            <a:ext cx="4205638" cy="584775"/>
          </a:xfrm>
          <a:prstGeom prst="rect">
            <a:avLst/>
          </a:prstGeom>
        </p:spPr>
        <p:txBody>
          <a:bodyPr wrap="none">
            <a:spAutoFit/>
          </a:bodyPr>
          <a:lstStyle/>
          <a:p>
            <a:r>
              <a:rPr lang="tr-TR" sz="3200" dirty="0" smtClean="0"/>
              <a:t>Ayetlerin Diliyle Sahabe</a:t>
            </a:r>
            <a:endParaRPr lang="tr-TR" sz="3200" dirty="0"/>
          </a:p>
        </p:txBody>
      </p:sp>
      <p:grpSp>
        <p:nvGrpSpPr>
          <p:cNvPr id="7" name="Grup 6"/>
          <p:cNvGrpSpPr/>
          <p:nvPr/>
        </p:nvGrpSpPr>
        <p:grpSpPr>
          <a:xfrm>
            <a:off x="5906124" y="434714"/>
            <a:ext cx="5711252" cy="6108492"/>
            <a:chOff x="6652080" y="860268"/>
            <a:chExt cx="5373665" cy="5873041"/>
          </a:xfrm>
        </p:grpSpPr>
        <p:pic>
          <p:nvPicPr>
            <p:cNvPr id="8" name="Resim 7"/>
            <p:cNvPicPr>
              <a:picLocks noChangeAspect="1"/>
            </p:cNvPicPr>
            <p:nvPr/>
          </p:nvPicPr>
          <p:blipFill>
            <a:blip r:embed="rId3">
              <a:extLst>
                <a:ext uri="{BEBA8EAE-BF5A-486C-A8C5-ECC9F3942E4B}">
                  <a14:imgProps xmlns:a14="http://schemas.microsoft.com/office/drawing/2010/main">
                    <a14:imgLayer r:embed="rId4">
                      <a14:imgEffect>
                        <a14:backgroundRemoval t="4217" b="99157" l="233" r="100000">
                          <a14:backgroundMark x1="11047" y1="68193" x2="7442" y2="69398"/>
                        </a14:backgroundRemoval>
                      </a14:imgEffect>
                    </a14:imgLayer>
                  </a14:imgProps>
                </a:ext>
              </a:extLst>
            </a:blip>
            <a:stretch>
              <a:fillRect/>
            </a:stretch>
          </p:blipFill>
          <p:spPr>
            <a:xfrm>
              <a:off x="6652080" y="1165881"/>
              <a:ext cx="5373665" cy="5567428"/>
            </a:xfrm>
            <a:prstGeom prst="rect">
              <a:avLst/>
            </a:prstGeom>
          </p:spPr>
        </p:pic>
        <p:pic>
          <p:nvPicPr>
            <p:cNvPr id="9" name="Resim 8"/>
            <p:cNvPicPr>
              <a:picLocks noChangeAspect="1"/>
            </p:cNvPicPr>
            <p:nvPr/>
          </p:nvPicPr>
          <p:blipFill rotWithShape="1">
            <a:blip r:embed="rId5"/>
            <a:srcRect l="68239" t="9288" r="12480" b="66824"/>
            <a:stretch/>
          </p:blipFill>
          <p:spPr>
            <a:xfrm>
              <a:off x="10335492" y="860268"/>
              <a:ext cx="1579418" cy="1888551"/>
            </a:xfrm>
            <a:prstGeom prst="rect">
              <a:avLst/>
            </a:prstGeom>
          </p:spPr>
        </p:pic>
      </p:grpSp>
      <p:sp>
        <p:nvSpPr>
          <p:cNvPr id="10" name="Google Shape;631;p44"/>
          <p:cNvSpPr/>
          <p:nvPr/>
        </p:nvSpPr>
        <p:spPr>
          <a:xfrm>
            <a:off x="2220729" y="1754981"/>
            <a:ext cx="2985789" cy="3209328"/>
          </a:xfrm>
          <a:prstGeom prst="roundRect">
            <a:avLst>
              <a:gd name="adj" fmla="val 0"/>
            </a:avLst>
          </a:prstGeom>
          <a:solidFill>
            <a:srgbClr val="0C4075"/>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latin typeface="Arial"/>
              <a:ea typeface="맑은 고딕"/>
              <a:cs typeface="Arial"/>
              <a:sym typeface="Arial"/>
            </a:endParaRPr>
          </a:p>
        </p:txBody>
      </p:sp>
      <p:sp>
        <p:nvSpPr>
          <p:cNvPr id="11" name="Google Shape;635;p44"/>
          <p:cNvSpPr/>
          <p:nvPr/>
        </p:nvSpPr>
        <p:spPr>
          <a:xfrm>
            <a:off x="2144529" y="1678781"/>
            <a:ext cx="2985789" cy="3209328"/>
          </a:xfrm>
          <a:prstGeom prst="roundRect">
            <a:avLst>
              <a:gd name="adj" fmla="val 0"/>
            </a:avLst>
          </a:prstGeom>
          <a:solidFill>
            <a:srgbClr val="FFFFFF"/>
          </a:solidFill>
          <a:ln>
            <a:noFill/>
          </a:ln>
        </p:spPr>
        <p:txBody>
          <a:bodyPr spcFirstLastPara="1" wrap="square" lIns="91425" tIns="91425" rIns="91425" bIns="91425" anchor="ctr" anchorCtr="0">
            <a:noAutofit/>
          </a:bodyPr>
          <a:lstStyle/>
          <a:p>
            <a:pPr marL="914400" lvl="1" indent="-457200">
              <a:lnSpc>
                <a:spcPct val="150000"/>
              </a:lnSpc>
              <a:buClr>
                <a:srgbClr val="000000"/>
              </a:buClr>
              <a:buFont typeface="Wingdings" panose="05000000000000000000" pitchFamily="2" charset="2"/>
              <a:buChar char="Ø"/>
            </a:pPr>
            <a:r>
              <a:rPr lang="tr-TR" sz="3600" kern="0" dirty="0" smtClean="0">
                <a:solidFill>
                  <a:srgbClr val="000000"/>
                </a:solidFill>
                <a:latin typeface="Arial"/>
                <a:ea typeface="맑은 고딕"/>
                <a:cs typeface="Arial"/>
                <a:sym typeface="Arial"/>
              </a:rPr>
              <a:t>Sahabe</a:t>
            </a:r>
            <a:endParaRPr lang="tr-TR" sz="3600" kern="0" dirty="0" smtClean="0">
              <a:solidFill>
                <a:srgbClr val="000000"/>
              </a:solidFill>
              <a:latin typeface="Arial"/>
              <a:ea typeface="맑은 고딕"/>
              <a:cs typeface="Arial"/>
              <a:sym typeface="Arial"/>
            </a:endParaRPr>
          </a:p>
          <a:p>
            <a:pPr marL="914400" lvl="1" indent="-457200">
              <a:lnSpc>
                <a:spcPct val="150000"/>
              </a:lnSpc>
              <a:buClr>
                <a:srgbClr val="000000"/>
              </a:buClr>
              <a:buFont typeface="Wingdings" panose="05000000000000000000" pitchFamily="2" charset="2"/>
              <a:buChar char="Ø"/>
            </a:pPr>
            <a:r>
              <a:rPr lang="tr-TR" sz="3600" kern="0" dirty="0" smtClean="0">
                <a:solidFill>
                  <a:srgbClr val="000000"/>
                </a:solidFill>
                <a:latin typeface="Arial"/>
                <a:ea typeface="맑은 고딕"/>
                <a:cs typeface="Arial"/>
                <a:sym typeface="Arial"/>
              </a:rPr>
              <a:t>Sahabi</a:t>
            </a:r>
            <a:endParaRPr lang="tr-TR" sz="3600" kern="0" dirty="0" smtClean="0">
              <a:solidFill>
                <a:srgbClr val="000000"/>
              </a:solidFill>
              <a:latin typeface="Arial"/>
              <a:ea typeface="맑은 고딕"/>
              <a:cs typeface="Arial"/>
              <a:sym typeface="Arial"/>
            </a:endParaRPr>
          </a:p>
          <a:p>
            <a:pPr marL="914400" lvl="1" indent="-457200">
              <a:lnSpc>
                <a:spcPct val="150000"/>
              </a:lnSpc>
              <a:buClr>
                <a:srgbClr val="000000"/>
              </a:buClr>
              <a:buFont typeface="Wingdings" panose="05000000000000000000" pitchFamily="2" charset="2"/>
              <a:buChar char="Ø"/>
            </a:pPr>
            <a:r>
              <a:rPr lang="tr-TR" sz="3600" kern="0" dirty="0" err="1" smtClean="0">
                <a:solidFill>
                  <a:srgbClr val="000000"/>
                </a:solidFill>
                <a:latin typeface="Arial"/>
                <a:ea typeface="맑은 고딕"/>
                <a:cs typeface="Arial"/>
                <a:sym typeface="Arial"/>
              </a:rPr>
              <a:t>Ashab</a:t>
            </a:r>
            <a:endParaRPr sz="3600" kern="0" dirty="0">
              <a:solidFill>
                <a:srgbClr val="000000"/>
              </a:solidFill>
              <a:latin typeface="Arial"/>
              <a:ea typeface="맑은 고딕"/>
              <a:cs typeface="Arial"/>
              <a:sym typeface="Arial"/>
            </a:endParaRPr>
          </a:p>
        </p:txBody>
      </p:sp>
      <p:sp>
        <p:nvSpPr>
          <p:cNvPr id="12" name="Yuvarlatılmış Dikdörtgen 11"/>
          <p:cNvSpPr/>
          <p:nvPr/>
        </p:nvSpPr>
        <p:spPr>
          <a:xfrm>
            <a:off x="432347" y="5315985"/>
            <a:ext cx="6792911" cy="1264698"/>
          </a:xfrm>
          <a:prstGeom prst="roundRect">
            <a:avLst>
              <a:gd name="adj" fmla="val 417"/>
            </a:avLst>
          </a:prstGeom>
          <a:solidFill>
            <a:srgbClr val="ED7D31">
              <a:lumMod val="60000"/>
              <a:lumOff val="40000"/>
            </a:srgbClr>
          </a:solidFill>
          <a:ln w="12700" cap="flat" cmpd="sng" algn="ctr">
            <a:noFill/>
            <a:prstDash val="solid"/>
            <a:miter lim="800000"/>
          </a:ln>
          <a:effectLst/>
        </p:spPr>
        <p:txBody>
          <a:bodyPr lIns="0" tIns="0" rIns="0" bIns="0" rtlCol="0" anchor="ctr"/>
          <a:lstStyle/>
          <a:p>
            <a:pPr marL="457200" marR="0" lvl="0" indent="-45720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2800" b="0" i="0" u="none" strike="noStrike" kern="0" cap="none" spc="0" normalizeH="0" baseline="0" noProof="0" dirty="0" smtClean="0">
                <a:ln>
                  <a:noFill/>
                </a:ln>
                <a:solidFill>
                  <a:prstClr val="black"/>
                </a:solidFill>
                <a:effectLst/>
                <a:uLnTx/>
                <a:uFillTx/>
                <a:latin typeface="Arial"/>
                <a:ea typeface="맑은 고딕"/>
                <a:cs typeface="+mn-cs"/>
              </a:rPr>
              <a:t>Bu kelimeleri daha önce duydunuz mu? </a:t>
            </a:r>
          </a:p>
          <a:p>
            <a:pPr marL="457200" marR="0" lvl="0" indent="-45720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2800" b="0" i="0" u="none" strike="noStrike" kern="0" cap="none" spc="0" normalizeH="0" baseline="0" noProof="0" dirty="0" smtClean="0">
                <a:ln>
                  <a:noFill/>
                </a:ln>
                <a:solidFill>
                  <a:prstClr val="black"/>
                </a:solidFill>
                <a:effectLst/>
                <a:uLnTx/>
                <a:uFillTx/>
                <a:latin typeface="Arial"/>
                <a:ea typeface="맑은 고딕"/>
                <a:cs typeface="+mn-cs"/>
              </a:rPr>
              <a:t>Sizlere neleri hatırlatmaktadır?</a:t>
            </a:r>
          </a:p>
        </p:txBody>
      </p:sp>
    </p:spTree>
    <p:extLst>
      <p:ext uri="{BB962C8B-B14F-4D97-AF65-F5344CB8AC3E}">
        <p14:creationId xmlns:p14="http://schemas.microsoft.com/office/powerpoint/2010/main" val="382751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8">
            <a:extLst>
              <a:ext uri="{FF2B5EF4-FFF2-40B4-BE49-F238E27FC236}">
                <a16:creationId xmlns:a16="http://schemas.microsoft.com/office/drawing/2014/main" id="{B0812D6B-BF97-4848-A313-604C17019E6A}"/>
              </a:ext>
            </a:extLst>
          </p:cNvPr>
          <p:cNvSpPr/>
          <p:nvPr/>
        </p:nvSpPr>
        <p:spPr>
          <a:xfrm>
            <a:off x="209550" y="745320"/>
            <a:ext cx="5026830" cy="571263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nvGrpSpPr>
          <p:cNvPr id="5" name="Group 48">
            <a:extLst>
              <a:ext uri="{FF2B5EF4-FFF2-40B4-BE49-F238E27FC236}">
                <a16:creationId xmlns:a16="http://schemas.microsoft.com/office/drawing/2014/main" id="{E075F8DB-8BAD-44EE-9FDD-EADF057445A6}"/>
              </a:ext>
            </a:extLst>
          </p:cNvPr>
          <p:cNvGrpSpPr/>
          <p:nvPr/>
        </p:nvGrpSpPr>
        <p:grpSpPr>
          <a:xfrm rot="788455">
            <a:off x="568597" y="2070914"/>
            <a:ext cx="1995322" cy="649255"/>
            <a:chOff x="4205677" y="4107137"/>
            <a:chExt cx="1454725" cy="544716"/>
          </a:xfrm>
        </p:grpSpPr>
        <p:sp>
          <p:nvSpPr>
            <p:cNvPr id="6" name="Freeform: Shape 49">
              <a:extLst>
                <a:ext uri="{FF2B5EF4-FFF2-40B4-BE49-F238E27FC236}">
                  <a16:creationId xmlns:a16="http://schemas.microsoft.com/office/drawing/2014/main" id="{2AC59A70-4F5B-41CE-8FA3-2CA95D2F18D8}"/>
                </a:ext>
              </a:extLst>
            </p:cNvPr>
            <p:cNvSpPr/>
            <p:nvPr/>
          </p:nvSpPr>
          <p:spPr>
            <a:xfrm>
              <a:off x="4265036" y="4478457"/>
              <a:ext cx="1350521" cy="173394"/>
            </a:xfrm>
            <a:custGeom>
              <a:avLst/>
              <a:gdLst>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599217 h 599217"/>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0 h 599217"/>
                <a:gd name="connsiteX0" fmla="*/ 30550 w 2843023"/>
                <a:gd name="connsiteY0" fmla="*/ 0 h 599217"/>
                <a:gd name="connsiteX1" fmla="*/ 2843023 w 2843023"/>
                <a:gd name="connsiteY1" fmla="*/ 0 h 599217"/>
                <a:gd name="connsiteX2" fmla="*/ 2843023 w 2843023"/>
                <a:gd name="connsiteY2" fmla="*/ 599216 h 599217"/>
                <a:gd name="connsiteX3" fmla="*/ 2815635 w 2843023"/>
                <a:gd name="connsiteY3" fmla="*/ 584277 h 599217"/>
                <a:gd name="connsiteX4" fmla="*/ 1436787 w 2843023"/>
                <a:gd name="connsiteY4" fmla="*/ 301128 h 599217"/>
                <a:gd name="connsiteX5" fmla="*/ 30550 w 2843023"/>
                <a:gd name="connsiteY5" fmla="*/ 0 h 59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3023" h="599217">
                  <a:moveTo>
                    <a:pt x="30550" y="0"/>
                  </a:moveTo>
                  <a:lnTo>
                    <a:pt x="2843023" y="0"/>
                  </a:lnTo>
                  <a:lnTo>
                    <a:pt x="2843023" y="599216"/>
                  </a:lnTo>
                  <a:lnTo>
                    <a:pt x="2815635" y="584277"/>
                  </a:lnTo>
                  <a:cubicBezTo>
                    <a:pt x="2462757" y="409333"/>
                    <a:pt x="1975261" y="301128"/>
                    <a:pt x="1436787" y="301128"/>
                  </a:cubicBezTo>
                  <a:cubicBezTo>
                    <a:pt x="972606" y="203749"/>
                    <a:pt x="-203823" y="50188"/>
                    <a:pt x="30550" y="0"/>
                  </a:cubicBezTo>
                  <a:close/>
                </a:path>
              </a:pathLst>
            </a:custGeom>
            <a:solidFill>
              <a:schemeClr val="bg2">
                <a:lumMod val="90000"/>
              </a:schemeClr>
            </a:solidFill>
            <a:ln>
              <a:noFill/>
            </a:ln>
            <a:effectLst>
              <a:outerShdw blurRad="63500" dist="88900" dir="5400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50">
              <a:extLst>
                <a:ext uri="{FF2B5EF4-FFF2-40B4-BE49-F238E27FC236}">
                  <a16:creationId xmlns:a16="http://schemas.microsoft.com/office/drawing/2014/main" id="{463A0335-306A-4629-AE3E-8397D4A893A3}"/>
                </a:ext>
              </a:extLst>
            </p:cNvPr>
            <p:cNvSpPr/>
            <p:nvPr/>
          </p:nvSpPr>
          <p:spPr>
            <a:xfrm>
              <a:off x="4205677" y="4107137"/>
              <a:ext cx="1454725" cy="544716"/>
            </a:xfrm>
            <a:prstGeom prst="rect">
              <a:avLst/>
            </a:prstGeom>
            <a:solidFill>
              <a:srgbClr val="FD4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black"/>
                  </a:solidFill>
                  <a:effectLst/>
                  <a:uLnTx/>
                  <a:uFillTx/>
                  <a:latin typeface="Calibri" panose="020F0502020204030204"/>
                  <a:ea typeface="+mn-ea"/>
                  <a:cs typeface="+mn-cs"/>
                </a:rPr>
                <a:t>Sahabe</a:t>
              </a:r>
              <a:endParaRPr kumimoji="0" lang="en-US" sz="3600" b="0" i="0" u="none" strike="noStrike" kern="1200" cap="none" spc="0" normalizeH="0" baseline="0" noProof="1">
                <a:ln>
                  <a:noFill/>
                </a:ln>
                <a:solidFill>
                  <a:prstClr val="black"/>
                </a:solidFill>
                <a:effectLst/>
                <a:uLnTx/>
                <a:uFillTx/>
                <a:latin typeface="Calibri" panose="020F0502020204030204"/>
                <a:ea typeface="+mn-ea"/>
                <a:cs typeface="+mn-cs"/>
              </a:endParaRPr>
            </a:p>
          </p:txBody>
        </p:sp>
      </p:grpSp>
      <p:grpSp>
        <p:nvGrpSpPr>
          <p:cNvPr id="8" name="Group 77">
            <a:extLst>
              <a:ext uri="{FF2B5EF4-FFF2-40B4-BE49-F238E27FC236}">
                <a16:creationId xmlns:a16="http://schemas.microsoft.com/office/drawing/2014/main" id="{31C9D6FE-BD2A-412B-908C-5232F58D0DBE}"/>
              </a:ext>
            </a:extLst>
          </p:cNvPr>
          <p:cNvGrpSpPr/>
          <p:nvPr/>
        </p:nvGrpSpPr>
        <p:grpSpPr>
          <a:xfrm rot="399287">
            <a:off x="2951746" y="1905437"/>
            <a:ext cx="1939911" cy="843589"/>
            <a:chOff x="361187" y="2038658"/>
            <a:chExt cx="2831866" cy="2782724"/>
          </a:xfrm>
        </p:grpSpPr>
        <p:sp>
          <p:nvSpPr>
            <p:cNvPr id="9" name="Freeform: Shape 78">
              <a:extLst>
                <a:ext uri="{FF2B5EF4-FFF2-40B4-BE49-F238E27FC236}">
                  <a16:creationId xmlns:a16="http://schemas.microsoft.com/office/drawing/2014/main" id="{B3CAF33C-A9E9-4435-8A0A-D8167309CCBC}"/>
                </a:ext>
              </a:extLst>
            </p:cNvPr>
            <p:cNvSpPr/>
            <p:nvPr/>
          </p:nvSpPr>
          <p:spPr>
            <a:xfrm>
              <a:off x="495340" y="4486153"/>
              <a:ext cx="2582955" cy="335229"/>
            </a:xfrm>
            <a:custGeom>
              <a:avLst/>
              <a:gdLst>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599217 h 59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12473" h="599217">
                  <a:moveTo>
                    <a:pt x="0" y="0"/>
                  </a:moveTo>
                  <a:lnTo>
                    <a:pt x="2812473" y="0"/>
                  </a:lnTo>
                  <a:lnTo>
                    <a:pt x="2812473" y="599216"/>
                  </a:lnTo>
                  <a:lnTo>
                    <a:pt x="2785085" y="584277"/>
                  </a:lnTo>
                  <a:cubicBezTo>
                    <a:pt x="2432207" y="409333"/>
                    <a:pt x="1944711" y="301128"/>
                    <a:pt x="1406237" y="301128"/>
                  </a:cubicBezTo>
                  <a:cubicBezTo>
                    <a:pt x="867763" y="301128"/>
                    <a:pt x="380267" y="409333"/>
                    <a:pt x="27389" y="584277"/>
                  </a:cubicBezTo>
                  <a:lnTo>
                    <a:pt x="0" y="599217"/>
                  </a:lnTo>
                  <a:close/>
                </a:path>
              </a:pathLst>
            </a:custGeom>
            <a:solidFill>
              <a:schemeClr val="bg2">
                <a:lumMod val="90000"/>
              </a:schemeClr>
            </a:solidFill>
            <a:ln>
              <a:noFill/>
            </a:ln>
            <a:effectLst>
              <a:outerShdw blurRad="63500" dist="88900" dir="5400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80">
              <a:extLst>
                <a:ext uri="{FF2B5EF4-FFF2-40B4-BE49-F238E27FC236}">
                  <a16:creationId xmlns:a16="http://schemas.microsoft.com/office/drawing/2014/main" id="{B3A26F4E-7EB2-4A6B-AD26-7531A29BA654}"/>
                </a:ext>
              </a:extLst>
            </p:cNvPr>
            <p:cNvSpPr/>
            <p:nvPr/>
          </p:nvSpPr>
          <p:spPr>
            <a:xfrm>
              <a:off x="380580" y="2050472"/>
              <a:ext cx="2812473" cy="540327"/>
            </a:xfrm>
            <a:prstGeom prst="rect">
              <a:avLst/>
            </a:prstGeom>
            <a:solidFill>
              <a:schemeClr val="tx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79">
              <a:extLst>
                <a:ext uri="{FF2B5EF4-FFF2-40B4-BE49-F238E27FC236}">
                  <a16:creationId xmlns:a16="http://schemas.microsoft.com/office/drawing/2014/main" id="{8F4C5D0F-EC07-407D-91A3-2CF3ADBF90BD}"/>
                </a:ext>
              </a:extLst>
            </p:cNvPr>
            <p:cNvSpPr/>
            <p:nvPr/>
          </p:nvSpPr>
          <p:spPr>
            <a:xfrm>
              <a:off x="361187" y="2038658"/>
              <a:ext cx="2812473" cy="2770910"/>
            </a:xfrm>
            <a:prstGeom prst="rect">
              <a:avLst/>
            </a:prstGeom>
            <a:solidFill>
              <a:srgbClr val="FBA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4000" noProof="1">
                  <a:solidFill>
                    <a:prstClr val="black"/>
                  </a:solidFill>
                  <a:latin typeface="Calibri" panose="020F0502020204030204"/>
                </a:rPr>
                <a:t>S</a:t>
              </a:r>
              <a:r>
                <a:rPr kumimoji="0" lang="tr-TR" sz="4000" b="0" i="0" u="none" strike="noStrike" kern="1200" cap="none" spc="0" normalizeH="0" baseline="0" noProof="1" smtClean="0">
                  <a:ln>
                    <a:noFill/>
                  </a:ln>
                  <a:solidFill>
                    <a:prstClr val="black"/>
                  </a:solidFill>
                  <a:effectLst/>
                  <a:uLnTx/>
                  <a:uFillTx/>
                  <a:latin typeface="Calibri" panose="020F0502020204030204"/>
                  <a:ea typeface="+mn-ea"/>
                  <a:cs typeface="+mn-cs"/>
                </a:rPr>
                <a:t>ahabi</a:t>
              </a:r>
              <a:endParaRPr kumimoji="0" lang="en-US" sz="4000" b="0" i="0" u="none" strike="noStrike" kern="1200" cap="none" spc="0" normalizeH="0" baseline="0" noProof="1">
                <a:ln>
                  <a:noFill/>
                </a:ln>
                <a:solidFill>
                  <a:prstClr val="black"/>
                </a:solidFill>
                <a:effectLst/>
                <a:uLnTx/>
                <a:uFillTx/>
                <a:latin typeface="Calibri" panose="020F0502020204030204"/>
                <a:ea typeface="+mn-ea"/>
                <a:cs typeface="+mn-cs"/>
              </a:endParaRPr>
            </a:p>
          </p:txBody>
        </p:sp>
      </p:grpSp>
      <p:grpSp>
        <p:nvGrpSpPr>
          <p:cNvPr id="12" name="Group 81">
            <a:extLst>
              <a:ext uri="{FF2B5EF4-FFF2-40B4-BE49-F238E27FC236}">
                <a16:creationId xmlns:a16="http://schemas.microsoft.com/office/drawing/2014/main" id="{448F8F48-CF04-4057-A9C5-91ECFDCE3BA1}"/>
              </a:ext>
            </a:extLst>
          </p:cNvPr>
          <p:cNvGrpSpPr/>
          <p:nvPr/>
        </p:nvGrpSpPr>
        <p:grpSpPr>
          <a:xfrm>
            <a:off x="730456" y="3193075"/>
            <a:ext cx="2504208" cy="673316"/>
            <a:chOff x="4205676" y="4107136"/>
            <a:chExt cx="1103869" cy="482563"/>
          </a:xfrm>
        </p:grpSpPr>
        <p:sp>
          <p:nvSpPr>
            <p:cNvPr id="13" name="Freeform: Shape 82">
              <a:extLst>
                <a:ext uri="{FF2B5EF4-FFF2-40B4-BE49-F238E27FC236}">
                  <a16:creationId xmlns:a16="http://schemas.microsoft.com/office/drawing/2014/main" id="{FB9C4B62-9BE1-43D7-805E-498F0E185982}"/>
                </a:ext>
              </a:extLst>
            </p:cNvPr>
            <p:cNvSpPr/>
            <p:nvPr/>
          </p:nvSpPr>
          <p:spPr>
            <a:xfrm>
              <a:off x="4226936" y="4420998"/>
              <a:ext cx="1076264" cy="168701"/>
            </a:xfrm>
            <a:custGeom>
              <a:avLst/>
              <a:gdLst>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599217 h 599217"/>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0 h 599217"/>
                <a:gd name="connsiteX0" fmla="*/ 30550 w 2843023"/>
                <a:gd name="connsiteY0" fmla="*/ 0 h 599217"/>
                <a:gd name="connsiteX1" fmla="*/ 2843023 w 2843023"/>
                <a:gd name="connsiteY1" fmla="*/ 0 h 599217"/>
                <a:gd name="connsiteX2" fmla="*/ 2843023 w 2843023"/>
                <a:gd name="connsiteY2" fmla="*/ 599216 h 599217"/>
                <a:gd name="connsiteX3" fmla="*/ 2815635 w 2843023"/>
                <a:gd name="connsiteY3" fmla="*/ 584277 h 599217"/>
                <a:gd name="connsiteX4" fmla="*/ 1436787 w 2843023"/>
                <a:gd name="connsiteY4" fmla="*/ 301128 h 599217"/>
                <a:gd name="connsiteX5" fmla="*/ 30550 w 2843023"/>
                <a:gd name="connsiteY5" fmla="*/ 0 h 59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3023" h="599217">
                  <a:moveTo>
                    <a:pt x="30550" y="0"/>
                  </a:moveTo>
                  <a:lnTo>
                    <a:pt x="2843023" y="0"/>
                  </a:lnTo>
                  <a:lnTo>
                    <a:pt x="2843023" y="599216"/>
                  </a:lnTo>
                  <a:lnTo>
                    <a:pt x="2815635" y="584277"/>
                  </a:lnTo>
                  <a:cubicBezTo>
                    <a:pt x="2462757" y="409333"/>
                    <a:pt x="1975261" y="301128"/>
                    <a:pt x="1436787" y="301128"/>
                  </a:cubicBezTo>
                  <a:cubicBezTo>
                    <a:pt x="972606" y="203749"/>
                    <a:pt x="-203823" y="50188"/>
                    <a:pt x="30550" y="0"/>
                  </a:cubicBezTo>
                  <a:close/>
                </a:path>
              </a:pathLst>
            </a:custGeom>
            <a:solidFill>
              <a:schemeClr val="bg2">
                <a:lumMod val="90000"/>
              </a:schemeClr>
            </a:solidFill>
            <a:ln>
              <a:noFill/>
            </a:ln>
            <a:effectLst>
              <a:outerShdw blurRad="63500" dist="88900" dir="5400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83">
              <a:extLst>
                <a:ext uri="{FF2B5EF4-FFF2-40B4-BE49-F238E27FC236}">
                  <a16:creationId xmlns:a16="http://schemas.microsoft.com/office/drawing/2014/main" id="{21A7A64B-CB56-4E42-8B5A-4F68F361B0D1}"/>
                </a:ext>
              </a:extLst>
            </p:cNvPr>
            <p:cNvSpPr/>
            <p:nvPr/>
          </p:nvSpPr>
          <p:spPr>
            <a:xfrm>
              <a:off x="4205676" y="4107138"/>
              <a:ext cx="1103869" cy="482561"/>
            </a:xfrm>
            <a:prstGeom prst="rect">
              <a:avLst/>
            </a:prstGeom>
            <a:solidFill>
              <a:srgbClr val="E7F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tr-TR" sz="4400" noProof="1" smtClean="0">
                  <a:solidFill>
                    <a:prstClr val="black"/>
                  </a:solidFill>
                </a:rPr>
                <a:t>  Ashâb</a:t>
              </a:r>
              <a:endParaRPr kumimoji="0" lang="en-US" sz="4400" b="0" i="0" u="none" strike="noStrike" kern="1200" cap="none" spc="0" normalizeH="0" baseline="0" noProof="1">
                <a:ln>
                  <a:noFill/>
                </a:ln>
                <a:solidFill>
                  <a:prstClr val="black"/>
                </a:solidFill>
                <a:effectLst/>
                <a:uLnTx/>
                <a:uFillTx/>
                <a:latin typeface="Calibri" panose="020F0502020204030204"/>
                <a:ea typeface="+mn-ea"/>
                <a:cs typeface="+mn-cs"/>
              </a:endParaRPr>
            </a:p>
          </p:txBody>
        </p:sp>
        <p:sp>
          <p:nvSpPr>
            <p:cNvPr id="15" name="Rectangle 84">
              <a:extLst>
                <a:ext uri="{FF2B5EF4-FFF2-40B4-BE49-F238E27FC236}">
                  <a16:creationId xmlns:a16="http://schemas.microsoft.com/office/drawing/2014/main" id="{BAE4A658-CB7A-4570-B942-DCBDDDCAAD0A}"/>
                </a:ext>
              </a:extLst>
            </p:cNvPr>
            <p:cNvSpPr/>
            <p:nvPr/>
          </p:nvSpPr>
          <p:spPr>
            <a:xfrm rot="16200000">
              <a:off x="4104135" y="4208678"/>
              <a:ext cx="482563" cy="279479"/>
            </a:xfrm>
            <a:prstGeom prst="rect">
              <a:avLst/>
            </a:prstGeom>
            <a:solidFill>
              <a:schemeClr val="tx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6" name="Rectangle 12">
            <a:extLst>
              <a:ext uri="{FF2B5EF4-FFF2-40B4-BE49-F238E27FC236}">
                <a16:creationId xmlns:a16="http://schemas.microsoft.com/office/drawing/2014/main" id="{B583263A-C6A2-4F65-9161-C6261EA18D1F}"/>
              </a:ext>
            </a:extLst>
          </p:cNvPr>
          <p:cNvSpPr/>
          <p:nvPr/>
        </p:nvSpPr>
        <p:spPr>
          <a:xfrm>
            <a:off x="479687" y="161022"/>
            <a:ext cx="4392118" cy="13529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Peygamberimizin</a:t>
            </a:r>
            <a:r>
              <a:rPr kumimoji="0" lang="tr-TR" sz="3600" b="0" i="0" u="none" strike="noStrike" kern="1200" cap="none" spc="0" normalizeH="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dostları ve arkadaşları</a:t>
            </a:r>
            <a:endPar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nvGrpSpPr>
          <p:cNvPr id="17" name="Group 48">
            <a:extLst>
              <a:ext uri="{FF2B5EF4-FFF2-40B4-BE49-F238E27FC236}">
                <a16:creationId xmlns:a16="http://schemas.microsoft.com/office/drawing/2014/main" id="{E075F8DB-8BAD-44EE-9FDD-EADF057445A6}"/>
              </a:ext>
            </a:extLst>
          </p:cNvPr>
          <p:cNvGrpSpPr/>
          <p:nvPr/>
        </p:nvGrpSpPr>
        <p:grpSpPr>
          <a:xfrm rot="21177701">
            <a:off x="1678490" y="4090825"/>
            <a:ext cx="3322123" cy="670910"/>
            <a:chOff x="4205677" y="4107137"/>
            <a:chExt cx="1454725" cy="544716"/>
          </a:xfrm>
        </p:grpSpPr>
        <p:sp>
          <p:nvSpPr>
            <p:cNvPr id="18" name="Freeform: Shape 49">
              <a:extLst>
                <a:ext uri="{FF2B5EF4-FFF2-40B4-BE49-F238E27FC236}">
                  <a16:creationId xmlns:a16="http://schemas.microsoft.com/office/drawing/2014/main" id="{2AC59A70-4F5B-41CE-8FA3-2CA95D2F18D8}"/>
                </a:ext>
              </a:extLst>
            </p:cNvPr>
            <p:cNvSpPr/>
            <p:nvPr/>
          </p:nvSpPr>
          <p:spPr>
            <a:xfrm>
              <a:off x="4265036" y="4478457"/>
              <a:ext cx="1350521" cy="173394"/>
            </a:xfrm>
            <a:custGeom>
              <a:avLst/>
              <a:gdLst>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599217 h 599217"/>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0 h 599217"/>
                <a:gd name="connsiteX0" fmla="*/ 30550 w 2843023"/>
                <a:gd name="connsiteY0" fmla="*/ 0 h 599217"/>
                <a:gd name="connsiteX1" fmla="*/ 2843023 w 2843023"/>
                <a:gd name="connsiteY1" fmla="*/ 0 h 599217"/>
                <a:gd name="connsiteX2" fmla="*/ 2843023 w 2843023"/>
                <a:gd name="connsiteY2" fmla="*/ 599216 h 599217"/>
                <a:gd name="connsiteX3" fmla="*/ 2815635 w 2843023"/>
                <a:gd name="connsiteY3" fmla="*/ 584277 h 599217"/>
                <a:gd name="connsiteX4" fmla="*/ 1436787 w 2843023"/>
                <a:gd name="connsiteY4" fmla="*/ 301128 h 599217"/>
                <a:gd name="connsiteX5" fmla="*/ 30550 w 2843023"/>
                <a:gd name="connsiteY5" fmla="*/ 0 h 59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3023" h="599217">
                  <a:moveTo>
                    <a:pt x="30550" y="0"/>
                  </a:moveTo>
                  <a:lnTo>
                    <a:pt x="2843023" y="0"/>
                  </a:lnTo>
                  <a:lnTo>
                    <a:pt x="2843023" y="599216"/>
                  </a:lnTo>
                  <a:lnTo>
                    <a:pt x="2815635" y="584277"/>
                  </a:lnTo>
                  <a:cubicBezTo>
                    <a:pt x="2462757" y="409333"/>
                    <a:pt x="1975261" y="301128"/>
                    <a:pt x="1436787" y="301128"/>
                  </a:cubicBezTo>
                  <a:cubicBezTo>
                    <a:pt x="972606" y="203749"/>
                    <a:pt x="-203823" y="50188"/>
                    <a:pt x="30550" y="0"/>
                  </a:cubicBezTo>
                  <a:close/>
                </a:path>
              </a:pathLst>
            </a:custGeom>
            <a:solidFill>
              <a:schemeClr val="bg2">
                <a:lumMod val="90000"/>
              </a:schemeClr>
            </a:solidFill>
            <a:ln>
              <a:noFill/>
            </a:ln>
            <a:effectLst>
              <a:outerShdw blurRad="63500" dist="88900" dir="5400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50">
              <a:extLst>
                <a:ext uri="{FF2B5EF4-FFF2-40B4-BE49-F238E27FC236}">
                  <a16:creationId xmlns:a16="http://schemas.microsoft.com/office/drawing/2014/main" id="{463A0335-306A-4629-AE3E-8397D4A893A3}"/>
                </a:ext>
              </a:extLst>
            </p:cNvPr>
            <p:cNvSpPr/>
            <p:nvPr/>
          </p:nvSpPr>
          <p:spPr>
            <a:xfrm>
              <a:off x="4205677" y="4107137"/>
              <a:ext cx="1454725" cy="54471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err="1" smtClean="0">
                  <a:ln>
                    <a:noFill/>
                  </a:ln>
                  <a:solidFill>
                    <a:prstClr val="black"/>
                  </a:solidFill>
                  <a:effectLst/>
                  <a:uLnTx/>
                  <a:uFillTx/>
                  <a:latin typeface="Calibri" panose="020F0502020204030204"/>
                  <a:ea typeface="+mn-ea"/>
                  <a:cs typeface="+mn-cs"/>
                </a:rPr>
                <a:t>Ashab</a:t>
              </a:r>
              <a:r>
                <a:rPr kumimoji="0" lang="tr-TR" sz="4000" b="0" i="0" u="none" strike="noStrike" kern="1200" cap="none" spc="0" normalizeH="0" baseline="0" noProof="0" dirty="0" smtClean="0">
                  <a:ln>
                    <a:noFill/>
                  </a:ln>
                  <a:solidFill>
                    <a:prstClr val="black"/>
                  </a:solidFill>
                  <a:effectLst/>
                  <a:uLnTx/>
                  <a:uFillTx/>
                  <a:latin typeface="Calibri" panose="020F0502020204030204"/>
                  <a:ea typeface="+mn-ea"/>
                  <a:cs typeface="+mn-cs"/>
                </a:rPr>
                <a:t>-ı</a:t>
              </a:r>
              <a:r>
                <a:rPr kumimoji="0" lang="tr-TR" sz="4000" b="0" i="0" u="none" strike="noStrike" kern="1200" cap="none" spc="0" normalizeH="0" noProof="0" dirty="0" smtClean="0">
                  <a:ln>
                    <a:noFill/>
                  </a:ln>
                  <a:solidFill>
                    <a:prstClr val="black"/>
                  </a:solidFill>
                  <a:effectLst/>
                  <a:uLnTx/>
                  <a:uFillTx/>
                  <a:latin typeface="Calibri" panose="020F0502020204030204"/>
                  <a:ea typeface="+mn-ea"/>
                  <a:cs typeface="+mn-cs"/>
                </a:rPr>
                <a:t> Kiram</a:t>
              </a:r>
              <a:endParaRPr kumimoji="0" lang="en-US" sz="4000" b="0" i="0" u="none" strike="noStrike" kern="1200" cap="none" spc="0" normalizeH="0" baseline="0" noProof="1">
                <a:ln>
                  <a:noFill/>
                </a:ln>
                <a:solidFill>
                  <a:prstClr val="black"/>
                </a:solidFill>
                <a:effectLst/>
                <a:uLnTx/>
                <a:uFillTx/>
                <a:latin typeface="Calibri" panose="020F0502020204030204"/>
                <a:ea typeface="+mn-ea"/>
                <a:cs typeface="+mn-cs"/>
              </a:endParaRPr>
            </a:p>
          </p:txBody>
        </p:sp>
      </p:grpSp>
      <p:sp>
        <p:nvSpPr>
          <p:cNvPr id="20" name="Dikdörtgen 19"/>
          <p:cNvSpPr/>
          <p:nvPr/>
        </p:nvSpPr>
        <p:spPr>
          <a:xfrm>
            <a:off x="5522061" y="1768839"/>
            <a:ext cx="6470070" cy="451204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Wingdings" panose="05000000000000000000" pitchFamily="2" charset="2"/>
              <a:buChar char="Ø"/>
            </a:pPr>
            <a:r>
              <a:rPr lang="tr-TR" sz="2800" dirty="0" smtClean="0">
                <a:solidFill>
                  <a:prstClr val="black"/>
                </a:solidFill>
              </a:rPr>
              <a:t>“Hz. Peygamber’in </a:t>
            </a:r>
            <a:r>
              <a:rPr lang="tr-TR" sz="2800" dirty="0">
                <a:solidFill>
                  <a:prstClr val="black"/>
                </a:solidFill>
              </a:rPr>
              <a:t>(s.a.v.) arkadaşı</a:t>
            </a:r>
            <a:r>
              <a:rPr lang="tr-TR" sz="2800" dirty="0" smtClean="0">
                <a:solidFill>
                  <a:prstClr val="black"/>
                </a:solidFill>
              </a:rPr>
              <a:t>”</a:t>
            </a:r>
          </a:p>
          <a:p>
            <a:pPr marL="457200" lvl="0" indent="-457200" algn="just">
              <a:buFont typeface="Wingdings" panose="05000000000000000000" pitchFamily="2" charset="2"/>
              <a:buChar char="Ø"/>
            </a:pPr>
            <a:endParaRPr lang="tr-TR" sz="2800" dirty="0" smtClean="0">
              <a:solidFill>
                <a:prstClr val="black"/>
              </a:solidFill>
            </a:endParaRPr>
          </a:p>
          <a:p>
            <a:pPr marL="457200" lvl="0" indent="-457200" algn="just">
              <a:buFont typeface="Wingdings" panose="05000000000000000000" pitchFamily="2" charset="2"/>
              <a:buChar char="Ø"/>
            </a:pPr>
            <a:r>
              <a:rPr lang="tr-TR" sz="2800" dirty="0">
                <a:solidFill>
                  <a:prstClr val="black"/>
                </a:solidFill>
              </a:rPr>
              <a:t>Hz. Muhammed’i (s.a.v.) </a:t>
            </a:r>
            <a:r>
              <a:rPr lang="tr-TR" sz="2800" dirty="0" smtClean="0">
                <a:solidFill>
                  <a:prstClr val="black"/>
                </a:solidFill>
              </a:rPr>
              <a:t>görmüş, Onun </a:t>
            </a:r>
            <a:r>
              <a:rPr lang="tr-TR" sz="2800" dirty="0">
                <a:solidFill>
                  <a:prstClr val="black"/>
                </a:solidFill>
              </a:rPr>
              <a:t>mübarek sözlerini </a:t>
            </a:r>
            <a:r>
              <a:rPr lang="tr-TR" sz="2800" dirty="0" smtClean="0">
                <a:solidFill>
                  <a:prstClr val="black"/>
                </a:solidFill>
              </a:rPr>
              <a:t>dinlemiş </a:t>
            </a:r>
            <a:r>
              <a:rPr lang="tr-TR" sz="2800" dirty="0">
                <a:solidFill>
                  <a:prstClr val="black"/>
                </a:solidFill>
              </a:rPr>
              <a:t>ve sohbetinde </a:t>
            </a:r>
            <a:r>
              <a:rPr lang="tr-TR" sz="2800" dirty="0" smtClean="0">
                <a:solidFill>
                  <a:prstClr val="black"/>
                </a:solidFill>
              </a:rPr>
              <a:t>bulunmuş Müslüman </a:t>
            </a:r>
            <a:r>
              <a:rPr lang="tr-TR" sz="2800" dirty="0">
                <a:solidFill>
                  <a:prstClr val="black"/>
                </a:solidFill>
              </a:rPr>
              <a:t>kişilerdir</a:t>
            </a:r>
            <a:r>
              <a:rPr lang="tr-TR" sz="2800" dirty="0" smtClean="0">
                <a:solidFill>
                  <a:prstClr val="black"/>
                </a:solidFill>
              </a:rPr>
              <a:t>.</a:t>
            </a:r>
          </a:p>
          <a:p>
            <a:pPr marL="457200" lvl="0" indent="-457200" algn="just">
              <a:buFont typeface="Wingdings" panose="05000000000000000000" pitchFamily="2" charset="2"/>
              <a:buChar char="Ø"/>
            </a:pPr>
            <a:endParaRPr kumimoji="0" lang="tr-TR" sz="2800" b="0" i="0" u="none" strike="noStrike" kern="1200" cap="none" spc="0" normalizeH="0" baseline="0" noProof="0" dirty="0">
              <a:ln>
                <a:noFill/>
              </a:ln>
              <a:solidFill>
                <a:prstClr val="black"/>
              </a:solidFill>
              <a:effectLst/>
              <a:uLnTx/>
              <a:uFillTx/>
            </a:endParaRPr>
          </a:p>
          <a:p>
            <a:pPr marL="457200" indent="-457200" algn="just">
              <a:buFont typeface="Wingdings" panose="05000000000000000000" pitchFamily="2" charset="2"/>
              <a:buChar char="Ø"/>
            </a:pPr>
            <a:r>
              <a:rPr lang="tr-TR" sz="2800" noProof="0" dirty="0" smtClean="0">
                <a:solidFill>
                  <a:prstClr val="black"/>
                </a:solidFill>
              </a:rPr>
              <a:t>Sahabi kavramının çoğulu “</a:t>
            </a:r>
            <a:r>
              <a:rPr lang="tr-TR" sz="2800" b="1" noProof="0" dirty="0" smtClean="0">
                <a:solidFill>
                  <a:prstClr val="black"/>
                </a:solidFill>
              </a:rPr>
              <a:t>Sahabe</a:t>
            </a:r>
            <a:r>
              <a:rPr lang="tr-TR" sz="2800" noProof="0" dirty="0" smtClean="0">
                <a:solidFill>
                  <a:prstClr val="black"/>
                </a:solidFill>
              </a:rPr>
              <a:t>” “</a:t>
            </a:r>
            <a:r>
              <a:rPr lang="tr-TR" sz="2800" b="1" noProof="0" dirty="0" err="1" smtClean="0">
                <a:solidFill>
                  <a:prstClr val="black"/>
                </a:solidFill>
              </a:rPr>
              <a:t>ashab</a:t>
            </a:r>
            <a:r>
              <a:rPr lang="tr-TR" sz="2800" noProof="0" dirty="0" err="1" smtClean="0">
                <a:solidFill>
                  <a:prstClr val="black"/>
                </a:solidFill>
              </a:rPr>
              <a:t>”tır</a:t>
            </a:r>
            <a:r>
              <a:rPr lang="tr-TR" sz="2800" noProof="0" dirty="0" smtClean="0">
                <a:solidFill>
                  <a:prstClr val="black"/>
                </a:solidFill>
              </a:rPr>
              <a:t>. </a:t>
            </a:r>
            <a:endParaRPr kumimoji="0" lang="tr-TR" sz="2800" b="0" i="0" u="none" strike="noStrike" kern="1200" cap="none" spc="0" normalizeH="0" baseline="0" noProof="0" dirty="0">
              <a:ln>
                <a:noFill/>
              </a:ln>
              <a:solidFill>
                <a:prstClr val="black"/>
              </a:solidFill>
              <a:effectLst/>
              <a:uLnTx/>
              <a:uFillTx/>
            </a:endParaRPr>
          </a:p>
        </p:txBody>
      </p:sp>
      <p:sp>
        <p:nvSpPr>
          <p:cNvPr id="21" name="Freeform: Shape 17">
            <a:extLst>
              <a:ext uri="{FF2B5EF4-FFF2-40B4-BE49-F238E27FC236}">
                <a16:creationId xmlns:a16="http://schemas.microsoft.com/office/drawing/2014/main" id="{8AC2D4E0-03DC-4925-A0E2-6A090E204125}"/>
              </a:ext>
            </a:extLst>
          </p:cNvPr>
          <p:cNvSpPr/>
          <p:nvPr/>
        </p:nvSpPr>
        <p:spPr>
          <a:xfrm>
            <a:off x="7824866" y="1304146"/>
            <a:ext cx="2173573" cy="794477"/>
          </a:xfrm>
          <a:prstGeom prst="roundRect">
            <a:avLst>
              <a:gd name="adj" fmla="val 27615"/>
            </a:avLst>
          </a:prstGeom>
          <a:solidFill>
            <a:srgbClr val="F0F7F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prstClr val="black"/>
                </a:solidFill>
                <a:effectLst/>
                <a:uLnTx/>
                <a:uFillTx/>
                <a:latin typeface="Calibri" panose="020F0502020204030204"/>
                <a:ea typeface="+mn-ea"/>
                <a:cs typeface="+mn-cs"/>
              </a:rPr>
              <a:t>Sahabe</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2" name="Group 48">
            <a:extLst>
              <a:ext uri="{FF2B5EF4-FFF2-40B4-BE49-F238E27FC236}">
                <a16:creationId xmlns:a16="http://schemas.microsoft.com/office/drawing/2014/main" id="{E075F8DB-8BAD-44EE-9FDD-EADF057445A6}"/>
              </a:ext>
            </a:extLst>
          </p:cNvPr>
          <p:cNvGrpSpPr/>
          <p:nvPr/>
        </p:nvGrpSpPr>
        <p:grpSpPr>
          <a:xfrm rot="427813">
            <a:off x="671562" y="5288252"/>
            <a:ext cx="3322123" cy="670910"/>
            <a:chOff x="4205677" y="4107137"/>
            <a:chExt cx="1454725" cy="544716"/>
          </a:xfrm>
          <a:solidFill>
            <a:schemeClr val="accent4">
              <a:lumMod val="60000"/>
              <a:lumOff val="40000"/>
            </a:schemeClr>
          </a:solidFill>
        </p:grpSpPr>
        <p:sp>
          <p:nvSpPr>
            <p:cNvPr id="23" name="Freeform: Shape 49">
              <a:extLst>
                <a:ext uri="{FF2B5EF4-FFF2-40B4-BE49-F238E27FC236}">
                  <a16:creationId xmlns:a16="http://schemas.microsoft.com/office/drawing/2014/main" id="{2AC59A70-4F5B-41CE-8FA3-2CA95D2F18D8}"/>
                </a:ext>
              </a:extLst>
            </p:cNvPr>
            <p:cNvSpPr/>
            <p:nvPr/>
          </p:nvSpPr>
          <p:spPr>
            <a:xfrm>
              <a:off x="4265036" y="4478457"/>
              <a:ext cx="1350521" cy="173394"/>
            </a:xfrm>
            <a:custGeom>
              <a:avLst/>
              <a:gdLst>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599217 h 599217"/>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0 h 599217"/>
                <a:gd name="connsiteX0" fmla="*/ 30550 w 2843023"/>
                <a:gd name="connsiteY0" fmla="*/ 0 h 599217"/>
                <a:gd name="connsiteX1" fmla="*/ 2843023 w 2843023"/>
                <a:gd name="connsiteY1" fmla="*/ 0 h 599217"/>
                <a:gd name="connsiteX2" fmla="*/ 2843023 w 2843023"/>
                <a:gd name="connsiteY2" fmla="*/ 599216 h 599217"/>
                <a:gd name="connsiteX3" fmla="*/ 2815635 w 2843023"/>
                <a:gd name="connsiteY3" fmla="*/ 584277 h 599217"/>
                <a:gd name="connsiteX4" fmla="*/ 1436787 w 2843023"/>
                <a:gd name="connsiteY4" fmla="*/ 301128 h 599217"/>
                <a:gd name="connsiteX5" fmla="*/ 30550 w 2843023"/>
                <a:gd name="connsiteY5" fmla="*/ 0 h 59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3023" h="599217">
                  <a:moveTo>
                    <a:pt x="30550" y="0"/>
                  </a:moveTo>
                  <a:lnTo>
                    <a:pt x="2843023" y="0"/>
                  </a:lnTo>
                  <a:lnTo>
                    <a:pt x="2843023" y="599216"/>
                  </a:lnTo>
                  <a:lnTo>
                    <a:pt x="2815635" y="584277"/>
                  </a:lnTo>
                  <a:cubicBezTo>
                    <a:pt x="2462757" y="409333"/>
                    <a:pt x="1975261" y="301128"/>
                    <a:pt x="1436787" y="301128"/>
                  </a:cubicBezTo>
                  <a:cubicBezTo>
                    <a:pt x="972606" y="203749"/>
                    <a:pt x="-203823" y="50188"/>
                    <a:pt x="30550" y="0"/>
                  </a:cubicBezTo>
                  <a:close/>
                </a:path>
              </a:pathLst>
            </a:custGeom>
            <a:grpFill/>
            <a:ln>
              <a:noFill/>
            </a:ln>
            <a:effectLst>
              <a:outerShdw blurRad="63500" dist="88900" dir="5400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50">
              <a:extLst>
                <a:ext uri="{FF2B5EF4-FFF2-40B4-BE49-F238E27FC236}">
                  <a16:creationId xmlns:a16="http://schemas.microsoft.com/office/drawing/2014/main" id="{463A0335-306A-4629-AE3E-8397D4A893A3}"/>
                </a:ext>
              </a:extLst>
            </p:cNvPr>
            <p:cNvSpPr/>
            <p:nvPr/>
          </p:nvSpPr>
          <p:spPr>
            <a:xfrm>
              <a:off x="4205677" y="4107137"/>
              <a:ext cx="1454725" cy="5447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err="1" smtClean="0">
                  <a:ln>
                    <a:noFill/>
                  </a:ln>
                  <a:solidFill>
                    <a:prstClr val="black"/>
                  </a:solidFill>
                  <a:effectLst/>
                  <a:uLnTx/>
                  <a:uFillTx/>
                  <a:latin typeface="Calibri" panose="020F0502020204030204"/>
                  <a:ea typeface="+mn-ea"/>
                  <a:cs typeface="+mn-cs"/>
                </a:rPr>
                <a:t>Ashab</a:t>
              </a:r>
              <a:r>
                <a:rPr kumimoji="0" lang="tr-TR" sz="4000" b="0" i="0" u="none" strike="noStrike" kern="1200" cap="none" spc="0" normalizeH="0" baseline="0" noProof="0" dirty="0" smtClean="0">
                  <a:ln>
                    <a:noFill/>
                  </a:ln>
                  <a:solidFill>
                    <a:prstClr val="black"/>
                  </a:solidFill>
                  <a:effectLst/>
                  <a:uLnTx/>
                  <a:uFillTx/>
                  <a:latin typeface="Calibri" panose="020F0502020204030204"/>
                  <a:ea typeface="+mn-ea"/>
                  <a:cs typeface="+mn-cs"/>
                </a:rPr>
                <a:t>-ı</a:t>
              </a:r>
              <a:r>
                <a:rPr kumimoji="0" lang="tr-TR" sz="4000" b="0" i="0" u="none" strike="noStrike" kern="1200" cap="none" spc="0" normalizeH="0" noProof="0" dirty="0" smtClean="0">
                  <a:ln>
                    <a:noFill/>
                  </a:ln>
                  <a:solidFill>
                    <a:prstClr val="black"/>
                  </a:solidFill>
                  <a:effectLst/>
                  <a:uLnTx/>
                  <a:uFillTx/>
                  <a:latin typeface="Calibri" panose="020F0502020204030204"/>
                  <a:ea typeface="+mn-ea"/>
                  <a:cs typeface="+mn-cs"/>
                </a:rPr>
                <a:t> Kiram</a:t>
              </a:r>
              <a:endParaRPr kumimoji="0" lang="en-US" sz="4000" b="0" i="0" u="none" strike="noStrike" kern="1200" cap="none" spc="0" normalizeH="0" baseline="0" noProof="1">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3674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left)">
                                      <p:cBhvr>
                                        <p:cTn id="36" dur="500"/>
                                        <p:tgtEl>
                                          <p:spTgt spid="21"/>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left)">
                                      <p:cBhvr>
                                        <p:cTn id="40" dur="75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0">
                                            <p:txEl>
                                              <p:pRg st="0" end="0"/>
                                            </p:txEl>
                                          </p:spTgt>
                                        </p:tgtEl>
                                        <p:attrNameLst>
                                          <p:attrName>style.visibility</p:attrName>
                                        </p:attrNameLst>
                                      </p:cBhvr>
                                      <p:to>
                                        <p:strVal val="visible"/>
                                      </p:to>
                                    </p:set>
                                    <p:animEffect transition="in" filter="wipe(left)">
                                      <p:cBhvr>
                                        <p:cTn id="45" dur="750"/>
                                        <p:tgtEl>
                                          <p:spTgt spid="20">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0">
                                            <p:txEl>
                                              <p:pRg st="2" end="2"/>
                                            </p:txEl>
                                          </p:spTgt>
                                        </p:tgtEl>
                                        <p:attrNameLst>
                                          <p:attrName>style.visibility</p:attrName>
                                        </p:attrNameLst>
                                      </p:cBhvr>
                                      <p:to>
                                        <p:strVal val="visible"/>
                                      </p:to>
                                    </p:set>
                                    <p:animEffect transition="in" filter="wipe(left)">
                                      <p:cBhvr>
                                        <p:cTn id="50" dur="750"/>
                                        <p:tgtEl>
                                          <p:spTgt spid="20">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0">
                                            <p:txEl>
                                              <p:pRg st="4" end="4"/>
                                            </p:txEl>
                                          </p:spTgt>
                                        </p:tgtEl>
                                        <p:attrNameLst>
                                          <p:attrName>style.visibility</p:attrName>
                                        </p:attrNameLst>
                                      </p:cBhvr>
                                      <p:to>
                                        <p:strVal val="visible"/>
                                      </p:to>
                                    </p:set>
                                    <p:animEffect transition="in" filter="wipe(left)">
                                      <p:cBhvr>
                                        <p:cTn id="55" dur="500"/>
                                        <p:tgtEl>
                                          <p:spTgt spid="20">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ipe(down)">
                                      <p:cBhvr>
                                        <p:cTn id="6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P spid="20"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oogle Shape;561;p21"/>
          <p:cNvGrpSpPr/>
          <p:nvPr/>
        </p:nvGrpSpPr>
        <p:grpSpPr>
          <a:xfrm>
            <a:off x="370777" y="1384444"/>
            <a:ext cx="3930833" cy="3838762"/>
            <a:chOff x="3899876" y="2682435"/>
            <a:chExt cx="1719235" cy="1881362"/>
          </a:xfrm>
        </p:grpSpPr>
        <p:sp>
          <p:nvSpPr>
            <p:cNvPr id="39" name="Google Shape;562;p21"/>
            <p:cNvSpPr/>
            <p:nvPr/>
          </p:nvSpPr>
          <p:spPr>
            <a:xfrm rot="-199322">
              <a:off x="3983162" y="3314603"/>
              <a:ext cx="1635949" cy="1249194"/>
            </a:xfrm>
            <a:prstGeom prst="rect">
              <a:avLst/>
            </a:prstGeom>
            <a:solidFill>
              <a:srgbClr val="D6CCB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40" name="Google Shape;563;p21"/>
            <p:cNvSpPr/>
            <p:nvPr/>
          </p:nvSpPr>
          <p:spPr>
            <a:xfrm rot="-199067">
              <a:off x="3942918" y="3250292"/>
              <a:ext cx="1635848" cy="1249264"/>
            </a:xfrm>
            <a:prstGeom prst="rect">
              <a:avLst/>
            </a:prstGeom>
            <a:solidFill>
              <a:srgbClr val="FFE2C8"/>
            </a:solidFill>
            <a:ln>
              <a:noFill/>
            </a:ln>
            <a:effectLst>
              <a:outerShdw dist="19050" dir="5400000" algn="bl" rotWithShape="0">
                <a:srgbClr val="000000">
                  <a:alpha val="17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41" name="Google Shape;564;p21"/>
            <p:cNvSpPr/>
            <p:nvPr/>
          </p:nvSpPr>
          <p:spPr>
            <a:xfrm rot="-199067">
              <a:off x="3899876" y="3013267"/>
              <a:ext cx="1635848" cy="238332"/>
            </a:xfrm>
            <a:prstGeom prst="rect">
              <a:avLst/>
            </a:prstGeom>
            <a:solidFill>
              <a:srgbClr val="F9A8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43" name="Google Shape;566;p21"/>
            <p:cNvSpPr/>
            <p:nvPr/>
          </p:nvSpPr>
          <p:spPr>
            <a:xfrm rot="6733678">
              <a:off x="4469012" y="2830708"/>
              <a:ext cx="583675" cy="287130"/>
            </a:xfrm>
            <a:prstGeom prst="rect">
              <a:avLst/>
            </a:prstGeom>
            <a:solidFill>
              <a:srgbClr val="B3E5E6">
                <a:alpha val="620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grpSp>
      <p:sp>
        <p:nvSpPr>
          <p:cNvPr id="44" name="Metin kutusu 43"/>
          <p:cNvSpPr txBox="1"/>
          <p:nvPr/>
        </p:nvSpPr>
        <p:spPr>
          <a:xfrm rot="21334609">
            <a:off x="616844" y="3318500"/>
            <a:ext cx="3385500" cy="98488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2800" dirty="0">
                <a:solidFill>
                  <a:prstClr val="black"/>
                </a:solidFill>
                <a:latin typeface="Arial"/>
                <a:ea typeface="맑은 고딕"/>
              </a:rPr>
              <a:t> </a:t>
            </a:r>
            <a:r>
              <a:rPr lang="tr-TR" sz="3200" dirty="0" smtClean="0">
                <a:solidFill>
                  <a:prstClr val="black"/>
                </a:solidFill>
                <a:latin typeface="Arial"/>
                <a:ea typeface="맑은 고딕"/>
              </a:rPr>
              <a:t>İsmini bildiğiniz sahabe kimlerdir?</a:t>
            </a:r>
            <a:endParaRPr kumimoji="0" lang="tr-TR" sz="3200" b="0" i="0" u="none" strike="noStrike" kern="1200" cap="none" spc="0" normalizeH="0" baseline="0" noProof="0" dirty="0" smtClean="0">
              <a:ln>
                <a:noFill/>
              </a:ln>
              <a:solidFill>
                <a:prstClr val="black"/>
              </a:solidFill>
              <a:effectLst/>
              <a:uLnTx/>
              <a:uFillTx/>
              <a:latin typeface="Arial"/>
              <a:ea typeface="맑은 고딕"/>
            </a:endParaRPr>
          </a:p>
        </p:txBody>
      </p:sp>
      <p:sp>
        <p:nvSpPr>
          <p:cNvPr id="42" name="Rectangle 18">
            <a:extLst>
              <a:ext uri="{FF2B5EF4-FFF2-40B4-BE49-F238E27FC236}">
                <a16:creationId xmlns:a16="http://schemas.microsoft.com/office/drawing/2014/main" id="{B0812D6B-BF97-4848-A313-604C17019E6A}"/>
              </a:ext>
            </a:extLst>
          </p:cNvPr>
          <p:cNvSpPr/>
          <p:nvPr/>
        </p:nvSpPr>
        <p:spPr>
          <a:xfrm>
            <a:off x="4767944" y="342900"/>
            <a:ext cx="7102927" cy="6368143"/>
          </a:xfrm>
          <a:prstGeom prst="rect">
            <a:avLst/>
          </a:prstGeom>
          <a:solidFill>
            <a:srgbClr val="ED7D31">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nvGrpSpPr>
          <p:cNvPr id="45" name="Group 36">
            <a:extLst>
              <a:ext uri="{FF2B5EF4-FFF2-40B4-BE49-F238E27FC236}">
                <a16:creationId xmlns:a16="http://schemas.microsoft.com/office/drawing/2014/main" id="{3B050DDF-15C3-4190-8CCF-889ED3E8ACCE}"/>
              </a:ext>
            </a:extLst>
          </p:cNvPr>
          <p:cNvGrpSpPr/>
          <p:nvPr/>
        </p:nvGrpSpPr>
        <p:grpSpPr>
          <a:xfrm rot="21363010">
            <a:off x="9466649" y="2208370"/>
            <a:ext cx="2146735" cy="659861"/>
            <a:chOff x="4205677" y="4107136"/>
            <a:chExt cx="1411733" cy="544715"/>
          </a:xfrm>
          <a:solidFill>
            <a:srgbClr val="4472C4">
              <a:lumMod val="20000"/>
              <a:lumOff val="80000"/>
            </a:srgbClr>
          </a:solidFill>
        </p:grpSpPr>
        <p:sp>
          <p:nvSpPr>
            <p:cNvPr id="46" name="Freeform: Shape 37">
              <a:extLst>
                <a:ext uri="{FF2B5EF4-FFF2-40B4-BE49-F238E27FC236}">
                  <a16:creationId xmlns:a16="http://schemas.microsoft.com/office/drawing/2014/main" id="{ABA0CDAC-9F98-4229-9FD4-E21641CA5D5E}"/>
                </a:ext>
              </a:extLst>
            </p:cNvPr>
            <p:cNvSpPr/>
            <p:nvPr/>
          </p:nvSpPr>
          <p:spPr>
            <a:xfrm>
              <a:off x="4265036" y="4478457"/>
              <a:ext cx="1350521" cy="173394"/>
            </a:xfrm>
            <a:custGeom>
              <a:avLst/>
              <a:gdLst>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599217 h 599217"/>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0 h 599217"/>
                <a:gd name="connsiteX0" fmla="*/ 30550 w 2843023"/>
                <a:gd name="connsiteY0" fmla="*/ 0 h 599217"/>
                <a:gd name="connsiteX1" fmla="*/ 2843023 w 2843023"/>
                <a:gd name="connsiteY1" fmla="*/ 0 h 599217"/>
                <a:gd name="connsiteX2" fmla="*/ 2843023 w 2843023"/>
                <a:gd name="connsiteY2" fmla="*/ 599216 h 599217"/>
                <a:gd name="connsiteX3" fmla="*/ 2815635 w 2843023"/>
                <a:gd name="connsiteY3" fmla="*/ 584277 h 599217"/>
                <a:gd name="connsiteX4" fmla="*/ 1436787 w 2843023"/>
                <a:gd name="connsiteY4" fmla="*/ 301128 h 599217"/>
                <a:gd name="connsiteX5" fmla="*/ 30550 w 2843023"/>
                <a:gd name="connsiteY5" fmla="*/ 0 h 59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3023" h="599217">
                  <a:moveTo>
                    <a:pt x="30550" y="0"/>
                  </a:moveTo>
                  <a:lnTo>
                    <a:pt x="2843023" y="0"/>
                  </a:lnTo>
                  <a:lnTo>
                    <a:pt x="2843023" y="599216"/>
                  </a:lnTo>
                  <a:lnTo>
                    <a:pt x="2815635" y="584277"/>
                  </a:lnTo>
                  <a:cubicBezTo>
                    <a:pt x="2462757" y="409333"/>
                    <a:pt x="1975261" y="301128"/>
                    <a:pt x="1436787" y="301128"/>
                  </a:cubicBezTo>
                  <a:cubicBezTo>
                    <a:pt x="972606" y="203749"/>
                    <a:pt x="-203823" y="50188"/>
                    <a:pt x="30550" y="0"/>
                  </a:cubicBezTo>
                  <a:close/>
                </a:path>
              </a:pathLst>
            </a:custGeom>
            <a:grpFill/>
            <a:ln w="12700" cap="flat" cmpd="sng" algn="ctr">
              <a:noFill/>
              <a:prstDash val="solid"/>
              <a:miter lim="800000"/>
            </a:ln>
            <a:effectLst>
              <a:outerShdw blurRad="63500" dist="88900" dir="5400000" algn="t" rotWithShape="0">
                <a:prstClr val="black">
                  <a:alpha val="3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7" name="Rectangle 39">
              <a:extLst>
                <a:ext uri="{FF2B5EF4-FFF2-40B4-BE49-F238E27FC236}">
                  <a16:creationId xmlns:a16="http://schemas.microsoft.com/office/drawing/2014/main" id="{9A4A9EF7-755B-4C4D-8DCE-055FF4FE761D}"/>
                </a:ext>
              </a:extLst>
            </p:cNvPr>
            <p:cNvSpPr/>
            <p:nvPr/>
          </p:nvSpPr>
          <p:spPr>
            <a:xfrm rot="16200000">
              <a:off x="4073059" y="4239754"/>
              <a:ext cx="544715" cy="279479"/>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 name="Rectangle 38">
              <a:extLst>
                <a:ext uri="{FF2B5EF4-FFF2-40B4-BE49-F238E27FC236}">
                  <a16:creationId xmlns:a16="http://schemas.microsoft.com/office/drawing/2014/main" id="{1C4CFA3A-8090-41B4-B508-D1E097D9C3C7}"/>
                </a:ext>
              </a:extLst>
            </p:cNvPr>
            <p:cNvSpPr/>
            <p:nvPr/>
          </p:nvSpPr>
          <p:spPr>
            <a:xfrm>
              <a:off x="4205677" y="4107137"/>
              <a:ext cx="1411733" cy="543138"/>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800" b="0" i="0" u="none" strike="noStrike" kern="0" cap="none" spc="0" normalizeH="0" baseline="0" noProof="1">
                  <a:ln>
                    <a:noFill/>
                  </a:ln>
                  <a:solidFill>
                    <a:prstClr val="black"/>
                  </a:solidFill>
                  <a:effectLst/>
                  <a:uLnTx/>
                  <a:uFillTx/>
                  <a:latin typeface="Calibri" panose="020F0502020204030204"/>
                  <a:ea typeface="+mn-ea"/>
                  <a:cs typeface="+mn-cs"/>
                </a:rPr>
                <a:t>Hz. Aişe (r.a.)</a:t>
              </a:r>
              <a:endParaRPr kumimoji="0" lang="en-US" sz="2800" b="0" i="0" u="none" strike="noStrike" kern="0" cap="none" spc="0" normalizeH="0" baseline="0" noProof="1">
                <a:ln>
                  <a:noFill/>
                </a:ln>
                <a:solidFill>
                  <a:prstClr val="black"/>
                </a:solidFill>
                <a:effectLst/>
                <a:uLnTx/>
                <a:uFillTx/>
                <a:latin typeface="Calibri" panose="020F0502020204030204"/>
                <a:ea typeface="+mn-ea"/>
                <a:cs typeface="+mn-cs"/>
              </a:endParaRPr>
            </a:p>
          </p:txBody>
        </p:sp>
      </p:grpSp>
      <p:grpSp>
        <p:nvGrpSpPr>
          <p:cNvPr id="49" name="Group 48">
            <a:extLst>
              <a:ext uri="{FF2B5EF4-FFF2-40B4-BE49-F238E27FC236}">
                <a16:creationId xmlns:a16="http://schemas.microsoft.com/office/drawing/2014/main" id="{E075F8DB-8BAD-44EE-9FDD-EADF057445A6}"/>
              </a:ext>
            </a:extLst>
          </p:cNvPr>
          <p:cNvGrpSpPr/>
          <p:nvPr/>
        </p:nvGrpSpPr>
        <p:grpSpPr>
          <a:xfrm>
            <a:off x="5076264" y="850376"/>
            <a:ext cx="1995322" cy="649255"/>
            <a:chOff x="4205677" y="4107137"/>
            <a:chExt cx="1454725" cy="544716"/>
          </a:xfrm>
        </p:grpSpPr>
        <p:sp>
          <p:nvSpPr>
            <p:cNvPr id="50" name="Freeform: Shape 49">
              <a:extLst>
                <a:ext uri="{FF2B5EF4-FFF2-40B4-BE49-F238E27FC236}">
                  <a16:creationId xmlns:a16="http://schemas.microsoft.com/office/drawing/2014/main" id="{2AC59A70-4F5B-41CE-8FA3-2CA95D2F18D8}"/>
                </a:ext>
              </a:extLst>
            </p:cNvPr>
            <p:cNvSpPr/>
            <p:nvPr/>
          </p:nvSpPr>
          <p:spPr>
            <a:xfrm>
              <a:off x="4265036" y="4478457"/>
              <a:ext cx="1350521" cy="173394"/>
            </a:xfrm>
            <a:custGeom>
              <a:avLst/>
              <a:gdLst>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599217 h 599217"/>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0 h 599217"/>
                <a:gd name="connsiteX0" fmla="*/ 30550 w 2843023"/>
                <a:gd name="connsiteY0" fmla="*/ 0 h 599217"/>
                <a:gd name="connsiteX1" fmla="*/ 2843023 w 2843023"/>
                <a:gd name="connsiteY1" fmla="*/ 0 h 599217"/>
                <a:gd name="connsiteX2" fmla="*/ 2843023 w 2843023"/>
                <a:gd name="connsiteY2" fmla="*/ 599216 h 599217"/>
                <a:gd name="connsiteX3" fmla="*/ 2815635 w 2843023"/>
                <a:gd name="connsiteY3" fmla="*/ 584277 h 599217"/>
                <a:gd name="connsiteX4" fmla="*/ 1436787 w 2843023"/>
                <a:gd name="connsiteY4" fmla="*/ 301128 h 599217"/>
                <a:gd name="connsiteX5" fmla="*/ 30550 w 2843023"/>
                <a:gd name="connsiteY5" fmla="*/ 0 h 59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3023" h="599217">
                  <a:moveTo>
                    <a:pt x="30550" y="0"/>
                  </a:moveTo>
                  <a:lnTo>
                    <a:pt x="2843023" y="0"/>
                  </a:lnTo>
                  <a:lnTo>
                    <a:pt x="2843023" y="599216"/>
                  </a:lnTo>
                  <a:lnTo>
                    <a:pt x="2815635" y="584277"/>
                  </a:lnTo>
                  <a:cubicBezTo>
                    <a:pt x="2462757" y="409333"/>
                    <a:pt x="1975261" y="301128"/>
                    <a:pt x="1436787" y="301128"/>
                  </a:cubicBezTo>
                  <a:cubicBezTo>
                    <a:pt x="972606" y="203749"/>
                    <a:pt x="-203823" y="50188"/>
                    <a:pt x="30550" y="0"/>
                  </a:cubicBezTo>
                  <a:close/>
                </a:path>
              </a:pathLst>
            </a:custGeom>
            <a:solidFill>
              <a:srgbClr val="E7E6E6">
                <a:lumMod val="90000"/>
              </a:srgbClr>
            </a:solidFill>
            <a:ln w="12700" cap="flat" cmpd="sng" algn="ctr">
              <a:noFill/>
              <a:prstDash val="solid"/>
              <a:miter lim="800000"/>
            </a:ln>
            <a:effectLst>
              <a:outerShdw blurRad="63500" dist="88900" dir="5400000" algn="t" rotWithShape="0">
                <a:prstClr val="black">
                  <a:alpha val="3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463A0335-306A-4629-AE3E-8397D4A893A3}"/>
                </a:ext>
              </a:extLst>
            </p:cNvPr>
            <p:cNvSpPr/>
            <p:nvPr/>
          </p:nvSpPr>
          <p:spPr>
            <a:xfrm>
              <a:off x="4205677" y="4107137"/>
              <a:ext cx="1454725" cy="544716"/>
            </a:xfrm>
            <a:prstGeom prst="rect">
              <a:avLst/>
            </a:prstGeom>
            <a:solidFill>
              <a:srgbClr val="FD4DB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3200" b="0" i="0" u="none" strike="noStrike" kern="0" cap="none" spc="0" normalizeH="0" baseline="0" noProof="0" dirty="0">
                  <a:ln>
                    <a:noFill/>
                  </a:ln>
                  <a:solidFill>
                    <a:prstClr val="black"/>
                  </a:solidFill>
                  <a:effectLst/>
                  <a:uLnTx/>
                  <a:uFillTx/>
                  <a:latin typeface="Calibri" panose="020F0502020204030204"/>
                  <a:ea typeface="+mn-ea"/>
                  <a:cs typeface="+mn-cs"/>
                </a:rPr>
                <a:t>Hz. Fatıma</a:t>
              </a:r>
              <a:endParaRPr kumimoji="0" lang="en-US" sz="3200" b="0" i="0" u="none" strike="noStrike" kern="0" cap="none" spc="0" normalizeH="0" baseline="0" noProof="1">
                <a:ln>
                  <a:noFill/>
                </a:ln>
                <a:solidFill>
                  <a:prstClr val="black"/>
                </a:solidFill>
                <a:effectLst/>
                <a:uLnTx/>
                <a:uFillTx/>
                <a:latin typeface="Calibri" panose="020F0502020204030204"/>
                <a:ea typeface="+mn-ea"/>
                <a:cs typeface="+mn-cs"/>
              </a:endParaRPr>
            </a:p>
          </p:txBody>
        </p:sp>
      </p:grpSp>
      <p:grpSp>
        <p:nvGrpSpPr>
          <p:cNvPr id="52" name="Group 77">
            <a:extLst>
              <a:ext uri="{FF2B5EF4-FFF2-40B4-BE49-F238E27FC236}">
                <a16:creationId xmlns:a16="http://schemas.microsoft.com/office/drawing/2014/main" id="{31C9D6FE-BD2A-412B-908C-5232F58D0DBE}"/>
              </a:ext>
            </a:extLst>
          </p:cNvPr>
          <p:cNvGrpSpPr/>
          <p:nvPr/>
        </p:nvGrpSpPr>
        <p:grpSpPr>
          <a:xfrm rot="456791">
            <a:off x="9192941" y="966904"/>
            <a:ext cx="2473352" cy="682346"/>
            <a:chOff x="361188" y="2038654"/>
            <a:chExt cx="2831865" cy="2782728"/>
          </a:xfrm>
        </p:grpSpPr>
        <p:sp>
          <p:nvSpPr>
            <p:cNvPr id="53" name="Freeform: Shape 78">
              <a:extLst>
                <a:ext uri="{FF2B5EF4-FFF2-40B4-BE49-F238E27FC236}">
                  <a16:creationId xmlns:a16="http://schemas.microsoft.com/office/drawing/2014/main" id="{B3CAF33C-A9E9-4435-8A0A-D8167309CCBC}"/>
                </a:ext>
              </a:extLst>
            </p:cNvPr>
            <p:cNvSpPr/>
            <p:nvPr/>
          </p:nvSpPr>
          <p:spPr>
            <a:xfrm>
              <a:off x="495340" y="4486153"/>
              <a:ext cx="2582955" cy="335229"/>
            </a:xfrm>
            <a:custGeom>
              <a:avLst/>
              <a:gdLst>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599217 h 59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12473" h="599217">
                  <a:moveTo>
                    <a:pt x="0" y="0"/>
                  </a:moveTo>
                  <a:lnTo>
                    <a:pt x="2812473" y="0"/>
                  </a:lnTo>
                  <a:lnTo>
                    <a:pt x="2812473" y="599216"/>
                  </a:lnTo>
                  <a:lnTo>
                    <a:pt x="2785085" y="584277"/>
                  </a:lnTo>
                  <a:cubicBezTo>
                    <a:pt x="2432207" y="409333"/>
                    <a:pt x="1944711" y="301128"/>
                    <a:pt x="1406237" y="301128"/>
                  </a:cubicBezTo>
                  <a:cubicBezTo>
                    <a:pt x="867763" y="301128"/>
                    <a:pt x="380267" y="409333"/>
                    <a:pt x="27389" y="584277"/>
                  </a:cubicBezTo>
                  <a:lnTo>
                    <a:pt x="0" y="599217"/>
                  </a:lnTo>
                  <a:close/>
                </a:path>
              </a:pathLst>
            </a:custGeom>
            <a:solidFill>
              <a:srgbClr val="E7E6E6">
                <a:lumMod val="90000"/>
              </a:srgbClr>
            </a:solidFill>
            <a:ln w="12700" cap="flat" cmpd="sng" algn="ctr">
              <a:noFill/>
              <a:prstDash val="solid"/>
              <a:miter lim="800000"/>
            </a:ln>
            <a:effectLst>
              <a:outerShdw blurRad="63500" dist="88900" dir="5400000" algn="t" rotWithShape="0">
                <a:prstClr val="black">
                  <a:alpha val="3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4" name="Rectangle 80">
              <a:extLst>
                <a:ext uri="{FF2B5EF4-FFF2-40B4-BE49-F238E27FC236}">
                  <a16:creationId xmlns:a16="http://schemas.microsoft.com/office/drawing/2014/main" id="{B3A26F4E-7EB2-4A6B-AD26-7531A29BA654}"/>
                </a:ext>
              </a:extLst>
            </p:cNvPr>
            <p:cNvSpPr/>
            <p:nvPr/>
          </p:nvSpPr>
          <p:spPr>
            <a:xfrm>
              <a:off x="380580" y="2050472"/>
              <a:ext cx="2812473" cy="540327"/>
            </a:xfrm>
            <a:prstGeom prst="rect">
              <a:avLst/>
            </a:prstGeom>
            <a:solidFill>
              <a:sysClr val="windowText" lastClr="000000">
                <a:alpha val="7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Rectangle 79">
              <a:extLst>
                <a:ext uri="{FF2B5EF4-FFF2-40B4-BE49-F238E27FC236}">
                  <a16:creationId xmlns:a16="http://schemas.microsoft.com/office/drawing/2014/main" id="{8F4C5D0F-EC07-407D-91A3-2CF3ADBF90BD}"/>
                </a:ext>
              </a:extLst>
            </p:cNvPr>
            <p:cNvSpPr/>
            <p:nvPr/>
          </p:nvSpPr>
          <p:spPr>
            <a:xfrm>
              <a:off x="361188" y="2038654"/>
              <a:ext cx="2812473" cy="2770911"/>
            </a:xfrm>
            <a:prstGeom prst="rect">
              <a:avLst/>
            </a:prstGeom>
            <a:solidFill>
              <a:srgbClr val="FBAE3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3200" b="0" i="0" u="none" strike="noStrike" kern="0" cap="none" spc="0" normalizeH="0" baseline="0" noProof="1">
                  <a:ln>
                    <a:noFill/>
                  </a:ln>
                  <a:solidFill>
                    <a:prstClr val="black"/>
                  </a:solidFill>
                  <a:effectLst/>
                  <a:uLnTx/>
                  <a:uFillTx/>
                  <a:latin typeface="Calibri" panose="020F0502020204030204"/>
                  <a:ea typeface="+mn-ea"/>
                  <a:cs typeface="+mn-cs"/>
                </a:rPr>
                <a:t>Hz. Ali (r.a.) </a:t>
              </a:r>
              <a:endParaRPr kumimoji="0" lang="en-US" sz="3200" b="0" i="0" u="none" strike="noStrike" kern="0" cap="none" spc="0" normalizeH="0" baseline="0" noProof="1">
                <a:ln>
                  <a:noFill/>
                </a:ln>
                <a:solidFill>
                  <a:prstClr val="black"/>
                </a:solidFill>
                <a:effectLst/>
                <a:uLnTx/>
                <a:uFillTx/>
                <a:latin typeface="Calibri" panose="020F0502020204030204"/>
                <a:ea typeface="+mn-ea"/>
                <a:cs typeface="+mn-cs"/>
              </a:endParaRPr>
            </a:p>
          </p:txBody>
        </p:sp>
      </p:grpSp>
      <p:grpSp>
        <p:nvGrpSpPr>
          <p:cNvPr id="56" name="Group 81">
            <a:extLst>
              <a:ext uri="{FF2B5EF4-FFF2-40B4-BE49-F238E27FC236}">
                <a16:creationId xmlns:a16="http://schemas.microsoft.com/office/drawing/2014/main" id="{448F8F48-CF04-4057-A9C5-91ECFDCE3BA1}"/>
              </a:ext>
            </a:extLst>
          </p:cNvPr>
          <p:cNvGrpSpPr/>
          <p:nvPr/>
        </p:nvGrpSpPr>
        <p:grpSpPr>
          <a:xfrm rot="21012899">
            <a:off x="5035331" y="1681978"/>
            <a:ext cx="2892489" cy="724455"/>
            <a:chOff x="4205676" y="4107136"/>
            <a:chExt cx="1103869" cy="482563"/>
          </a:xfrm>
        </p:grpSpPr>
        <p:sp>
          <p:nvSpPr>
            <p:cNvPr id="57" name="Freeform: Shape 82">
              <a:extLst>
                <a:ext uri="{FF2B5EF4-FFF2-40B4-BE49-F238E27FC236}">
                  <a16:creationId xmlns:a16="http://schemas.microsoft.com/office/drawing/2014/main" id="{FB9C4B62-9BE1-43D7-805E-498F0E185982}"/>
                </a:ext>
              </a:extLst>
            </p:cNvPr>
            <p:cNvSpPr/>
            <p:nvPr/>
          </p:nvSpPr>
          <p:spPr>
            <a:xfrm>
              <a:off x="4226936" y="4420998"/>
              <a:ext cx="1076264" cy="168701"/>
            </a:xfrm>
            <a:custGeom>
              <a:avLst/>
              <a:gdLst>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599217 h 599217"/>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0 h 599217"/>
                <a:gd name="connsiteX0" fmla="*/ 30550 w 2843023"/>
                <a:gd name="connsiteY0" fmla="*/ 0 h 599217"/>
                <a:gd name="connsiteX1" fmla="*/ 2843023 w 2843023"/>
                <a:gd name="connsiteY1" fmla="*/ 0 h 599217"/>
                <a:gd name="connsiteX2" fmla="*/ 2843023 w 2843023"/>
                <a:gd name="connsiteY2" fmla="*/ 599216 h 599217"/>
                <a:gd name="connsiteX3" fmla="*/ 2815635 w 2843023"/>
                <a:gd name="connsiteY3" fmla="*/ 584277 h 599217"/>
                <a:gd name="connsiteX4" fmla="*/ 1436787 w 2843023"/>
                <a:gd name="connsiteY4" fmla="*/ 301128 h 599217"/>
                <a:gd name="connsiteX5" fmla="*/ 30550 w 2843023"/>
                <a:gd name="connsiteY5" fmla="*/ 0 h 59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3023" h="599217">
                  <a:moveTo>
                    <a:pt x="30550" y="0"/>
                  </a:moveTo>
                  <a:lnTo>
                    <a:pt x="2843023" y="0"/>
                  </a:lnTo>
                  <a:lnTo>
                    <a:pt x="2843023" y="599216"/>
                  </a:lnTo>
                  <a:lnTo>
                    <a:pt x="2815635" y="584277"/>
                  </a:lnTo>
                  <a:cubicBezTo>
                    <a:pt x="2462757" y="409333"/>
                    <a:pt x="1975261" y="301128"/>
                    <a:pt x="1436787" y="301128"/>
                  </a:cubicBezTo>
                  <a:cubicBezTo>
                    <a:pt x="972606" y="203749"/>
                    <a:pt x="-203823" y="50188"/>
                    <a:pt x="30550" y="0"/>
                  </a:cubicBezTo>
                  <a:close/>
                </a:path>
              </a:pathLst>
            </a:custGeom>
            <a:solidFill>
              <a:srgbClr val="E7E6E6">
                <a:lumMod val="90000"/>
              </a:srgbClr>
            </a:solidFill>
            <a:ln w="12700" cap="flat" cmpd="sng" algn="ctr">
              <a:noFill/>
              <a:prstDash val="solid"/>
              <a:miter lim="800000"/>
            </a:ln>
            <a:effectLst>
              <a:outerShdw blurRad="63500" dist="88900" dir="5400000" algn="t" rotWithShape="0">
                <a:prstClr val="black">
                  <a:alpha val="3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8" name="Rectangle 83">
              <a:extLst>
                <a:ext uri="{FF2B5EF4-FFF2-40B4-BE49-F238E27FC236}">
                  <a16:creationId xmlns:a16="http://schemas.microsoft.com/office/drawing/2014/main" id="{21A7A64B-CB56-4E42-8B5A-4F68F361B0D1}"/>
                </a:ext>
              </a:extLst>
            </p:cNvPr>
            <p:cNvSpPr/>
            <p:nvPr/>
          </p:nvSpPr>
          <p:spPr>
            <a:xfrm>
              <a:off x="4205676" y="4107138"/>
              <a:ext cx="1103869" cy="482561"/>
            </a:xfrm>
            <a:prstGeom prst="rect">
              <a:avLst/>
            </a:prstGeom>
            <a:solidFill>
              <a:srgbClr val="E7F1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800" b="0" i="0" u="none" strike="noStrike" kern="0" cap="none" spc="0" normalizeH="0" baseline="0" noProof="1" smtClean="0">
                  <a:ln>
                    <a:noFill/>
                  </a:ln>
                  <a:solidFill>
                    <a:prstClr val="black"/>
                  </a:solidFill>
                  <a:effectLst/>
                  <a:uLnTx/>
                  <a:uFillTx/>
                  <a:latin typeface="Calibri" panose="020F0502020204030204"/>
                  <a:ea typeface="+mn-ea"/>
                  <a:cs typeface="+mn-cs"/>
                </a:rPr>
                <a:t>Hz. Ebu Bekir</a:t>
              </a:r>
              <a:endParaRPr kumimoji="0" lang="en-US" sz="2800" b="0" i="0" u="none" strike="noStrike" kern="0" cap="none" spc="0" normalizeH="0" baseline="0" noProof="1">
                <a:ln>
                  <a:noFill/>
                </a:ln>
                <a:solidFill>
                  <a:prstClr val="black"/>
                </a:solidFill>
                <a:effectLst/>
                <a:uLnTx/>
                <a:uFillTx/>
                <a:latin typeface="Calibri" panose="020F0502020204030204"/>
                <a:ea typeface="+mn-ea"/>
                <a:cs typeface="+mn-cs"/>
              </a:endParaRPr>
            </a:p>
          </p:txBody>
        </p:sp>
        <p:sp>
          <p:nvSpPr>
            <p:cNvPr id="59" name="Rectangle 84">
              <a:extLst>
                <a:ext uri="{FF2B5EF4-FFF2-40B4-BE49-F238E27FC236}">
                  <a16:creationId xmlns:a16="http://schemas.microsoft.com/office/drawing/2014/main" id="{BAE4A658-CB7A-4570-B942-DCBDDDCAAD0A}"/>
                </a:ext>
              </a:extLst>
            </p:cNvPr>
            <p:cNvSpPr/>
            <p:nvPr/>
          </p:nvSpPr>
          <p:spPr>
            <a:xfrm rot="16200000">
              <a:off x="4104135" y="4208678"/>
              <a:ext cx="482563" cy="279479"/>
            </a:xfrm>
            <a:prstGeom prst="rect">
              <a:avLst/>
            </a:prstGeom>
            <a:solidFill>
              <a:sysClr val="windowText" lastClr="000000">
                <a:alpha val="7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60" name="Rectangle 12">
            <a:extLst>
              <a:ext uri="{FF2B5EF4-FFF2-40B4-BE49-F238E27FC236}">
                <a16:creationId xmlns:a16="http://schemas.microsoft.com/office/drawing/2014/main" id="{B583263A-C6A2-4F65-9161-C6261EA18D1F}"/>
              </a:ext>
            </a:extLst>
          </p:cNvPr>
          <p:cNvSpPr/>
          <p:nvPr/>
        </p:nvSpPr>
        <p:spPr>
          <a:xfrm>
            <a:off x="5991516" y="150360"/>
            <a:ext cx="4062334" cy="603122"/>
          </a:xfrm>
          <a:prstGeom prst="rect">
            <a:avLst/>
          </a:prstGeom>
          <a:solidFill>
            <a:srgbClr val="4454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36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Bazı</a:t>
            </a:r>
            <a:r>
              <a:rPr kumimoji="0" lang="tr-TR" sz="3600" b="0" i="0" u="none" strike="noStrike" kern="0" cap="none" spc="0" normalizeH="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tr-TR" sz="36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Sahabiler</a:t>
            </a:r>
            <a:endParaRPr kumimoji="0" lang="en-US" sz="36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nvGrpSpPr>
          <p:cNvPr id="61" name="Group 81">
            <a:extLst>
              <a:ext uri="{FF2B5EF4-FFF2-40B4-BE49-F238E27FC236}">
                <a16:creationId xmlns:a16="http://schemas.microsoft.com/office/drawing/2014/main" id="{448F8F48-CF04-4057-A9C5-91ECFDCE3BA1}"/>
              </a:ext>
            </a:extLst>
          </p:cNvPr>
          <p:cNvGrpSpPr/>
          <p:nvPr/>
        </p:nvGrpSpPr>
        <p:grpSpPr>
          <a:xfrm rot="805795">
            <a:off x="4988628" y="5506375"/>
            <a:ext cx="3204141" cy="711679"/>
            <a:chOff x="4205676" y="4107136"/>
            <a:chExt cx="1103869" cy="482563"/>
          </a:xfrm>
        </p:grpSpPr>
        <p:sp>
          <p:nvSpPr>
            <p:cNvPr id="62" name="Freeform: Shape 82">
              <a:extLst>
                <a:ext uri="{FF2B5EF4-FFF2-40B4-BE49-F238E27FC236}">
                  <a16:creationId xmlns:a16="http://schemas.microsoft.com/office/drawing/2014/main" id="{FB9C4B62-9BE1-43D7-805E-498F0E185982}"/>
                </a:ext>
              </a:extLst>
            </p:cNvPr>
            <p:cNvSpPr/>
            <p:nvPr/>
          </p:nvSpPr>
          <p:spPr>
            <a:xfrm>
              <a:off x="4226936" y="4420998"/>
              <a:ext cx="1076264" cy="168701"/>
            </a:xfrm>
            <a:custGeom>
              <a:avLst/>
              <a:gdLst>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599217 h 599217"/>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0 h 599217"/>
                <a:gd name="connsiteX0" fmla="*/ 30550 w 2843023"/>
                <a:gd name="connsiteY0" fmla="*/ 0 h 599217"/>
                <a:gd name="connsiteX1" fmla="*/ 2843023 w 2843023"/>
                <a:gd name="connsiteY1" fmla="*/ 0 h 599217"/>
                <a:gd name="connsiteX2" fmla="*/ 2843023 w 2843023"/>
                <a:gd name="connsiteY2" fmla="*/ 599216 h 599217"/>
                <a:gd name="connsiteX3" fmla="*/ 2815635 w 2843023"/>
                <a:gd name="connsiteY3" fmla="*/ 584277 h 599217"/>
                <a:gd name="connsiteX4" fmla="*/ 1436787 w 2843023"/>
                <a:gd name="connsiteY4" fmla="*/ 301128 h 599217"/>
                <a:gd name="connsiteX5" fmla="*/ 30550 w 2843023"/>
                <a:gd name="connsiteY5" fmla="*/ 0 h 59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3023" h="599217">
                  <a:moveTo>
                    <a:pt x="30550" y="0"/>
                  </a:moveTo>
                  <a:lnTo>
                    <a:pt x="2843023" y="0"/>
                  </a:lnTo>
                  <a:lnTo>
                    <a:pt x="2843023" y="599216"/>
                  </a:lnTo>
                  <a:lnTo>
                    <a:pt x="2815635" y="584277"/>
                  </a:lnTo>
                  <a:cubicBezTo>
                    <a:pt x="2462757" y="409333"/>
                    <a:pt x="1975261" y="301128"/>
                    <a:pt x="1436787" y="301128"/>
                  </a:cubicBezTo>
                  <a:cubicBezTo>
                    <a:pt x="972606" y="203749"/>
                    <a:pt x="-203823" y="50188"/>
                    <a:pt x="30550" y="0"/>
                  </a:cubicBezTo>
                  <a:close/>
                </a:path>
              </a:pathLst>
            </a:custGeom>
            <a:solidFill>
              <a:srgbClr val="E7E6E6">
                <a:lumMod val="90000"/>
              </a:srgbClr>
            </a:solidFill>
            <a:ln w="12700" cap="flat" cmpd="sng" algn="ctr">
              <a:noFill/>
              <a:prstDash val="solid"/>
              <a:miter lim="800000"/>
            </a:ln>
            <a:effectLst>
              <a:outerShdw blurRad="63500" dist="88900" dir="5400000" algn="t" rotWithShape="0">
                <a:prstClr val="black">
                  <a:alpha val="3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3" name="Rectangle 83">
              <a:extLst>
                <a:ext uri="{FF2B5EF4-FFF2-40B4-BE49-F238E27FC236}">
                  <a16:creationId xmlns:a16="http://schemas.microsoft.com/office/drawing/2014/main" id="{21A7A64B-CB56-4E42-8B5A-4F68F361B0D1}"/>
                </a:ext>
              </a:extLst>
            </p:cNvPr>
            <p:cNvSpPr/>
            <p:nvPr/>
          </p:nvSpPr>
          <p:spPr>
            <a:xfrm>
              <a:off x="4205676" y="4107138"/>
              <a:ext cx="1103869" cy="482561"/>
            </a:xfrm>
            <a:prstGeom prst="rect">
              <a:avLst/>
            </a:prstGeom>
            <a:solidFill>
              <a:srgbClr val="70AD47">
                <a:lumMod val="40000"/>
                <a:lumOff val="60000"/>
              </a:srgbClr>
            </a:solidFill>
            <a:ln w="12700" cap="flat" cmpd="sng" algn="ctr">
              <a:noFill/>
              <a:prstDash val="solid"/>
              <a:miter lim="800000"/>
            </a:ln>
            <a:effectLst/>
          </p:spPr>
          <p:txBody>
            <a:bodyPr rtlCol="0" anchor="ctr"/>
            <a:lstStyle/>
            <a:p>
              <a:pPr lvl="0" algn="ctr"/>
              <a:r>
                <a:rPr lang="tr-TR" sz="2800" kern="0" noProof="1">
                  <a:solidFill>
                    <a:prstClr val="black"/>
                  </a:solidFill>
                  <a:latin typeface="Calibri" panose="020F0502020204030204"/>
                </a:rPr>
                <a:t>Esma binti Ebi Bekir</a:t>
              </a:r>
              <a:endParaRPr kumimoji="0" lang="en-US" sz="2800" b="0" i="0" u="none" strike="noStrike" kern="0" cap="none" spc="0" normalizeH="0" baseline="0" noProof="1">
                <a:ln>
                  <a:noFill/>
                </a:ln>
                <a:solidFill>
                  <a:prstClr val="black"/>
                </a:solidFill>
                <a:effectLst/>
                <a:uLnTx/>
                <a:uFillTx/>
                <a:latin typeface="Calibri" panose="020F0502020204030204"/>
                <a:ea typeface="+mn-ea"/>
                <a:cs typeface="+mn-cs"/>
              </a:endParaRPr>
            </a:p>
          </p:txBody>
        </p:sp>
        <p:sp>
          <p:nvSpPr>
            <p:cNvPr id="64" name="Rectangle 84">
              <a:extLst>
                <a:ext uri="{FF2B5EF4-FFF2-40B4-BE49-F238E27FC236}">
                  <a16:creationId xmlns:a16="http://schemas.microsoft.com/office/drawing/2014/main" id="{BAE4A658-CB7A-4570-B942-DCBDDDCAAD0A}"/>
                </a:ext>
              </a:extLst>
            </p:cNvPr>
            <p:cNvSpPr/>
            <p:nvPr/>
          </p:nvSpPr>
          <p:spPr>
            <a:xfrm rot="16200000">
              <a:off x="4104137" y="4208676"/>
              <a:ext cx="482559" cy="279479"/>
            </a:xfrm>
            <a:prstGeom prst="rect">
              <a:avLst/>
            </a:prstGeom>
            <a:solidFill>
              <a:sysClr val="windowText" lastClr="000000">
                <a:alpha val="7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65" name="Group 81">
            <a:extLst>
              <a:ext uri="{FF2B5EF4-FFF2-40B4-BE49-F238E27FC236}">
                <a16:creationId xmlns:a16="http://schemas.microsoft.com/office/drawing/2014/main" id="{448F8F48-CF04-4057-A9C5-91ECFDCE3BA1}"/>
              </a:ext>
            </a:extLst>
          </p:cNvPr>
          <p:cNvGrpSpPr/>
          <p:nvPr/>
        </p:nvGrpSpPr>
        <p:grpSpPr>
          <a:xfrm rot="20707188">
            <a:off x="6177705" y="2437327"/>
            <a:ext cx="2911637" cy="573415"/>
            <a:chOff x="4205677" y="4107135"/>
            <a:chExt cx="1103869" cy="482568"/>
          </a:xfrm>
        </p:grpSpPr>
        <p:sp>
          <p:nvSpPr>
            <p:cNvPr id="66" name="Freeform: Shape 82">
              <a:extLst>
                <a:ext uri="{FF2B5EF4-FFF2-40B4-BE49-F238E27FC236}">
                  <a16:creationId xmlns:a16="http://schemas.microsoft.com/office/drawing/2014/main" id="{FB9C4B62-9BE1-43D7-805E-498F0E185982}"/>
                </a:ext>
              </a:extLst>
            </p:cNvPr>
            <p:cNvSpPr/>
            <p:nvPr/>
          </p:nvSpPr>
          <p:spPr>
            <a:xfrm>
              <a:off x="4226936" y="4420998"/>
              <a:ext cx="1076264" cy="168701"/>
            </a:xfrm>
            <a:custGeom>
              <a:avLst/>
              <a:gdLst>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599217 h 599217"/>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0 h 599217"/>
                <a:gd name="connsiteX0" fmla="*/ 30550 w 2843023"/>
                <a:gd name="connsiteY0" fmla="*/ 0 h 599217"/>
                <a:gd name="connsiteX1" fmla="*/ 2843023 w 2843023"/>
                <a:gd name="connsiteY1" fmla="*/ 0 h 599217"/>
                <a:gd name="connsiteX2" fmla="*/ 2843023 w 2843023"/>
                <a:gd name="connsiteY2" fmla="*/ 599216 h 599217"/>
                <a:gd name="connsiteX3" fmla="*/ 2815635 w 2843023"/>
                <a:gd name="connsiteY3" fmla="*/ 584277 h 599217"/>
                <a:gd name="connsiteX4" fmla="*/ 1436787 w 2843023"/>
                <a:gd name="connsiteY4" fmla="*/ 301128 h 599217"/>
                <a:gd name="connsiteX5" fmla="*/ 30550 w 2843023"/>
                <a:gd name="connsiteY5" fmla="*/ 0 h 59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3023" h="599217">
                  <a:moveTo>
                    <a:pt x="30550" y="0"/>
                  </a:moveTo>
                  <a:lnTo>
                    <a:pt x="2843023" y="0"/>
                  </a:lnTo>
                  <a:lnTo>
                    <a:pt x="2843023" y="599216"/>
                  </a:lnTo>
                  <a:lnTo>
                    <a:pt x="2815635" y="584277"/>
                  </a:lnTo>
                  <a:cubicBezTo>
                    <a:pt x="2462757" y="409333"/>
                    <a:pt x="1975261" y="301128"/>
                    <a:pt x="1436787" y="301128"/>
                  </a:cubicBezTo>
                  <a:cubicBezTo>
                    <a:pt x="972606" y="203749"/>
                    <a:pt x="-203823" y="50188"/>
                    <a:pt x="30550" y="0"/>
                  </a:cubicBezTo>
                  <a:close/>
                </a:path>
              </a:pathLst>
            </a:custGeom>
            <a:solidFill>
              <a:srgbClr val="E7E6E6">
                <a:lumMod val="90000"/>
              </a:srgbClr>
            </a:solidFill>
            <a:ln w="12700" cap="flat" cmpd="sng" algn="ctr">
              <a:noFill/>
              <a:prstDash val="solid"/>
              <a:miter lim="800000"/>
            </a:ln>
            <a:effectLst>
              <a:outerShdw blurRad="63500" dist="88900" dir="5400000" algn="t" rotWithShape="0">
                <a:prstClr val="black">
                  <a:alpha val="3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7" name="Rectangle 83">
              <a:extLst>
                <a:ext uri="{FF2B5EF4-FFF2-40B4-BE49-F238E27FC236}">
                  <a16:creationId xmlns:a16="http://schemas.microsoft.com/office/drawing/2014/main" id="{21A7A64B-CB56-4E42-8B5A-4F68F361B0D1}"/>
                </a:ext>
              </a:extLst>
            </p:cNvPr>
            <p:cNvSpPr/>
            <p:nvPr/>
          </p:nvSpPr>
          <p:spPr>
            <a:xfrm>
              <a:off x="4205677" y="4107141"/>
              <a:ext cx="1103869" cy="482562"/>
            </a:xfrm>
            <a:prstGeom prst="rect">
              <a:avLst/>
            </a:prstGeom>
            <a:solidFill>
              <a:srgbClr val="70AD47">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800" b="0" i="0" u="none" strike="noStrike" kern="0" cap="none" spc="0" normalizeH="0" baseline="0" noProof="1">
                  <a:ln>
                    <a:noFill/>
                  </a:ln>
                  <a:solidFill>
                    <a:prstClr val="black"/>
                  </a:solidFill>
                  <a:effectLst/>
                  <a:uLnTx/>
                  <a:uFillTx/>
                  <a:latin typeface="Calibri" panose="020F0502020204030204"/>
                  <a:ea typeface="+mn-ea"/>
                  <a:cs typeface="+mn-cs"/>
                </a:rPr>
                <a:t>Mus’ab b. Umeyr </a:t>
              </a:r>
              <a:endParaRPr kumimoji="0" lang="en-US" sz="2800" b="0" i="0" u="none" strike="noStrike" kern="0" cap="none" spc="0" normalizeH="0" baseline="0" noProof="1">
                <a:ln>
                  <a:noFill/>
                </a:ln>
                <a:solidFill>
                  <a:prstClr val="black"/>
                </a:solidFill>
                <a:effectLst/>
                <a:uLnTx/>
                <a:uFillTx/>
                <a:latin typeface="Calibri" panose="020F0502020204030204"/>
                <a:ea typeface="+mn-ea"/>
                <a:cs typeface="+mn-cs"/>
              </a:endParaRPr>
            </a:p>
          </p:txBody>
        </p:sp>
        <p:sp>
          <p:nvSpPr>
            <p:cNvPr id="68" name="Rectangle 84">
              <a:extLst>
                <a:ext uri="{FF2B5EF4-FFF2-40B4-BE49-F238E27FC236}">
                  <a16:creationId xmlns:a16="http://schemas.microsoft.com/office/drawing/2014/main" id="{BAE4A658-CB7A-4570-B942-DCBDDDCAAD0A}"/>
                </a:ext>
              </a:extLst>
            </p:cNvPr>
            <p:cNvSpPr/>
            <p:nvPr/>
          </p:nvSpPr>
          <p:spPr>
            <a:xfrm rot="16200000">
              <a:off x="4053369" y="4259443"/>
              <a:ext cx="482559" cy="177943"/>
            </a:xfrm>
            <a:prstGeom prst="rect">
              <a:avLst/>
            </a:prstGeom>
            <a:solidFill>
              <a:sysClr val="windowText" lastClr="000000">
                <a:alpha val="7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69" name="Group 81">
            <a:extLst>
              <a:ext uri="{FF2B5EF4-FFF2-40B4-BE49-F238E27FC236}">
                <a16:creationId xmlns:a16="http://schemas.microsoft.com/office/drawing/2014/main" id="{448F8F48-CF04-4057-A9C5-91ECFDCE3BA1}"/>
              </a:ext>
            </a:extLst>
          </p:cNvPr>
          <p:cNvGrpSpPr/>
          <p:nvPr/>
        </p:nvGrpSpPr>
        <p:grpSpPr>
          <a:xfrm rot="20189824">
            <a:off x="4958202" y="3715946"/>
            <a:ext cx="2201733" cy="659373"/>
            <a:chOff x="4205676" y="4107135"/>
            <a:chExt cx="1103869" cy="482564"/>
          </a:xfrm>
        </p:grpSpPr>
        <p:sp>
          <p:nvSpPr>
            <p:cNvPr id="70" name="Freeform: Shape 82">
              <a:extLst>
                <a:ext uri="{FF2B5EF4-FFF2-40B4-BE49-F238E27FC236}">
                  <a16:creationId xmlns:a16="http://schemas.microsoft.com/office/drawing/2014/main" id="{FB9C4B62-9BE1-43D7-805E-498F0E185982}"/>
                </a:ext>
              </a:extLst>
            </p:cNvPr>
            <p:cNvSpPr/>
            <p:nvPr/>
          </p:nvSpPr>
          <p:spPr>
            <a:xfrm>
              <a:off x="4226936" y="4420998"/>
              <a:ext cx="1076264" cy="168701"/>
            </a:xfrm>
            <a:custGeom>
              <a:avLst/>
              <a:gdLst>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599217 h 599217"/>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0 h 599217"/>
                <a:gd name="connsiteX0" fmla="*/ 30550 w 2843023"/>
                <a:gd name="connsiteY0" fmla="*/ 0 h 599217"/>
                <a:gd name="connsiteX1" fmla="*/ 2843023 w 2843023"/>
                <a:gd name="connsiteY1" fmla="*/ 0 h 599217"/>
                <a:gd name="connsiteX2" fmla="*/ 2843023 w 2843023"/>
                <a:gd name="connsiteY2" fmla="*/ 599216 h 599217"/>
                <a:gd name="connsiteX3" fmla="*/ 2815635 w 2843023"/>
                <a:gd name="connsiteY3" fmla="*/ 584277 h 599217"/>
                <a:gd name="connsiteX4" fmla="*/ 1436787 w 2843023"/>
                <a:gd name="connsiteY4" fmla="*/ 301128 h 599217"/>
                <a:gd name="connsiteX5" fmla="*/ 30550 w 2843023"/>
                <a:gd name="connsiteY5" fmla="*/ 0 h 59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3023" h="599217">
                  <a:moveTo>
                    <a:pt x="30550" y="0"/>
                  </a:moveTo>
                  <a:lnTo>
                    <a:pt x="2843023" y="0"/>
                  </a:lnTo>
                  <a:lnTo>
                    <a:pt x="2843023" y="599216"/>
                  </a:lnTo>
                  <a:lnTo>
                    <a:pt x="2815635" y="584277"/>
                  </a:lnTo>
                  <a:cubicBezTo>
                    <a:pt x="2462757" y="409333"/>
                    <a:pt x="1975261" y="301128"/>
                    <a:pt x="1436787" y="301128"/>
                  </a:cubicBezTo>
                  <a:cubicBezTo>
                    <a:pt x="972606" y="203749"/>
                    <a:pt x="-203823" y="50188"/>
                    <a:pt x="30550" y="0"/>
                  </a:cubicBezTo>
                  <a:close/>
                </a:path>
              </a:pathLst>
            </a:custGeom>
            <a:solidFill>
              <a:srgbClr val="E7E6E6">
                <a:lumMod val="90000"/>
              </a:srgbClr>
            </a:solidFill>
            <a:ln w="12700" cap="flat" cmpd="sng" algn="ctr">
              <a:noFill/>
              <a:prstDash val="solid"/>
              <a:miter lim="800000"/>
            </a:ln>
            <a:effectLst>
              <a:outerShdw blurRad="63500" dist="88900" dir="5400000" algn="t" rotWithShape="0">
                <a:prstClr val="black">
                  <a:alpha val="3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1" name="Rectangle 83">
              <a:extLst>
                <a:ext uri="{FF2B5EF4-FFF2-40B4-BE49-F238E27FC236}">
                  <a16:creationId xmlns:a16="http://schemas.microsoft.com/office/drawing/2014/main" id="{21A7A64B-CB56-4E42-8B5A-4F68F361B0D1}"/>
                </a:ext>
              </a:extLst>
            </p:cNvPr>
            <p:cNvSpPr/>
            <p:nvPr/>
          </p:nvSpPr>
          <p:spPr>
            <a:xfrm>
              <a:off x="4205676" y="4107138"/>
              <a:ext cx="1103869" cy="482561"/>
            </a:xfrm>
            <a:prstGeom prst="rect">
              <a:avLst/>
            </a:prstGeom>
            <a:solidFill>
              <a:srgbClr val="4472C4">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800" b="0" i="0" u="none" strike="noStrike" kern="0" cap="none" spc="0" normalizeH="0" baseline="0" noProof="1" smtClean="0">
                  <a:ln>
                    <a:noFill/>
                  </a:ln>
                  <a:solidFill>
                    <a:prstClr val="black"/>
                  </a:solidFill>
                  <a:effectLst/>
                  <a:uLnTx/>
                  <a:uFillTx/>
                  <a:latin typeface="Calibri" panose="020F0502020204030204"/>
                  <a:ea typeface="+mn-ea"/>
                  <a:cs typeface="+mn-cs"/>
                </a:rPr>
                <a:t>Hz. Ömer</a:t>
              </a:r>
              <a:endParaRPr kumimoji="0" lang="en-US" sz="2800" b="0" i="0" u="none" strike="noStrike" kern="0" cap="none" spc="0" normalizeH="0" baseline="0" noProof="1">
                <a:ln>
                  <a:noFill/>
                </a:ln>
                <a:solidFill>
                  <a:prstClr val="black"/>
                </a:solidFill>
                <a:effectLst/>
                <a:uLnTx/>
                <a:uFillTx/>
                <a:latin typeface="Calibri" panose="020F0502020204030204"/>
                <a:ea typeface="+mn-ea"/>
                <a:cs typeface="+mn-cs"/>
              </a:endParaRPr>
            </a:p>
          </p:txBody>
        </p:sp>
        <p:sp>
          <p:nvSpPr>
            <p:cNvPr id="72" name="Rectangle 84">
              <a:extLst>
                <a:ext uri="{FF2B5EF4-FFF2-40B4-BE49-F238E27FC236}">
                  <a16:creationId xmlns:a16="http://schemas.microsoft.com/office/drawing/2014/main" id="{BAE4A658-CB7A-4570-B942-DCBDDDCAAD0A}"/>
                </a:ext>
              </a:extLst>
            </p:cNvPr>
            <p:cNvSpPr/>
            <p:nvPr/>
          </p:nvSpPr>
          <p:spPr>
            <a:xfrm rot="16200000">
              <a:off x="4053369" y="4259443"/>
              <a:ext cx="482559" cy="177943"/>
            </a:xfrm>
            <a:prstGeom prst="rect">
              <a:avLst/>
            </a:prstGeom>
            <a:solidFill>
              <a:sysClr val="windowText" lastClr="000000">
                <a:alpha val="7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73" name="Group 48">
            <a:extLst>
              <a:ext uri="{FF2B5EF4-FFF2-40B4-BE49-F238E27FC236}">
                <a16:creationId xmlns:a16="http://schemas.microsoft.com/office/drawing/2014/main" id="{E075F8DB-8BAD-44EE-9FDD-EADF057445A6}"/>
              </a:ext>
            </a:extLst>
          </p:cNvPr>
          <p:cNvGrpSpPr/>
          <p:nvPr/>
        </p:nvGrpSpPr>
        <p:grpSpPr>
          <a:xfrm rot="788455">
            <a:off x="9284793" y="3148263"/>
            <a:ext cx="2552353" cy="753117"/>
            <a:chOff x="4205677" y="4107137"/>
            <a:chExt cx="1454725" cy="544716"/>
          </a:xfrm>
        </p:grpSpPr>
        <p:sp>
          <p:nvSpPr>
            <p:cNvPr id="74" name="Freeform: Shape 49">
              <a:extLst>
                <a:ext uri="{FF2B5EF4-FFF2-40B4-BE49-F238E27FC236}">
                  <a16:creationId xmlns:a16="http://schemas.microsoft.com/office/drawing/2014/main" id="{2AC59A70-4F5B-41CE-8FA3-2CA95D2F18D8}"/>
                </a:ext>
              </a:extLst>
            </p:cNvPr>
            <p:cNvSpPr/>
            <p:nvPr/>
          </p:nvSpPr>
          <p:spPr>
            <a:xfrm>
              <a:off x="4265036" y="4478457"/>
              <a:ext cx="1350521" cy="173394"/>
            </a:xfrm>
            <a:custGeom>
              <a:avLst/>
              <a:gdLst>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599217 h 599217"/>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0 h 599217"/>
                <a:gd name="connsiteX0" fmla="*/ 30550 w 2843023"/>
                <a:gd name="connsiteY0" fmla="*/ 0 h 599217"/>
                <a:gd name="connsiteX1" fmla="*/ 2843023 w 2843023"/>
                <a:gd name="connsiteY1" fmla="*/ 0 h 599217"/>
                <a:gd name="connsiteX2" fmla="*/ 2843023 w 2843023"/>
                <a:gd name="connsiteY2" fmla="*/ 599216 h 599217"/>
                <a:gd name="connsiteX3" fmla="*/ 2815635 w 2843023"/>
                <a:gd name="connsiteY3" fmla="*/ 584277 h 599217"/>
                <a:gd name="connsiteX4" fmla="*/ 1436787 w 2843023"/>
                <a:gd name="connsiteY4" fmla="*/ 301128 h 599217"/>
                <a:gd name="connsiteX5" fmla="*/ 30550 w 2843023"/>
                <a:gd name="connsiteY5" fmla="*/ 0 h 59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3023" h="599217">
                  <a:moveTo>
                    <a:pt x="30550" y="0"/>
                  </a:moveTo>
                  <a:lnTo>
                    <a:pt x="2843023" y="0"/>
                  </a:lnTo>
                  <a:lnTo>
                    <a:pt x="2843023" y="599216"/>
                  </a:lnTo>
                  <a:lnTo>
                    <a:pt x="2815635" y="584277"/>
                  </a:lnTo>
                  <a:cubicBezTo>
                    <a:pt x="2462757" y="409333"/>
                    <a:pt x="1975261" y="301128"/>
                    <a:pt x="1436787" y="301128"/>
                  </a:cubicBezTo>
                  <a:cubicBezTo>
                    <a:pt x="972606" y="203749"/>
                    <a:pt x="-203823" y="50188"/>
                    <a:pt x="30550" y="0"/>
                  </a:cubicBezTo>
                  <a:close/>
                </a:path>
              </a:pathLst>
            </a:custGeom>
            <a:solidFill>
              <a:srgbClr val="E7E6E6">
                <a:lumMod val="90000"/>
              </a:srgbClr>
            </a:solidFill>
            <a:ln w="12700" cap="flat" cmpd="sng" algn="ctr">
              <a:noFill/>
              <a:prstDash val="solid"/>
              <a:miter lim="800000"/>
            </a:ln>
            <a:effectLst>
              <a:outerShdw blurRad="63500" dist="88900" dir="5400000" algn="t" rotWithShape="0">
                <a:prstClr val="black">
                  <a:alpha val="3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5" name="Rectangle 50">
              <a:extLst>
                <a:ext uri="{FF2B5EF4-FFF2-40B4-BE49-F238E27FC236}">
                  <a16:creationId xmlns:a16="http://schemas.microsoft.com/office/drawing/2014/main" id="{463A0335-306A-4629-AE3E-8397D4A893A3}"/>
                </a:ext>
              </a:extLst>
            </p:cNvPr>
            <p:cNvSpPr/>
            <p:nvPr/>
          </p:nvSpPr>
          <p:spPr>
            <a:xfrm>
              <a:off x="4205677" y="4107137"/>
              <a:ext cx="1454725" cy="544716"/>
            </a:xfrm>
            <a:prstGeom prst="rect">
              <a:avLst/>
            </a:prstGeom>
            <a:solidFill>
              <a:srgbClr val="4472C4">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3200" b="0" i="0" u="none" strike="noStrike" kern="0" cap="none" spc="0" normalizeH="0" baseline="0" noProof="0" dirty="0" err="1">
                  <a:ln>
                    <a:noFill/>
                  </a:ln>
                  <a:solidFill>
                    <a:prstClr val="black"/>
                  </a:solidFill>
                  <a:effectLst/>
                  <a:uLnTx/>
                  <a:uFillTx/>
                  <a:latin typeface="Calibri" panose="020F0502020204030204"/>
                  <a:ea typeface="+mn-ea"/>
                  <a:cs typeface="+mn-cs"/>
                </a:rPr>
                <a:t>Muaz</a:t>
              </a:r>
              <a:r>
                <a:rPr kumimoji="0" lang="tr-TR" sz="3200" b="0" i="0" u="none" strike="noStrike" kern="0" cap="none" spc="0" normalizeH="0" baseline="0" noProof="0" dirty="0">
                  <a:ln>
                    <a:noFill/>
                  </a:ln>
                  <a:solidFill>
                    <a:prstClr val="black"/>
                  </a:solidFill>
                  <a:effectLst/>
                  <a:uLnTx/>
                  <a:uFillTx/>
                  <a:latin typeface="Calibri" panose="020F0502020204030204"/>
                  <a:ea typeface="+mn-ea"/>
                  <a:cs typeface="+mn-cs"/>
                </a:rPr>
                <a:t> b. Cebel</a:t>
              </a:r>
              <a:endParaRPr kumimoji="0" lang="en-US" sz="3200" b="0" i="0" u="none" strike="noStrike" kern="0" cap="none" spc="0" normalizeH="0" baseline="0" noProof="1">
                <a:ln>
                  <a:noFill/>
                </a:ln>
                <a:solidFill>
                  <a:prstClr val="black"/>
                </a:solidFill>
                <a:effectLst/>
                <a:uLnTx/>
                <a:uFillTx/>
                <a:latin typeface="Calibri" panose="020F0502020204030204"/>
                <a:ea typeface="+mn-ea"/>
                <a:cs typeface="+mn-cs"/>
              </a:endParaRPr>
            </a:p>
          </p:txBody>
        </p:sp>
      </p:grpSp>
      <p:grpSp>
        <p:nvGrpSpPr>
          <p:cNvPr id="76" name="Group 81">
            <a:extLst>
              <a:ext uri="{FF2B5EF4-FFF2-40B4-BE49-F238E27FC236}">
                <a16:creationId xmlns:a16="http://schemas.microsoft.com/office/drawing/2014/main" id="{448F8F48-CF04-4057-A9C5-91ECFDCE3BA1}"/>
              </a:ext>
            </a:extLst>
          </p:cNvPr>
          <p:cNvGrpSpPr/>
          <p:nvPr/>
        </p:nvGrpSpPr>
        <p:grpSpPr>
          <a:xfrm rot="19518861">
            <a:off x="6857759" y="3803032"/>
            <a:ext cx="2201733" cy="659373"/>
            <a:chOff x="4205676" y="4107135"/>
            <a:chExt cx="1103869" cy="482564"/>
          </a:xfrm>
        </p:grpSpPr>
        <p:sp>
          <p:nvSpPr>
            <p:cNvPr id="77" name="Freeform: Shape 82">
              <a:extLst>
                <a:ext uri="{FF2B5EF4-FFF2-40B4-BE49-F238E27FC236}">
                  <a16:creationId xmlns:a16="http://schemas.microsoft.com/office/drawing/2014/main" id="{FB9C4B62-9BE1-43D7-805E-498F0E185982}"/>
                </a:ext>
              </a:extLst>
            </p:cNvPr>
            <p:cNvSpPr/>
            <p:nvPr/>
          </p:nvSpPr>
          <p:spPr>
            <a:xfrm>
              <a:off x="4226936" y="4420998"/>
              <a:ext cx="1076264" cy="168701"/>
            </a:xfrm>
            <a:custGeom>
              <a:avLst/>
              <a:gdLst>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599217 h 599217"/>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0 h 599217"/>
                <a:gd name="connsiteX0" fmla="*/ 30550 w 2843023"/>
                <a:gd name="connsiteY0" fmla="*/ 0 h 599217"/>
                <a:gd name="connsiteX1" fmla="*/ 2843023 w 2843023"/>
                <a:gd name="connsiteY1" fmla="*/ 0 h 599217"/>
                <a:gd name="connsiteX2" fmla="*/ 2843023 w 2843023"/>
                <a:gd name="connsiteY2" fmla="*/ 599216 h 599217"/>
                <a:gd name="connsiteX3" fmla="*/ 2815635 w 2843023"/>
                <a:gd name="connsiteY3" fmla="*/ 584277 h 599217"/>
                <a:gd name="connsiteX4" fmla="*/ 1436787 w 2843023"/>
                <a:gd name="connsiteY4" fmla="*/ 301128 h 599217"/>
                <a:gd name="connsiteX5" fmla="*/ 30550 w 2843023"/>
                <a:gd name="connsiteY5" fmla="*/ 0 h 59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3023" h="599217">
                  <a:moveTo>
                    <a:pt x="30550" y="0"/>
                  </a:moveTo>
                  <a:lnTo>
                    <a:pt x="2843023" y="0"/>
                  </a:lnTo>
                  <a:lnTo>
                    <a:pt x="2843023" y="599216"/>
                  </a:lnTo>
                  <a:lnTo>
                    <a:pt x="2815635" y="584277"/>
                  </a:lnTo>
                  <a:cubicBezTo>
                    <a:pt x="2462757" y="409333"/>
                    <a:pt x="1975261" y="301128"/>
                    <a:pt x="1436787" y="301128"/>
                  </a:cubicBezTo>
                  <a:cubicBezTo>
                    <a:pt x="972606" y="203749"/>
                    <a:pt x="-203823" y="50188"/>
                    <a:pt x="30550" y="0"/>
                  </a:cubicBezTo>
                  <a:close/>
                </a:path>
              </a:pathLst>
            </a:custGeom>
            <a:solidFill>
              <a:srgbClr val="E7E6E6">
                <a:lumMod val="90000"/>
              </a:srgbClr>
            </a:solidFill>
            <a:ln w="12700" cap="flat" cmpd="sng" algn="ctr">
              <a:noFill/>
              <a:prstDash val="solid"/>
              <a:miter lim="800000"/>
            </a:ln>
            <a:effectLst>
              <a:outerShdw blurRad="63500" dist="88900" dir="5400000" algn="t" rotWithShape="0">
                <a:prstClr val="black">
                  <a:alpha val="3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8" name="Rectangle 83">
              <a:extLst>
                <a:ext uri="{FF2B5EF4-FFF2-40B4-BE49-F238E27FC236}">
                  <a16:creationId xmlns:a16="http://schemas.microsoft.com/office/drawing/2014/main" id="{21A7A64B-CB56-4E42-8B5A-4F68F361B0D1}"/>
                </a:ext>
              </a:extLst>
            </p:cNvPr>
            <p:cNvSpPr/>
            <p:nvPr/>
          </p:nvSpPr>
          <p:spPr>
            <a:xfrm>
              <a:off x="4205676" y="4107138"/>
              <a:ext cx="1103869" cy="482561"/>
            </a:xfrm>
            <a:prstGeom prst="rect">
              <a:avLst/>
            </a:prstGeom>
            <a:solidFill>
              <a:srgbClr val="4472C4">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800" b="0" i="0" u="none" strike="noStrike" kern="0" cap="none" spc="0" normalizeH="0" baseline="0" noProof="1" smtClean="0">
                  <a:ln>
                    <a:noFill/>
                  </a:ln>
                  <a:solidFill>
                    <a:prstClr val="black"/>
                  </a:solidFill>
                  <a:effectLst/>
                  <a:uLnTx/>
                  <a:uFillTx/>
                  <a:latin typeface="Calibri" panose="020F0502020204030204"/>
                  <a:ea typeface="+mn-ea"/>
                  <a:cs typeface="+mn-cs"/>
                </a:rPr>
                <a:t>Hz. Osman</a:t>
              </a:r>
              <a:endParaRPr kumimoji="0" lang="en-US" sz="2800" b="0" i="0" u="none" strike="noStrike" kern="0" cap="none" spc="0" normalizeH="0" baseline="0" noProof="1">
                <a:ln>
                  <a:noFill/>
                </a:ln>
                <a:solidFill>
                  <a:prstClr val="black"/>
                </a:solidFill>
                <a:effectLst/>
                <a:uLnTx/>
                <a:uFillTx/>
                <a:latin typeface="Calibri" panose="020F0502020204030204"/>
                <a:ea typeface="+mn-ea"/>
                <a:cs typeface="+mn-cs"/>
              </a:endParaRPr>
            </a:p>
          </p:txBody>
        </p:sp>
        <p:sp>
          <p:nvSpPr>
            <p:cNvPr id="79" name="Rectangle 84">
              <a:extLst>
                <a:ext uri="{FF2B5EF4-FFF2-40B4-BE49-F238E27FC236}">
                  <a16:creationId xmlns:a16="http://schemas.microsoft.com/office/drawing/2014/main" id="{BAE4A658-CB7A-4570-B942-DCBDDDCAAD0A}"/>
                </a:ext>
              </a:extLst>
            </p:cNvPr>
            <p:cNvSpPr/>
            <p:nvPr/>
          </p:nvSpPr>
          <p:spPr>
            <a:xfrm rot="16200000">
              <a:off x="4053369" y="4259443"/>
              <a:ext cx="482559" cy="177943"/>
            </a:xfrm>
            <a:prstGeom prst="rect">
              <a:avLst/>
            </a:prstGeom>
            <a:solidFill>
              <a:sysClr val="windowText" lastClr="000000">
                <a:alpha val="7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80" name="Group 81">
            <a:extLst>
              <a:ext uri="{FF2B5EF4-FFF2-40B4-BE49-F238E27FC236}">
                <a16:creationId xmlns:a16="http://schemas.microsoft.com/office/drawing/2014/main" id="{448F8F48-CF04-4057-A9C5-91ECFDCE3BA1}"/>
              </a:ext>
            </a:extLst>
          </p:cNvPr>
          <p:cNvGrpSpPr/>
          <p:nvPr/>
        </p:nvGrpSpPr>
        <p:grpSpPr>
          <a:xfrm rot="1371755">
            <a:off x="8979382" y="4315899"/>
            <a:ext cx="2564917" cy="1072530"/>
            <a:chOff x="4205676" y="4107136"/>
            <a:chExt cx="1103869" cy="482563"/>
          </a:xfrm>
        </p:grpSpPr>
        <p:sp>
          <p:nvSpPr>
            <p:cNvPr id="81" name="Freeform: Shape 82">
              <a:extLst>
                <a:ext uri="{FF2B5EF4-FFF2-40B4-BE49-F238E27FC236}">
                  <a16:creationId xmlns:a16="http://schemas.microsoft.com/office/drawing/2014/main" id="{FB9C4B62-9BE1-43D7-805E-498F0E185982}"/>
                </a:ext>
              </a:extLst>
            </p:cNvPr>
            <p:cNvSpPr/>
            <p:nvPr/>
          </p:nvSpPr>
          <p:spPr>
            <a:xfrm>
              <a:off x="4226936" y="4420998"/>
              <a:ext cx="1076264" cy="168701"/>
            </a:xfrm>
            <a:custGeom>
              <a:avLst/>
              <a:gdLst>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599217 h 599217"/>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0 h 599217"/>
                <a:gd name="connsiteX0" fmla="*/ 30550 w 2843023"/>
                <a:gd name="connsiteY0" fmla="*/ 0 h 599217"/>
                <a:gd name="connsiteX1" fmla="*/ 2843023 w 2843023"/>
                <a:gd name="connsiteY1" fmla="*/ 0 h 599217"/>
                <a:gd name="connsiteX2" fmla="*/ 2843023 w 2843023"/>
                <a:gd name="connsiteY2" fmla="*/ 599216 h 599217"/>
                <a:gd name="connsiteX3" fmla="*/ 2815635 w 2843023"/>
                <a:gd name="connsiteY3" fmla="*/ 584277 h 599217"/>
                <a:gd name="connsiteX4" fmla="*/ 1436787 w 2843023"/>
                <a:gd name="connsiteY4" fmla="*/ 301128 h 599217"/>
                <a:gd name="connsiteX5" fmla="*/ 30550 w 2843023"/>
                <a:gd name="connsiteY5" fmla="*/ 0 h 59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3023" h="599217">
                  <a:moveTo>
                    <a:pt x="30550" y="0"/>
                  </a:moveTo>
                  <a:lnTo>
                    <a:pt x="2843023" y="0"/>
                  </a:lnTo>
                  <a:lnTo>
                    <a:pt x="2843023" y="599216"/>
                  </a:lnTo>
                  <a:lnTo>
                    <a:pt x="2815635" y="584277"/>
                  </a:lnTo>
                  <a:cubicBezTo>
                    <a:pt x="2462757" y="409333"/>
                    <a:pt x="1975261" y="301128"/>
                    <a:pt x="1436787" y="301128"/>
                  </a:cubicBezTo>
                  <a:cubicBezTo>
                    <a:pt x="972606" y="203749"/>
                    <a:pt x="-203823" y="50188"/>
                    <a:pt x="30550" y="0"/>
                  </a:cubicBezTo>
                  <a:close/>
                </a:path>
              </a:pathLst>
            </a:custGeom>
            <a:solidFill>
              <a:srgbClr val="E7E6E6">
                <a:lumMod val="90000"/>
              </a:srgbClr>
            </a:solidFill>
            <a:ln w="12700" cap="flat" cmpd="sng" algn="ctr">
              <a:noFill/>
              <a:prstDash val="solid"/>
              <a:miter lim="800000"/>
            </a:ln>
            <a:effectLst>
              <a:outerShdw blurRad="63500" dist="88900" dir="5400000" algn="t" rotWithShape="0">
                <a:prstClr val="black">
                  <a:alpha val="3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2" name="Rectangle 83">
              <a:extLst>
                <a:ext uri="{FF2B5EF4-FFF2-40B4-BE49-F238E27FC236}">
                  <a16:creationId xmlns:a16="http://schemas.microsoft.com/office/drawing/2014/main" id="{21A7A64B-CB56-4E42-8B5A-4F68F361B0D1}"/>
                </a:ext>
              </a:extLst>
            </p:cNvPr>
            <p:cNvSpPr/>
            <p:nvPr/>
          </p:nvSpPr>
          <p:spPr>
            <a:xfrm>
              <a:off x="4205676" y="4107136"/>
              <a:ext cx="1103869" cy="482561"/>
            </a:xfrm>
            <a:prstGeom prst="rect">
              <a:avLst/>
            </a:prstGeom>
            <a:solidFill>
              <a:srgbClr val="98DAED"/>
            </a:solidFill>
            <a:ln w="12700" cap="flat" cmpd="sng" algn="ctr">
              <a:noFill/>
              <a:prstDash val="solid"/>
              <a:miter lim="800000"/>
            </a:ln>
            <a:effectLst/>
          </p:spPr>
          <p:txBody>
            <a:bodyPr rtlCol="0" anchor="ctr"/>
            <a:lstStyle/>
            <a:p>
              <a:pPr lvl="0" algn="ctr"/>
              <a:r>
                <a:rPr lang="tr-TR" sz="2800" kern="0" noProof="1">
                  <a:solidFill>
                    <a:prstClr val="black"/>
                  </a:solidFill>
                  <a:latin typeface="Calibri" panose="020F0502020204030204"/>
                </a:rPr>
                <a:t>Ammar b. Yasir</a:t>
              </a:r>
            </a:p>
            <a:p>
              <a:pPr lvl="0" algn="ctr"/>
              <a:r>
                <a:rPr lang="tr-TR" sz="2800" kern="0" noProof="1">
                  <a:solidFill>
                    <a:prstClr val="black"/>
                  </a:solidFill>
                  <a:latin typeface="Calibri" panose="020F0502020204030204"/>
                </a:rPr>
                <a:t>(r.a.)</a:t>
              </a:r>
              <a:endParaRPr kumimoji="0" lang="en-US" sz="2800" b="0" i="0" u="none" strike="noStrike" kern="0" cap="none" spc="0" normalizeH="0" baseline="0" noProof="1">
                <a:ln>
                  <a:noFill/>
                </a:ln>
                <a:solidFill>
                  <a:prstClr val="black"/>
                </a:solidFill>
                <a:effectLst/>
                <a:uLnTx/>
                <a:uFillTx/>
                <a:latin typeface="Calibri" panose="020F0502020204030204"/>
                <a:ea typeface="+mn-ea"/>
                <a:cs typeface="+mn-cs"/>
              </a:endParaRPr>
            </a:p>
          </p:txBody>
        </p:sp>
        <p:sp>
          <p:nvSpPr>
            <p:cNvPr id="83" name="Rectangle 84">
              <a:extLst>
                <a:ext uri="{FF2B5EF4-FFF2-40B4-BE49-F238E27FC236}">
                  <a16:creationId xmlns:a16="http://schemas.microsoft.com/office/drawing/2014/main" id="{BAE4A658-CB7A-4570-B942-DCBDDDCAAD0A}"/>
                </a:ext>
              </a:extLst>
            </p:cNvPr>
            <p:cNvSpPr/>
            <p:nvPr/>
          </p:nvSpPr>
          <p:spPr>
            <a:xfrm rot="16200000">
              <a:off x="4104137" y="4208676"/>
              <a:ext cx="482559" cy="279479"/>
            </a:xfrm>
            <a:prstGeom prst="rect">
              <a:avLst/>
            </a:prstGeom>
            <a:solidFill>
              <a:sysClr val="windowText" lastClr="000000">
                <a:alpha val="7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84" name="Group 81">
            <a:extLst>
              <a:ext uri="{FF2B5EF4-FFF2-40B4-BE49-F238E27FC236}">
                <a16:creationId xmlns:a16="http://schemas.microsoft.com/office/drawing/2014/main" id="{448F8F48-CF04-4057-A9C5-91ECFDCE3BA1}"/>
              </a:ext>
            </a:extLst>
          </p:cNvPr>
          <p:cNvGrpSpPr/>
          <p:nvPr/>
        </p:nvGrpSpPr>
        <p:grpSpPr>
          <a:xfrm rot="1349001">
            <a:off x="7820055" y="5295614"/>
            <a:ext cx="2321149" cy="665208"/>
            <a:chOff x="4205676" y="4107136"/>
            <a:chExt cx="1103869" cy="482563"/>
          </a:xfrm>
        </p:grpSpPr>
        <p:sp>
          <p:nvSpPr>
            <p:cNvPr id="85" name="Freeform: Shape 82">
              <a:extLst>
                <a:ext uri="{FF2B5EF4-FFF2-40B4-BE49-F238E27FC236}">
                  <a16:creationId xmlns:a16="http://schemas.microsoft.com/office/drawing/2014/main" id="{FB9C4B62-9BE1-43D7-805E-498F0E185982}"/>
                </a:ext>
              </a:extLst>
            </p:cNvPr>
            <p:cNvSpPr/>
            <p:nvPr/>
          </p:nvSpPr>
          <p:spPr>
            <a:xfrm>
              <a:off x="4226936" y="4420998"/>
              <a:ext cx="1076264" cy="168701"/>
            </a:xfrm>
            <a:custGeom>
              <a:avLst/>
              <a:gdLst>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599217 h 599217"/>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0 h 599217"/>
                <a:gd name="connsiteX0" fmla="*/ 30550 w 2843023"/>
                <a:gd name="connsiteY0" fmla="*/ 0 h 599217"/>
                <a:gd name="connsiteX1" fmla="*/ 2843023 w 2843023"/>
                <a:gd name="connsiteY1" fmla="*/ 0 h 599217"/>
                <a:gd name="connsiteX2" fmla="*/ 2843023 w 2843023"/>
                <a:gd name="connsiteY2" fmla="*/ 599216 h 599217"/>
                <a:gd name="connsiteX3" fmla="*/ 2815635 w 2843023"/>
                <a:gd name="connsiteY3" fmla="*/ 584277 h 599217"/>
                <a:gd name="connsiteX4" fmla="*/ 1436787 w 2843023"/>
                <a:gd name="connsiteY4" fmla="*/ 301128 h 599217"/>
                <a:gd name="connsiteX5" fmla="*/ 30550 w 2843023"/>
                <a:gd name="connsiteY5" fmla="*/ 0 h 59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3023" h="599217">
                  <a:moveTo>
                    <a:pt x="30550" y="0"/>
                  </a:moveTo>
                  <a:lnTo>
                    <a:pt x="2843023" y="0"/>
                  </a:lnTo>
                  <a:lnTo>
                    <a:pt x="2843023" y="599216"/>
                  </a:lnTo>
                  <a:lnTo>
                    <a:pt x="2815635" y="584277"/>
                  </a:lnTo>
                  <a:cubicBezTo>
                    <a:pt x="2462757" y="409333"/>
                    <a:pt x="1975261" y="301128"/>
                    <a:pt x="1436787" y="301128"/>
                  </a:cubicBezTo>
                  <a:cubicBezTo>
                    <a:pt x="972606" y="203749"/>
                    <a:pt x="-203823" y="50188"/>
                    <a:pt x="30550" y="0"/>
                  </a:cubicBezTo>
                  <a:close/>
                </a:path>
              </a:pathLst>
            </a:custGeom>
            <a:solidFill>
              <a:srgbClr val="E7E6E6">
                <a:lumMod val="90000"/>
              </a:srgbClr>
            </a:solidFill>
            <a:ln w="12700" cap="flat" cmpd="sng" algn="ctr">
              <a:noFill/>
              <a:prstDash val="solid"/>
              <a:miter lim="800000"/>
            </a:ln>
            <a:effectLst>
              <a:outerShdw blurRad="63500" dist="88900" dir="5400000" algn="t" rotWithShape="0">
                <a:prstClr val="black">
                  <a:alpha val="3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6" name="Rectangle 83">
              <a:extLst>
                <a:ext uri="{FF2B5EF4-FFF2-40B4-BE49-F238E27FC236}">
                  <a16:creationId xmlns:a16="http://schemas.microsoft.com/office/drawing/2014/main" id="{21A7A64B-CB56-4E42-8B5A-4F68F361B0D1}"/>
                </a:ext>
              </a:extLst>
            </p:cNvPr>
            <p:cNvSpPr/>
            <p:nvPr/>
          </p:nvSpPr>
          <p:spPr>
            <a:xfrm>
              <a:off x="4205676" y="4107138"/>
              <a:ext cx="1103869" cy="482561"/>
            </a:xfrm>
            <a:prstGeom prst="rect">
              <a:avLst/>
            </a:prstGeom>
            <a:solidFill>
              <a:schemeClr val="accent4">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800" b="0" i="0" u="none" strike="noStrike" kern="0" cap="none" spc="0" normalizeH="0" baseline="0" noProof="1" smtClean="0">
                  <a:ln>
                    <a:noFill/>
                  </a:ln>
                  <a:solidFill>
                    <a:prstClr val="black"/>
                  </a:solidFill>
                  <a:effectLst/>
                  <a:uLnTx/>
                  <a:uFillTx/>
                  <a:latin typeface="Calibri" panose="020F0502020204030204"/>
                  <a:ea typeface="+mn-ea"/>
                  <a:cs typeface="+mn-cs"/>
                </a:rPr>
                <a:t>Zeyd b. Sabit</a:t>
              </a:r>
              <a:endParaRPr kumimoji="0" lang="en-US" sz="2800" b="0" i="0" u="none" strike="noStrike" kern="0" cap="none" spc="0" normalizeH="0" baseline="0" noProof="1">
                <a:ln>
                  <a:noFill/>
                </a:ln>
                <a:solidFill>
                  <a:prstClr val="black"/>
                </a:solidFill>
                <a:effectLst/>
                <a:uLnTx/>
                <a:uFillTx/>
                <a:latin typeface="Calibri" panose="020F0502020204030204"/>
                <a:ea typeface="+mn-ea"/>
                <a:cs typeface="+mn-cs"/>
              </a:endParaRPr>
            </a:p>
          </p:txBody>
        </p:sp>
        <p:sp>
          <p:nvSpPr>
            <p:cNvPr id="87" name="Rectangle 84">
              <a:extLst>
                <a:ext uri="{FF2B5EF4-FFF2-40B4-BE49-F238E27FC236}">
                  <a16:creationId xmlns:a16="http://schemas.microsoft.com/office/drawing/2014/main" id="{BAE4A658-CB7A-4570-B942-DCBDDDCAAD0A}"/>
                </a:ext>
              </a:extLst>
            </p:cNvPr>
            <p:cNvSpPr/>
            <p:nvPr/>
          </p:nvSpPr>
          <p:spPr>
            <a:xfrm rot="16200000">
              <a:off x="4104137" y="4208676"/>
              <a:ext cx="482559" cy="279479"/>
            </a:xfrm>
            <a:prstGeom prst="rect">
              <a:avLst/>
            </a:prstGeom>
            <a:solidFill>
              <a:sysClr val="windowText" lastClr="000000">
                <a:alpha val="7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97698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wipe(down)">
                                      <p:cBhvr>
                                        <p:cTn id="11" dur="500"/>
                                        <p:tgtEl>
                                          <p:spTgt spid="4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wipe(left)">
                                      <p:cBhvr>
                                        <p:cTn id="16" dur="500"/>
                                        <p:tgtEl>
                                          <p:spTgt spid="60"/>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left)">
                                      <p:cBhvr>
                                        <p:cTn id="20" dur="500"/>
                                        <p:tgtEl>
                                          <p:spTgt spid="4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wipe(down)">
                                      <p:cBhvr>
                                        <p:cTn id="25" dur="500"/>
                                        <p:tgtEl>
                                          <p:spTgt spid="4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wipe(down)">
                                      <p:cBhvr>
                                        <p:cTn id="30" dur="500"/>
                                        <p:tgtEl>
                                          <p:spTgt spid="5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wipe(left)">
                                      <p:cBhvr>
                                        <p:cTn id="35" dur="500"/>
                                        <p:tgtEl>
                                          <p:spTgt spid="5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wipe(left)">
                                      <p:cBhvr>
                                        <p:cTn id="40" dur="500"/>
                                        <p:tgtEl>
                                          <p:spTgt spid="4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65"/>
                                        </p:tgtEl>
                                        <p:attrNameLst>
                                          <p:attrName>style.visibility</p:attrName>
                                        </p:attrNameLst>
                                      </p:cBhvr>
                                      <p:to>
                                        <p:strVal val="visible"/>
                                      </p:to>
                                    </p:set>
                                    <p:animEffect transition="in" filter="wipe(left)">
                                      <p:cBhvr>
                                        <p:cTn id="45" dur="500"/>
                                        <p:tgtEl>
                                          <p:spTgt spid="6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69"/>
                                        </p:tgtEl>
                                        <p:attrNameLst>
                                          <p:attrName>style.visibility</p:attrName>
                                        </p:attrNameLst>
                                      </p:cBhvr>
                                      <p:to>
                                        <p:strVal val="visible"/>
                                      </p:to>
                                    </p:set>
                                    <p:animEffect transition="in" filter="wipe(left)">
                                      <p:cBhvr>
                                        <p:cTn id="50" dur="500"/>
                                        <p:tgtEl>
                                          <p:spTgt spid="6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73"/>
                                        </p:tgtEl>
                                        <p:attrNameLst>
                                          <p:attrName>style.visibility</p:attrName>
                                        </p:attrNameLst>
                                      </p:cBhvr>
                                      <p:to>
                                        <p:strVal val="visible"/>
                                      </p:to>
                                    </p:set>
                                    <p:animEffect transition="in" filter="wipe(down)">
                                      <p:cBhvr>
                                        <p:cTn id="55" dur="500"/>
                                        <p:tgtEl>
                                          <p:spTgt spid="73"/>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wipe(left)">
                                      <p:cBhvr>
                                        <p:cTn id="60" dur="500"/>
                                        <p:tgtEl>
                                          <p:spTgt spid="61"/>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76"/>
                                        </p:tgtEl>
                                        <p:attrNameLst>
                                          <p:attrName>style.visibility</p:attrName>
                                        </p:attrNameLst>
                                      </p:cBhvr>
                                      <p:to>
                                        <p:strVal val="visible"/>
                                      </p:to>
                                    </p:set>
                                    <p:animEffect transition="in" filter="wipe(left)">
                                      <p:cBhvr>
                                        <p:cTn id="65" dur="500"/>
                                        <p:tgtEl>
                                          <p:spTgt spid="7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80"/>
                                        </p:tgtEl>
                                        <p:attrNameLst>
                                          <p:attrName>style.visibility</p:attrName>
                                        </p:attrNameLst>
                                      </p:cBhvr>
                                      <p:to>
                                        <p:strVal val="visible"/>
                                      </p:to>
                                    </p:set>
                                    <p:animEffect transition="in" filter="wipe(left)">
                                      <p:cBhvr>
                                        <p:cTn id="70" dur="500"/>
                                        <p:tgtEl>
                                          <p:spTgt spid="80"/>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left)">
                                      <p:cBhvr>
                                        <p:cTn id="75"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2" grpId="0" animBg="1"/>
      <p:bldP spid="6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112">
            <a:extLst>
              <a:ext uri="{FF2B5EF4-FFF2-40B4-BE49-F238E27FC236}">
                <a16:creationId xmlns:a16="http://schemas.microsoft.com/office/drawing/2014/main" id="{998139F3-CDCD-4A49-A12C-D7F5107774C4}"/>
              </a:ext>
            </a:extLst>
          </p:cNvPr>
          <p:cNvGrpSpPr/>
          <p:nvPr/>
        </p:nvGrpSpPr>
        <p:grpSpPr>
          <a:xfrm flipV="1">
            <a:off x="6217713" y="4112574"/>
            <a:ext cx="1966097" cy="1754475"/>
            <a:chOff x="4697542" y="1987706"/>
            <a:chExt cx="2693893" cy="1754475"/>
          </a:xfrm>
        </p:grpSpPr>
        <p:sp>
          <p:nvSpPr>
            <p:cNvPr id="32" name="Right Arrow 49">
              <a:extLst>
                <a:ext uri="{FF2B5EF4-FFF2-40B4-BE49-F238E27FC236}">
                  <a16:creationId xmlns:a16="http://schemas.microsoft.com/office/drawing/2014/main" id="{B4EB5509-591A-4C30-A926-DB27DD89E983}"/>
                </a:ext>
              </a:extLst>
            </p:cNvPr>
            <p:cNvSpPr/>
            <p:nvPr/>
          </p:nvSpPr>
          <p:spPr>
            <a:xfrm>
              <a:off x="5869620" y="1987706"/>
              <a:ext cx="1521815" cy="753796"/>
            </a:xfrm>
            <a:prstGeom prst="rightArrow">
              <a:avLst/>
            </a:prstGeom>
            <a:solidFill>
              <a:srgbClr val="57687C"/>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smtClean="0">
                <a:ln>
                  <a:noFill/>
                </a:ln>
                <a:solidFill>
                  <a:srgbClr val="000000"/>
                </a:solidFill>
                <a:effectLst/>
                <a:uLnTx/>
                <a:uFillTx/>
                <a:latin typeface="Arial"/>
                <a:ea typeface="맑은 고딕" panose="020B0503020000020004" pitchFamily="34" charset="-127"/>
                <a:cs typeface="+mn-cs"/>
              </a:endParaRPr>
            </a:p>
          </p:txBody>
        </p:sp>
        <p:sp>
          <p:nvSpPr>
            <p:cNvPr id="33" name="Isosceles Triangle 29">
              <a:extLst>
                <a:ext uri="{FF2B5EF4-FFF2-40B4-BE49-F238E27FC236}">
                  <a16:creationId xmlns:a16="http://schemas.microsoft.com/office/drawing/2014/main" id="{EAECB9D8-FB4B-4808-83B1-44B581C722D0}"/>
                </a:ext>
              </a:extLst>
            </p:cNvPr>
            <p:cNvSpPr/>
            <p:nvPr/>
          </p:nvSpPr>
          <p:spPr>
            <a:xfrm rot="16200000">
              <a:off x="4503403" y="2371026"/>
              <a:ext cx="1565294" cy="1177015"/>
            </a:xfrm>
            <a:custGeom>
              <a:avLst/>
              <a:gdLst>
                <a:gd name="connsiteX0" fmla="*/ 0 w 389393"/>
                <a:gd name="connsiteY0" fmla="*/ 1077005 h 1077005"/>
                <a:gd name="connsiteX1" fmla="*/ 0 w 389393"/>
                <a:gd name="connsiteY1" fmla="*/ 0 h 1077005"/>
                <a:gd name="connsiteX2" fmla="*/ 389393 w 389393"/>
                <a:gd name="connsiteY2" fmla="*/ 1077005 h 1077005"/>
                <a:gd name="connsiteX3" fmla="*/ 0 w 389393"/>
                <a:gd name="connsiteY3" fmla="*/ 1077005 h 1077005"/>
                <a:gd name="connsiteX0" fmla="*/ 781050 w 1170443"/>
                <a:gd name="connsiteY0" fmla="*/ 943655 h 943655"/>
                <a:gd name="connsiteX1" fmla="*/ 0 w 1170443"/>
                <a:gd name="connsiteY1" fmla="*/ 0 h 943655"/>
                <a:gd name="connsiteX2" fmla="*/ 1170443 w 1170443"/>
                <a:gd name="connsiteY2" fmla="*/ 943655 h 943655"/>
                <a:gd name="connsiteX3" fmla="*/ 781050 w 1170443"/>
                <a:gd name="connsiteY3" fmla="*/ 943655 h 943655"/>
                <a:gd name="connsiteX0" fmla="*/ 776026 w 1170443"/>
                <a:gd name="connsiteY0" fmla="*/ 948417 h 948417"/>
                <a:gd name="connsiteX1" fmla="*/ 0 w 1170443"/>
                <a:gd name="connsiteY1" fmla="*/ 0 h 948417"/>
                <a:gd name="connsiteX2" fmla="*/ 1170443 w 1170443"/>
                <a:gd name="connsiteY2" fmla="*/ 943655 h 948417"/>
                <a:gd name="connsiteX3" fmla="*/ 776026 w 1170443"/>
                <a:gd name="connsiteY3" fmla="*/ 948417 h 948417"/>
                <a:gd name="connsiteX0" fmla="*/ 776026 w 1170443"/>
                <a:gd name="connsiteY0" fmla="*/ 948417 h 952860"/>
                <a:gd name="connsiteX1" fmla="*/ 0 w 1170443"/>
                <a:gd name="connsiteY1" fmla="*/ 0 h 952860"/>
                <a:gd name="connsiteX2" fmla="*/ 1170443 w 1170443"/>
                <a:gd name="connsiteY2" fmla="*/ 952860 h 952860"/>
                <a:gd name="connsiteX3" fmla="*/ 776026 w 1170443"/>
                <a:gd name="connsiteY3" fmla="*/ 948417 h 952860"/>
                <a:gd name="connsiteX0" fmla="*/ 776026 w 1163968"/>
                <a:gd name="connsiteY0" fmla="*/ 948417 h 952863"/>
                <a:gd name="connsiteX1" fmla="*/ 0 w 1163968"/>
                <a:gd name="connsiteY1" fmla="*/ 0 h 952863"/>
                <a:gd name="connsiteX2" fmla="*/ 1163968 w 1163968"/>
                <a:gd name="connsiteY2" fmla="*/ 952863 h 952863"/>
                <a:gd name="connsiteX3" fmla="*/ 776026 w 1163968"/>
                <a:gd name="connsiteY3" fmla="*/ 948417 h 952863"/>
                <a:gd name="connsiteX0" fmla="*/ 776026 w 1168993"/>
                <a:gd name="connsiteY0" fmla="*/ 948417 h 955244"/>
                <a:gd name="connsiteX1" fmla="*/ 0 w 1168993"/>
                <a:gd name="connsiteY1" fmla="*/ 0 h 955244"/>
                <a:gd name="connsiteX2" fmla="*/ 1168993 w 1168993"/>
                <a:gd name="connsiteY2" fmla="*/ 955244 h 955244"/>
                <a:gd name="connsiteX3" fmla="*/ 776026 w 1168993"/>
                <a:gd name="connsiteY3" fmla="*/ 948417 h 955244"/>
                <a:gd name="connsiteX0" fmla="*/ 776026 w 1161456"/>
                <a:gd name="connsiteY0" fmla="*/ 948417 h 948417"/>
                <a:gd name="connsiteX1" fmla="*/ 0 w 1161456"/>
                <a:gd name="connsiteY1" fmla="*/ 0 h 948417"/>
                <a:gd name="connsiteX2" fmla="*/ 1161456 w 1161456"/>
                <a:gd name="connsiteY2" fmla="*/ 945719 h 948417"/>
                <a:gd name="connsiteX3" fmla="*/ 776026 w 1161456"/>
                <a:gd name="connsiteY3" fmla="*/ 948417 h 948417"/>
                <a:gd name="connsiteX0" fmla="*/ 776026 w 1168992"/>
                <a:gd name="connsiteY0" fmla="*/ 948417 h 950484"/>
                <a:gd name="connsiteX1" fmla="*/ 0 w 1168992"/>
                <a:gd name="connsiteY1" fmla="*/ 0 h 950484"/>
                <a:gd name="connsiteX2" fmla="*/ 1168992 w 1168992"/>
                <a:gd name="connsiteY2" fmla="*/ 950484 h 950484"/>
                <a:gd name="connsiteX3" fmla="*/ 776026 w 1168992"/>
                <a:gd name="connsiteY3" fmla="*/ 948417 h 950484"/>
                <a:gd name="connsiteX0" fmla="*/ 776026 w 1176528"/>
                <a:gd name="connsiteY0" fmla="*/ 948417 h 950487"/>
                <a:gd name="connsiteX1" fmla="*/ 0 w 1176528"/>
                <a:gd name="connsiteY1" fmla="*/ 0 h 950487"/>
                <a:gd name="connsiteX2" fmla="*/ 1176528 w 1176528"/>
                <a:gd name="connsiteY2" fmla="*/ 950487 h 950487"/>
                <a:gd name="connsiteX3" fmla="*/ 776026 w 1176528"/>
                <a:gd name="connsiteY3" fmla="*/ 948417 h 950487"/>
                <a:gd name="connsiteX0" fmla="*/ 776026 w 1168992"/>
                <a:gd name="connsiteY0" fmla="*/ 948417 h 950490"/>
                <a:gd name="connsiteX1" fmla="*/ 0 w 1168992"/>
                <a:gd name="connsiteY1" fmla="*/ 0 h 950490"/>
                <a:gd name="connsiteX2" fmla="*/ 1168992 w 1168992"/>
                <a:gd name="connsiteY2" fmla="*/ 950490 h 950490"/>
                <a:gd name="connsiteX3" fmla="*/ 776026 w 1168992"/>
                <a:gd name="connsiteY3" fmla="*/ 948417 h 950490"/>
                <a:gd name="connsiteX0" fmla="*/ 776026 w 1168991"/>
                <a:gd name="connsiteY0" fmla="*/ 948417 h 948417"/>
                <a:gd name="connsiteX1" fmla="*/ 0 w 1168991"/>
                <a:gd name="connsiteY1" fmla="*/ 0 h 948417"/>
                <a:gd name="connsiteX2" fmla="*/ 1168991 w 1168991"/>
                <a:gd name="connsiteY2" fmla="*/ 948111 h 948417"/>
                <a:gd name="connsiteX3" fmla="*/ 776026 w 1168991"/>
                <a:gd name="connsiteY3" fmla="*/ 948417 h 948417"/>
                <a:gd name="connsiteX0" fmla="*/ 1258349 w 1651314"/>
                <a:gd name="connsiteY0" fmla="*/ 1177015 h 1177015"/>
                <a:gd name="connsiteX1" fmla="*/ 0 w 1651314"/>
                <a:gd name="connsiteY1" fmla="*/ 0 h 1177015"/>
                <a:gd name="connsiteX2" fmla="*/ 1651314 w 1651314"/>
                <a:gd name="connsiteY2" fmla="*/ 1176709 h 1177015"/>
                <a:gd name="connsiteX3" fmla="*/ 1258349 w 1651314"/>
                <a:gd name="connsiteY3" fmla="*/ 1177015 h 1177015"/>
              </a:gdLst>
              <a:ahLst/>
              <a:cxnLst>
                <a:cxn ang="0">
                  <a:pos x="connsiteX0" y="connsiteY0"/>
                </a:cxn>
                <a:cxn ang="0">
                  <a:pos x="connsiteX1" y="connsiteY1"/>
                </a:cxn>
                <a:cxn ang="0">
                  <a:pos x="connsiteX2" y="connsiteY2"/>
                </a:cxn>
                <a:cxn ang="0">
                  <a:pos x="connsiteX3" y="connsiteY3"/>
                </a:cxn>
              </a:cxnLst>
              <a:rect l="l" t="t" r="r" b="b"/>
              <a:pathLst>
                <a:path w="1651314" h="1177015">
                  <a:moveTo>
                    <a:pt x="1258349" y="1177015"/>
                  </a:moveTo>
                  <a:lnTo>
                    <a:pt x="0" y="0"/>
                  </a:lnTo>
                  <a:lnTo>
                    <a:pt x="1651314" y="1176709"/>
                  </a:lnTo>
                  <a:lnTo>
                    <a:pt x="1258349" y="1177015"/>
                  </a:lnTo>
                  <a:close/>
                </a:path>
              </a:pathLst>
            </a:custGeom>
            <a:gradFill>
              <a:gsLst>
                <a:gs pos="0">
                  <a:srgbClr val="57687C"/>
                </a:gs>
                <a:gs pos="100000">
                  <a:srgbClr val="57687C">
                    <a:lumMod val="10000"/>
                  </a:srgbClr>
                </a:gs>
              </a:gsLst>
              <a:lin ang="162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smtClean="0">
                <a:ln>
                  <a:noFill/>
                </a:ln>
                <a:solidFill>
                  <a:srgbClr val="000000"/>
                </a:solidFill>
                <a:effectLst/>
                <a:uLnTx/>
                <a:uFillTx/>
                <a:latin typeface="Arial"/>
                <a:ea typeface="맑은 고딕" panose="020B0503020000020004" pitchFamily="34" charset="-127"/>
                <a:cs typeface="+mn-cs"/>
              </a:endParaRPr>
            </a:p>
          </p:txBody>
        </p:sp>
      </p:grpSp>
      <p:cxnSp>
        <p:nvCxnSpPr>
          <p:cNvPr id="34" name="Düz Ok Bağlayıcısı 33"/>
          <p:cNvCxnSpPr/>
          <p:nvPr/>
        </p:nvCxnSpPr>
        <p:spPr>
          <a:xfrm flipH="1">
            <a:off x="5884911" y="1566597"/>
            <a:ext cx="15499" cy="2014779"/>
          </a:xfrm>
          <a:prstGeom prst="straightConnector1">
            <a:avLst/>
          </a:prstGeom>
          <a:ln w="57150">
            <a:solidFill>
              <a:srgbClr val="57687C"/>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5" name="Rounded Rectangle 101">
            <a:extLst>
              <a:ext uri="{FF2B5EF4-FFF2-40B4-BE49-F238E27FC236}">
                <a16:creationId xmlns:a16="http://schemas.microsoft.com/office/drawing/2014/main" id="{947E39EB-D259-4E2C-B42F-E334F80CC098}"/>
              </a:ext>
            </a:extLst>
          </p:cNvPr>
          <p:cNvSpPr/>
          <p:nvPr/>
        </p:nvSpPr>
        <p:spPr>
          <a:xfrm rot="18900000">
            <a:off x="5293697" y="3353563"/>
            <a:ext cx="1183827" cy="1183827"/>
          </a:xfrm>
          <a:prstGeom prst="roundRect">
            <a:avLst>
              <a:gd name="adj" fmla="val 15614"/>
            </a:avLst>
          </a:prstGeom>
          <a:solidFill>
            <a:srgbClr val="57687C"/>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smtClean="0">
              <a:ln>
                <a:noFill/>
              </a:ln>
              <a:solidFill>
                <a:prstClr val="white"/>
              </a:solidFill>
              <a:effectLst/>
              <a:uLnTx/>
              <a:uFillTx/>
              <a:latin typeface="Arial"/>
              <a:ea typeface="맑은 고딕" panose="020B0503020000020004" pitchFamily="34" charset="-127"/>
              <a:cs typeface="+mn-cs"/>
            </a:endParaRPr>
          </a:p>
        </p:txBody>
      </p:sp>
      <p:grpSp>
        <p:nvGrpSpPr>
          <p:cNvPr id="36" name="Group 109">
            <a:extLst>
              <a:ext uri="{FF2B5EF4-FFF2-40B4-BE49-F238E27FC236}">
                <a16:creationId xmlns:a16="http://schemas.microsoft.com/office/drawing/2014/main" id="{6A4F60FB-DDCF-43FF-9920-58E60C1DB8DC}"/>
              </a:ext>
            </a:extLst>
          </p:cNvPr>
          <p:cNvGrpSpPr/>
          <p:nvPr/>
        </p:nvGrpSpPr>
        <p:grpSpPr>
          <a:xfrm>
            <a:off x="6051409" y="2106012"/>
            <a:ext cx="1980000" cy="1811627"/>
            <a:chOff x="4678493" y="1987706"/>
            <a:chExt cx="2712942" cy="1811627"/>
          </a:xfrm>
        </p:grpSpPr>
        <p:sp>
          <p:nvSpPr>
            <p:cNvPr id="37" name="Right Arrow 51">
              <a:extLst>
                <a:ext uri="{FF2B5EF4-FFF2-40B4-BE49-F238E27FC236}">
                  <a16:creationId xmlns:a16="http://schemas.microsoft.com/office/drawing/2014/main" id="{66B45EE8-00A5-49CB-90BF-4E943D5D0468}"/>
                </a:ext>
              </a:extLst>
            </p:cNvPr>
            <p:cNvSpPr/>
            <p:nvPr/>
          </p:nvSpPr>
          <p:spPr>
            <a:xfrm>
              <a:off x="5869620" y="1987706"/>
              <a:ext cx="1521815" cy="753796"/>
            </a:xfrm>
            <a:prstGeom prst="rightArrow">
              <a:avLst/>
            </a:prstGeom>
            <a:solidFill>
              <a:srgbClr val="07A398"/>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smtClean="0">
                <a:ln>
                  <a:noFill/>
                </a:ln>
                <a:solidFill>
                  <a:srgbClr val="000000"/>
                </a:solidFill>
                <a:effectLst/>
                <a:uLnTx/>
                <a:uFillTx/>
                <a:latin typeface="Arial"/>
                <a:ea typeface="맑은 고딕" panose="020B0503020000020004" pitchFamily="34" charset="-127"/>
                <a:cs typeface="+mn-cs"/>
              </a:endParaRPr>
            </a:p>
          </p:txBody>
        </p:sp>
        <p:sp>
          <p:nvSpPr>
            <p:cNvPr id="38" name="Isosceles Triangle 29">
              <a:extLst>
                <a:ext uri="{FF2B5EF4-FFF2-40B4-BE49-F238E27FC236}">
                  <a16:creationId xmlns:a16="http://schemas.microsoft.com/office/drawing/2014/main" id="{C9BB6C8E-62E1-466F-A7C8-51C65D315076}"/>
                </a:ext>
              </a:extLst>
            </p:cNvPr>
            <p:cNvSpPr/>
            <p:nvPr/>
          </p:nvSpPr>
          <p:spPr>
            <a:xfrm rot="16200000">
              <a:off x="4465302" y="2390078"/>
              <a:ext cx="1622446" cy="1196064"/>
            </a:xfrm>
            <a:custGeom>
              <a:avLst/>
              <a:gdLst>
                <a:gd name="connsiteX0" fmla="*/ 0 w 389393"/>
                <a:gd name="connsiteY0" fmla="*/ 1077005 h 1077005"/>
                <a:gd name="connsiteX1" fmla="*/ 0 w 389393"/>
                <a:gd name="connsiteY1" fmla="*/ 0 h 1077005"/>
                <a:gd name="connsiteX2" fmla="*/ 389393 w 389393"/>
                <a:gd name="connsiteY2" fmla="*/ 1077005 h 1077005"/>
                <a:gd name="connsiteX3" fmla="*/ 0 w 389393"/>
                <a:gd name="connsiteY3" fmla="*/ 1077005 h 1077005"/>
                <a:gd name="connsiteX0" fmla="*/ 781050 w 1170443"/>
                <a:gd name="connsiteY0" fmla="*/ 943655 h 943655"/>
                <a:gd name="connsiteX1" fmla="*/ 0 w 1170443"/>
                <a:gd name="connsiteY1" fmla="*/ 0 h 943655"/>
                <a:gd name="connsiteX2" fmla="*/ 1170443 w 1170443"/>
                <a:gd name="connsiteY2" fmla="*/ 943655 h 943655"/>
                <a:gd name="connsiteX3" fmla="*/ 781050 w 1170443"/>
                <a:gd name="connsiteY3" fmla="*/ 943655 h 943655"/>
                <a:gd name="connsiteX0" fmla="*/ 776026 w 1170443"/>
                <a:gd name="connsiteY0" fmla="*/ 948417 h 948417"/>
                <a:gd name="connsiteX1" fmla="*/ 0 w 1170443"/>
                <a:gd name="connsiteY1" fmla="*/ 0 h 948417"/>
                <a:gd name="connsiteX2" fmla="*/ 1170443 w 1170443"/>
                <a:gd name="connsiteY2" fmla="*/ 943655 h 948417"/>
                <a:gd name="connsiteX3" fmla="*/ 776026 w 1170443"/>
                <a:gd name="connsiteY3" fmla="*/ 948417 h 948417"/>
                <a:gd name="connsiteX0" fmla="*/ 776026 w 1170443"/>
                <a:gd name="connsiteY0" fmla="*/ 948417 h 952860"/>
                <a:gd name="connsiteX1" fmla="*/ 0 w 1170443"/>
                <a:gd name="connsiteY1" fmla="*/ 0 h 952860"/>
                <a:gd name="connsiteX2" fmla="*/ 1170443 w 1170443"/>
                <a:gd name="connsiteY2" fmla="*/ 952860 h 952860"/>
                <a:gd name="connsiteX3" fmla="*/ 776026 w 1170443"/>
                <a:gd name="connsiteY3" fmla="*/ 948417 h 952860"/>
                <a:gd name="connsiteX0" fmla="*/ 776026 w 1163968"/>
                <a:gd name="connsiteY0" fmla="*/ 948417 h 952863"/>
                <a:gd name="connsiteX1" fmla="*/ 0 w 1163968"/>
                <a:gd name="connsiteY1" fmla="*/ 0 h 952863"/>
                <a:gd name="connsiteX2" fmla="*/ 1163968 w 1163968"/>
                <a:gd name="connsiteY2" fmla="*/ 952863 h 952863"/>
                <a:gd name="connsiteX3" fmla="*/ 776026 w 1163968"/>
                <a:gd name="connsiteY3" fmla="*/ 948417 h 952863"/>
                <a:gd name="connsiteX0" fmla="*/ 776026 w 1168993"/>
                <a:gd name="connsiteY0" fmla="*/ 948417 h 955244"/>
                <a:gd name="connsiteX1" fmla="*/ 0 w 1168993"/>
                <a:gd name="connsiteY1" fmla="*/ 0 h 955244"/>
                <a:gd name="connsiteX2" fmla="*/ 1168993 w 1168993"/>
                <a:gd name="connsiteY2" fmla="*/ 955244 h 955244"/>
                <a:gd name="connsiteX3" fmla="*/ 776026 w 1168993"/>
                <a:gd name="connsiteY3" fmla="*/ 948417 h 955244"/>
                <a:gd name="connsiteX0" fmla="*/ 776026 w 1161456"/>
                <a:gd name="connsiteY0" fmla="*/ 948417 h 948417"/>
                <a:gd name="connsiteX1" fmla="*/ 0 w 1161456"/>
                <a:gd name="connsiteY1" fmla="*/ 0 h 948417"/>
                <a:gd name="connsiteX2" fmla="*/ 1161456 w 1161456"/>
                <a:gd name="connsiteY2" fmla="*/ 945719 h 948417"/>
                <a:gd name="connsiteX3" fmla="*/ 776026 w 1161456"/>
                <a:gd name="connsiteY3" fmla="*/ 948417 h 948417"/>
                <a:gd name="connsiteX0" fmla="*/ 776026 w 1168992"/>
                <a:gd name="connsiteY0" fmla="*/ 948417 h 950484"/>
                <a:gd name="connsiteX1" fmla="*/ 0 w 1168992"/>
                <a:gd name="connsiteY1" fmla="*/ 0 h 950484"/>
                <a:gd name="connsiteX2" fmla="*/ 1168992 w 1168992"/>
                <a:gd name="connsiteY2" fmla="*/ 950484 h 950484"/>
                <a:gd name="connsiteX3" fmla="*/ 776026 w 1168992"/>
                <a:gd name="connsiteY3" fmla="*/ 948417 h 950484"/>
                <a:gd name="connsiteX0" fmla="*/ 776026 w 1176528"/>
                <a:gd name="connsiteY0" fmla="*/ 948417 h 950487"/>
                <a:gd name="connsiteX1" fmla="*/ 0 w 1176528"/>
                <a:gd name="connsiteY1" fmla="*/ 0 h 950487"/>
                <a:gd name="connsiteX2" fmla="*/ 1176528 w 1176528"/>
                <a:gd name="connsiteY2" fmla="*/ 950487 h 950487"/>
                <a:gd name="connsiteX3" fmla="*/ 776026 w 1176528"/>
                <a:gd name="connsiteY3" fmla="*/ 948417 h 950487"/>
                <a:gd name="connsiteX0" fmla="*/ 776026 w 1168992"/>
                <a:gd name="connsiteY0" fmla="*/ 948417 h 950490"/>
                <a:gd name="connsiteX1" fmla="*/ 0 w 1168992"/>
                <a:gd name="connsiteY1" fmla="*/ 0 h 950490"/>
                <a:gd name="connsiteX2" fmla="*/ 1168992 w 1168992"/>
                <a:gd name="connsiteY2" fmla="*/ 950490 h 950490"/>
                <a:gd name="connsiteX3" fmla="*/ 776026 w 1168992"/>
                <a:gd name="connsiteY3" fmla="*/ 948417 h 950490"/>
                <a:gd name="connsiteX0" fmla="*/ 776026 w 1168991"/>
                <a:gd name="connsiteY0" fmla="*/ 948417 h 948417"/>
                <a:gd name="connsiteX1" fmla="*/ 0 w 1168991"/>
                <a:gd name="connsiteY1" fmla="*/ 0 h 948417"/>
                <a:gd name="connsiteX2" fmla="*/ 1168991 w 1168991"/>
                <a:gd name="connsiteY2" fmla="*/ 948111 h 948417"/>
                <a:gd name="connsiteX3" fmla="*/ 776026 w 1168991"/>
                <a:gd name="connsiteY3" fmla="*/ 948417 h 948417"/>
                <a:gd name="connsiteX0" fmla="*/ 1318642 w 1711607"/>
                <a:gd name="connsiteY0" fmla="*/ 1196064 h 1196064"/>
                <a:gd name="connsiteX1" fmla="*/ 0 w 1711607"/>
                <a:gd name="connsiteY1" fmla="*/ 0 h 1196064"/>
                <a:gd name="connsiteX2" fmla="*/ 1711607 w 1711607"/>
                <a:gd name="connsiteY2" fmla="*/ 1195758 h 1196064"/>
                <a:gd name="connsiteX3" fmla="*/ 1318642 w 1711607"/>
                <a:gd name="connsiteY3" fmla="*/ 1196064 h 1196064"/>
              </a:gdLst>
              <a:ahLst/>
              <a:cxnLst>
                <a:cxn ang="0">
                  <a:pos x="connsiteX0" y="connsiteY0"/>
                </a:cxn>
                <a:cxn ang="0">
                  <a:pos x="connsiteX1" y="connsiteY1"/>
                </a:cxn>
                <a:cxn ang="0">
                  <a:pos x="connsiteX2" y="connsiteY2"/>
                </a:cxn>
                <a:cxn ang="0">
                  <a:pos x="connsiteX3" y="connsiteY3"/>
                </a:cxn>
              </a:cxnLst>
              <a:rect l="l" t="t" r="r" b="b"/>
              <a:pathLst>
                <a:path w="1711607" h="1196064">
                  <a:moveTo>
                    <a:pt x="1318642" y="1196064"/>
                  </a:moveTo>
                  <a:lnTo>
                    <a:pt x="0" y="0"/>
                  </a:lnTo>
                  <a:lnTo>
                    <a:pt x="1711607" y="1195758"/>
                  </a:lnTo>
                  <a:lnTo>
                    <a:pt x="1318642" y="1196064"/>
                  </a:lnTo>
                  <a:close/>
                </a:path>
              </a:pathLst>
            </a:custGeom>
            <a:gradFill>
              <a:gsLst>
                <a:gs pos="0">
                  <a:srgbClr val="07A398"/>
                </a:gs>
                <a:gs pos="100000">
                  <a:srgbClr val="07A398">
                    <a:lumMod val="10000"/>
                  </a:srgbClr>
                </a:gs>
              </a:gsLst>
              <a:lin ang="162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smtClean="0">
                <a:ln>
                  <a:noFill/>
                </a:ln>
                <a:solidFill>
                  <a:srgbClr val="000000"/>
                </a:solidFill>
                <a:effectLst/>
                <a:uLnTx/>
                <a:uFillTx/>
                <a:latin typeface="Arial"/>
                <a:ea typeface="맑은 고딕" panose="020B0503020000020004" pitchFamily="34" charset="-127"/>
                <a:cs typeface="+mn-cs"/>
              </a:endParaRPr>
            </a:p>
          </p:txBody>
        </p:sp>
      </p:grpSp>
      <p:grpSp>
        <p:nvGrpSpPr>
          <p:cNvPr id="42" name="Group 118">
            <a:extLst>
              <a:ext uri="{FF2B5EF4-FFF2-40B4-BE49-F238E27FC236}">
                <a16:creationId xmlns:a16="http://schemas.microsoft.com/office/drawing/2014/main" id="{6BCA728D-63C3-4891-95C1-375C0F3DAC0B}"/>
              </a:ext>
            </a:extLst>
          </p:cNvPr>
          <p:cNvGrpSpPr/>
          <p:nvPr/>
        </p:nvGrpSpPr>
        <p:grpSpPr>
          <a:xfrm flipH="1">
            <a:off x="3773237" y="2106012"/>
            <a:ext cx="1980000" cy="1811627"/>
            <a:chOff x="4678493" y="1987706"/>
            <a:chExt cx="2712942" cy="1811627"/>
          </a:xfrm>
        </p:grpSpPr>
        <p:sp>
          <p:nvSpPr>
            <p:cNvPr id="43" name="Right Arrow 61">
              <a:extLst>
                <a:ext uri="{FF2B5EF4-FFF2-40B4-BE49-F238E27FC236}">
                  <a16:creationId xmlns:a16="http://schemas.microsoft.com/office/drawing/2014/main" id="{5FAE0381-C7EA-4CC8-B9E3-15E47D26CD70}"/>
                </a:ext>
              </a:extLst>
            </p:cNvPr>
            <p:cNvSpPr/>
            <p:nvPr/>
          </p:nvSpPr>
          <p:spPr>
            <a:xfrm>
              <a:off x="5869620" y="1987706"/>
              <a:ext cx="1521815" cy="753796"/>
            </a:xfrm>
            <a:prstGeom prst="rightArrow">
              <a:avLst/>
            </a:prstGeom>
            <a:solidFill>
              <a:srgbClr val="0680C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smtClean="0">
                <a:ln>
                  <a:noFill/>
                </a:ln>
                <a:solidFill>
                  <a:srgbClr val="000000"/>
                </a:solidFill>
                <a:effectLst/>
                <a:uLnTx/>
                <a:uFillTx/>
                <a:latin typeface="Arial"/>
                <a:ea typeface="맑은 고딕" panose="020B0503020000020004" pitchFamily="34" charset="-127"/>
                <a:cs typeface="+mn-cs"/>
              </a:endParaRPr>
            </a:p>
          </p:txBody>
        </p:sp>
        <p:sp>
          <p:nvSpPr>
            <p:cNvPr id="44" name="Isosceles Triangle 29">
              <a:extLst>
                <a:ext uri="{FF2B5EF4-FFF2-40B4-BE49-F238E27FC236}">
                  <a16:creationId xmlns:a16="http://schemas.microsoft.com/office/drawing/2014/main" id="{1B350368-0887-4204-BCF0-AEEAD7AFC787}"/>
                </a:ext>
              </a:extLst>
            </p:cNvPr>
            <p:cNvSpPr/>
            <p:nvPr/>
          </p:nvSpPr>
          <p:spPr>
            <a:xfrm rot="16200000">
              <a:off x="4465302" y="2390078"/>
              <a:ext cx="1622446" cy="1196064"/>
            </a:xfrm>
            <a:custGeom>
              <a:avLst/>
              <a:gdLst>
                <a:gd name="connsiteX0" fmla="*/ 0 w 389393"/>
                <a:gd name="connsiteY0" fmla="*/ 1077005 h 1077005"/>
                <a:gd name="connsiteX1" fmla="*/ 0 w 389393"/>
                <a:gd name="connsiteY1" fmla="*/ 0 h 1077005"/>
                <a:gd name="connsiteX2" fmla="*/ 389393 w 389393"/>
                <a:gd name="connsiteY2" fmla="*/ 1077005 h 1077005"/>
                <a:gd name="connsiteX3" fmla="*/ 0 w 389393"/>
                <a:gd name="connsiteY3" fmla="*/ 1077005 h 1077005"/>
                <a:gd name="connsiteX0" fmla="*/ 781050 w 1170443"/>
                <a:gd name="connsiteY0" fmla="*/ 943655 h 943655"/>
                <a:gd name="connsiteX1" fmla="*/ 0 w 1170443"/>
                <a:gd name="connsiteY1" fmla="*/ 0 h 943655"/>
                <a:gd name="connsiteX2" fmla="*/ 1170443 w 1170443"/>
                <a:gd name="connsiteY2" fmla="*/ 943655 h 943655"/>
                <a:gd name="connsiteX3" fmla="*/ 781050 w 1170443"/>
                <a:gd name="connsiteY3" fmla="*/ 943655 h 943655"/>
                <a:gd name="connsiteX0" fmla="*/ 776026 w 1170443"/>
                <a:gd name="connsiteY0" fmla="*/ 948417 h 948417"/>
                <a:gd name="connsiteX1" fmla="*/ 0 w 1170443"/>
                <a:gd name="connsiteY1" fmla="*/ 0 h 948417"/>
                <a:gd name="connsiteX2" fmla="*/ 1170443 w 1170443"/>
                <a:gd name="connsiteY2" fmla="*/ 943655 h 948417"/>
                <a:gd name="connsiteX3" fmla="*/ 776026 w 1170443"/>
                <a:gd name="connsiteY3" fmla="*/ 948417 h 948417"/>
                <a:gd name="connsiteX0" fmla="*/ 776026 w 1170443"/>
                <a:gd name="connsiteY0" fmla="*/ 948417 h 952860"/>
                <a:gd name="connsiteX1" fmla="*/ 0 w 1170443"/>
                <a:gd name="connsiteY1" fmla="*/ 0 h 952860"/>
                <a:gd name="connsiteX2" fmla="*/ 1170443 w 1170443"/>
                <a:gd name="connsiteY2" fmla="*/ 952860 h 952860"/>
                <a:gd name="connsiteX3" fmla="*/ 776026 w 1170443"/>
                <a:gd name="connsiteY3" fmla="*/ 948417 h 952860"/>
                <a:gd name="connsiteX0" fmla="*/ 776026 w 1163968"/>
                <a:gd name="connsiteY0" fmla="*/ 948417 h 952863"/>
                <a:gd name="connsiteX1" fmla="*/ 0 w 1163968"/>
                <a:gd name="connsiteY1" fmla="*/ 0 h 952863"/>
                <a:gd name="connsiteX2" fmla="*/ 1163968 w 1163968"/>
                <a:gd name="connsiteY2" fmla="*/ 952863 h 952863"/>
                <a:gd name="connsiteX3" fmla="*/ 776026 w 1163968"/>
                <a:gd name="connsiteY3" fmla="*/ 948417 h 952863"/>
                <a:gd name="connsiteX0" fmla="*/ 776026 w 1168993"/>
                <a:gd name="connsiteY0" fmla="*/ 948417 h 955244"/>
                <a:gd name="connsiteX1" fmla="*/ 0 w 1168993"/>
                <a:gd name="connsiteY1" fmla="*/ 0 h 955244"/>
                <a:gd name="connsiteX2" fmla="*/ 1168993 w 1168993"/>
                <a:gd name="connsiteY2" fmla="*/ 955244 h 955244"/>
                <a:gd name="connsiteX3" fmla="*/ 776026 w 1168993"/>
                <a:gd name="connsiteY3" fmla="*/ 948417 h 955244"/>
                <a:gd name="connsiteX0" fmla="*/ 776026 w 1161456"/>
                <a:gd name="connsiteY0" fmla="*/ 948417 h 948417"/>
                <a:gd name="connsiteX1" fmla="*/ 0 w 1161456"/>
                <a:gd name="connsiteY1" fmla="*/ 0 h 948417"/>
                <a:gd name="connsiteX2" fmla="*/ 1161456 w 1161456"/>
                <a:gd name="connsiteY2" fmla="*/ 945719 h 948417"/>
                <a:gd name="connsiteX3" fmla="*/ 776026 w 1161456"/>
                <a:gd name="connsiteY3" fmla="*/ 948417 h 948417"/>
                <a:gd name="connsiteX0" fmla="*/ 776026 w 1168992"/>
                <a:gd name="connsiteY0" fmla="*/ 948417 h 950484"/>
                <a:gd name="connsiteX1" fmla="*/ 0 w 1168992"/>
                <a:gd name="connsiteY1" fmla="*/ 0 h 950484"/>
                <a:gd name="connsiteX2" fmla="*/ 1168992 w 1168992"/>
                <a:gd name="connsiteY2" fmla="*/ 950484 h 950484"/>
                <a:gd name="connsiteX3" fmla="*/ 776026 w 1168992"/>
                <a:gd name="connsiteY3" fmla="*/ 948417 h 950484"/>
                <a:gd name="connsiteX0" fmla="*/ 776026 w 1176528"/>
                <a:gd name="connsiteY0" fmla="*/ 948417 h 950487"/>
                <a:gd name="connsiteX1" fmla="*/ 0 w 1176528"/>
                <a:gd name="connsiteY1" fmla="*/ 0 h 950487"/>
                <a:gd name="connsiteX2" fmla="*/ 1176528 w 1176528"/>
                <a:gd name="connsiteY2" fmla="*/ 950487 h 950487"/>
                <a:gd name="connsiteX3" fmla="*/ 776026 w 1176528"/>
                <a:gd name="connsiteY3" fmla="*/ 948417 h 950487"/>
                <a:gd name="connsiteX0" fmla="*/ 776026 w 1168992"/>
                <a:gd name="connsiteY0" fmla="*/ 948417 h 950490"/>
                <a:gd name="connsiteX1" fmla="*/ 0 w 1168992"/>
                <a:gd name="connsiteY1" fmla="*/ 0 h 950490"/>
                <a:gd name="connsiteX2" fmla="*/ 1168992 w 1168992"/>
                <a:gd name="connsiteY2" fmla="*/ 950490 h 950490"/>
                <a:gd name="connsiteX3" fmla="*/ 776026 w 1168992"/>
                <a:gd name="connsiteY3" fmla="*/ 948417 h 950490"/>
                <a:gd name="connsiteX0" fmla="*/ 776026 w 1168991"/>
                <a:gd name="connsiteY0" fmla="*/ 948417 h 948417"/>
                <a:gd name="connsiteX1" fmla="*/ 0 w 1168991"/>
                <a:gd name="connsiteY1" fmla="*/ 0 h 948417"/>
                <a:gd name="connsiteX2" fmla="*/ 1168991 w 1168991"/>
                <a:gd name="connsiteY2" fmla="*/ 948111 h 948417"/>
                <a:gd name="connsiteX3" fmla="*/ 776026 w 1168991"/>
                <a:gd name="connsiteY3" fmla="*/ 948417 h 948417"/>
                <a:gd name="connsiteX0" fmla="*/ 1318642 w 1711607"/>
                <a:gd name="connsiteY0" fmla="*/ 1196064 h 1196064"/>
                <a:gd name="connsiteX1" fmla="*/ 0 w 1711607"/>
                <a:gd name="connsiteY1" fmla="*/ 0 h 1196064"/>
                <a:gd name="connsiteX2" fmla="*/ 1711607 w 1711607"/>
                <a:gd name="connsiteY2" fmla="*/ 1195758 h 1196064"/>
                <a:gd name="connsiteX3" fmla="*/ 1318642 w 1711607"/>
                <a:gd name="connsiteY3" fmla="*/ 1196064 h 1196064"/>
              </a:gdLst>
              <a:ahLst/>
              <a:cxnLst>
                <a:cxn ang="0">
                  <a:pos x="connsiteX0" y="connsiteY0"/>
                </a:cxn>
                <a:cxn ang="0">
                  <a:pos x="connsiteX1" y="connsiteY1"/>
                </a:cxn>
                <a:cxn ang="0">
                  <a:pos x="connsiteX2" y="connsiteY2"/>
                </a:cxn>
                <a:cxn ang="0">
                  <a:pos x="connsiteX3" y="connsiteY3"/>
                </a:cxn>
              </a:cxnLst>
              <a:rect l="l" t="t" r="r" b="b"/>
              <a:pathLst>
                <a:path w="1711607" h="1196064">
                  <a:moveTo>
                    <a:pt x="1318642" y="1196064"/>
                  </a:moveTo>
                  <a:lnTo>
                    <a:pt x="0" y="0"/>
                  </a:lnTo>
                  <a:lnTo>
                    <a:pt x="1711607" y="1195758"/>
                  </a:lnTo>
                  <a:lnTo>
                    <a:pt x="1318642" y="1196064"/>
                  </a:lnTo>
                  <a:close/>
                </a:path>
              </a:pathLst>
            </a:custGeom>
            <a:gradFill>
              <a:gsLst>
                <a:gs pos="0">
                  <a:srgbClr val="0680C3"/>
                </a:gs>
                <a:gs pos="100000">
                  <a:srgbClr val="0680C3">
                    <a:lumMod val="10000"/>
                  </a:srgbClr>
                </a:gs>
              </a:gsLst>
              <a:lin ang="162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smtClean="0">
                <a:ln>
                  <a:noFill/>
                </a:ln>
                <a:solidFill>
                  <a:srgbClr val="000000"/>
                </a:solidFill>
                <a:effectLst/>
                <a:uLnTx/>
                <a:uFillTx/>
                <a:latin typeface="Arial"/>
                <a:ea typeface="맑은 고딕" panose="020B0503020000020004" pitchFamily="34" charset="-127"/>
                <a:cs typeface="+mn-cs"/>
              </a:endParaRPr>
            </a:p>
          </p:txBody>
        </p:sp>
      </p:grpSp>
      <p:grpSp>
        <p:nvGrpSpPr>
          <p:cNvPr id="45" name="Group 121">
            <a:extLst>
              <a:ext uri="{FF2B5EF4-FFF2-40B4-BE49-F238E27FC236}">
                <a16:creationId xmlns:a16="http://schemas.microsoft.com/office/drawing/2014/main" id="{ACEF7E45-A110-4AF5-A30B-02703175AA4B}"/>
              </a:ext>
            </a:extLst>
          </p:cNvPr>
          <p:cNvGrpSpPr/>
          <p:nvPr/>
        </p:nvGrpSpPr>
        <p:grpSpPr>
          <a:xfrm flipH="1" flipV="1">
            <a:off x="3803218" y="3750312"/>
            <a:ext cx="1966097" cy="1754475"/>
            <a:chOff x="4697542" y="1987706"/>
            <a:chExt cx="2693893" cy="1754475"/>
          </a:xfrm>
        </p:grpSpPr>
        <p:sp>
          <p:nvSpPr>
            <p:cNvPr id="46" name="Right Arrow 59">
              <a:extLst>
                <a:ext uri="{FF2B5EF4-FFF2-40B4-BE49-F238E27FC236}">
                  <a16:creationId xmlns:a16="http://schemas.microsoft.com/office/drawing/2014/main" id="{206C2BAA-1433-4333-BF8D-5A023097D258}"/>
                </a:ext>
              </a:extLst>
            </p:cNvPr>
            <p:cNvSpPr/>
            <p:nvPr/>
          </p:nvSpPr>
          <p:spPr>
            <a:xfrm>
              <a:off x="5869620" y="1987706"/>
              <a:ext cx="1521815" cy="753796"/>
            </a:xfrm>
            <a:prstGeom prst="rightArrow">
              <a:avLst/>
            </a:prstGeom>
            <a:solidFill>
              <a:srgbClr val="E6260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smtClean="0">
                <a:ln>
                  <a:noFill/>
                </a:ln>
                <a:solidFill>
                  <a:srgbClr val="000000"/>
                </a:solidFill>
                <a:effectLst/>
                <a:uLnTx/>
                <a:uFillTx/>
                <a:latin typeface="Arial"/>
                <a:ea typeface="맑은 고딕" panose="020B0503020000020004" pitchFamily="34" charset="-127"/>
                <a:cs typeface="+mn-cs"/>
              </a:endParaRPr>
            </a:p>
          </p:txBody>
        </p:sp>
        <p:sp>
          <p:nvSpPr>
            <p:cNvPr id="47" name="Isosceles Triangle 29">
              <a:extLst>
                <a:ext uri="{FF2B5EF4-FFF2-40B4-BE49-F238E27FC236}">
                  <a16:creationId xmlns:a16="http://schemas.microsoft.com/office/drawing/2014/main" id="{3DD6F6BB-C1B8-4ACA-805C-D1AEF82CEB09}"/>
                </a:ext>
              </a:extLst>
            </p:cNvPr>
            <p:cNvSpPr/>
            <p:nvPr/>
          </p:nvSpPr>
          <p:spPr>
            <a:xfrm rot="16200000">
              <a:off x="4503403" y="2371026"/>
              <a:ext cx="1565294" cy="1177015"/>
            </a:xfrm>
            <a:custGeom>
              <a:avLst/>
              <a:gdLst>
                <a:gd name="connsiteX0" fmla="*/ 0 w 389393"/>
                <a:gd name="connsiteY0" fmla="*/ 1077005 h 1077005"/>
                <a:gd name="connsiteX1" fmla="*/ 0 w 389393"/>
                <a:gd name="connsiteY1" fmla="*/ 0 h 1077005"/>
                <a:gd name="connsiteX2" fmla="*/ 389393 w 389393"/>
                <a:gd name="connsiteY2" fmla="*/ 1077005 h 1077005"/>
                <a:gd name="connsiteX3" fmla="*/ 0 w 389393"/>
                <a:gd name="connsiteY3" fmla="*/ 1077005 h 1077005"/>
                <a:gd name="connsiteX0" fmla="*/ 781050 w 1170443"/>
                <a:gd name="connsiteY0" fmla="*/ 943655 h 943655"/>
                <a:gd name="connsiteX1" fmla="*/ 0 w 1170443"/>
                <a:gd name="connsiteY1" fmla="*/ 0 h 943655"/>
                <a:gd name="connsiteX2" fmla="*/ 1170443 w 1170443"/>
                <a:gd name="connsiteY2" fmla="*/ 943655 h 943655"/>
                <a:gd name="connsiteX3" fmla="*/ 781050 w 1170443"/>
                <a:gd name="connsiteY3" fmla="*/ 943655 h 943655"/>
                <a:gd name="connsiteX0" fmla="*/ 776026 w 1170443"/>
                <a:gd name="connsiteY0" fmla="*/ 948417 h 948417"/>
                <a:gd name="connsiteX1" fmla="*/ 0 w 1170443"/>
                <a:gd name="connsiteY1" fmla="*/ 0 h 948417"/>
                <a:gd name="connsiteX2" fmla="*/ 1170443 w 1170443"/>
                <a:gd name="connsiteY2" fmla="*/ 943655 h 948417"/>
                <a:gd name="connsiteX3" fmla="*/ 776026 w 1170443"/>
                <a:gd name="connsiteY3" fmla="*/ 948417 h 948417"/>
                <a:gd name="connsiteX0" fmla="*/ 776026 w 1170443"/>
                <a:gd name="connsiteY0" fmla="*/ 948417 h 952860"/>
                <a:gd name="connsiteX1" fmla="*/ 0 w 1170443"/>
                <a:gd name="connsiteY1" fmla="*/ 0 h 952860"/>
                <a:gd name="connsiteX2" fmla="*/ 1170443 w 1170443"/>
                <a:gd name="connsiteY2" fmla="*/ 952860 h 952860"/>
                <a:gd name="connsiteX3" fmla="*/ 776026 w 1170443"/>
                <a:gd name="connsiteY3" fmla="*/ 948417 h 952860"/>
                <a:gd name="connsiteX0" fmla="*/ 776026 w 1163968"/>
                <a:gd name="connsiteY0" fmla="*/ 948417 h 952863"/>
                <a:gd name="connsiteX1" fmla="*/ 0 w 1163968"/>
                <a:gd name="connsiteY1" fmla="*/ 0 h 952863"/>
                <a:gd name="connsiteX2" fmla="*/ 1163968 w 1163968"/>
                <a:gd name="connsiteY2" fmla="*/ 952863 h 952863"/>
                <a:gd name="connsiteX3" fmla="*/ 776026 w 1163968"/>
                <a:gd name="connsiteY3" fmla="*/ 948417 h 952863"/>
                <a:gd name="connsiteX0" fmla="*/ 776026 w 1168993"/>
                <a:gd name="connsiteY0" fmla="*/ 948417 h 955244"/>
                <a:gd name="connsiteX1" fmla="*/ 0 w 1168993"/>
                <a:gd name="connsiteY1" fmla="*/ 0 h 955244"/>
                <a:gd name="connsiteX2" fmla="*/ 1168993 w 1168993"/>
                <a:gd name="connsiteY2" fmla="*/ 955244 h 955244"/>
                <a:gd name="connsiteX3" fmla="*/ 776026 w 1168993"/>
                <a:gd name="connsiteY3" fmla="*/ 948417 h 955244"/>
                <a:gd name="connsiteX0" fmla="*/ 776026 w 1161456"/>
                <a:gd name="connsiteY0" fmla="*/ 948417 h 948417"/>
                <a:gd name="connsiteX1" fmla="*/ 0 w 1161456"/>
                <a:gd name="connsiteY1" fmla="*/ 0 h 948417"/>
                <a:gd name="connsiteX2" fmla="*/ 1161456 w 1161456"/>
                <a:gd name="connsiteY2" fmla="*/ 945719 h 948417"/>
                <a:gd name="connsiteX3" fmla="*/ 776026 w 1161456"/>
                <a:gd name="connsiteY3" fmla="*/ 948417 h 948417"/>
                <a:gd name="connsiteX0" fmla="*/ 776026 w 1168992"/>
                <a:gd name="connsiteY0" fmla="*/ 948417 h 950484"/>
                <a:gd name="connsiteX1" fmla="*/ 0 w 1168992"/>
                <a:gd name="connsiteY1" fmla="*/ 0 h 950484"/>
                <a:gd name="connsiteX2" fmla="*/ 1168992 w 1168992"/>
                <a:gd name="connsiteY2" fmla="*/ 950484 h 950484"/>
                <a:gd name="connsiteX3" fmla="*/ 776026 w 1168992"/>
                <a:gd name="connsiteY3" fmla="*/ 948417 h 950484"/>
                <a:gd name="connsiteX0" fmla="*/ 776026 w 1176528"/>
                <a:gd name="connsiteY0" fmla="*/ 948417 h 950487"/>
                <a:gd name="connsiteX1" fmla="*/ 0 w 1176528"/>
                <a:gd name="connsiteY1" fmla="*/ 0 h 950487"/>
                <a:gd name="connsiteX2" fmla="*/ 1176528 w 1176528"/>
                <a:gd name="connsiteY2" fmla="*/ 950487 h 950487"/>
                <a:gd name="connsiteX3" fmla="*/ 776026 w 1176528"/>
                <a:gd name="connsiteY3" fmla="*/ 948417 h 950487"/>
                <a:gd name="connsiteX0" fmla="*/ 776026 w 1168992"/>
                <a:gd name="connsiteY0" fmla="*/ 948417 h 950490"/>
                <a:gd name="connsiteX1" fmla="*/ 0 w 1168992"/>
                <a:gd name="connsiteY1" fmla="*/ 0 h 950490"/>
                <a:gd name="connsiteX2" fmla="*/ 1168992 w 1168992"/>
                <a:gd name="connsiteY2" fmla="*/ 950490 h 950490"/>
                <a:gd name="connsiteX3" fmla="*/ 776026 w 1168992"/>
                <a:gd name="connsiteY3" fmla="*/ 948417 h 950490"/>
                <a:gd name="connsiteX0" fmla="*/ 776026 w 1168991"/>
                <a:gd name="connsiteY0" fmla="*/ 948417 h 948417"/>
                <a:gd name="connsiteX1" fmla="*/ 0 w 1168991"/>
                <a:gd name="connsiteY1" fmla="*/ 0 h 948417"/>
                <a:gd name="connsiteX2" fmla="*/ 1168991 w 1168991"/>
                <a:gd name="connsiteY2" fmla="*/ 948111 h 948417"/>
                <a:gd name="connsiteX3" fmla="*/ 776026 w 1168991"/>
                <a:gd name="connsiteY3" fmla="*/ 948417 h 948417"/>
                <a:gd name="connsiteX0" fmla="*/ 1258349 w 1651314"/>
                <a:gd name="connsiteY0" fmla="*/ 1177015 h 1177015"/>
                <a:gd name="connsiteX1" fmla="*/ 0 w 1651314"/>
                <a:gd name="connsiteY1" fmla="*/ 0 h 1177015"/>
                <a:gd name="connsiteX2" fmla="*/ 1651314 w 1651314"/>
                <a:gd name="connsiteY2" fmla="*/ 1176709 h 1177015"/>
                <a:gd name="connsiteX3" fmla="*/ 1258349 w 1651314"/>
                <a:gd name="connsiteY3" fmla="*/ 1177015 h 1177015"/>
              </a:gdLst>
              <a:ahLst/>
              <a:cxnLst>
                <a:cxn ang="0">
                  <a:pos x="connsiteX0" y="connsiteY0"/>
                </a:cxn>
                <a:cxn ang="0">
                  <a:pos x="connsiteX1" y="connsiteY1"/>
                </a:cxn>
                <a:cxn ang="0">
                  <a:pos x="connsiteX2" y="connsiteY2"/>
                </a:cxn>
                <a:cxn ang="0">
                  <a:pos x="connsiteX3" y="connsiteY3"/>
                </a:cxn>
              </a:cxnLst>
              <a:rect l="l" t="t" r="r" b="b"/>
              <a:pathLst>
                <a:path w="1651314" h="1177015">
                  <a:moveTo>
                    <a:pt x="1258349" y="1177015"/>
                  </a:moveTo>
                  <a:lnTo>
                    <a:pt x="0" y="0"/>
                  </a:lnTo>
                  <a:lnTo>
                    <a:pt x="1651314" y="1176709"/>
                  </a:lnTo>
                  <a:lnTo>
                    <a:pt x="1258349" y="1177015"/>
                  </a:lnTo>
                  <a:close/>
                </a:path>
              </a:pathLst>
            </a:custGeom>
            <a:gradFill>
              <a:gsLst>
                <a:gs pos="0">
                  <a:srgbClr val="E62601"/>
                </a:gs>
                <a:gs pos="100000">
                  <a:srgbClr val="E62601">
                    <a:lumMod val="10000"/>
                  </a:srgbClr>
                </a:gs>
              </a:gsLst>
              <a:lin ang="162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smtClean="0">
                <a:ln>
                  <a:noFill/>
                </a:ln>
                <a:solidFill>
                  <a:srgbClr val="000000"/>
                </a:solidFill>
                <a:effectLst/>
                <a:uLnTx/>
                <a:uFillTx/>
                <a:latin typeface="Arial"/>
                <a:ea typeface="맑은 고딕" panose="020B0503020000020004" pitchFamily="34" charset="-127"/>
                <a:cs typeface="+mn-cs"/>
              </a:endParaRPr>
            </a:p>
          </p:txBody>
        </p:sp>
      </p:grpSp>
      <p:sp>
        <p:nvSpPr>
          <p:cNvPr id="51" name="Rounded Rectangle 102">
            <a:extLst>
              <a:ext uri="{FF2B5EF4-FFF2-40B4-BE49-F238E27FC236}">
                <a16:creationId xmlns:a16="http://schemas.microsoft.com/office/drawing/2014/main" id="{2AA37564-FA0E-4F49-9C41-2D3C02E45EFA}"/>
              </a:ext>
            </a:extLst>
          </p:cNvPr>
          <p:cNvSpPr/>
          <p:nvPr/>
        </p:nvSpPr>
        <p:spPr>
          <a:xfrm rot="18900000">
            <a:off x="5380399" y="3440265"/>
            <a:ext cx="1010420" cy="1010420"/>
          </a:xfrm>
          <a:prstGeom prst="roundRect">
            <a:avLst>
              <a:gd name="adj" fmla="val 15614"/>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smtClean="0">
              <a:ln>
                <a:noFill/>
              </a:ln>
              <a:solidFill>
                <a:prstClr val="white"/>
              </a:solidFill>
              <a:effectLst/>
              <a:uLnTx/>
              <a:uFillTx/>
              <a:latin typeface="Arial"/>
              <a:ea typeface="맑은 고딕" panose="020B0503020000020004" pitchFamily="34" charset="-127"/>
              <a:cs typeface="+mn-cs"/>
            </a:endParaRPr>
          </a:p>
        </p:txBody>
      </p:sp>
      <p:sp>
        <p:nvSpPr>
          <p:cNvPr id="52" name="Left Arrow 1">
            <a:extLst>
              <a:ext uri="{FF2B5EF4-FFF2-40B4-BE49-F238E27FC236}">
                <a16:creationId xmlns:a16="http://schemas.microsoft.com/office/drawing/2014/main" id="{3B53D5D7-1C4A-4A26-BC12-7ABA66FD82E1}"/>
              </a:ext>
            </a:extLst>
          </p:cNvPr>
          <p:cNvSpPr>
            <a:spLocks noChangeAspect="1"/>
          </p:cNvSpPr>
          <p:nvPr/>
        </p:nvSpPr>
        <p:spPr>
          <a:xfrm>
            <a:off x="5555909" y="3603395"/>
            <a:ext cx="645721" cy="628487"/>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rgbClr val="000000">
              <a:lumMod val="75000"/>
              <a:lumOff val="25000"/>
            </a:srgbClr>
          </a:solidFill>
          <a:ln w="12700" cap="flat" cmpd="sng" algn="ctr">
            <a:noFill/>
            <a:prstDash val="solid"/>
            <a:miter lim="800000"/>
          </a:ln>
          <a:effectLst/>
        </p:spPr>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맑은 고딕" panose="020B0503020000020004" pitchFamily="34" charset="-127"/>
              <a:cs typeface="+mn-cs"/>
            </a:endParaRPr>
          </a:p>
        </p:txBody>
      </p:sp>
      <p:sp>
        <p:nvSpPr>
          <p:cNvPr id="53" name="Dikdörtgen 52"/>
          <p:cNvSpPr/>
          <p:nvPr/>
        </p:nvSpPr>
        <p:spPr>
          <a:xfrm>
            <a:off x="3621270" y="898391"/>
            <a:ext cx="4363914" cy="646331"/>
          </a:xfrm>
          <a:prstGeom prst="rect">
            <a:avLst/>
          </a:prstGeom>
          <a:solidFill>
            <a:srgbClr val="EEF0F2"/>
          </a:solidFill>
          <a:ln>
            <a:solidFill>
              <a:srgbClr val="57687C"/>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smtClean="0">
                <a:ln>
                  <a:noFill/>
                </a:ln>
                <a:solidFill>
                  <a:srgbClr val="5B9BD5">
                    <a:lumMod val="75000"/>
                  </a:srgbClr>
                </a:solidFill>
                <a:effectLst/>
                <a:uLnTx/>
                <a:uFillTx/>
                <a:latin typeface="Calibri" panose="020F0502020204030204"/>
                <a:ea typeface="+mn-ea"/>
                <a:cs typeface="+mn-cs"/>
              </a:rPr>
              <a:t>Sahabenin önemi</a:t>
            </a:r>
            <a:endParaRPr kumimoji="0" lang="tr-TR" sz="36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p:txBody>
      </p:sp>
      <p:sp>
        <p:nvSpPr>
          <p:cNvPr id="54" name="TextBox 68">
            <a:extLst>
              <a:ext uri="{FF2B5EF4-FFF2-40B4-BE49-F238E27FC236}">
                <a16:creationId xmlns:a16="http://schemas.microsoft.com/office/drawing/2014/main" id="{FE20157F-BEB2-4F22-AF32-425C6D6D2B04}"/>
              </a:ext>
            </a:extLst>
          </p:cNvPr>
          <p:cNvSpPr txBox="1"/>
          <p:nvPr/>
        </p:nvSpPr>
        <p:spPr>
          <a:xfrm>
            <a:off x="0" y="4355067"/>
            <a:ext cx="3767530" cy="138499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altLang="ko-KR" sz="2800" b="0" i="0" u="none" strike="noStrike" kern="1200" cap="none" spc="0" normalizeH="0" baseline="0" noProof="0" dirty="0" smtClean="0">
                <a:ln>
                  <a:noFill/>
                </a:ln>
                <a:solidFill>
                  <a:srgbClr val="E7E6E6">
                    <a:lumMod val="10000"/>
                  </a:srgbClr>
                </a:solidFill>
                <a:effectLst/>
                <a:uLnTx/>
                <a:uFillTx/>
                <a:latin typeface="Calibri" panose="020F0502020204030204"/>
                <a:ea typeface="맑은 고딕" panose="020B0503020000020004" pitchFamily="34" charset="-127"/>
                <a:cs typeface="Arial" pitchFamily="34" charset="0"/>
              </a:rPr>
              <a:t>İslam’ın yayılması için büyük çabalar göstermişler.</a:t>
            </a:r>
            <a:endParaRPr kumimoji="0" lang="ko-KR" altLang="en-US" sz="2800" b="0" i="0" u="none" strike="noStrike" kern="1200" cap="none" spc="0" normalizeH="0" baseline="0" noProof="0" dirty="0">
              <a:ln>
                <a:noFill/>
              </a:ln>
              <a:solidFill>
                <a:srgbClr val="E7E6E6">
                  <a:lumMod val="10000"/>
                </a:srgbClr>
              </a:solidFill>
              <a:effectLst/>
              <a:uLnTx/>
              <a:uFillTx/>
              <a:latin typeface="Calibri" panose="020F0502020204030204"/>
              <a:ea typeface="맑은 고딕" panose="020B0503020000020004" pitchFamily="34" charset="-127"/>
              <a:cs typeface="Arial" pitchFamily="34" charset="0"/>
            </a:endParaRPr>
          </a:p>
        </p:txBody>
      </p:sp>
      <p:sp>
        <p:nvSpPr>
          <p:cNvPr id="55" name="TextBox 71">
            <a:extLst>
              <a:ext uri="{FF2B5EF4-FFF2-40B4-BE49-F238E27FC236}">
                <a16:creationId xmlns:a16="http://schemas.microsoft.com/office/drawing/2014/main" id="{FDB584BC-2B49-4A26-A79E-982CCA70D381}"/>
              </a:ext>
            </a:extLst>
          </p:cNvPr>
          <p:cNvSpPr txBox="1"/>
          <p:nvPr/>
        </p:nvSpPr>
        <p:spPr>
          <a:xfrm>
            <a:off x="8083904" y="1993580"/>
            <a:ext cx="389628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ko-KR" sz="2800" b="0" i="0" u="none" strike="noStrike" kern="1200" cap="none" spc="0" normalizeH="0" baseline="0" noProof="0" dirty="0" smtClean="0">
                <a:ln>
                  <a:noFill/>
                </a:ln>
                <a:solidFill>
                  <a:srgbClr val="E7E6E6">
                    <a:lumMod val="10000"/>
                  </a:srgbClr>
                </a:solidFill>
                <a:effectLst/>
                <a:uLnTx/>
                <a:uFillTx/>
                <a:latin typeface="Calibri" panose="020F0502020204030204"/>
                <a:ea typeface="맑은 고딕" panose="020B0503020000020004" pitchFamily="34" charset="-127"/>
                <a:cs typeface="Arial" pitchFamily="34" charset="0"/>
              </a:rPr>
              <a:t>Peygamberimizi</a:t>
            </a:r>
            <a:r>
              <a:rPr kumimoji="0" lang="tr-TR" altLang="ko-KR" sz="2800" b="0" i="0" u="none" strike="noStrike" kern="1200" cap="none" spc="0" normalizeH="0" noProof="0" dirty="0" smtClean="0">
                <a:ln>
                  <a:noFill/>
                </a:ln>
                <a:solidFill>
                  <a:srgbClr val="E7E6E6">
                    <a:lumMod val="10000"/>
                  </a:srgbClr>
                </a:solidFill>
                <a:effectLst/>
                <a:uLnTx/>
                <a:uFillTx/>
                <a:latin typeface="Calibri" panose="020F0502020204030204"/>
                <a:ea typeface="맑은 고딕" panose="020B0503020000020004" pitchFamily="34" charset="-127"/>
                <a:cs typeface="Arial" pitchFamily="34" charset="0"/>
              </a:rPr>
              <a:t> yakından tanımışlar.</a:t>
            </a:r>
            <a:endParaRPr kumimoji="0" lang="ko-KR" altLang="en-US" sz="2800" b="0" i="0" u="none" strike="noStrike" kern="1200" cap="none" spc="0" normalizeH="0" baseline="0" noProof="0" dirty="0">
              <a:ln>
                <a:noFill/>
              </a:ln>
              <a:solidFill>
                <a:srgbClr val="E7E6E6">
                  <a:lumMod val="10000"/>
                </a:srgbClr>
              </a:solidFill>
              <a:effectLst/>
              <a:uLnTx/>
              <a:uFillTx/>
              <a:latin typeface="Calibri" panose="020F0502020204030204"/>
              <a:ea typeface="맑은 고딕" panose="020B0503020000020004" pitchFamily="34" charset="-127"/>
              <a:cs typeface="Arial" pitchFamily="34" charset="0"/>
            </a:endParaRPr>
          </a:p>
        </p:txBody>
      </p:sp>
      <p:sp>
        <p:nvSpPr>
          <p:cNvPr id="56" name="TextBox 74">
            <a:extLst>
              <a:ext uri="{FF2B5EF4-FFF2-40B4-BE49-F238E27FC236}">
                <a16:creationId xmlns:a16="http://schemas.microsoft.com/office/drawing/2014/main" id="{E73D6EB2-9909-4F1A-875A-0D79AC81B0B6}"/>
              </a:ext>
            </a:extLst>
          </p:cNvPr>
          <p:cNvSpPr txBox="1"/>
          <p:nvPr/>
        </p:nvSpPr>
        <p:spPr>
          <a:xfrm>
            <a:off x="0" y="1770239"/>
            <a:ext cx="3608615" cy="138499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altLang="ko-KR" sz="2800" b="0" i="0" u="none" strike="noStrike" kern="1200" cap="none" spc="0" normalizeH="0" baseline="0" noProof="0" dirty="0" smtClean="0">
                <a:ln>
                  <a:noFill/>
                </a:ln>
                <a:solidFill>
                  <a:srgbClr val="E7E6E6">
                    <a:lumMod val="10000"/>
                  </a:srgbClr>
                </a:solidFill>
                <a:effectLst/>
                <a:uLnTx/>
                <a:uFillTx/>
                <a:latin typeface="Calibri" panose="020F0502020204030204"/>
                <a:ea typeface="맑은 고딕" panose="020B0503020000020004" pitchFamily="34" charset="-127"/>
                <a:cs typeface="Arial" pitchFamily="34" charset="0"/>
              </a:rPr>
              <a:t>En zor zamanda</a:t>
            </a:r>
            <a:r>
              <a:rPr kumimoji="0" lang="tr-TR" altLang="ko-KR" sz="2800" b="0" i="0" u="none" strike="noStrike" kern="1200" cap="none" spc="0" normalizeH="0" noProof="0" dirty="0" smtClean="0">
                <a:ln>
                  <a:noFill/>
                </a:ln>
                <a:solidFill>
                  <a:srgbClr val="E7E6E6">
                    <a:lumMod val="10000"/>
                  </a:srgbClr>
                </a:solidFill>
                <a:effectLst/>
                <a:uLnTx/>
                <a:uFillTx/>
                <a:latin typeface="Calibri" panose="020F0502020204030204"/>
                <a:ea typeface="맑은 고딕" panose="020B0503020000020004" pitchFamily="34" charset="-127"/>
                <a:cs typeface="Arial" pitchFamily="34" charset="0"/>
              </a:rPr>
              <a:t> Peygamberimize destek olmuşlar</a:t>
            </a:r>
            <a:r>
              <a:rPr kumimoji="0" lang="tr-TR" altLang="ko-KR" sz="2400" b="0" i="0" u="none" strike="noStrike" kern="1200" cap="none" spc="0" normalizeH="0" baseline="0" noProof="0" dirty="0" smtClean="0">
                <a:ln>
                  <a:noFill/>
                </a:ln>
                <a:solidFill>
                  <a:srgbClr val="E7E6E6">
                    <a:lumMod val="10000"/>
                  </a:srgbClr>
                </a:solidFill>
                <a:effectLst/>
                <a:uLnTx/>
                <a:uFillTx/>
                <a:latin typeface="Calibri" panose="020F0502020204030204"/>
                <a:ea typeface="맑은 고딕" panose="020B0503020000020004" pitchFamily="34" charset="-127"/>
                <a:cs typeface="Arial" pitchFamily="34" charset="0"/>
              </a:rPr>
              <a:t>.</a:t>
            </a:r>
            <a:endParaRPr kumimoji="0" lang="tr-TR" altLang="ko-KR" sz="2400" b="0" i="0" u="none" strike="noStrike" kern="1200" cap="none" spc="0" normalizeH="0" baseline="0" noProof="0" dirty="0">
              <a:ln>
                <a:noFill/>
              </a:ln>
              <a:solidFill>
                <a:srgbClr val="E7E6E6">
                  <a:lumMod val="10000"/>
                </a:srgbClr>
              </a:solidFill>
              <a:effectLst/>
              <a:uLnTx/>
              <a:uFillTx/>
              <a:latin typeface="Calibri" panose="020F0502020204030204"/>
              <a:ea typeface="맑은 고딕" panose="020B0503020000020004" pitchFamily="34" charset="-127"/>
              <a:cs typeface="Arial" pitchFamily="34" charset="0"/>
            </a:endParaRPr>
          </a:p>
        </p:txBody>
      </p:sp>
      <p:sp>
        <p:nvSpPr>
          <p:cNvPr id="58" name="Dikdörtgen 57"/>
          <p:cNvSpPr/>
          <p:nvPr/>
        </p:nvSpPr>
        <p:spPr>
          <a:xfrm>
            <a:off x="8248797" y="4979445"/>
            <a:ext cx="3943203"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smtClean="0">
                <a:ln>
                  <a:noFill/>
                </a:ln>
                <a:solidFill>
                  <a:srgbClr val="E7E6E6">
                    <a:lumMod val="10000"/>
                  </a:srgbClr>
                </a:solidFill>
                <a:effectLst/>
                <a:uLnTx/>
                <a:uFillTx/>
                <a:latin typeface="Calibri" panose="020F0502020204030204"/>
                <a:ea typeface="+mn-ea"/>
                <a:cs typeface="+mn-cs"/>
              </a:rPr>
              <a:t>İslamiyeti sonraki nesiller ulaştırmışlar.</a:t>
            </a:r>
            <a:endParaRPr kumimoji="0" lang="tr-TR" sz="2800" b="0" i="0" u="none" strike="noStrike" kern="1200" cap="none" spc="0" normalizeH="0" baseline="0" noProof="0" dirty="0">
              <a:ln>
                <a:noFill/>
              </a:ln>
              <a:solidFill>
                <a:srgbClr val="E7E6E6">
                  <a:lumMod val="1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5970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right)">
                                      <p:cBhvr>
                                        <p:cTn id="11" dur="500"/>
                                        <p:tgtEl>
                                          <p:spTgt spid="5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right)">
                                      <p:cBhvr>
                                        <p:cTn id="16" dur="500"/>
                                        <p:tgtEl>
                                          <p:spTgt spid="45"/>
                                        </p:tgtEl>
                                      </p:cBhvr>
                                    </p:animEffect>
                                  </p:childTnLst>
                                </p:cTn>
                              </p:par>
                            </p:childTnLst>
                          </p:cTn>
                        </p:par>
                        <p:par>
                          <p:cTn id="17" fill="hold">
                            <p:stCondLst>
                              <p:cond delay="500"/>
                            </p:stCondLst>
                            <p:childTnLst>
                              <p:par>
                                <p:cTn id="18" presetID="22" presetClass="entr" presetSubtype="2"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wipe(right)">
                                      <p:cBhvr>
                                        <p:cTn id="20" dur="500"/>
                                        <p:tgtEl>
                                          <p:spTgt spid="5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left)">
                                      <p:cBhvr>
                                        <p:cTn id="25" dur="500"/>
                                        <p:tgtEl>
                                          <p:spTgt spid="36"/>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wipe(left)">
                                      <p:cBhvr>
                                        <p:cTn id="29" dur="500"/>
                                        <p:tgtEl>
                                          <p:spTgt spid="5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left)">
                                      <p:cBhvr>
                                        <p:cTn id="34" dur="500"/>
                                        <p:tgtEl>
                                          <p:spTgt spid="31"/>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wipe(left)">
                                      <p:cBhvr>
                                        <p:cTn id="38"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la Bükülü Ok 1"/>
          <p:cNvSpPr/>
          <p:nvPr/>
        </p:nvSpPr>
        <p:spPr>
          <a:xfrm>
            <a:off x="10308682" y="4060612"/>
            <a:ext cx="1642343" cy="2358657"/>
          </a:xfrm>
          <a:prstGeom prst="curvedLeftArrow">
            <a:avLst>
              <a:gd name="adj1" fmla="val 19534"/>
              <a:gd name="adj2" fmla="val 46320"/>
              <a:gd name="adj3" fmla="val 25000"/>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 name="Dikdörtgen 2"/>
          <p:cNvSpPr/>
          <p:nvPr/>
        </p:nvSpPr>
        <p:spPr>
          <a:xfrm>
            <a:off x="5078186" y="163286"/>
            <a:ext cx="6809012" cy="4571999"/>
          </a:xfrm>
          <a:prstGeom prst="rect">
            <a:avLst/>
          </a:prstGeom>
          <a:solidFill>
            <a:srgbClr val="ED7D31">
              <a:lumMod val="40000"/>
              <a:lumOff val="60000"/>
            </a:srgbClr>
          </a:solidFill>
          <a:ln w="57150" cap="flat" cmpd="sng" algn="ctr">
            <a:noFill/>
            <a:prstDash val="solid"/>
            <a:miter lim="800000"/>
          </a:ln>
          <a:effectLst/>
        </p:spPr>
        <p:txBody>
          <a:bodyPr rtlCol="0" anchor="ctr"/>
          <a:lstStyle/>
          <a:p>
            <a:pPr lvl="0" algn="just">
              <a:lnSpc>
                <a:spcPct val="150000"/>
              </a:lnSpc>
            </a:pPr>
            <a:r>
              <a:rPr lang="tr-TR" sz="2800" kern="0" dirty="0">
                <a:solidFill>
                  <a:prstClr val="black"/>
                </a:solidFill>
                <a:latin typeface="Calibri" panose="020F0502020204030204"/>
              </a:rPr>
              <a:t>“İslam’ı ilk önce kabul eden muhacirler ve ensar ile iyilikle onlara uyanlar var ya, </a:t>
            </a:r>
            <a:r>
              <a:rPr lang="tr-TR" sz="2800" kern="0" dirty="0" smtClean="0">
                <a:solidFill>
                  <a:prstClr val="black"/>
                </a:solidFill>
                <a:latin typeface="Calibri" panose="020F0502020204030204"/>
              </a:rPr>
              <a:t>Allah onlardan </a:t>
            </a:r>
            <a:r>
              <a:rPr lang="tr-TR" sz="2800" kern="0" dirty="0">
                <a:solidFill>
                  <a:prstClr val="black"/>
                </a:solidFill>
                <a:latin typeface="Calibri" panose="020F0502020204030204"/>
              </a:rPr>
              <a:t>razı olmuş; onlar da O’ndan razı olmuşlardır. Allah onlara içinden ırmaklar akan, </a:t>
            </a:r>
            <a:r>
              <a:rPr lang="tr-TR" sz="2800" kern="0" dirty="0" smtClean="0">
                <a:solidFill>
                  <a:prstClr val="black"/>
                </a:solidFill>
                <a:latin typeface="Calibri" panose="020F0502020204030204"/>
              </a:rPr>
              <a:t>içinde ebedî </a:t>
            </a:r>
            <a:r>
              <a:rPr lang="tr-TR" sz="2800" kern="0" dirty="0">
                <a:solidFill>
                  <a:prstClr val="black"/>
                </a:solidFill>
                <a:latin typeface="Calibri" panose="020F0502020204030204"/>
              </a:rPr>
              <a:t>kalacakları cennetler hazırlamıştır. İşte bu, büyük başarıdır</a:t>
            </a:r>
            <a:r>
              <a:rPr lang="tr-TR" sz="2800" kern="0" dirty="0" smtClean="0">
                <a:solidFill>
                  <a:prstClr val="black"/>
                </a:solidFill>
                <a:latin typeface="Calibri" panose="020F0502020204030204"/>
              </a:rPr>
              <a:t>.”</a:t>
            </a:r>
          </a:p>
          <a:p>
            <a:pPr lvl="0" algn="r">
              <a:lnSpc>
                <a:spcPct val="150000"/>
              </a:lnSpc>
            </a:pPr>
            <a:r>
              <a:rPr lang="tr-TR" sz="2400" b="1" dirty="0"/>
              <a:t>Tevbe suresi, 100. ayet.</a:t>
            </a:r>
            <a:endParaRPr kumimoji="0" lang="tr-TR" sz="4400" b="1" i="0" u="none" strike="noStrike" kern="0" cap="none" spc="0" normalizeH="0" baseline="0" noProof="0" dirty="0">
              <a:ln>
                <a:noFill/>
              </a:ln>
              <a:solidFill>
                <a:prstClr val="black"/>
              </a:solidFill>
              <a:effectLst/>
              <a:uLnTx/>
              <a:uFillTx/>
              <a:latin typeface="Calibri" panose="020F0502020204030204"/>
            </a:endParaRPr>
          </a:p>
        </p:txBody>
      </p:sp>
      <p:sp>
        <p:nvSpPr>
          <p:cNvPr id="4" name="Yuvarlatılmış Dikdörtgen 3"/>
          <p:cNvSpPr/>
          <p:nvPr/>
        </p:nvSpPr>
        <p:spPr>
          <a:xfrm>
            <a:off x="4996543" y="5094516"/>
            <a:ext cx="5208813" cy="1583870"/>
          </a:xfrm>
          <a:prstGeom prst="roundRect">
            <a:avLst/>
          </a:prstGeom>
          <a:solidFill>
            <a:srgbClr val="5B9BD5">
              <a:lumMod val="60000"/>
              <a:lumOff val="40000"/>
            </a:srgbClr>
          </a:solidFill>
          <a:ln w="38100" cap="flat" cmpd="sng" algn="ctr">
            <a:noFill/>
            <a:prstDash val="solid"/>
            <a:miter lim="800000"/>
          </a:ln>
          <a:effectLst/>
        </p:spPr>
        <p:txBody>
          <a:bodyPr rtlCol="0" anchor="ctr"/>
          <a:lstStyle/>
          <a:p>
            <a:pPr marL="457200" marR="0" lvl="0" indent="-45720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3200" b="0" i="0" u="none" strike="noStrike" kern="0" cap="none" spc="0" normalizeH="0" baseline="0" noProof="0" dirty="0" smtClean="0">
                <a:ln>
                  <a:noFill/>
                </a:ln>
                <a:solidFill>
                  <a:prstClr val="black"/>
                </a:solidFill>
                <a:effectLst/>
                <a:uLnTx/>
                <a:uFillTx/>
                <a:latin typeface="Calibri" panose="020F0502020204030204"/>
                <a:ea typeface="+mn-ea"/>
                <a:cs typeface="+mn-cs"/>
              </a:rPr>
              <a:t>Verilen ayette</a:t>
            </a:r>
            <a:r>
              <a:rPr kumimoji="0" lang="tr-TR" sz="3200" b="0" i="0" u="none" strike="noStrike" kern="0" cap="none" spc="0" normalizeH="0" noProof="0" dirty="0" smtClean="0">
                <a:ln>
                  <a:noFill/>
                </a:ln>
                <a:solidFill>
                  <a:prstClr val="black"/>
                </a:solidFill>
                <a:effectLst/>
                <a:uLnTx/>
                <a:uFillTx/>
                <a:latin typeface="Calibri" panose="020F0502020204030204"/>
                <a:ea typeface="+mn-ea"/>
                <a:cs typeface="+mn-cs"/>
              </a:rPr>
              <a:t> Allah kimler övmüş? </a:t>
            </a:r>
            <a:r>
              <a:rPr kumimoji="0" lang="tr-TR" sz="3200" b="1" u="none" strike="noStrike" kern="0" cap="none" spc="0" normalizeH="0" noProof="0" dirty="0" smtClean="0">
                <a:ln>
                  <a:noFill/>
                </a:ln>
                <a:solidFill>
                  <a:prstClr val="black"/>
                </a:solidFill>
                <a:effectLst/>
                <a:uLnTx/>
                <a:uFillTx/>
                <a:latin typeface="Calibri" panose="020F0502020204030204"/>
                <a:ea typeface="+mn-ea"/>
                <a:cs typeface="+mn-cs"/>
              </a:rPr>
              <a:t>Niçin?</a:t>
            </a:r>
            <a:endParaRPr kumimoji="0" lang="tr-TR" sz="3200" b="1" u="none" strike="noStrike" kern="0" cap="none" spc="0" normalizeH="0" baseline="0" noProof="0" dirty="0">
              <a:ln>
                <a:noFill/>
              </a:ln>
              <a:solidFill>
                <a:prstClr val="black"/>
              </a:solidFill>
              <a:effectLst/>
              <a:uLnTx/>
              <a:uFillTx/>
              <a:latin typeface="Calibri" panose="020F0502020204030204"/>
              <a:ea typeface="+mn-ea"/>
              <a:cs typeface="+mn-cs"/>
            </a:endParaRPr>
          </a:p>
        </p:txBody>
      </p:sp>
      <p:pic>
        <p:nvPicPr>
          <p:cNvPr id="5" name="Resim 4"/>
          <p:cNvPicPr>
            <a:picLocks noChangeAspect="1"/>
          </p:cNvPicPr>
          <p:nvPr/>
        </p:nvPicPr>
        <p:blipFill rotWithShape="1">
          <a:blip r:embed="rId3"/>
          <a:srcRect l="-1" t="6521" r="2019"/>
          <a:stretch/>
        </p:blipFill>
        <p:spPr>
          <a:xfrm>
            <a:off x="291760" y="114300"/>
            <a:ext cx="4534403" cy="4539343"/>
          </a:xfrm>
          <a:prstGeom prst="rect">
            <a:avLst/>
          </a:prstGeom>
        </p:spPr>
      </p:pic>
    </p:spTree>
    <p:extLst>
      <p:ext uri="{BB962C8B-B14F-4D97-AF65-F5344CB8AC3E}">
        <p14:creationId xmlns:p14="http://schemas.microsoft.com/office/powerpoint/2010/main" val="76255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500"/>
                                        <p:tgtEl>
                                          <p:spTgt spid="3">
                                            <p:bg/>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up)">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right)">
                                      <p:cBhvr>
                                        <p:cTn id="21" dur="500"/>
                                        <p:tgtEl>
                                          <p:spTgt spid="2"/>
                                        </p:tgtEl>
                                      </p:cBhvr>
                                    </p:animEffect>
                                  </p:childTnLst>
                                </p:cTn>
                              </p:par>
                            </p:childTnLst>
                          </p:cTn>
                        </p:par>
                        <p:par>
                          <p:cTn id="22" fill="hold">
                            <p:stCondLst>
                              <p:cond delay="500"/>
                            </p:stCondLst>
                            <p:childTnLst>
                              <p:par>
                                <p:cTn id="23" presetID="22" presetClass="entr" presetSubtype="2"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right)">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 13"/>
          <p:cNvGrpSpPr/>
          <p:nvPr/>
        </p:nvGrpSpPr>
        <p:grpSpPr>
          <a:xfrm>
            <a:off x="432057" y="996044"/>
            <a:ext cx="5072807" cy="3542192"/>
            <a:chOff x="432057" y="996044"/>
            <a:chExt cx="5072807" cy="3542192"/>
          </a:xfrm>
        </p:grpSpPr>
        <p:sp>
          <p:nvSpPr>
            <p:cNvPr id="2" name="Google Shape;976;p43"/>
            <p:cNvSpPr/>
            <p:nvPr/>
          </p:nvSpPr>
          <p:spPr>
            <a:xfrm rot="21448494">
              <a:off x="432057" y="1558429"/>
              <a:ext cx="5072807" cy="2979807"/>
            </a:xfrm>
            <a:custGeom>
              <a:avLst/>
              <a:gdLst/>
              <a:ahLst/>
              <a:cxnLst/>
              <a:rect l="l" t="t" r="r" b="b"/>
              <a:pathLst>
                <a:path w="71463" h="31586" extrusionOk="0">
                  <a:moveTo>
                    <a:pt x="1" y="0"/>
                  </a:moveTo>
                  <a:lnTo>
                    <a:pt x="1" y="31585"/>
                  </a:lnTo>
                  <a:lnTo>
                    <a:pt x="71462" y="31585"/>
                  </a:lnTo>
                  <a:lnTo>
                    <a:pt x="71462" y="0"/>
                  </a:lnTo>
                  <a:close/>
                </a:path>
              </a:pathLst>
            </a:custGeom>
            <a:solidFill>
              <a:srgbClr val="FFFFFF"/>
            </a:solidFill>
            <a:ln>
              <a:noFill/>
            </a:ln>
            <a:effectLst>
              <a:outerShdw blurRad="57150" dist="19050" dir="5400000" algn="bl" rotWithShape="0">
                <a:srgbClr val="783F04">
                  <a:alpha val="50000"/>
                </a:srgbClr>
              </a:outerShdw>
            </a:effectLst>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grpSp>
          <p:nvGrpSpPr>
            <p:cNvPr id="3" name="Google Shape;1188;p43"/>
            <p:cNvGrpSpPr/>
            <p:nvPr/>
          </p:nvGrpSpPr>
          <p:grpSpPr>
            <a:xfrm flipH="1">
              <a:off x="2155371" y="996044"/>
              <a:ext cx="816428" cy="1050299"/>
              <a:chOff x="2279900" y="1356008"/>
              <a:chExt cx="355973" cy="427192"/>
            </a:xfrm>
          </p:grpSpPr>
          <p:sp>
            <p:nvSpPr>
              <p:cNvPr id="4" name="Google Shape;1189;p43"/>
              <p:cNvSpPr/>
              <p:nvPr/>
            </p:nvSpPr>
            <p:spPr>
              <a:xfrm>
                <a:off x="2279900" y="1566300"/>
                <a:ext cx="240900" cy="216900"/>
              </a:xfrm>
              <a:prstGeom prst="ellipse">
                <a:avLst/>
              </a:prstGeom>
              <a:gradFill>
                <a:gsLst>
                  <a:gs pos="0">
                    <a:srgbClr val="D9D9D9">
                      <a:alpha val="67058"/>
                    </a:srgbClr>
                  </a:gs>
                  <a:gs pos="60000">
                    <a:srgbClr val="C3BAA2">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grpSp>
            <p:nvGrpSpPr>
              <p:cNvPr id="5" name="Google Shape;1190;p43"/>
              <p:cNvGrpSpPr/>
              <p:nvPr/>
            </p:nvGrpSpPr>
            <p:grpSpPr>
              <a:xfrm>
                <a:off x="2395070" y="1356008"/>
                <a:ext cx="240802" cy="326586"/>
                <a:chOff x="1847775" y="238125"/>
                <a:chExt cx="3637500" cy="4933325"/>
              </a:xfrm>
            </p:grpSpPr>
            <p:sp>
              <p:nvSpPr>
                <p:cNvPr id="6" name="Google Shape;1191;p43"/>
                <p:cNvSpPr/>
                <p:nvPr/>
              </p:nvSpPr>
              <p:spPr>
                <a:xfrm>
                  <a:off x="1847775" y="3431350"/>
                  <a:ext cx="1268050" cy="1740100"/>
                </a:xfrm>
                <a:custGeom>
                  <a:avLst/>
                  <a:gdLst/>
                  <a:ahLst/>
                  <a:cxnLst/>
                  <a:rect l="l" t="t" r="r" b="b"/>
                  <a:pathLst>
                    <a:path w="50722" h="69604" extrusionOk="0">
                      <a:moveTo>
                        <a:pt x="34802" y="0"/>
                      </a:moveTo>
                      <a:lnTo>
                        <a:pt x="0" y="69603"/>
                      </a:lnTo>
                      <a:lnTo>
                        <a:pt x="0" y="69603"/>
                      </a:lnTo>
                      <a:lnTo>
                        <a:pt x="50721" y="12218"/>
                      </a:lnTo>
                      <a:lnTo>
                        <a:pt x="34802" y="0"/>
                      </a:lnTo>
                      <a:close/>
                    </a:path>
                  </a:pathLst>
                </a:custGeom>
                <a:solidFill>
                  <a:srgbClr val="666666"/>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7" name="Google Shape;1192;p43"/>
                <p:cNvSpPr/>
                <p:nvPr/>
              </p:nvSpPr>
              <p:spPr>
                <a:xfrm>
                  <a:off x="1866275" y="774950"/>
                  <a:ext cx="3535700" cy="3387625"/>
                </a:xfrm>
                <a:custGeom>
                  <a:avLst/>
                  <a:gdLst/>
                  <a:ahLst/>
                  <a:cxnLst/>
                  <a:rect l="l" t="t" r="r" b="b"/>
                  <a:pathLst>
                    <a:path w="141428" h="135505" extrusionOk="0">
                      <a:moveTo>
                        <a:pt x="70714" y="0"/>
                      </a:moveTo>
                      <a:cubicBezTo>
                        <a:pt x="31840" y="0"/>
                        <a:pt x="0" y="29989"/>
                        <a:pt x="0" y="67752"/>
                      </a:cubicBezTo>
                      <a:cubicBezTo>
                        <a:pt x="0" y="105146"/>
                        <a:pt x="31840" y="135504"/>
                        <a:pt x="70714" y="135504"/>
                      </a:cubicBezTo>
                      <a:cubicBezTo>
                        <a:pt x="109958" y="135504"/>
                        <a:pt x="141428" y="105146"/>
                        <a:pt x="141428" y="67752"/>
                      </a:cubicBezTo>
                      <a:cubicBezTo>
                        <a:pt x="141428" y="29989"/>
                        <a:pt x="109958" y="0"/>
                        <a:pt x="70714" y="0"/>
                      </a:cubicBezTo>
                      <a:close/>
                    </a:path>
                  </a:pathLst>
                </a:custGeom>
                <a:solidFill>
                  <a:srgbClr val="E93F62"/>
                </a:solidFill>
                <a:ln>
                  <a:noFill/>
                </a:ln>
                <a:effectLst>
                  <a:outerShdw blurRad="57150" dist="19050" dir="5400000" algn="bl" rotWithShape="0">
                    <a:srgbClr val="1155CC">
                      <a:alpha val="8000"/>
                    </a:srgbClr>
                  </a:outerShdw>
                </a:effectLst>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8" name="Google Shape;1193;p43"/>
                <p:cNvSpPr/>
                <p:nvPr/>
              </p:nvSpPr>
              <p:spPr>
                <a:xfrm>
                  <a:off x="2690025" y="238125"/>
                  <a:ext cx="2795250" cy="2674925"/>
                </a:xfrm>
                <a:custGeom>
                  <a:avLst/>
                  <a:gdLst/>
                  <a:ahLst/>
                  <a:cxnLst/>
                  <a:rect l="l" t="t" r="r" b="b"/>
                  <a:pathLst>
                    <a:path w="111810" h="106997" extrusionOk="0">
                      <a:moveTo>
                        <a:pt x="55905" y="0"/>
                      </a:moveTo>
                      <a:cubicBezTo>
                        <a:pt x="25176" y="0"/>
                        <a:pt x="1" y="24065"/>
                        <a:pt x="1" y="53683"/>
                      </a:cubicBezTo>
                      <a:cubicBezTo>
                        <a:pt x="1" y="83302"/>
                        <a:pt x="25176" y="106996"/>
                        <a:pt x="55905" y="106996"/>
                      </a:cubicBezTo>
                      <a:cubicBezTo>
                        <a:pt x="86634" y="106996"/>
                        <a:pt x="111810" y="83302"/>
                        <a:pt x="111810" y="53683"/>
                      </a:cubicBezTo>
                      <a:cubicBezTo>
                        <a:pt x="111810" y="24065"/>
                        <a:pt x="86634" y="0"/>
                        <a:pt x="55905" y="0"/>
                      </a:cubicBezTo>
                      <a:close/>
                    </a:path>
                  </a:pathLst>
                </a:custGeom>
                <a:solidFill>
                  <a:srgbClr val="E93F62"/>
                </a:solidFill>
                <a:ln>
                  <a:noFill/>
                </a:ln>
                <a:effectLst>
                  <a:outerShdw blurRad="28575" dist="9525" dir="6480000" algn="bl" rotWithShape="0">
                    <a:srgbClr val="85200C">
                      <a:alpha val="30000"/>
                    </a:srgbClr>
                  </a:outerShdw>
                </a:effectLst>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grpSp>
        </p:grpSp>
        <p:sp>
          <p:nvSpPr>
            <p:cNvPr id="9" name="Dikdörtgen 8"/>
            <p:cNvSpPr/>
            <p:nvPr/>
          </p:nvSpPr>
          <p:spPr>
            <a:xfrm rot="21440959">
              <a:off x="553373" y="2150962"/>
              <a:ext cx="4901775" cy="1815882"/>
            </a:xfrm>
            <a:prstGeom prst="rect">
              <a:avLst/>
            </a:prstGeom>
          </p:spPr>
          <p:txBody>
            <a:bodyPr wrap="square">
              <a:spAutoFit/>
            </a:bodyPr>
            <a:lstStyle/>
            <a:p>
              <a:pPr algn="just"/>
              <a:r>
                <a:rPr lang="tr-TR" sz="2800" dirty="0">
                  <a:solidFill>
                    <a:prstClr val="black"/>
                  </a:solidFill>
                  <a:latin typeface="Calibri" panose="020F0502020204030204"/>
                </a:rPr>
                <a:t>Allah (c.c.), Kur’an-ı Kerim’de özelde </a:t>
              </a:r>
              <a:r>
                <a:rPr lang="tr-TR" sz="2800" dirty="0" err="1">
                  <a:solidFill>
                    <a:prstClr val="black"/>
                  </a:solidFill>
                  <a:latin typeface="Calibri" panose="020F0502020204030204"/>
                </a:rPr>
                <a:t>sahabileri</a:t>
              </a:r>
              <a:r>
                <a:rPr lang="tr-TR" sz="2800" dirty="0">
                  <a:solidFill>
                    <a:prstClr val="black"/>
                  </a:solidFill>
                  <a:latin typeface="Calibri" panose="020F0502020204030204"/>
                </a:rPr>
                <a:t>, genelde ise İslam ümmetini </a:t>
              </a:r>
              <a:r>
                <a:rPr lang="tr-TR" sz="2800" b="1" dirty="0">
                  <a:solidFill>
                    <a:prstClr val="black"/>
                  </a:solidFill>
                  <a:latin typeface="Calibri" panose="020F0502020204030204"/>
                </a:rPr>
                <a:t>“en hayırlı </a:t>
              </a:r>
              <a:r>
                <a:rPr lang="tr-TR" sz="2800" b="1" dirty="0" smtClean="0">
                  <a:solidFill>
                    <a:prstClr val="black"/>
                  </a:solidFill>
                  <a:latin typeface="Calibri" panose="020F0502020204030204"/>
                </a:rPr>
                <a:t>topluluk” </a:t>
              </a:r>
              <a:r>
                <a:rPr lang="tr-TR" sz="2800" dirty="0" smtClean="0">
                  <a:solidFill>
                    <a:prstClr val="black"/>
                  </a:solidFill>
                  <a:latin typeface="Calibri" panose="020F0502020204030204"/>
                </a:rPr>
                <a:t>olarak </a:t>
              </a:r>
              <a:r>
                <a:rPr lang="tr-TR" sz="2800" dirty="0">
                  <a:solidFill>
                    <a:prstClr val="black"/>
                  </a:solidFill>
                  <a:latin typeface="Calibri" panose="020F0502020204030204"/>
                </a:rPr>
                <a:t>nitelendirmiştir.</a:t>
              </a:r>
              <a:endParaRPr lang="tr-TR" sz="2800" dirty="0">
                <a:solidFill>
                  <a:prstClr val="black"/>
                </a:solidFill>
                <a:latin typeface="Calibri" panose="020F0502020204030204"/>
              </a:endParaRPr>
            </a:p>
          </p:txBody>
        </p:sp>
      </p:grpSp>
      <p:sp>
        <p:nvSpPr>
          <p:cNvPr id="10" name="Sola Bükülü Ok 9"/>
          <p:cNvSpPr/>
          <p:nvPr/>
        </p:nvSpPr>
        <p:spPr>
          <a:xfrm>
            <a:off x="10596819" y="4040550"/>
            <a:ext cx="1438943" cy="2441893"/>
          </a:xfrm>
          <a:prstGeom prst="curvedLeftArrow">
            <a:avLst>
              <a:gd name="adj1" fmla="val 18203"/>
              <a:gd name="adj2" fmla="val 50000"/>
              <a:gd name="adj3" fmla="val 25000"/>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1" name="Rectangle 18">
            <a:extLst>
              <a:ext uri="{FF2B5EF4-FFF2-40B4-BE49-F238E27FC236}">
                <a16:creationId xmlns:a16="http://schemas.microsoft.com/office/drawing/2014/main" id="{B0812D6B-BF97-4848-A313-604C17019E6A}"/>
              </a:ext>
            </a:extLst>
          </p:cNvPr>
          <p:cNvSpPr/>
          <p:nvPr/>
        </p:nvSpPr>
        <p:spPr>
          <a:xfrm>
            <a:off x="5927271" y="303239"/>
            <a:ext cx="6093279" cy="4644318"/>
          </a:xfrm>
          <a:prstGeom prst="rect">
            <a:avLst/>
          </a:prstGeom>
          <a:solidFill>
            <a:srgbClr val="5B9BD5">
              <a:lumMod val="40000"/>
              <a:lumOff val="60000"/>
            </a:srgbClr>
          </a:solidFill>
          <a:ln w="12700" cap="flat" cmpd="sng" algn="ctr">
            <a:noFill/>
            <a:prstDash val="solid"/>
            <a:miter lim="800000"/>
          </a:ln>
          <a:effectLst/>
        </p:spPr>
        <p:txBody>
          <a:bodyPr rtlCol="0" anchor="ctr"/>
          <a:lstStyle/>
          <a:p>
            <a:pPr algn="ctr">
              <a:defRPr/>
            </a:pPr>
            <a:endParaRPr lang="en-US" sz="1200" kern="0" dirty="0">
              <a:solidFill>
                <a:prstClr val="white"/>
              </a:solidFill>
              <a:effectLst>
                <a:outerShdw blurRad="38100" dist="38100" dir="2700000" algn="tl">
                  <a:srgbClr val="000000">
                    <a:alpha val="43137"/>
                  </a:srgbClr>
                </a:outerShdw>
              </a:effectLst>
              <a:latin typeface="Calibri" panose="020F0502020204030204"/>
            </a:endParaRPr>
          </a:p>
        </p:txBody>
      </p:sp>
      <p:sp>
        <p:nvSpPr>
          <p:cNvPr id="12" name="Yuvarlatılmış Dikdörtgen 11"/>
          <p:cNvSpPr/>
          <p:nvPr/>
        </p:nvSpPr>
        <p:spPr>
          <a:xfrm>
            <a:off x="1436914" y="5463926"/>
            <a:ext cx="9020157" cy="1089274"/>
          </a:xfrm>
          <a:prstGeom prst="roundRect">
            <a:avLst/>
          </a:prstGeom>
          <a:solidFill>
            <a:schemeClr val="accent2">
              <a:lumMod val="60000"/>
              <a:lumOff val="40000"/>
            </a:schemeClr>
          </a:solidFill>
          <a:ln w="38100" cap="flat" cmpd="sng" algn="ctr">
            <a:noFill/>
            <a:prstDash val="solid"/>
            <a:miter lim="800000"/>
          </a:ln>
          <a:effectLst/>
        </p:spPr>
        <p:txBody>
          <a:bodyPr rtlCol="0" anchor="ctr"/>
          <a:lstStyle/>
          <a:p>
            <a:pPr marL="0" marR="0" lvl="1" indent="0" defTabSz="914400" eaLnBrk="1" fontAlgn="auto" latinLnBrk="0" hangingPunct="1">
              <a:lnSpc>
                <a:spcPct val="100000"/>
              </a:lnSpc>
              <a:spcBef>
                <a:spcPts val="0"/>
              </a:spcBef>
              <a:spcAft>
                <a:spcPts val="0"/>
              </a:spcAft>
              <a:buClrTx/>
              <a:buSzTx/>
              <a:buFontTx/>
              <a:buNone/>
              <a:tabLst/>
              <a:defRPr/>
            </a:pPr>
            <a:r>
              <a:rPr lang="tr-TR" sz="3200" kern="0" dirty="0" smtClean="0">
                <a:solidFill>
                  <a:prstClr val="black"/>
                </a:solidFill>
                <a:latin typeface="Calibri" panose="020F0502020204030204"/>
              </a:rPr>
              <a:t>Allah sahabe için neden </a:t>
            </a:r>
            <a:r>
              <a:rPr lang="tr-TR" sz="3200" b="1" kern="0" dirty="0" smtClean="0">
                <a:solidFill>
                  <a:prstClr val="black"/>
                </a:solidFill>
                <a:latin typeface="Calibri" panose="020F0502020204030204"/>
              </a:rPr>
              <a:t>en hayırlı topluluk </a:t>
            </a:r>
            <a:r>
              <a:rPr lang="tr-TR" sz="3200" kern="0" dirty="0" smtClean="0">
                <a:solidFill>
                  <a:prstClr val="black"/>
                </a:solidFill>
                <a:latin typeface="Calibri" panose="020F0502020204030204"/>
              </a:rPr>
              <a:t>demiştir?</a:t>
            </a:r>
            <a:endParaRPr kumimoji="0" lang="tr-TR" sz="3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3" name="Dikdörtgen 12"/>
          <p:cNvSpPr/>
          <p:nvPr/>
        </p:nvSpPr>
        <p:spPr>
          <a:xfrm>
            <a:off x="6025243" y="293915"/>
            <a:ext cx="5861957" cy="4431983"/>
          </a:xfrm>
          <a:prstGeom prst="rect">
            <a:avLst/>
          </a:prstGeom>
        </p:spPr>
        <p:txBody>
          <a:bodyPr wrap="square">
            <a:spAutoFit/>
          </a:bodyPr>
          <a:lstStyle/>
          <a:p>
            <a:pPr algn="just">
              <a:lnSpc>
                <a:spcPct val="150000"/>
              </a:lnSpc>
            </a:pPr>
            <a:r>
              <a:rPr lang="tr-TR" sz="2400" dirty="0" smtClean="0"/>
              <a:t>“Siz, insanların iyiliği için ortaya çıkarılmış en hayırlı ümmetsiniz; iyiliği emreder, kötülükten meneder ve Allah’a inanırsınız. </a:t>
            </a:r>
            <a:r>
              <a:rPr lang="tr-TR" sz="2400" dirty="0" err="1" smtClean="0"/>
              <a:t>Ehl</a:t>
            </a:r>
            <a:r>
              <a:rPr lang="tr-TR" sz="2400" dirty="0" smtClean="0"/>
              <a:t>-i kitap da inansaydı elbet bu, kendileri için çok iyi olurdu. (Gerçi) içlerinde iman edenler var; (fakat) çoğu yoldan çıkmışlardır.”</a:t>
            </a:r>
          </a:p>
          <a:p>
            <a:pPr algn="r">
              <a:lnSpc>
                <a:spcPct val="150000"/>
              </a:lnSpc>
            </a:pPr>
            <a:r>
              <a:rPr lang="it-IT" sz="2000" b="1" dirty="0"/>
              <a:t>Al-i İmrân suresi, 110. ayet.</a:t>
            </a:r>
            <a:endParaRPr lang="tr-TR" sz="2800" b="1" dirty="0"/>
          </a:p>
        </p:txBody>
      </p:sp>
    </p:spTree>
    <p:extLst>
      <p:ext uri="{BB962C8B-B14F-4D97-AF65-F5344CB8AC3E}">
        <p14:creationId xmlns:p14="http://schemas.microsoft.com/office/powerpoint/2010/main" val="320846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right)">
                                      <p:cBhvr>
                                        <p:cTn id="21" dur="500"/>
                                        <p:tgtEl>
                                          <p:spTgt spid="10"/>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7843" y="198749"/>
            <a:ext cx="11887200" cy="6463308"/>
          </a:xfrm>
          <a:prstGeom prst="rect">
            <a:avLst/>
          </a:prstGeom>
        </p:spPr>
        <p:txBody>
          <a:bodyPr wrap="square">
            <a:spAutoFit/>
          </a:bodyPr>
          <a:lstStyle/>
          <a:p>
            <a:pPr algn="ctr"/>
            <a:r>
              <a:rPr lang="tr-TR" sz="2000" b="1" dirty="0" smtClean="0"/>
              <a:t>EŞSİZ FEDAKÂRLIK </a:t>
            </a:r>
          </a:p>
          <a:p>
            <a:pPr algn="just"/>
            <a:r>
              <a:rPr lang="tr-TR" sz="2200" dirty="0" smtClean="0"/>
              <a:t>Medineli Müslümanların fedakârlıkları onlardan övgüyle söz eden ayetlerin inmesine vesile olmuştu. Eşsiz fedakârlığından dolayı hakkında ayet inen </a:t>
            </a:r>
            <a:r>
              <a:rPr lang="tr-TR" sz="2200" dirty="0" err="1" smtClean="0"/>
              <a:t>sahabilerden</a:t>
            </a:r>
            <a:r>
              <a:rPr lang="tr-TR" sz="2200" dirty="0" smtClean="0"/>
              <a:t> biri Ebu Talha (</a:t>
            </a:r>
            <a:r>
              <a:rPr lang="tr-TR" sz="2200" dirty="0" err="1" smtClean="0"/>
              <a:t>r.a</a:t>
            </a:r>
            <a:r>
              <a:rPr lang="tr-TR" sz="2200" dirty="0" smtClean="0"/>
              <a:t>) idi. Allah Resulü bir gün ashabıyla oturmuş sohbet ederken yanlarına gelen biri: – Ya Resulallah! Açlıktan ölecek gibiyim, dedi. Allah Resulü evine bir </a:t>
            </a:r>
            <a:r>
              <a:rPr lang="tr-TR" sz="2200" dirty="0" err="1" smtClean="0"/>
              <a:t>sahabiyi</a:t>
            </a:r>
            <a:r>
              <a:rPr lang="tr-TR" sz="2200" dirty="0" smtClean="0"/>
              <a:t> göndererek yiyecek olup olmadığını sordurdu. Evde sudan başka hiçbir şeyin olmadığı haberi gelince yanındakilere, – Kardeşinizi bugün konuk edecek biri yok mu? diye sordu. Ebu Talha (</a:t>
            </a:r>
            <a:r>
              <a:rPr lang="tr-TR" sz="2200" dirty="0" err="1" smtClean="0"/>
              <a:t>r.a</a:t>
            </a:r>
            <a:r>
              <a:rPr lang="tr-TR" sz="2200" dirty="0" smtClean="0"/>
              <a:t>): – Ben götürürüm ya Resulallah! dedi. Ebu Talha (</a:t>
            </a:r>
            <a:r>
              <a:rPr lang="tr-TR" sz="2200" dirty="0" err="1" smtClean="0"/>
              <a:t>r.a</a:t>
            </a:r>
            <a:r>
              <a:rPr lang="tr-TR" sz="2200" dirty="0" smtClean="0"/>
              <a:t>) evine gidince eşiyle aralarında şöyle bir konuşma geçti: – Bu gelen Allah </a:t>
            </a:r>
            <a:r>
              <a:rPr lang="tr-TR" sz="2200" dirty="0" err="1" smtClean="0"/>
              <a:t>Resulü’nün</a:t>
            </a:r>
            <a:r>
              <a:rPr lang="tr-TR" sz="2200" dirty="0" smtClean="0"/>
              <a:t> misafiridir. Ona ikram edecek neyimiz var? – Evde çocuklar için ayırdığım yiyecekten başka bir şey yok. O da yalnızca misafire yeter. – O zaman ışığı yak, yemeği hazırla, çocuklar yemek yiyecekleri zaman onları uyut. Sofrayı kurduktan sonra kazara ışığı söndür. Misafir yemek yemeye başlayınca biz yemek yiyormuş gibi yapalım. Misafir yiyip karnını doyursun. Konuştukları gibi yaptılar. Aile halkı geceyi aç geçirdi. Sabah olunca misafirini yanına alan Ebu Talha (</a:t>
            </a:r>
            <a:r>
              <a:rPr lang="tr-TR" sz="2200" dirty="0" err="1" smtClean="0"/>
              <a:t>r.a</a:t>
            </a:r>
            <a:r>
              <a:rPr lang="tr-TR" sz="2200" dirty="0" smtClean="0"/>
              <a:t>) namaza gitti. Allah Resulü onu sevinçle karşıladı. Yaptığı davranışı takdir ederek haklarında şu ayetin indirildiğini bildirdi: </a:t>
            </a:r>
            <a:r>
              <a:rPr lang="tr-TR" sz="2200" b="1" dirty="0" smtClean="0"/>
              <a:t>“Daha önceden Medine’yi yurt edinmiş ve gönüllerine imanı yerleştirmiş olan kimseler, kendilerine hicret edip gelenleri severler ve onlara verilen ganimetlerden dolayı içlerinde bir rahatsızlık hissetmezler. Kendileri sıkıntı içinde olsalar da onları kendilerine tercih ederler. Kim nefsinin cimriliğinden korunursa işte onlar kurtuluşa erenlerdir.” (</a:t>
            </a:r>
            <a:r>
              <a:rPr lang="tr-TR" sz="2200" b="1" dirty="0" err="1" smtClean="0"/>
              <a:t>Haşr</a:t>
            </a:r>
            <a:r>
              <a:rPr lang="tr-TR" sz="2200" b="1" dirty="0" smtClean="0"/>
              <a:t> suresi, 9. ayet.)</a:t>
            </a:r>
            <a:endParaRPr lang="tr-TR" sz="2200" b="1" dirty="0"/>
          </a:p>
        </p:txBody>
      </p:sp>
    </p:spTree>
    <p:extLst>
      <p:ext uri="{BB962C8B-B14F-4D97-AF65-F5344CB8AC3E}">
        <p14:creationId xmlns:p14="http://schemas.microsoft.com/office/powerpoint/2010/main" val="1060358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oogle Shape;561;p21"/>
          <p:cNvGrpSpPr/>
          <p:nvPr/>
        </p:nvGrpSpPr>
        <p:grpSpPr>
          <a:xfrm>
            <a:off x="419764" y="1188501"/>
            <a:ext cx="3930833" cy="3838762"/>
            <a:chOff x="3899876" y="2682435"/>
            <a:chExt cx="1719235" cy="1881362"/>
          </a:xfrm>
        </p:grpSpPr>
        <p:sp>
          <p:nvSpPr>
            <p:cNvPr id="6" name="Google Shape;562;p21"/>
            <p:cNvSpPr/>
            <p:nvPr/>
          </p:nvSpPr>
          <p:spPr>
            <a:xfrm rot="-199322">
              <a:off x="3983162" y="3314603"/>
              <a:ext cx="1635949" cy="1249194"/>
            </a:xfrm>
            <a:prstGeom prst="rect">
              <a:avLst/>
            </a:prstGeom>
            <a:solidFill>
              <a:srgbClr val="D6CC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 name="Google Shape;563;p21"/>
            <p:cNvSpPr/>
            <p:nvPr/>
          </p:nvSpPr>
          <p:spPr>
            <a:xfrm rot="-199067">
              <a:off x="3942918" y="3250292"/>
              <a:ext cx="1635848" cy="1249264"/>
            </a:xfrm>
            <a:prstGeom prst="rect">
              <a:avLst/>
            </a:prstGeom>
            <a:solidFill>
              <a:srgbClr val="FFE2C8"/>
            </a:solidFill>
            <a:ln>
              <a:noFill/>
            </a:ln>
            <a:effectLst>
              <a:outerShdw dist="19050" dir="5400000" algn="bl" rotWithShape="0">
                <a:srgbClr val="000000">
                  <a:alpha val="17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8" name="Google Shape;564;p21"/>
            <p:cNvSpPr/>
            <p:nvPr/>
          </p:nvSpPr>
          <p:spPr>
            <a:xfrm rot="-199067">
              <a:off x="3899876" y="3013267"/>
              <a:ext cx="1635848" cy="238332"/>
            </a:xfrm>
            <a:prstGeom prst="rect">
              <a:avLst/>
            </a:prstGeom>
            <a:solidFill>
              <a:srgbClr val="F9A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9" name="Google Shape;566;p21"/>
            <p:cNvSpPr/>
            <p:nvPr/>
          </p:nvSpPr>
          <p:spPr>
            <a:xfrm rot="6733678">
              <a:off x="4469012" y="2830708"/>
              <a:ext cx="583675" cy="287130"/>
            </a:xfrm>
            <a:prstGeom prst="rect">
              <a:avLst/>
            </a:prstGeom>
            <a:solidFill>
              <a:srgbClr val="B3E5E6">
                <a:alpha val="620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sp>
        <p:nvSpPr>
          <p:cNvPr id="10" name="Metin kutusu 9"/>
          <p:cNvSpPr txBox="1"/>
          <p:nvPr/>
        </p:nvSpPr>
        <p:spPr>
          <a:xfrm rot="21364962">
            <a:off x="587829" y="2873830"/>
            <a:ext cx="3608615" cy="1292662"/>
          </a:xfrm>
          <a:prstGeom prst="rect">
            <a:avLst/>
          </a:prstGeom>
          <a:noFill/>
        </p:spPr>
        <p:txBody>
          <a:bodyPr wrap="square" lIns="0" tIns="0" rIns="0" bIns="0" rtlCol="0">
            <a:spAutoFit/>
          </a:bodyPr>
          <a:lstStyle/>
          <a:p>
            <a:pPr algn="just"/>
            <a:r>
              <a:rPr lang="tr-TR" sz="2800" dirty="0" smtClean="0"/>
              <a:t>Sahabe can ve mallarıyla İslam dinin için </a:t>
            </a:r>
            <a:r>
              <a:rPr lang="tr-TR" sz="2800" b="1" dirty="0" smtClean="0"/>
              <a:t>cihat</a:t>
            </a:r>
            <a:r>
              <a:rPr lang="tr-TR" sz="2800" dirty="0" smtClean="0"/>
              <a:t> etmişler.</a:t>
            </a:r>
            <a:endParaRPr lang="tr-TR" sz="2800" dirty="0" smtClean="0"/>
          </a:p>
        </p:txBody>
      </p:sp>
      <p:sp>
        <p:nvSpPr>
          <p:cNvPr id="11" name="Yuvarlatılmış Dikdörtgen 10"/>
          <p:cNvSpPr/>
          <p:nvPr/>
        </p:nvSpPr>
        <p:spPr>
          <a:xfrm>
            <a:off x="4751613" y="375558"/>
            <a:ext cx="7217230" cy="5649685"/>
          </a:xfrm>
          <a:prstGeom prst="roundRect">
            <a:avLst>
              <a:gd name="adj" fmla="val 6769"/>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just">
              <a:lnSpc>
                <a:spcPct val="150000"/>
              </a:lnSpc>
            </a:pPr>
            <a:r>
              <a:rPr lang="tr-TR" sz="2800" dirty="0" smtClean="0">
                <a:solidFill>
                  <a:schemeClr val="tx1"/>
                </a:solidFill>
              </a:rPr>
              <a:t>“Fakat Peygamber ve onunla beraber inananlar; mallarıyla, canlarıyla cihat ettiler. İşte bütün hayırlar onlarındır ve onlar kurtuluşa erenlerin kendileridir. Allah onlara, içinde ebedî kalacakları ve zemininden ırmaklar akan cennetler hazırlamıştır. İşte büyük kazanç budur.”</a:t>
            </a:r>
          </a:p>
          <a:p>
            <a:pPr algn="r"/>
            <a:r>
              <a:rPr lang="tr-TR" sz="2400" b="1" dirty="0" smtClean="0">
                <a:solidFill>
                  <a:schemeClr val="tx1"/>
                </a:solidFill>
              </a:rPr>
              <a:t>Tevbe suresi, 88-89. ayetler.</a:t>
            </a:r>
            <a:endParaRPr lang="tr-TR" sz="2400" b="1" dirty="0" smtClean="0">
              <a:solidFill>
                <a:schemeClr val="tx1"/>
              </a:solidFill>
            </a:endParaRPr>
          </a:p>
        </p:txBody>
      </p:sp>
    </p:spTree>
    <p:extLst>
      <p:ext uri="{BB962C8B-B14F-4D97-AF65-F5344CB8AC3E}">
        <p14:creationId xmlns:p14="http://schemas.microsoft.com/office/powerpoint/2010/main" val="3273494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6.5.1. Ayetlerin Diliyle Sahabe"/>
  <p:tag name="ISPRING_PLAYERS_CUSTOMIZATION_2" val="UEsDBBQAAgAIAOIO1E4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AVCJpS6/wc2SQGAACeFAAAHQAAAHVuaXZlcnNhbC9jb21tb25fbWVzc2FnZXMubG5nrVjNbttGEL4HyDssCARogdROCsQoAlsBJa0lwhSpkJQdtyiItbiWF16SKn/sSKfe8gY9FfWtvtqXnHyT/CJ9kn6kKEVyfki6PdggTc83szPzzc/uvnnvS3LBo1iEwZ7ycuuFQngwDD0RjPaUgbP/w08KiRMWeEyGAd9TglAhbxpPn+xKFoxSNuJ4fvqEkF2fxzFe40b29umdCG9P6Tfdpto6cB3TVft9tzlwHNNwdbVJdaXR4ZHY3S7+/SvSLbPXV41jVzc7ptvUOkqjFfpjFkyIHo7C737c2Xn/8tXO97Vg7J6q65tAJEd69aICkOFYpu4CjequQd85SsMOg4idi3qi5sDRNYMqjeKhnnTfoodKY/ZHMOQVFA8sixqOa+tam7qa7Rqmk3tEpw5tK402v2A+4YnPz4mYXYuAxJJNvPltQBLmMx8P81symn2MZndBMruT3OeBmJIRj6B9EkZlBrTNnqoZrkVtx9JajmYaSqPHmOQxP31OJmzKInKSEiazbDsXJE6D1E8faJwI4vGLiBMYdn8Fg07mt3B7Mr/dKtd/ZOim2s5zsEdtW+3A8U5ILgS/JMmZiMk4gjFBwhKwgVyK5AzfPB4+J154GciQeeQ04gA0bcLGYymGi/8U9jgCYUgfDiu1wlKPNKMDLpi67VKjvfwLAvlBTIUvCDIp8wEOVhPMUm1qIROFHIlHiLo5IZzZnQ9/z+5ILGQ9lK7W6er4cTIr5jf3VyziiUTMhjXN6VPkxgFSwy+TQ0ZTC3Sw7SPTQhbbX0qaZUKfiIjcXwnEkIwEIlYGrhktE6RpOWsK7v/K5ScskFkGlkPAPjXP9oJ5OCYy0XXyotFMc5YlqLCETaL5rfSZh+fZR3AaZDwXksNiJEXOQYlfYOGSdFFpzuvqwGh13aazKrc6S4PhWUU50PWLZFmnRhrzDQKU2lSguU3zHWqQ0uiySYVUX5cyD2BK5o86QsfUVhr0gidlQoZ6qHXUPGKokstylZXIYyYz7w/ZIj4eDzYSLeCLmplIFjGCtnZ/xU+EFGiuKJRb9fTa9O0Aya2piJldgKLcoVUjJaAnK3se+2o9Lk8NNI8WbWecezvQfnb3VU2n7c3sPA5T4rMJCcKEMO+CZTl5wocsC/kE3zzh5d/GLI5RQDn5LYUBLIEXkBvkWdFqjDZ996yuPRvdadOsZyQHXvgabQlugDsCdgH/ICbwgxS5yx+hMiP6Q33zG8mj9Tqy1FYYUpxw3Z4Rn12vzKhxdLtFDdXSzC+GwxYozJLFkzBIv60atnpifpUpL0wW+REm+DB9tE3fCMnnLqpk60a0HmtStZBV9l0te+xF/6GYbMBT6rPylvlJqpsZ0dRQAjtiKnl1Qc3Yh1B/MazwiGjBaVhd2jALgF6Kyf6UkWNNb2uW1qsOYXfh6dzyNjtj5JRN5aIUVYc4xOE3DnGYtZPq8ke0aWsOetJZkozj19vbl5eXW1hbvGyX8RkQJ0xuDcPSHpFTv3ZrXhWcx/XltSF4o0k5mqPTbCeaisBfaEGhx6RRZRoE6KBHlz5adJLNAoLhaJI+/7xphcGns3rFHpCIKKdPnAXHX1DizX8xYXG0fEBj5JxJHGl+lR9wSiY8yrppodsTEuqgtFTfqhDUD+BaQXhkEG2qWhiSWqrRyiar+c04YbKiEEiY+Up37OVg1kWhygZUBCOdXWMTkmkAi+ClipCLnbBN91XAFj7AIOKzivIP7FEttacS2zQGsw86fPy6Fkw2OqI40xXcL0aY8PjX2iDZOZYYxYq9CGsZkqM2Ny3AC85RRaxYxpeC85ushXg8G8ZLSehoyP+NHXf253SUL1TT5ZZ7f4U1Nx9b/ucVN+dYkQiq46itbg80xNz72OK4DrjMrJY5sLAsFnxuhWmEcdARWPQIfc/8cXknW0ftqdYBynm+9yHpIja7xqRbByEPMsIbJjUFV5cvCPCH+Q2mgYP5jU6tOhgPm3KpLM7paH1Xbbfzayg4UIrhOUlCTNgeYWRY3EfJcBRWBWt1VQMN5AEeymhSF9CidHXHlN2V5PcSesiy+8B/fv+7TD5v6ssqjBK3eF/yL1ysjJsgq7c4v0nc3V67WPwXUEsDBBQAAgAIABUImlI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FQiaUoJd9YRqBQAAnxkAACcAAAB1bml2ZXJzYWwvZmxhc2hfcHVibGlzaGluZ19zZXR0aW5ncy54bWzlWU1zGjcYvvtXaLaTWwN24jSJB8gQWGomGFJYd+LpdDyCfQ0qknYrae0sp97yD3r1rb7Gl5x8W/JH+kv6isUY/BHL+eikzcEfSHofvXo/nn1WlJ69FpwcgtIskmVvo7DuEZCDKGRyWPZ2g8b9Jx7RhsqQ8khC2ZORR55V1kpx0udMj3pgDC7VBGGk3opN2RsZE28Vi0dHRwWmY2VnI54YxNeFQSSKsQIN0oAqxpym+MekMWhvjuAAgD8iknOzytoaIaUcaScKEw6Ehei5ZPZQlDc41SOvmC/r08F4qKJEhrWIR4qoYb/sfVfz6xv1h+drcqg6EyBtTHQFB+2w2aJhyKwXlPfYBMgI2HCE7m6sb3rkiIVmVPYebFoYXF68CjMDz89OLUwtwiBIM8cXYGhIDc0/5hsqOACF2QBdMSoBBF0ZW1pp4LVZDORDYSqpYIMAZ4gNVdmrB/tdv+F3/XbN39/ttnJXnS2CZtDynWx6rWbd3293Ar+3vx3stO5sFPivgjsY3dUzZ/haZ7fbuwv+9t5Lv9tqtl/sB51OK2i+vLCaZW8pT6XiaspLWBpRopYTa0aJ6EvKOHbZpexqMNinnKohBFGDYRkeUK7BI7/FMPwpoZyZ1JYmtvMYIK7qGAama+uu7Nla8i7gckB0DItxUdSPni5q+vGTlaMX890vjnWtlyVqDB2MsPrNefEuj5yvYpYH6MCwQ+wsuHTGg4TzXhLHkTIX9b88uHDhBpjSQSRXAmc/k37Ew0W4QPQhbFMBS5TRGzPZwJUbHjnAFHMMZCcGSXpUIk0xg8EdLAB00teGmRk9Nearq4pRThAPeRTITu9KsAcjqvRKThd5tdwwqPzSjgzoX/Ng50M3Le1FUtExIxoJx7gYZG/YhAlG0JAjr09PlYvVC8pBuCycvn1/TBUYDikbMKcTMD50WhhkZyI7k9kZ0Yw7IScySZPvyTB7p9DQZGccJGZSRzKPFz7YSAiHVBD7HFMCxoRprCUimGaSTZ657PI8uQCjqZqecoF9LUn2Dmma6OmppIfTU2KooILjLzk9nZAhsviYqYJbSDkoDL/1LjthcoF5j+SE1mzX/Vf3ci9wKqQIn50I4PkpnDaZYy2DLFwPMWoLNBewvSghgqZERobQ8JDaQPRhQBMNJMW5kIWzuZhqTcwIyO8JmxBqcHeGLXNv+ViFT88BmDHj8P7Ylv3Hp+GWPDOsTRQbaSSTz5rrJdzPme+P3GilFApu7e16AAQO2fTYIs99YjMfU5yYuG9Ynzf00tFwHyQ6mecF/8GaXuYEfCix8zSlkRMf7lFuczugefoxLFdZxp4OH9GUgGLvj6HPOFN3iNvcHH3F5xJGYtb3itpg3eC7W4mtbzx4uPnoh8dPnm4Vin//8df9DxrNdc5LTjGQc6FT+6AudLa8pEFvsbtB67lZXVJ8txjdpPtuMfuA+rti24iUQEUE4RVfr5fADubNduB3q7Wg+XMz2LsGYJbmq9KjVLSy6HqVNJOKX6tIqnarO1XS67R3szetare55VL828gIfaasBEiyE9JPeIIBpcgOTtrpT+z1MbuDLnNZ6h+Ck3LbpqmjWgssz7kqJEHJmHKMwPR4Ro0Tgm+ultDmyihkHFkLJZGTGvoRJkyKXPegt3x66ioxPwsvfQpLOHXeRxHMf6PbP/mdKKeLL9Pt+BwV9IuV0bdBx18yP//jsH/ddwXf0Pu8vRIOmQztdTUmHlRKub0SdrGtKpqdoJx2O3P2ZvoW31FeTN+2/O6/yjqr9dvzd5rPO636N0DwX2kE80+LS9uVW9pS8doLfTsj8D1PYFjtfcbiW4DKo831UvH6qbU1RFv9UqWy9g9QSwMEFAACAAgAFQiaUnUvXvNpAwAAmwwAACEAAAB1bml2ZXJzYWwvZmxhc2hfc2tpbl9zZXR0aW5ncy54bWyVV9tO4zAQfecrqu47XQq7BSlUKm2R0HYBLSzvTjNtLRw7sp2y/fsdX9LYbUIKERKeOceey/FYJOqd8t4WpKKC3/aH/fFZr5csSymB61fIC0Y09FKi4CG77d//XSz6AwcRTMgX0JrytTKWytajCExLrQU/XwqucZ9zLmROWH/87d7+JAOL7GIJDOtUzoosoT7mx/D6bnYSxZ9xdTeaTW/aCEuRF4TvFmItzlOyfF9LUfLMhHZpvjbaZleAZJS/d0bEqNIPGvIopvnFfDgfnkYpJCgFJqSb2WQ4+dnJYiQFts9+dHV9NTmRUx/1eWMOaFuqqLa00XB0ObpqoxVkDXGRp/PZxeyyHc9x97grn8blCBr+6c7MUfw7kF/aXBRl8RWNFFKsTUEPOCPzdXKYIBlePyTMbszXSTAJmYM6BakYzbANQmZOit/N1wZuq6X/MxwSibnbUrBn04SD6WEUkjIYa1lCMqhWzqc24uOp1HiZYLwiTCEgNNWgZ8zwmZSq2ia21bg/8EF5FoC8oUa8CVbmMHXxBsDYXuOn0zs7V8L49rYgQAlbbwwirI018hHLeoQMjDXyxXTribPdEfzQ4ziVHu6Ib+bn1UcvcILLql7VqvKakxbmlqvgaG+oMLnIYGxl9UpzMF1LBtbmQhocxZRwsqVrovFd+m1w6c4mo5LBgcMrrVlXiaaaQZPclqKUCoNB91uUe4PDMdy7oSZ6AStdtTk21j0xj0UoBbvuFrrfbl82t+5pfEpu+zmR7yBfhWCq3/M8vH64jXuUjxlmWONTCvKBr0TAsYG1kbjQoE4FC3cFT4yHaE2WmxxDastgX1HX1+b2Jf7Upr7yMk9BzlEOFCo9xjaH29D1huGvfqPwAVlMaHE6pt7gdpzQvdwDgxcAELncVJfBLZwnL5mmDLZQjZTAYBNuyyxRKP6mfI24YkkGlpP06CdQLZQQFzsaCG8Yl4hnWeiIJe83jjWvSapsZtFA6Rr31ZQ0Yg0HpF17KUU7o7+phNisqJ6k1OJFE6n9pvXaJ0+2MOE0twMIHcHxDR7HYUIUvi7WWSV1ZK9DMI/WfjNVERo8bRQzZsfDJor1HM7YV7yf45UECOerNZ4FL8Av2KWCyOxxD4mehAa3Y2OO+GjacY2DPi90MghMrjn7NuDf+E/J+D9QSwMEFAACAAgAFQiaUp6n1DBmBQAAKRkAACYAAAB1bml2ZXJzYWwvaHRtbF9wdWJsaXNoaW5nX3NldHRpbmdzLnhtbOVZTVMbNxi+8ys028mtsUM+moSxyTj2UjwxNrWXTphOh5G9wn5rSbuRtJD1qbf8g165lWu45MRtnT/SX9JXXmNsMCASkkzaA2Br9T569X48elaUXrwVnBwwpSGSZW+18MAjTPaiEGS/7O0EG/efeUQbKkPKI8nKnow88mJ9pRQnXQ560GHG4FRNEEbqtdiUvYEx8VqxeHh4WAAdK/s04olBfF3oRaIYK6aZNEwVY05T/GPSmGlviuAAgD8iklOz9ZUVQko50lYUJpwRCNFzCXZTlG8awb1iPqtLe8O+ihIZViMeKaL63bL3Q9WvrdYenc3JkWogmLQh0es4aIfNGg1DsE5Q3oERIwMG/QF6u/rgsUcOITSDsvfwsYXB6cXLMBPwfOvUwlQjjIE0U3zBDA2pofnXfEHF9pnCZDC9blTCEHRhbG6mYW/NbCAfClNJBfQCfEJspMpeLdhr+xt+229W/b2ddiN31dkiqAcN38mm06jX/L1mK/A7e5vBVuPWRoH/OriF0W09c4avtnbandvgb+5u++1GvflqL2i1GkF9+9xqkr25PJWKiykvYWlEiZpPrBkkoispcGyyC9nVzGCbcqr6LIg2AMtwn3LNPPJHzPq/JJSDSW1pYjcPGYsrOmY907Z1V/ZsLXnncDkgOobFOCvqJ89nNf302cLWi/nq59ta6mWJGkN7A6x+c1a88yNns8DSAO0ZOMDOYhf2uJ9w3kniOFLmvP7nB2cuXAFT2o/kQuDsd9KNeDgLFxNdFjapwPRtb0iP7GNOOUauFTNJOlQiLYHBaPZmFjrpagNmQkcb09kVBZQTpBzkTUa2Opei2xtQpReSOEukJYPe+m/NyDD9ex7dfOiqqZ1IKjoEopFhjItB9g5GIICgIUceH58oF6tXlDPhMnH8/uMRVcxwlkIPnHYAvO80MchORXYqs1OigTshJzJJkx9JP/ug0NBkp5xJzKSOZB4vPMhIyA6oIPbcUoINCWgsHiJAg4TRC5dVXibnYDRV4xMusJElyT4gLxM9PpH0YHxCDBVUcPwlxycj0kfaHoIquIWUM4Xht95lxyBnmPdIzmD1Zs1/fS/3Ah+FFOGzY8F4vgunRaZY8yAz10OM2gzNBWw3SoigKZGRITQ8oDYQXdajiWYkxWchhJNnMdWamAEjbxIYEWpwdcCWuTe/rcLn54CZIXD28ciW/aen4YY8A9YmpzqNZHKnuZ7Dvct8f+JCC6VQcGtv1w0gcAjjI4s89QkmPqb4YOS+YG3a0HNbw3WQ6GSeF/yANT3PCXgKwVma0siJD3cpt7nt0Tz9GJbLLGN3h2cyJUzBxyPWBQ7qFnGbmqOvKF0xEpO+V9QG6wrf3UrswerDR4+f/PT02fO1QvGfP/++f63RVNhsc4qBnCqb6rVC0Nnygui8we4KcedmdUHi3WB0ldC7wewauXfJdiNSAiUQCy/5ulzzOpjXm4HfrlSD+q/1YHcJwCTNl6VHqWh10HJZNNGGF1RR99vJokq7slUhnVZzJ3vXqLTray7lvokc0AVlD/0kOybdhCcYQop84KSW/sLuHsItlJjLVP+AOWm1TZo66rPAMpurJhKUDCnHCIyPJmQ4IvhyailsqoVC4MhTKIKc9M/PbARS5EoHveXjE1dReSdM9Dm84NRrn0Qp30d/L33tgWsbPKeEL9PfeFYK+sUK5zum3G+Xkv9wpJcWv152vJEOE2CNvtI59z96Rbe3uiHI0N44Y9KZSim3t7outhVFs2NUyG57zt6N3+Nrx6vx+4bf/qoks1i7HX+r/rLVqH3RIga3Kv4umONuw5d/m926LlyzlopLb+RXcHzx3xvrK/8CUEsDBBQAAgAIABUImlK6KQ74tgEAAHUGAAAfAAAAdW5pdmVyc2FsL2h0bWxfc2tpbl9zZXR0aW5ncy5qc42UT2+CMBjG734Kw66LmeiG7qbikiUelszbskPBVySWtmkL0xm/+yg6LfB2k17ow4/n/QN9D51ueXmx133uHqr7av9W31caGE3LHO7rOnXomdE9RdMVLNMMaMrAayDF76sX+XglMGOPVabR/t3YKsvP4+bJmlBl4wKxkIimEK1AtC9E22GBv2uVnas6VWS1Ocq15qwXc6aB6R7jMiMV4929VJddYAPmBch/0DWJoWb66I+moZO8Og6nQTgb21zMM0HYfsET3otIvE0kz9nqHH9glk1v9gJk+cG3rrA0VfpVQ9YMPO/P/bnvJoUEpeAcdxxO/MkTClMSAbULCoaj4eQPtGbcbmiDLlKV6l868INBMLRpQRJodWk2D/vhoI6x0qvVzVbwE6dhp13FCEr2IG+x4iIXN3xAIXliOtJGA7NQlHKySlly4sKxWShnkjW2rn+jmhi9iMvV5a94MMtmWs2oHTPeOGYb5NRmruFyw2TQ6OFWjagLbC5QTMTiusdZUywuYi0d3Zw1Zv9RFk7kFuSSc1qOzzJOrk+TuesRrUm8ycrhUpbyaQ8JNOsYyZo6E7y2q3P8AVBLAwQUAAIACAAVCJpSlBOzImkAAABuAAAAHAAAAHVuaXZlcnNhbC9sb2NhbF9zZXR0aW5ncy54bWwNzDEOgzAMQNGdU1jeKe3WgcDGVpbSA1jERZEcG5GA4PZk+8PTb/szChy8pWDq8PV4IrDO5oMuDn/TUL8RUib1JKbsUA2h76pWbCb5cs4FJliFLt4mjiUyjxSLHHYRqOFTXv/AHpuuugFQSwMEFAACAAgAFgiaUn3a+ECTGwAATikAABcAAAB1bml2ZXJzYWwvdW5pdmVyc2FsLnBuZ+16eViSeds2aoO26qyOpWI1TU2mNvmauWLLZOWUleIuOI/bk0qmDpoiS9k8zkwzUlPKWCo1pSSI5ALkAthslBuWIgkKlgsJ3mAikKwvzjPPO993HM/xHe/3/vke/QGc933/uO9r+13XeR7wzckT4evXbFwDAoHWHz1y6DQIZGcDAtkSHMDWM35Pf19t/bApOB1+ANQ86DpnPViVuf/4fhCohbDW+MVb1uPV547EF4BAG35Zednwcu+lgUA7po4e2h99Hg5MDFB3KVCQSWPRXvfe81UO/IvAN5++o+2xOerhEDfaY5d81Om9j9b+xzfBu1d9dG3doeaW7+w5Do67ENuP/eTxjcc7it/f2fJrkN6NhGKfnQMIckKboUYTfP/ZBCyXrRFMaMxZulAZKcRq8B0H69vu75ysBv3yb2DPL/py3OvyUwxG1p2zibwmkadmB8prMwhf3t758vi9xwZzDSxGfb1kqfOSdfHBhOSXH49MY3CD+eMCBRy92gYUXCN468Qn9SOvRAcdQJPPm7zPHvukvkLofgAEcjyDunDz5DWdKaAvL5aOBratAi1ciXHuWO1XLCW1uRZpOoXwfy67evPkKyHOBMwEo7h/3fmu4LOzB37bVvbE0bRID8ao0NLEQfFoHVPXHD5WFUHoOk04bV0X3m1QSkPZOgnah8SWSO5ibDLikqfrurBLdyAhpgFpd1dNEfXbCPAdNFMhMdwnu6cneocoCdEBVcXfN88CjVxjX1HV8PbYi/I7q2QHGULB5kmAZVmauwMxAY7R4BrCCwXCco0k5lBef4Uw1jtDpwxSi7kv3LIDKSmW1RL5g+rRTCgriV/QlYYA1Q3LtxSdNXXRzU+SwXvm1FuhhuDkgS7YihssiX7eHjzisi4jEY0BshGWDma19jcf03NDH6z+eMiJm/KtyCjLHMDCNWMQsZRZDa9xKdaUy6pntsTO5hqaCxlIiOHZdomUGQH+meiuC6e4lpdMCFueMQPIe/YmHOe26wsnKPkVuW+fH6RlV8ioFHbzGpuOtpqH6RfDwD8uL9eT3G6FMzY66GQQw+vt8FB9OHFdDQR132sViH5T8JlyXO8MMQucy34WdGfLrx7sKbxVaeKDAoZPY851u+2a9QzAjGVFEbJB12eGvU1mEd3yuz14ngcuwZys3huvHWLepSBhszpgjjHBXGNHZfLkT6fMRwSEGb+i5lw327OaTd/CdWv05fKhbPXVLDr1QBh4gKfUy7xLD+yXU6FB8RrU9V0rwdS9yHvswUiDizI6Nv6YWS2nOmYYljgVlYKwB6M3kQOXQ/nZIiZGj0AeZCWEl8qjuJYtH1WKJEcM85mitBLT4S2GKoByDqaYCFUhHd3IEdq3JgNo3vmyaHBDR5zuQsZxfspHZeVSw5gMCT5STWK6BM9kQkYysA0zJ1AM6YbDw6H84QZHpxgFpZi8s3m9TXxulriBwhooJCMvRkHhGOhwgwqx0/Djwkk+miSm7E+vODo6TOAVJjIVR5EENB3YwxO5UyMq0KNiXYCsExrpMVZ3GVAvXZXFMxvqCeZgLirejejKF1mWrgpLaVAZGc5frp47EwW05WiuLfuFENAO93RHYLVdu0jMMWa3OTs5PlKUnsyo6FcR0KQzsSoGpT3CrQSX4Vbslo7zpeuVhljeZpiCXhzgY2LUaYTHy3YReQHmM4mGxL7RPWy5Ma26idqgm7qBpKK0qbHqNgmglsvGRQqK05Uy3BFw1fK5Rym+BN9HA/i2WUFY1/RbsXvoYJrLSAOhyZMf5Xd+EA8d9n09sLTxEKR14y2dRst7Is6sHSsX/WNevPNcWrVIFs2E6vdUjxL5tzjazYp7k1F9aVh3rqbt3HVkPz+YvwdiHrt5i0XDtn6O4G0z2C7UWDtBwU7hV0lpBU+OC5aS4nx9nEWdPaMeW/kFpwZlX6zfsefBo8XqWEDd5rjbF2qqf1pEy2U0F3haE1I8bh8gliOzLdZrwQZsBpxSF5sOMQQaXlGmfuxleIqvXUgkwfs0yHjadnV2MoyBE6fnuxuwNYlEV918Li2o7Ddn4UtiWU8Ogl2nb2l6mB3Cn2o/Kr5RBdBTq2RzbfBENpMX3DedOauZ+oEUn8ugyqpjxfF0gSt3KUrxCL9Pwe9uomq38YfD9b1TS1FlMvl2TAMSyitOQp6OL6rYL5IVz8ryRA18OXSYqeLLfSuRfXo0F2VshQoiB4e152fz2BmtAwyvOZ/KufhQWF90ulvABpQxy5C1SW68S0rgzAr2jNWVANPFowhZZiSAynN4NPmpXd/BPY/68e3TysLCfTF9GbKI2XSnxKeRcI9El37tfksjUm73/KlQDAnPRYjhMZjPGjIT1b6aGMP34UxGA73qe45j8bgObQjOuumb22Va/dn7P+oD+RPOeFl756NaShJeHVDNQ+U1F3eAZFsS+bEwu8tAD22nOmY4CnPl3GDnBljSJtv8kGeDKoE4I1GRV5EMeQAzcHLZJdDimhm1r0AHFV/bf1LVRtHl/T2kmpQdq6mlPIwRyYKFS8HNxWj5D1N1mhGPT8vYORFs854r1GJNYJP2zDVhJvjuGL2/b0mkbOe/oha0iMjBdCy11UJNrSaJhansw3rQ+SAfMTE0Vt1aJxJSltpKJnRA75SILlBzJsQibRQhCuVK1RtzCt66OKJ9Vg9oXze0ls7OvLoNUNSc2jp1/BcfC/goPcA7awiG8YqtEWU53d8Yl1H+N0bOwGVBq0v/LGhb0ogwfc+9wdqFdnpJttrvzllBLiIX58rGzGo0d+XeOCEx/vHaW8qlcGVP5n04JgOi9mXyzhiCK9yGXUlrjlaziv4cAZQ9Do9/C3FWRocWKF5wOr/OXDiFpGK8H5leSKmRkdyOIWFrfK6GmyDseJ//vu2iL8/DrkHEz2oTkZLa5K+1oaxK4GjXOieWKYeVzqjrV4mHPQHFYP4gL2u5wNpW4WUsY3+YD73MlZsTAf66mghQg4ZcPpwthqMxoDpeNXGuuop3hjQVU8aDU1PzX8ZpeTDNxoC9Ppj0iTlW7ACVBxtT5RRU7MeOLrVTATkhlm/Qupbgmqv69uqYjSXIZoljACI+VJx0wYNQMJ+93P6Y35/oRk4dbkuScqKhzQKVvDiLMUC2tnHOhuvXWkzOqF5t0ILLfAPGdVP/4VkBHuU5PBxpbSGTHFTaEJchZ9FZ0ApJqHpwube/Bcl/9WjtThjP64IHj5I2FrjXlJdDCkeqs+AVA3J/G5lybU9BQvJ0Bcx7crkUGM7qqeSJL6PADsvB/ZNNDYKvghiAp8BntOMDTRCGbQE6tdHWumQWbWZZyzJIkbezjLXG3w/JgAZg/c4f01ijOZVEKEhCdwHMporElRElIDZ20Uw1dYnWObpxSKjYxvOx03PcApyrY2w2AwXfGYqPiYPp5qfemKVbQ568NMPGkC93GaYogdurJfbzGEmWG4w3eJSi9ScYCjU8qoxB40lI1Jmne3lNdTo5nUtx1QWax0Y/p04hkE9xo9d41NS4YRbPByZrqRMu909J/oqfdQxWF+c1Kbdk9ohVoszdCWUT+hOljyf/IyhRj/fbk0Lbn42dVeJmySrrDirG7rj+K1P6UjEwxSnNlXIT3hVjj1Ud7eqnfysanUfv5Hm9k6bPBS/uwxyqovFaMO4MUzWRh/KW7xOYk1p9QHwr2QqK6biS6/O0Y2E0LA31Nl+WMeHVtD98/a7WJO7XZP1vgdDshZOKRnOsIpD1QuR0BRhEFXaZYGwks82dnIXI6jmN1Jub9PSpqxyKNV/ZIYO3vE1CPLLLyyVYE/rUG1owMT+cfe7BBDN4MKW5jrQS4nVbCnbJGSef74Ahs0iGwvTqzxVl40D+GZLs/fdOYxC+dDg34MScL69BBBObH1AGjyITj/MXTaVI4SnCsLesWVSv54wYPiEYApQrpcrMWE5AaISGxtS6XkUDVIXRmhp7OWkl8FgTY4R/yl0YqgWOSQU4Ny5H1djt31p6nM+E9TxqFfyfUZ826F1StDtXr/bzsuNvbAoH3/bzIQwzp/McP7B2cSr9h/tPZBruwWci7ab4hiXkt5JQcZ1m1MhJEuo6WH0pXEvGR4pe9ZKY+BgfzN+qaF6JtgBX1be248AhCt2nD/izrbpRk1JYzi+ivcc7HmV4COyjGjtPymyNo31BDzBDV4td4tKxdeSnzbOZtdXEQrZF0DlIe5C2+wZAQUamk9qSXW6lbcqGMJFttZiOhL2AolgUDWlcurkXU700Jr6bBcfV9ObRbQRW8oFJg2cFsStysaNT0eCiam6Jlys1goAebUtGVEQCCNLowajZzITca2cwHe1Sbe3DL0JUvHrwQ1Oce+Dhxl1WYhfS2MSFT1lJJ10dPdC3JPGuREV3RdPaSFPm85ruXEWLLpN9OKq6Si1h+cIwWh6bggmJhMRHepFQ08WzGqD3095WRhIUy+ZKYkVky+d8bQyXKmuU8DtWaDWed8UpZbdj91Hr4I9N9nNovKyj3rN6WnKv1YS2//VdxSgvOQSbngK3M/jf1r5jK3E6AFpoiLdy+Tv5uhZpLbvoNy/7O6jMUr9IU9SE/gGVRxt/zp+ESm/FDeCSs302T65v0VOcehQ5qKtoQSXiCXeQu/pR2HabW7iJAzRFlfXuhYLYLyXtut/+kh1f7NbL/xvq5L8pYv4/llGbZj/RvEStXpFajM5n7McC2izVMNJLqT1NiBE62YJAKR9utiq1f7z9b+HY+7Ycda1qR/3101a95d6kFblZL+J5m1eBQD27rU8Crdv6Br6Bb+Ab+Aa+gW/gG/gGvoFv4P9OSP9o1b+0ABn7+hcIx5VGyo11sC6A4/4fXy445fAaCl3GRSKKDbgQE5VeqppDYJVcKOalztz3SyzTV3wTGNTagVgaEm5hmAx9rbOof9NoWWbAEgcnCDAKkuUhDpNnjMIZnXG6xf6kj6fqcWoI9jUWR9U0yhoDtwdAiRXZReV4iFFlMbx4iym6JaxvNY05gib3mufFOG73LEVGu9QS8dEQWznF/qRSfV3NECqdrlziivBCWisE1IP8cHfo2eTFTRdwpnBonLbevS2fs6J3JNf9i62mPZCwzOLIKmGC5sNK+vfzDHl4SCHACFrVFKPv/AB0LgTxVsl857Tnfip2JHVFhC3sOmtyXJek51mYds0yfxtC8vKuZ9kCQsm8KMIBBO9AW+zs5gw1UDPL7dymAz2pRKfdd6xyFB+rhBnt7GTGV1wAL3ayde+6hHdhEJ3OpUotZh0pVPsqMphtUEo5NfkicqjG4FOlkGANkYgl9ROCWXtZL4+1vJxxPQvUFkmKLXGyTKgzwqIndeM2SPTzsjoJWsUmFoS+jOsqMDxLYHu3zhM5S+UqnRDhfOZmehZcmz0T3dW0VVwNcIhoiaa5N/BEy/9l3tkdZY0Ig0Z6Xr9QjtNMgnI8v9jcl5N+juhxxSZer1/56Sr54UX1TOlMnGyf7EEm3tVll7Dj820eTeDfeaJaMW/0tvCzquMQAUKU5nYVOBH2aGk+crQrvylZf8wy549Upmuw3eG1rQmz7qjerGr0e+N9d77CG49/bnb/GGqYgolXb1vVf499Cb+pF7+zYuKriV43YYFyUTV3TT1Tkz4kxrwk4mZMXc9N40sXisF9fkdCR5XPulM3WF3NcSw7c405JskpIpoowrSfD8KhZNFMpihNegkvFnyCruqYpR4850P4wHaRe+8w2GJ6RQEuvWObMQI/0OM273JfiFdfH6cBZdCzqX7PaGpWIGH5+8+nk6LP7/vXI5h9WqCf36xKvHgA/JosqhS0JyawIaxKy+uPLPMpYGfihtLIeK8CQuDMeHqzSWzzgJhYjl+K9Z4LQuD6evz/8C/2VDzuwKMW3TlkpjmALzBmH3N4FqsLRAg5zZECON/dljlYW3S5kyjoyd1WlKmgbudNn1Vpz/qxWjbOa/drtMHN4IWVQIcXzaPyzjjskDETj3fVCwwtOyH3xBaz8WnQeXJTVQCsnDkThyPXtPV7Kf/2M3s8PyyqSLnV0g1sQ0w9NmwTjyg+UN2O8FRUpPIaRb9mmf00Dps9ZJ+WyedlOOMo2qfiN4b/XiXMalgA2ETKGczGCJRPrYX9oMxqWD1u/dSV8YcTG0QPagUpLEcKS/YKdgmfSr/sH7JqevCYhbxLfR51+5F95my6vqULvWJQdHwkc2Yov7yBfCIgszppXzP7oIMuP+d+O5lpaYRhtz7IKmpi+r/d2Z/oVaAKzDxZjRkwoo28bIKT7Z4FRPGvHuf46sqZzkTzbKbP5skNMXZcmr7sSWp++D6pDVSmOJD0cRkA5MYPLt/EK1eqfwcZ7kw0Hw8LYE0UfIUvvVVV6kAX3V28LZ550ar3CEkXm0/O2IpUkqViTTe2WX49tW9pbSbzedzLANg5Hx44Ak1xnPRxWafrauuIv6I7S7EU3nYMVHdcXWYT0CNZJ+MR24/O5OEkRPZn9Xx2jCkpIWRcUPy4+FHemPpmXeBhctVjI5A37vuMo1uWC+8ngoetNR20b/uqkUngyhrQHJniaH5Qu+5bxbOM3UlFvb5edotrvtDQ5YfAioDwvKaJlmJPqwPV0oMR7MNbhj3PpRn00vfTEn29Khie/Ldt8/fvcHndLIp2a12/gbzEFAdmiJstSYJPyqsaHx6D7u1ImX7RhsSdeMge37JqycZYf4H1s35nWPQtpfgG7+qFM456saXHpyjXYAxWKl6K4XrZk8KT1RzPhRFZMvhafVUXTMPhM+Syp3IFdC+erj612F3OlG/ncRzvbpXdFwleDfZwKwpq6U04DWk7p1ddadYrGumGG38UyLoXJ9Y/8/2waf/YMfBP4sC9+6bzAxxdPpR9KMuEOGXi2YHmaonqHiTLmTeLrC1JPgReECDeuvqokGy5IUSUFcPtLKnAMT2AkYrkpjjIS/FlFZPJPTZgfyY0LNa5KooJoN2i1LHQ2JX+gX0eMfO3KsxxoOOOYK2yHhxBHC28ckNGLeRRdFf536SqsxPWByqo5X5Dl6Hmy1z0kwbHZ0+9y3raaRcSuX21Zxo3po1i0xJG8ij8ro0/NsSIi6hyDClbwPcTEJ5r1V4wLq2x4ColnYKREpA372WHu6lC6XRfXojMH1hsG0FNw2roQMBjNawrxNrDQd35PAkB9TwkGuVPn/6JnUUMTGd8LvjUD6cpgFk3QTwMvIkIxr83HrG+ypsW+lppRwsR2MOoNoKsoSqggmPy29F0xiX4MJhM3fQeVbp7pF1E3Bg9WzzQF6oz/2nbVkOnXHaDssllm+IlKbPYPSDGD4l2jZXt490faXe3jZHlJKZ3Gdn8WL0PrzldNroyqXrd0FDt2h7KHmjRsvxgYAxw2mpMY2DDLH2l8gV7ZKMtCFruWuWMyGmI20a6IK4TogRZ+PN/xx6nOg3lho5kRgDD2mUmhVCJhITM59iZvMCV5RQdpuKgoQQ50629kDuSt8PE2idOleruOD6KqNWlynYp+npC1TvPXwcWdcGIgA9C3tPQfZMT0KttejyL5k3n5f42MFPsA+pyY1RMX/RfKS3Y6dyadIjpTAbUO60NdN1GOttTpHLIdGLVIvbf0dUCFRJsED54763PYZDlaiZb7rlDEM6a4GXbV1qTjmmGQVmUGupGvDDZfNruVbQbK1BbXnGqMZ3Vp6FoZl+Tk1UFXaVFCmvNHnMry8722ZxSrsLquiIRy72xdaHqan7prT1eary6yZrJzQP2S1lmptzuS8PDcYU1UjBejlhDolrT2t8od77lvmrRl88Cos75UB+OSnp77ktdBsJyBMo42JUjUBNrNWaoeiFpWFFApmcH4ZvodvV8rK6DcvbIEpYFw2Rs0rtNYoenRPtnWv5ZdPWVU8yQQtS4fJ8wswTqrIHVBJ6w2v7YGCyt+wUmXvP35f5d4hkVikOx7Fvq7LxrndeDV2ywYAPJvEQmmY18i3FuokhqCsNMbbJO8Ont0OWfvt8NItOsrtz+Hvt2HMwyNZnKPRBiNZ+ity/8V++zVkA0NKPjynRxclMM8Bx+9m3b02KoEbqUSDsI27xv0VdcSQFdORPimgZf4teUcIWh9ZijUEHmBBsoe7junbbSnUjH9ccMezQaYja4kvzPLBBjaFwI9zTpeUgOUjySF/zld8cYYncVXKN/tBzRhQ03Dy1i2MI6unvgTzjTnMjaOvY950HNry5bHdLz7iZ/dSEYvCGRDYlC3a5Y6d3Tdm2IacLE/gCr8bd77bG0Ij/L0NLIJ9T0QZr7qk5Y4gOiIEXxlNLFvWojknTddWnXXUh+3O4OOu03NE/yp9pMyzGjKqOOX/8Dv23Np9TQ7ISqvsLkwHvB5BKpLEFTcEZzLmaxWxofqSmAnBm2f/zPyCPcVBT9+kNHP7wn9XBLNH8g86TPmEXBWvGdiCzrILrkU/p8rQ9HWdDsg1vuiyRZjDISdvEaaYfm8GgkTq92FrJjVLwR7YGrjn2lCzECe1QAyn7GGnHeTsgk9fIxuXVIN1WNRaHy5DHAJHwD28e7sZuvX38BCHs13utBE1IG6igXEBSwjt06wUqSenmK24QUUjYVQkJ6UOW8VydvZnvK6KMtN3B0uc1H9FfzCspEPUPYVo6XNUUtwkjjY1LFFMTyehhhEiC87E8eY69G0f6gC3pq1/nkiz8HQCRWCzr+4GTjCRNfXF6JZOI/QChDr2wG/ifb7Xl7eX2YGZziKUVQV8VbRGG6gVyseu4ywvgif+HuyM2TQisRQs8oj0gSTWdTpouVd2vQRS+tburuWXd3TVS5bViT6Be2g5UlH+j5biXXL4pwuiKSVWM4bliMlUpF2HKvPuOgyjj45/1EnHIl7L8Mc39Lt2VVcOFqG9+VoH9NKJ3e6gMxXYNBG2lS44A0aUPd9ZJ35Qkss/s0pbUiKsd+/B9OC8/+pJJbL4HqR1E0Y8Qmqu6Jl2KIe2N4bMOD9ZsnWyIcfjy18t+vJs6Gdr3/YxbOeVIRJj9Oz56YQnz2spLDwkXe/1vQ5N5LeJ735pTDwLZVrldx7l9qyh+amifkygTz7mfQdymS6c6vjGvDOnZrdNNeOzF1euFXgWIb4btWbr8YcF9IgWierRD8X1kcDc3ZErEAj/+4z7Zn1b9It1WCKJc9FbHxY4SCtDCcHLdW+VT7wyQIRKeWTuSgaDDCKaLx+BDbfMcbRepdFmUXOZx/H9ej3Skf9z/EkZK461+LhBxtfq+IgDNOOSNjcOEgUG5g2e88GgBNx1b4p3f713uvLuk62MO24AHYiAT6Q9+tUBzkSq9lSzcMsam31AaE/+YvFWUkXySef/d3dFSW6gFzfoNNHh2agn4fNQB5PEO4BLV2yO7X5IPodJHc8WublB9W2XDfPl/TO/H8oIX6OgAueyW53pmRhD71h2hE/M906I7ISAsk5Zs7ukzvTk/rWdDRz04caj6QcvE/AVBLAwQUAAIACAAWCJpS5xFZ1E0AAABqAAAAGwAAAHVuaXZlcnNhbC91bml2ZXJzYWwucG5nLnhtbLOxr8jNUShLLSrOzM+zVTLUM1Cyt+PlsikoSi3LTC1XqACKGekZQICSQqWtkgkStzwzpSTDVsncxBQhlpGamZ5RYqtkamoJF9QHGgkAUEsBAgAAFAACAAgA4g7UTjZhWAJHAwAA4QkAABQAAAAAAAAAAQAAAAAAAAAAAHVuaXZlcnNhbC9wbGF5ZXIueG1sUEsBAgAAFAACAAgAFQiaUuv8HNkkBgAAnhQAAB0AAAAAAAAAAQAAAAAAeQMAAHVuaXZlcnNhbC9jb21tb25fbWVzc2FnZXMubG5nUEsBAgAAFAACAAgAFQiaUhUeYBujAAAAfwEAAC4AAAAAAAAAAQAAAAAA2AkAAHVuaXZlcnNhbC9wbGF5YmFja19hbmRfbmF2aWdhdGlvbl9zZXR0aW5ncy54bWxQSwECAAAUAAIACAAVCJpSgl31hGoFAACfGQAAJwAAAAAAAAABAAAAAADHCgAAdW5pdmVyc2FsL2ZsYXNoX3B1Ymxpc2hpbmdfc2V0dGluZ3MueG1sUEsBAgAAFAACAAgAFQiaUnUvXvNpAwAAmwwAACEAAAAAAAAAAQAAAAAAdhAAAHVuaXZlcnNhbC9mbGFzaF9za2luX3NldHRpbmdzLnhtbFBLAQIAABQAAgAIABUImlKep9QwZgUAACkZAAAmAAAAAAAAAAEAAAAAAB4UAAB1bml2ZXJzYWwvaHRtbF9wdWJsaXNoaW5nX3NldHRpbmdzLnhtbFBLAQIAABQAAgAIABUImlK6KQ74tgEAAHUGAAAfAAAAAAAAAAEAAAAAAMgZAAB1bml2ZXJzYWwvaHRtbF9za2luX3NldHRpbmdzLmpzUEsBAgAAFAACAAgAFQiaUpQTsyJpAAAAbgAAABwAAAAAAAAAAQAAAAAAuxsAAHVuaXZlcnNhbC9sb2NhbF9zZXR0aW5ncy54bWxQSwECAAAUAAIACAAWCJpSfdr4QJMbAABOKQAAFwAAAAAAAAAAAAAAAABeHAAAdW5pdmVyc2FsL3VuaXZlcnNhbC5wbmdQSwECAAAUAAIACAAWCJpS5xFZ1E0AAABqAAAAGwAAAAAAAAABAAAAAAAmOAAAdW5pdmVyc2FsL3VuaXZlcnNhbC5wbmcueG1sUEsFBgAAAAAKAAoABgMAAKw4AAAAAA=="/>
  <p:tag name="ISPRING_CURRENT_PLAYER_ID" val="universal"/>
</p:tagLst>
</file>

<file path=ppt/tags/tag2.xml><?xml version="1.0" encoding="utf-8"?>
<p:tagLst xmlns:a="http://schemas.openxmlformats.org/drawingml/2006/main" xmlns:r="http://schemas.openxmlformats.org/officeDocument/2006/relationships" xmlns:p="http://schemas.openxmlformats.org/presentationml/2006/main">
  <p:tag name="GENSWF_SLIDE_TITLE" val="Hazırlayan ve Paylaşım"/>
  <p:tag name="ISPRING_SLIDE_INDENT_LEVEL" val="0"/>
  <p:tag name="ISPRING_CUSTOM_TIMING_USED" val="0"/>
</p:tagLst>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JAY DESIGN">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JAY DESIGN">
      <a:majorFont>
        <a:latin typeface="Arial"/>
        <a:ea typeface="맑은 고딕"/>
        <a:cs typeface=""/>
      </a:majorFont>
      <a:minorFont>
        <a:latin typeface="Arial"/>
        <a:ea typeface="맑은 고딕"/>
        <a:cs typeface=""/>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lIns="0" tIns="0" rIns="0" bIns="0" rtlCol="0" anchor="ctr"/>
      <a:lstStyle>
        <a:defPPr algn="ct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JAY DESIGN">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JAY DESIGN">
      <a:majorFont>
        <a:latin typeface="Arial"/>
        <a:ea typeface="맑은 고딕"/>
        <a:cs typeface=""/>
      </a:majorFont>
      <a:minorFont>
        <a:latin typeface="Arial"/>
        <a:ea typeface="맑은 고딕"/>
        <a:cs typeface=""/>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lIns="0" tIns="0" rIns="0" bIns="0" rtlCol="0" anchor="ctr"/>
      <a:lstStyle>
        <a:defPPr algn="ct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JAY DESIGN">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JAY DESIGN">
      <a:majorFont>
        <a:latin typeface="Arial"/>
        <a:ea typeface="맑은 고딕"/>
        <a:cs typeface=""/>
      </a:majorFont>
      <a:minorFont>
        <a:latin typeface="Arial"/>
        <a:ea typeface="맑은 고딕"/>
        <a:cs typeface=""/>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lIns="0" tIns="0" rIns="0" bIns="0" rtlCol="0" anchor="ctr"/>
      <a:lstStyle>
        <a:defPPr algn="ct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SKETCH LESSON">
  <a:themeElements>
    <a:clrScheme name="Simple Light">
      <a:dk1>
        <a:srgbClr val="000000"/>
      </a:dk1>
      <a:lt1>
        <a:srgbClr val="FFFFFF"/>
      </a:lt1>
      <a:dk2>
        <a:srgbClr val="595959"/>
      </a:dk2>
      <a:lt2>
        <a:srgbClr val="EEEEEE"/>
      </a:lt2>
      <a:accent1>
        <a:srgbClr val="FEB8B3"/>
      </a:accent1>
      <a:accent2>
        <a:srgbClr val="A6DFDA"/>
      </a:accent2>
      <a:accent3>
        <a:srgbClr val="FED58A"/>
      </a:accent3>
      <a:accent4>
        <a:srgbClr val="FF9991"/>
      </a:accent4>
      <a:accent5>
        <a:srgbClr val="8FE2DB"/>
      </a:accent5>
      <a:accent6>
        <a:srgbClr val="FFBF49"/>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Contents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AD3E9"/>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9.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358</TotalTime>
  <Words>1086</Words>
  <Application>Microsoft Office PowerPoint</Application>
  <PresentationFormat>Geniş ekran</PresentationFormat>
  <Paragraphs>166</Paragraphs>
  <Slides>17</Slides>
  <Notes>17</Notes>
  <HiddenSlides>0</HiddenSlides>
  <MMClips>0</MMClips>
  <ScaleCrop>false</ScaleCrop>
  <HeadingPairs>
    <vt:vector size="6" baseType="variant">
      <vt:variant>
        <vt:lpstr>Kullanılan Yazı Tipleri</vt:lpstr>
      </vt:variant>
      <vt:variant>
        <vt:i4>10</vt:i4>
      </vt:variant>
      <vt:variant>
        <vt:lpstr>Tema</vt:lpstr>
      </vt:variant>
      <vt:variant>
        <vt:i4>8</vt:i4>
      </vt:variant>
      <vt:variant>
        <vt:lpstr>Slayt Başlıkları</vt:lpstr>
      </vt:variant>
      <vt:variant>
        <vt:i4>17</vt:i4>
      </vt:variant>
    </vt:vector>
  </HeadingPairs>
  <TitlesOfParts>
    <vt:vector size="35" baseType="lpstr">
      <vt:lpstr>맑은 고딕</vt:lpstr>
      <vt:lpstr>Arial</vt:lpstr>
      <vt:lpstr>Arial Unicode MS</vt:lpstr>
      <vt:lpstr>Bahnschrift SemiCondensed</vt:lpstr>
      <vt:lpstr>Calibri</vt:lpstr>
      <vt:lpstr>Calibri Light</vt:lpstr>
      <vt:lpstr>Comfortaa</vt:lpstr>
      <vt:lpstr>Patrick Hand SC</vt:lpstr>
      <vt:lpstr>Permanent Marker</vt:lpstr>
      <vt:lpstr>Wingdings</vt:lpstr>
      <vt:lpstr>Office Teması</vt:lpstr>
      <vt:lpstr>1_Office Teması</vt:lpstr>
      <vt:lpstr>1_JAY DESIGN</vt:lpstr>
      <vt:lpstr>2_Office Teması</vt:lpstr>
      <vt:lpstr>JAY DESIGN</vt:lpstr>
      <vt:lpstr>2_JAY DESIGN</vt:lpstr>
      <vt:lpstr>SKETCH LESSON</vt:lpstr>
      <vt:lpstr>Contents Slide Master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NouS/TncTR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Mustafa Yıldırım</dc:creator>
  <cp:lastModifiedBy>Mustafa Yıldırım</cp:lastModifiedBy>
  <cp:revision>22</cp:revision>
  <dcterms:created xsi:type="dcterms:W3CDTF">2021-04-25T16:02:38Z</dcterms:created>
  <dcterms:modified xsi:type="dcterms:W3CDTF">2021-04-25T22:01:34Z</dcterms:modified>
</cp:coreProperties>
</file>