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12" r:id="rId5"/>
    <p:sldMasterId id="2147483725" r:id="rId6"/>
    <p:sldMasterId id="2147483740" r:id="rId7"/>
    <p:sldMasterId id="2147483765" r:id="rId8"/>
  </p:sldMasterIdLst>
  <p:notesMasterIdLst>
    <p:notesMasterId r:id="rId38"/>
  </p:notesMasterIdLst>
  <p:sldIdLst>
    <p:sldId id="256" r:id="rId9"/>
    <p:sldId id="258" r:id="rId10"/>
    <p:sldId id="289" r:id="rId11"/>
    <p:sldId id="259" r:id="rId12"/>
    <p:sldId id="260" r:id="rId13"/>
    <p:sldId id="261" r:id="rId14"/>
    <p:sldId id="262" r:id="rId15"/>
    <p:sldId id="263" r:id="rId16"/>
    <p:sldId id="265" r:id="rId17"/>
    <p:sldId id="266" r:id="rId18"/>
    <p:sldId id="267" r:id="rId19"/>
    <p:sldId id="290" r:id="rId20"/>
    <p:sldId id="280" r:id="rId21"/>
    <p:sldId id="268" r:id="rId22"/>
    <p:sldId id="269" r:id="rId23"/>
    <p:sldId id="270" r:id="rId24"/>
    <p:sldId id="271" r:id="rId25"/>
    <p:sldId id="273" r:id="rId26"/>
    <p:sldId id="275" r:id="rId27"/>
    <p:sldId id="274" r:id="rId28"/>
    <p:sldId id="276" r:id="rId29"/>
    <p:sldId id="277" r:id="rId30"/>
    <p:sldId id="272" r:id="rId31"/>
    <p:sldId id="288" r:id="rId32"/>
    <p:sldId id="281" r:id="rId33"/>
    <p:sldId id="282" r:id="rId34"/>
    <p:sldId id="283" r:id="rId35"/>
    <p:sldId id="284" r:id="rId36"/>
    <p:sldId id="286" r:id="rId3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ABAB"/>
    <a:srgbClr val="FFC000"/>
    <a:srgbClr val="E4A0B9"/>
    <a:srgbClr val="70AD47"/>
    <a:srgbClr val="4CC1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276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24669-FF2F-44EE-8DB9-83B3050741F2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F4C6B-1260-4FBA-AA1F-A4336B44B2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3519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6039a3cf85_1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6039a3cf85_1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4250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C29F0-5EF6-45E1-91F1-4628019EA5DF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670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CE1C-A32C-46EB-8514-4E4CB8032C5E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A5E7F-0AAF-488E-B138-08BE466508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707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CE1C-A32C-46EB-8514-4E4CB8032C5E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A5E7F-0AAF-488E-B138-08BE466508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58217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3133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0372121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52973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878265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4299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CE1C-A32C-46EB-8514-4E4CB8032C5E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A5E7F-0AAF-488E-B138-08BE466508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5168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33AAE-6CBB-4207-AEAF-FDD219C91E0F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7CAABD-10BA-407F-95A2-BF77265598F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536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33AAE-6CBB-4207-AEAF-FDD219C91E0F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7CAABD-10BA-407F-95A2-BF77265598F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436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33AAE-6CBB-4207-AEAF-FDD219C91E0F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7CAABD-10BA-407F-95A2-BF77265598F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477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33AAE-6CBB-4207-AEAF-FDD219C91E0F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7CAABD-10BA-407F-95A2-BF77265598F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342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33AAE-6CBB-4207-AEAF-FDD219C91E0F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7CAABD-10BA-407F-95A2-BF77265598F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277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33AAE-6CBB-4207-AEAF-FDD219C91E0F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7CAABD-10BA-407F-95A2-BF77265598F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42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33AAE-6CBB-4207-AEAF-FDD219C91E0F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7CAABD-10BA-407F-95A2-BF77265598F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241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33AAE-6CBB-4207-AEAF-FDD219C91E0F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7CAABD-10BA-407F-95A2-BF77265598F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66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CE1C-A32C-46EB-8514-4E4CB8032C5E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A5E7F-0AAF-488E-B138-08BE466508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98074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33AAE-6CBB-4207-AEAF-FDD219C91E0F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7CAABD-10BA-407F-95A2-BF77265598F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705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33AAE-6CBB-4207-AEAF-FDD219C91E0F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7CAABD-10BA-407F-95A2-BF77265598F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973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33AAE-6CBB-4207-AEAF-FDD219C91E0F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7CAABD-10BA-407F-95A2-BF77265598F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570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>
          <a:xfrm>
            <a:off x="371475" y="1556792"/>
            <a:ext cx="1920240" cy="584775"/>
          </a:xfrm>
          <a:solidFill>
            <a:schemeClr val="tx1">
              <a:lumMod val="20000"/>
              <a:lumOff val="80000"/>
            </a:schemeClr>
          </a:solidFill>
          <a:effectLst>
            <a:outerShdw dist="38100" dir="2700000" algn="tl" rotWithShape="0">
              <a:schemeClr val="tx2">
                <a:alpha val="40000"/>
              </a:schemeClr>
            </a:outerShdw>
          </a:effec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 marL="0" indent="0">
              <a:buNone/>
              <a:defRPr lang="en-US" sz="1600" smtClean="0">
                <a:latin typeface="+mj-lt"/>
                <a:ea typeface="+mj-ea"/>
                <a:cs typeface="+mj-cs"/>
              </a:defRPr>
            </a:lvl1pPr>
            <a:lvl2pPr>
              <a:defRPr lang="en-US" sz="1800" smtClean="0">
                <a:latin typeface="+mj-lt"/>
                <a:ea typeface="+mj-ea"/>
                <a:cs typeface="+mj-cs"/>
              </a:defRPr>
            </a:lvl2pPr>
            <a:lvl3pPr>
              <a:defRPr lang="en-US" sz="1800" smtClean="0">
                <a:latin typeface="+mj-lt"/>
                <a:ea typeface="+mj-ea"/>
                <a:cs typeface="+mj-cs"/>
              </a:defRPr>
            </a:lvl3pPr>
            <a:lvl4pPr>
              <a:defRPr lang="en-US" smtClean="0">
                <a:latin typeface="+mj-lt"/>
                <a:ea typeface="+mj-ea"/>
                <a:cs typeface="+mj-cs"/>
              </a:defRPr>
            </a:lvl4pPr>
            <a:lvl5pPr>
              <a:defRPr lang="en-US">
                <a:latin typeface="+mj-lt"/>
                <a:ea typeface="+mj-ea"/>
                <a:cs typeface="+mj-cs"/>
              </a:defRPr>
            </a:lvl5pPr>
          </a:lstStyle>
          <a:p>
            <a:pPr marL="0" lvl="0"/>
            <a:r>
              <a:rPr lang="en-US" dirty="0"/>
              <a:t>Click to edit Master text styles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AAAE662F-7671-4888-AA8C-AC9F0F8B9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475" y="6280675"/>
            <a:ext cx="7672502" cy="365125"/>
          </a:xfrm>
        </p:spPr>
        <p:txBody>
          <a:bodyPr anchor="ctr"/>
          <a:lstStyle>
            <a:lvl1pPr algn="l">
              <a:defRPr sz="14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PowerPoint SmartArt Graphics - The Complete Ready-to-use Collection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[2020 updated version]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E3C016A9-975E-4CC2-8E52-51C0EC5F99F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762250" y="44624"/>
            <a:ext cx="8591549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46B6AE7-C28E-477A-AEAF-8BFB8D8D1DA3}"/>
              </a:ext>
            </a:extLst>
          </p:cNvPr>
          <p:cNvSpPr txBox="1"/>
          <p:nvPr userDrawn="1"/>
        </p:nvSpPr>
        <p:spPr>
          <a:xfrm>
            <a:off x="191344" y="356539"/>
            <a:ext cx="306299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List //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39A7927D-6737-4E5E-8476-9AB12674E98D}"/>
              </a:ext>
            </a:extLst>
          </p:cNvPr>
          <p:cNvSpPr/>
          <p:nvPr userDrawn="1"/>
        </p:nvSpPr>
        <p:spPr>
          <a:xfrm>
            <a:off x="11078602" y="6031342"/>
            <a:ext cx="777240" cy="438997"/>
          </a:xfrm>
          <a:prstGeom prst="chevron">
            <a:avLst>
              <a:gd name="adj" fmla="val 44576"/>
            </a:avLst>
          </a:prstGeom>
          <a:solidFill>
            <a:srgbClr val="A1DDAA"/>
          </a:solidFill>
          <a:ln w="38100">
            <a:solidFill>
              <a:srgbClr val="2E8F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6EF88B-0573-4EAF-AB7C-508B4103E5E0}"/>
              </a:ext>
            </a:extLst>
          </p:cNvPr>
          <p:cNvSpPr/>
          <p:nvPr userDrawn="1"/>
        </p:nvSpPr>
        <p:spPr>
          <a:xfrm>
            <a:off x="11382763" y="6242058"/>
            <a:ext cx="562643" cy="401868"/>
          </a:xfrm>
          <a:prstGeom prst="rect">
            <a:avLst/>
          </a:prstGeom>
          <a:solidFill>
            <a:schemeClr val="bg1"/>
          </a:solidFill>
          <a:ln w="920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F6D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8B9CD9-DDDC-465B-B9AA-9F7426904949}"/>
              </a:ext>
            </a:extLst>
          </p:cNvPr>
          <p:cNvSpPr/>
          <p:nvPr userDrawn="1"/>
        </p:nvSpPr>
        <p:spPr>
          <a:xfrm>
            <a:off x="11382764" y="6242058"/>
            <a:ext cx="562643" cy="403741"/>
          </a:xfrm>
          <a:prstGeom prst="rect">
            <a:avLst/>
          </a:prstGeom>
          <a:noFill/>
          <a:ln w="28575">
            <a:solidFill>
              <a:srgbClr val="393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91E4EBE-DECE-40E4-8100-13ED1599879F}"/>
              </a:ext>
            </a:extLst>
          </p:cNvPr>
          <p:cNvSpPr txBox="1">
            <a:spLocks/>
          </p:cNvSpPr>
          <p:nvPr userDrawn="1"/>
        </p:nvSpPr>
        <p:spPr>
          <a:xfrm>
            <a:off x="11382764" y="6253489"/>
            <a:ext cx="562643" cy="390437"/>
          </a:xfrm>
          <a:prstGeom prst="rect">
            <a:avLst/>
          </a:prstGeom>
          <a:ln>
            <a:solidFill>
              <a:srgbClr val="393937"/>
            </a:solidFill>
          </a:ln>
        </p:spPr>
        <p:txBody>
          <a:bodyPr anchor="ctr"/>
          <a:lstStyle>
            <a:defPPr>
              <a:defRPr lang="fr-FR"/>
            </a:defPPr>
            <a:lvl1pPr marL="0" algn="ctr" defTabSz="914354" rtl="0" eaLnBrk="1" latinLnBrk="0" hangingPunct="1">
              <a:defRPr sz="1400" kern="1200">
                <a:solidFill>
                  <a:srgbClr val="2F3A46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8327C5-B821-4FE9-A59A-A60D9EB59A9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6F6D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F6D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83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295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248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41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326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608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481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CE1C-A32C-46EB-8514-4E4CB8032C5E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A5E7F-0AAF-488E-B138-08BE466508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7224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237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958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254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823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2125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983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9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498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775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391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CE1C-A32C-46EB-8514-4E4CB8032C5E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A5E7F-0AAF-488E-B138-08BE466508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45791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4450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7038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0473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939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0137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8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6469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3909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9196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55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CE1C-A32C-46EB-8514-4E4CB8032C5E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A5E7F-0AAF-488E-B138-08BE466508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59595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20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5234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5684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87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1661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9203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126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0924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1464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9889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CE1C-A32C-46EB-8514-4E4CB8032C5E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A5E7F-0AAF-488E-B138-08BE466508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50652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6055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8000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2598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07801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4415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Half 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BCFD3"/>
              </a:gs>
              <a:gs pos="0">
                <a:srgbClr val="E1E4E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6687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3013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993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8836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620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CE1C-A32C-46EB-8514-4E4CB8032C5E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A5E7F-0AAF-488E-B138-08BE466508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54013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3395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7085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559D-D578-44BD-8793-CA58B4202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BDBD6-9D0B-49A3-8610-0CF39A406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A3554-5409-4DA0-A7C0-DD78BC34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D2FA26-916F-4040-99EE-AC87D0F6ACEA}" type="datetime1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20-04-2021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07A40-239A-4D12-9ED1-6738F55AB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ABAD81-D793-4BAA-B0F0-1DA1837B65B1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10AF7345-0CEE-463E-B48B-DED828087A65}"/>
              </a:ext>
            </a:extLst>
          </p:cNvPr>
          <p:cNvSpPr txBox="1">
            <a:spLocks/>
          </p:cNvSpPr>
          <p:nvPr userDrawn="1"/>
        </p:nvSpPr>
        <p:spPr>
          <a:xfrm>
            <a:off x="4191000" y="6508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chemeClr val="tx1">
                    <a:tint val="75000"/>
                  </a:schemeClr>
                </a:solidFill>
                <a:latin typeface="Economica" panose="02000506040000020004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conomica" panose="02000506040000020004" pitchFamily="2" charset="0"/>
                <a:ea typeface="맑은 고딕"/>
                <a:cs typeface="+mn-cs"/>
              </a:rPr>
              <a:t>www.youtube.com/c/powerupwithpowerpoint</a:t>
            </a:r>
            <a:endParaRPr kumimoji="0" lang="en-IN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conomica" panose="02000506040000020004" pitchFamily="2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676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50D8C-3E41-44C9-BA18-A20060AA20F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58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7C1435-38DE-4ACA-82C8-825D8F6DC434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200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FCFDD-1F85-45DF-92CA-46248156ADEE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0529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EBA3B-F145-4833-9F8B-900C8FE8215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4141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A2F4-8E66-476D-B207-AC8607D6A99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5090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5121-8B16-46FB-AB78-D40F83CBF96D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7094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21E65-20EB-464C-BDF4-42C25BFB73DD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8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CE1C-A32C-46EB-8514-4E4CB8032C5E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A5E7F-0AAF-488E-B138-08BE466508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00692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14799-51F7-4FEF-8064-AD701F101A24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3746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3103A-B8C2-45DF-9C3F-278F5EA5636C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8743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75F768-2E9A-4A98-ABCF-F797DF280E5A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7195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1CA3C-8886-4152-BC03-3DB86A80EAC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3399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EC1E6-50B0-43DB-9FF4-C63643D9212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0919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582354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7074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0" y="1968500"/>
            <a:ext cx="8085200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83877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10527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5678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CE1C-A32C-46EB-8514-4E4CB8032C5E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A5E7F-0AAF-488E-B138-08BE466508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40172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16064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66675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4145000" y="2940400"/>
            <a:ext cx="39020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60947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41333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14315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167405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01233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02936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4139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57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FCE1C-A32C-46EB-8514-4E4CB8032C5E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A5E7F-0AAF-488E-B138-08BE466508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779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33AAE-6CBB-4207-AEAF-FDD219C91E0F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7CAABD-10BA-407F-95A2-BF77265598F7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7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59B2AD-4A17-49FF-952C-5708EB0F23ED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26DB5D-CBE0-436D-AE52-DF0B85EE782D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28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6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BACCD8"/>
            </a:gs>
            <a:gs pos="83000">
              <a:srgbClr val="B1C4D2"/>
            </a:gs>
            <a:gs pos="100000">
              <a:srgbClr val="95AF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39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1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BACCD8"/>
            </a:gs>
            <a:gs pos="83000">
              <a:srgbClr val="B1C4D2"/>
            </a:gs>
            <a:gs pos="100000">
              <a:srgbClr val="95AF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8DE07-31AC-44D6-8E31-0C13EF9AA659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77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82901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onQunY2Fo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3.xml"/><Relationship Id="rId4" Type="http://schemas.openxmlformats.org/officeDocument/2006/relationships/hyperlink" Target="https://www.youtube.com/watch?v=nE9amFTysA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2324/932/797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4835/688/81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">
            <a:extLst>
              <a:ext uri="{FF2B5EF4-FFF2-40B4-BE49-F238E27FC236}">
                <a16:creationId xmlns:a16="http://schemas.microsoft.com/office/drawing/2014/main" id="{F90F0AA9-8C14-401C-B87A-1AD7A9B95797}"/>
              </a:ext>
            </a:extLst>
          </p:cNvPr>
          <p:cNvSpPr/>
          <p:nvPr/>
        </p:nvSpPr>
        <p:spPr>
          <a:xfrm>
            <a:off x="1236392" y="172093"/>
            <a:ext cx="8507213" cy="93443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4CC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5840" tIns="45720" rIns="18288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en-US" sz="1200" noProof="1">
              <a:solidFill>
                <a:schemeClr val="tx1"/>
              </a:solidFill>
            </a:endParaRPr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D7FC4443-797B-4AB0-B3C4-06107466596D}"/>
              </a:ext>
            </a:extLst>
          </p:cNvPr>
          <p:cNvSpPr/>
          <p:nvPr/>
        </p:nvSpPr>
        <p:spPr>
          <a:xfrm>
            <a:off x="1370332" y="292635"/>
            <a:ext cx="693346" cy="693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64" y="21600"/>
                </a:moveTo>
                <a:lnTo>
                  <a:pt x="17636" y="21600"/>
                </a:lnTo>
                <a:cubicBezTo>
                  <a:pt x="19820" y="21600"/>
                  <a:pt x="21600" y="19820"/>
                  <a:pt x="21600" y="17636"/>
                </a:cubicBezTo>
                <a:lnTo>
                  <a:pt x="21600" y="3964"/>
                </a:lnTo>
                <a:cubicBezTo>
                  <a:pt x="21600" y="1780"/>
                  <a:pt x="19820" y="0"/>
                  <a:pt x="17636" y="0"/>
                </a:cubicBezTo>
                <a:lnTo>
                  <a:pt x="3964" y="0"/>
                </a:lnTo>
                <a:cubicBezTo>
                  <a:pt x="1780" y="0"/>
                  <a:pt x="0" y="1780"/>
                  <a:pt x="0" y="3964"/>
                </a:cubicBezTo>
                <a:lnTo>
                  <a:pt x="0" y="17636"/>
                </a:lnTo>
                <a:cubicBezTo>
                  <a:pt x="0" y="19834"/>
                  <a:pt x="1780" y="21600"/>
                  <a:pt x="3964" y="21600"/>
                </a:cubicBezTo>
                <a:close/>
              </a:path>
            </a:pathLst>
          </a:custGeom>
          <a:solidFill>
            <a:srgbClr val="4CC1EF"/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noProof="1" smtClean="0">
                <a:solidFill>
                  <a:schemeClr val="bg2">
                    <a:lumMod val="25000"/>
                  </a:schemeClr>
                </a:solidFill>
              </a:rPr>
              <a:t>2</a:t>
            </a:r>
            <a:endParaRPr lang="en-US" sz="5400" b="1" noProof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2189996" y="292635"/>
            <a:ext cx="74272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dirty="0" smtClean="0"/>
              <a:t>Dinî Bayramlar, Önemli Gün ve Geceler</a:t>
            </a:r>
            <a:endParaRPr lang="tr-TR" sz="3600" dirty="0"/>
          </a:p>
        </p:txBody>
      </p:sp>
      <p:sp>
        <p:nvSpPr>
          <p:cNvPr id="9" name="Dikdörtgen 8"/>
          <p:cNvSpPr/>
          <p:nvPr/>
        </p:nvSpPr>
        <p:spPr>
          <a:xfrm>
            <a:off x="2413415" y="2516558"/>
            <a:ext cx="4302177" cy="277243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2150487" y="2550551"/>
            <a:ext cx="47749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4000" dirty="0"/>
              <a:t>Dinimizde önem verilen ay, gün ve geceler hakkında neler biliyorsunuz?</a:t>
            </a:r>
            <a:endParaRPr kumimoji="0" lang="tr-T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3" descr="https://dynamic.pixton.com/office/1398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1" r="9796" b="2429"/>
          <a:stretch/>
        </p:blipFill>
        <p:spPr bwMode="auto">
          <a:xfrm>
            <a:off x="0" y="1552561"/>
            <a:ext cx="2377316" cy="491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3"/>
          <a:srcRect l="51959" b="-885"/>
          <a:stretch/>
        </p:blipFill>
        <p:spPr>
          <a:xfrm>
            <a:off x="6929898" y="1439318"/>
            <a:ext cx="4582548" cy="48115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3379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 7"/>
          <p:cNvGrpSpPr/>
          <p:nvPr/>
        </p:nvGrpSpPr>
        <p:grpSpPr>
          <a:xfrm>
            <a:off x="5004462" y="2440870"/>
            <a:ext cx="2183076" cy="1976260"/>
            <a:chOff x="4998599" y="2577598"/>
            <a:chExt cx="2183076" cy="1976260"/>
          </a:xfrm>
        </p:grpSpPr>
        <p:sp>
          <p:nvSpPr>
            <p:cNvPr id="5" name="사각형: 둥근 모서리 52">
              <a:extLst>
                <a:ext uri="{FF2B5EF4-FFF2-40B4-BE49-F238E27FC236}">
                  <a16:creationId xmlns:a16="http://schemas.microsoft.com/office/drawing/2014/main" id="{90AF2306-5E66-483B-A9CA-BFE3F4344425}"/>
                </a:ext>
              </a:extLst>
            </p:cNvPr>
            <p:cNvSpPr/>
            <p:nvPr/>
          </p:nvSpPr>
          <p:spPr>
            <a:xfrm rot="2882399">
              <a:off x="5080559" y="2707305"/>
              <a:ext cx="1935714" cy="1757392"/>
            </a:xfrm>
            <a:prstGeom prst="roundRect">
              <a:avLst>
                <a:gd name="adj" fmla="val 9570"/>
              </a:avLst>
            </a:prstGeom>
            <a:solidFill>
              <a:srgbClr val="FFC000"/>
            </a:solidFill>
            <a:ln>
              <a:noFill/>
            </a:ln>
            <a:effectLst>
              <a:outerShdw blurRad="139700" dist="63500" dir="10800000" sx="95000" sy="95000" algn="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TextBox 53">
              <a:extLst>
                <a:ext uri="{FF2B5EF4-FFF2-40B4-BE49-F238E27FC236}">
                  <a16:creationId xmlns:a16="http://schemas.microsoft.com/office/drawing/2014/main" id="{5EE13453-B482-403C-B473-2E8ED0FF6A7C}"/>
                </a:ext>
              </a:extLst>
            </p:cNvPr>
            <p:cNvSpPr txBox="1"/>
            <p:nvPr/>
          </p:nvSpPr>
          <p:spPr>
            <a:xfrm>
              <a:off x="5875760" y="2577598"/>
              <a:ext cx="345312" cy="25628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>
              <a:defPPr>
                <a:defRPr lang="en-US"/>
              </a:defPPr>
              <a:lvl1pPr algn="ctr">
                <a:defRPr sz="3200">
                  <a:latin typeface="나눔스퀘어 ExtraBold" panose="020B0600000101010101" pitchFamily="50" charset="-127"/>
                  <a:ea typeface="나눔스퀘어 ExtraBold" panose="020B0600000101010101" pitchFamily="50" charset="-127"/>
                </a:defRPr>
              </a:lvl1pPr>
            </a:lstStyle>
            <a:p>
              <a:r>
                <a:rPr lang="tr-TR" altLang="ko-KR" sz="3600" b="1" dirty="0" smtClean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1</a:t>
              </a:r>
              <a:endParaRPr lang="ko-KR" altLang="en-US" sz="36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7" name="TextBox 65">
              <a:extLst>
                <a:ext uri="{FF2B5EF4-FFF2-40B4-BE49-F238E27FC236}">
                  <a16:creationId xmlns:a16="http://schemas.microsoft.com/office/drawing/2014/main" id="{B7F4B252-BE40-4D8A-B125-9C19EE7DFB68}"/>
                </a:ext>
              </a:extLst>
            </p:cNvPr>
            <p:cNvSpPr txBox="1"/>
            <p:nvPr/>
          </p:nvSpPr>
          <p:spPr>
            <a:xfrm>
              <a:off x="4998599" y="3155115"/>
              <a:ext cx="2183076" cy="86177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algn="ctr">
                <a:defRPr sz="3200">
                  <a:latin typeface="나눔스퀘어 ExtraBold" panose="020B0600000101010101" pitchFamily="50" charset="-127"/>
                  <a:ea typeface="나눔스퀘어 ExtraBold" panose="020B0600000101010101" pitchFamily="50" charset="-127"/>
                </a:defRPr>
              </a:lvl1pPr>
            </a:lstStyle>
            <a:p>
              <a:r>
                <a:rPr lang="tr-TR" altLang="ko-KR" sz="2800" b="1" dirty="0" smtClean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Ramazan Bayarım</a:t>
              </a:r>
              <a:endParaRPr lang="ko-KR" altLang="en-US" sz="28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9" name="Speech Bubble: Rectangle 33">
            <a:extLst>
              <a:ext uri="{FF2B5EF4-FFF2-40B4-BE49-F238E27FC236}">
                <a16:creationId xmlns:a16="http://schemas.microsoft.com/office/drawing/2014/main" id="{E98B0E01-0BB2-4F23-8023-6B2F50C2E725}"/>
              </a:ext>
            </a:extLst>
          </p:cNvPr>
          <p:cNvSpPr/>
          <p:nvPr/>
        </p:nvSpPr>
        <p:spPr>
          <a:xfrm>
            <a:off x="6497053" y="141087"/>
            <a:ext cx="5422231" cy="1671672"/>
          </a:xfrm>
          <a:prstGeom prst="wedgeRectCallout">
            <a:avLst>
              <a:gd name="adj1" fmla="val -37996"/>
              <a:gd name="adj2" fmla="val 154841"/>
            </a:avLst>
          </a:prstGeom>
          <a:ln w="101600">
            <a:solidFill>
              <a:schemeClr val="bg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>
              <a:spcAft>
                <a:spcPts val="1200"/>
              </a:spcAft>
            </a:pPr>
            <a:r>
              <a:rPr lang="tr-TR" sz="2800" noProof="1" smtClean="0">
                <a:solidFill>
                  <a:schemeClr val="tx1"/>
                </a:solidFill>
              </a:rPr>
              <a:t>Ramazan’da Allah’ın emirlerine uymanın verdiği mutlulukla bu ayın sonunda bayarmı diye kutlanır</a:t>
            </a:r>
            <a:r>
              <a:rPr lang="en-US" sz="2800" noProof="1" smtClean="0">
                <a:solidFill>
                  <a:schemeClr val="tx1"/>
                </a:solidFill>
              </a:rPr>
              <a:t>.</a:t>
            </a:r>
            <a:endParaRPr lang="en-US" sz="2800" noProof="1">
              <a:solidFill>
                <a:schemeClr val="tx1"/>
              </a:solidFill>
            </a:endParaRPr>
          </a:p>
        </p:txBody>
      </p:sp>
      <p:sp>
        <p:nvSpPr>
          <p:cNvPr id="10" name="Speech Bubble: Rectangle 34">
            <a:extLst>
              <a:ext uri="{FF2B5EF4-FFF2-40B4-BE49-F238E27FC236}">
                <a16:creationId xmlns:a16="http://schemas.microsoft.com/office/drawing/2014/main" id="{50A52E19-F8F8-49CB-BD5F-70B69BA55586}"/>
              </a:ext>
            </a:extLst>
          </p:cNvPr>
          <p:cNvSpPr/>
          <p:nvPr/>
        </p:nvSpPr>
        <p:spPr>
          <a:xfrm>
            <a:off x="734454" y="682010"/>
            <a:ext cx="3800475" cy="1793217"/>
          </a:xfrm>
          <a:prstGeom prst="wedgeRectCallout">
            <a:avLst>
              <a:gd name="adj1" fmla="val 83137"/>
              <a:gd name="adj2" fmla="val 39925"/>
            </a:avLst>
          </a:prstGeom>
          <a:ln w="101600">
            <a:solidFill>
              <a:schemeClr val="bg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>
              <a:spcAft>
                <a:spcPts val="1200"/>
              </a:spcAft>
            </a:pPr>
            <a:r>
              <a:rPr lang="en-US" sz="3600" noProof="1" smtClean="0"/>
              <a:t>Ramazan Bayramı üç gündür. </a:t>
            </a:r>
            <a:endParaRPr lang="en-US" sz="3600" noProof="1"/>
          </a:p>
        </p:txBody>
      </p:sp>
      <p:sp>
        <p:nvSpPr>
          <p:cNvPr id="11" name="Speech Bubble: Rectangle 35">
            <a:extLst>
              <a:ext uri="{FF2B5EF4-FFF2-40B4-BE49-F238E27FC236}">
                <a16:creationId xmlns:a16="http://schemas.microsoft.com/office/drawing/2014/main" id="{25F791BE-49FC-4462-BD45-50F11FC2186B}"/>
              </a:ext>
            </a:extLst>
          </p:cNvPr>
          <p:cNvSpPr/>
          <p:nvPr/>
        </p:nvSpPr>
        <p:spPr>
          <a:xfrm>
            <a:off x="953274" y="3937340"/>
            <a:ext cx="3800475" cy="1340513"/>
          </a:xfrm>
          <a:prstGeom prst="wedgeRectCallout">
            <a:avLst>
              <a:gd name="adj1" fmla="val 78903"/>
              <a:gd name="adj2" fmla="val -4641"/>
            </a:avLst>
          </a:prstGeom>
          <a:ln w="101600">
            <a:solidFill>
              <a:schemeClr val="bg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>
              <a:spcAft>
                <a:spcPts val="1200"/>
              </a:spcAft>
            </a:pPr>
            <a:r>
              <a:rPr lang="tr-TR" sz="2800" noProof="1">
                <a:solidFill>
                  <a:schemeClr val="tx1"/>
                </a:solidFill>
              </a:rPr>
              <a:t>R</a:t>
            </a:r>
            <a:r>
              <a:rPr lang="en-US" sz="2800" noProof="1" smtClean="0">
                <a:solidFill>
                  <a:schemeClr val="tx1"/>
                </a:solidFill>
              </a:rPr>
              <a:t>amazan ayının</a:t>
            </a:r>
            <a:r>
              <a:rPr lang="tr-TR" sz="2800" noProof="1" smtClean="0">
                <a:solidFill>
                  <a:schemeClr val="tx1"/>
                </a:solidFill>
              </a:rPr>
              <a:t> </a:t>
            </a:r>
            <a:r>
              <a:rPr lang="en-US" sz="2800" noProof="1" smtClean="0">
                <a:solidFill>
                  <a:schemeClr val="tx1"/>
                </a:solidFill>
              </a:rPr>
              <a:t>bitiminde</a:t>
            </a:r>
            <a:r>
              <a:rPr lang="tr-TR" sz="2800" noProof="1" smtClean="0">
                <a:solidFill>
                  <a:schemeClr val="tx1"/>
                </a:solidFill>
              </a:rPr>
              <a:t> kutlanır</a:t>
            </a:r>
            <a:r>
              <a:rPr lang="tr-TR" noProof="1" smtClean="0">
                <a:solidFill>
                  <a:schemeClr val="tx1"/>
                </a:solidFill>
              </a:rPr>
              <a:t>.</a:t>
            </a:r>
            <a:endParaRPr lang="en-US" noProof="1">
              <a:solidFill>
                <a:schemeClr val="tx1"/>
              </a:solidFill>
            </a:endParaRP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41805">
            <a:off x="7238031" y="3299161"/>
            <a:ext cx="4652211" cy="261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0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 6"/>
          <p:cNvGrpSpPr/>
          <p:nvPr/>
        </p:nvGrpSpPr>
        <p:grpSpPr>
          <a:xfrm>
            <a:off x="4811956" y="2105896"/>
            <a:ext cx="2183076" cy="2611385"/>
            <a:chOff x="4827998" y="1958506"/>
            <a:chExt cx="2183076" cy="2611385"/>
          </a:xfrm>
        </p:grpSpPr>
        <p:sp>
          <p:nvSpPr>
            <p:cNvPr id="4" name="cxc">
              <a:extLst>
                <a:ext uri="{FF2B5EF4-FFF2-40B4-BE49-F238E27FC236}">
                  <a16:creationId xmlns:a16="http://schemas.microsoft.com/office/drawing/2014/main" id="{87782DC3-5957-4EF2-8E1A-E100FCE1C985}"/>
                </a:ext>
              </a:extLst>
            </p:cNvPr>
            <p:cNvSpPr/>
            <p:nvPr/>
          </p:nvSpPr>
          <p:spPr>
            <a:xfrm rot="2745540">
              <a:off x="4798699" y="2393035"/>
              <a:ext cx="2273760" cy="2079952"/>
            </a:xfrm>
            <a:prstGeom prst="roundRect">
              <a:avLst>
                <a:gd name="adj" fmla="val 9570"/>
              </a:avLst>
            </a:prstGeom>
            <a:solidFill>
              <a:srgbClr val="E4A0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TextBox 65">
              <a:extLst>
                <a:ext uri="{FF2B5EF4-FFF2-40B4-BE49-F238E27FC236}">
                  <a16:creationId xmlns:a16="http://schemas.microsoft.com/office/drawing/2014/main" id="{B7F4B252-BE40-4D8A-B125-9C19EE7DFB68}"/>
                </a:ext>
              </a:extLst>
            </p:cNvPr>
            <p:cNvSpPr txBox="1"/>
            <p:nvPr/>
          </p:nvSpPr>
          <p:spPr>
            <a:xfrm>
              <a:off x="4827998" y="2762708"/>
              <a:ext cx="2183076" cy="110799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algn="ctr">
                <a:defRPr sz="3200">
                  <a:latin typeface="나눔스퀘어 ExtraBold" panose="020B0600000101010101" pitchFamily="50" charset="-127"/>
                  <a:ea typeface="나눔스퀘어 ExtraBold" panose="020B0600000101010101" pitchFamily="50" charset="-127"/>
                </a:defRPr>
              </a:lvl1pPr>
            </a:lstStyle>
            <a:p>
              <a:r>
                <a:rPr lang="tr-TR" altLang="ko-KR" sz="3600" b="1" dirty="0" smtClean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Kurban Bayarım</a:t>
              </a:r>
              <a:endParaRPr lang="ko-KR" altLang="en-US" sz="36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6" name="TextBox 65">
              <a:extLst>
                <a:ext uri="{FF2B5EF4-FFF2-40B4-BE49-F238E27FC236}">
                  <a16:creationId xmlns:a16="http://schemas.microsoft.com/office/drawing/2014/main" id="{B7F4B252-BE40-4D8A-B125-9C19EE7DFB68}"/>
                </a:ext>
              </a:extLst>
            </p:cNvPr>
            <p:cNvSpPr txBox="1"/>
            <p:nvPr/>
          </p:nvSpPr>
          <p:spPr>
            <a:xfrm>
              <a:off x="5504028" y="1958506"/>
              <a:ext cx="831017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 algn="ctr">
                <a:defRPr sz="3200">
                  <a:latin typeface="나눔스퀘어 ExtraBold" panose="020B0600000101010101" pitchFamily="50" charset="-127"/>
                  <a:ea typeface="나눔스퀘어 ExtraBold" panose="020B0600000101010101" pitchFamily="50" charset="-127"/>
                </a:defRPr>
              </a:lvl1pPr>
            </a:lstStyle>
            <a:p>
              <a:r>
                <a:rPr lang="tr-TR" altLang="ko-KR" sz="4800" b="1" dirty="0" smtClean="0">
                  <a:latin typeface="Arial" panose="020B060402020202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2</a:t>
              </a:r>
              <a:endParaRPr lang="ko-KR" altLang="en-US" sz="4800" b="1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sp>
        <p:nvSpPr>
          <p:cNvPr id="8" name="Speech Bubble: Rectangle 33">
            <a:extLst>
              <a:ext uri="{FF2B5EF4-FFF2-40B4-BE49-F238E27FC236}">
                <a16:creationId xmlns:a16="http://schemas.microsoft.com/office/drawing/2014/main" id="{E98B0E01-0BB2-4F23-8023-6B2F50C2E725}"/>
              </a:ext>
            </a:extLst>
          </p:cNvPr>
          <p:cNvSpPr/>
          <p:nvPr/>
        </p:nvSpPr>
        <p:spPr>
          <a:xfrm>
            <a:off x="6497053" y="141087"/>
            <a:ext cx="5422231" cy="1671672"/>
          </a:xfrm>
          <a:prstGeom prst="wedgeRectCallout">
            <a:avLst>
              <a:gd name="adj1" fmla="val -37996"/>
              <a:gd name="adj2" fmla="val 154841"/>
            </a:avLst>
          </a:prstGeom>
          <a:ln w="101600">
            <a:solidFill>
              <a:schemeClr val="bg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>
              <a:spcAft>
                <a:spcPts val="1200"/>
              </a:spcAft>
            </a:pPr>
            <a:r>
              <a:rPr lang="tr-TR" sz="2800" noProof="1" smtClean="0">
                <a:solidFill>
                  <a:schemeClr val="tx1"/>
                </a:solidFill>
              </a:rPr>
              <a:t>Gücü yeten, imkânı olan Müslümanlar bu bayramda kurban ibadetini yerine getirirler.</a:t>
            </a:r>
            <a:endParaRPr lang="en-US" sz="2800" noProof="1">
              <a:solidFill>
                <a:schemeClr val="tx1"/>
              </a:solidFill>
            </a:endParaRPr>
          </a:p>
        </p:txBody>
      </p:sp>
      <p:sp>
        <p:nvSpPr>
          <p:cNvPr id="9" name="Speech Bubble: Rectangle 34">
            <a:extLst>
              <a:ext uri="{FF2B5EF4-FFF2-40B4-BE49-F238E27FC236}">
                <a16:creationId xmlns:a16="http://schemas.microsoft.com/office/drawing/2014/main" id="{50A52E19-F8F8-49CB-BD5F-70B69BA55586}"/>
              </a:ext>
            </a:extLst>
          </p:cNvPr>
          <p:cNvSpPr/>
          <p:nvPr/>
        </p:nvSpPr>
        <p:spPr>
          <a:xfrm>
            <a:off x="208547" y="682011"/>
            <a:ext cx="4475747" cy="1793217"/>
          </a:xfrm>
          <a:prstGeom prst="wedgeRectCallout">
            <a:avLst>
              <a:gd name="adj1" fmla="val 67725"/>
              <a:gd name="adj2" fmla="val 47976"/>
            </a:avLst>
          </a:prstGeom>
          <a:ln w="101600">
            <a:solidFill>
              <a:schemeClr val="bg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>
              <a:spcAft>
                <a:spcPts val="1200"/>
              </a:spcAft>
            </a:pPr>
            <a:r>
              <a:rPr lang="en-US" sz="2800" noProof="1" smtClean="0"/>
              <a:t>Ramazan Bayramı’ndan yaklaşık iki ay on gün sonra Kurban Bayramı’nı kutlarız.</a:t>
            </a:r>
            <a:endParaRPr lang="en-US" sz="2800" noProof="1"/>
          </a:p>
        </p:txBody>
      </p:sp>
      <p:sp>
        <p:nvSpPr>
          <p:cNvPr id="10" name="Speech Bubble: Rectangle 35">
            <a:extLst>
              <a:ext uri="{FF2B5EF4-FFF2-40B4-BE49-F238E27FC236}">
                <a16:creationId xmlns:a16="http://schemas.microsoft.com/office/drawing/2014/main" id="{25F791BE-49FC-4462-BD45-50F11FC2186B}"/>
              </a:ext>
            </a:extLst>
          </p:cNvPr>
          <p:cNvSpPr/>
          <p:nvPr/>
        </p:nvSpPr>
        <p:spPr>
          <a:xfrm>
            <a:off x="208547" y="4242140"/>
            <a:ext cx="4249573" cy="1340513"/>
          </a:xfrm>
          <a:prstGeom prst="wedgeRectCallout">
            <a:avLst>
              <a:gd name="adj1" fmla="val 78903"/>
              <a:gd name="adj2" fmla="val -4641"/>
            </a:avLst>
          </a:prstGeom>
          <a:ln w="101600">
            <a:solidFill>
              <a:schemeClr val="bg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algn="ctr">
              <a:spcAft>
                <a:spcPts val="1200"/>
              </a:spcAft>
            </a:pPr>
            <a:r>
              <a:rPr lang="tr-TR" sz="2800" noProof="1" smtClean="0">
                <a:solidFill>
                  <a:schemeClr val="tx1"/>
                </a:solidFill>
              </a:rPr>
              <a:t>Kurban Bayramı dört gün sürer.</a:t>
            </a:r>
            <a:endParaRPr lang="en-US" noProof="1">
              <a:solidFill>
                <a:schemeClr val="tx1"/>
              </a:solidFill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2"/>
          <a:srcRect l="39618" t="1" b="-1504"/>
          <a:stretch/>
        </p:blipFill>
        <p:spPr>
          <a:xfrm rot="20711591">
            <a:off x="7918896" y="3229916"/>
            <a:ext cx="3667396" cy="308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35"/>
          <p:cNvSpPr txBox="1">
            <a:spLocks noGrp="1"/>
          </p:cNvSpPr>
          <p:nvPr>
            <p:ph type="subTitle" idx="4294967295"/>
          </p:nvPr>
        </p:nvSpPr>
        <p:spPr>
          <a:xfrm>
            <a:off x="1499017" y="2304116"/>
            <a:ext cx="3267855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lnSpc>
                <a:spcPct val="100000"/>
              </a:lnSpc>
              <a:buClrTx/>
              <a:buSzTx/>
              <a:buNone/>
              <a:defRPr/>
            </a:pPr>
            <a:r>
              <a:rPr lang="tr-TR" sz="4000" kern="1200" dirty="0">
                <a:solidFill>
                  <a:schemeClr val="tx1"/>
                </a:solidFill>
                <a:latin typeface="Calibri" panose="020F0502020204030204"/>
              </a:rPr>
              <a:t>Video izliyoruz </a:t>
            </a:r>
          </a:p>
        </p:txBody>
      </p:sp>
      <p:sp>
        <p:nvSpPr>
          <p:cNvPr id="1051" name="Google Shape;1051;p35"/>
          <p:cNvSpPr/>
          <p:nvPr/>
        </p:nvSpPr>
        <p:spPr>
          <a:xfrm>
            <a:off x="1616399" y="3671616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4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2" name="Google Shape;1052;p35"/>
          <p:cNvSpPr/>
          <p:nvPr/>
        </p:nvSpPr>
        <p:spPr>
          <a:xfrm>
            <a:off x="1616399" y="1936083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4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1029;p35"/>
          <p:cNvSpPr txBox="1">
            <a:spLocks/>
          </p:cNvSpPr>
          <p:nvPr/>
        </p:nvSpPr>
        <p:spPr>
          <a:xfrm>
            <a:off x="4974631" y="5345122"/>
            <a:ext cx="6644522" cy="41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ctr">
              <a:spcAft>
                <a:spcPts val="2133"/>
              </a:spcAft>
              <a:buNone/>
              <a:defRPr/>
            </a:pPr>
            <a:r>
              <a:rPr kumimoji="0" lang="tr-T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omfortaa"/>
                <a:hlinkClick r:id="rId3"/>
              </a:rPr>
              <a:t>Kaynak:</a:t>
            </a:r>
            <a:r>
              <a:rPr lang="tr-TR" sz="2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</a:t>
            </a:r>
            <a:r>
              <a:rPr lang="tr-TR" sz="20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www.youtube.com/watch?v=nE9amFTysAs</a:t>
            </a:r>
            <a:r>
              <a:rPr lang="tr-TR" sz="2000" kern="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mfortaa"/>
            </a:endParaRPr>
          </a:p>
        </p:txBody>
      </p:sp>
      <p:grpSp>
        <p:nvGrpSpPr>
          <p:cNvPr id="27" name="Google Shape;8488;p40"/>
          <p:cNvGrpSpPr/>
          <p:nvPr/>
        </p:nvGrpSpPr>
        <p:grpSpPr>
          <a:xfrm>
            <a:off x="5081667" y="884419"/>
            <a:ext cx="6415789" cy="3987383"/>
            <a:chOff x="310825" y="367425"/>
            <a:chExt cx="6969275" cy="4888550"/>
          </a:xfrm>
        </p:grpSpPr>
        <p:sp>
          <p:nvSpPr>
            <p:cNvPr id="28" name="Google Shape;8489;p40"/>
            <p:cNvSpPr/>
            <p:nvPr/>
          </p:nvSpPr>
          <p:spPr>
            <a:xfrm>
              <a:off x="310825" y="412500"/>
              <a:ext cx="6969275" cy="4843475"/>
            </a:xfrm>
            <a:custGeom>
              <a:avLst/>
              <a:gdLst/>
              <a:ahLst/>
              <a:cxnLst/>
              <a:rect l="l" t="t" r="r" b="b"/>
              <a:pathLst>
                <a:path w="278771" h="193739" extrusionOk="0">
                  <a:moveTo>
                    <a:pt x="4769" y="1"/>
                  </a:moveTo>
                  <a:cubicBezTo>
                    <a:pt x="2152" y="1"/>
                    <a:pt x="0" y="2153"/>
                    <a:pt x="0" y="4770"/>
                  </a:cubicBezTo>
                  <a:lnTo>
                    <a:pt x="0" y="188736"/>
                  </a:lnTo>
                  <a:cubicBezTo>
                    <a:pt x="0" y="191412"/>
                    <a:pt x="2094" y="193622"/>
                    <a:pt x="4769" y="193738"/>
                  </a:cubicBezTo>
                  <a:lnTo>
                    <a:pt x="274467" y="193738"/>
                  </a:lnTo>
                  <a:cubicBezTo>
                    <a:pt x="276968" y="193738"/>
                    <a:pt x="278771" y="191470"/>
                    <a:pt x="278771" y="188736"/>
                  </a:cubicBezTo>
                  <a:lnTo>
                    <a:pt x="278771" y="4828"/>
                  </a:lnTo>
                  <a:cubicBezTo>
                    <a:pt x="278771" y="2036"/>
                    <a:pt x="276968" y="1"/>
                    <a:pt x="274467" y="1"/>
                  </a:cubicBez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8490;p40"/>
            <p:cNvSpPr/>
            <p:nvPr/>
          </p:nvSpPr>
          <p:spPr>
            <a:xfrm>
              <a:off x="412600" y="438675"/>
              <a:ext cx="6765725" cy="4700975"/>
            </a:xfrm>
            <a:custGeom>
              <a:avLst/>
              <a:gdLst/>
              <a:ahLst/>
              <a:cxnLst/>
              <a:rect l="l" t="t" r="r" b="b"/>
              <a:pathLst>
                <a:path w="270629" h="188039" extrusionOk="0">
                  <a:moveTo>
                    <a:pt x="4653" y="1"/>
                  </a:moveTo>
                  <a:cubicBezTo>
                    <a:pt x="2094" y="1"/>
                    <a:pt x="0" y="2094"/>
                    <a:pt x="0" y="4654"/>
                  </a:cubicBezTo>
                  <a:lnTo>
                    <a:pt x="0" y="183153"/>
                  </a:lnTo>
                  <a:cubicBezTo>
                    <a:pt x="0" y="185770"/>
                    <a:pt x="2036" y="187922"/>
                    <a:pt x="4653" y="188038"/>
                  </a:cubicBezTo>
                  <a:lnTo>
                    <a:pt x="266441" y="188038"/>
                  </a:lnTo>
                  <a:cubicBezTo>
                    <a:pt x="268883" y="188038"/>
                    <a:pt x="270628" y="185828"/>
                    <a:pt x="270628" y="183153"/>
                  </a:cubicBezTo>
                  <a:lnTo>
                    <a:pt x="270628" y="4654"/>
                  </a:lnTo>
                  <a:cubicBezTo>
                    <a:pt x="270628" y="1978"/>
                    <a:pt x="268883" y="1"/>
                    <a:pt x="26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8491;p40"/>
            <p:cNvSpPr/>
            <p:nvPr/>
          </p:nvSpPr>
          <p:spPr>
            <a:xfrm>
              <a:off x="310825" y="367425"/>
              <a:ext cx="6969275" cy="508950"/>
            </a:xfrm>
            <a:custGeom>
              <a:avLst/>
              <a:gdLst/>
              <a:ahLst/>
              <a:cxnLst/>
              <a:rect l="l" t="t" r="r" b="b"/>
              <a:pathLst>
                <a:path w="278771" h="20358" extrusionOk="0">
                  <a:moveTo>
                    <a:pt x="4769" y="1"/>
                  </a:moveTo>
                  <a:cubicBezTo>
                    <a:pt x="2152" y="1"/>
                    <a:pt x="0" y="2153"/>
                    <a:pt x="0" y="4770"/>
                  </a:cubicBezTo>
                  <a:lnTo>
                    <a:pt x="0" y="20357"/>
                  </a:lnTo>
                  <a:lnTo>
                    <a:pt x="278771" y="20357"/>
                  </a:lnTo>
                  <a:lnTo>
                    <a:pt x="278771" y="4770"/>
                  </a:lnTo>
                  <a:cubicBezTo>
                    <a:pt x="278771" y="2036"/>
                    <a:pt x="276968" y="1"/>
                    <a:pt x="274467" y="1"/>
                  </a:cubicBez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8492;p40"/>
            <p:cNvSpPr/>
            <p:nvPr/>
          </p:nvSpPr>
          <p:spPr>
            <a:xfrm>
              <a:off x="2134200" y="1172975"/>
              <a:ext cx="3200375" cy="3079475"/>
            </a:xfrm>
            <a:custGeom>
              <a:avLst/>
              <a:gdLst/>
              <a:ahLst/>
              <a:cxnLst/>
              <a:rect l="l" t="t" r="r" b="b"/>
              <a:pathLst>
                <a:path w="128015" h="123179" extrusionOk="0">
                  <a:moveTo>
                    <a:pt x="66436" y="12973"/>
                  </a:moveTo>
                  <a:cubicBezTo>
                    <a:pt x="72703" y="12973"/>
                    <a:pt x="79021" y="14188"/>
                    <a:pt x="85033" y="16693"/>
                  </a:cubicBezTo>
                  <a:cubicBezTo>
                    <a:pt x="103238" y="24196"/>
                    <a:pt x="115045" y="41935"/>
                    <a:pt x="115045" y="61594"/>
                  </a:cubicBezTo>
                  <a:cubicBezTo>
                    <a:pt x="115045" y="88465"/>
                    <a:pt x="93292" y="110217"/>
                    <a:pt x="66479" y="110217"/>
                  </a:cubicBezTo>
                  <a:cubicBezTo>
                    <a:pt x="46763" y="110217"/>
                    <a:pt x="29023" y="98352"/>
                    <a:pt x="21520" y="80206"/>
                  </a:cubicBezTo>
                  <a:cubicBezTo>
                    <a:pt x="14017" y="62059"/>
                    <a:pt x="18147" y="41121"/>
                    <a:pt x="32048" y="27220"/>
                  </a:cubicBezTo>
                  <a:cubicBezTo>
                    <a:pt x="41343" y="17925"/>
                    <a:pt x="53786" y="12973"/>
                    <a:pt x="66436" y="12973"/>
                  </a:cubicBezTo>
                  <a:close/>
                  <a:moveTo>
                    <a:pt x="66479" y="0"/>
                  </a:moveTo>
                  <a:cubicBezTo>
                    <a:pt x="41528" y="0"/>
                    <a:pt x="19077" y="15006"/>
                    <a:pt x="9539" y="38038"/>
                  </a:cubicBezTo>
                  <a:cubicBezTo>
                    <a:pt x="0" y="61070"/>
                    <a:pt x="5293" y="87534"/>
                    <a:pt x="22916" y="105157"/>
                  </a:cubicBezTo>
                  <a:cubicBezTo>
                    <a:pt x="34693" y="116934"/>
                    <a:pt x="50419" y="123179"/>
                    <a:pt x="66430" y="123179"/>
                  </a:cubicBezTo>
                  <a:cubicBezTo>
                    <a:pt x="74377" y="123179"/>
                    <a:pt x="82395" y="121640"/>
                    <a:pt x="90035" y="118476"/>
                  </a:cubicBezTo>
                  <a:cubicBezTo>
                    <a:pt x="113009" y="108938"/>
                    <a:pt x="128015" y="86487"/>
                    <a:pt x="128015" y="61594"/>
                  </a:cubicBezTo>
                  <a:cubicBezTo>
                    <a:pt x="128015" y="27569"/>
                    <a:pt x="100446" y="0"/>
                    <a:pt x="66479" y="0"/>
                  </a:cubicBez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8493;p40"/>
            <p:cNvSpPr/>
            <p:nvPr/>
          </p:nvSpPr>
          <p:spPr>
            <a:xfrm>
              <a:off x="3370125" y="2064300"/>
              <a:ext cx="1193800" cy="1488975"/>
            </a:xfrm>
            <a:custGeom>
              <a:avLst/>
              <a:gdLst/>
              <a:ahLst/>
              <a:cxnLst/>
              <a:rect l="l" t="t" r="r" b="b"/>
              <a:pathLst>
                <a:path w="47752" h="59559" extrusionOk="0">
                  <a:moveTo>
                    <a:pt x="1" y="1"/>
                  </a:moveTo>
                  <a:lnTo>
                    <a:pt x="292" y="59558"/>
                  </a:lnTo>
                  <a:lnTo>
                    <a:pt x="47752" y="298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8494;p40"/>
            <p:cNvSpPr/>
            <p:nvPr/>
          </p:nvSpPr>
          <p:spPr>
            <a:xfrm>
              <a:off x="398050" y="4443125"/>
              <a:ext cx="6794800" cy="769225"/>
            </a:xfrm>
            <a:custGeom>
              <a:avLst/>
              <a:gdLst/>
              <a:ahLst/>
              <a:cxnLst/>
              <a:rect l="l" t="t" r="r" b="b"/>
              <a:pathLst>
                <a:path w="271792" h="30769" extrusionOk="0">
                  <a:moveTo>
                    <a:pt x="1" y="1"/>
                  </a:moveTo>
                  <a:lnTo>
                    <a:pt x="1" y="30768"/>
                  </a:lnTo>
                  <a:lnTo>
                    <a:pt x="271792" y="30768"/>
                  </a:lnTo>
                  <a:lnTo>
                    <a:pt x="271792" y="1"/>
                  </a:ln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8495;p40"/>
            <p:cNvSpPr/>
            <p:nvPr/>
          </p:nvSpPr>
          <p:spPr>
            <a:xfrm>
              <a:off x="617625" y="4565275"/>
              <a:ext cx="6310600" cy="34925"/>
            </a:xfrm>
            <a:custGeom>
              <a:avLst/>
              <a:gdLst/>
              <a:ahLst/>
              <a:cxnLst/>
              <a:rect l="l" t="t" r="r" b="b"/>
              <a:pathLst>
                <a:path w="252424" h="1397" extrusionOk="0">
                  <a:moveTo>
                    <a:pt x="0" y="0"/>
                  </a:moveTo>
                  <a:lnTo>
                    <a:pt x="0" y="1396"/>
                  </a:lnTo>
                  <a:lnTo>
                    <a:pt x="252423" y="1396"/>
                  </a:lnTo>
                  <a:lnTo>
                    <a:pt x="252423" y="0"/>
                  </a:lnTo>
                  <a:close/>
                </a:path>
              </a:pathLst>
            </a:custGeom>
            <a:solidFill>
              <a:srgbClr val="D9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8496;p40"/>
            <p:cNvSpPr/>
            <p:nvPr/>
          </p:nvSpPr>
          <p:spPr>
            <a:xfrm>
              <a:off x="617625" y="4565275"/>
              <a:ext cx="2576600" cy="34925"/>
            </a:xfrm>
            <a:custGeom>
              <a:avLst/>
              <a:gdLst/>
              <a:ahLst/>
              <a:cxnLst/>
              <a:rect l="l" t="t" r="r" b="b"/>
              <a:pathLst>
                <a:path w="103064" h="1397" extrusionOk="0">
                  <a:moveTo>
                    <a:pt x="0" y="0"/>
                  </a:moveTo>
                  <a:lnTo>
                    <a:pt x="0" y="1396"/>
                  </a:lnTo>
                  <a:lnTo>
                    <a:pt x="103063" y="1396"/>
                  </a:lnTo>
                  <a:lnTo>
                    <a:pt x="103063" y="0"/>
                  </a:ln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8497;p40"/>
            <p:cNvSpPr/>
            <p:nvPr/>
          </p:nvSpPr>
          <p:spPr>
            <a:xfrm>
              <a:off x="1825925" y="4761575"/>
              <a:ext cx="167250" cy="234125"/>
            </a:xfrm>
            <a:custGeom>
              <a:avLst/>
              <a:gdLst/>
              <a:ahLst/>
              <a:cxnLst/>
              <a:rect l="l" t="t" r="r" b="b"/>
              <a:pathLst>
                <a:path w="6690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6690" y="46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8498;p40"/>
            <p:cNvSpPr/>
            <p:nvPr/>
          </p:nvSpPr>
          <p:spPr>
            <a:xfrm>
              <a:off x="2022225" y="4761575"/>
              <a:ext cx="39300" cy="234125"/>
            </a:xfrm>
            <a:custGeom>
              <a:avLst/>
              <a:gdLst/>
              <a:ahLst/>
              <a:cxnLst/>
              <a:rect l="l" t="t" r="r" b="b"/>
              <a:pathLst>
                <a:path w="1572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1571" y="9364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8499;p40"/>
            <p:cNvSpPr/>
            <p:nvPr/>
          </p:nvSpPr>
          <p:spPr>
            <a:xfrm>
              <a:off x="1351925" y="4761575"/>
              <a:ext cx="167225" cy="234125"/>
            </a:xfrm>
            <a:custGeom>
              <a:avLst/>
              <a:gdLst/>
              <a:ahLst/>
              <a:cxnLst/>
              <a:rect l="l" t="t" r="r" b="b"/>
              <a:pathLst>
                <a:path w="6689" h="9365" extrusionOk="0">
                  <a:moveTo>
                    <a:pt x="0" y="0"/>
                  </a:moveTo>
                  <a:lnTo>
                    <a:pt x="0" y="9364"/>
                  </a:lnTo>
                  <a:lnTo>
                    <a:pt x="6689" y="46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8500;p40"/>
            <p:cNvSpPr/>
            <p:nvPr/>
          </p:nvSpPr>
          <p:spPr>
            <a:xfrm>
              <a:off x="877900" y="4761575"/>
              <a:ext cx="167225" cy="234125"/>
            </a:xfrm>
            <a:custGeom>
              <a:avLst/>
              <a:gdLst/>
              <a:ahLst/>
              <a:cxnLst/>
              <a:rect l="l" t="t" r="r" b="b"/>
              <a:pathLst>
                <a:path w="6689" h="9365" extrusionOk="0">
                  <a:moveTo>
                    <a:pt x="6689" y="0"/>
                  </a:moveTo>
                  <a:lnTo>
                    <a:pt x="0" y="4653"/>
                  </a:lnTo>
                  <a:lnTo>
                    <a:pt x="6689" y="9364"/>
                  </a:lnTo>
                  <a:lnTo>
                    <a:pt x="66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8501;p40"/>
            <p:cNvSpPr/>
            <p:nvPr/>
          </p:nvSpPr>
          <p:spPr>
            <a:xfrm>
              <a:off x="809550" y="4761575"/>
              <a:ext cx="39300" cy="234125"/>
            </a:xfrm>
            <a:custGeom>
              <a:avLst/>
              <a:gdLst/>
              <a:ahLst/>
              <a:cxnLst/>
              <a:rect l="l" t="t" r="r" b="b"/>
              <a:pathLst>
                <a:path w="1572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1571" y="9364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8502;p40"/>
            <p:cNvSpPr/>
            <p:nvPr/>
          </p:nvSpPr>
          <p:spPr>
            <a:xfrm>
              <a:off x="5477050" y="4719400"/>
              <a:ext cx="303925" cy="299550"/>
            </a:xfrm>
            <a:custGeom>
              <a:avLst/>
              <a:gdLst/>
              <a:ahLst/>
              <a:cxnLst/>
              <a:rect l="l" t="t" r="r" b="b"/>
              <a:pathLst>
                <a:path w="12157" h="11982" extrusionOk="0">
                  <a:moveTo>
                    <a:pt x="6050" y="4072"/>
                  </a:moveTo>
                  <a:cubicBezTo>
                    <a:pt x="7155" y="4072"/>
                    <a:pt x="8027" y="4944"/>
                    <a:pt x="8027" y="5991"/>
                  </a:cubicBezTo>
                  <a:cubicBezTo>
                    <a:pt x="8067" y="7217"/>
                    <a:pt x="7085" y="8013"/>
                    <a:pt x="6068" y="8013"/>
                  </a:cubicBezTo>
                  <a:cubicBezTo>
                    <a:pt x="5589" y="8013"/>
                    <a:pt x="5103" y="7836"/>
                    <a:pt x="4712" y="7445"/>
                  </a:cubicBezTo>
                  <a:cubicBezTo>
                    <a:pt x="3432" y="6224"/>
                    <a:pt x="4305" y="4072"/>
                    <a:pt x="6050" y="4072"/>
                  </a:cubicBezTo>
                  <a:close/>
                  <a:moveTo>
                    <a:pt x="5410" y="0"/>
                  </a:moveTo>
                  <a:cubicBezTo>
                    <a:pt x="5119" y="582"/>
                    <a:pt x="4886" y="1105"/>
                    <a:pt x="4712" y="1687"/>
                  </a:cubicBezTo>
                  <a:lnTo>
                    <a:pt x="3956" y="1978"/>
                  </a:lnTo>
                  <a:cubicBezTo>
                    <a:pt x="3432" y="1745"/>
                    <a:pt x="2851" y="1513"/>
                    <a:pt x="2269" y="1338"/>
                  </a:cubicBezTo>
                  <a:lnTo>
                    <a:pt x="1280" y="2269"/>
                  </a:lnTo>
                  <a:cubicBezTo>
                    <a:pt x="1513" y="2850"/>
                    <a:pt x="1746" y="3374"/>
                    <a:pt x="1978" y="3897"/>
                  </a:cubicBezTo>
                  <a:lnTo>
                    <a:pt x="1687" y="4653"/>
                  </a:lnTo>
                  <a:cubicBezTo>
                    <a:pt x="1106" y="4828"/>
                    <a:pt x="524" y="5060"/>
                    <a:pt x="1" y="5351"/>
                  </a:cubicBezTo>
                  <a:lnTo>
                    <a:pt x="1" y="6689"/>
                  </a:lnTo>
                  <a:cubicBezTo>
                    <a:pt x="524" y="6980"/>
                    <a:pt x="1106" y="7154"/>
                    <a:pt x="1687" y="7387"/>
                  </a:cubicBezTo>
                  <a:lnTo>
                    <a:pt x="1978" y="8085"/>
                  </a:lnTo>
                  <a:cubicBezTo>
                    <a:pt x="1746" y="8667"/>
                    <a:pt x="1513" y="9190"/>
                    <a:pt x="1338" y="9772"/>
                  </a:cubicBezTo>
                  <a:lnTo>
                    <a:pt x="2269" y="10702"/>
                  </a:lnTo>
                  <a:cubicBezTo>
                    <a:pt x="2851" y="10528"/>
                    <a:pt x="3432" y="10295"/>
                    <a:pt x="3956" y="10062"/>
                  </a:cubicBezTo>
                  <a:lnTo>
                    <a:pt x="4712" y="10353"/>
                  </a:lnTo>
                  <a:cubicBezTo>
                    <a:pt x="4886" y="10877"/>
                    <a:pt x="5119" y="11458"/>
                    <a:pt x="5410" y="11982"/>
                  </a:cubicBezTo>
                  <a:lnTo>
                    <a:pt x="6748" y="11982"/>
                  </a:lnTo>
                  <a:cubicBezTo>
                    <a:pt x="7038" y="11458"/>
                    <a:pt x="7271" y="10877"/>
                    <a:pt x="7504" y="10353"/>
                  </a:cubicBezTo>
                  <a:lnTo>
                    <a:pt x="8202" y="10062"/>
                  </a:lnTo>
                  <a:cubicBezTo>
                    <a:pt x="8783" y="10295"/>
                    <a:pt x="9365" y="10470"/>
                    <a:pt x="9946" y="10702"/>
                  </a:cubicBezTo>
                  <a:lnTo>
                    <a:pt x="10877" y="9772"/>
                  </a:lnTo>
                  <a:cubicBezTo>
                    <a:pt x="10703" y="9190"/>
                    <a:pt x="10470" y="8608"/>
                    <a:pt x="10179" y="8085"/>
                  </a:cubicBezTo>
                  <a:lnTo>
                    <a:pt x="10528" y="7387"/>
                  </a:lnTo>
                  <a:cubicBezTo>
                    <a:pt x="11052" y="7154"/>
                    <a:pt x="11633" y="6922"/>
                    <a:pt x="12157" y="6631"/>
                  </a:cubicBezTo>
                  <a:lnTo>
                    <a:pt x="12157" y="5351"/>
                  </a:lnTo>
                  <a:cubicBezTo>
                    <a:pt x="11633" y="5060"/>
                    <a:pt x="11052" y="4828"/>
                    <a:pt x="10528" y="4653"/>
                  </a:cubicBezTo>
                  <a:lnTo>
                    <a:pt x="10179" y="3897"/>
                  </a:lnTo>
                  <a:cubicBezTo>
                    <a:pt x="10470" y="3374"/>
                    <a:pt x="10644" y="2792"/>
                    <a:pt x="10819" y="2211"/>
                  </a:cubicBezTo>
                  <a:lnTo>
                    <a:pt x="9888" y="1280"/>
                  </a:lnTo>
                  <a:cubicBezTo>
                    <a:pt x="9307" y="1454"/>
                    <a:pt x="8783" y="1687"/>
                    <a:pt x="8202" y="1978"/>
                  </a:cubicBezTo>
                  <a:lnTo>
                    <a:pt x="7504" y="1687"/>
                  </a:lnTo>
                  <a:cubicBezTo>
                    <a:pt x="7271" y="1105"/>
                    <a:pt x="7038" y="524"/>
                    <a:pt x="6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8503;p40"/>
            <p:cNvSpPr/>
            <p:nvPr/>
          </p:nvSpPr>
          <p:spPr>
            <a:xfrm>
              <a:off x="5997600" y="4752850"/>
              <a:ext cx="349000" cy="229750"/>
            </a:xfrm>
            <a:custGeom>
              <a:avLst/>
              <a:gdLst/>
              <a:ahLst/>
              <a:cxnLst/>
              <a:rect l="l" t="t" r="r" b="b"/>
              <a:pathLst>
                <a:path w="13960" h="9190" extrusionOk="0">
                  <a:moveTo>
                    <a:pt x="12913" y="1047"/>
                  </a:moveTo>
                  <a:lnTo>
                    <a:pt x="12913" y="8143"/>
                  </a:lnTo>
                  <a:lnTo>
                    <a:pt x="1048" y="8143"/>
                  </a:lnTo>
                  <a:lnTo>
                    <a:pt x="1048" y="1047"/>
                  </a:lnTo>
                  <a:close/>
                  <a:moveTo>
                    <a:pt x="1" y="0"/>
                  </a:moveTo>
                  <a:lnTo>
                    <a:pt x="1" y="9190"/>
                  </a:lnTo>
                  <a:lnTo>
                    <a:pt x="13960" y="9190"/>
                  </a:lnTo>
                  <a:lnTo>
                    <a:pt x="139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8504;p40"/>
            <p:cNvSpPr/>
            <p:nvPr/>
          </p:nvSpPr>
          <p:spPr>
            <a:xfrm>
              <a:off x="6720275" y="4728125"/>
              <a:ext cx="114900" cy="114900"/>
            </a:xfrm>
            <a:custGeom>
              <a:avLst/>
              <a:gdLst/>
              <a:ahLst/>
              <a:cxnLst/>
              <a:rect l="l" t="t" r="r" b="b"/>
              <a:pathLst>
                <a:path w="4596" h="4596" extrusionOk="0">
                  <a:moveTo>
                    <a:pt x="0" y="0"/>
                  </a:moveTo>
                  <a:lnTo>
                    <a:pt x="0" y="1047"/>
                  </a:lnTo>
                  <a:lnTo>
                    <a:pt x="3548" y="1047"/>
                  </a:lnTo>
                  <a:lnTo>
                    <a:pt x="3548" y="4595"/>
                  </a:lnTo>
                  <a:lnTo>
                    <a:pt x="4595" y="4595"/>
                  </a:lnTo>
                  <a:lnTo>
                    <a:pt x="45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8505;p40"/>
            <p:cNvSpPr/>
            <p:nvPr/>
          </p:nvSpPr>
          <p:spPr>
            <a:xfrm>
              <a:off x="6557425" y="4728125"/>
              <a:ext cx="113425" cy="114900"/>
            </a:xfrm>
            <a:custGeom>
              <a:avLst/>
              <a:gdLst/>
              <a:ahLst/>
              <a:cxnLst/>
              <a:rect l="l" t="t" r="r" b="b"/>
              <a:pathLst>
                <a:path w="4537" h="4596" extrusionOk="0">
                  <a:moveTo>
                    <a:pt x="0" y="0"/>
                  </a:moveTo>
                  <a:lnTo>
                    <a:pt x="0" y="4595"/>
                  </a:lnTo>
                  <a:lnTo>
                    <a:pt x="989" y="4595"/>
                  </a:lnTo>
                  <a:lnTo>
                    <a:pt x="989" y="1047"/>
                  </a:lnTo>
                  <a:lnTo>
                    <a:pt x="4537" y="1047"/>
                  </a:lnTo>
                  <a:lnTo>
                    <a:pt x="4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8506;p40"/>
            <p:cNvSpPr/>
            <p:nvPr/>
          </p:nvSpPr>
          <p:spPr>
            <a:xfrm>
              <a:off x="6720275" y="4892425"/>
              <a:ext cx="114900" cy="113450"/>
            </a:xfrm>
            <a:custGeom>
              <a:avLst/>
              <a:gdLst/>
              <a:ahLst/>
              <a:cxnLst/>
              <a:rect l="l" t="t" r="r" b="b"/>
              <a:pathLst>
                <a:path w="4596" h="4538" extrusionOk="0">
                  <a:moveTo>
                    <a:pt x="3548" y="1"/>
                  </a:moveTo>
                  <a:lnTo>
                    <a:pt x="3548" y="3549"/>
                  </a:lnTo>
                  <a:lnTo>
                    <a:pt x="0" y="3549"/>
                  </a:lnTo>
                  <a:lnTo>
                    <a:pt x="0" y="4537"/>
                  </a:lnTo>
                  <a:lnTo>
                    <a:pt x="4595" y="4537"/>
                  </a:lnTo>
                  <a:lnTo>
                    <a:pt x="4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8507;p40"/>
            <p:cNvSpPr/>
            <p:nvPr/>
          </p:nvSpPr>
          <p:spPr>
            <a:xfrm>
              <a:off x="6557425" y="4892425"/>
              <a:ext cx="113425" cy="113450"/>
            </a:xfrm>
            <a:custGeom>
              <a:avLst/>
              <a:gdLst/>
              <a:ahLst/>
              <a:cxnLst/>
              <a:rect l="l" t="t" r="r" b="b"/>
              <a:pathLst>
                <a:path w="4537" h="4538" extrusionOk="0">
                  <a:moveTo>
                    <a:pt x="0" y="1"/>
                  </a:moveTo>
                  <a:lnTo>
                    <a:pt x="0" y="4537"/>
                  </a:lnTo>
                  <a:lnTo>
                    <a:pt x="4537" y="4537"/>
                  </a:lnTo>
                  <a:lnTo>
                    <a:pt x="4537" y="3549"/>
                  </a:lnTo>
                  <a:lnTo>
                    <a:pt x="989" y="3549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8508;p40"/>
            <p:cNvSpPr/>
            <p:nvPr/>
          </p:nvSpPr>
          <p:spPr>
            <a:xfrm>
              <a:off x="3116100" y="4521600"/>
              <a:ext cx="142100" cy="120775"/>
            </a:xfrm>
            <a:custGeom>
              <a:avLst/>
              <a:gdLst/>
              <a:ahLst/>
              <a:cxnLst/>
              <a:rect l="l" t="t" r="r" b="b"/>
              <a:pathLst>
                <a:path w="5684" h="4831" extrusionOk="0">
                  <a:moveTo>
                    <a:pt x="3342" y="0"/>
                  </a:moveTo>
                  <a:cubicBezTo>
                    <a:pt x="3308" y="0"/>
                    <a:pt x="3274" y="1"/>
                    <a:pt x="3241" y="2"/>
                  </a:cubicBezTo>
                  <a:cubicBezTo>
                    <a:pt x="3217" y="2"/>
                    <a:pt x="3194" y="1"/>
                    <a:pt x="3170" y="1"/>
                  </a:cubicBezTo>
                  <a:cubicBezTo>
                    <a:pt x="1065" y="1"/>
                    <a:pt x="0" y="2579"/>
                    <a:pt x="1496" y="4132"/>
                  </a:cubicBezTo>
                  <a:cubicBezTo>
                    <a:pt x="1998" y="4615"/>
                    <a:pt x="2606" y="4831"/>
                    <a:pt x="3202" y="4831"/>
                  </a:cubicBezTo>
                  <a:cubicBezTo>
                    <a:pt x="4472" y="4831"/>
                    <a:pt x="5684" y="3851"/>
                    <a:pt x="5684" y="2387"/>
                  </a:cubicBezTo>
                  <a:cubicBezTo>
                    <a:pt x="5684" y="1083"/>
                    <a:pt x="4634" y="0"/>
                    <a:pt x="3342" y="0"/>
                  </a:cubicBez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98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tr-TR"/>
          </a:p>
        </p:txBody>
      </p:sp>
      <p:pic>
        <p:nvPicPr>
          <p:cNvPr id="3" name="Bayram Kardeşliktir - DİYANET 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6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2">
            <a:extLst>
              <a:ext uri="{FF2B5EF4-FFF2-40B4-BE49-F238E27FC236}">
                <a16:creationId xmlns:a16="http://schemas.microsoft.com/office/drawing/2014/main" id="{4F5E7421-28A9-4BD3-8BDA-3E8E87DC715B}"/>
              </a:ext>
            </a:extLst>
          </p:cNvPr>
          <p:cNvSpPr/>
          <p:nvPr/>
        </p:nvSpPr>
        <p:spPr>
          <a:xfrm>
            <a:off x="395761" y="1190738"/>
            <a:ext cx="5532282" cy="734315"/>
          </a:xfrm>
          <a:prstGeom prst="roundRect">
            <a:avLst>
              <a:gd name="adj" fmla="val 5890"/>
            </a:avLst>
          </a:prstGeom>
          <a:noFill/>
          <a:ln w="38100">
            <a:solidFill>
              <a:srgbClr val="FFC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Cemaatler camiilerde bayram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tr-TR" sz="2400" dirty="0" smtClean="0">
                <a:solidFill>
                  <a:schemeClr val="tx1"/>
                </a:solidFill>
              </a:rPr>
              <a:t>namazı kılınır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타원 1">
            <a:extLst>
              <a:ext uri="{FF2B5EF4-FFF2-40B4-BE49-F238E27FC236}">
                <a16:creationId xmlns:a16="http://schemas.microsoft.com/office/drawing/2014/main" id="{25AA3F77-6616-4589-B1C5-2206897947F3}"/>
              </a:ext>
            </a:extLst>
          </p:cNvPr>
          <p:cNvSpPr/>
          <p:nvPr/>
        </p:nvSpPr>
        <p:spPr>
          <a:xfrm>
            <a:off x="234776" y="693431"/>
            <a:ext cx="567329" cy="417095"/>
          </a:xfrm>
          <a:prstGeom prst="ellipse">
            <a:avLst/>
          </a:prstGeom>
          <a:solidFill>
            <a:srgbClr val="FFC03E"/>
          </a:solidFill>
          <a:ln>
            <a:noFill/>
          </a:ln>
          <a:effectLst>
            <a:glow rad="533400">
              <a:srgbClr val="FFC03E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22000"/>
                    </a:schemeClr>
                  </a:glow>
                </a:effectLst>
              </a:rPr>
              <a:t>1</a:t>
            </a:r>
            <a:endParaRPr lang="en-US" sz="4000" b="1" dirty="0">
              <a:solidFill>
                <a:schemeClr val="tx1"/>
              </a:solidFill>
              <a:effectLst>
                <a:glow rad="101600">
                  <a:schemeClr val="bg1">
                    <a:alpha val="22000"/>
                  </a:schemeClr>
                </a:glow>
              </a:effectLst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941" y="257575"/>
            <a:ext cx="3689434" cy="2041387"/>
          </a:xfrm>
          <a:prstGeom prst="rect">
            <a:avLst/>
          </a:prstGeom>
        </p:spPr>
      </p:pic>
      <p:sp>
        <p:nvSpPr>
          <p:cNvPr id="10" name="사각형: 둥근 모서리 2">
            <a:extLst>
              <a:ext uri="{FF2B5EF4-FFF2-40B4-BE49-F238E27FC236}">
                <a16:creationId xmlns:a16="http://schemas.microsoft.com/office/drawing/2014/main" id="{4F5E7421-28A9-4BD3-8BDA-3E8E87DC715B}"/>
              </a:ext>
            </a:extLst>
          </p:cNvPr>
          <p:cNvSpPr/>
          <p:nvPr/>
        </p:nvSpPr>
        <p:spPr>
          <a:xfrm>
            <a:off x="395760" y="3039478"/>
            <a:ext cx="6678807" cy="910777"/>
          </a:xfrm>
          <a:prstGeom prst="roundRect">
            <a:avLst>
              <a:gd name="adj" fmla="val 5890"/>
            </a:avLst>
          </a:prstGeom>
          <a:noFill/>
          <a:ln w="38100">
            <a:solidFill>
              <a:srgbClr val="FFC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Bayramlaşmalar olur. Akraba, komşular ziyaret edilir.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타원 1">
            <a:extLst>
              <a:ext uri="{FF2B5EF4-FFF2-40B4-BE49-F238E27FC236}">
                <a16:creationId xmlns:a16="http://schemas.microsoft.com/office/drawing/2014/main" id="{25AA3F77-6616-4589-B1C5-2206897947F3}"/>
              </a:ext>
            </a:extLst>
          </p:cNvPr>
          <p:cNvSpPr/>
          <p:nvPr/>
        </p:nvSpPr>
        <p:spPr>
          <a:xfrm>
            <a:off x="234776" y="2542171"/>
            <a:ext cx="567329" cy="417095"/>
          </a:xfrm>
          <a:prstGeom prst="ellipse">
            <a:avLst/>
          </a:prstGeom>
          <a:solidFill>
            <a:srgbClr val="FFC03E"/>
          </a:solidFill>
          <a:ln>
            <a:noFill/>
          </a:ln>
          <a:effectLst>
            <a:glow rad="533400">
              <a:srgbClr val="FFC03E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40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22000"/>
                    </a:schemeClr>
                  </a:glow>
                </a:effectLst>
              </a:rPr>
              <a:t>2</a:t>
            </a:r>
            <a:endParaRPr lang="en-US" sz="4000" b="1" dirty="0">
              <a:solidFill>
                <a:schemeClr val="tx1"/>
              </a:solidFill>
              <a:effectLst>
                <a:glow rad="101600">
                  <a:schemeClr val="bg1">
                    <a:alpha val="22000"/>
                  </a:schemeClr>
                </a:glow>
              </a:effectLst>
            </a:endParaRPr>
          </a:p>
        </p:txBody>
      </p:sp>
      <p:sp>
        <p:nvSpPr>
          <p:cNvPr id="12" name="AutoShape 2" descr="Bayramlaşmanın önemi | Zaman Amerik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6877">
            <a:off x="8707149" y="1765190"/>
            <a:ext cx="3209190" cy="2388151"/>
          </a:xfrm>
          <a:prstGeom prst="rect">
            <a:avLst/>
          </a:prstGeom>
        </p:spPr>
      </p:pic>
      <p:sp>
        <p:nvSpPr>
          <p:cNvPr id="15" name="사각형: 둥근 모서리 2">
            <a:extLst>
              <a:ext uri="{FF2B5EF4-FFF2-40B4-BE49-F238E27FC236}">
                <a16:creationId xmlns:a16="http://schemas.microsoft.com/office/drawing/2014/main" id="{4F5E7421-28A9-4BD3-8BDA-3E8E87DC715B}"/>
              </a:ext>
            </a:extLst>
          </p:cNvPr>
          <p:cNvSpPr/>
          <p:nvPr/>
        </p:nvSpPr>
        <p:spPr>
          <a:xfrm>
            <a:off x="556743" y="4988369"/>
            <a:ext cx="7411339" cy="910777"/>
          </a:xfrm>
          <a:prstGeom prst="roundRect">
            <a:avLst>
              <a:gd name="adj" fmla="val 5890"/>
            </a:avLst>
          </a:prstGeom>
          <a:noFill/>
          <a:ln w="38100">
            <a:solidFill>
              <a:srgbClr val="FFC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Bayramlarda mezarlıklar da ziyaret edilir. Ölmüşlerimiz için </a:t>
            </a:r>
            <a:r>
              <a:rPr lang="tr-TR" sz="2400" dirty="0" err="1" smtClean="0">
                <a:solidFill>
                  <a:schemeClr val="tx1"/>
                </a:solidFill>
              </a:rPr>
              <a:t>Yâsin</a:t>
            </a:r>
            <a:r>
              <a:rPr lang="tr-TR" sz="2400" dirty="0" smtClean="0">
                <a:solidFill>
                  <a:schemeClr val="tx1"/>
                </a:solidFill>
              </a:rPr>
              <a:t>, </a:t>
            </a:r>
            <a:r>
              <a:rPr lang="tr-TR" sz="2400" dirty="0" err="1" smtClean="0">
                <a:solidFill>
                  <a:schemeClr val="tx1"/>
                </a:solidFill>
              </a:rPr>
              <a:t>Tebareke</a:t>
            </a:r>
            <a:r>
              <a:rPr lang="tr-TR" sz="2400" dirty="0" smtClean="0">
                <a:solidFill>
                  <a:schemeClr val="tx1"/>
                </a:solidFill>
              </a:rPr>
              <a:t> vb. sureler okunur.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타원 1">
            <a:extLst>
              <a:ext uri="{FF2B5EF4-FFF2-40B4-BE49-F238E27FC236}">
                <a16:creationId xmlns:a16="http://schemas.microsoft.com/office/drawing/2014/main" id="{25AA3F77-6616-4589-B1C5-2206897947F3}"/>
              </a:ext>
            </a:extLst>
          </p:cNvPr>
          <p:cNvSpPr/>
          <p:nvPr/>
        </p:nvSpPr>
        <p:spPr>
          <a:xfrm>
            <a:off x="395760" y="4491062"/>
            <a:ext cx="567329" cy="417095"/>
          </a:xfrm>
          <a:prstGeom prst="ellipse">
            <a:avLst/>
          </a:prstGeom>
          <a:solidFill>
            <a:srgbClr val="FFC03E"/>
          </a:solidFill>
          <a:ln>
            <a:noFill/>
          </a:ln>
          <a:effectLst>
            <a:glow rad="533400">
              <a:srgbClr val="FFC03E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4000" b="1" dirty="0" smtClean="0">
                <a:solidFill>
                  <a:schemeClr val="tx1"/>
                </a:solidFill>
                <a:effectLst>
                  <a:glow rad="101600">
                    <a:schemeClr val="bg1">
                      <a:alpha val="22000"/>
                    </a:schemeClr>
                  </a:glow>
                </a:effectLst>
              </a:rPr>
              <a:t>3</a:t>
            </a:r>
            <a:endParaRPr lang="en-US" sz="4000" b="1" dirty="0">
              <a:solidFill>
                <a:schemeClr val="tx1"/>
              </a:solidFill>
              <a:effectLst>
                <a:glow rad="101600">
                  <a:schemeClr val="bg1">
                    <a:alpha val="22000"/>
                  </a:schemeClr>
                </a:glow>
              </a:effectLst>
            </a:endParaRP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08391">
            <a:off x="8262818" y="4224112"/>
            <a:ext cx="2997985" cy="224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0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865469" y="122908"/>
            <a:ext cx="5378218" cy="929564"/>
          </a:xfrm>
          <a:prstGeom prst="rect">
            <a:avLst/>
          </a:prstGeom>
          <a:solidFill>
            <a:srgbClr val="FEF6A3"/>
          </a:solidFill>
          <a:ln>
            <a:solidFill>
              <a:srgbClr val="8BB2D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r-TR" sz="5400" dirty="0" smtClean="0">
                <a:solidFill>
                  <a:prstClr val="black"/>
                </a:solidFill>
              </a:rPr>
              <a:t>   Kandil </a:t>
            </a:r>
            <a:r>
              <a:rPr lang="tr-TR" sz="5400" dirty="0">
                <a:solidFill>
                  <a:prstClr val="black"/>
                </a:solidFill>
              </a:rPr>
              <a:t>Geceleri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 4"/>
          <p:cNvSpPr/>
          <p:nvPr/>
        </p:nvSpPr>
        <p:spPr>
          <a:xfrm>
            <a:off x="514674" y="122908"/>
            <a:ext cx="1004480" cy="929564"/>
          </a:xfrm>
          <a:custGeom>
            <a:avLst/>
            <a:gdLst>
              <a:gd name="connsiteX0" fmla="*/ 665747 w 1888673"/>
              <a:gd name="connsiteY0" fmla="*/ 0 h 1080000"/>
              <a:gd name="connsiteX1" fmla="*/ 685515 w 1888673"/>
              <a:gd name="connsiteY1" fmla="*/ 1617 h 1080000"/>
              <a:gd name="connsiteX2" fmla="*/ 685515 w 1888673"/>
              <a:gd name="connsiteY2" fmla="*/ 0 h 1080000"/>
              <a:gd name="connsiteX3" fmla="*/ 1888673 w 1888673"/>
              <a:gd name="connsiteY3" fmla="*/ 0 h 1080000"/>
              <a:gd name="connsiteX4" fmla="*/ 1888673 w 1888673"/>
              <a:gd name="connsiteY4" fmla="*/ 1080000 h 1080000"/>
              <a:gd name="connsiteX5" fmla="*/ 685515 w 1888673"/>
              <a:gd name="connsiteY5" fmla="*/ 1080000 h 1080000"/>
              <a:gd name="connsiteX6" fmla="*/ 685515 w 1888673"/>
              <a:gd name="connsiteY6" fmla="*/ 1078384 h 1080000"/>
              <a:gd name="connsiteX7" fmla="*/ 665747 w 1888673"/>
              <a:gd name="connsiteY7" fmla="*/ 1080000 h 1080000"/>
              <a:gd name="connsiteX8" fmla="*/ 0 w 1888673"/>
              <a:gd name="connsiteY8" fmla="*/ 540000 h 1080000"/>
              <a:gd name="connsiteX9" fmla="*/ 665747 w 1888673"/>
              <a:gd name="connsiteY9" fmla="*/ 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8673" h="1080000">
                <a:moveTo>
                  <a:pt x="665747" y="0"/>
                </a:moveTo>
                <a:lnTo>
                  <a:pt x="685515" y="1617"/>
                </a:lnTo>
                <a:lnTo>
                  <a:pt x="685515" y="0"/>
                </a:lnTo>
                <a:lnTo>
                  <a:pt x="1888673" y="0"/>
                </a:lnTo>
                <a:lnTo>
                  <a:pt x="1888673" y="1080000"/>
                </a:lnTo>
                <a:lnTo>
                  <a:pt x="685515" y="1080000"/>
                </a:lnTo>
                <a:lnTo>
                  <a:pt x="685515" y="1078384"/>
                </a:lnTo>
                <a:lnTo>
                  <a:pt x="665747" y="1080000"/>
                </a:lnTo>
                <a:cubicBezTo>
                  <a:pt x="298065" y="1080000"/>
                  <a:pt x="0" y="838234"/>
                  <a:pt x="0" y="540000"/>
                </a:cubicBezTo>
                <a:cubicBezTo>
                  <a:pt x="0" y="241766"/>
                  <a:pt x="298065" y="0"/>
                  <a:pt x="665747" y="0"/>
                </a:cubicBezTo>
                <a:close/>
              </a:path>
            </a:pathLst>
          </a:custGeom>
          <a:solidFill>
            <a:srgbClr val="66BDB7"/>
          </a:solidFill>
          <a:ln>
            <a:solidFill>
              <a:srgbClr val="8BB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tr-T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33E93473-BE02-45AC-8023-286B4B8BB638}"/>
              </a:ext>
            </a:extLst>
          </p:cNvPr>
          <p:cNvSpPr/>
          <p:nvPr/>
        </p:nvSpPr>
        <p:spPr>
          <a:xfrm>
            <a:off x="77020" y="1690964"/>
            <a:ext cx="6251994" cy="48327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A9D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US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1" name="Group 129">
            <a:extLst>
              <a:ext uri="{FF2B5EF4-FFF2-40B4-BE49-F238E27FC236}">
                <a16:creationId xmlns:a16="http://schemas.microsoft.com/office/drawing/2014/main" id="{8A82B103-F052-422E-9E6A-F74B678CF2BE}"/>
              </a:ext>
            </a:extLst>
          </p:cNvPr>
          <p:cNvGrpSpPr/>
          <p:nvPr/>
        </p:nvGrpSpPr>
        <p:grpSpPr>
          <a:xfrm>
            <a:off x="1433598" y="1201107"/>
            <a:ext cx="3854458" cy="739056"/>
            <a:chOff x="5938157" y="1835974"/>
            <a:chExt cx="2569464" cy="739056"/>
          </a:xfrm>
        </p:grpSpPr>
        <p:sp>
          <p:nvSpPr>
            <p:cNvPr id="22" name="Rectangle 130">
              <a:extLst>
                <a:ext uri="{FF2B5EF4-FFF2-40B4-BE49-F238E27FC236}">
                  <a16:creationId xmlns:a16="http://schemas.microsoft.com/office/drawing/2014/main" id="{9234BADD-6779-409D-BABA-CCC152A79D92}"/>
                </a:ext>
              </a:extLst>
            </p:cNvPr>
            <p:cNvSpPr/>
            <p:nvPr/>
          </p:nvSpPr>
          <p:spPr>
            <a:xfrm rot="360000">
              <a:off x="6707485" y="2300352"/>
              <a:ext cx="1597589" cy="144893"/>
            </a:xfrm>
            <a:prstGeom prst="rect">
              <a:avLst/>
            </a:prstGeom>
            <a:ln>
              <a:noFill/>
            </a:ln>
            <a:effectLst>
              <a:outerShdw blurRad="139700" dist="190500" dir="4800000" algn="t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cap="all" noProof="1"/>
            </a:p>
          </p:txBody>
        </p:sp>
        <p:grpSp>
          <p:nvGrpSpPr>
            <p:cNvPr id="23" name="Group 131">
              <a:extLst>
                <a:ext uri="{FF2B5EF4-FFF2-40B4-BE49-F238E27FC236}">
                  <a16:creationId xmlns:a16="http://schemas.microsoft.com/office/drawing/2014/main" id="{8D00D6BE-26BA-4AA8-A8CE-303B746889C2}"/>
                </a:ext>
              </a:extLst>
            </p:cNvPr>
            <p:cNvGrpSpPr/>
            <p:nvPr/>
          </p:nvGrpSpPr>
          <p:grpSpPr>
            <a:xfrm>
              <a:off x="5938157" y="1835974"/>
              <a:ext cx="2569464" cy="739056"/>
              <a:chOff x="5921828" y="3429000"/>
              <a:chExt cx="2569464" cy="739056"/>
            </a:xfrm>
            <a:effectLst/>
          </p:grpSpPr>
          <p:sp>
            <p:nvSpPr>
              <p:cNvPr id="24" name="Rectangle 132">
                <a:extLst>
                  <a:ext uri="{FF2B5EF4-FFF2-40B4-BE49-F238E27FC236}">
                    <a16:creationId xmlns:a16="http://schemas.microsoft.com/office/drawing/2014/main" id="{77A04521-327A-4D78-9B74-D5A339D3229F}"/>
                  </a:ext>
                </a:extLst>
              </p:cNvPr>
              <p:cNvSpPr/>
              <p:nvPr/>
            </p:nvSpPr>
            <p:spPr>
              <a:xfrm>
                <a:off x="5921828" y="3429000"/>
                <a:ext cx="2569464" cy="739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1" algn="ctr"/>
                <a:r>
                  <a:rPr lang="tr-TR" sz="2800" b="1" cap="all" noProof="1" smtClean="0">
                    <a:solidFill>
                      <a:schemeClr val="tx1"/>
                    </a:solidFill>
                  </a:rPr>
                  <a:t>KANDİL GECELERİ</a:t>
                </a:r>
                <a:endParaRPr lang="en-US" sz="2800" b="1" cap="all" noProof="1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 133">
                <a:extLst>
                  <a:ext uri="{FF2B5EF4-FFF2-40B4-BE49-F238E27FC236}">
                    <a16:creationId xmlns:a16="http://schemas.microsoft.com/office/drawing/2014/main" id="{8BCCA875-7CE7-4AE4-AF72-6DBCD1FD0539}"/>
                  </a:ext>
                </a:extLst>
              </p:cNvPr>
              <p:cNvSpPr/>
              <p:nvPr/>
            </p:nvSpPr>
            <p:spPr>
              <a:xfrm>
                <a:off x="5921829" y="3429000"/>
                <a:ext cx="566782" cy="739056"/>
              </a:xfrm>
              <a:prstGeom prst="rect">
                <a:avLst/>
              </a:prstGeom>
              <a:solidFill>
                <a:schemeClr val="accent5">
                  <a:lumMod val="50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cap="all" noProof="1"/>
              </a:p>
            </p:txBody>
          </p:sp>
        </p:grpSp>
      </p:grpSp>
      <p:sp>
        <p:nvSpPr>
          <p:cNvPr id="27" name="Dikdörtgen 26"/>
          <p:cNvSpPr/>
          <p:nvPr/>
        </p:nvSpPr>
        <p:spPr>
          <a:xfrm>
            <a:off x="288984" y="2230405"/>
            <a:ext cx="5653711" cy="17665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Freeform 204">
            <a:extLst>
              <a:ext uri="{FF2B5EF4-FFF2-40B4-BE49-F238E27FC236}">
                <a16:creationId xmlns:a16="http://schemas.microsoft.com/office/drawing/2014/main" id="{F38378E2-04B6-44F4-9531-513CA8D64099}"/>
              </a:ext>
            </a:extLst>
          </p:cNvPr>
          <p:cNvSpPr>
            <a:spLocks/>
          </p:cNvSpPr>
          <p:nvPr/>
        </p:nvSpPr>
        <p:spPr bwMode="auto">
          <a:xfrm>
            <a:off x="208548" y="2105262"/>
            <a:ext cx="5933726" cy="2084055"/>
          </a:xfrm>
          <a:custGeom>
            <a:avLst/>
            <a:gdLst>
              <a:gd name="T0" fmla="*/ 4081 w 4107"/>
              <a:gd name="T1" fmla="*/ 660 h 1856"/>
              <a:gd name="T2" fmla="*/ 4022 w 4107"/>
              <a:gd name="T3" fmla="*/ 213 h 1856"/>
              <a:gd name="T4" fmla="*/ 3976 w 4107"/>
              <a:gd name="T5" fmla="*/ 73 h 1856"/>
              <a:gd name="T6" fmla="*/ 3939 w 4107"/>
              <a:gd name="T7" fmla="*/ 36 h 1856"/>
              <a:gd name="T8" fmla="*/ 3914 w 4107"/>
              <a:gd name="T9" fmla="*/ 23 h 1856"/>
              <a:gd name="T10" fmla="*/ 3875 w 4107"/>
              <a:gd name="T11" fmla="*/ 3 h 1856"/>
              <a:gd name="T12" fmla="*/ 3840 w 4107"/>
              <a:gd name="T13" fmla="*/ 8 h 1856"/>
              <a:gd name="T14" fmla="*/ 3839 w 4107"/>
              <a:gd name="T15" fmla="*/ 8 h 1856"/>
              <a:gd name="T16" fmla="*/ 3813 w 4107"/>
              <a:gd name="T17" fmla="*/ 0 h 1856"/>
              <a:gd name="T18" fmla="*/ 1934 w 4107"/>
              <a:gd name="T19" fmla="*/ 36 h 1856"/>
              <a:gd name="T20" fmla="*/ 758 w 4107"/>
              <a:gd name="T21" fmla="*/ 65 h 1856"/>
              <a:gd name="T22" fmla="*/ 54 w 4107"/>
              <a:gd name="T23" fmla="*/ 113 h 1856"/>
              <a:gd name="T24" fmla="*/ 31 w 4107"/>
              <a:gd name="T25" fmla="*/ 130 h 1856"/>
              <a:gd name="T26" fmla="*/ 42 w 4107"/>
              <a:gd name="T27" fmla="*/ 162 h 1856"/>
              <a:gd name="T28" fmla="*/ 289 w 4107"/>
              <a:gd name="T29" fmla="*/ 168 h 1856"/>
              <a:gd name="T30" fmla="*/ 1464 w 4107"/>
              <a:gd name="T31" fmla="*/ 136 h 1856"/>
              <a:gd name="T32" fmla="*/ 2869 w 4107"/>
              <a:gd name="T33" fmla="*/ 98 h 1856"/>
              <a:gd name="T34" fmla="*/ 3828 w 4107"/>
              <a:gd name="T35" fmla="*/ 268 h 1856"/>
              <a:gd name="T36" fmla="*/ 3873 w 4107"/>
              <a:gd name="T37" fmla="*/ 1195 h 1856"/>
              <a:gd name="T38" fmla="*/ 3403 w 4107"/>
              <a:gd name="T39" fmla="*/ 1585 h 1856"/>
              <a:gd name="T40" fmla="*/ 1989 w 4107"/>
              <a:gd name="T41" fmla="*/ 1608 h 1856"/>
              <a:gd name="T42" fmla="*/ 1043 w 4107"/>
              <a:gd name="T43" fmla="*/ 1607 h 1856"/>
              <a:gd name="T44" fmla="*/ 466 w 4107"/>
              <a:gd name="T45" fmla="*/ 1592 h 1856"/>
              <a:gd name="T46" fmla="*/ 123 w 4107"/>
              <a:gd name="T47" fmla="*/ 1603 h 1856"/>
              <a:gd name="T48" fmla="*/ 125 w 4107"/>
              <a:gd name="T49" fmla="*/ 1599 h 1856"/>
              <a:gd name="T50" fmla="*/ 125 w 4107"/>
              <a:gd name="T51" fmla="*/ 1568 h 1856"/>
              <a:gd name="T52" fmla="*/ 119 w 4107"/>
              <a:gd name="T53" fmla="*/ 1388 h 1856"/>
              <a:gd name="T54" fmla="*/ 94 w 4107"/>
              <a:gd name="T55" fmla="*/ 871 h 1856"/>
              <a:gd name="T56" fmla="*/ 80 w 4107"/>
              <a:gd name="T57" fmla="*/ 529 h 1856"/>
              <a:gd name="T58" fmla="*/ 74 w 4107"/>
              <a:gd name="T59" fmla="*/ 308 h 1856"/>
              <a:gd name="T60" fmla="*/ 46 w 4107"/>
              <a:gd name="T61" fmla="*/ 181 h 1856"/>
              <a:gd name="T62" fmla="*/ 24 w 4107"/>
              <a:gd name="T63" fmla="*/ 174 h 1856"/>
              <a:gd name="T64" fmla="*/ 9 w 4107"/>
              <a:gd name="T65" fmla="*/ 220 h 1856"/>
              <a:gd name="T66" fmla="*/ 2 w 4107"/>
              <a:gd name="T67" fmla="*/ 426 h 1856"/>
              <a:gd name="T68" fmla="*/ 10 w 4107"/>
              <a:gd name="T69" fmla="*/ 688 h 1856"/>
              <a:gd name="T70" fmla="*/ 18 w 4107"/>
              <a:gd name="T71" fmla="*/ 1052 h 1856"/>
              <a:gd name="T72" fmla="*/ 31 w 4107"/>
              <a:gd name="T73" fmla="*/ 1509 h 1856"/>
              <a:gd name="T74" fmla="*/ 41 w 4107"/>
              <a:gd name="T75" fmla="*/ 1614 h 1856"/>
              <a:gd name="T76" fmla="*/ 71 w 4107"/>
              <a:gd name="T77" fmla="*/ 1637 h 1856"/>
              <a:gd name="T78" fmla="*/ 72 w 4107"/>
              <a:gd name="T79" fmla="*/ 1643 h 1856"/>
              <a:gd name="T80" fmla="*/ 62 w 4107"/>
              <a:gd name="T81" fmla="*/ 1663 h 1856"/>
              <a:gd name="T82" fmla="*/ 72 w 4107"/>
              <a:gd name="T83" fmla="*/ 1694 h 1856"/>
              <a:gd name="T84" fmla="*/ 120 w 4107"/>
              <a:gd name="T85" fmla="*/ 1765 h 1856"/>
              <a:gd name="T86" fmla="*/ 206 w 4107"/>
              <a:gd name="T87" fmla="*/ 1822 h 1856"/>
              <a:gd name="T88" fmla="*/ 381 w 4107"/>
              <a:gd name="T89" fmla="*/ 1856 h 1856"/>
              <a:gd name="T90" fmla="*/ 610 w 4107"/>
              <a:gd name="T91" fmla="*/ 1844 h 1856"/>
              <a:gd name="T92" fmla="*/ 729 w 4107"/>
              <a:gd name="T93" fmla="*/ 1833 h 1856"/>
              <a:gd name="T94" fmla="*/ 794 w 4107"/>
              <a:gd name="T95" fmla="*/ 1833 h 1856"/>
              <a:gd name="T96" fmla="*/ 831 w 4107"/>
              <a:gd name="T97" fmla="*/ 1837 h 1856"/>
              <a:gd name="T98" fmla="*/ 867 w 4107"/>
              <a:gd name="T99" fmla="*/ 1822 h 1856"/>
              <a:gd name="T100" fmla="*/ 1221 w 4107"/>
              <a:gd name="T101" fmla="*/ 1805 h 1856"/>
              <a:gd name="T102" fmla="*/ 1812 w 4107"/>
              <a:gd name="T103" fmla="*/ 1805 h 1856"/>
              <a:gd name="T104" fmla="*/ 2658 w 4107"/>
              <a:gd name="T105" fmla="*/ 1831 h 1856"/>
              <a:gd name="T106" fmla="*/ 3075 w 4107"/>
              <a:gd name="T107" fmla="*/ 1834 h 1856"/>
              <a:gd name="T108" fmla="*/ 3481 w 4107"/>
              <a:gd name="T109" fmla="*/ 1820 h 1856"/>
              <a:gd name="T110" fmla="*/ 3770 w 4107"/>
              <a:gd name="T111" fmla="*/ 1794 h 1856"/>
              <a:gd name="T112" fmla="*/ 3939 w 4107"/>
              <a:gd name="T113" fmla="*/ 1776 h 1856"/>
              <a:gd name="T114" fmla="*/ 4035 w 4107"/>
              <a:gd name="T115" fmla="*/ 1748 h 1856"/>
              <a:gd name="T116" fmla="*/ 4071 w 4107"/>
              <a:gd name="T117" fmla="*/ 1719 h 1856"/>
              <a:gd name="T118" fmla="*/ 4076 w 4107"/>
              <a:gd name="T119" fmla="*/ 1664 h 1856"/>
              <a:gd name="T120" fmla="*/ 4086 w 4107"/>
              <a:gd name="T121" fmla="*/ 1554 h 1856"/>
              <a:gd name="T122" fmla="*/ 4107 w 4107"/>
              <a:gd name="T123" fmla="*/ 1157 h 1856"/>
              <a:gd name="T124" fmla="*/ 4092 w 4107"/>
              <a:gd name="T125" fmla="*/ 858 h 1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107" h="1856">
                <a:moveTo>
                  <a:pt x="4092" y="858"/>
                </a:moveTo>
                <a:lnTo>
                  <a:pt x="4081" y="660"/>
                </a:lnTo>
                <a:lnTo>
                  <a:pt x="4051" y="359"/>
                </a:lnTo>
                <a:lnTo>
                  <a:pt x="4022" y="213"/>
                </a:lnTo>
                <a:lnTo>
                  <a:pt x="3993" y="118"/>
                </a:lnTo>
                <a:lnTo>
                  <a:pt x="3976" y="73"/>
                </a:lnTo>
                <a:lnTo>
                  <a:pt x="3967" y="54"/>
                </a:lnTo>
                <a:lnTo>
                  <a:pt x="3939" y="36"/>
                </a:lnTo>
                <a:lnTo>
                  <a:pt x="3923" y="34"/>
                </a:lnTo>
                <a:lnTo>
                  <a:pt x="3914" y="23"/>
                </a:lnTo>
                <a:lnTo>
                  <a:pt x="3895" y="9"/>
                </a:lnTo>
                <a:lnTo>
                  <a:pt x="3875" y="3"/>
                </a:lnTo>
                <a:lnTo>
                  <a:pt x="3852" y="4"/>
                </a:lnTo>
                <a:lnTo>
                  <a:pt x="3840" y="8"/>
                </a:lnTo>
                <a:lnTo>
                  <a:pt x="3839" y="8"/>
                </a:lnTo>
                <a:lnTo>
                  <a:pt x="3839" y="8"/>
                </a:lnTo>
                <a:lnTo>
                  <a:pt x="3828" y="1"/>
                </a:lnTo>
                <a:lnTo>
                  <a:pt x="3813" y="0"/>
                </a:lnTo>
                <a:lnTo>
                  <a:pt x="2873" y="14"/>
                </a:lnTo>
                <a:lnTo>
                  <a:pt x="1934" y="36"/>
                </a:lnTo>
                <a:lnTo>
                  <a:pt x="1464" y="47"/>
                </a:lnTo>
                <a:lnTo>
                  <a:pt x="758" y="65"/>
                </a:lnTo>
                <a:lnTo>
                  <a:pt x="289" y="91"/>
                </a:lnTo>
                <a:lnTo>
                  <a:pt x="54" y="113"/>
                </a:lnTo>
                <a:lnTo>
                  <a:pt x="44" y="115"/>
                </a:lnTo>
                <a:lnTo>
                  <a:pt x="31" y="130"/>
                </a:lnTo>
                <a:lnTo>
                  <a:pt x="31" y="148"/>
                </a:lnTo>
                <a:lnTo>
                  <a:pt x="42" y="162"/>
                </a:lnTo>
                <a:lnTo>
                  <a:pt x="54" y="165"/>
                </a:lnTo>
                <a:lnTo>
                  <a:pt x="289" y="168"/>
                </a:lnTo>
                <a:lnTo>
                  <a:pt x="759" y="162"/>
                </a:lnTo>
                <a:lnTo>
                  <a:pt x="1464" y="136"/>
                </a:lnTo>
                <a:lnTo>
                  <a:pt x="1934" y="121"/>
                </a:lnTo>
                <a:lnTo>
                  <a:pt x="2869" y="98"/>
                </a:lnTo>
                <a:lnTo>
                  <a:pt x="3806" y="83"/>
                </a:lnTo>
                <a:lnTo>
                  <a:pt x="3828" y="268"/>
                </a:lnTo>
                <a:lnTo>
                  <a:pt x="3856" y="639"/>
                </a:lnTo>
                <a:lnTo>
                  <a:pt x="3873" y="1195"/>
                </a:lnTo>
                <a:lnTo>
                  <a:pt x="3874" y="1568"/>
                </a:lnTo>
                <a:lnTo>
                  <a:pt x="3403" y="1585"/>
                </a:lnTo>
                <a:lnTo>
                  <a:pt x="2461" y="1605"/>
                </a:lnTo>
                <a:lnTo>
                  <a:pt x="1989" y="1608"/>
                </a:lnTo>
                <a:lnTo>
                  <a:pt x="1516" y="1611"/>
                </a:lnTo>
                <a:lnTo>
                  <a:pt x="1043" y="1607"/>
                </a:lnTo>
                <a:lnTo>
                  <a:pt x="815" y="1602"/>
                </a:lnTo>
                <a:lnTo>
                  <a:pt x="466" y="1592"/>
                </a:lnTo>
                <a:lnTo>
                  <a:pt x="236" y="1596"/>
                </a:lnTo>
                <a:lnTo>
                  <a:pt x="123" y="1603"/>
                </a:lnTo>
                <a:lnTo>
                  <a:pt x="124" y="1602"/>
                </a:lnTo>
                <a:lnTo>
                  <a:pt x="125" y="1599"/>
                </a:lnTo>
                <a:lnTo>
                  <a:pt x="131" y="1589"/>
                </a:lnTo>
                <a:lnTo>
                  <a:pt x="125" y="1568"/>
                </a:lnTo>
                <a:lnTo>
                  <a:pt x="119" y="1561"/>
                </a:lnTo>
                <a:lnTo>
                  <a:pt x="119" y="1388"/>
                </a:lnTo>
                <a:lnTo>
                  <a:pt x="102" y="1043"/>
                </a:lnTo>
                <a:lnTo>
                  <a:pt x="94" y="871"/>
                </a:lnTo>
                <a:lnTo>
                  <a:pt x="88" y="700"/>
                </a:lnTo>
                <a:lnTo>
                  <a:pt x="80" y="529"/>
                </a:lnTo>
                <a:lnTo>
                  <a:pt x="79" y="442"/>
                </a:lnTo>
                <a:lnTo>
                  <a:pt x="74" y="308"/>
                </a:lnTo>
                <a:lnTo>
                  <a:pt x="59" y="222"/>
                </a:lnTo>
                <a:lnTo>
                  <a:pt x="46" y="181"/>
                </a:lnTo>
                <a:lnTo>
                  <a:pt x="41" y="174"/>
                </a:lnTo>
                <a:lnTo>
                  <a:pt x="24" y="174"/>
                </a:lnTo>
                <a:lnTo>
                  <a:pt x="19" y="181"/>
                </a:lnTo>
                <a:lnTo>
                  <a:pt x="9" y="220"/>
                </a:lnTo>
                <a:lnTo>
                  <a:pt x="0" y="301"/>
                </a:lnTo>
                <a:lnTo>
                  <a:pt x="2" y="426"/>
                </a:lnTo>
                <a:lnTo>
                  <a:pt x="6" y="507"/>
                </a:lnTo>
                <a:lnTo>
                  <a:pt x="10" y="688"/>
                </a:lnTo>
                <a:lnTo>
                  <a:pt x="15" y="871"/>
                </a:lnTo>
                <a:lnTo>
                  <a:pt x="18" y="1052"/>
                </a:lnTo>
                <a:lnTo>
                  <a:pt x="23" y="1326"/>
                </a:lnTo>
                <a:lnTo>
                  <a:pt x="31" y="1509"/>
                </a:lnTo>
                <a:lnTo>
                  <a:pt x="39" y="1599"/>
                </a:lnTo>
                <a:lnTo>
                  <a:pt x="41" y="1614"/>
                </a:lnTo>
                <a:lnTo>
                  <a:pt x="59" y="1633"/>
                </a:lnTo>
                <a:lnTo>
                  <a:pt x="71" y="1637"/>
                </a:lnTo>
                <a:lnTo>
                  <a:pt x="71" y="1641"/>
                </a:lnTo>
                <a:lnTo>
                  <a:pt x="72" y="1643"/>
                </a:lnTo>
                <a:lnTo>
                  <a:pt x="66" y="1649"/>
                </a:lnTo>
                <a:lnTo>
                  <a:pt x="62" y="1663"/>
                </a:lnTo>
                <a:lnTo>
                  <a:pt x="65" y="1672"/>
                </a:lnTo>
                <a:lnTo>
                  <a:pt x="72" y="1694"/>
                </a:lnTo>
                <a:lnTo>
                  <a:pt x="93" y="1733"/>
                </a:lnTo>
                <a:lnTo>
                  <a:pt x="120" y="1765"/>
                </a:lnTo>
                <a:lnTo>
                  <a:pt x="151" y="1791"/>
                </a:lnTo>
                <a:lnTo>
                  <a:pt x="206" y="1822"/>
                </a:lnTo>
                <a:lnTo>
                  <a:pt x="289" y="1846"/>
                </a:lnTo>
                <a:lnTo>
                  <a:pt x="381" y="1856"/>
                </a:lnTo>
                <a:lnTo>
                  <a:pt x="475" y="1856"/>
                </a:lnTo>
                <a:lnTo>
                  <a:pt x="610" y="1844"/>
                </a:lnTo>
                <a:lnTo>
                  <a:pt x="687" y="1837"/>
                </a:lnTo>
                <a:lnTo>
                  <a:pt x="729" y="1833"/>
                </a:lnTo>
                <a:lnTo>
                  <a:pt x="772" y="1829"/>
                </a:lnTo>
                <a:lnTo>
                  <a:pt x="794" y="1833"/>
                </a:lnTo>
                <a:lnTo>
                  <a:pt x="815" y="1835"/>
                </a:lnTo>
                <a:lnTo>
                  <a:pt x="831" y="1837"/>
                </a:lnTo>
                <a:lnTo>
                  <a:pt x="856" y="1830"/>
                </a:lnTo>
                <a:lnTo>
                  <a:pt x="867" y="1822"/>
                </a:lnTo>
                <a:lnTo>
                  <a:pt x="985" y="1815"/>
                </a:lnTo>
                <a:lnTo>
                  <a:pt x="1221" y="1805"/>
                </a:lnTo>
                <a:lnTo>
                  <a:pt x="1576" y="1802"/>
                </a:lnTo>
                <a:lnTo>
                  <a:pt x="1812" y="1805"/>
                </a:lnTo>
                <a:lnTo>
                  <a:pt x="2094" y="1813"/>
                </a:lnTo>
                <a:lnTo>
                  <a:pt x="2658" y="1831"/>
                </a:lnTo>
                <a:lnTo>
                  <a:pt x="2941" y="1834"/>
                </a:lnTo>
                <a:lnTo>
                  <a:pt x="3075" y="1834"/>
                </a:lnTo>
                <a:lnTo>
                  <a:pt x="3345" y="1826"/>
                </a:lnTo>
                <a:lnTo>
                  <a:pt x="3481" y="1820"/>
                </a:lnTo>
                <a:lnTo>
                  <a:pt x="3626" y="1809"/>
                </a:lnTo>
                <a:lnTo>
                  <a:pt x="3770" y="1794"/>
                </a:lnTo>
                <a:lnTo>
                  <a:pt x="3836" y="1789"/>
                </a:lnTo>
                <a:lnTo>
                  <a:pt x="3939" y="1776"/>
                </a:lnTo>
                <a:lnTo>
                  <a:pt x="4003" y="1760"/>
                </a:lnTo>
                <a:lnTo>
                  <a:pt x="4035" y="1748"/>
                </a:lnTo>
                <a:lnTo>
                  <a:pt x="4050" y="1741"/>
                </a:lnTo>
                <a:lnTo>
                  <a:pt x="4071" y="1719"/>
                </a:lnTo>
                <a:lnTo>
                  <a:pt x="4080" y="1691"/>
                </a:lnTo>
                <a:lnTo>
                  <a:pt x="4076" y="1664"/>
                </a:lnTo>
                <a:lnTo>
                  <a:pt x="4070" y="1653"/>
                </a:lnTo>
                <a:lnTo>
                  <a:pt x="4086" y="1554"/>
                </a:lnTo>
                <a:lnTo>
                  <a:pt x="4105" y="1356"/>
                </a:lnTo>
                <a:lnTo>
                  <a:pt x="4107" y="1157"/>
                </a:lnTo>
                <a:lnTo>
                  <a:pt x="4099" y="958"/>
                </a:lnTo>
                <a:lnTo>
                  <a:pt x="4092" y="858"/>
                </a:lnTo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9" name="Grup 28"/>
          <p:cNvGrpSpPr/>
          <p:nvPr/>
        </p:nvGrpSpPr>
        <p:grpSpPr>
          <a:xfrm>
            <a:off x="231446" y="4339653"/>
            <a:ext cx="6008459" cy="1920543"/>
            <a:chOff x="6084082" y="4195814"/>
            <a:chExt cx="5858451" cy="1085850"/>
          </a:xfrm>
        </p:grpSpPr>
        <p:sp>
          <p:nvSpPr>
            <p:cNvPr id="30" name="Dikdörtgen 53"/>
            <p:cNvSpPr/>
            <p:nvPr/>
          </p:nvSpPr>
          <p:spPr>
            <a:xfrm>
              <a:off x="6152320" y="4195814"/>
              <a:ext cx="5508914" cy="1009095"/>
            </a:xfrm>
            <a:custGeom>
              <a:avLst/>
              <a:gdLst>
                <a:gd name="connsiteX0" fmla="*/ 0 w 5011548"/>
                <a:gd name="connsiteY0" fmla="*/ 0 h 1009736"/>
                <a:gd name="connsiteX1" fmla="*/ 5011548 w 5011548"/>
                <a:gd name="connsiteY1" fmla="*/ 0 h 1009736"/>
                <a:gd name="connsiteX2" fmla="*/ 5011548 w 5011548"/>
                <a:gd name="connsiteY2" fmla="*/ 1009736 h 1009736"/>
                <a:gd name="connsiteX3" fmla="*/ 0 w 5011548"/>
                <a:gd name="connsiteY3" fmla="*/ 1009736 h 1009736"/>
                <a:gd name="connsiteX4" fmla="*/ 0 w 5011548"/>
                <a:gd name="connsiteY4" fmla="*/ 0 h 1009736"/>
                <a:gd name="connsiteX0" fmla="*/ 0 w 5011548"/>
                <a:gd name="connsiteY0" fmla="*/ 0 h 1009736"/>
                <a:gd name="connsiteX1" fmla="*/ 5011548 w 5011548"/>
                <a:gd name="connsiteY1" fmla="*/ 0 h 1009736"/>
                <a:gd name="connsiteX2" fmla="*/ 5011548 w 5011548"/>
                <a:gd name="connsiteY2" fmla="*/ 1009736 h 1009736"/>
                <a:gd name="connsiteX3" fmla="*/ 109182 w 5011548"/>
                <a:gd name="connsiteY3" fmla="*/ 1009736 h 1009736"/>
                <a:gd name="connsiteX4" fmla="*/ 0 w 5011548"/>
                <a:gd name="connsiteY4" fmla="*/ 0 h 1009736"/>
                <a:gd name="connsiteX0" fmla="*/ 13648 w 4902366"/>
                <a:gd name="connsiteY0" fmla="*/ 40943 h 1009736"/>
                <a:gd name="connsiteX1" fmla="*/ 4902366 w 4902366"/>
                <a:gd name="connsiteY1" fmla="*/ 0 h 1009736"/>
                <a:gd name="connsiteX2" fmla="*/ 4902366 w 4902366"/>
                <a:gd name="connsiteY2" fmla="*/ 1009736 h 1009736"/>
                <a:gd name="connsiteX3" fmla="*/ 0 w 4902366"/>
                <a:gd name="connsiteY3" fmla="*/ 1009736 h 1009736"/>
                <a:gd name="connsiteX4" fmla="*/ 13648 w 4902366"/>
                <a:gd name="connsiteY4" fmla="*/ 40943 h 1009736"/>
                <a:gd name="connsiteX0" fmla="*/ 0 w 4888718"/>
                <a:gd name="connsiteY0" fmla="*/ 40943 h 1009736"/>
                <a:gd name="connsiteX1" fmla="*/ 4888718 w 4888718"/>
                <a:gd name="connsiteY1" fmla="*/ 0 h 1009736"/>
                <a:gd name="connsiteX2" fmla="*/ 4888718 w 4888718"/>
                <a:gd name="connsiteY2" fmla="*/ 1009736 h 1009736"/>
                <a:gd name="connsiteX3" fmla="*/ 177421 w 4888718"/>
                <a:gd name="connsiteY3" fmla="*/ 955145 h 1009736"/>
                <a:gd name="connsiteX4" fmla="*/ 0 w 4888718"/>
                <a:gd name="connsiteY4" fmla="*/ 40943 h 1009736"/>
                <a:gd name="connsiteX0" fmla="*/ 0 w 5120730"/>
                <a:gd name="connsiteY0" fmla="*/ 40943 h 955145"/>
                <a:gd name="connsiteX1" fmla="*/ 4888718 w 5120730"/>
                <a:gd name="connsiteY1" fmla="*/ 0 h 955145"/>
                <a:gd name="connsiteX2" fmla="*/ 5120730 w 5120730"/>
                <a:gd name="connsiteY2" fmla="*/ 927850 h 955145"/>
                <a:gd name="connsiteX3" fmla="*/ 177421 w 5120730"/>
                <a:gd name="connsiteY3" fmla="*/ 955145 h 955145"/>
                <a:gd name="connsiteX4" fmla="*/ 0 w 5120730"/>
                <a:gd name="connsiteY4" fmla="*/ 40943 h 955145"/>
                <a:gd name="connsiteX0" fmla="*/ 0 w 5175321"/>
                <a:gd name="connsiteY0" fmla="*/ 95534 h 955145"/>
                <a:gd name="connsiteX1" fmla="*/ 4943309 w 5175321"/>
                <a:gd name="connsiteY1" fmla="*/ 0 h 955145"/>
                <a:gd name="connsiteX2" fmla="*/ 5175321 w 5175321"/>
                <a:gd name="connsiteY2" fmla="*/ 927850 h 955145"/>
                <a:gd name="connsiteX3" fmla="*/ 232012 w 5175321"/>
                <a:gd name="connsiteY3" fmla="*/ 955145 h 955145"/>
                <a:gd name="connsiteX4" fmla="*/ 0 w 5175321"/>
                <a:gd name="connsiteY4" fmla="*/ 95534 h 955145"/>
                <a:gd name="connsiteX0" fmla="*/ 0 w 5175321"/>
                <a:gd name="connsiteY0" fmla="*/ 95534 h 955145"/>
                <a:gd name="connsiteX1" fmla="*/ 4943309 w 5175321"/>
                <a:gd name="connsiteY1" fmla="*/ 0 h 955145"/>
                <a:gd name="connsiteX2" fmla="*/ 5175321 w 5175321"/>
                <a:gd name="connsiteY2" fmla="*/ 927850 h 955145"/>
                <a:gd name="connsiteX3" fmla="*/ 95534 w 5175321"/>
                <a:gd name="connsiteY3" fmla="*/ 955145 h 955145"/>
                <a:gd name="connsiteX4" fmla="*/ 0 w 5175321"/>
                <a:gd name="connsiteY4" fmla="*/ 95534 h 955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5321" h="955145">
                  <a:moveTo>
                    <a:pt x="0" y="95534"/>
                  </a:moveTo>
                  <a:lnTo>
                    <a:pt x="4943309" y="0"/>
                  </a:lnTo>
                  <a:lnTo>
                    <a:pt x="5175321" y="927850"/>
                  </a:lnTo>
                  <a:lnTo>
                    <a:pt x="95534" y="955145"/>
                  </a:lnTo>
                  <a:lnTo>
                    <a:pt x="0" y="95534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1" name="Freeform: Shape 41">
              <a:extLst>
                <a:ext uri="{FF2B5EF4-FFF2-40B4-BE49-F238E27FC236}">
                  <a16:creationId xmlns:a16="http://schemas.microsoft.com/office/drawing/2014/main" id="{44C2CF05-A931-4333-B8E1-16B7A999B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082" y="4195814"/>
              <a:ext cx="5858451" cy="1085850"/>
            </a:xfrm>
            <a:custGeom>
              <a:avLst/>
              <a:gdLst>
                <a:gd name="connsiteX0" fmla="*/ 1319609 w 1838325"/>
                <a:gd name="connsiteY0" fmla="*/ 28575 h 1085850"/>
                <a:gd name="connsiteX1" fmla="*/ 1118791 w 1838325"/>
                <a:gd name="connsiteY1" fmla="*/ 30560 h 1085850"/>
                <a:gd name="connsiteX2" fmla="*/ 917575 w 1838325"/>
                <a:gd name="connsiteY2" fmla="*/ 36116 h 1085850"/>
                <a:gd name="connsiteX3" fmla="*/ 817562 w 1838325"/>
                <a:gd name="connsiteY3" fmla="*/ 40481 h 1085850"/>
                <a:gd name="connsiteX4" fmla="*/ 717550 w 1838325"/>
                <a:gd name="connsiteY4" fmla="*/ 45641 h 1085850"/>
                <a:gd name="connsiteX5" fmla="*/ 519112 w 1838325"/>
                <a:gd name="connsiteY5" fmla="*/ 58341 h 1085850"/>
                <a:gd name="connsiteX6" fmla="*/ 420290 w 1838325"/>
                <a:gd name="connsiteY6" fmla="*/ 66675 h 1085850"/>
                <a:gd name="connsiteX7" fmla="*/ 319087 w 1838325"/>
                <a:gd name="connsiteY7" fmla="*/ 75406 h 1085850"/>
                <a:gd name="connsiteX8" fmla="*/ 217487 w 1838325"/>
                <a:gd name="connsiteY8" fmla="*/ 84931 h 1085850"/>
                <a:gd name="connsiteX9" fmla="*/ 168672 w 1838325"/>
                <a:gd name="connsiteY9" fmla="*/ 90885 h 1085850"/>
                <a:gd name="connsiteX10" fmla="*/ 94853 w 1838325"/>
                <a:gd name="connsiteY10" fmla="*/ 98822 h 1085850"/>
                <a:gd name="connsiteX11" fmla="*/ 45244 w 1838325"/>
                <a:gd name="connsiteY11" fmla="*/ 101997 h 1085850"/>
                <a:gd name="connsiteX12" fmla="*/ 20637 w 1838325"/>
                <a:gd name="connsiteY12" fmla="*/ 101997 h 1085850"/>
                <a:gd name="connsiteX13" fmla="*/ 28178 w 1838325"/>
                <a:gd name="connsiteY13" fmla="*/ 157163 h 1085850"/>
                <a:gd name="connsiteX14" fmla="*/ 37703 w 1838325"/>
                <a:gd name="connsiteY14" fmla="*/ 269081 h 1085850"/>
                <a:gd name="connsiteX15" fmla="*/ 44847 w 1838325"/>
                <a:gd name="connsiteY15" fmla="*/ 438150 h 1085850"/>
                <a:gd name="connsiteX16" fmla="*/ 49609 w 1838325"/>
                <a:gd name="connsiteY16" fmla="*/ 550069 h 1085850"/>
                <a:gd name="connsiteX17" fmla="*/ 60722 w 1838325"/>
                <a:gd name="connsiteY17" fmla="*/ 783035 h 1085850"/>
                <a:gd name="connsiteX18" fmla="*/ 70644 w 1838325"/>
                <a:gd name="connsiteY18" fmla="*/ 1016000 h 1085850"/>
                <a:gd name="connsiteX19" fmla="*/ 119459 w 1838325"/>
                <a:gd name="connsiteY19" fmla="*/ 1008856 h 1085850"/>
                <a:gd name="connsiteX20" fmla="*/ 217487 w 1838325"/>
                <a:gd name="connsiteY20" fmla="*/ 999331 h 1085850"/>
                <a:gd name="connsiteX21" fmla="*/ 365125 w 1838325"/>
                <a:gd name="connsiteY21" fmla="*/ 989806 h 1085850"/>
                <a:gd name="connsiteX22" fmla="*/ 463947 w 1838325"/>
                <a:gd name="connsiteY22" fmla="*/ 986235 h 1085850"/>
                <a:gd name="connsiteX23" fmla="*/ 668337 w 1838325"/>
                <a:gd name="connsiteY23" fmla="*/ 978694 h 1085850"/>
                <a:gd name="connsiteX24" fmla="*/ 872331 w 1838325"/>
                <a:gd name="connsiteY24" fmla="*/ 970360 h 1085850"/>
                <a:gd name="connsiteX25" fmla="*/ 1288653 w 1838325"/>
                <a:gd name="connsiteY25" fmla="*/ 954088 h 1085850"/>
                <a:gd name="connsiteX26" fmla="*/ 1704975 w 1838325"/>
                <a:gd name="connsiteY26" fmla="*/ 937816 h 1085850"/>
                <a:gd name="connsiteX27" fmla="*/ 1700609 w 1838325"/>
                <a:gd name="connsiteY27" fmla="*/ 911622 h 1085850"/>
                <a:gd name="connsiteX28" fmla="*/ 1695053 w 1838325"/>
                <a:gd name="connsiteY28" fmla="*/ 859631 h 1085850"/>
                <a:gd name="connsiteX29" fmla="*/ 1690291 w 1838325"/>
                <a:gd name="connsiteY29" fmla="*/ 781050 h 1085850"/>
                <a:gd name="connsiteX30" fmla="*/ 1687116 w 1838325"/>
                <a:gd name="connsiteY30" fmla="*/ 728663 h 1085850"/>
                <a:gd name="connsiteX31" fmla="*/ 1679178 w 1838325"/>
                <a:gd name="connsiteY31" fmla="*/ 611188 h 1085850"/>
                <a:gd name="connsiteX32" fmla="*/ 1670447 w 1838325"/>
                <a:gd name="connsiteY32" fmla="*/ 494110 h 1085850"/>
                <a:gd name="connsiteX33" fmla="*/ 1660525 w 1838325"/>
                <a:gd name="connsiteY33" fmla="*/ 378222 h 1085850"/>
                <a:gd name="connsiteX34" fmla="*/ 1639491 w 1838325"/>
                <a:gd name="connsiteY34" fmla="*/ 146844 h 1085850"/>
                <a:gd name="connsiteX35" fmla="*/ 1627584 w 1838325"/>
                <a:gd name="connsiteY35" fmla="*/ 30956 h 1085850"/>
                <a:gd name="connsiteX36" fmla="*/ 1625203 w 1838325"/>
                <a:gd name="connsiteY36" fmla="*/ 32147 h 1085850"/>
                <a:gd name="connsiteX37" fmla="*/ 1621631 w 1838325"/>
                <a:gd name="connsiteY37" fmla="*/ 32544 h 1085850"/>
                <a:gd name="connsiteX38" fmla="*/ 1520825 w 1838325"/>
                <a:gd name="connsiteY38" fmla="*/ 30163 h 1085850"/>
                <a:gd name="connsiteX39" fmla="*/ 1316150 w 1838325"/>
                <a:gd name="connsiteY39" fmla="*/ 0 h 1085850"/>
                <a:gd name="connsiteX40" fmla="*/ 1519306 w 1838325"/>
                <a:gd name="connsiteY40" fmla="*/ 1589 h 1085850"/>
                <a:gd name="connsiteX41" fmla="*/ 1621281 w 1838325"/>
                <a:gd name="connsiteY41" fmla="*/ 3575 h 1085850"/>
                <a:gd name="connsiteX42" fmla="*/ 1625646 w 1838325"/>
                <a:gd name="connsiteY42" fmla="*/ 3972 h 1085850"/>
                <a:gd name="connsiteX43" fmla="*/ 1628820 w 1838325"/>
                <a:gd name="connsiteY43" fmla="*/ 5958 h 1085850"/>
                <a:gd name="connsiteX44" fmla="*/ 1632788 w 1838325"/>
                <a:gd name="connsiteY44" fmla="*/ 3575 h 1085850"/>
                <a:gd name="connsiteX45" fmla="*/ 1644295 w 1838325"/>
                <a:gd name="connsiteY45" fmla="*/ 3575 h 1085850"/>
                <a:gd name="connsiteX46" fmla="*/ 1649057 w 1838325"/>
                <a:gd name="connsiteY46" fmla="*/ 6355 h 1085850"/>
                <a:gd name="connsiteX47" fmla="*/ 1651834 w 1838325"/>
                <a:gd name="connsiteY47" fmla="*/ 5163 h 1085850"/>
                <a:gd name="connsiteX48" fmla="*/ 1658183 w 1838325"/>
                <a:gd name="connsiteY48" fmla="*/ 5958 h 1085850"/>
                <a:gd name="connsiteX49" fmla="*/ 1661357 w 1838325"/>
                <a:gd name="connsiteY49" fmla="*/ 9135 h 1085850"/>
                <a:gd name="connsiteX50" fmla="*/ 1676832 w 1838325"/>
                <a:gd name="connsiteY50" fmla="*/ 28596 h 1085850"/>
                <a:gd name="connsiteX51" fmla="*/ 1694291 w 1838325"/>
                <a:gd name="connsiteY51" fmla="*/ 46866 h 1085850"/>
                <a:gd name="connsiteX52" fmla="*/ 1704607 w 1838325"/>
                <a:gd name="connsiteY52" fmla="*/ 55603 h 1085850"/>
                <a:gd name="connsiteX53" fmla="*/ 1715320 w 1838325"/>
                <a:gd name="connsiteY53" fmla="*/ 65930 h 1085850"/>
                <a:gd name="connsiteX54" fmla="*/ 1720875 w 1838325"/>
                <a:gd name="connsiteY54" fmla="*/ 65135 h 1085850"/>
                <a:gd name="connsiteX55" fmla="*/ 1729208 w 1838325"/>
                <a:gd name="connsiteY55" fmla="*/ 69901 h 1085850"/>
                <a:gd name="connsiteX56" fmla="*/ 1732382 w 1838325"/>
                <a:gd name="connsiteY56" fmla="*/ 75462 h 1085850"/>
                <a:gd name="connsiteX57" fmla="*/ 1732779 w 1838325"/>
                <a:gd name="connsiteY57" fmla="*/ 78639 h 1085850"/>
                <a:gd name="connsiteX58" fmla="*/ 1745476 w 1838325"/>
                <a:gd name="connsiteY58" fmla="*/ 195803 h 1085850"/>
                <a:gd name="connsiteX59" fmla="*/ 1768093 w 1838325"/>
                <a:gd name="connsiteY59" fmla="*/ 430130 h 1085850"/>
                <a:gd name="connsiteX60" fmla="*/ 1781187 w 1838325"/>
                <a:gd name="connsiteY60" fmla="*/ 547691 h 1085850"/>
                <a:gd name="connsiteX61" fmla="*/ 1810947 w 1838325"/>
                <a:gd name="connsiteY61" fmla="*/ 780827 h 1085850"/>
                <a:gd name="connsiteX62" fmla="*/ 1838325 w 1838325"/>
                <a:gd name="connsiteY62" fmla="*/ 1013963 h 1085850"/>
                <a:gd name="connsiteX63" fmla="*/ 1838325 w 1838325"/>
                <a:gd name="connsiteY63" fmla="*/ 1017141 h 1085850"/>
                <a:gd name="connsiteX64" fmla="*/ 1835547 w 1838325"/>
                <a:gd name="connsiteY64" fmla="*/ 1021509 h 1085850"/>
                <a:gd name="connsiteX65" fmla="*/ 1833167 w 1838325"/>
                <a:gd name="connsiteY65" fmla="*/ 1022701 h 1085850"/>
                <a:gd name="connsiteX66" fmla="*/ 1830786 w 1838325"/>
                <a:gd name="connsiteY66" fmla="*/ 1025481 h 1085850"/>
                <a:gd name="connsiteX67" fmla="*/ 1824834 w 1838325"/>
                <a:gd name="connsiteY67" fmla="*/ 1028261 h 1085850"/>
                <a:gd name="connsiteX68" fmla="*/ 1821263 w 1838325"/>
                <a:gd name="connsiteY68" fmla="*/ 1029056 h 1085850"/>
                <a:gd name="connsiteX69" fmla="*/ 1397889 w 1838325"/>
                <a:gd name="connsiteY69" fmla="*/ 1043354 h 1085850"/>
                <a:gd name="connsiteX70" fmla="*/ 974515 w 1838325"/>
                <a:gd name="connsiteY70" fmla="*/ 1057254 h 1085850"/>
                <a:gd name="connsiteX71" fmla="*/ 765010 w 1838325"/>
                <a:gd name="connsiteY71" fmla="*/ 1064403 h 1085850"/>
                <a:gd name="connsiteX72" fmla="*/ 555505 w 1838325"/>
                <a:gd name="connsiteY72" fmla="*/ 1071155 h 1085850"/>
                <a:gd name="connsiteX73" fmla="*/ 451943 w 1838325"/>
                <a:gd name="connsiteY73" fmla="*/ 1075921 h 1085850"/>
                <a:gd name="connsiteX74" fmla="*/ 296402 w 1838325"/>
                <a:gd name="connsiteY74" fmla="*/ 1082276 h 1085850"/>
                <a:gd name="connsiteX75" fmla="*/ 192840 w 1838325"/>
                <a:gd name="connsiteY75" fmla="*/ 1083070 h 1085850"/>
                <a:gd name="connsiteX76" fmla="*/ 141654 w 1838325"/>
                <a:gd name="connsiteY76" fmla="*/ 1080687 h 1085850"/>
                <a:gd name="connsiteX77" fmla="*/ 138480 w 1838325"/>
                <a:gd name="connsiteY77" fmla="*/ 1083864 h 1085850"/>
                <a:gd name="connsiteX78" fmla="*/ 129750 w 1838325"/>
                <a:gd name="connsiteY78" fmla="*/ 1085850 h 1085850"/>
                <a:gd name="connsiteX79" fmla="*/ 124989 w 1838325"/>
                <a:gd name="connsiteY79" fmla="*/ 1084659 h 1085850"/>
                <a:gd name="connsiteX80" fmla="*/ 107530 w 1838325"/>
                <a:gd name="connsiteY80" fmla="*/ 1073141 h 1085850"/>
                <a:gd name="connsiteX81" fmla="*/ 90468 w 1838325"/>
                <a:gd name="connsiteY81" fmla="*/ 1060432 h 1085850"/>
                <a:gd name="connsiteX82" fmla="*/ 74200 w 1838325"/>
                <a:gd name="connsiteY82" fmla="*/ 1050105 h 1085850"/>
                <a:gd name="connsiteX83" fmla="*/ 57535 w 1838325"/>
                <a:gd name="connsiteY83" fmla="*/ 1039382 h 1085850"/>
                <a:gd name="connsiteX84" fmla="*/ 55154 w 1838325"/>
                <a:gd name="connsiteY84" fmla="*/ 1039382 h 1085850"/>
                <a:gd name="connsiteX85" fmla="*/ 50392 w 1838325"/>
                <a:gd name="connsiteY85" fmla="*/ 1035410 h 1085850"/>
                <a:gd name="connsiteX86" fmla="*/ 49599 w 1838325"/>
                <a:gd name="connsiteY86" fmla="*/ 1033027 h 1085850"/>
                <a:gd name="connsiteX87" fmla="*/ 46821 w 1838325"/>
                <a:gd name="connsiteY87" fmla="*/ 1031041 h 1085850"/>
                <a:gd name="connsiteX88" fmla="*/ 43250 w 1838325"/>
                <a:gd name="connsiteY88" fmla="*/ 1025481 h 1085850"/>
                <a:gd name="connsiteX89" fmla="*/ 42853 w 1838325"/>
                <a:gd name="connsiteY89" fmla="*/ 1021509 h 1085850"/>
                <a:gd name="connsiteX90" fmla="*/ 32934 w 1838325"/>
                <a:gd name="connsiteY90" fmla="*/ 789962 h 1085850"/>
                <a:gd name="connsiteX91" fmla="*/ 21824 w 1838325"/>
                <a:gd name="connsiteY91" fmla="*/ 558415 h 1085850"/>
                <a:gd name="connsiteX92" fmla="*/ 14285 w 1838325"/>
                <a:gd name="connsiteY92" fmla="*/ 443237 h 1085850"/>
                <a:gd name="connsiteX93" fmla="*/ 3175 w 1838325"/>
                <a:gd name="connsiteY93" fmla="*/ 268881 h 1085850"/>
                <a:gd name="connsiteX94" fmla="*/ 0 w 1838325"/>
                <a:gd name="connsiteY94" fmla="*/ 152909 h 1085850"/>
                <a:gd name="connsiteX95" fmla="*/ 1587 w 1838325"/>
                <a:gd name="connsiteY95" fmla="*/ 95717 h 1085850"/>
                <a:gd name="connsiteX96" fmla="*/ 2778 w 1838325"/>
                <a:gd name="connsiteY96" fmla="*/ 91348 h 1085850"/>
                <a:gd name="connsiteX97" fmla="*/ 8730 w 1838325"/>
                <a:gd name="connsiteY97" fmla="*/ 86979 h 1085850"/>
                <a:gd name="connsiteX98" fmla="*/ 13094 w 1838325"/>
                <a:gd name="connsiteY98" fmla="*/ 86979 h 1085850"/>
                <a:gd name="connsiteX99" fmla="*/ 13491 w 1838325"/>
                <a:gd name="connsiteY99" fmla="*/ 86185 h 1085850"/>
                <a:gd name="connsiteX100" fmla="*/ 13888 w 1838325"/>
                <a:gd name="connsiteY100" fmla="*/ 86185 h 1085850"/>
                <a:gd name="connsiteX101" fmla="*/ 60709 w 1838325"/>
                <a:gd name="connsiteY101" fmla="*/ 75064 h 1085850"/>
                <a:gd name="connsiteX102" fmla="*/ 157922 w 1838325"/>
                <a:gd name="connsiteY102" fmla="*/ 59575 h 1085850"/>
                <a:gd name="connsiteX103" fmla="*/ 305925 w 1838325"/>
                <a:gd name="connsiteY103" fmla="*/ 47263 h 1085850"/>
                <a:gd name="connsiteX104" fmla="*/ 403138 w 1838325"/>
                <a:gd name="connsiteY104" fmla="*/ 40114 h 1085850"/>
                <a:gd name="connsiteX105" fmla="*/ 504716 w 1838325"/>
                <a:gd name="connsiteY105" fmla="*/ 31376 h 1085850"/>
                <a:gd name="connsiteX106" fmla="*/ 707079 w 1838325"/>
                <a:gd name="connsiteY106" fmla="*/ 17873 h 1085850"/>
                <a:gd name="connsiteX107" fmla="*/ 808657 w 1838325"/>
                <a:gd name="connsiteY107" fmla="*/ 12312 h 1085850"/>
                <a:gd name="connsiteX108" fmla="*/ 909838 w 1838325"/>
                <a:gd name="connsiteY108" fmla="*/ 7944 h 1085850"/>
                <a:gd name="connsiteX109" fmla="*/ 1112994 w 1838325"/>
                <a:gd name="connsiteY109" fmla="*/ 1986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1838325" h="1085850">
                  <a:moveTo>
                    <a:pt x="1319609" y="28575"/>
                  </a:moveTo>
                  <a:lnTo>
                    <a:pt x="1118791" y="30560"/>
                  </a:lnTo>
                  <a:lnTo>
                    <a:pt x="917575" y="36116"/>
                  </a:lnTo>
                  <a:lnTo>
                    <a:pt x="817562" y="40481"/>
                  </a:lnTo>
                  <a:lnTo>
                    <a:pt x="717550" y="45641"/>
                  </a:lnTo>
                  <a:lnTo>
                    <a:pt x="519112" y="58341"/>
                  </a:lnTo>
                  <a:lnTo>
                    <a:pt x="420290" y="66675"/>
                  </a:lnTo>
                  <a:lnTo>
                    <a:pt x="319087" y="75406"/>
                  </a:lnTo>
                  <a:lnTo>
                    <a:pt x="217487" y="84931"/>
                  </a:lnTo>
                  <a:lnTo>
                    <a:pt x="168672" y="90885"/>
                  </a:lnTo>
                  <a:lnTo>
                    <a:pt x="94853" y="98822"/>
                  </a:lnTo>
                  <a:lnTo>
                    <a:pt x="45244" y="101997"/>
                  </a:lnTo>
                  <a:lnTo>
                    <a:pt x="20637" y="101997"/>
                  </a:lnTo>
                  <a:lnTo>
                    <a:pt x="28178" y="157163"/>
                  </a:lnTo>
                  <a:lnTo>
                    <a:pt x="37703" y="269081"/>
                  </a:lnTo>
                  <a:lnTo>
                    <a:pt x="44847" y="438150"/>
                  </a:lnTo>
                  <a:lnTo>
                    <a:pt x="49609" y="550069"/>
                  </a:lnTo>
                  <a:lnTo>
                    <a:pt x="60722" y="783035"/>
                  </a:lnTo>
                  <a:lnTo>
                    <a:pt x="70644" y="1016000"/>
                  </a:lnTo>
                  <a:lnTo>
                    <a:pt x="119459" y="1008856"/>
                  </a:lnTo>
                  <a:lnTo>
                    <a:pt x="217487" y="999331"/>
                  </a:lnTo>
                  <a:lnTo>
                    <a:pt x="365125" y="989806"/>
                  </a:lnTo>
                  <a:lnTo>
                    <a:pt x="463947" y="986235"/>
                  </a:lnTo>
                  <a:lnTo>
                    <a:pt x="668337" y="978694"/>
                  </a:lnTo>
                  <a:lnTo>
                    <a:pt x="872331" y="970360"/>
                  </a:lnTo>
                  <a:lnTo>
                    <a:pt x="1288653" y="954088"/>
                  </a:lnTo>
                  <a:lnTo>
                    <a:pt x="1704975" y="937816"/>
                  </a:lnTo>
                  <a:lnTo>
                    <a:pt x="1700609" y="911622"/>
                  </a:lnTo>
                  <a:lnTo>
                    <a:pt x="1695053" y="859631"/>
                  </a:lnTo>
                  <a:lnTo>
                    <a:pt x="1690291" y="781050"/>
                  </a:lnTo>
                  <a:lnTo>
                    <a:pt x="1687116" y="728663"/>
                  </a:lnTo>
                  <a:lnTo>
                    <a:pt x="1679178" y="611188"/>
                  </a:lnTo>
                  <a:lnTo>
                    <a:pt x="1670447" y="494110"/>
                  </a:lnTo>
                  <a:lnTo>
                    <a:pt x="1660525" y="378222"/>
                  </a:lnTo>
                  <a:lnTo>
                    <a:pt x="1639491" y="146844"/>
                  </a:lnTo>
                  <a:lnTo>
                    <a:pt x="1627584" y="30956"/>
                  </a:lnTo>
                  <a:lnTo>
                    <a:pt x="1625203" y="32147"/>
                  </a:lnTo>
                  <a:lnTo>
                    <a:pt x="1621631" y="32544"/>
                  </a:lnTo>
                  <a:lnTo>
                    <a:pt x="1520825" y="30163"/>
                  </a:lnTo>
                  <a:close/>
                  <a:moveTo>
                    <a:pt x="1316150" y="0"/>
                  </a:moveTo>
                  <a:lnTo>
                    <a:pt x="1519306" y="1589"/>
                  </a:lnTo>
                  <a:lnTo>
                    <a:pt x="1621281" y="3575"/>
                  </a:lnTo>
                  <a:lnTo>
                    <a:pt x="1625646" y="3972"/>
                  </a:lnTo>
                  <a:lnTo>
                    <a:pt x="1628820" y="5958"/>
                  </a:lnTo>
                  <a:lnTo>
                    <a:pt x="1632788" y="3575"/>
                  </a:lnTo>
                  <a:lnTo>
                    <a:pt x="1644295" y="3575"/>
                  </a:lnTo>
                  <a:lnTo>
                    <a:pt x="1649057" y="6355"/>
                  </a:lnTo>
                  <a:lnTo>
                    <a:pt x="1651834" y="5163"/>
                  </a:lnTo>
                  <a:lnTo>
                    <a:pt x="1658183" y="5958"/>
                  </a:lnTo>
                  <a:lnTo>
                    <a:pt x="1661357" y="9135"/>
                  </a:lnTo>
                  <a:lnTo>
                    <a:pt x="1676832" y="28596"/>
                  </a:lnTo>
                  <a:lnTo>
                    <a:pt x="1694291" y="46866"/>
                  </a:lnTo>
                  <a:lnTo>
                    <a:pt x="1704607" y="55603"/>
                  </a:lnTo>
                  <a:lnTo>
                    <a:pt x="1715320" y="65930"/>
                  </a:lnTo>
                  <a:lnTo>
                    <a:pt x="1720875" y="65135"/>
                  </a:lnTo>
                  <a:lnTo>
                    <a:pt x="1729208" y="69901"/>
                  </a:lnTo>
                  <a:lnTo>
                    <a:pt x="1732382" y="75462"/>
                  </a:lnTo>
                  <a:lnTo>
                    <a:pt x="1732779" y="78639"/>
                  </a:lnTo>
                  <a:lnTo>
                    <a:pt x="1745476" y="195803"/>
                  </a:lnTo>
                  <a:lnTo>
                    <a:pt x="1768093" y="430130"/>
                  </a:lnTo>
                  <a:lnTo>
                    <a:pt x="1781187" y="547691"/>
                  </a:lnTo>
                  <a:lnTo>
                    <a:pt x="1810947" y="780827"/>
                  </a:lnTo>
                  <a:lnTo>
                    <a:pt x="1838325" y="1013963"/>
                  </a:lnTo>
                  <a:lnTo>
                    <a:pt x="1838325" y="1017141"/>
                  </a:lnTo>
                  <a:lnTo>
                    <a:pt x="1835547" y="1021509"/>
                  </a:lnTo>
                  <a:lnTo>
                    <a:pt x="1833167" y="1022701"/>
                  </a:lnTo>
                  <a:lnTo>
                    <a:pt x="1830786" y="1025481"/>
                  </a:lnTo>
                  <a:lnTo>
                    <a:pt x="1824834" y="1028261"/>
                  </a:lnTo>
                  <a:lnTo>
                    <a:pt x="1821263" y="1029056"/>
                  </a:lnTo>
                  <a:lnTo>
                    <a:pt x="1397889" y="1043354"/>
                  </a:lnTo>
                  <a:lnTo>
                    <a:pt x="974515" y="1057254"/>
                  </a:lnTo>
                  <a:lnTo>
                    <a:pt x="765010" y="1064403"/>
                  </a:lnTo>
                  <a:lnTo>
                    <a:pt x="555505" y="1071155"/>
                  </a:lnTo>
                  <a:lnTo>
                    <a:pt x="451943" y="1075921"/>
                  </a:lnTo>
                  <a:lnTo>
                    <a:pt x="296402" y="1082276"/>
                  </a:lnTo>
                  <a:lnTo>
                    <a:pt x="192840" y="1083070"/>
                  </a:lnTo>
                  <a:lnTo>
                    <a:pt x="141654" y="1080687"/>
                  </a:lnTo>
                  <a:lnTo>
                    <a:pt x="138480" y="1083864"/>
                  </a:lnTo>
                  <a:lnTo>
                    <a:pt x="129750" y="1085850"/>
                  </a:lnTo>
                  <a:lnTo>
                    <a:pt x="124989" y="1084659"/>
                  </a:lnTo>
                  <a:lnTo>
                    <a:pt x="107530" y="1073141"/>
                  </a:lnTo>
                  <a:lnTo>
                    <a:pt x="90468" y="1060432"/>
                  </a:lnTo>
                  <a:lnTo>
                    <a:pt x="74200" y="1050105"/>
                  </a:lnTo>
                  <a:lnTo>
                    <a:pt x="57535" y="1039382"/>
                  </a:lnTo>
                  <a:lnTo>
                    <a:pt x="55154" y="1039382"/>
                  </a:lnTo>
                  <a:lnTo>
                    <a:pt x="50392" y="1035410"/>
                  </a:lnTo>
                  <a:lnTo>
                    <a:pt x="49599" y="1033027"/>
                  </a:lnTo>
                  <a:lnTo>
                    <a:pt x="46821" y="1031041"/>
                  </a:lnTo>
                  <a:lnTo>
                    <a:pt x="43250" y="1025481"/>
                  </a:lnTo>
                  <a:lnTo>
                    <a:pt x="42853" y="1021509"/>
                  </a:lnTo>
                  <a:lnTo>
                    <a:pt x="32934" y="789962"/>
                  </a:lnTo>
                  <a:lnTo>
                    <a:pt x="21824" y="558415"/>
                  </a:lnTo>
                  <a:lnTo>
                    <a:pt x="14285" y="443237"/>
                  </a:lnTo>
                  <a:lnTo>
                    <a:pt x="3175" y="268881"/>
                  </a:lnTo>
                  <a:lnTo>
                    <a:pt x="0" y="152909"/>
                  </a:lnTo>
                  <a:lnTo>
                    <a:pt x="1587" y="95717"/>
                  </a:lnTo>
                  <a:lnTo>
                    <a:pt x="2778" y="91348"/>
                  </a:lnTo>
                  <a:lnTo>
                    <a:pt x="8730" y="86979"/>
                  </a:lnTo>
                  <a:lnTo>
                    <a:pt x="13094" y="86979"/>
                  </a:lnTo>
                  <a:lnTo>
                    <a:pt x="13491" y="86185"/>
                  </a:lnTo>
                  <a:lnTo>
                    <a:pt x="13888" y="86185"/>
                  </a:lnTo>
                  <a:lnTo>
                    <a:pt x="60709" y="75064"/>
                  </a:lnTo>
                  <a:lnTo>
                    <a:pt x="157922" y="59575"/>
                  </a:lnTo>
                  <a:lnTo>
                    <a:pt x="305925" y="47263"/>
                  </a:lnTo>
                  <a:lnTo>
                    <a:pt x="403138" y="40114"/>
                  </a:lnTo>
                  <a:lnTo>
                    <a:pt x="504716" y="31376"/>
                  </a:lnTo>
                  <a:lnTo>
                    <a:pt x="707079" y="17873"/>
                  </a:lnTo>
                  <a:lnTo>
                    <a:pt x="808657" y="12312"/>
                  </a:lnTo>
                  <a:lnTo>
                    <a:pt x="909838" y="7944"/>
                  </a:lnTo>
                  <a:lnTo>
                    <a:pt x="1112994" y="1986"/>
                  </a:lnTo>
                  <a:close/>
                </a:path>
              </a:pathLst>
            </a:custGeom>
            <a:solidFill>
              <a:schemeClr val="accent5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32" name="Dikdörtgen 31"/>
          <p:cNvSpPr/>
          <p:nvPr/>
        </p:nvSpPr>
        <p:spPr>
          <a:xfrm>
            <a:off x="369696" y="4486841"/>
            <a:ext cx="52740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lang="tr-TR" sz="2400" b="0" i="0" dirty="0" smtClean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amiler aydınlatılıp minarelerde kandiller yakılarak kutlanmıştır. Bundan dolayı da bu geceler kandil geceleri olarak adlandırılmıştır.</a:t>
            </a:r>
            <a:endParaRPr lang="tr-TR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Dikdörtgen 32"/>
          <p:cNvSpPr/>
          <p:nvPr/>
        </p:nvSpPr>
        <p:spPr>
          <a:xfrm>
            <a:off x="319298" y="2425092"/>
            <a:ext cx="54845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Müslümanlarca kandil geceleri olarak kutlanır. İslam dininde bazı önemli olayların olduğu önemli geceler vardır. Bu gecelere </a:t>
            </a:r>
            <a:r>
              <a:rPr lang="tr-TR" sz="20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Kandil geceleri </a:t>
            </a:r>
            <a:r>
              <a:rPr lang="tr-TR" sz="2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denir</a:t>
            </a:r>
            <a:endParaRPr lang="tr-TR" sz="2000" dirty="0"/>
          </a:p>
        </p:txBody>
      </p:sp>
      <p:sp>
        <p:nvSpPr>
          <p:cNvPr id="47" name="화살표: 오각형 85">
            <a:extLst>
              <a:ext uri="{FF2B5EF4-FFF2-40B4-BE49-F238E27FC236}">
                <a16:creationId xmlns:a16="http://schemas.microsoft.com/office/drawing/2014/main" id="{D1FA8272-1971-4838-A093-81FF90DD9965}"/>
              </a:ext>
            </a:extLst>
          </p:cNvPr>
          <p:cNvSpPr/>
          <p:nvPr/>
        </p:nvSpPr>
        <p:spPr>
          <a:xfrm rot="13500000">
            <a:off x="8465793" y="5088107"/>
            <a:ext cx="1375200" cy="430411"/>
          </a:xfrm>
          <a:prstGeom prst="homePlate">
            <a:avLst/>
          </a:prstGeom>
          <a:solidFill>
            <a:srgbClr val="C86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8" name="화살표: 오각형 89">
            <a:extLst>
              <a:ext uri="{FF2B5EF4-FFF2-40B4-BE49-F238E27FC236}">
                <a16:creationId xmlns:a16="http://schemas.microsoft.com/office/drawing/2014/main" id="{A5098D54-F325-4B45-AF19-555ABDFD208D}"/>
              </a:ext>
            </a:extLst>
          </p:cNvPr>
          <p:cNvSpPr/>
          <p:nvPr/>
        </p:nvSpPr>
        <p:spPr>
          <a:xfrm rot="18900000">
            <a:off x="9241933" y="3338204"/>
            <a:ext cx="918991" cy="195628"/>
          </a:xfrm>
          <a:prstGeom prst="homePlate">
            <a:avLst/>
          </a:prstGeom>
          <a:solidFill>
            <a:srgbClr val="C86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9" name="화살표: 오각형 90">
            <a:extLst>
              <a:ext uri="{FF2B5EF4-FFF2-40B4-BE49-F238E27FC236}">
                <a16:creationId xmlns:a16="http://schemas.microsoft.com/office/drawing/2014/main" id="{17D4577A-B6E7-4D4D-8EBD-183A3B2357BC}"/>
              </a:ext>
            </a:extLst>
          </p:cNvPr>
          <p:cNvSpPr/>
          <p:nvPr/>
        </p:nvSpPr>
        <p:spPr>
          <a:xfrm rot="18900000">
            <a:off x="9348267" y="5196681"/>
            <a:ext cx="918991" cy="195628"/>
          </a:xfrm>
          <a:prstGeom prst="homePlate">
            <a:avLst/>
          </a:prstGeom>
          <a:solidFill>
            <a:srgbClr val="C86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0" name="타원 1">
            <a:extLst>
              <a:ext uri="{FF2B5EF4-FFF2-40B4-BE49-F238E27FC236}">
                <a16:creationId xmlns:a16="http://schemas.microsoft.com/office/drawing/2014/main" id="{7E247C48-8C21-49B6-B6E5-953DE03EF784}"/>
              </a:ext>
            </a:extLst>
          </p:cNvPr>
          <p:cNvSpPr/>
          <p:nvPr/>
        </p:nvSpPr>
        <p:spPr>
          <a:xfrm>
            <a:off x="7150878" y="3383316"/>
            <a:ext cx="2016224" cy="2016224"/>
          </a:xfrm>
          <a:prstGeom prst="ellipse">
            <a:avLst/>
          </a:prstGeom>
          <a:solidFill>
            <a:srgbClr val="2E4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altLang="ko-KR" sz="3200" dirty="0" smtClean="0">
                <a:solidFill>
                  <a:schemeClr val="tx1"/>
                </a:solidFill>
              </a:rPr>
              <a:t>Miraç Kandilli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sp>
        <p:nvSpPr>
          <p:cNvPr id="54" name="타원 65">
            <a:extLst>
              <a:ext uri="{FF2B5EF4-FFF2-40B4-BE49-F238E27FC236}">
                <a16:creationId xmlns:a16="http://schemas.microsoft.com/office/drawing/2014/main" id="{C3961350-2729-4797-A604-F90EE31B2792}"/>
              </a:ext>
            </a:extLst>
          </p:cNvPr>
          <p:cNvSpPr/>
          <p:nvPr/>
        </p:nvSpPr>
        <p:spPr>
          <a:xfrm>
            <a:off x="9577840" y="1540492"/>
            <a:ext cx="2133012" cy="1962687"/>
          </a:xfrm>
          <a:prstGeom prst="ellipse">
            <a:avLst/>
          </a:prstGeom>
          <a:solidFill>
            <a:srgbClr val="E9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altLang="ko-KR" sz="3200" dirty="0" smtClean="0">
                <a:solidFill>
                  <a:schemeClr val="tx1"/>
                </a:solidFill>
              </a:rPr>
              <a:t>Kadir Gecesi 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sp>
        <p:nvSpPr>
          <p:cNvPr id="58" name="타원 81">
            <a:extLst>
              <a:ext uri="{FF2B5EF4-FFF2-40B4-BE49-F238E27FC236}">
                <a16:creationId xmlns:a16="http://schemas.microsoft.com/office/drawing/2014/main" id="{CA17C39B-6502-429E-9245-D1C20B7A9B5F}"/>
              </a:ext>
            </a:extLst>
          </p:cNvPr>
          <p:cNvSpPr/>
          <p:nvPr/>
        </p:nvSpPr>
        <p:spPr>
          <a:xfrm>
            <a:off x="9625058" y="3677021"/>
            <a:ext cx="1746742" cy="1746742"/>
          </a:xfrm>
          <a:prstGeom prst="ellipse">
            <a:avLst/>
          </a:prstGeom>
          <a:solidFill>
            <a:srgbClr val="F27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altLang="ko-KR" sz="2800" dirty="0" smtClean="0">
                <a:solidFill>
                  <a:schemeClr val="tx1"/>
                </a:solidFill>
              </a:rPr>
              <a:t>Berat Kandili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  <p:sp>
        <p:nvSpPr>
          <p:cNvPr id="62" name="화살표: 오각형 2">
            <a:extLst>
              <a:ext uri="{FF2B5EF4-FFF2-40B4-BE49-F238E27FC236}">
                <a16:creationId xmlns:a16="http://schemas.microsoft.com/office/drawing/2014/main" id="{4EC554C9-0575-4C9F-B699-C7C35FA0F025}"/>
              </a:ext>
            </a:extLst>
          </p:cNvPr>
          <p:cNvSpPr/>
          <p:nvPr/>
        </p:nvSpPr>
        <p:spPr>
          <a:xfrm rot="16200000">
            <a:off x="8954096" y="5872324"/>
            <a:ext cx="1375200" cy="596152"/>
          </a:xfrm>
          <a:prstGeom prst="homePlate">
            <a:avLst/>
          </a:prstGeom>
          <a:solidFill>
            <a:srgbClr val="C86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3" name="화살표: 오각형 87">
            <a:extLst>
              <a:ext uri="{FF2B5EF4-FFF2-40B4-BE49-F238E27FC236}">
                <a16:creationId xmlns:a16="http://schemas.microsoft.com/office/drawing/2014/main" id="{0AA2C384-4BD3-4F68-A240-4EFB3F635627}"/>
              </a:ext>
            </a:extLst>
          </p:cNvPr>
          <p:cNvSpPr/>
          <p:nvPr/>
        </p:nvSpPr>
        <p:spPr>
          <a:xfrm rot="16200000">
            <a:off x="8397539" y="4473999"/>
            <a:ext cx="1936394" cy="195628"/>
          </a:xfrm>
          <a:prstGeom prst="homePlate">
            <a:avLst/>
          </a:prstGeom>
          <a:solidFill>
            <a:srgbClr val="C86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4" name="화살표: 오각형 88">
            <a:extLst>
              <a:ext uri="{FF2B5EF4-FFF2-40B4-BE49-F238E27FC236}">
                <a16:creationId xmlns:a16="http://schemas.microsoft.com/office/drawing/2014/main" id="{AABCCDDA-CDC6-4205-AD45-0E23658CD9D0}"/>
              </a:ext>
            </a:extLst>
          </p:cNvPr>
          <p:cNvSpPr/>
          <p:nvPr/>
        </p:nvSpPr>
        <p:spPr>
          <a:xfrm rot="13500000">
            <a:off x="7700089" y="2948605"/>
            <a:ext cx="1936394" cy="195628"/>
          </a:xfrm>
          <a:prstGeom prst="homePlate">
            <a:avLst/>
          </a:prstGeom>
          <a:solidFill>
            <a:srgbClr val="C86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5" name="타원 77">
            <a:extLst>
              <a:ext uri="{FF2B5EF4-FFF2-40B4-BE49-F238E27FC236}">
                <a16:creationId xmlns:a16="http://schemas.microsoft.com/office/drawing/2014/main" id="{19F76189-87B4-4E3D-8688-F8EB291D5EF5}"/>
              </a:ext>
            </a:extLst>
          </p:cNvPr>
          <p:cNvSpPr/>
          <p:nvPr/>
        </p:nvSpPr>
        <p:spPr>
          <a:xfrm>
            <a:off x="6761375" y="1405749"/>
            <a:ext cx="1828267" cy="1674254"/>
          </a:xfrm>
          <a:prstGeom prst="ellipse">
            <a:avLst/>
          </a:prstGeom>
          <a:solidFill>
            <a:srgbClr val="F6A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Regâip</a:t>
            </a:r>
            <a:endParaRPr lang="tr-TR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tr-TR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Kandili</a:t>
            </a:r>
            <a:endParaRPr lang="ko-KR" alt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9" name="타원 3">
            <a:extLst>
              <a:ext uri="{FF2B5EF4-FFF2-40B4-BE49-F238E27FC236}">
                <a16:creationId xmlns:a16="http://schemas.microsoft.com/office/drawing/2014/main" id="{B4AA4020-A56E-4D86-9FE6-7FEB8BE41438}"/>
              </a:ext>
            </a:extLst>
          </p:cNvPr>
          <p:cNvSpPr/>
          <p:nvPr/>
        </p:nvSpPr>
        <p:spPr>
          <a:xfrm>
            <a:off x="11172447" y="3445846"/>
            <a:ext cx="603842" cy="603842"/>
          </a:xfrm>
          <a:prstGeom prst="ellipse">
            <a:avLst/>
          </a:prstGeom>
          <a:solidFill>
            <a:srgbClr val="F6A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0" name="타원 107">
            <a:extLst>
              <a:ext uri="{FF2B5EF4-FFF2-40B4-BE49-F238E27FC236}">
                <a16:creationId xmlns:a16="http://schemas.microsoft.com/office/drawing/2014/main" id="{7108874E-B8F4-4A1A-8FD1-1BAC73DF8878}"/>
              </a:ext>
            </a:extLst>
          </p:cNvPr>
          <p:cNvSpPr/>
          <p:nvPr/>
        </p:nvSpPr>
        <p:spPr>
          <a:xfrm>
            <a:off x="8831666" y="2736048"/>
            <a:ext cx="354082" cy="354082"/>
          </a:xfrm>
          <a:prstGeom prst="ellipse">
            <a:avLst/>
          </a:prstGeom>
          <a:solidFill>
            <a:srgbClr val="F6A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" name="타원 108">
            <a:extLst>
              <a:ext uri="{FF2B5EF4-FFF2-40B4-BE49-F238E27FC236}">
                <a16:creationId xmlns:a16="http://schemas.microsoft.com/office/drawing/2014/main" id="{3C422EEA-009E-4CDF-9EDE-E5B62F718447}"/>
              </a:ext>
            </a:extLst>
          </p:cNvPr>
          <p:cNvSpPr/>
          <p:nvPr/>
        </p:nvSpPr>
        <p:spPr>
          <a:xfrm>
            <a:off x="6799151" y="3160220"/>
            <a:ext cx="577452" cy="577452"/>
          </a:xfrm>
          <a:prstGeom prst="ellipse">
            <a:avLst/>
          </a:prstGeom>
          <a:solidFill>
            <a:srgbClr val="E9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2" name="타원 109">
            <a:extLst>
              <a:ext uri="{FF2B5EF4-FFF2-40B4-BE49-F238E27FC236}">
                <a16:creationId xmlns:a16="http://schemas.microsoft.com/office/drawing/2014/main" id="{9EFF3A60-396C-4381-8CE7-B23DD2EE252D}"/>
              </a:ext>
            </a:extLst>
          </p:cNvPr>
          <p:cNvSpPr/>
          <p:nvPr/>
        </p:nvSpPr>
        <p:spPr>
          <a:xfrm>
            <a:off x="8589642" y="5322515"/>
            <a:ext cx="252345" cy="252345"/>
          </a:xfrm>
          <a:prstGeom prst="ellipse">
            <a:avLst/>
          </a:prstGeom>
          <a:solidFill>
            <a:srgbClr val="2E4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3" name="타원 110">
            <a:extLst>
              <a:ext uri="{FF2B5EF4-FFF2-40B4-BE49-F238E27FC236}">
                <a16:creationId xmlns:a16="http://schemas.microsoft.com/office/drawing/2014/main" id="{24D85F58-AD7A-4181-81F5-9CCF9F6535CB}"/>
              </a:ext>
            </a:extLst>
          </p:cNvPr>
          <p:cNvSpPr/>
          <p:nvPr/>
        </p:nvSpPr>
        <p:spPr>
          <a:xfrm>
            <a:off x="10473197" y="843027"/>
            <a:ext cx="580896" cy="580896"/>
          </a:xfrm>
          <a:prstGeom prst="ellipse">
            <a:avLst/>
          </a:prstGeom>
          <a:solidFill>
            <a:srgbClr val="F27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4" name="타원 111">
            <a:extLst>
              <a:ext uri="{FF2B5EF4-FFF2-40B4-BE49-F238E27FC236}">
                <a16:creationId xmlns:a16="http://schemas.microsoft.com/office/drawing/2014/main" id="{28FD53C5-04A6-4573-9145-0209B67535F2}"/>
              </a:ext>
            </a:extLst>
          </p:cNvPr>
          <p:cNvSpPr/>
          <p:nvPr/>
        </p:nvSpPr>
        <p:spPr>
          <a:xfrm>
            <a:off x="11645876" y="3190390"/>
            <a:ext cx="230345" cy="230345"/>
          </a:xfrm>
          <a:prstGeom prst="ellipse">
            <a:avLst/>
          </a:prstGeom>
          <a:solidFill>
            <a:srgbClr val="E9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5" name="화살표: 오각형 87">
            <a:extLst>
              <a:ext uri="{FF2B5EF4-FFF2-40B4-BE49-F238E27FC236}">
                <a16:creationId xmlns:a16="http://schemas.microsoft.com/office/drawing/2014/main" id="{0AA2C384-4BD3-4F68-A240-4EFB3F635627}"/>
              </a:ext>
            </a:extLst>
          </p:cNvPr>
          <p:cNvSpPr/>
          <p:nvPr/>
        </p:nvSpPr>
        <p:spPr>
          <a:xfrm rot="16200000">
            <a:off x="8005083" y="2145295"/>
            <a:ext cx="2774755" cy="170219"/>
          </a:xfrm>
          <a:prstGeom prst="homePlate">
            <a:avLst/>
          </a:prstGeom>
          <a:solidFill>
            <a:srgbClr val="C86F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6" name="타원 81">
            <a:extLst>
              <a:ext uri="{FF2B5EF4-FFF2-40B4-BE49-F238E27FC236}">
                <a16:creationId xmlns:a16="http://schemas.microsoft.com/office/drawing/2014/main" id="{CA17C39B-6502-429E-9245-D1C20B7A9B5F}"/>
              </a:ext>
            </a:extLst>
          </p:cNvPr>
          <p:cNvSpPr/>
          <p:nvPr/>
        </p:nvSpPr>
        <p:spPr>
          <a:xfrm>
            <a:off x="8464342" y="47175"/>
            <a:ext cx="1746742" cy="1746742"/>
          </a:xfrm>
          <a:prstGeom prst="ellipse">
            <a:avLst/>
          </a:prstGeom>
          <a:solidFill>
            <a:srgbClr val="F27E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altLang="ko-KR" sz="3200" dirty="0" smtClean="0">
                <a:solidFill>
                  <a:schemeClr val="tx1"/>
                </a:solidFill>
              </a:rPr>
              <a:t>Mevlit Kandili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39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  <p:bldP spid="32" grpId="0"/>
      <p:bldP spid="33" grpId="0"/>
      <p:bldP spid="47" grpId="0" animBg="1"/>
      <p:bldP spid="48" grpId="0" animBg="1"/>
      <p:bldP spid="49" grpId="0" animBg="1"/>
      <p:bldP spid="50" grpId="0" animBg="1"/>
      <p:bldP spid="54" grpId="0" animBg="1"/>
      <p:bldP spid="58" grpId="0" animBg="1"/>
      <p:bldP spid="62" grpId="0" animBg="1"/>
      <p:bldP spid="63" grpId="0" animBg="1"/>
      <p:bldP spid="64" grpId="0" animBg="1"/>
      <p:bldP spid="65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177571" y="1067881"/>
            <a:ext cx="1892017" cy="5110621"/>
            <a:chOff x="177571" y="1067881"/>
            <a:chExt cx="1892017" cy="5110621"/>
          </a:xfrm>
        </p:grpSpPr>
        <p:sp>
          <p:nvSpPr>
            <p:cNvPr id="4" name="Shape">
              <a:extLst>
                <a:ext uri="{FF2B5EF4-FFF2-40B4-BE49-F238E27FC236}">
                  <a16:creationId xmlns:a16="http://schemas.microsoft.com/office/drawing/2014/main" id="{B23E00A6-DA24-409A-862D-CAF637DD7719}"/>
                </a:ext>
              </a:extLst>
            </p:cNvPr>
            <p:cNvSpPr/>
            <p:nvPr/>
          </p:nvSpPr>
          <p:spPr>
            <a:xfrm>
              <a:off x="177571" y="1067881"/>
              <a:ext cx="1892017" cy="250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355" extrusionOk="0">
                  <a:moveTo>
                    <a:pt x="10091" y="14"/>
                  </a:moveTo>
                  <a:cubicBezTo>
                    <a:pt x="4537" y="228"/>
                    <a:pt x="101" y="3139"/>
                    <a:pt x="2" y="6620"/>
                  </a:cubicBezTo>
                  <a:cubicBezTo>
                    <a:pt x="-48" y="8417"/>
                    <a:pt x="1026" y="10059"/>
                    <a:pt x="2816" y="11285"/>
                  </a:cubicBezTo>
                  <a:cubicBezTo>
                    <a:pt x="2995" y="11409"/>
                    <a:pt x="3184" y="11527"/>
                    <a:pt x="3378" y="11642"/>
                  </a:cubicBezTo>
                  <a:cubicBezTo>
                    <a:pt x="4517" y="12314"/>
                    <a:pt x="5297" y="13213"/>
                    <a:pt x="5407" y="14190"/>
                  </a:cubicBezTo>
                  <a:cubicBezTo>
                    <a:pt x="5417" y="14283"/>
                    <a:pt x="5422" y="14376"/>
                    <a:pt x="5422" y="14470"/>
                  </a:cubicBezTo>
                  <a:cubicBezTo>
                    <a:pt x="5422" y="14936"/>
                    <a:pt x="5282" y="15384"/>
                    <a:pt x="5044" y="15798"/>
                  </a:cubicBezTo>
                  <a:cubicBezTo>
                    <a:pt x="4989" y="15897"/>
                    <a:pt x="4924" y="15994"/>
                    <a:pt x="4855" y="16090"/>
                  </a:cubicBezTo>
                  <a:cubicBezTo>
                    <a:pt x="4537" y="16644"/>
                    <a:pt x="4402" y="17250"/>
                    <a:pt x="4527" y="17888"/>
                  </a:cubicBezTo>
                  <a:cubicBezTo>
                    <a:pt x="4909" y="19828"/>
                    <a:pt x="7600" y="21340"/>
                    <a:pt x="10727" y="21355"/>
                  </a:cubicBezTo>
                  <a:cubicBezTo>
                    <a:pt x="14228" y="21371"/>
                    <a:pt x="17072" y="19601"/>
                    <a:pt x="17072" y="17418"/>
                  </a:cubicBezTo>
                  <a:cubicBezTo>
                    <a:pt x="17072" y="16923"/>
                    <a:pt x="16918" y="16451"/>
                    <a:pt x="16654" y="16015"/>
                  </a:cubicBezTo>
                  <a:cubicBezTo>
                    <a:pt x="16624" y="15969"/>
                    <a:pt x="16595" y="15919"/>
                    <a:pt x="16565" y="15872"/>
                  </a:cubicBezTo>
                  <a:cubicBezTo>
                    <a:pt x="16296" y="15437"/>
                    <a:pt x="16147" y="14964"/>
                    <a:pt x="16147" y="14470"/>
                  </a:cubicBezTo>
                  <a:cubicBezTo>
                    <a:pt x="16147" y="14373"/>
                    <a:pt x="16152" y="14280"/>
                    <a:pt x="16162" y="14187"/>
                  </a:cubicBezTo>
                  <a:cubicBezTo>
                    <a:pt x="16271" y="13207"/>
                    <a:pt x="17057" y="12305"/>
                    <a:pt x="18196" y="11627"/>
                  </a:cubicBezTo>
                  <a:cubicBezTo>
                    <a:pt x="18370" y="11524"/>
                    <a:pt x="18539" y="11415"/>
                    <a:pt x="18703" y="11307"/>
                  </a:cubicBezTo>
                  <a:cubicBezTo>
                    <a:pt x="20473" y="10106"/>
                    <a:pt x="21552" y="8501"/>
                    <a:pt x="21552" y="6741"/>
                  </a:cubicBezTo>
                  <a:cubicBezTo>
                    <a:pt x="21552" y="2878"/>
                    <a:pt x="16351" y="-229"/>
                    <a:pt x="10091" y="14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t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lang="tr-TR" sz="2400" noProof="1" smtClean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US" sz="3600" noProof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Mevlit </a:t>
              </a:r>
              <a:r>
                <a:rPr lang="en-US" sz="3600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Kandili</a:t>
              </a:r>
            </a:p>
          </p:txBody>
        </p:sp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7CAA38DE-16DA-4864-BB68-9A20CA047559}"/>
                </a:ext>
              </a:extLst>
            </p:cNvPr>
            <p:cNvSpPr/>
            <p:nvPr/>
          </p:nvSpPr>
          <p:spPr>
            <a:xfrm>
              <a:off x="738811" y="2679174"/>
              <a:ext cx="769538" cy="769538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2400" noProof="1"/>
            </a:p>
          </p:txBody>
        </p:sp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5B2E699D-295B-409C-AC6A-91BB26535FEE}"/>
                </a:ext>
              </a:extLst>
            </p:cNvPr>
            <p:cNvSpPr/>
            <p:nvPr/>
          </p:nvSpPr>
          <p:spPr>
            <a:xfrm>
              <a:off x="738811" y="5046973"/>
              <a:ext cx="769538" cy="769538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US" sz="4400" b="1" noProof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</a:t>
              </a:r>
              <a:endParaRPr lang="en-US" sz="4400" b="1" noProof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0A632A5B-948E-40DC-9A8D-82CFBA2C1919}"/>
                </a:ext>
              </a:extLst>
            </p:cNvPr>
            <p:cNvSpPr/>
            <p:nvPr/>
          </p:nvSpPr>
          <p:spPr>
            <a:xfrm>
              <a:off x="1079922" y="3574868"/>
              <a:ext cx="87316" cy="1408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88" y="20290"/>
                  </a:moveTo>
                  <a:lnTo>
                    <a:pt x="13088" y="1310"/>
                  </a:lnTo>
                  <a:cubicBezTo>
                    <a:pt x="17939" y="1242"/>
                    <a:pt x="21600" y="987"/>
                    <a:pt x="21600" y="669"/>
                  </a:cubicBezTo>
                  <a:cubicBezTo>
                    <a:pt x="21600" y="301"/>
                    <a:pt x="16749" y="0"/>
                    <a:pt x="10800" y="0"/>
                  </a:cubicBezTo>
                  <a:cubicBezTo>
                    <a:pt x="4851" y="0"/>
                    <a:pt x="0" y="301"/>
                    <a:pt x="0" y="669"/>
                  </a:cubicBezTo>
                  <a:cubicBezTo>
                    <a:pt x="0" y="987"/>
                    <a:pt x="3661" y="1242"/>
                    <a:pt x="8512" y="1310"/>
                  </a:cubicBezTo>
                  <a:lnTo>
                    <a:pt x="8512" y="20290"/>
                  </a:lnTo>
                  <a:cubicBezTo>
                    <a:pt x="3661" y="20358"/>
                    <a:pt x="0" y="20613"/>
                    <a:pt x="0" y="20931"/>
                  </a:cubicBezTo>
                  <a:cubicBezTo>
                    <a:pt x="0" y="21299"/>
                    <a:pt x="4851" y="21600"/>
                    <a:pt x="10800" y="21600"/>
                  </a:cubicBezTo>
                  <a:cubicBezTo>
                    <a:pt x="16749" y="21600"/>
                    <a:pt x="21600" y="21299"/>
                    <a:pt x="21600" y="20931"/>
                  </a:cubicBezTo>
                  <a:cubicBezTo>
                    <a:pt x="21600" y="20613"/>
                    <a:pt x="17939" y="20358"/>
                    <a:pt x="13088" y="2029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2400" noProof="1"/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07F06D87-8ACB-496D-828A-F7D122DF3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576" y="6032146"/>
              <a:ext cx="1390008" cy="146356"/>
            </a:xfrm>
            <a:prstGeom prst="rect">
              <a:avLst/>
            </a:prstGeom>
          </p:spPr>
        </p:pic>
        <p:pic>
          <p:nvPicPr>
            <p:cNvPr id="8194" name="Picture 2" descr="Hz. Muhammed (sav ) - Hz. Muhammed (sav)'in Hayatı ve İslam'a ..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09" y="2679174"/>
              <a:ext cx="695826" cy="695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육각형 1">
            <a:extLst>
              <a:ext uri="{FF2B5EF4-FFF2-40B4-BE49-F238E27FC236}">
                <a16:creationId xmlns:a16="http://schemas.microsoft.com/office/drawing/2014/main" id="{76C827A2-2D5C-4753-9DC7-5CDBF9C8E584}"/>
              </a:ext>
            </a:extLst>
          </p:cNvPr>
          <p:cNvSpPr/>
          <p:nvPr/>
        </p:nvSpPr>
        <p:spPr>
          <a:xfrm>
            <a:off x="2330185" y="373782"/>
            <a:ext cx="4888762" cy="1814790"/>
          </a:xfrm>
          <a:prstGeom prst="hexagon">
            <a:avLst/>
          </a:prstGeom>
          <a:solidFill>
            <a:srgbClr val="A8778D"/>
          </a:solidFill>
          <a:ln w="254000">
            <a:solidFill>
              <a:schemeClr val="bg1"/>
            </a:solidFill>
          </a:ln>
          <a:effectLst>
            <a:outerShdw blurRad="2667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altLang="ko-KR" sz="3200" dirty="0" smtClean="0">
                <a:solidFill>
                  <a:schemeClr val="tx1"/>
                </a:solidFill>
              </a:rPr>
              <a:t>Mevlit, doğum ve doğum zamanı anlamlarına gelir.</a:t>
            </a:r>
            <a:endParaRPr lang="ko-KR" altLang="en-US" sz="3200" dirty="0">
              <a:solidFill>
                <a:schemeClr val="tx1"/>
              </a:solidFill>
            </a:endParaRPr>
          </a:p>
        </p:txBody>
      </p:sp>
      <p:sp>
        <p:nvSpPr>
          <p:cNvPr id="24" name="육각형 82">
            <a:extLst>
              <a:ext uri="{FF2B5EF4-FFF2-40B4-BE49-F238E27FC236}">
                <a16:creationId xmlns:a16="http://schemas.microsoft.com/office/drawing/2014/main" id="{8FCEA412-B89E-42EF-ADF4-D8F3E6B6F454}"/>
              </a:ext>
            </a:extLst>
          </p:cNvPr>
          <p:cNvSpPr/>
          <p:nvPr/>
        </p:nvSpPr>
        <p:spPr>
          <a:xfrm>
            <a:off x="2881187" y="2882671"/>
            <a:ext cx="6151205" cy="1618763"/>
          </a:xfrm>
          <a:prstGeom prst="hexagon">
            <a:avLst/>
          </a:prstGeom>
          <a:solidFill>
            <a:srgbClr val="8DBBCB"/>
          </a:solidFill>
          <a:ln w="254000">
            <a:solidFill>
              <a:schemeClr val="bg1"/>
            </a:solidFill>
          </a:ln>
          <a:effectLst>
            <a:outerShdw blurRad="2667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5842821" y="1067881"/>
            <a:ext cx="4755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 smtClean="0"/>
              <a:t>.</a:t>
            </a:r>
            <a:endParaRPr lang="tr-TR" sz="2800" dirty="0"/>
          </a:p>
        </p:txBody>
      </p:sp>
      <p:sp>
        <p:nvSpPr>
          <p:cNvPr id="32" name="Dikdörtgen 31"/>
          <p:cNvSpPr/>
          <p:nvPr/>
        </p:nvSpPr>
        <p:spPr>
          <a:xfrm>
            <a:off x="3141784" y="3063943"/>
            <a:ext cx="55666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dirty="0">
                <a:latin typeface="Helvetica" panose="020B0604020202020204" pitchFamily="34" charset="0"/>
              </a:rPr>
              <a:t>Mevlit Kandili, Peygamberimiz’in (s.a.v</a:t>
            </a:r>
            <a:r>
              <a:rPr lang="tr-TR" sz="2800" dirty="0" smtClean="0">
                <a:latin typeface="Helvetica" panose="020B0604020202020204" pitchFamily="34" charset="0"/>
              </a:rPr>
              <a:t>.) doğumunu </a:t>
            </a:r>
            <a:r>
              <a:rPr lang="tr-TR" sz="2800" dirty="0">
                <a:latin typeface="Helvetica" panose="020B0604020202020204" pitchFamily="34" charset="0"/>
              </a:rPr>
              <a:t>kutlamak amacıyla kutlanır.</a:t>
            </a:r>
            <a:endParaRPr lang="tr-TR" sz="2800" dirty="0"/>
          </a:p>
        </p:txBody>
      </p:sp>
      <p:sp>
        <p:nvSpPr>
          <p:cNvPr id="34" name="육각형 82">
            <a:extLst>
              <a:ext uri="{FF2B5EF4-FFF2-40B4-BE49-F238E27FC236}">
                <a16:creationId xmlns:a16="http://schemas.microsoft.com/office/drawing/2014/main" id="{8FCEA412-B89E-42EF-ADF4-D8F3E6B6F454}"/>
              </a:ext>
            </a:extLst>
          </p:cNvPr>
          <p:cNvSpPr/>
          <p:nvPr/>
        </p:nvSpPr>
        <p:spPr>
          <a:xfrm>
            <a:off x="2118401" y="5089722"/>
            <a:ext cx="5100546" cy="1389963"/>
          </a:xfrm>
          <a:prstGeom prst="hexagon">
            <a:avLst/>
          </a:prstGeom>
          <a:solidFill>
            <a:srgbClr val="8DBBCB"/>
          </a:solidFill>
          <a:ln w="254000">
            <a:solidFill>
              <a:schemeClr val="bg1"/>
            </a:solidFill>
          </a:ln>
          <a:effectLst>
            <a:outerShdw blurRad="2667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altLang="ko-KR" sz="2800" dirty="0" err="1" smtClean="0">
                <a:solidFill>
                  <a:schemeClr val="tx1"/>
                </a:solidFill>
              </a:rPr>
              <a:t>Rebiül</a:t>
            </a:r>
            <a:r>
              <a:rPr lang="tr-TR" altLang="ko-KR" sz="2800" dirty="0" smtClean="0">
                <a:solidFill>
                  <a:schemeClr val="tx1"/>
                </a:solidFill>
              </a:rPr>
              <a:t>-evvel ayının on ikisinde kutlanır.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  <p:pic>
        <p:nvPicPr>
          <p:cNvPr id="36" name="Resim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3298">
            <a:off x="8597997" y="22473"/>
            <a:ext cx="3438168" cy="32847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202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 animBg="1"/>
      <p:bldP spid="32" grpId="0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225698" y="795165"/>
            <a:ext cx="1892017" cy="5110621"/>
            <a:chOff x="177571" y="1067881"/>
            <a:chExt cx="1892017" cy="5110621"/>
          </a:xfrm>
        </p:grpSpPr>
        <p:sp>
          <p:nvSpPr>
            <p:cNvPr id="5" name="Shape">
              <a:extLst>
                <a:ext uri="{FF2B5EF4-FFF2-40B4-BE49-F238E27FC236}">
                  <a16:creationId xmlns:a16="http://schemas.microsoft.com/office/drawing/2014/main" id="{B23E00A6-DA24-409A-862D-CAF637DD7719}"/>
                </a:ext>
              </a:extLst>
            </p:cNvPr>
            <p:cNvSpPr/>
            <p:nvPr/>
          </p:nvSpPr>
          <p:spPr>
            <a:xfrm>
              <a:off x="177571" y="1067881"/>
              <a:ext cx="1892017" cy="250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355" extrusionOk="0">
                  <a:moveTo>
                    <a:pt x="10091" y="14"/>
                  </a:moveTo>
                  <a:cubicBezTo>
                    <a:pt x="4537" y="228"/>
                    <a:pt x="101" y="3139"/>
                    <a:pt x="2" y="6620"/>
                  </a:cubicBezTo>
                  <a:cubicBezTo>
                    <a:pt x="-48" y="8417"/>
                    <a:pt x="1026" y="10059"/>
                    <a:pt x="2816" y="11285"/>
                  </a:cubicBezTo>
                  <a:cubicBezTo>
                    <a:pt x="2995" y="11409"/>
                    <a:pt x="3184" y="11527"/>
                    <a:pt x="3378" y="11642"/>
                  </a:cubicBezTo>
                  <a:cubicBezTo>
                    <a:pt x="4517" y="12314"/>
                    <a:pt x="5297" y="13213"/>
                    <a:pt x="5407" y="14190"/>
                  </a:cubicBezTo>
                  <a:cubicBezTo>
                    <a:pt x="5417" y="14283"/>
                    <a:pt x="5422" y="14376"/>
                    <a:pt x="5422" y="14470"/>
                  </a:cubicBezTo>
                  <a:cubicBezTo>
                    <a:pt x="5422" y="14936"/>
                    <a:pt x="5282" y="15384"/>
                    <a:pt x="5044" y="15798"/>
                  </a:cubicBezTo>
                  <a:cubicBezTo>
                    <a:pt x="4989" y="15897"/>
                    <a:pt x="4924" y="15994"/>
                    <a:pt x="4855" y="16090"/>
                  </a:cubicBezTo>
                  <a:cubicBezTo>
                    <a:pt x="4537" y="16644"/>
                    <a:pt x="4402" y="17250"/>
                    <a:pt x="4527" y="17888"/>
                  </a:cubicBezTo>
                  <a:cubicBezTo>
                    <a:pt x="4909" y="19828"/>
                    <a:pt x="7600" y="21340"/>
                    <a:pt x="10727" y="21355"/>
                  </a:cubicBezTo>
                  <a:cubicBezTo>
                    <a:pt x="14228" y="21371"/>
                    <a:pt x="17072" y="19601"/>
                    <a:pt x="17072" y="17418"/>
                  </a:cubicBezTo>
                  <a:cubicBezTo>
                    <a:pt x="17072" y="16923"/>
                    <a:pt x="16918" y="16451"/>
                    <a:pt x="16654" y="16015"/>
                  </a:cubicBezTo>
                  <a:cubicBezTo>
                    <a:pt x="16624" y="15969"/>
                    <a:pt x="16595" y="15919"/>
                    <a:pt x="16565" y="15872"/>
                  </a:cubicBezTo>
                  <a:cubicBezTo>
                    <a:pt x="16296" y="15437"/>
                    <a:pt x="16147" y="14964"/>
                    <a:pt x="16147" y="14470"/>
                  </a:cubicBezTo>
                  <a:cubicBezTo>
                    <a:pt x="16147" y="14373"/>
                    <a:pt x="16152" y="14280"/>
                    <a:pt x="16162" y="14187"/>
                  </a:cubicBezTo>
                  <a:cubicBezTo>
                    <a:pt x="16271" y="13207"/>
                    <a:pt x="17057" y="12305"/>
                    <a:pt x="18196" y="11627"/>
                  </a:cubicBezTo>
                  <a:cubicBezTo>
                    <a:pt x="18370" y="11524"/>
                    <a:pt x="18539" y="11415"/>
                    <a:pt x="18703" y="11307"/>
                  </a:cubicBezTo>
                  <a:cubicBezTo>
                    <a:pt x="20473" y="10106"/>
                    <a:pt x="21552" y="8501"/>
                    <a:pt x="21552" y="6741"/>
                  </a:cubicBezTo>
                  <a:cubicBezTo>
                    <a:pt x="21552" y="2878"/>
                    <a:pt x="16351" y="-229"/>
                    <a:pt x="10091" y="14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t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lang="en-US" sz="2400" noProof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US" sz="3600" noProof="1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Regâip Kandili</a:t>
              </a:r>
            </a:p>
          </p:txBody>
        </p:sp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7CAA38DE-16DA-4864-BB68-9A20CA047559}"/>
                </a:ext>
              </a:extLst>
            </p:cNvPr>
            <p:cNvSpPr/>
            <p:nvPr/>
          </p:nvSpPr>
          <p:spPr>
            <a:xfrm>
              <a:off x="738811" y="2679174"/>
              <a:ext cx="769538" cy="769538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2400" noProof="1"/>
            </a:p>
          </p:txBody>
        </p:sp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5B2E699D-295B-409C-AC6A-91BB26535FEE}"/>
                </a:ext>
              </a:extLst>
            </p:cNvPr>
            <p:cNvSpPr/>
            <p:nvPr/>
          </p:nvSpPr>
          <p:spPr>
            <a:xfrm>
              <a:off x="738811" y="5046973"/>
              <a:ext cx="769538" cy="769538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tr-TR" sz="4400" b="1" noProof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</a:t>
              </a:r>
              <a:endParaRPr lang="en-US" sz="4400" b="1" noProof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0A632A5B-948E-40DC-9A8D-82CFBA2C1919}"/>
                </a:ext>
              </a:extLst>
            </p:cNvPr>
            <p:cNvSpPr/>
            <p:nvPr/>
          </p:nvSpPr>
          <p:spPr>
            <a:xfrm>
              <a:off x="1079922" y="3574868"/>
              <a:ext cx="87316" cy="1408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88" y="20290"/>
                  </a:moveTo>
                  <a:lnTo>
                    <a:pt x="13088" y="1310"/>
                  </a:lnTo>
                  <a:cubicBezTo>
                    <a:pt x="17939" y="1242"/>
                    <a:pt x="21600" y="987"/>
                    <a:pt x="21600" y="669"/>
                  </a:cubicBezTo>
                  <a:cubicBezTo>
                    <a:pt x="21600" y="301"/>
                    <a:pt x="16749" y="0"/>
                    <a:pt x="10800" y="0"/>
                  </a:cubicBezTo>
                  <a:cubicBezTo>
                    <a:pt x="4851" y="0"/>
                    <a:pt x="0" y="301"/>
                    <a:pt x="0" y="669"/>
                  </a:cubicBezTo>
                  <a:cubicBezTo>
                    <a:pt x="0" y="987"/>
                    <a:pt x="3661" y="1242"/>
                    <a:pt x="8512" y="1310"/>
                  </a:cubicBezTo>
                  <a:lnTo>
                    <a:pt x="8512" y="20290"/>
                  </a:lnTo>
                  <a:cubicBezTo>
                    <a:pt x="3661" y="20358"/>
                    <a:pt x="0" y="20613"/>
                    <a:pt x="0" y="20931"/>
                  </a:cubicBezTo>
                  <a:cubicBezTo>
                    <a:pt x="0" y="21299"/>
                    <a:pt x="4851" y="21600"/>
                    <a:pt x="10800" y="21600"/>
                  </a:cubicBezTo>
                  <a:cubicBezTo>
                    <a:pt x="16749" y="21600"/>
                    <a:pt x="21600" y="21299"/>
                    <a:pt x="21600" y="20931"/>
                  </a:cubicBezTo>
                  <a:cubicBezTo>
                    <a:pt x="21600" y="20613"/>
                    <a:pt x="17939" y="20358"/>
                    <a:pt x="13088" y="2029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 sz="2400" noProof="1"/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07F06D87-8ACB-496D-828A-F7D122DF3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576" y="6032146"/>
              <a:ext cx="1390008" cy="146356"/>
            </a:xfrm>
            <a:prstGeom prst="rect">
              <a:avLst/>
            </a:prstGeom>
          </p:spPr>
        </p:pic>
      </p:grpSp>
      <p:sp>
        <p:nvSpPr>
          <p:cNvPr id="11" name="Freeform 191">
            <a:extLst>
              <a:ext uri="{FF2B5EF4-FFF2-40B4-BE49-F238E27FC236}">
                <a16:creationId xmlns:a16="http://schemas.microsoft.com/office/drawing/2014/main" id="{D751278E-115C-4E40-B3A7-D55D5F2E0C9B}"/>
              </a:ext>
            </a:extLst>
          </p:cNvPr>
          <p:cNvSpPr>
            <a:spLocks/>
          </p:cNvSpPr>
          <p:nvPr/>
        </p:nvSpPr>
        <p:spPr bwMode="auto">
          <a:xfrm>
            <a:off x="2607644" y="1030025"/>
            <a:ext cx="7739514" cy="1008112"/>
          </a:xfrm>
          <a:custGeom>
            <a:avLst/>
            <a:gdLst>
              <a:gd name="T0" fmla="*/ 4017 w 4210"/>
              <a:gd name="T1" fmla="*/ 53 h 1948"/>
              <a:gd name="T2" fmla="*/ 3974 w 4210"/>
              <a:gd name="T3" fmla="*/ 58 h 1948"/>
              <a:gd name="T4" fmla="*/ 3956 w 4210"/>
              <a:gd name="T5" fmla="*/ 49 h 1948"/>
              <a:gd name="T6" fmla="*/ 3788 w 4210"/>
              <a:gd name="T7" fmla="*/ 27 h 1948"/>
              <a:gd name="T8" fmla="*/ 3503 w 4210"/>
              <a:gd name="T9" fmla="*/ 17 h 1948"/>
              <a:gd name="T10" fmla="*/ 3017 w 4210"/>
              <a:gd name="T11" fmla="*/ 2 h 1948"/>
              <a:gd name="T12" fmla="*/ 2302 w 4210"/>
              <a:gd name="T13" fmla="*/ 6 h 1948"/>
              <a:gd name="T14" fmla="*/ 1829 w 4210"/>
              <a:gd name="T15" fmla="*/ 27 h 1948"/>
              <a:gd name="T16" fmla="*/ 882 w 4210"/>
              <a:gd name="T17" fmla="*/ 104 h 1948"/>
              <a:gd name="T18" fmla="*/ 299 w 4210"/>
              <a:gd name="T19" fmla="*/ 199 h 1948"/>
              <a:gd name="T20" fmla="*/ 174 w 4210"/>
              <a:gd name="T21" fmla="*/ 228 h 1948"/>
              <a:gd name="T22" fmla="*/ 166 w 4210"/>
              <a:gd name="T23" fmla="*/ 264 h 1948"/>
              <a:gd name="T24" fmla="*/ 191 w 4210"/>
              <a:gd name="T25" fmla="*/ 277 h 1948"/>
              <a:gd name="T26" fmla="*/ 1360 w 4210"/>
              <a:gd name="T27" fmla="*/ 153 h 1948"/>
              <a:gd name="T28" fmla="*/ 2064 w 4210"/>
              <a:gd name="T29" fmla="*/ 101 h 1948"/>
              <a:gd name="T30" fmla="*/ 2763 w 4210"/>
              <a:gd name="T31" fmla="*/ 84 h 1948"/>
              <a:gd name="T32" fmla="*/ 3228 w 4210"/>
              <a:gd name="T33" fmla="*/ 91 h 1948"/>
              <a:gd name="T34" fmla="*/ 3578 w 4210"/>
              <a:gd name="T35" fmla="*/ 107 h 1948"/>
              <a:gd name="T36" fmla="*/ 3875 w 4210"/>
              <a:gd name="T37" fmla="*/ 124 h 1948"/>
              <a:gd name="T38" fmla="*/ 3959 w 4210"/>
              <a:gd name="T39" fmla="*/ 220 h 1948"/>
              <a:gd name="T40" fmla="*/ 4002 w 4210"/>
              <a:gd name="T41" fmla="*/ 610 h 1948"/>
              <a:gd name="T42" fmla="*/ 3983 w 4210"/>
              <a:gd name="T43" fmla="*/ 1100 h 1948"/>
              <a:gd name="T44" fmla="*/ 3965 w 4210"/>
              <a:gd name="T45" fmla="*/ 1593 h 1948"/>
              <a:gd name="T46" fmla="*/ 3965 w 4210"/>
              <a:gd name="T47" fmla="*/ 1690 h 1948"/>
              <a:gd name="T48" fmla="*/ 3862 w 4210"/>
              <a:gd name="T49" fmla="*/ 1684 h 1948"/>
              <a:gd name="T50" fmla="*/ 3680 w 4210"/>
              <a:gd name="T51" fmla="*/ 1662 h 1948"/>
              <a:gd name="T52" fmla="*/ 3267 w 4210"/>
              <a:gd name="T53" fmla="*/ 1611 h 1948"/>
              <a:gd name="T54" fmla="*/ 2598 w 4210"/>
              <a:gd name="T55" fmla="*/ 1592 h 1948"/>
              <a:gd name="T56" fmla="*/ 2218 w 4210"/>
              <a:gd name="T57" fmla="*/ 1582 h 1948"/>
              <a:gd name="T58" fmla="*/ 1529 w 4210"/>
              <a:gd name="T59" fmla="*/ 1547 h 1948"/>
              <a:gd name="T60" fmla="*/ 330 w 4210"/>
              <a:gd name="T61" fmla="*/ 1514 h 1948"/>
              <a:gd name="T62" fmla="*/ 89 w 4210"/>
              <a:gd name="T63" fmla="*/ 1441 h 1948"/>
              <a:gd name="T64" fmla="*/ 113 w 4210"/>
              <a:gd name="T65" fmla="*/ 1050 h 1948"/>
              <a:gd name="T66" fmla="*/ 140 w 4210"/>
              <a:gd name="T67" fmla="*/ 722 h 1948"/>
              <a:gd name="T68" fmla="*/ 159 w 4210"/>
              <a:gd name="T69" fmla="*/ 473 h 1948"/>
              <a:gd name="T70" fmla="*/ 160 w 4210"/>
              <a:gd name="T71" fmla="*/ 281 h 1948"/>
              <a:gd name="T72" fmla="*/ 152 w 4210"/>
              <a:gd name="T73" fmla="*/ 238 h 1948"/>
              <a:gd name="T74" fmla="*/ 127 w 4210"/>
              <a:gd name="T75" fmla="*/ 234 h 1948"/>
              <a:gd name="T76" fmla="*/ 108 w 4210"/>
              <a:gd name="T77" fmla="*/ 282 h 1948"/>
              <a:gd name="T78" fmla="*/ 78 w 4210"/>
              <a:gd name="T79" fmla="*/ 490 h 1948"/>
              <a:gd name="T80" fmla="*/ 55 w 4210"/>
              <a:gd name="T81" fmla="*/ 753 h 1948"/>
              <a:gd name="T82" fmla="*/ 25 w 4210"/>
              <a:gd name="T83" fmla="*/ 1108 h 1948"/>
              <a:gd name="T84" fmla="*/ 4 w 4210"/>
              <a:gd name="T85" fmla="*/ 1350 h 1948"/>
              <a:gd name="T86" fmla="*/ 12 w 4210"/>
              <a:gd name="T87" fmla="*/ 1527 h 1948"/>
              <a:gd name="T88" fmla="*/ 24 w 4210"/>
              <a:gd name="T89" fmla="*/ 1569 h 1948"/>
              <a:gd name="T90" fmla="*/ 37 w 4210"/>
              <a:gd name="T91" fmla="*/ 1599 h 1948"/>
              <a:gd name="T92" fmla="*/ 159 w 4210"/>
              <a:gd name="T93" fmla="*/ 1693 h 1948"/>
              <a:gd name="T94" fmla="*/ 353 w 4210"/>
              <a:gd name="T95" fmla="*/ 1757 h 1948"/>
              <a:gd name="T96" fmla="*/ 724 w 4210"/>
              <a:gd name="T97" fmla="*/ 1783 h 1948"/>
              <a:gd name="T98" fmla="*/ 1368 w 4210"/>
              <a:gd name="T99" fmla="*/ 1814 h 1948"/>
              <a:gd name="T100" fmla="*/ 2992 w 4210"/>
              <a:gd name="T101" fmla="*/ 1897 h 1948"/>
              <a:gd name="T102" fmla="*/ 4087 w 4210"/>
              <a:gd name="T103" fmla="*/ 1948 h 1948"/>
              <a:gd name="T104" fmla="*/ 4138 w 4210"/>
              <a:gd name="T105" fmla="*/ 1913 h 1948"/>
              <a:gd name="T106" fmla="*/ 4152 w 4210"/>
              <a:gd name="T107" fmla="*/ 1868 h 1948"/>
              <a:gd name="T108" fmla="*/ 4192 w 4210"/>
              <a:gd name="T109" fmla="*/ 767 h 1948"/>
              <a:gd name="T110" fmla="*/ 4208 w 4210"/>
              <a:gd name="T111" fmla="*/ 531 h 1948"/>
              <a:gd name="T112" fmla="*/ 4203 w 4210"/>
              <a:gd name="T113" fmla="*/ 326 h 1948"/>
              <a:gd name="T114" fmla="*/ 4151 w 4210"/>
              <a:gd name="T115" fmla="*/ 170 h 1948"/>
              <a:gd name="T116" fmla="*/ 4094 w 4210"/>
              <a:gd name="T117" fmla="*/ 100 h 1948"/>
              <a:gd name="T118" fmla="*/ 4033 w 4210"/>
              <a:gd name="T119" fmla="*/ 59 h 1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210" h="1948">
                <a:moveTo>
                  <a:pt x="4033" y="59"/>
                </a:moveTo>
                <a:lnTo>
                  <a:pt x="4017" y="53"/>
                </a:lnTo>
                <a:lnTo>
                  <a:pt x="3987" y="53"/>
                </a:lnTo>
                <a:lnTo>
                  <a:pt x="3974" y="58"/>
                </a:lnTo>
                <a:lnTo>
                  <a:pt x="3968" y="53"/>
                </a:lnTo>
                <a:lnTo>
                  <a:pt x="3956" y="49"/>
                </a:lnTo>
                <a:lnTo>
                  <a:pt x="3902" y="39"/>
                </a:lnTo>
                <a:lnTo>
                  <a:pt x="3788" y="27"/>
                </a:lnTo>
                <a:lnTo>
                  <a:pt x="3617" y="21"/>
                </a:lnTo>
                <a:lnTo>
                  <a:pt x="3503" y="17"/>
                </a:lnTo>
                <a:lnTo>
                  <a:pt x="3260" y="6"/>
                </a:lnTo>
                <a:lnTo>
                  <a:pt x="3017" y="2"/>
                </a:lnTo>
                <a:lnTo>
                  <a:pt x="2778" y="0"/>
                </a:lnTo>
                <a:lnTo>
                  <a:pt x="2302" y="6"/>
                </a:lnTo>
                <a:lnTo>
                  <a:pt x="2064" y="15"/>
                </a:lnTo>
                <a:lnTo>
                  <a:pt x="1829" y="27"/>
                </a:lnTo>
                <a:lnTo>
                  <a:pt x="1355" y="57"/>
                </a:lnTo>
                <a:lnTo>
                  <a:pt x="882" y="104"/>
                </a:lnTo>
                <a:lnTo>
                  <a:pt x="531" y="155"/>
                </a:lnTo>
                <a:lnTo>
                  <a:pt x="299" y="199"/>
                </a:lnTo>
                <a:lnTo>
                  <a:pt x="183" y="224"/>
                </a:lnTo>
                <a:lnTo>
                  <a:pt x="174" y="228"/>
                </a:lnTo>
                <a:lnTo>
                  <a:pt x="165" y="245"/>
                </a:lnTo>
                <a:lnTo>
                  <a:pt x="166" y="264"/>
                </a:lnTo>
                <a:lnTo>
                  <a:pt x="181" y="277"/>
                </a:lnTo>
                <a:lnTo>
                  <a:pt x="191" y="277"/>
                </a:lnTo>
                <a:lnTo>
                  <a:pt x="659" y="229"/>
                </a:lnTo>
                <a:lnTo>
                  <a:pt x="1360" y="153"/>
                </a:lnTo>
                <a:lnTo>
                  <a:pt x="1828" y="113"/>
                </a:lnTo>
                <a:lnTo>
                  <a:pt x="2064" y="101"/>
                </a:lnTo>
                <a:lnTo>
                  <a:pt x="2297" y="92"/>
                </a:lnTo>
                <a:lnTo>
                  <a:pt x="2763" y="84"/>
                </a:lnTo>
                <a:lnTo>
                  <a:pt x="2996" y="87"/>
                </a:lnTo>
                <a:lnTo>
                  <a:pt x="3228" y="91"/>
                </a:lnTo>
                <a:lnTo>
                  <a:pt x="3461" y="100"/>
                </a:lnTo>
                <a:lnTo>
                  <a:pt x="3578" y="107"/>
                </a:lnTo>
                <a:lnTo>
                  <a:pt x="3757" y="120"/>
                </a:lnTo>
                <a:lnTo>
                  <a:pt x="3875" y="124"/>
                </a:lnTo>
                <a:lnTo>
                  <a:pt x="3934" y="123"/>
                </a:lnTo>
                <a:lnTo>
                  <a:pt x="3959" y="220"/>
                </a:lnTo>
                <a:lnTo>
                  <a:pt x="3990" y="415"/>
                </a:lnTo>
                <a:lnTo>
                  <a:pt x="4002" y="610"/>
                </a:lnTo>
                <a:lnTo>
                  <a:pt x="4000" y="806"/>
                </a:lnTo>
                <a:lnTo>
                  <a:pt x="3983" y="1100"/>
                </a:lnTo>
                <a:lnTo>
                  <a:pt x="3967" y="1396"/>
                </a:lnTo>
                <a:lnTo>
                  <a:pt x="3965" y="1593"/>
                </a:lnTo>
                <a:lnTo>
                  <a:pt x="3971" y="1691"/>
                </a:lnTo>
                <a:lnTo>
                  <a:pt x="3965" y="1690"/>
                </a:lnTo>
                <a:lnTo>
                  <a:pt x="3960" y="1690"/>
                </a:lnTo>
                <a:lnTo>
                  <a:pt x="3862" y="1684"/>
                </a:lnTo>
                <a:lnTo>
                  <a:pt x="3762" y="1676"/>
                </a:lnTo>
                <a:lnTo>
                  <a:pt x="3680" y="1662"/>
                </a:lnTo>
                <a:lnTo>
                  <a:pt x="3516" y="1637"/>
                </a:lnTo>
                <a:lnTo>
                  <a:pt x="3267" y="1611"/>
                </a:lnTo>
                <a:lnTo>
                  <a:pt x="2932" y="1594"/>
                </a:lnTo>
                <a:lnTo>
                  <a:pt x="2598" y="1592"/>
                </a:lnTo>
                <a:lnTo>
                  <a:pt x="2431" y="1593"/>
                </a:lnTo>
                <a:lnTo>
                  <a:pt x="2218" y="1582"/>
                </a:lnTo>
                <a:lnTo>
                  <a:pt x="2007" y="1572"/>
                </a:lnTo>
                <a:lnTo>
                  <a:pt x="1529" y="1547"/>
                </a:lnTo>
                <a:lnTo>
                  <a:pt x="809" y="1519"/>
                </a:lnTo>
                <a:lnTo>
                  <a:pt x="330" y="1514"/>
                </a:lnTo>
                <a:lnTo>
                  <a:pt x="91" y="1519"/>
                </a:lnTo>
                <a:lnTo>
                  <a:pt x="89" y="1441"/>
                </a:lnTo>
                <a:lnTo>
                  <a:pt x="94" y="1284"/>
                </a:lnTo>
                <a:lnTo>
                  <a:pt x="113" y="1050"/>
                </a:lnTo>
                <a:lnTo>
                  <a:pt x="127" y="893"/>
                </a:lnTo>
                <a:lnTo>
                  <a:pt x="140" y="722"/>
                </a:lnTo>
                <a:lnTo>
                  <a:pt x="152" y="549"/>
                </a:lnTo>
                <a:lnTo>
                  <a:pt x="159" y="473"/>
                </a:lnTo>
                <a:lnTo>
                  <a:pt x="164" y="358"/>
                </a:lnTo>
                <a:lnTo>
                  <a:pt x="160" y="281"/>
                </a:lnTo>
                <a:lnTo>
                  <a:pt x="155" y="245"/>
                </a:lnTo>
                <a:lnTo>
                  <a:pt x="152" y="238"/>
                </a:lnTo>
                <a:lnTo>
                  <a:pt x="143" y="232"/>
                </a:lnTo>
                <a:lnTo>
                  <a:pt x="127" y="234"/>
                </a:lnTo>
                <a:lnTo>
                  <a:pt x="121" y="245"/>
                </a:lnTo>
                <a:lnTo>
                  <a:pt x="108" y="282"/>
                </a:lnTo>
                <a:lnTo>
                  <a:pt x="91" y="364"/>
                </a:lnTo>
                <a:lnTo>
                  <a:pt x="78" y="490"/>
                </a:lnTo>
                <a:lnTo>
                  <a:pt x="72" y="571"/>
                </a:lnTo>
                <a:lnTo>
                  <a:pt x="55" y="753"/>
                </a:lnTo>
                <a:lnTo>
                  <a:pt x="39" y="936"/>
                </a:lnTo>
                <a:lnTo>
                  <a:pt x="25" y="1108"/>
                </a:lnTo>
                <a:lnTo>
                  <a:pt x="11" y="1279"/>
                </a:lnTo>
                <a:lnTo>
                  <a:pt x="4" y="1350"/>
                </a:lnTo>
                <a:lnTo>
                  <a:pt x="0" y="1457"/>
                </a:lnTo>
                <a:lnTo>
                  <a:pt x="12" y="1527"/>
                </a:lnTo>
                <a:lnTo>
                  <a:pt x="26" y="1559"/>
                </a:lnTo>
                <a:lnTo>
                  <a:pt x="24" y="1569"/>
                </a:lnTo>
                <a:lnTo>
                  <a:pt x="29" y="1590"/>
                </a:lnTo>
                <a:lnTo>
                  <a:pt x="37" y="1599"/>
                </a:lnTo>
                <a:lnTo>
                  <a:pt x="73" y="1636"/>
                </a:lnTo>
                <a:lnTo>
                  <a:pt x="159" y="1693"/>
                </a:lnTo>
                <a:lnTo>
                  <a:pt x="252" y="1732"/>
                </a:lnTo>
                <a:lnTo>
                  <a:pt x="353" y="1757"/>
                </a:lnTo>
                <a:lnTo>
                  <a:pt x="512" y="1777"/>
                </a:lnTo>
                <a:lnTo>
                  <a:pt x="724" y="1783"/>
                </a:lnTo>
                <a:lnTo>
                  <a:pt x="824" y="1786"/>
                </a:lnTo>
                <a:lnTo>
                  <a:pt x="1368" y="1814"/>
                </a:lnTo>
                <a:lnTo>
                  <a:pt x="1912" y="1843"/>
                </a:lnTo>
                <a:lnTo>
                  <a:pt x="2992" y="1897"/>
                </a:lnTo>
                <a:lnTo>
                  <a:pt x="4070" y="1948"/>
                </a:lnTo>
                <a:lnTo>
                  <a:pt x="4087" y="1948"/>
                </a:lnTo>
                <a:lnTo>
                  <a:pt x="4116" y="1935"/>
                </a:lnTo>
                <a:lnTo>
                  <a:pt x="4138" y="1913"/>
                </a:lnTo>
                <a:lnTo>
                  <a:pt x="4151" y="1883"/>
                </a:lnTo>
                <a:lnTo>
                  <a:pt x="4152" y="1868"/>
                </a:lnTo>
                <a:lnTo>
                  <a:pt x="4171" y="1317"/>
                </a:lnTo>
                <a:lnTo>
                  <a:pt x="4192" y="767"/>
                </a:lnTo>
                <a:lnTo>
                  <a:pt x="4197" y="680"/>
                </a:lnTo>
                <a:lnTo>
                  <a:pt x="4208" y="531"/>
                </a:lnTo>
                <a:lnTo>
                  <a:pt x="4210" y="428"/>
                </a:lnTo>
                <a:lnTo>
                  <a:pt x="4203" y="326"/>
                </a:lnTo>
                <a:lnTo>
                  <a:pt x="4180" y="233"/>
                </a:lnTo>
                <a:lnTo>
                  <a:pt x="4151" y="170"/>
                </a:lnTo>
                <a:lnTo>
                  <a:pt x="4125" y="132"/>
                </a:lnTo>
                <a:lnTo>
                  <a:pt x="4094" y="100"/>
                </a:lnTo>
                <a:lnTo>
                  <a:pt x="4055" y="71"/>
                </a:lnTo>
                <a:lnTo>
                  <a:pt x="4033" y="59"/>
                </a:lnTo>
                <a:close/>
              </a:path>
            </a:pathLst>
          </a:custGeom>
          <a:solidFill>
            <a:srgbClr val="5B9BD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04">
            <a:extLst>
              <a:ext uri="{FF2B5EF4-FFF2-40B4-BE49-F238E27FC236}">
                <a16:creationId xmlns:a16="http://schemas.microsoft.com/office/drawing/2014/main" id="{F38378E2-04B6-44F4-9531-513CA8D64099}"/>
              </a:ext>
            </a:extLst>
          </p:cNvPr>
          <p:cNvSpPr>
            <a:spLocks/>
          </p:cNvSpPr>
          <p:nvPr/>
        </p:nvSpPr>
        <p:spPr bwMode="auto">
          <a:xfrm>
            <a:off x="2298406" y="4242145"/>
            <a:ext cx="6348289" cy="1301649"/>
          </a:xfrm>
          <a:custGeom>
            <a:avLst/>
            <a:gdLst>
              <a:gd name="T0" fmla="*/ 4081 w 4107"/>
              <a:gd name="T1" fmla="*/ 660 h 1856"/>
              <a:gd name="T2" fmla="*/ 4022 w 4107"/>
              <a:gd name="T3" fmla="*/ 213 h 1856"/>
              <a:gd name="T4" fmla="*/ 3976 w 4107"/>
              <a:gd name="T5" fmla="*/ 73 h 1856"/>
              <a:gd name="T6" fmla="*/ 3939 w 4107"/>
              <a:gd name="T7" fmla="*/ 36 h 1856"/>
              <a:gd name="T8" fmla="*/ 3914 w 4107"/>
              <a:gd name="T9" fmla="*/ 23 h 1856"/>
              <a:gd name="T10" fmla="*/ 3875 w 4107"/>
              <a:gd name="T11" fmla="*/ 3 h 1856"/>
              <a:gd name="T12" fmla="*/ 3840 w 4107"/>
              <a:gd name="T13" fmla="*/ 8 h 1856"/>
              <a:gd name="T14" fmla="*/ 3839 w 4107"/>
              <a:gd name="T15" fmla="*/ 8 h 1856"/>
              <a:gd name="T16" fmla="*/ 3813 w 4107"/>
              <a:gd name="T17" fmla="*/ 0 h 1856"/>
              <a:gd name="T18" fmla="*/ 1934 w 4107"/>
              <a:gd name="T19" fmla="*/ 36 h 1856"/>
              <a:gd name="T20" fmla="*/ 758 w 4107"/>
              <a:gd name="T21" fmla="*/ 65 h 1856"/>
              <a:gd name="T22" fmla="*/ 54 w 4107"/>
              <a:gd name="T23" fmla="*/ 113 h 1856"/>
              <a:gd name="T24" fmla="*/ 31 w 4107"/>
              <a:gd name="T25" fmla="*/ 130 h 1856"/>
              <a:gd name="T26" fmla="*/ 42 w 4107"/>
              <a:gd name="T27" fmla="*/ 162 h 1856"/>
              <a:gd name="T28" fmla="*/ 289 w 4107"/>
              <a:gd name="T29" fmla="*/ 168 h 1856"/>
              <a:gd name="T30" fmla="*/ 1464 w 4107"/>
              <a:gd name="T31" fmla="*/ 136 h 1856"/>
              <a:gd name="T32" fmla="*/ 2869 w 4107"/>
              <a:gd name="T33" fmla="*/ 98 h 1856"/>
              <a:gd name="T34" fmla="*/ 3828 w 4107"/>
              <a:gd name="T35" fmla="*/ 268 h 1856"/>
              <a:gd name="T36" fmla="*/ 3873 w 4107"/>
              <a:gd name="T37" fmla="*/ 1195 h 1856"/>
              <a:gd name="T38" fmla="*/ 3403 w 4107"/>
              <a:gd name="T39" fmla="*/ 1585 h 1856"/>
              <a:gd name="T40" fmla="*/ 1989 w 4107"/>
              <a:gd name="T41" fmla="*/ 1608 h 1856"/>
              <a:gd name="T42" fmla="*/ 1043 w 4107"/>
              <a:gd name="T43" fmla="*/ 1607 h 1856"/>
              <a:gd name="T44" fmla="*/ 466 w 4107"/>
              <a:gd name="T45" fmla="*/ 1592 h 1856"/>
              <a:gd name="T46" fmla="*/ 123 w 4107"/>
              <a:gd name="T47" fmla="*/ 1603 h 1856"/>
              <a:gd name="T48" fmla="*/ 125 w 4107"/>
              <a:gd name="T49" fmla="*/ 1599 h 1856"/>
              <a:gd name="T50" fmla="*/ 125 w 4107"/>
              <a:gd name="T51" fmla="*/ 1568 h 1856"/>
              <a:gd name="T52" fmla="*/ 119 w 4107"/>
              <a:gd name="T53" fmla="*/ 1388 h 1856"/>
              <a:gd name="T54" fmla="*/ 94 w 4107"/>
              <a:gd name="T55" fmla="*/ 871 h 1856"/>
              <a:gd name="T56" fmla="*/ 80 w 4107"/>
              <a:gd name="T57" fmla="*/ 529 h 1856"/>
              <a:gd name="T58" fmla="*/ 74 w 4107"/>
              <a:gd name="T59" fmla="*/ 308 h 1856"/>
              <a:gd name="T60" fmla="*/ 46 w 4107"/>
              <a:gd name="T61" fmla="*/ 181 h 1856"/>
              <a:gd name="T62" fmla="*/ 24 w 4107"/>
              <a:gd name="T63" fmla="*/ 174 h 1856"/>
              <a:gd name="T64" fmla="*/ 9 w 4107"/>
              <a:gd name="T65" fmla="*/ 220 h 1856"/>
              <a:gd name="T66" fmla="*/ 2 w 4107"/>
              <a:gd name="T67" fmla="*/ 426 h 1856"/>
              <a:gd name="T68" fmla="*/ 10 w 4107"/>
              <a:gd name="T69" fmla="*/ 688 h 1856"/>
              <a:gd name="T70" fmla="*/ 18 w 4107"/>
              <a:gd name="T71" fmla="*/ 1052 h 1856"/>
              <a:gd name="T72" fmla="*/ 31 w 4107"/>
              <a:gd name="T73" fmla="*/ 1509 h 1856"/>
              <a:gd name="T74" fmla="*/ 41 w 4107"/>
              <a:gd name="T75" fmla="*/ 1614 h 1856"/>
              <a:gd name="T76" fmla="*/ 71 w 4107"/>
              <a:gd name="T77" fmla="*/ 1637 h 1856"/>
              <a:gd name="T78" fmla="*/ 72 w 4107"/>
              <a:gd name="T79" fmla="*/ 1643 h 1856"/>
              <a:gd name="T80" fmla="*/ 62 w 4107"/>
              <a:gd name="T81" fmla="*/ 1663 h 1856"/>
              <a:gd name="T82" fmla="*/ 72 w 4107"/>
              <a:gd name="T83" fmla="*/ 1694 h 1856"/>
              <a:gd name="T84" fmla="*/ 120 w 4107"/>
              <a:gd name="T85" fmla="*/ 1765 h 1856"/>
              <a:gd name="T86" fmla="*/ 206 w 4107"/>
              <a:gd name="T87" fmla="*/ 1822 h 1856"/>
              <a:gd name="T88" fmla="*/ 381 w 4107"/>
              <a:gd name="T89" fmla="*/ 1856 h 1856"/>
              <a:gd name="T90" fmla="*/ 610 w 4107"/>
              <a:gd name="T91" fmla="*/ 1844 h 1856"/>
              <a:gd name="T92" fmla="*/ 729 w 4107"/>
              <a:gd name="T93" fmla="*/ 1833 h 1856"/>
              <a:gd name="T94" fmla="*/ 794 w 4107"/>
              <a:gd name="T95" fmla="*/ 1833 h 1856"/>
              <a:gd name="T96" fmla="*/ 831 w 4107"/>
              <a:gd name="T97" fmla="*/ 1837 h 1856"/>
              <a:gd name="T98" fmla="*/ 867 w 4107"/>
              <a:gd name="T99" fmla="*/ 1822 h 1856"/>
              <a:gd name="T100" fmla="*/ 1221 w 4107"/>
              <a:gd name="T101" fmla="*/ 1805 h 1856"/>
              <a:gd name="T102" fmla="*/ 1812 w 4107"/>
              <a:gd name="T103" fmla="*/ 1805 h 1856"/>
              <a:gd name="T104" fmla="*/ 2658 w 4107"/>
              <a:gd name="T105" fmla="*/ 1831 h 1856"/>
              <a:gd name="T106" fmla="*/ 3075 w 4107"/>
              <a:gd name="T107" fmla="*/ 1834 h 1856"/>
              <a:gd name="T108" fmla="*/ 3481 w 4107"/>
              <a:gd name="T109" fmla="*/ 1820 h 1856"/>
              <a:gd name="T110" fmla="*/ 3770 w 4107"/>
              <a:gd name="T111" fmla="*/ 1794 h 1856"/>
              <a:gd name="T112" fmla="*/ 3939 w 4107"/>
              <a:gd name="T113" fmla="*/ 1776 h 1856"/>
              <a:gd name="T114" fmla="*/ 4035 w 4107"/>
              <a:gd name="T115" fmla="*/ 1748 h 1856"/>
              <a:gd name="T116" fmla="*/ 4071 w 4107"/>
              <a:gd name="T117" fmla="*/ 1719 h 1856"/>
              <a:gd name="T118" fmla="*/ 4076 w 4107"/>
              <a:gd name="T119" fmla="*/ 1664 h 1856"/>
              <a:gd name="T120" fmla="*/ 4086 w 4107"/>
              <a:gd name="T121" fmla="*/ 1554 h 1856"/>
              <a:gd name="T122" fmla="*/ 4107 w 4107"/>
              <a:gd name="T123" fmla="*/ 1157 h 1856"/>
              <a:gd name="T124" fmla="*/ 4092 w 4107"/>
              <a:gd name="T125" fmla="*/ 858 h 1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107" h="1856">
                <a:moveTo>
                  <a:pt x="4092" y="858"/>
                </a:moveTo>
                <a:lnTo>
                  <a:pt x="4081" y="660"/>
                </a:lnTo>
                <a:lnTo>
                  <a:pt x="4051" y="359"/>
                </a:lnTo>
                <a:lnTo>
                  <a:pt x="4022" y="213"/>
                </a:lnTo>
                <a:lnTo>
                  <a:pt x="3993" y="118"/>
                </a:lnTo>
                <a:lnTo>
                  <a:pt x="3976" y="73"/>
                </a:lnTo>
                <a:lnTo>
                  <a:pt x="3967" y="54"/>
                </a:lnTo>
                <a:lnTo>
                  <a:pt x="3939" y="36"/>
                </a:lnTo>
                <a:lnTo>
                  <a:pt x="3923" y="34"/>
                </a:lnTo>
                <a:lnTo>
                  <a:pt x="3914" y="23"/>
                </a:lnTo>
                <a:lnTo>
                  <a:pt x="3895" y="9"/>
                </a:lnTo>
                <a:lnTo>
                  <a:pt x="3875" y="3"/>
                </a:lnTo>
                <a:lnTo>
                  <a:pt x="3852" y="4"/>
                </a:lnTo>
                <a:lnTo>
                  <a:pt x="3840" y="8"/>
                </a:lnTo>
                <a:lnTo>
                  <a:pt x="3839" y="8"/>
                </a:lnTo>
                <a:lnTo>
                  <a:pt x="3839" y="8"/>
                </a:lnTo>
                <a:lnTo>
                  <a:pt x="3828" y="1"/>
                </a:lnTo>
                <a:lnTo>
                  <a:pt x="3813" y="0"/>
                </a:lnTo>
                <a:lnTo>
                  <a:pt x="2873" y="14"/>
                </a:lnTo>
                <a:lnTo>
                  <a:pt x="1934" y="36"/>
                </a:lnTo>
                <a:lnTo>
                  <a:pt x="1464" y="47"/>
                </a:lnTo>
                <a:lnTo>
                  <a:pt x="758" y="65"/>
                </a:lnTo>
                <a:lnTo>
                  <a:pt x="289" y="91"/>
                </a:lnTo>
                <a:lnTo>
                  <a:pt x="54" y="113"/>
                </a:lnTo>
                <a:lnTo>
                  <a:pt x="44" y="115"/>
                </a:lnTo>
                <a:lnTo>
                  <a:pt x="31" y="130"/>
                </a:lnTo>
                <a:lnTo>
                  <a:pt x="31" y="148"/>
                </a:lnTo>
                <a:lnTo>
                  <a:pt x="42" y="162"/>
                </a:lnTo>
                <a:lnTo>
                  <a:pt x="54" y="165"/>
                </a:lnTo>
                <a:lnTo>
                  <a:pt x="289" y="168"/>
                </a:lnTo>
                <a:lnTo>
                  <a:pt x="759" y="162"/>
                </a:lnTo>
                <a:lnTo>
                  <a:pt x="1464" y="136"/>
                </a:lnTo>
                <a:lnTo>
                  <a:pt x="1934" y="121"/>
                </a:lnTo>
                <a:lnTo>
                  <a:pt x="2869" y="98"/>
                </a:lnTo>
                <a:lnTo>
                  <a:pt x="3806" y="83"/>
                </a:lnTo>
                <a:lnTo>
                  <a:pt x="3828" y="268"/>
                </a:lnTo>
                <a:lnTo>
                  <a:pt x="3856" y="639"/>
                </a:lnTo>
                <a:lnTo>
                  <a:pt x="3873" y="1195"/>
                </a:lnTo>
                <a:lnTo>
                  <a:pt x="3874" y="1568"/>
                </a:lnTo>
                <a:lnTo>
                  <a:pt x="3403" y="1585"/>
                </a:lnTo>
                <a:lnTo>
                  <a:pt x="2461" y="1605"/>
                </a:lnTo>
                <a:lnTo>
                  <a:pt x="1989" y="1608"/>
                </a:lnTo>
                <a:lnTo>
                  <a:pt x="1516" y="1611"/>
                </a:lnTo>
                <a:lnTo>
                  <a:pt x="1043" y="1607"/>
                </a:lnTo>
                <a:lnTo>
                  <a:pt x="815" y="1602"/>
                </a:lnTo>
                <a:lnTo>
                  <a:pt x="466" y="1592"/>
                </a:lnTo>
                <a:lnTo>
                  <a:pt x="236" y="1596"/>
                </a:lnTo>
                <a:lnTo>
                  <a:pt x="123" y="1603"/>
                </a:lnTo>
                <a:lnTo>
                  <a:pt x="124" y="1602"/>
                </a:lnTo>
                <a:lnTo>
                  <a:pt x="125" y="1599"/>
                </a:lnTo>
                <a:lnTo>
                  <a:pt x="131" y="1589"/>
                </a:lnTo>
                <a:lnTo>
                  <a:pt x="125" y="1568"/>
                </a:lnTo>
                <a:lnTo>
                  <a:pt x="119" y="1561"/>
                </a:lnTo>
                <a:lnTo>
                  <a:pt x="119" y="1388"/>
                </a:lnTo>
                <a:lnTo>
                  <a:pt x="102" y="1043"/>
                </a:lnTo>
                <a:lnTo>
                  <a:pt x="94" y="871"/>
                </a:lnTo>
                <a:lnTo>
                  <a:pt x="88" y="700"/>
                </a:lnTo>
                <a:lnTo>
                  <a:pt x="80" y="529"/>
                </a:lnTo>
                <a:lnTo>
                  <a:pt x="79" y="442"/>
                </a:lnTo>
                <a:lnTo>
                  <a:pt x="74" y="308"/>
                </a:lnTo>
                <a:lnTo>
                  <a:pt x="59" y="222"/>
                </a:lnTo>
                <a:lnTo>
                  <a:pt x="46" y="181"/>
                </a:lnTo>
                <a:lnTo>
                  <a:pt x="41" y="174"/>
                </a:lnTo>
                <a:lnTo>
                  <a:pt x="24" y="174"/>
                </a:lnTo>
                <a:lnTo>
                  <a:pt x="19" y="181"/>
                </a:lnTo>
                <a:lnTo>
                  <a:pt x="9" y="220"/>
                </a:lnTo>
                <a:lnTo>
                  <a:pt x="0" y="301"/>
                </a:lnTo>
                <a:lnTo>
                  <a:pt x="2" y="426"/>
                </a:lnTo>
                <a:lnTo>
                  <a:pt x="6" y="507"/>
                </a:lnTo>
                <a:lnTo>
                  <a:pt x="10" y="688"/>
                </a:lnTo>
                <a:lnTo>
                  <a:pt x="15" y="871"/>
                </a:lnTo>
                <a:lnTo>
                  <a:pt x="18" y="1052"/>
                </a:lnTo>
                <a:lnTo>
                  <a:pt x="23" y="1326"/>
                </a:lnTo>
                <a:lnTo>
                  <a:pt x="31" y="1509"/>
                </a:lnTo>
                <a:lnTo>
                  <a:pt x="39" y="1599"/>
                </a:lnTo>
                <a:lnTo>
                  <a:pt x="41" y="1614"/>
                </a:lnTo>
                <a:lnTo>
                  <a:pt x="59" y="1633"/>
                </a:lnTo>
                <a:lnTo>
                  <a:pt x="71" y="1637"/>
                </a:lnTo>
                <a:lnTo>
                  <a:pt x="71" y="1641"/>
                </a:lnTo>
                <a:lnTo>
                  <a:pt x="72" y="1643"/>
                </a:lnTo>
                <a:lnTo>
                  <a:pt x="66" y="1649"/>
                </a:lnTo>
                <a:lnTo>
                  <a:pt x="62" y="1663"/>
                </a:lnTo>
                <a:lnTo>
                  <a:pt x="65" y="1672"/>
                </a:lnTo>
                <a:lnTo>
                  <a:pt x="72" y="1694"/>
                </a:lnTo>
                <a:lnTo>
                  <a:pt x="93" y="1733"/>
                </a:lnTo>
                <a:lnTo>
                  <a:pt x="120" y="1765"/>
                </a:lnTo>
                <a:lnTo>
                  <a:pt x="151" y="1791"/>
                </a:lnTo>
                <a:lnTo>
                  <a:pt x="206" y="1822"/>
                </a:lnTo>
                <a:lnTo>
                  <a:pt x="289" y="1846"/>
                </a:lnTo>
                <a:lnTo>
                  <a:pt x="381" y="1856"/>
                </a:lnTo>
                <a:lnTo>
                  <a:pt x="475" y="1856"/>
                </a:lnTo>
                <a:lnTo>
                  <a:pt x="610" y="1844"/>
                </a:lnTo>
                <a:lnTo>
                  <a:pt x="687" y="1837"/>
                </a:lnTo>
                <a:lnTo>
                  <a:pt x="729" y="1833"/>
                </a:lnTo>
                <a:lnTo>
                  <a:pt x="772" y="1829"/>
                </a:lnTo>
                <a:lnTo>
                  <a:pt x="794" y="1833"/>
                </a:lnTo>
                <a:lnTo>
                  <a:pt x="815" y="1835"/>
                </a:lnTo>
                <a:lnTo>
                  <a:pt x="831" y="1837"/>
                </a:lnTo>
                <a:lnTo>
                  <a:pt x="856" y="1830"/>
                </a:lnTo>
                <a:lnTo>
                  <a:pt x="867" y="1822"/>
                </a:lnTo>
                <a:lnTo>
                  <a:pt x="985" y="1815"/>
                </a:lnTo>
                <a:lnTo>
                  <a:pt x="1221" y="1805"/>
                </a:lnTo>
                <a:lnTo>
                  <a:pt x="1576" y="1802"/>
                </a:lnTo>
                <a:lnTo>
                  <a:pt x="1812" y="1805"/>
                </a:lnTo>
                <a:lnTo>
                  <a:pt x="2094" y="1813"/>
                </a:lnTo>
                <a:lnTo>
                  <a:pt x="2658" y="1831"/>
                </a:lnTo>
                <a:lnTo>
                  <a:pt x="2941" y="1834"/>
                </a:lnTo>
                <a:lnTo>
                  <a:pt x="3075" y="1834"/>
                </a:lnTo>
                <a:lnTo>
                  <a:pt x="3345" y="1826"/>
                </a:lnTo>
                <a:lnTo>
                  <a:pt x="3481" y="1820"/>
                </a:lnTo>
                <a:lnTo>
                  <a:pt x="3626" y="1809"/>
                </a:lnTo>
                <a:lnTo>
                  <a:pt x="3770" y="1794"/>
                </a:lnTo>
                <a:lnTo>
                  <a:pt x="3836" y="1789"/>
                </a:lnTo>
                <a:lnTo>
                  <a:pt x="3939" y="1776"/>
                </a:lnTo>
                <a:lnTo>
                  <a:pt x="4003" y="1760"/>
                </a:lnTo>
                <a:lnTo>
                  <a:pt x="4035" y="1748"/>
                </a:lnTo>
                <a:lnTo>
                  <a:pt x="4050" y="1741"/>
                </a:lnTo>
                <a:lnTo>
                  <a:pt x="4071" y="1719"/>
                </a:lnTo>
                <a:lnTo>
                  <a:pt x="4080" y="1691"/>
                </a:lnTo>
                <a:lnTo>
                  <a:pt x="4076" y="1664"/>
                </a:lnTo>
                <a:lnTo>
                  <a:pt x="4070" y="1653"/>
                </a:lnTo>
                <a:lnTo>
                  <a:pt x="4086" y="1554"/>
                </a:lnTo>
                <a:lnTo>
                  <a:pt x="4105" y="1356"/>
                </a:lnTo>
                <a:lnTo>
                  <a:pt x="4107" y="1157"/>
                </a:lnTo>
                <a:lnTo>
                  <a:pt x="4099" y="958"/>
                </a:lnTo>
                <a:lnTo>
                  <a:pt x="4092" y="858"/>
                </a:lnTo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Dikdörtgen 12"/>
          <p:cNvSpPr/>
          <p:nvPr/>
        </p:nvSpPr>
        <p:spPr>
          <a:xfrm>
            <a:off x="2906396" y="1179547"/>
            <a:ext cx="70027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 smtClean="0"/>
              <a:t>Regâip rağbet edilen, çok istenen şey demektir.</a:t>
            </a:r>
            <a:endParaRPr lang="tr-TR" sz="2800" dirty="0"/>
          </a:p>
        </p:txBody>
      </p:sp>
      <p:sp>
        <p:nvSpPr>
          <p:cNvPr id="14" name="Freeform 191">
            <a:extLst>
              <a:ext uri="{FF2B5EF4-FFF2-40B4-BE49-F238E27FC236}">
                <a16:creationId xmlns:a16="http://schemas.microsoft.com/office/drawing/2014/main" id="{D751278E-115C-4E40-B3A7-D55D5F2E0C9B}"/>
              </a:ext>
            </a:extLst>
          </p:cNvPr>
          <p:cNvSpPr>
            <a:spLocks/>
          </p:cNvSpPr>
          <p:nvPr/>
        </p:nvSpPr>
        <p:spPr bwMode="auto">
          <a:xfrm>
            <a:off x="3485522" y="2605656"/>
            <a:ext cx="7720773" cy="1008112"/>
          </a:xfrm>
          <a:custGeom>
            <a:avLst/>
            <a:gdLst>
              <a:gd name="T0" fmla="*/ 4017 w 4210"/>
              <a:gd name="T1" fmla="*/ 53 h 1948"/>
              <a:gd name="T2" fmla="*/ 3974 w 4210"/>
              <a:gd name="T3" fmla="*/ 58 h 1948"/>
              <a:gd name="T4" fmla="*/ 3956 w 4210"/>
              <a:gd name="T5" fmla="*/ 49 h 1948"/>
              <a:gd name="T6" fmla="*/ 3788 w 4210"/>
              <a:gd name="T7" fmla="*/ 27 h 1948"/>
              <a:gd name="T8" fmla="*/ 3503 w 4210"/>
              <a:gd name="T9" fmla="*/ 17 h 1948"/>
              <a:gd name="T10" fmla="*/ 3017 w 4210"/>
              <a:gd name="T11" fmla="*/ 2 h 1948"/>
              <a:gd name="T12" fmla="*/ 2302 w 4210"/>
              <a:gd name="T13" fmla="*/ 6 h 1948"/>
              <a:gd name="T14" fmla="*/ 1829 w 4210"/>
              <a:gd name="T15" fmla="*/ 27 h 1948"/>
              <a:gd name="T16" fmla="*/ 882 w 4210"/>
              <a:gd name="T17" fmla="*/ 104 h 1948"/>
              <a:gd name="T18" fmla="*/ 299 w 4210"/>
              <a:gd name="T19" fmla="*/ 199 h 1948"/>
              <a:gd name="T20" fmla="*/ 174 w 4210"/>
              <a:gd name="T21" fmla="*/ 228 h 1948"/>
              <a:gd name="T22" fmla="*/ 166 w 4210"/>
              <a:gd name="T23" fmla="*/ 264 h 1948"/>
              <a:gd name="T24" fmla="*/ 191 w 4210"/>
              <a:gd name="T25" fmla="*/ 277 h 1948"/>
              <a:gd name="T26" fmla="*/ 1360 w 4210"/>
              <a:gd name="T27" fmla="*/ 153 h 1948"/>
              <a:gd name="T28" fmla="*/ 2064 w 4210"/>
              <a:gd name="T29" fmla="*/ 101 h 1948"/>
              <a:gd name="T30" fmla="*/ 2763 w 4210"/>
              <a:gd name="T31" fmla="*/ 84 h 1948"/>
              <a:gd name="T32" fmla="*/ 3228 w 4210"/>
              <a:gd name="T33" fmla="*/ 91 h 1948"/>
              <a:gd name="T34" fmla="*/ 3578 w 4210"/>
              <a:gd name="T35" fmla="*/ 107 h 1948"/>
              <a:gd name="T36" fmla="*/ 3875 w 4210"/>
              <a:gd name="T37" fmla="*/ 124 h 1948"/>
              <a:gd name="T38" fmla="*/ 3959 w 4210"/>
              <a:gd name="T39" fmla="*/ 220 h 1948"/>
              <a:gd name="T40" fmla="*/ 4002 w 4210"/>
              <a:gd name="T41" fmla="*/ 610 h 1948"/>
              <a:gd name="T42" fmla="*/ 3983 w 4210"/>
              <a:gd name="T43" fmla="*/ 1100 h 1948"/>
              <a:gd name="T44" fmla="*/ 3965 w 4210"/>
              <a:gd name="T45" fmla="*/ 1593 h 1948"/>
              <a:gd name="T46" fmla="*/ 3965 w 4210"/>
              <a:gd name="T47" fmla="*/ 1690 h 1948"/>
              <a:gd name="T48" fmla="*/ 3862 w 4210"/>
              <a:gd name="T49" fmla="*/ 1684 h 1948"/>
              <a:gd name="T50" fmla="*/ 3680 w 4210"/>
              <a:gd name="T51" fmla="*/ 1662 h 1948"/>
              <a:gd name="T52" fmla="*/ 3267 w 4210"/>
              <a:gd name="T53" fmla="*/ 1611 h 1948"/>
              <a:gd name="T54" fmla="*/ 2598 w 4210"/>
              <a:gd name="T55" fmla="*/ 1592 h 1948"/>
              <a:gd name="T56" fmla="*/ 2218 w 4210"/>
              <a:gd name="T57" fmla="*/ 1582 h 1948"/>
              <a:gd name="T58" fmla="*/ 1529 w 4210"/>
              <a:gd name="T59" fmla="*/ 1547 h 1948"/>
              <a:gd name="T60" fmla="*/ 330 w 4210"/>
              <a:gd name="T61" fmla="*/ 1514 h 1948"/>
              <a:gd name="T62" fmla="*/ 89 w 4210"/>
              <a:gd name="T63" fmla="*/ 1441 h 1948"/>
              <a:gd name="T64" fmla="*/ 113 w 4210"/>
              <a:gd name="T65" fmla="*/ 1050 h 1948"/>
              <a:gd name="T66" fmla="*/ 140 w 4210"/>
              <a:gd name="T67" fmla="*/ 722 h 1948"/>
              <a:gd name="T68" fmla="*/ 159 w 4210"/>
              <a:gd name="T69" fmla="*/ 473 h 1948"/>
              <a:gd name="T70" fmla="*/ 160 w 4210"/>
              <a:gd name="T71" fmla="*/ 281 h 1948"/>
              <a:gd name="T72" fmla="*/ 152 w 4210"/>
              <a:gd name="T73" fmla="*/ 238 h 1948"/>
              <a:gd name="T74" fmla="*/ 127 w 4210"/>
              <a:gd name="T75" fmla="*/ 234 h 1948"/>
              <a:gd name="T76" fmla="*/ 108 w 4210"/>
              <a:gd name="T77" fmla="*/ 282 h 1948"/>
              <a:gd name="T78" fmla="*/ 78 w 4210"/>
              <a:gd name="T79" fmla="*/ 490 h 1948"/>
              <a:gd name="T80" fmla="*/ 55 w 4210"/>
              <a:gd name="T81" fmla="*/ 753 h 1948"/>
              <a:gd name="T82" fmla="*/ 25 w 4210"/>
              <a:gd name="T83" fmla="*/ 1108 h 1948"/>
              <a:gd name="T84" fmla="*/ 4 w 4210"/>
              <a:gd name="T85" fmla="*/ 1350 h 1948"/>
              <a:gd name="T86" fmla="*/ 12 w 4210"/>
              <a:gd name="T87" fmla="*/ 1527 h 1948"/>
              <a:gd name="T88" fmla="*/ 24 w 4210"/>
              <a:gd name="T89" fmla="*/ 1569 h 1948"/>
              <a:gd name="T90" fmla="*/ 37 w 4210"/>
              <a:gd name="T91" fmla="*/ 1599 h 1948"/>
              <a:gd name="T92" fmla="*/ 159 w 4210"/>
              <a:gd name="T93" fmla="*/ 1693 h 1948"/>
              <a:gd name="T94" fmla="*/ 353 w 4210"/>
              <a:gd name="T95" fmla="*/ 1757 h 1948"/>
              <a:gd name="T96" fmla="*/ 724 w 4210"/>
              <a:gd name="T97" fmla="*/ 1783 h 1948"/>
              <a:gd name="T98" fmla="*/ 1368 w 4210"/>
              <a:gd name="T99" fmla="*/ 1814 h 1948"/>
              <a:gd name="T100" fmla="*/ 2992 w 4210"/>
              <a:gd name="T101" fmla="*/ 1897 h 1948"/>
              <a:gd name="T102" fmla="*/ 4087 w 4210"/>
              <a:gd name="T103" fmla="*/ 1948 h 1948"/>
              <a:gd name="T104" fmla="*/ 4138 w 4210"/>
              <a:gd name="T105" fmla="*/ 1913 h 1948"/>
              <a:gd name="T106" fmla="*/ 4152 w 4210"/>
              <a:gd name="T107" fmla="*/ 1868 h 1948"/>
              <a:gd name="T108" fmla="*/ 4192 w 4210"/>
              <a:gd name="T109" fmla="*/ 767 h 1948"/>
              <a:gd name="T110" fmla="*/ 4208 w 4210"/>
              <a:gd name="T111" fmla="*/ 531 h 1948"/>
              <a:gd name="T112" fmla="*/ 4203 w 4210"/>
              <a:gd name="T113" fmla="*/ 326 h 1948"/>
              <a:gd name="T114" fmla="*/ 4151 w 4210"/>
              <a:gd name="T115" fmla="*/ 170 h 1948"/>
              <a:gd name="T116" fmla="*/ 4094 w 4210"/>
              <a:gd name="T117" fmla="*/ 100 h 1948"/>
              <a:gd name="T118" fmla="*/ 4033 w 4210"/>
              <a:gd name="T119" fmla="*/ 59 h 1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210" h="1948">
                <a:moveTo>
                  <a:pt x="4033" y="59"/>
                </a:moveTo>
                <a:lnTo>
                  <a:pt x="4017" y="53"/>
                </a:lnTo>
                <a:lnTo>
                  <a:pt x="3987" y="53"/>
                </a:lnTo>
                <a:lnTo>
                  <a:pt x="3974" y="58"/>
                </a:lnTo>
                <a:lnTo>
                  <a:pt x="3968" y="53"/>
                </a:lnTo>
                <a:lnTo>
                  <a:pt x="3956" y="49"/>
                </a:lnTo>
                <a:lnTo>
                  <a:pt x="3902" y="39"/>
                </a:lnTo>
                <a:lnTo>
                  <a:pt x="3788" y="27"/>
                </a:lnTo>
                <a:lnTo>
                  <a:pt x="3617" y="21"/>
                </a:lnTo>
                <a:lnTo>
                  <a:pt x="3503" y="17"/>
                </a:lnTo>
                <a:lnTo>
                  <a:pt x="3260" y="6"/>
                </a:lnTo>
                <a:lnTo>
                  <a:pt x="3017" y="2"/>
                </a:lnTo>
                <a:lnTo>
                  <a:pt x="2778" y="0"/>
                </a:lnTo>
                <a:lnTo>
                  <a:pt x="2302" y="6"/>
                </a:lnTo>
                <a:lnTo>
                  <a:pt x="2064" y="15"/>
                </a:lnTo>
                <a:lnTo>
                  <a:pt x="1829" y="27"/>
                </a:lnTo>
                <a:lnTo>
                  <a:pt x="1355" y="57"/>
                </a:lnTo>
                <a:lnTo>
                  <a:pt x="882" y="104"/>
                </a:lnTo>
                <a:lnTo>
                  <a:pt x="531" y="155"/>
                </a:lnTo>
                <a:lnTo>
                  <a:pt x="299" y="199"/>
                </a:lnTo>
                <a:lnTo>
                  <a:pt x="183" y="224"/>
                </a:lnTo>
                <a:lnTo>
                  <a:pt x="174" y="228"/>
                </a:lnTo>
                <a:lnTo>
                  <a:pt x="165" y="245"/>
                </a:lnTo>
                <a:lnTo>
                  <a:pt x="166" y="264"/>
                </a:lnTo>
                <a:lnTo>
                  <a:pt x="181" y="277"/>
                </a:lnTo>
                <a:lnTo>
                  <a:pt x="191" y="277"/>
                </a:lnTo>
                <a:lnTo>
                  <a:pt x="659" y="229"/>
                </a:lnTo>
                <a:lnTo>
                  <a:pt x="1360" y="153"/>
                </a:lnTo>
                <a:lnTo>
                  <a:pt x="1828" y="113"/>
                </a:lnTo>
                <a:lnTo>
                  <a:pt x="2064" y="101"/>
                </a:lnTo>
                <a:lnTo>
                  <a:pt x="2297" y="92"/>
                </a:lnTo>
                <a:lnTo>
                  <a:pt x="2763" y="84"/>
                </a:lnTo>
                <a:lnTo>
                  <a:pt x="2996" y="87"/>
                </a:lnTo>
                <a:lnTo>
                  <a:pt x="3228" y="91"/>
                </a:lnTo>
                <a:lnTo>
                  <a:pt x="3461" y="100"/>
                </a:lnTo>
                <a:lnTo>
                  <a:pt x="3578" y="107"/>
                </a:lnTo>
                <a:lnTo>
                  <a:pt x="3757" y="120"/>
                </a:lnTo>
                <a:lnTo>
                  <a:pt x="3875" y="124"/>
                </a:lnTo>
                <a:lnTo>
                  <a:pt x="3934" y="123"/>
                </a:lnTo>
                <a:lnTo>
                  <a:pt x="3959" y="220"/>
                </a:lnTo>
                <a:lnTo>
                  <a:pt x="3990" y="415"/>
                </a:lnTo>
                <a:lnTo>
                  <a:pt x="4002" y="610"/>
                </a:lnTo>
                <a:lnTo>
                  <a:pt x="4000" y="806"/>
                </a:lnTo>
                <a:lnTo>
                  <a:pt x="3983" y="1100"/>
                </a:lnTo>
                <a:lnTo>
                  <a:pt x="3967" y="1396"/>
                </a:lnTo>
                <a:lnTo>
                  <a:pt x="3965" y="1593"/>
                </a:lnTo>
                <a:lnTo>
                  <a:pt x="3971" y="1691"/>
                </a:lnTo>
                <a:lnTo>
                  <a:pt x="3965" y="1690"/>
                </a:lnTo>
                <a:lnTo>
                  <a:pt x="3960" y="1690"/>
                </a:lnTo>
                <a:lnTo>
                  <a:pt x="3862" y="1684"/>
                </a:lnTo>
                <a:lnTo>
                  <a:pt x="3762" y="1676"/>
                </a:lnTo>
                <a:lnTo>
                  <a:pt x="3680" y="1662"/>
                </a:lnTo>
                <a:lnTo>
                  <a:pt x="3516" y="1637"/>
                </a:lnTo>
                <a:lnTo>
                  <a:pt x="3267" y="1611"/>
                </a:lnTo>
                <a:lnTo>
                  <a:pt x="2932" y="1594"/>
                </a:lnTo>
                <a:lnTo>
                  <a:pt x="2598" y="1592"/>
                </a:lnTo>
                <a:lnTo>
                  <a:pt x="2431" y="1593"/>
                </a:lnTo>
                <a:lnTo>
                  <a:pt x="2218" y="1582"/>
                </a:lnTo>
                <a:lnTo>
                  <a:pt x="2007" y="1572"/>
                </a:lnTo>
                <a:lnTo>
                  <a:pt x="1529" y="1547"/>
                </a:lnTo>
                <a:lnTo>
                  <a:pt x="809" y="1519"/>
                </a:lnTo>
                <a:lnTo>
                  <a:pt x="330" y="1514"/>
                </a:lnTo>
                <a:lnTo>
                  <a:pt x="91" y="1519"/>
                </a:lnTo>
                <a:lnTo>
                  <a:pt x="89" y="1441"/>
                </a:lnTo>
                <a:lnTo>
                  <a:pt x="94" y="1284"/>
                </a:lnTo>
                <a:lnTo>
                  <a:pt x="113" y="1050"/>
                </a:lnTo>
                <a:lnTo>
                  <a:pt x="127" y="893"/>
                </a:lnTo>
                <a:lnTo>
                  <a:pt x="140" y="722"/>
                </a:lnTo>
                <a:lnTo>
                  <a:pt x="152" y="549"/>
                </a:lnTo>
                <a:lnTo>
                  <a:pt x="159" y="473"/>
                </a:lnTo>
                <a:lnTo>
                  <a:pt x="164" y="358"/>
                </a:lnTo>
                <a:lnTo>
                  <a:pt x="160" y="281"/>
                </a:lnTo>
                <a:lnTo>
                  <a:pt x="155" y="245"/>
                </a:lnTo>
                <a:lnTo>
                  <a:pt x="152" y="238"/>
                </a:lnTo>
                <a:lnTo>
                  <a:pt x="143" y="232"/>
                </a:lnTo>
                <a:lnTo>
                  <a:pt x="127" y="234"/>
                </a:lnTo>
                <a:lnTo>
                  <a:pt x="121" y="245"/>
                </a:lnTo>
                <a:lnTo>
                  <a:pt x="108" y="282"/>
                </a:lnTo>
                <a:lnTo>
                  <a:pt x="91" y="364"/>
                </a:lnTo>
                <a:lnTo>
                  <a:pt x="78" y="490"/>
                </a:lnTo>
                <a:lnTo>
                  <a:pt x="72" y="571"/>
                </a:lnTo>
                <a:lnTo>
                  <a:pt x="55" y="753"/>
                </a:lnTo>
                <a:lnTo>
                  <a:pt x="39" y="936"/>
                </a:lnTo>
                <a:lnTo>
                  <a:pt x="25" y="1108"/>
                </a:lnTo>
                <a:lnTo>
                  <a:pt x="11" y="1279"/>
                </a:lnTo>
                <a:lnTo>
                  <a:pt x="4" y="1350"/>
                </a:lnTo>
                <a:lnTo>
                  <a:pt x="0" y="1457"/>
                </a:lnTo>
                <a:lnTo>
                  <a:pt x="12" y="1527"/>
                </a:lnTo>
                <a:lnTo>
                  <a:pt x="26" y="1559"/>
                </a:lnTo>
                <a:lnTo>
                  <a:pt x="24" y="1569"/>
                </a:lnTo>
                <a:lnTo>
                  <a:pt x="29" y="1590"/>
                </a:lnTo>
                <a:lnTo>
                  <a:pt x="37" y="1599"/>
                </a:lnTo>
                <a:lnTo>
                  <a:pt x="73" y="1636"/>
                </a:lnTo>
                <a:lnTo>
                  <a:pt x="159" y="1693"/>
                </a:lnTo>
                <a:lnTo>
                  <a:pt x="252" y="1732"/>
                </a:lnTo>
                <a:lnTo>
                  <a:pt x="353" y="1757"/>
                </a:lnTo>
                <a:lnTo>
                  <a:pt x="512" y="1777"/>
                </a:lnTo>
                <a:lnTo>
                  <a:pt x="724" y="1783"/>
                </a:lnTo>
                <a:lnTo>
                  <a:pt x="824" y="1786"/>
                </a:lnTo>
                <a:lnTo>
                  <a:pt x="1368" y="1814"/>
                </a:lnTo>
                <a:lnTo>
                  <a:pt x="1912" y="1843"/>
                </a:lnTo>
                <a:lnTo>
                  <a:pt x="2992" y="1897"/>
                </a:lnTo>
                <a:lnTo>
                  <a:pt x="4070" y="1948"/>
                </a:lnTo>
                <a:lnTo>
                  <a:pt x="4087" y="1948"/>
                </a:lnTo>
                <a:lnTo>
                  <a:pt x="4116" y="1935"/>
                </a:lnTo>
                <a:lnTo>
                  <a:pt x="4138" y="1913"/>
                </a:lnTo>
                <a:lnTo>
                  <a:pt x="4151" y="1883"/>
                </a:lnTo>
                <a:lnTo>
                  <a:pt x="4152" y="1868"/>
                </a:lnTo>
                <a:lnTo>
                  <a:pt x="4171" y="1317"/>
                </a:lnTo>
                <a:lnTo>
                  <a:pt x="4192" y="767"/>
                </a:lnTo>
                <a:lnTo>
                  <a:pt x="4197" y="680"/>
                </a:lnTo>
                <a:lnTo>
                  <a:pt x="4208" y="531"/>
                </a:lnTo>
                <a:lnTo>
                  <a:pt x="4210" y="428"/>
                </a:lnTo>
                <a:lnTo>
                  <a:pt x="4203" y="326"/>
                </a:lnTo>
                <a:lnTo>
                  <a:pt x="4180" y="233"/>
                </a:lnTo>
                <a:lnTo>
                  <a:pt x="4151" y="170"/>
                </a:lnTo>
                <a:lnTo>
                  <a:pt x="4125" y="132"/>
                </a:lnTo>
                <a:lnTo>
                  <a:pt x="4094" y="100"/>
                </a:lnTo>
                <a:lnTo>
                  <a:pt x="4055" y="71"/>
                </a:lnTo>
                <a:lnTo>
                  <a:pt x="4033" y="59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5" name="Dikdörtgen 14"/>
          <p:cNvSpPr/>
          <p:nvPr/>
        </p:nvSpPr>
        <p:spPr>
          <a:xfrm>
            <a:off x="4503470" y="2808555"/>
            <a:ext cx="6003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 smtClean="0"/>
              <a:t>Recep ayının ilk cuma geçeside kutlanır.</a:t>
            </a:r>
            <a:endParaRPr lang="tr-TR" sz="2800" dirty="0"/>
          </a:p>
        </p:txBody>
      </p:sp>
      <p:sp>
        <p:nvSpPr>
          <p:cNvPr id="16" name="Dikdörtgen 15"/>
          <p:cNvSpPr/>
          <p:nvPr/>
        </p:nvSpPr>
        <p:spPr>
          <a:xfrm>
            <a:off x="2906396" y="4345329"/>
            <a:ext cx="48669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/>
              <a:t>Regâip </a:t>
            </a:r>
            <a:r>
              <a:rPr lang="tr-TR" sz="2800" dirty="0" err="1" smtClean="0"/>
              <a:t>Kandili’ni</a:t>
            </a:r>
            <a:r>
              <a:rPr lang="tr-TR" sz="2800" dirty="0" smtClean="0"/>
              <a:t> nafile namaz kılar, Kur’an oku, dua ederler</a:t>
            </a:r>
            <a:endParaRPr lang="tr-TR" sz="2800" dirty="0"/>
          </a:p>
        </p:txBody>
      </p:sp>
    </p:spTree>
    <p:extLst>
      <p:ext uri="{BB962C8B-B14F-4D97-AF65-F5344CB8AC3E}">
        <p14:creationId xmlns:p14="http://schemas.microsoft.com/office/powerpoint/2010/main" val="410209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 animBg="1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0" y="981246"/>
            <a:ext cx="1892017" cy="5110621"/>
            <a:chOff x="177571" y="1067881"/>
            <a:chExt cx="1892017" cy="5110621"/>
          </a:xfrm>
        </p:grpSpPr>
        <p:sp>
          <p:nvSpPr>
            <p:cNvPr id="5" name="Shape">
              <a:extLst>
                <a:ext uri="{FF2B5EF4-FFF2-40B4-BE49-F238E27FC236}">
                  <a16:creationId xmlns:a16="http://schemas.microsoft.com/office/drawing/2014/main" id="{B23E00A6-DA24-409A-862D-CAF637DD7719}"/>
                </a:ext>
              </a:extLst>
            </p:cNvPr>
            <p:cNvSpPr/>
            <p:nvPr/>
          </p:nvSpPr>
          <p:spPr>
            <a:xfrm>
              <a:off x="177571" y="1067881"/>
              <a:ext cx="1892017" cy="250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355" extrusionOk="0">
                  <a:moveTo>
                    <a:pt x="10091" y="14"/>
                  </a:moveTo>
                  <a:cubicBezTo>
                    <a:pt x="4537" y="228"/>
                    <a:pt x="101" y="3139"/>
                    <a:pt x="2" y="6620"/>
                  </a:cubicBezTo>
                  <a:cubicBezTo>
                    <a:pt x="-48" y="8417"/>
                    <a:pt x="1026" y="10059"/>
                    <a:pt x="2816" y="11285"/>
                  </a:cubicBezTo>
                  <a:cubicBezTo>
                    <a:pt x="2995" y="11409"/>
                    <a:pt x="3184" y="11527"/>
                    <a:pt x="3378" y="11642"/>
                  </a:cubicBezTo>
                  <a:cubicBezTo>
                    <a:pt x="4517" y="12314"/>
                    <a:pt x="5297" y="13213"/>
                    <a:pt x="5407" y="14190"/>
                  </a:cubicBezTo>
                  <a:cubicBezTo>
                    <a:pt x="5417" y="14283"/>
                    <a:pt x="5422" y="14376"/>
                    <a:pt x="5422" y="14470"/>
                  </a:cubicBezTo>
                  <a:cubicBezTo>
                    <a:pt x="5422" y="14936"/>
                    <a:pt x="5282" y="15384"/>
                    <a:pt x="5044" y="15798"/>
                  </a:cubicBezTo>
                  <a:cubicBezTo>
                    <a:pt x="4989" y="15897"/>
                    <a:pt x="4924" y="15994"/>
                    <a:pt x="4855" y="16090"/>
                  </a:cubicBezTo>
                  <a:cubicBezTo>
                    <a:pt x="4537" y="16644"/>
                    <a:pt x="4402" y="17250"/>
                    <a:pt x="4527" y="17888"/>
                  </a:cubicBezTo>
                  <a:cubicBezTo>
                    <a:pt x="4909" y="19828"/>
                    <a:pt x="7600" y="21340"/>
                    <a:pt x="10727" y="21355"/>
                  </a:cubicBezTo>
                  <a:cubicBezTo>
                    <a:pt x="14228" y="21371"/>
                    <a:pt x="17072" y="19601"/>
                    <a:pt x="17072" y="17418"/>
                  </a:cubicBezTo>
                  <a:cubicBezTo>
                    <a:pt x="17072" y="16923"/>
                    <a:pt x="16918" y="16451"/>
                    <a:pt x="16654" y="16015"/>
                  </a:cubicBezTo>
                  <a:cubicBezTo>
                    <a:pt x="16624" y="15969"/>
                    <a:pt x="16595" y="15919"/>
                    <a:pt x="16565" y="15872"/>
                  </a:cubicBezTo>
                  <a:cubicBezTo>
                    <a:pt x="16296" y="15437"/>
                    <a:pt x="16147" y="14964"/>
                    <a:pt x="16147" y="14470"/>
                  </a:cubicBezTo>
                  <a:cubicBezTo>
                    <a:pt x="16147" y="14373"/>
                    <a:pt x="16152" y="14280"/>
                    <a:pt x="16162" y="14187"/>
                  </a:cubicBezTo>
                  <a:cubicBezTo>
                    <a:pt x="16271" y="13207"/>
                    <a:pt x="17057" y="12305"/>
                    <a:pt x="18196" y="11627"/>
                  </a:cubicBezTo>
                  <a:cubicBezTo>
                    <a:pt x="18370" y="11524"/>
                    <a:pt x="18539" y="11415"/>
                    <a:pt x="18703" y="11307"/>
                  </a:cubicBezTo>
                  <a:cubicBezTo>
                    <a:pt x="20473" y="10106"/>
                    <a:pt x="21552" y="8501"/>
                    <a:pt x="21552" y="6741"/>
                  </a:cubicBezTo>
                  <a:cubicBezTo>
                    <a:pt x="21552" y="2878"/>
                    <a:pt x="16351" y="-229"/>
                    <a:pt x="10091" y="14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lvl="0" algn="ctr">
                <a:defRPr sz="3000">
                  <a:solidFill>
                    <a:srgbClr val="FFFFFF"/>
                  </a:solidFill>
                </a:defRPr>
              </a:pPr>
              <a:r>
                <a:rPr lang="en-US" sz="3600" noProof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Miraç Kandili</a:t>
              </a:r>
              <a:endParaRPr kumimoji="0" lang="en-US" sz="3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7CAA38DE-16DA-4864-BB68-9A20CA047559}"/>
                </a:ext>
              </a:extLst>
            </p:cNvPr>
            <p:cNvSpPr/>
            <p:nvPr/>
          </p:nvSpPr>
          <p:spPr>
            <a:xfrm>
              <a:off x="738811" y="2679174"/>
              <a:ext cx="769538" cy="769538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5B2E699D-295B-409C-AC6A-91BB26535FEE}"/>
                </a:ext>
              </a:extLst>
            </p:cNvPr>
            <p:cNvSpPr/>
            <p:nvPr/>
          </p:nvSpPr>
          <p:spPr>
            <a:xfrm>
              <a:off x="738811" y="5046973"/>
              <a:ext cx="769538" cy="769538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r>
                <a:rPr kumimoji="0" lang="tr-TR" sz="4400" b="1" i="0" u="none" strike="noStrike" kern="1200" cap="none" spc="0" normalizeH="0" baseline="0" noProof="1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en-US" sz="44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0A632A5B-948E-40DC-9A8D-82CFBA2C1919}"/>
                </a:ext>
              </a:extLst>
            </p:cNvPr>
            <p:cNvSpPr/>
            <p:nvPr/>
          </p:nvSpPr>
          <p:spPr>
            <a:xfrm>
              <a:off x="1079922" y="3574868"/>
              <a:ext cx="87316" cy="1408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88" y="20290"/>
                  </a:moveTo>
                  <a:lnTo>
                    <a:pt x="13088" y="1310"/>
                  </a:lnTo>
                  <a:cubicBezTo>
                    <a:pt x="17939" y="1242"/>
                    <a:pt x="21600" y="987"/>
                    <a:pt x="21600" y="669"/>
                  </a:cubicBezTo>
                  <a:cubicBezTo>
                    <a:pt x="21600" y="301"/>
                    <a:pt x="16749" y="0"/>
                    <a:pt x="10800" y="0"/>
                  </a:cubicBezTo>
                  <a:cubicBezTo>
                    <a:pt x="4851" y="0"/>
                    <a:pt x="0" y="301"/>
                    <a:pt x="0" y="669"/>
                  </a:cubicBezTo>
                  <a:cubicBezTo>
                    <a:pt x="0" y="987"/>
                    <a:pt x="3661" y="1242"/>
                    <a:pt x="8512" y="1310"/>
                  </a:cubicBezTo>
                  <a:lnTo>
                    <a:pt x="8512" y="20290"/>
                  </a:lnTo>
                  <a:cubicBezTo>
                    <a:pt x="3661" y="20358"/>
                    <a:pt x="0" y="20613"/>
                    <a:pt x="0" y="20931"/>
                  </a:cubicBezTo>
                  <a:cubicBezTo>
                    <a:pt x="0" y="21299"/>
                    <a:pt x="4851" y="21600"/>
                    <a:pt x="10800" y="21600"/>
                  </a:cubicBezTo>
                  <a:cubicBezTo>
                    <a:pt x="16749" y="21600"/>
                    <a:pt x="21600" y="21299"/>
                    <a:pt x="21600" y="20931"/>
                  </a:cubicBezTo>
                  <a:cubicBezTo>
                    <a:pt x="21600" y="20613"/>
                    <a:pt x="17939" y="20358"/>
                    <a:pt x="13088" y="2029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07F06D87-8ACB-496D-828A-F7D122DF3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576" y="6032146"/>
              <a:ext cx="1390008" cy="146356"/>
            </a:xfrm>
            <a:prstGeom prst="rect">
              <a:avLst/>
            </a:prstGeom>
          </p:spPr>
        </p:pic>
      </p:grpSp>
      <p:sp>
        <p:nvSpPr>
          <p:cNvPr id="11" name="Freeform 191">
            <a:extLst>
              <a:ext uri="{FF2B5EF4-FFF2-40B4-BE49-F238E27FC236}">
                <a16:creationId xmlns:a16="http://schemas.microsoft.com/office/drawing/2014/main" id="{D751278E-115C-4E40-B3A7-D55D5F2E0C9B}"/>
              </a:ext>
            </a:extLst>
          </p:cNvPr>
          <p:cNvSpPr>
            <a:spLocks/>
          </p:cNvSpPr>
          <p:nvPr/>
        </p:nvSpPr>
        <p:spPr bwMode="auto">
          <a:xfrm>
            <a:off x="2189898" y="667345"/>
            <a:ext cx="4418798" cy="1556874"/>
          </a:xfrm>
          <a:custGeom>
            <a:avLst/>
            <a:gdLst>
              <a:gd name="T0" fmla="*/ 4017 w 4210"/>
              <a:gd name="T1" fmla="*/ 53 h 1948"/>
              <a:gd name="T2" fmla="*/ 3974 w 4210"/>
              <a:gd name="T3" fmla="*/ 58 h 1948"/>
              <a:gd name="T4" fmla="*/ 3956 w 4210"/>
              <a:gd name="T5" fmla="*/ 49 h 1948"/>
              <a:gd name="T6" fmla="*/ 3788 w 4210"/>
              <a:gd name="T7" fmla="*/ 27 h 1948"/>
              <a:gd name="T8" fmla="*/ 3503 w 4210"/>
              <a:gd name="T9" fmla="*/ 17 h 1948"/>
              <a:gd name="T10" fmla="*/ 3017 w 4210"/>
              <a:gd name="T11" fmla="*/ 2 h 1948"/>
              <a:gd name="T12" fmla="*/ 2302 w 4210"/>
              <a:gd name="T13" fmla="*/ 6 h 1948"/>
              <a:gd name="T14" fmla="*/ 1829 w 4210"/>
              <a:gd name="T15" fmla="*/ 27 h 1948"/>
              <a:gd name="T16" fmla="*/ 882 w 4210"/>
              <a:gd name="T17" fmla="*/ 104 h 1948"/>
              <a:gd name="T18" fmla="*/ 299 w 4210"/>
              <a:gd name="T19" fmla="*/ 199 h 1948"/>
              <a:gd name="T20" fmla="*/ 174 w 4210"/>
              <a:gd name="T21" fmla="*/ 228 h 1948"/>
              <a:gd name="T22" fmla="*/ 166 w 4210"/>
              <a:gd name="T23" fmla="*/ 264 h 1948"/>
              <a:gd name="T24" fmla="*/ 191 w 4210"/>
              <a:gd name="T25" fmla="*/ 277 h 1948"/>
              <a:gd name="T26" fmla="*/ 1360 w 4210"/>
              <a:gd name="T27" fmla="*/ 153 h 1948"/>
              <a:gd name="T28" fmla="*/ 2064 w 4210"/>
              <a:gd name="T29" fmla="*/ 101 h 1948"/>
              <a:gd name="T30" fmla="*/ 2763 w 4210"/>
              <a:gd name="T31" fmla="*/ 84 h 1948"/>
              <a:gd name="T32" fmla="*/ 3228 w 4210"/>
              <a:gd name="T33" fmla="*/ 91 h 1948"/>
              <a:gd name="T34" fmla="*/ 3578 w 4210"/>
              <a:gd name="T35" fmla="*/ 107 h 1948"/>
              <a:gd name="T36" fmla="*/ 3875 w 4210"/>
              <a:gd name="T37" fmla="*/ 124 h 1948"/>
              <a:gd name="T38" fmla="*/ 3959 w 4210"/>
              <a:gd name="T39" fmla="*/ 220 h 1948"/>
              <a:gd name="T40" fmla="*/ 4002 w 4210"/>
              <a:gd name="T41" fmla="*/ 610 h 1948"/>
              <a:gd name="T42" fmla="*/ 3983 w 4210"/>
              <a:gd name="T43" fmla="*/ 1100 h 1948"/>
              <a:gd name="T44" fmla="*/ 3965 w 4210"/>
              <a:gd name="T45" fmla="*/ 1593 h 1948"/>
              <a:gd name="T46" fmla="*/ 3965 w 4210"/>
              <a:gd name="T47" fmla="*/ 1690 h 1948"/>
              <a:gd name="T48" fmla="*/ 3862 w 4210"/>
              <a:gd name="T49" fmla="*/ 1684 h 1948"/>
              <a:gd name="T50" fmla="*/ 3680 w 4210"/>
              <a:gd name="T51" fmla="*/ 1662 h 1948"/>
              <a:gd name="T52" fmla="*/ 3267 w 4210"/>
              <a:gd name="T53" fmla="*/ 1611 h 1948"/>
              <a:gd name="T54" fmla="*/ 2598 w 4210"/>
              <a:gd name="T55" fmla="*/ 1592 h 1948"/>
              <a:gd name="T56" fmla="*/ 2218 w 4210"/>
              <a:gd name="T57" fmla="*/ 1582 h 1948"/>
              <a:gd name="T58" fmla="*/ 1529 w 4210"/>
              <a:gd name="T59" fmla="*/ 1547 h 1948"/>
              <a:gd name="T60" fmla="*/ 330 w 4210"/>
              <a:gd name="T61" fmla="*/ 1514 h 1948"/>
              <a:gd name="T62" fmla="*/ 89 w 4210"/>
              <a:gd name="T63" fmla="*/ 1441 h 1948"/>
              <a:gd name="T64" fmla="*/ 113 w 4210"/>
              <a:gd name="T65" fmla="*/ 1050 h 1948"/>
              <a:gd name="T66" fmla="*/ 140 w 4210"/>
              <a:gd name="T67" fmla="*/ 722 h 1948"/>
              <a:gd name="T68" fmla="*/ 159 w 4210"/>
              <a:gd name="T69" fmla="*/ 473 h 1948"/>
              <a:gd name="T70" fmla="*/ 160 w 4210"/>
              <a:gd name="T71" fmla="*/ 281 h 1948"/>
              <a:gd name="T72" fmla="*/ 152 w 4210"/>
              <a:gd name="T73" fmla="*/ 238 h 1948"/>
              <a:gd name="T74" fmla="*/ 127 w 4210"/>
              <a:gd name="T75" fmla="*/ 234 h 1948"/>
              <a:gd name="T76" fmla="*/ 108 w 4210"/>
              <a:gd name="T77" fmla="*/ 282 h 1948"/>
              <a:gd name="T78" fmla="*/ 78 w 4210"/>
              <a:gd name="T79" fmla="*/ 490 h 1948"/>
              <a:gd name="T80" fmla="*/ 55 w 4210"/>
              <a:gd name="T81" fmla="*/ 753 h 1948"/>
              <a:gd name="T82" fmla="*/ 25 w 4210"/>
              <a:gd name="T83" fmla="*/ 1108 h 1948"/>
              <a:gd name="T84" fmla="*/ 4 w 4210"/>
              <a:gd name="T85" fmla="*/ 1350 h 1948"/>
              <a:gd name="T86" fmla="*/ 12 w 4210"/>
              <a:gd name="T87" fmla="*/ 1527 h 1948"/>
              <a:gd name="T88" fmla="*/ 24 w 4210"/>
              <a:gd name="T89" fmla="*/ 1569 h 1948"/>
              <a:gd name="T90" fmla="*/ 37 w 4210"/>
              <a:gd name="T91" fmla="*/ 1599 h 1948"/>
              <a:gd name="T92" fmla="*/ 159 w 4210"/>
              <a:gd name="T93" fmla="*/ 1693 h 1948"/>
              <a:gd name="T94" fmla="*/ 353 w 4210"/>
              <a:gd name="T95" fmla="*/ 1757 h 1948"/>
              <a:gd name="T96" fmla="*/ 724 w 4210"/>
              <a:gd name="T97" fmla="*/ 1783 h 1948"/>
              <a:gd name="T98" fmla="*/ 1368 w 4210"/>
              <a:gd name="T99" fmla="*/ 1814 h 1948"/>
              <a:gd name="T100" fmla="*/ 2992 w 4210"/>
              <a:gd name="T101" fmla="*/ 1897 h 1948"/>
              <a:gd name="T102" fmla="*/ 4087 w 4210"/>
              <a:gd name="T103" fmla="*/ 1948 h 1948"/>
              <a:gd name="T104" fmla="*/ 4138 w 4210"/>
              <a:gd name="T105" fmla="*/ 1913 h 1948"/>
              <a:gd name="T106" fmla="*/ 4152 w 4210"/>
              <a:gd name="T107" fmla="*/ 1868 h 1948"/>
              <a:gd name="T108" fmla="*/ 4192 w 4210"/>
              <a:gd name="T109" fmla="*/ 767 h 1948"/>
              <a:gd name="T110" fmla="*/ 4208 w 4210"/>
              <a:gd name="T111" fmla="*/ 531 h 1948"/>
              <a:gd name="T112" fmla="*/ 4203 w 4210"/>
              <a:gd name="T113" fmla="*/ 326 h 1948"/>
              <a:gd name="T114" fmla="*/ 4151 w 4210"/>
              <a:gd name="T115" fmla="*/ 170 h 1948"/>
              <a:gd name="T116" fmla="*/ 4094 w 4210"/>
              <a:gd name="T117" fmla="*/ 100 h 1948"/>
              <a:gd name="T118" fmla="*/ 4033 w 4210"/>
              <a:gd name="T119" fmla="*/ 59 h 1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210" h="1948">
                <a:moveTo>
                  <a:pt x="4033" y="59"/>
                </a:moveTo>
                <a:lnTo>
                  <a:pt x="4017" y="53"/>
                </a:lnTo>
                <a:lnTo>
                  <a:pt x="3987" y="53"/>
                </a:lnTo>
                <a:lnTo>
                  <a:pt x="3974" y="58"/>
                </a:lnTo>
                <a:lnTo>
                  <a:pt x="3968" y="53"/>
                </a:lnTo>
                <a:lnTo>
                  <a:pt x="3956" y="49"/>
                </a:lnTo>
                <a:lnTo>
                  <a:pt x="3902" y="39"/>
                </a:lnTo>
                <a:lnTo>
                  <a:pt x="3788" y="27"/>
                </a:lnTo>
                <a:lnTo>
                  <a:pt x="3617" y="21"/>
                </a:lnTo>
                <a:lnTo>
                  <a:pt x="3503" y="17"/>
                </a:lnTo>
                <a:lnTo>
                  <a:pt x="3260" y="6"/>
                </a:lnTo>
                <a:lnTo>
                  <a:pt x="3017" y="2"/>
                </a:lnTo>
                <a:lnTo>
                  <a:pt x="2778" y="0"/>
                </a:lnTo>
                <a:lnTo>
                  <a:pt x="2302" y="6"/>
                </a:lnTo>
                <a:lnTo>
                  <a:pt x="2064" y="15"/>
                </a:lnTo>
                <a:lnTo>
                  <a:pt x="1829" y="27"/>
                </a:lnTo>
                <a:lnTo>
                  <a:pt x="1355" y="57"/>
                </a:lnTo>
                <a:lnTo>
                  <a:pt x="882" y="104"/>
                </a:lnTo>
                <a:lnTo>
                  <a:pt x="531" y="155"/>
                </a:lnTo>
                <a:lnTo>
                  <a:pt x="299" y="199"/>
                </a:lnTo>
                <a:lnTo>
                  <a:pt x="183" y="224"/>
                </a:lnTo>
                <a:lnTo>
                  <a:pt x="174" y="228"/>
                </a:lnTo>
                <a:lnTo>
                  <a:pt x="165" y="245"/>
                </a:lnTo>
                <a:lnTo>
                  <a:pt x="166" y="264"/>
                </a:lnTo>
                <a:lnTo>
                  <a:pt x="181" y="277"/>
                </a:lnTo>
                <a:lnTo>
                  <a:pt x="191" y="277"/>
                </a:lnTo>
                <a:lnTo>
                  <a:pt x="659" y="229"/>
                </a:lnTo>
                <a:lnTo>
                  <a:pt x="1360" y="153"/>
                </a:lnTo>
                <a:lnTo>
                  <a:pt x="1828" y="113"/>
                </a:lnTo>
                <a:lnTo>
                  <a:pt x="2064" y="101"/>
                </a:lnTo>
                <a:lnTo>
                  <a:pt x="2297" y="92"/>
                </a:lnTo>
                <a:lnTo>
                  <a:pt x="2763" y="84"/>
                </a:lnTo>
                <a:lnTo>
                  <a:pt x="2996" y="87"/>
                </a:lnTo>
                <a:lnTo>
                  <a:pt x="3228" y="91"/>
                </a:lnTo>
                <a:lnTo>
                  <a:pt x="3461" y="100"/>
                </a:lnTo>
                <a:lnTo>
                  <a:pt x="3578" y="107"/>
                </a:lnTo>
                <a:lnTo>
                  <a:pt x="3757" y="120"/>
                </a:lnTo>
                <a:lnTo>
                  <a:pt x="3875" y="124"/>
                </a:lnTo>
                <a:lnTo>
                  <a:pt x="3934" y="123"/>
                </a:lnTo>
                <a:lnTo>
                  <a:pt x="3959" y="220"/>
                </a:lnTo>
                <a:lnTo>
                  <a:pt x="3990" y="415"/>
                </a:lnTo>
                <a:lnTo>
                  <a:pt x="4002" y="610"/>
                </a:lnTo>
                <a:lnTo>
                  <a:pt x="4000" y="806"/>
                </a:lnTo>
                <a:lnTo>
                  <a:pt x="3983" y="1100"/>
                </a:lnTo>
                <a:lnTo>
                  <a:pt x="3967" y="1396"/>
                </a:lnTo>
                <a:lnTo>
                  <a:pt x="3965" y="1593"/>
                </a:lnTo>
                <a:lnTo>
                  <a:pt x="3971" y="1691"/>
                </a:lnTo>
                <a:lnTo>
                  <a:pt x="3965" y="1690"/>
                </a:lnTo>
                <a:lnTo>
                  <a:pt x="3960" y="1690"/>
                </a:lnTo>
                <a:lnTo>
                  <a:pt x="3862" y="1684"/>
                </a:lnTo>
                <a:lnTo>
                  <a:pt x="3762" y="1676"/>
                </a:lnTo>
                <a:lnTo>
                  <a:pt x="3680" y="1662"/>
                </a:lnTo>
                <a:lnTo>
                  <a:pt x="3516" y="1637"/>
                </a:lnTo>
                <a:lnTo>
                  <a:pt x="3267" y="1611"/>
                </a:lnTo>
                <a:lnTo>
                  <a:pt x="2932" y="1594"/>
                </a:lnTo>
                <a:lnTo>
                  <a:pt x="2598" y="1592"/>
                </a:lnTo>
                <a:lnTo>
                  <a:pt x="2431" y="1593"/>
                </a:lnTo>
                <a:lnTo>
                  <a:pt x="2218" y="1582"/>
                </a:lnTo>
                <a:lnTo>
                  <a:pt x="2007" y="1572"/>
                </a:lnTo>
                <a:lnTo>
                  <a:pt x="1529" y="1547"/>
                </a:lnTo>
                <a:lnTo>
                  <a:pt x="809" y="1519"/>
                </a:lnTo>
                <a:lnTo>
                  <a:pt x="330" y="1514"/>
                </a:lnTo>
                <a:lnTo>
                  <a:pt x="91" y="1519"/>
                </a:lnTo>
                <a:lnTo>
                  <a:pt x="89" y="1441"/>
                </a:lnTo>
                <a:lnTo>
                  <a:pt x="94" y="1284"/>
                </a:lnTo>
                <a:lnTo>
                  <a:pt x="113" y="1050"/>
                </a:lnTo>
                <a:lnTo>
                  <a:pt x="127" y="893"/>
                </a:lnTo>
                <a:lnTo>
                  <a:pt x="140" y="722"/>
                </a:lnTo>
                <a:lnTo>
                  <a:pt x="152" y="549"/>
                </a:lnTo>
                <a:lnTo>
                  <a:pt x="159" y="473"/>
                </a:lnTo>
                <a:lnTo>
                  <a:pt x="164" y="358"/>
                </a:lnTo>
                <a:lnTo>
                  <a:pt x="160" y="281"/>
                </a:lnTo>
                <a:lnTo>
                  <a:pt x="155" y="245"/>
                </a:lnTo>
                <a:lnTo>
                  <a:pt x="152" y="238"/>
                </a:lnTo>
                <a:lnTo>
                  <a:pt x="143" y="232"/>
                </a:lnTo>
                <a:lnTo>
                  <a:pt x="127" y="234"/>
                </a:lnTo>
                <a:lnTo>
                  <a:pt x="121" y="245"/>
                </a:lnTo>
                <a:lnTo>
                  <a:pt x="108" y="282"/>
                </a:lnTo>
                <a:lnTo>
                  <a:pt x="91" y="364"/>
                </a:lnTo>
                <a:lnTo>
                  <a:pt x="78" y="490"/>
                </a:lnTo>
                <a:lnTo>
                  <a:pt x="72" y="571"/>
                </a:lnTo>
                <a:lnTo>
                  <a:pt x="55" y="753"/>
                </a:lnTo>
                <a:lnTo>
                  <a:pt x="39" y="936"/>
                </a:lnTo>
                <a:lnTo>
                  <a:pt x="25" y="1108"/>
                </a:lnTo>
                <a:lnTo>
                  <a:pt x="11" y="1279"/>
                </a:lnTo>
                <a:lnTo>
                  <a:pt x="4" y="1350"/>
                </a:lnTo>
                <a:lnTo>
                  <a:pt x="0" y="1457"/>
                </a:lnTo>
                <a:lnTo>
                  <a:pt x="12" y="1527"/>
                </a:lnTo>
                <a:lnTo>
                  <a:pt x="26" y="1559"/>
                </a:lnTo>
                <a:lnTo>
                  <a:pt x="24" y="1569"/>
                </a:lnTo>
                <a:lnTo>
                  <a:pt x="29" y="1590"/>
                </a:lnTo>
                <a:lnTo>
                  <a:pt x="37" y="1599"/>
                </a:lnTo>
                <a:lnTo>
                  <a:pt x="73" y="1636"/>
                </a:lnTo>
                <a:lnTo>
                  <a:pt x="159" y="1693"/>
                </a:lnTo>
                <a:lnTo>
                  <a:pt x="252" y="1732"/>
                </a:lnTo>
                <a:lnTo>
                  <a:pt x="353" y="1757"/>
                </a:lnTo>
                <a:lnTo>
                  <a:pt x="512" y="1777"/>
                </a:lnTo>
                <a:lnTo>
                  <a:pt x="724" y="1783"/>
                </a:lnTo>
                <a:lnTo>
                  <a:pt x="824" y="1786"/>
                </a:lnTo>
                <a:lnTo>
                  <a:pt x="1368" y="1814"/>
                </a:lnTo>
                <a:lnTo>
                  <a:pt x="1912" y="1843"/>
                </a:lnTo>
                <a:lnTo>
                  <a:pt x="2992" y="1897"/>
                </a:lnTo>
                <a:lnTo>
                  <a:pt x="4070" y="1948"/>
                </a:lnTo>
                <a:lnTo>
                  <a:pt x="4087" y="1948"/>
                </a:lnTo>
                <a:lnTo>
                  <a:pt x="4116" y="1935"/>
                </a:lnTo>
                <a:lnTo>
                  <a:pt x="4138" y="1913"/>
                </a:lnTo>
                <a:lnTo>
                  <a:pt x="4151" y="1883"/>
                </a:lnTo>
                <a:lnTo>
                  <a:pt x="4152" y="1868"/>
                </a:lnTo>
                <a:lnTo>
                  <a:pt x="4171" y="1317"/>
                </a:lnTo>
                <a:lnTo>
                  <a:pt x="4192" y="767"/>
                </a:lnTo>
                <a:lnTo>
                  <a:pt x="4197" y="680"/>
                </a:lnTo>
                <a:lnTo>
                  <a:pt x="4208" y="531"/>
                </a:lnTo>
                <a:lnTo>
                  <a:pt x="4210" y="428"/>
                </a:lnTo>
                <a:lnTo>
                  <a:pt x="4203" y="326"/>
                </a:lnTo>
                <a:lnTo>
                  <a:pt x="4180" y="233"/>
                </a:lnTo>
                <a:lnTo>
                  <a:pt x="4151" y="170"/>
                </a:lnTo>
                <a:lnTo>
                  <a:pt x="4125" y="132"/>
                </a:lnTo>
                <a:lnTo>
                  <a:pt x="4094" y="100"/>
                </a:lnTo>
                <a:lnTo>
                  <a:pt x="4055" y="71"/>
                </a:lnTo>
                <a:lnTo>
                  <a:pt x="4033" y="59"/>
                </a:lnTo>
                <a:close/>
              </a:path>
            </a:pathLst>
          </a:custGeom>
          <a:solidFill>
            <a:srgbClr val="5B9BD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204">
            <a:extLst>
              <a:ext uri="{FF2B5EF4-FFF2-40B4-BE49-F238E27FC236}">
                <a16:creationId xmlns:a16="http://schemas.microsoft.com/office/drawing/2014/main" id="{F38378E2-04B6-44F4-9531-513CA8D64099}"/>
              </a:ext>
            </a:extLst>
          </p:cNvPr>
          <p:cNvSpPr>
            <a:spLocks/>
          </p:cNvSpPr>
          <p:nvPr/>
        </p:nvSpPr>
        <p:spPr bwMode="auto">
          <a:xfrm>
            <a:off x="1880660" y="4428227"/>
            <a:ext cx="4904499" cy="1301649"/>
          </a:xfrm>
          <a:custGeom>
            <a:avLst/>
            <a:gdLst>
              <a:gd name="T0" fmla="*/ 4081 w 4107"/>
              <a:gd name="T1" fmla="*/ 660 h 1856"/>
              <a:gd name="T2" fmla="*/ 4022 w 4107"/>
              <a:gd name="T3" fmla="*/ 213 h 1856"/>
              <a:gd name="T4" fmla="*/ 3976 w 4107"/>
              <a:gd name="T5" fmla="*/ 73 h 1856"/>
              <a:gd name="T6" fmla="*/ 3939 w 4107"/>
              <a:gd name="T7" fmla="*/ 36 h 1856"/>
              <a:gd name="T8" fmla="*/ 3914 w 4107"/>
              <a:gd name="T9" fmla="*/ 23 h 1856"/>
              <a:gd name="T10" fmla="*/ 3875 w 4107"/>
              <a:gd name="T11" fmla="*/ 3 h 1856"/>
              <a:gd name="T12" fmla="*/ 3840 w 4107"/>
              <a:gd name="T13" fmla="*/ 8 h 1856"/>
              <a:gd name="T14" fmla="*/ 3839 w 4107"/>
              <a:gd name="T15" fmla="*/ 8 h 1856"/>
              <a:gd name="T16" fmla="*/ 3813 w 4107"/>
              <a:gd name="T17" fmla="*/ 0 h 1856"/>
              <a:gd name="T18" fmla="*/ 1934 w 4107"/>
              <a:gd name="T19" fmla="*/ 36 h 1856"/>
              <a:gd name="T20" fmla="*/ 758 w 4107"/>
              <a:gd name="T21" fmla="*/ 65 h 1856"/>
              <a:gd name="T22" fmla="*/ 54 w 4107"/>
              <a:gd name="T23" fmla="*/ 113 h 1856"/>
              <a:gd name="T24" fmla="*/ 31 w 4107"/>
              <a:gd name="T25" fmla="*/ 130 h 1856"/>
              <a:gd name="T26" fmla="*/ 42 w 4107"/>
              <a:gd name="T27" fmla="*/ 162 h 1856"/>
              <a:gd name="T28" fmla="*/ 289 w 4107"/>
              <a:gd name="T29" fmla="*/ 168 h 1856"/>
              <a:gd name="T30" fmla="*/ 1464 w 4107"/>
              <a:gd name="T31" fmla="*/ 136 h 1856"/>
              <a:gd name="T32" fmla="*/ 2869 w 4107"/>
              <a:gd name="T33" fmla="*/ 98 h 1856"/>
              <a:gd name="T34" fmla="*/ 3828 w 4107"/>
              <a:gd name="T35" fmla="*/ 268 h 1856"/>
              <a:gd name="T36" fmla="*/ 3873 w 4107"/>
              <a:gd name="T37" fmla="*/ 1195 h 1856"/>
              <a:gd name="T38" fmla="*/ 3403 w 4107"/>
              <a:gd name="T39" fmla="*/ 1585 h 1856"/>
              <a:gd name="T40" fmla="*/ 1989 w 4107"/>
              <a:gd name="T41" fmla="*/ 1608 h 1856"/>
              <a:gd name="T42" fmla="*/ 1043 w 4107"/>
              <a:gd name="T43" fmla="*/ 1607 h 1856"/>
              <a:gd name="T44" fmla="*/ 466 w 4107"/>
              <a:gd name="T45" fmla="*/ 1592 h 1856"/>
              <a:gd name="T46" fmla="*/ 123 w 4107"/>
              <a:gd name="T47" fmla="*/ 1603 h 1856"/>
              <a:gd name="T48" fmla="*/ 125 w 4107"/>
              <a:gd name="T49" fmla="*/ 1599 h 1856"/>
              <a:gd name="T50" fmla="*/ 125 w 4107"/>
              <a:gd name="T51" fmla="*/ 1568 h 1856"/>
              <a:gd name="T52" fmla="*/ 119 w 4107"/>
              <a:gd name="T53" fmla="*/ 1388 h 1856"/>
              <a:gd name="T54" fmla="*/ 94 w 4107"/>
              <a:gd name="T55" fmla="*/ 871 h 1856"/>
              <a:gd name="T56" fmla="*/ 80 w 4107"/>
              <a:gd name="T57" fmla="*/ 529 h 1856"/>
              <a:gd name="T58" fmla="*/ 74 w 4107"/>
              <a:gd name="T59" fmla="*/ 308 h 1856"/>
              <a:gd name="T60" fmla="*/ 46 w 4107"/>
              <a:gd name="T61" fmla="*/ 181 h 1856"/>
              <a:gd name="T62" fmla="*/ 24 w 4107"/>
              <a:gd name="T63" fmla="*/ 174 h 1856"/>
              <a:gd name="T64" fmla="*/ 9 w 4107"/>
              <a:gd name="T65" fmla="*/ 220 h 1856"/>
              <a:gd name="T66" fmla="*/ 2 w 4107"/>
              <a:gd name="T67" fmla="*/ 426 h 1856"/>
              <a:gd name="T68" fmla="*/ 10 w 4107"/>
              <a:gd name="T69" fmla="*/ 688 h 1856"/>
              <a:gd name="T70" fmla="*/ 18 w 4107"/>
              <a:gd name="T71" fmla="*/ 1052 h 1856"/>
              <a:gd name="T72" fmla="*/ 31 w 4107"/>
              <a:gd name="T73" fmla="*/ 1509 h 1856"/>
              <a:gd name="T74" fmla="*/ 41 w 4107"/>
              <a:gd name="T75" fmla="*/ 1614 h 1856"/>
              <a:gd name="T76" fmla="*/ 71 w 4107"/>
              <a:gd name="T77" fmla="*/ 1637 h 1856"/>
              <a:gd name="T78" fmla="*/ 72 w 4107"/>
              <a:gd name="T79" fmla="*/ 1643 h 1856"/>
              <a:gd name="T80" fmla="*/ 62 w 4107"/>
              <a:gd name="T81" fmla="*/ 1663 h 1856"/>
              <a:gd name="T82" fmla="*/ 72 w 4107"/>
              <a:gd name="T83" fmla="*/ 1694 h 1856"/>
              <a:gd name="T84" fmla="*/ 120 w 4107"/>
              <a:gd name="T85" fmla="*/ 1765 h 1856"/>
              <a:gd name="T86" fmla="*/ 206 w 4107"/>
              <a:gd name="T87" fmla="*/ 1822 h 1856"/>
              <a:gd name="T88" fmla="*/ 381 w 4107"/>
              <a:gd name="T89" fmla="*/ 1856 h 1856"/>
              <a:gd name="T90" fmla="*/ 610 w 4107"/>
              <a:gd name="T91" fmla="*/ 1844 h 1856"/>
              <a:gd name="T92" fmla="*/ 729 w 4107"/>
              <a:gd name="T93" fmla="*/ 1833 h 1856"/>
              <a:gd name="T94" fmla="*/ 794 w 4107"/>
              <a:gd name="T95" fmla="*/ 1833 h 1856"/>
              <a:gd name="T96" fmla="*/ 831 w 4107"/>
              <a:gd name="T97" fmla="*/ 1837 h 1856"/>
              <a:gd name="T98" fmla="*/ 867 w 4107"/>
              <a:gd name="T99" fmla="*/ 1822 h 1856"/>
              <a:gd name="T100" fmla="*/ 1221 w 4107"/>
              <a:gd name="T101" fmla="*/ 1805 h 1856"/>
              <a:gd name="T102" fmla="*/ 1812 w 4107"/>
              <a:gd name="T103" fmla="*/ 1805 h 1856"/>
              <a:gd name="T104" fmla="*/ 2658 w 4107"/>
              <a:gd name="T105" fmla="*/ 1831 h 1856"/>
              <a:gd name="T106" fmla="*/ 3075 w 4107"/>
              <a:gd name="T107" fmla="*/ 1834 h 1856"/>
              <a:gd name="T108" fmla="*/ 3481 w 4107"/>
              <a:gd name="T109" fmla="*/ 1820 h 1856"/>
              <a:gd name="T110" fmla="*/ 3770 w 4107"/>
              <a:gd name="T111" fmla="*/ 1794 h 1856"/>
              <a:gd name="T112" fmla="*/ 3939 w 4107"/>
              <a:gd name="T113" fmla="*/ 1776 h 1856"/>
              <a:gd name="T114" fmla="*/ 4035 w 4107"/>
              <a:gd name="T115" fmla="*/ 1748 h 1856"/>
              <a:gd name="T116" fmla="*/ 4071 w 4107"/>
              <a:gd name="T117" fmla="*/ 1719 h 1856"/>
              <a:gd name="T118" fmla="*/ 4076 w 4107"/>
              <a:gd name="T119" fmla="*/ 1664 h 1856"/>
              <a:gd name="T120" fmla="*/ 4086 w 4107"/>
              <a:gd name="T121" fmla="*/ 1554 h 1856"/>
              <a:gd name="T122" fmla="*/ 4107 w 4107"/>
              <a:gd name="T123" fmla="*/ 1157 h 1856"/>
              <a:gd name="T124" fmla="*/ 4092 w 4107"/>
              <a:gd name="T125" fmla="*/ 858 h 1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107" h="1856">
                <a:moveTo>
                  <a:pt x="4092" y="858"/>
                </a:moveTo>
                <a:lnTo>
                  <a:pt x="4081" y="660"/>
                </a:lnTo>
                <a:lnTo>
                  <a:pt x="4051" y="359"/>
                </a:lnTo>
                <a:lnTo>
                  <a:pt x="4022" y="213"/>
                </a:lnTo>
                <a:lnTo>
                  <a:pt x="3993" y="118"/>
                </a:lnTo>
                <a:lnTo>
                  <a:pt x="3976" y="73"/>
                </a:lnTo>
                <a:lnTo>
                  <a:pt x="3967" y="54"/>
                </a:lnTo>
                <a:lnTo>
                  <a:pt x="3939" y="36"/>
                </a:lnTo>
                <a:lnTo>
                  <a:pt x="3923" y="34"/>
                </a:lnTo>
                <a:lnTo>
                  <a:pt x="3914" y="23"/>
                </a:lnTo>
                <a:lnTo>
                  <a:pt x="3895" y="9"/>
                </a:lnTo>
                <a:lnTo>
                  <a:pt x="3875" y="3"/>
                </a:lnTo>
                <a:lnTo>
                  <a:pt x="3852" y="4"/>
                </a:lnTo>
                <a:lnTo>
                  <a:pt x="3840" y="8"/>
                </a:lnTo>
                <a:lnTo>
                  <a:pt x="3839" y="8"/>
                </a:lnTo>
                <a:lnTo>
                  <a:pt x="3839" y="8"/>
                </a:lnTo>
                <a:lnTo>
                  <a:pt x="3828" y="1"/>
                </a:lnTo>
                <a:lnTo>
                  <a:pt x="3813" y="0"/>
                </a:lnTo>
                <a:lnTo>
                  <a:pt x="2873" y="14"/>
                </a:lnTo>
                <a:lnTo>
                  <a:pt x="1934" y="36"/>
                </a:lnTo>
                <a:lnTo>
                  <a:pt x="1464" y="47"/>
                </a:lnTo>
                <a:lnTo>
                  <a:pt x="758" y="65"/>
                </a:lnTo>
                <a:lnTo>
                  <a:pt x="289" y="91"/>
                </a:lnTo>
                <a:lnTo>
                  <a:pt x="54" y="113"/>
                </a:lnTo>
                <a:lnTo>
                  <a:pt x="44" y="115"/>
                </a:lnTo>
                <a:lnTo>
                  <a:pt x="31" y="130"/>
                </a:lnTo>
                <a:lnTo>
                  <a:pt x="31" y="148"/>
                </a:lnTo>
                <a:lnTo>
                  <a:pt x="42" y="162"/>
                </a:lnTo>
                <a:lnTo>
                  <a:pt x="54" y="165"/>
                </a:lnTo>
                <a:lnTo>
                  <a:pt x="289" y="168"/>
                </a:lnTo>
                <a:lnTo>
                  <a:pt x="759" y="162"/>
                </a:lnTo>
                <a:lnTo>
                  <a:pt x="1464" y="136"/>
                </a:lnTo>
                <a:lnTo>
                  <a:pt x="1934" y="121"/>
                </a:lnTo>
                <a:lnTo>
                  <a:pt x="2869" y="98"/>
                </a:lnTo>
                <a:lnTo>
                  <a:pt x="3806" y="83"/>
                </a:lnTo>
                <a:lnTo>
                  <a:pt x="3828" y="268"/>
                </a:lnTo>
                <a:lnTo>
                  <a:pt x="3856" y="639"/>
                </a:lnTo>
                <a:lnTo>
                  <a:pt x="3873" y="1195"/>
                </a:lnTo>
                <a:lnTo>
                  <a:pt x="3874" y="1568"/>
                </a:lnTo>
                <a:lnTo>
                  <a:pt x="3403" y="1585"/>
                </a:lnTo>
                <a:lnTo>
                  <a:pt x="2461" y="1605"/>
                </a:lnTo>
                <a:lnTo>
                  <a:pt x="1989" y="1608"/>
                </a:lnTo>
                <a:lnTo>
                  <a:pt x="1516" y="1611"/>
                </a:lnTo>
                <a:lnTo>
                  <a:pt x="1043" y="1607"/>
                </a:lnTo>
                <a:lnTo>
                  <a:pt x="815" y="1602"/>
                </a:lnTo>
                <a:lnTo>
                  <a:pt x="466" y="1592"/>
                </a:lnTo>
                <a:lnTo>
                  <a:pt x="236" y="1596"/>
                </a:lnTo>
                <a:lnTo>
                  <a:pt x="123" y="1603"/>
                </a:lnTo>
                <a:lnTo>
                  <a:pt x="124" y="1602"/>
                </a:lnTo>
                <a:lnTo>
                  <a:pt x="125" y="1599"/>
                </a:lnTo>
                <a:lnTo>
                  <a:pt x="131" y="1589"/>
                </a:lnTo>
                <a:lnTo>
                  <a:pt x="125" y="1568"/>
                </a:lnTo>
                <a:lnTo>
                  <a:pt x="119" y="1561"/>
                </a:lnTo>
                <a:lnTo>
                  <a:pt x="119" y="1388"/>
                </a:lnTo>
                <a:lnTo>
                  <a:pt x="102" y="1043"/>
                </a:lnTo>
                <a:lnTo>
                  <a:pt x="94" y="871"/>
                </a:lnTo>
                <a:lnTo>
                  <a:pt x="88" y="700"/>
                </a:lnTo>
                <a:lnTo>
                  <a:pt x="80" y="529"/>
                </a:lnTo>
                <a:lnTo>
                  <a:pt x="79" y="442"/>
                </a:lnTo>
                <a:lnTo>
                  <a:pt x="74" y="308"/>
                </a:lnTo>
                <a:lnTo>
                  <a:pt x="59" y="222"/>
                </a:lnTo>
                <a:lnTo>
                  <a:pt x="46" y="181"/>
                </a:lnTo>
                <a:lnTo>
                  <a:pt x="41" y="174"/>
                </a:lnTo>
                <a:lnTo>
                  <a:pt x="24" y="174"/>
                </a:lnTo>
                <a:lnTo>
                  <a:pt x="19" y="181"/>
                </a:lnTo>
                <a:lnTo>
                  <a:pt x="9" y="220"/>
                </a:lnTo>
                <a:lnTo>
                  <a:pt x="0" y="301"/>
                </a:lnTo>
                <a:lnTo>
                  <a:pt x="2" y="426"/>
                </a:lnTo>
                <a:lnTo>
                  <a:pt x="6" y="507"/>
                </a:lnTo>
                <a:lnTo>
                  <a:pt x="10" y="688"/>
                </a:lnTo>
                <a:lnTo>
                  <a:pt x="15" y="871"/>
                </a:lnTo>
                <a:lnTo>
                  <a:pt x="18" y="1052"/>
                </a:lnTo>
                <a:lnTo>
                  <a:pt x="23" y="1326"/>
                </a:lnTo>
                <a:lnTo>
                  <a:pt x="31" y="1509"/>
                </a:lnTo>
                <a:lnTo>
                  <a:pt x="39" y="1599"/>
                </a:lnTo>
                <a:lnTo>
                  <a:pt x="41" y="1614"/>
                </a:lnTo>
                <a:lnTo>
                  <a:pt x="59" y="1633"/>
                </a:lnTo>
                <a:lnTo>
                  <a:pt x="71" y="1637"/>
                </a:lnTo>
                <a:lnTo>
                  <a:pt x="71" y="1641"/>
                </a:lnTo>
                <a:lnTo>
                  <a:pt x="72" y="1643"/>
                </a:lnTo>
                <a:lnTo>
                  <a:pt x="66" y="1649"/>
                </a:lnTo>
                <a:lnTo>
                  <a:pt x="62" y="1663"/>
                </a:lnTo>
                <a:lnTo>
                  <a:pt x="65" y="1672"/>
                </a:lnTo>
                <a:lnTo>
                  <a:pt x="72" y="1694"/>
                </a:lnTo>
                <a:lnTo>
                  <a:pt x="93" y="1733"/>
                </a:lnTo>
                <a:lnTo>
                  <a:pt x="120" y="1765"/>
                </a:lnTo>
                <a:lnTo>
                  <a:pt x="151" y="1791"/>
                </a:lnTo>
                <a:lnTo>
                  <a:pt x="206" y="1822"/>
                </a:lnTo>
                <a:lnTo>
                  <a:pt x="289" y="1846"/>
                </a:lnTo>
                <a:lnTo>
                  <a:pt x="381" y="1856"/>
                </a:lnTo>
                <a:lnTo>
                  <a:pt x="475" y="1856"/>
                </a:lnTo>
                <a:lnTo>
                  <a:pt x="610" y="1844"/>
                </a:lnTo>
                <a:lnTo>
                  <a:pt x="687" y="1837"/>
                </a:lnTo>
                <a:lnTo>
                  <a:pt x="729" y="1833"/>
                </a:lnTo>
                <a:lnTo>
                  <a:pt x="772" y="1829"/>
                </a:lnTo>
                <a:lnTo>
                  <a:pt x="794" y="1833"/>
                </a:lnTo>
                <a:lnTo>
                  <a:pt x="815" y="1835"/>
                </a:lnTo>
                <a:lnTo>
                  <a:pt x="831" y="1837"/>
                </a:lnTo>
                <a:lnTo>
                  <a:pt x="856" y="1830"/>
                </a:lnTo>
                <a:lnTo>
                  <a:pt x="867" y="1822"/>
                </a:lnTo>
                <a:lnTo>
                  <a:pt x="985" y="1815"/>
                </a:lnTo>
                <a:lnTo>
                  <a:pt x="1221" y="1805"/>
                </a:lnTo>
                <a:lnTo>
                  <a:pt x="1576" y="1802"/>
                </a:lnTo>
                <a:lnTo>
                  <a:pt x="1812" y="1805"/>
                </a:lnTo>
                <a:lnTo>
                  <a:pt x="2094" y="1813"/>
                </a:lnTo>
                <a:lnTo>
                  <a:pt x="2658" y="1831"/>
                </a:lnTo>
                <a:lnTo>
                  <a:pt x="2941" y="1834"/>
                </a:lnTo>
                <a:lnTo>
                  <a:pt x="3075" y="1834"/>
                </a:lnTo>
                <a:lnTo>
                  <a:pt x="3345" y="1826"/>
                </a:lnTo>
                <a:lnTo>
                  <a:pt x="3481" y="1820"/>
                </a:lnTo>
                <a:lnTo>
                  <a:pt x="3626" y="1809"/>
                </a:lnTo>
                <a:lnTo>
                  <a:pt x="3770" y="1794"/>
                </a:lnTo>
                <a:lnTo>
                  <a:pt x="3836" y="1789"/>
                </a:lnTo>
                <a:lnTo>
                  <a:pt x="3939" y="1776"/>
                </a:lnTo>
                <a:lnTo>
                  <a:pt x="4003" y="1760"/>
                </a:lnTo>
                <a:lnTo>
                  <a:pt x="4035" y="1748"/>
                </a:lnTo>
                <a:lnTo>
                  <a:pt x="4050" y="1741"/>
                </a:lnTo>
                <a:lnTo>
                  <a:pt x="4071" y="1719"/>
                </a:lnTo>
                <a:lnTo>
                  <a:pt x="4080" y="1691"/>
                </a:lnTo>
                <a:lnTo>
                  <a:pt x="4076" y="1664"/>
                </a:lnTo>
                <a:lnTo>
                  <a:pt x="4070" y="1653"/>
                </a:lnTo>
                <a:lnTo>
                  <a:pt x="4086" y="1554"/>
                </a:lnTo>
                <a:lnTo>
                  <a:pt x="4105" y="1356"/>
                </a:lnTo>
                <a:lnTo>
                  <a:pt x="4107" y="1157"/>
                </a:lnTo>
                <a:lnTo>
                  <a:pt x="4099" y="958"/>
                </a:lnTo>
                <a:lnTo>
                  <a:pt x="4092" y="858"/>
                </a:lnTo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2402754" y="915238"/>
            <a:ext cx="39930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800" dirty="0">
                <a:solidFill>
                  <a:prstClr val="black"/>
                </a:solidFill>
              </a:rPr>
              <a:t>Miraç yukarı çıkmak, yükselmek anlamına </a:t>
            </a:r>
            <a:r>
              <a:rPr lang="tr-TR" sz="2800" dirty="0" smtClean="0">
                <a:solidFill>
                  <a:prstClr val="black"/>
                </a:solidFill>
              </a:rPr>
              <a:t>gelir.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91">
            <a:extLst>
              <a:ext uri="{FF2B5EF4-FFF2-40B4-BE49-F238E27FC236}">
                <a16:creationId xmlns:a16="http://schemas.microsoft.com/office/drawing/2014/main" id="{D751278E-115C-4E40-B3A7-D55D5F2E0C9B}"/>
              </a:ext>
            </a:extLst>
          </p:cNvPr>
          <p:cNvSpPr>
            <a:spLocks/>
          </p:cNvSpPr>
          <p:nvPr/>
        </p:nvSpPr>
        <p:spPr bwMode="auto">
          <a:xfrm>
            <a:off x="1900226" y="2472112"/>
            <a:ext cx="4884934" cy="1288191"/>
          </a:xfrm>
          <a:custGeom>
            <a:avLst/>
            <a:gdLst>
              <a:gd name="T0" fmla="*/ 4017 w 4210"/>
              <a:gd name="T1" fmla="*/ 53 h 1948"/>
              <a:gd name="T2" fmla="*/ 3974 w 4210"/>
              <a:gd name="T3" fmla="*/ 58 h 1948"/>
              <a:gd name="T4" fmla="*/ 3956 w 4210"/>
              <a:gd name="T5" fmla="*/ 49 h 1948"/>
              <a:gd name="T6" fmla="*/ 3788 w 4210"/>
              <a:gd name="T7" fmla="*/ 27 h 1948"/>
              <a:gd name="T8" fmla="*/ 3503 w 4210"/>
              <a:gd name="T9" fmla="*/ 17 h 1948"/>
              <a:gd name="T10" fmla="*/ 3017 w 4210"/>
              <a:gd name="T11" fmla="*/ 2 h 1948"/>
              <a:gd name="T12" fmla="*/ 2302 w 4210"/>
              <a:gd name="T13" fmla="*/ 6 h 1948"/>
              <a:gd name="T14" fmla="*/ 1829 w 4210"/>
              <a:gd name="T15" fmla="*/ 27 h 1948"/>
              <a:gd name="T16" fmla="*/ 882 w 4210"/>
              <a:gd name="T17" fmla="*/ 104 h 1948"/>
              <a:gd name="T18" fmla="*/ 299 w 4210"/>
              <a:gd name="T19" fmla="*/ 199 h 1948"/>
              <a:gd name="T20" fmla="*/ 174 w 4210"/>
              <a:gd name="T21" fmla="*/ 228 h 1948"/>
              <a:gd name="T22" fmla="*/ 166 w 4210"/>
              <a:gd name="T23" fmla="*/ 264 h 1948"/>
              <a:gd name="T24" fmla="*/ 191 w 4210"/>
              <a:gd name="T25" fmla="*/ 277 h 1948"/>
              <a:gd name="T26" fmla="*/ 1360 w 4210"/>
              <a:gd name="T27" fmla="*/ 153 h 1948"/>
              <a:gd name="T28" fmla="*/ 2064 w 4210"/>
              <a:gd name="T29" fmla="*/ 101 h 1948"/>
              <a:gd name="T30" fmla="*/ 2763 w 4210"/>
              <a:gd name="T31" fmla="*/ 84 h 1948"/>
              <a:gd name="T32" fmla="*/ 3228 w 4210"/>
              <a:gd name="T33" fmla="*/ 91 h 1948"/>
              <a:gd name="T34" fmla="*/ 3578 w 4210"/>
              <a:gd name="T35" fmla="*/ 107 h 1948"/>
              <a:gd name="T36" fmla="*/ 3875 w 4210"/>
              <a:gd name="T37" fmla="*/ 124 h 1948"/>
              <a:gd name="T38" fmla="*/ 3959 w 4210"/>
              <a:gd name="T39" fmla="*/ 220 h 1948"/>
              <a:gd name="T40" fmla="*/ 4002 w 4210"/>
              <a:gd name="T41" fmla="*/ 610 h 1948"/>
              <a:gd name="T42" fmla="*/ 3983 w 4210"/>
              <a:gd name="T43" fmla="*/ 1100 h 1948"/>
              <a:gd name="T44" fmla="*/ 3965 w 4210"/>
              <a:gd name="T45" fmla="*/ 1593 h 1948"/>
              <a:gd name="T46" fmla="*/ 3965 w 4210"/>
              <a:gd name="T47" fmla="*/ 1690 h 1948"/>
              <a:gd name="T48" fmla="*/ 3862 w 4210"/>
              <a:gd name="T49" fmla="*/ 1684 h 1948"/>
              <a:gd name="T50" fmla="*/ 3680 w 4210"/>
              <a:gd name="T51" fmla="*/ 1662 h 1948"/>
              <a:gd name="T52" fmla="*/ 3267 w 4210"/>
              <a:gd name="T53" fmla="*/ 1611 h 1948"/>
              <a:gd name="T54" fmla="*/ 2598 w 4210"/>
              <a:gd name="T55" fmla="*/ 1592 h 1948"/>
              <a:gd name="T56" fmla="*/ 2218 w 4210"/>
              <a:gd name="T57" fmla="*/ 1582 h 1948"/>
              <a:gd name="T58" fmla="*/ 1529 w 4210"/>
              <a:gd name="T59" fmla="*/ 1547 h 1948"/>
              <a:gd name="T60" fmla="*/ 330 w 4210"/>
              <a:gd name="T61" fmla="*/ 1514 h 1948"/>
              <a:gd name="T62" fmla="*/ 89 w 4210"/>
              <a:gd name="T63" fmla="*/ 1441 h 1948"/>
              <a:gd name="T64" fmla="*/ 113 w 4210"/>
              <a:gd name="T65" fmla="*/ 1050 h 1948"/>
              <a:gd name="T66" fmla="*/ 140 w 4210"/>
              <a:gd name="T67" fmla="*/ 722 h 1948"/>
              <a:gd name="T68" fmla="*/ 159 w 4210"/>
              <a:gd name="T69" fmla="*/ 473 h 1948"/>
              <a:gd name="T70" fmla="*/ 160 w 4210"/>
              <a:gd name="T71" fmla="*/ 281 h 1948"/>
              <a:gd name="T72" fmla="*/ 152 w 4210"/>
              <a:gd name="T73" fmla="*/ 238 h 1948"/>
              <a:gd name="T74" fmla="*/ 127 w 4210"/>
              <a:gd name="T75" fmla="*/ 234 h 1948"/>
              <a:gd name="T76" fmla="*/ 108 w 4210"/>
              <a:gd name="T77" fmla="*/ 282 h 1948"/>
              <a:gd name="T78" fmla="*/ 78 w 4210"/>
              <a:gd name="T79" fmla="*/ 490 h 1948"/>
              <a:gd name="T80" fmla="*/ 55 w 4210"/>
              <a:gd name="T81" fmla="*/ 753 h 1948"/>
              <a:gd name="T82" fmla="*/ 25 w 4210"/>
              <a:gd name="T83" fmla="*/ 1108 h 1948"/>
              <a:gd name="T84" fmla="*/ 4 w 4210"/>
              <a:gd name="T85" fmla="*/ 1350 h 1948"/>
              <a:gd name="T86" fmla="*/ 12 w 4210"/>
              <a:gd name="T87" fmla="*/ 1527 h 1948"/>
              <a:gd name="T88" fmla="*/ 24 w 4210"/>
              <a:gd name="T89" fmla="*/ 1569 h 1948"/>
              <a:gd name="T90" fmla="*/ 37 w 4210"/>
              <a:gd name="T91" fmla="*/ 1599 h 1948"/>
              <a:gd name="T92" fmla="*/ 159 w 4210"/>
              <a:gd name="T93" fmla="*/ 1693 h 1948"/>
              <a:gd name="T94" fmla="*/ 353 w 4210"/>
              <a:gd name="T95" fmla="*/ 1757 h 1948"/>
              <a:gd name="T96" fmla="*/ 724 w 4210"/>
              <a:gd name="T97" fmla="*/ 1783 h 1948"/>
              <a:gd name="T98" fmla="*/ 1368 w 4210"/>
              <a:gd name="T99" fmla="*/ 1814 h 1948"/>
              <a:gd name="T100" fmla="*/ 2992 w 4210"/>
              <a:gd name="T101" fmla="*/ 1897 h 1948"/>
              <a:gd name="T102" fmla="*/ 4087 w 4210"/>
              <a:gd name="T103" fmla="*/ 1948 h 1948"/>
              <a:gd name="T104" fmla="*/ 4138 w 4210"/>
              <a:gd name="T105" fmla="*/ 1913 h 1948"/>
              <a:gd name="T106" fmla="*/ 4152 w 4210"/>
              <a:gd name="T107" fmla="*/ 1868 h 1948"/>
              <a:gd name="T108" fmla="*/ 4192 w 4210"/>
              <a:gd name="T109" fmla="*/ 767 h 1948"/>
              <a:gd name="T110" fmla="*/ 4208 w 4210"/>
              <a:gd name="T111" fmla="*/ 531 h 1948"/>
              <a:gd name="T112" fmla="*/ 4203 w 4210"/>
              <a:gd name="T113" fmla="*/ 326 h 1948"/>
              <a:gd name="T114" fmla="*/ 4151 w 4210"/>
              <a:gd name="T115" fmla="*/ 170 h 1948"/>
              <a:gd name="T116" fmla="*/ 4094 w 4210"/>
              <a:gd name="T117" fmla="*/ 100 h 1948"/>
              <a:gd name="T118" fmla="*/ 4033 w 4210"/>
              <a:gd name="T119" fmla="*/ 59 h 1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210" h="1948">
                <a:moveTo>
                  <a:pt x="4033" y="59"/>
                </a:moveTo>
                <a:lnTo>
                  <a:pt x="4017" y="53"/>
                </a:lnTo>
                <a:lnTo>
                  <a:pt x="3987" y="53"/>
                </a:lnTo>
                <a:lnTo>
                  <a:pt x="3974" y="58"/>
                </a:lnTo>
                <a:lnTo>
                  <a:pt x="3968" y="53"/>
                </a:lnTo>
                <a:lnTo>
                  <a:pt x="3956" y="49"/>
                </a:lnTo>
                <a:lnTo>
                  <a:pt x="3902" y="39"/>
                </a:lnTo>
                <a:lnTo>
                  <a:pt x="3788" y="27"/>
                </a:lnTo>
                <a:lnTo>
                  <a:pt x="3617" y="21"/>
                </a:lnTo>
                <a:lnTo>
                  <a:pt x="3503" y="17"/>
                </a:lnTo>
                <a:lnTo>
                  <a:pt x="3260" y="6"/>
                </a:lnTo>
                <a:lnTo>
                  <a:pt x="3017" y="2"/>
                </a:lnTo>
                <a:lnTo>
                  <a:pt x="2778" y="0"/>
                </a:lnTo>
                <a:lnTo>
                  <a:pt x="2302" y="6"/>
                </a:lnTo>
                <a:lnTo>
                  <a:pt x="2064" y="15"/>
                </a:lnTo>
                <a:lnTo>
                  <a:pt x="1829" y="27"/>
                </a:lnTo>
                <a:lnTo>
                  <a:pt x="1355" y="57"/>
                </a:lnTo>
                <a:lnTo>
                  <a:pt x="882" y="104"/>
                </a:lnTo>
                <a:lnTo>
                  <a:pt x="531" y="155"/>
                </a:lnTo>
                <a:lnTo>
                  <a:pt x="299" y="199"/>
                </a:lnTo>
                <a:lnTo>
                  <a:pt x="183" y="224"/>
                </a:lnTo>
                <a:lnTo>
                  <a:pt x="174" y="228"/>
                </a:lnTo>
                <a:lnTo>
                  <a:pt x="165" y="245"/>
                </a:lnTo>
                <a:lnTo>
                  <a:pt x="166" y="264"/>
                </a:lnTo>
                <a:lnTo>
                  <a:pt x="181" y="277"/>
                </a:lnTo>
                <a:lnTo>
                  <a:pt x="191" y="277"/>
                </a:lnTo>
                <a:lnTo>
                  <a:pt x="659" y="229"/>
                </a:lnTo>
                <a:lnTo>
                  <a:pt x="1360" y="153"/>
                </a:lnTo>
                <a:lnTo>
                  <a:pt x="1828" y="113"/>
                </a:lnTo>
                <a:lnTo>
                  <a:pt x="2064" y="101"/>
                </a:lnTo>
                <a:lnTo>
                  <a:pt x="2297" y="92"/>
                </a:lnTo>
                <a:lnTo>
                  <a:pt x="2763" y="84"/>
                </a:lnTo>
                <a:lnTo>
                  <a:pt x="2996" y="87"/>
                </a:lnTo>
                <a:lnTo>
                  <a:pt x="3228" y="91"/>
                </a:lnTo>
                <a:lnTo>
                  <a:pt x="3461" y="100"/>
                </a:lnTo>
                <a:lnTo>
                  <a:pt x="3578" y="107"/>
                </a:lnTo>
                <a:lnTo>
                  <a:pt x="3757" y="120"/>
                </a:lnTo>
                <a:lnTo>
                  <a:pt x="3875" y="124"/>
                </a:lnTo>
                <a:lnTo>
                  <a:pt x="3934" y="123"/>
                </a:lnTo>
                <a:lnTo>
                  <a:pt x="3959" y="220"/>
                </a:lnTo>
                <a:lnTo>
                  <a:pt x="3990" y="415"/>
                </a:lnTo>
                <a:lnTo>
                  <a:pt x="4002" y="610"/>
                </a:lnTo>
                <a:lnTo>
                  <a:pt x="4000" y="806"/>
                </a:lnTo>
                <a:lnTo>
                  <a:pt x="3983" y="1100"/>
                </a:lnTo>
                <a:lnTo>
                  <a:pt x="3967" y="1396"/>
                </a:lnTo>
                <a:lnTo>
                  <a:pt x="3965" y="1593"/>
                </a:lnTo>
                <a:lnTo>
                  <a:pt x="3971" y="1691"/>
                </a:lnTo>
                <a:lnTo>
                  <a:pt x="3965" y="1690"/>
                </a:lnTo>
                <a:lnTo>
                  <a:pt x="3960" y="1690"/>
                </a:lnTo>
                <a:lnTo>
                  <a:pt x="3862" y="1684"/>
                </a:lnTo>
                <a:lnTo>
                  <a:pt x="3762" y="1676"/>
                </a:lnTo>
                <a:lnTo>
                  <a:pt x="3680" y="1662"/>
                </a:lnTo>
                <a:lnTo>
                  <a:pt x="3516" y="1637"/>
                </a:lnTo>
                <a:lnTo>
                  <a:pt x="3267" y="1611"/>
                </a:lnTo>
                <a:lnTo>
                  <a:pt x="2932" y="1594"/>
                </a:lnTo>
                <a:lnTo>
                  <a:pt x="2598" y="1592"/>
                </a:lnTo>
                <a:lnTo>
                  <a:pt x="2431" y="1593"/>
                </a:lnTo>
                <a:lnTo>
                  <a:pt x="2218" y="1582"/>
                </a:lnTo>
                <a:lnTo>
                  <a:pt x="2007" y="1572"/>
                </a:lnTo>
                <a:lnTo>
                  <a:pt x="1529" y="1547"/>
                </a:lnTo>
                <a:lnTo>
                  <a:pt x="809" y="1519"/>
                </a:lnTo>
                <a:lnTo>
                  <a:pt x="330" y="1514"/>
                </a:lnTo>
                <a:lnTo>
                  <a:pt x="91" y="1519"/>
                </a:lnTo>
                <a:lnTo>
                  <a:pt x="89" y="1441"/>
                </a:lnTo>
                <a:lnTo>
                  <a:pt x="94" y="1284"/>
                </a:lnTo>
                <a:lnTo>
                  <a:pt x="113" y="1050"/>
                </a:lnTo>
                <a:lnTo>
                  <a:pt x="127" y="893"/>
                </a:lnTo>
                <a:lnTo>
                  <a:pt x="140" y="722"/>
                </a:lnTo>
                <a:lnTo>
                  <a:pt x="152" y="549"/>
                </a:lnTo>
                <a:lnTo>
                  <a:pt x="159" y="473"/>
                </a:lnTo>
                <a:lnTo>
                  <a:pt x="164" y="358"/>
                </a:lnTo>
                <a:lnTo>
                  <a:pt x="160" y="281"/>
                </a:lnTo>
                <a:lnTo>
                  <a:pt x="155" y="245"/>
                </a:lnTo>
                <a:lnTo>
                  <a:pt x="152" y="238"/>
                </a:lnTo>
                <a:lnTo>
                  <a:pt x="143" y="232"/>
                </a:lnTo>
                <a:lnTo>
                  <a:pt x="127" y="234"/>
                </a:lnTo>
                <a:lnTo>
                  <a:pt x="121" y="245"/>
                </a:lnTo>
                <a:lnTo>
                  <a:pt x="108" y="282"/>
                </a:lnTo>
                <a:lnTo>
                  <a:pt x="91" y="364"/>
                </a:lnTo>
                <a:lnTo>
                  <a:pt x="78" y="490"/>
                </a:lnTo>
                <a:lnTo>
                  <a:pt x="72" y="571"/>
                </a:lnTo>
                <a:lnTo>
                  <a:pt x="55" y="753"/>
                </a:lnTo>
                <a:lnTo>
                  <a:pt x="39" y="936"/>
                </a:lnTo>
                <a:lnTo>
                  <a:pt x="25" y="1108"/>
                </a:lnTo>
                <a:lnTo>
                  <a:pt x="11" y="1279"/>
                </a:lnTo>
                <a:lnTo>
                  <a:pt x="4" y="1350"/>
                </a:lnTo>
                <a:lnTo>
                  <a:pt x="0" y="1457"/>
                </a:lnTo>
                <a:lnTo>
                  <a:pt x="12" y="1527"/>
                </a:lnTo>
                <a:lnTo>
                  <a:pt x="26" y="1559"/>
                </a:lnTo>
                <a:lnTo>
                  <a:pt x="24" y="1569"/>
                </a:lnTo>
                <a:lnTo>
                  <a:pt x="29" y="1590"/>
                </a:lnTo>
                <a:lnTo>
                  <a:pt x="37" y="1599"/>
                </a:lnTo>
                <a:lnTo>
                  <a:pt x="73" y="1636"/>
                </a:lnTo>
                <a:lnTo>
                  <a:pt x="159" y="1693"/>
                </a:lnTo>
                <a:lnTo>
                  <a:pt x="252" y="1732"/>
                </a:lnTo>
                <a:lnTo>
                  <a:pt x="353" y="1757"/>
                </a:lnTo>
                <a:lnTo>
                  <a:pt x="512" y="1777"/>
                </a:lnTo>
                <a:lnTo>
                  <a:pt x="724" y="1783"/>
                </a:lnTo>
                <a:lnTo>
                  <a:pt x="824" y="1786"/>
                </a:lnTo>
                <a:lnTo>
                  <a:pt x="1368" y="1814"/>
                </a:lnTo>
                <a:lnTo>
                  <a:pt x="1912" y="1843"/>
                </a:lnTo>
                <a:lnTo>
                  <a:pt x="2992" y="1897"/>
                </a:lnTo>
                <a:lnTo>
                  <a:pt x="4070" y="1948"/>
                </a:lnTo>
                <a:lnTo>
                  <a:pt x="4087" y="1948"/>
                </a:lnTo>
                <a:lnTo>
                  <a:pt x="4116" y="1935"/>
                </a:lnTo>
                <a:lnTo>
                  <a:pt x="4138" y="1913"/>
                </a:lnTo>
                <a:lnTo>
                  <a:pt x="4151" y="1883"/>
                </a:lnTo>
                <a:lnTo>
                  <a:pt x="4152" y="1868"/>
                </a:lnTo>
                <a:lnTo>
                  <a:pt x="4171" y="1317"/>
                </a:lnTo>
                <a:lnTo>
                  <a:pt x="4192" y="767"/>
                </a:lnTo>
                <a:lnTo>
                  <a:pt x="4197" y="680"/>
                </a:lnTo>
                <a:lnTo>
                  <a:pt x="4208" y="531"/>
                </a:lnTo>
                <a:lnTo>
                  <a:pt x="4210" y="428"/>
                </a:lnTo>
                <a:lnTo>
                  <a:pt x="4203" y="326"/>
                </a:lnTo>
                <a:lnTo>
                  <a:pt x="4180" y="233"/>
                </a:lnTo>
                <a:lnTo>
                  <a:pt x="4151" y="170"/>
                </a:lnTo>
                <a:lnTo>
                  <a:pt x="4125" y="132"/>
                </a:lnTo>
                <a:lnTo>
                  <a:pt x="4094" y="100"/>
                </a:lnTo>
                <a:lnTo>
                  <a:pt x="4055" y="71"/>
                </a:lnTo>
                <a:lnTo>
                  <a:pt x="4033" y="59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2149229" y="2588600"/>
            <a:ext cx="4367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800" dirty="0">
                <a:solidFill>
                  <a:prstClr val="black"/>
                </a:solidFill>
              </a:rPr>
              <a:t>Recep ayının 27. gecesi de Miraç Kandili olarak kutlanır.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2135380" y="4483284"/>
            <a:ext cx="4309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800" dirty="0" smtClean="0">
                <a:solidFill>
                  <a:prstClr val="black"/>
                </a:solidFill>
              </a:rPr>
              <a:t>Miraç ve isra olayı (mucizesi) bu gece gerçekleşmiştir.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l="6180" t="7062" r="4988" b="7148"/>
          <a:stretch/>
        </p:blipFill>
        <p:spPr>
          <a:xfrm rot="635158">
            <a:off x="7408695" y="449513"/>
            <a:ext cx="4544814" cy="308704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/>
          <a:srcRect l="17906" t="4806" r="17337" b="25629"/>
          <a:stretch/>
        </p:blipFill>
        <p:spPr>
          <a:xfrm rot="20411273">
            <a:off x="7408430" y="3532185"/>
            <a:ext cx="4545344" cy="263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8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 animBg="1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2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3972">
            <a:extLst>
              <a:ext uri="{FF2B5EF4-FFF2-40B4-BE49-F238E27FC236}">
                <a16:creationId xmlns:a16="http://schemas.microsoft.com/office/drawing/2014/main" id="{02FD0219-6C2E-456E-90F3-D025C9B0B3B3}"/>
              </a:ext>
            </a:extLst>
          </p:cNvPr>
          <p:cNvCxnSpPr>
            <a:cxnSpLocks/>
          </p:cNvCxnSpPr>
          <p:nvPr/>
        </p:nvCxnSpPr>
        <p:spPr>
          <a:xfrm>
            <a:off x="10028568" y="3056916"/>
            <a:ext cx="0" cy="903420"/>
          </a:xfrm>
          <a:prstGeom prst="line">
            <a:avLst/>
          </a:prstGeom>
          <a:noFill/>
          <a:ln w="19050" cap="flat" cmpd="sng" algn="ctr">
            <a:solidFill>
              <a:srgbClr val="57687C">
                <a:alpha val="70000"/>
              </a:srgbClr>
            </a:solidFill>
            <a:prstDash val="solid"/>
            <a:miter lim="800000"/>
          </a:ln>
          <a:effectLst/>
        </p:spPr>
      </p:cxnSp>
      <p:cxnSp>
        <p:nvCxnSpPr>
          <p:cNvPr id="24" name="Straight Connector 3973">
            <a:extLst>
              <a:ext uri="{FF2B5EF4-FFF2-40B4-BE49-F238E27FC236}">
                <a16:creationId xmlns:a16="http://schemas.microsoft.com/office/drawing/2014/main" id="{C68ACBCE-62A6-4516-9199-BCC928C9240F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2170127" y="3016752"/>
            <a:ext cx="2952" cy="857987"/>
          </a:xfrm>
          <a:prstGeom prst="line">
            <a:avLst/>
          </a:prstGeom>
          <a:noFill/>
          <a:ln w="19050" cap="flat" cmpd="sng" algn="ctr">
            <a:solidFill>
              <a:srgbClr val="57687C">
                <a:alpha val="70000"/>
              </a:srgbClr>
            </a:solidFill>
            <a:prstDash val="solid"/>
            <a:miter lim="800000"/>
          </a:ln>
          <a:effectLst/>
        </p:spPr>
      </p:cxnSp>
      <p:sp>
        <p:nvSpPr>
          <p:cNvPr id="5" name="Rectangle 3954">
            <a:extLst>
              <a:ext uri="{FF2B5EF4-FFF2-40B4-BE49-F238E27FC236}">
                <a16:creationId xmlns:a16="http://schemas.microsoft.com/office/drawing/2014/main" id="{0741E006-E287-41C3-902F-F7A84C1A85F8}"/>
              </a:ext>
            </a:extLst>
          </p:cNvPr>
          <p:cNvSpPr/>
          <p:nvPr/>
        </p:nvSpPr>
        <p:spPr>
          <a:xfrm>
            <a:off x="2469241" y="1585931"/>
            <a:ext cx="7270230" cy="658626"/>
          </a:xfrm>
          <a:prstGeom prst="rect">
            <a:avLst/>
          </a:prstGeom>
          <a:solidFill>
            <a:srgbClr val="FBA200"/>
          </a:solidFill>
          <a:ln w="12700" cap="flat" cmpd="sng" algn="ctr">
            <a:gradFill>
              <a:gsLst>
                <a:gs pos="0">
                  <a:sysClr val="window" lastClr="FFFFFF">
                    <a:alpha val="80000"/>
                  </a:sysClr>
                </a:gs>
                <a:gs pos="100000">
                  <a:sysClr val="window" lastClr="FFFFFF">
                    <a:alpha val="30000"/>
                  </a:sysClr>
                </a:gs>
              </a:gsLst>
              <a:lin ang="6000000" scaled="0"/>
            </a:gradFill>
            <a:prstDash val="solid"/>
            <a:miter lim="800000"/>
          </a:ln>
          <a:effectLst>
            <a:glow rad="76200">
              <a:sysClr val="window" lastClr="FFFFFF">
                <a:alpha val="13000"/>
              </a:sysClr>
            </a:glow>
          </a:effectLst>
        </p:spPr>
        <p:txBody>
          <a:bodyPr rtlCol="0" anchor="ctr"/>
          <a:lstStyle/>
          <a:p>
            <a:pPr algn="ctr"/>
            <a:r>
              <a:rPr lang="tr-TR" sz="3200" dirty="0" smtClean="0">
                <a:solidFill>
                  <a:schemeClr val="bg1"/>
                </a:solidFill>
              </a:rPr>
              <a:t>Dinî Bayramlar, Önemli Gün ve Geceler</a:t>
            </a:r>
            <a:endParaRPr lang="tr-TR" sz="3200" dirty="0">
              <a:solidFill>
                <a:schemeClr val="bg1"/>
              </a:solidFill>
            </a:endParaRPr>
          </a:p>
        </p:txBody>
      </p:sp>
      <p:sp>
        <p:nvSpPr>
          <p:cNvPr id="6" name="Rectangle 3955">
            <a:extLst>
              <a:ext uri="{FF2B5EF4-FFF2-40B4-BE49-F238E27FC236}">
                <a16:creationId xmlns:a16="http://schemas.microsoft.com/office/drawing/2014/main" id="{5E0CD0C3-FBEE-41FA-931A-19767CA0A97D}"/>
              </a:ext>
            </a:extLst>
          </p:cNvPr>
          <p:cNvSpPr/>
          <p:nvPr/>
        </p:nvSpPr>
        <p:spPr>
          <a:xfrm>
            <a:off x="4844356" y="2654174"/>
            <a:ext cx="2520000" cy="432000"/>
          </a:xfrm>
          <a:prstGeom prst="rect">
            <a:avLst/>
          </a:prstGeom>
          <a:solidFill>
            <a:srgbClr val="07A398"/>
          </a:solidFill>
          <a:ln w="12700" cap="flat" cmpd="sng" algn="ctr">
            <a:gradFill>
              <a:gsLst>
                <a:gs pos="0">
                  <a:sysClr val="window" lastClr="FFFFFF">
                    <a:alpha val="80000"/>
                  </a:sysClr>
                </a:gs>
                <a:gs pos="100000">
                  <a:sysClr val="window" lastClr="FFFFFF">
                    <a:alpha val="30000"/>
                  </a:sysClr>
                </a:gs>
              </a:gsLst>
              <a:lin ang="6000000" scaled="0"/>
            </a:gradFill>
            <a:prstDash val="solid"/>
            <a:miter lim="800000"/>
          </a:ln>
          <a:effectLst>
            <a:glow rad="76200">
              <a:sysClr val="window" lastClr="FFFFFF">
                <a:alpha val="13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Bayramlar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Rectangle 3956">
            <a:extLst>
              <a:ext uri="{FF2B5EF4-FFF2-40B4-BE49-F238E27FC236}">
                <a16:creationId xmlns:a16="http://schemas.microsoft.com/office/drawing/2014/main" id="{25356243-273D-4F62-81BD-E0CBF5FEAB53}"/>
              </a:ext>
            </a:extLst>
          </p:cNvPr>
          <p:cNvSpPr/>
          <p:nvPr/>
        </p:nvSpPr>
        <p:spPr>
          <a:xfrm>
            <a:off x="8776462" y="2654174"/>
            <a:ext cx="2520000" cy="432000"/>
          </a:xfrm>
          <a:prstGeom prst="rect">
            <a:avLst/>
          </a:prstGeom>
          <a:solidFill>
            <a:srgbClr val="90C221"/>
          </a:solidFill>
          <a:ln w="12700" cap="flat" cmpd="sng" algn="ctr">
            <a:gradFill>
              <a:gsLst>
                <a:gs pos="0">
                  <a:sysClr val="window" lastClr="FFFFFF">
                    <a:alpha val="80000"/>
                  </a:sysClr>
                </a:gs>
                <a:gs pos="100000">
                  <a:sysClr val="window" lastClr="FFFFFF">
                    <a:alpha val="30000"/>
                  </a:sysClr>
                </a:gs>
              </a:gsLst>
              <a:lin ang="6000000" scaled="0"/>
            </a:gradFill>
            <a:prstDash val="solid"/>
            <a:miter lim="800000"/>
          </a:ln>
          <a:effectLst>
            <a:glow rad="76200">
              <a:sysClr val="window" lastClr="FFFFFF">
                <a:alpha val="13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Geceler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3957">
            <a:extLst>
              <a:ext uri="{FF2B5EF4-FFF2-40B4-BE49-F238E27FC236}">
                <a16:creationId xmlns:a16="http://schemas.microsoft.com/office/drawing/2014/main" id="{F047B2A4-F83E-4FCF-936D-94795201947C}"/>
              </a:ext>
            </a:extLst>
          </p:cNvPr>
          <p:cNvSpPr/>
          <p:nvPr/>
        </p:nvSpPr>
        <p:spPr>
          <a:xfrm>
            <a:off x="913079" y="2654174"/>
            <a:ext cx="2520000" cy="432000"/>
          </a:xfrm>
          <a:prstGeom prst="rect">
            <a:avLst/>
          </a:prstGeom>
          <a:solidFill>
            <a:srgbClr val="0680C3"/>
          </a:solidFill>
          <a:ln w="12700" cap="flat" cmpd="sng" algn="ctr">
            <a:gradFill>
              <a:gsLst>
                <a:gs pos="0">
                  <a:sysClr val="window" lastClr="FFFFFF">
                    <a:alpha val="80000"/>
                  </a:sysClr>
                </a:gs>
                <a:gs pos="100000">
                  <a:sysClr val="window" lastClr="FFFFFF">
                    <a:alpha val="30000"/>
                  </a:sysClr>
                </a:gs>
              </a:gsLst>
              <a:lin ang="6000000" scaled="0"/>
            </a:gradFill>
            <a:prstDash val="solid"/>
            <a:miter lim="800000"/>
          </a:ln>
          <a:effectLst>
            <a:glow rad="76200">
              <a:sysClr val="window" lastClr="FFFFFF">
                <a:alpha val="13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b="1" kern="0" dirty="0" smtClean="0">
                <a:solidFill>
                  <a:prstClr val="white"/>
                </a:solidFill>
                <a:latin typeface="Arial"/>
              </a:rPr>
              <a:t>Önemli günler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Rectangle 3958">
            <a:extLst>
              <a:ext uri="{FF2B5EF4-FFF2-40B4-BE49-F238E27FC236}">
                <a16:creationId xmlns:a16="http://schemas.microsoft.com/office/drawing/2014/main" id="{F60F2213-5884-4F94-A498-1ADAF29A295F}"/>
              </a:ext>
            </a:extLst>
          </p:cNvPr>
          <p:cNvSpPr/>
          <p:nvPr/>
        </p:nvSpPr>
        <p:spPr>
          <a:xfrm>
            <a:off x="4844356" y="3766661"/>
            <a:ext cx="2520000" cy="432000"/>
          </a:xfrm>
          <a:prstGeom prst="rect">
            <a:avLst/>
          </a:prstGeom>
          <a:solidFill>
            <a:srgbClr val="07A398">
              <a:alpha val="70000"/>
            </a:srgbClr>
          </a:solidFill>
          <a:ln w="12700" cap="flat" cmpd="sng" algn="ctr">
            <a:gradFill>
              <a:gsLst>
                <a:gs pos="0">
                  <a:sysClr val="window" lastClr="FFFFFF">
                    <a:alpha val="59000"/>
                  </a:sysClr>
                </a:gs>
                <a:gs pos="100000">
                  <a:sysClr val="window" lastClr="FFFFFF">
                    <a:alpha val="19000"/>
                  </a:sysClr>
                </a:gs>
              </a:gsLst>
              <a:lin ang="6000000" scaled="0"/>
            </a:gradFill>
            <a:prstDash val="solid"/>
            <a:miter lim="800000"/>
          </a:ln>
          <a:effectLst>
            <a:glow rad="76200">
              <a:sysClr val="window" lastClr="FFFFFF">
                <a:alpha val="13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Ramazan Bayramı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3959">
            <a:extLst>
              <a:ext uri="{FF2B5EF4-FFF2-40B4-BE49-F238E27FC236}">
                <a16:creationId xmlns:a16="http://schemas.microsoft.com/office/drawing/2014/main" id="{382FB0B0-425C-48AA-B790-D2F8A1DC822F}"/>
              </a:ext>
            </a:extLst>
          </p:cNvPr>
          <p:cNvSpPr/>
          <p:nvPr/>
        </p:nvSpPr>
        <p:spPr>
          <a:xfrm>
            <a:off x="8768568" y="3766661"/>
            <a:ext cx="2520000" cy="432000"/>
          </a:xfrm>
          <a:prstGeom prst="rect">
            <a:avLst/>
          </a:prstGeom>
          <a:solidFill>
            <a:srgbClr val="90C221">
              <a:alpha val="70000"/>
            </a:srgbClr>
          </a:solidFill>
          <a:ln w="12700" cap="flat" cmpd="sng" algn="ctr">
            <a:gradFill>
              <a:gsLst>
                <a:gs pos="0">
                  <a:sysClr val="window" lastClr="FFFFFF">
                    <a:alpha val="59000"/>
                  </a:sysClr>
                </a:gs>
                <a:gs pos="100000">
                  <a:sysClr val="window" lastClr="FFFFFF">
                    <a:alpha val="19000"/>
                  </a:sysClr>
                </a:gs>
              </a:gsLst>
              <a:lin ang="6000000" scaled="0"/>
            </a:gradFill>
            <a:prstDash val="solid"/>
            <a:miter lim="800000"/>
          </a:ln>
          <a:effectLst>
            <a:glow rad="76200">
              <a:sysClr val="window" lastClr="FFFFFF">
                <a:alpha val="13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Mevlit Kandili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 3961">
            <a:extLst>
              <a:ext uri="{FF2B5EF4-FFF2-40B4-BE49-F238E27FC236}">
                <a16:creationId xmlns:a16="http://schemas.microsoft.com/office/drawing/2014/main" id="{9803BB71-3430-4D77-9C57-93EC585E3F88}"/>
              </a:ext>
            </a:extLst>
          </p:cNvPr>
          <p:cNvSpPr/>
          <p:nvPr/>
        </p:nvSpPr>
        <p:spPr>
          <a:xfrm>
            <a:off x="4844356" y="4550289"/>
            <a:ext cx="2520000" cy="432000"/>
          </a:xfrm>
          <a:prstGeom prst="rect">
            <a:avLst/>
          </a:prstGeom>
          <a:solidFill>
            <a:srgbClr val="07A398">
              <a:alpha val="70000"/>
            </a:srgbClr>
          </a:solidFill>
          <a:ln w="12700" cap="flat" cmpd="sng" algn="ctr">
            <a:gradFill>
              <a:gsLst>
                <a:gs pos="0">
                  <a:sysClr val="window" lastClr="FFFFFF">
                    <a:alpha val="59000"/>
                  </a:sysClr>
                </a:gs>
                <a:gs pos="100000">
                  <a:sysClr val="window" lastClr="FFFFFF">
                    <a:alpha val="19000"/>
                  </a:sysClr>
                </a:gs>
              </a:gsLst>
              <a:lin ang="6000000" scaled="0"/>
            </a:gradFill>
            <a:prstDash val="solid"/>
            <a:miter lim="800000"/>
          </a:ln>
          <a:effectLst>
            <a:glow rad="76200">
              <a:sysClr val="window" lastClr="FFFFFF">
                <a:alpha val="13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Kurban Bayramı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3962">
            <a:extLst>
              <a:ext uri="{FF2B5EF4-FFF2-40B4-BE49-F238E27FC236}">
                <a16:creationId xmlns:a16="http://schemas.microsoft.com/office/drawing/2014/main" id="{C782C1B8-FC90-4B36-B05E-151871B1F778}"/>
              </a:ext>
            </a:extLst>
          </p:cNvPr>
          <p:cNvSpPr/>
          <p:nvPr/>
        </p:nvSpPr>
        <p:spPr>
          <a:xfrm>
            <a:off x="8767584" y="4374475"/>
            <a:ext cx="2520000" cy="432000"/>
          </a:xfrm>
          <a:prstGeom prst="rect">
            <a:avLst/>
          </a:prstGeom>
          <a:solidFill>
            <a:srgbClr val="90C221">
              <a:alpha val="70000"/>
            </a:srgbClr>
          </a:solidFill>
          <a:ln w="12700" cap="flat" cmpd="sng" algn="ctr">
            <a:gradFill>
              <a:gsLst>
                <a:gs pos="0">
                  <a:sysClr val="window" lastClr="FFFFFF">
                    <a:alpha val="59000"/>
                  </a:sysClr>
                </a:gs>
                <a:gs pos="100000">
                  <a:sysClr val="window" lastClr="FFFFFF">
                    <a:alpha val="19000"/>
                  </a:sysClr>
                </a:gs>
              </a:gsLst>
              <a:lin ang="6000000" scaled="0"/>
            </a:gradFill>
            <a:prstDash val="solid"/>
            <a:miter lim="800000"/>
          </a:ln>
          <a:effectLst>
            <a:glow rad="76200">
              <a:sysClr val="window" lastClr="FFFFFF">
                <a:alpha val="13000"/>
              </a:sysClr>
            </a:glow>
          </a:effectLst>
        </p:spPr>
        <p:txBody>
          <a:bodyPr rtlCol="0" anchor="ctr"/>
          <a:lstStyle/>
          <a:p>
            <a:pPr algn="ctr"/>
            <a:r>
              <a:rPr kumimoji="0" lang="tr-T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Regaib Kandili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 3965">
            <a:extLst>
              <a:ext uri="{FF2B5EF4-FFF2-40B4-BE49-F238E27FC236}">
                <a16:creationId xmlns:a16="http://schemas.microsoft.com/office/drawing/2014/main" id="{48423BD0-9D09-481F-AF0E-B462AACA300E}"/>
              </a:ext>
            </a:extLst>
          </p:cNvPr>
          <p:cNvSpPr/>
          <p:nvPr/>
        </p:nvSpPr>
        <p:spPr>
          <a:xfrm>
            <a:off x="8766600" y="4982289"/>
            <a:ext cx="2520000" cy="432000"/>
          </a:xfrm>
          <a:prstGeom prst="rect">
            <a:avLst/>
          </a:prstGeom>
          <a:solidFill>
            <a:srgbClr val="90C221">
              <a:alpha val="70000"/>
            </a:srgbClr>
          </a:solidFill>
          <a:ln w="12700" cap="flat" cmpd="sng" algn="ctr">
            <a:gradFill>
              <a:gsLst>
                <a:gs pos="0">
                  <a:sysClr val="window" lastClr="FFFFFF">
                    <a:alpha val="59000"/>
                  </a:sysClr>
                </a:gs>
                <a:gs pos="100000">
                  <a:sysClr val="window" lastClr="FFFFFF">
                    <a:alpha val="19000"/>
                  </a:sysClr>
                </a:gs>
              </a:gsLst>
              <a:lin ang="6000000" scaled="0"/>
            </a:gradFill>
            <a:prstDash val="solid"/>
            <a:miter lim="800000"/>
          </a:ln>
          <a:effectLst>
            <a:glow rad="76200">
              <a:sysClr val="window" lastClr="FFFFFF">
                <a:alpha val="13000"/>
              </a:sysClr>
            </a:glow>
          </a:effectLst>
        </p:spPr>
        <p:txBody>
          <a:bodyPr rtlCol="0" anchor="ctr"/>
          <a:lstStyle/>
          <a:p>
            <a:pPr algn="ctr"/>
            <a:r>
              <a:rPr kumimoji="0" lang="tr-T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Miraç Kandili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Rectangle 3968">
            <a:extLst>
              <a:ext uri="{FF2B5EF4-FFF2-40B4-BE49-F238E27FC236}">
                <a16:creationId xmlns:a16="http://schemas.microsoft.com/office/drawing/2014/main" id="{5959D281-AF73-4229-9B73-9E9796A14863}"/>
              </a:ext>
            </a:extLst>
          </p:cNvPr>
          <p:cNvSpPr/>
          <p:nvPr/>
        </p:nvSpPr>
        <p:spPr>
          <a:xfrm>
            <a:off x="8765616" y="5590103"/>
            <a:ext cx="2520000" cy="432000"/>
          </a:xfrm>
          <a:prstGeom prst="rect">
            <a:avLst/>
          </a:prstGeom>
          <a:solidFill>
            <a:srgbClr val="90C221">
              <a:alpha val="70000"/>
            </a:srgbClr>
          </a:solidFill>
          <a:ln w="12700" cap="flat" cmpd="sng" algn="ctr">
            <a:gradFill>
              <a:gsLst>
                <a:gs pos="0">
                  <a:sysClr val="window" lastClr="FFFFFF">
                    <a:alpha val="59000"/>
                  </a:sysClr>
                </a:gs>
                <a:gs pos="100000">
                  <a:sysClr val="window" lastClr="FFFFFF">
                    <a:alpha val="19000"/>
                  </a:sysClr>
                </a:gs>
              </a:gsLst>
              <a:lin ang="6000000" scaled="0"/>
            </a:gradFill>
            <a:prstDash val="solid"/>
            <a:miter lim="800000"/>
          </a:ln>
          <a:effectLst>
            <a:glow rad="76200">
              <a:sysClr val="window" lastClr="FFFFFF">
                <a:alpha val="13000"/>
              </a:sysClr>
            </a:glow>
          </a:effectLst>
        </p:spPr>
        <p:txBody>
          <a:bodyPr rtlCol="0" anchor="ctr"/>
          <a:lstStyle/>
          <a:p>
            <a:pPr algn="ctr"/>
            <a:r>
              <a:rPr kumimoji="0" lang="tr-T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Berat Kandili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21" name="Straight Connector 3970">
            <a:extLst>
              <a:ext uri="{FF2B5EF4-FFF2-40B4-BE49-F238E27FC236}">
                <a16:creationId xmlns:a16="http://schemas.microsoft.com/office/drawing/2014/main" id="{74951A58-1505-45BE-975A-4DA089E7942F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>
            <a:off x="6104356" y="2244557"/>
            <a:ext cx="0" cy="409617"/>
          </a:xfrm>
          <a:prstGeom prst="line">
            <a:avLst/>
          </a:prstGeom>
          <a:noFill/>
          <a:ln w="19050" cap="flat" cmpd="sng" algn="ctr">
            <a:solidFill>
              <a:srgbClr val="57687C">
                <a:alpha val="70000"/>
              </a:srgbClr>
            </a:solidFill>
            <a:prstDash val="solid"/>
            <a:miter lim="800000"/>
          </a:ln>
          <a:effectLst/>
        </p:spPr>
      </p:cxnSp>
      <p:cxnSp>
        <p:nvCxnSpPr>
          <p:cNvPr id="25" name="Straight Connector 3974">
            <a:extLst>
              <a:ext uri="{FF2B5EF4-FFF2-40B4-BE49-F238E27FC236}">
                <a16:creationId xmlns:a16="http://schemas.microsoft.com/office/drawing/2014/main" id="{9DBCDE22-6619-421B-88A5-2C3C08186362}"/>
              </a:ext>
            </a:extLst>
          </p:cNvPr>
          <p:cNvCxnSpPr>
            <a:stCxn id="10" idx="2"/>
            <a:endCxn id="13" idx="0"/>
          </p:cNvCxnSpPr>
          <p:nvPr/>
        </p:nvCxnSpPr>
        <p:spPr>
          <a:xfrm flipH="1">
            <a:off x="10027584" y="4198662"/>
            <a:ext cx="984" cy="175814"/>
          </a:xfrm>
          <a:prstGeom prst="line">
            <a:avLst/>
          </a:prstGeom>
          <a:noFill/>
          <a:ln w="19050" cap="flat" cmpd="sng" algn="ctr">
            <a:solidFill>
              <a:srgbClr val="57687C">
                <a:alpha val="70000"/>
              </a:srgbClr>
            </a:solidFill>
            <a:prstDash val="solid"/>
            <a:miter lim="800000"/>
          </a:ln>
          <a:effectLst/>
        </p:spPr>
      </p:cxnSp>
      <p:cxnSp>
        <p:nvCxnSpPr>
          <p:cNvPr id="26" name="Straight Connector 3975">
            <a:extLst>
              <a:ext uri="{FF2B5EF4-FFF2-40B4-BE49-F238E27FC236}">
                <a16:creationId xmlns:a16="http://schemas.microsoft.com/office/drawing/2014/main" id="{54C0517E-6631-485D-87D5-A048EBB28DF0}"/>
              </a:ext>
            </a:extLst>
          </p:cNvPr>
          <p:cNvCxnSpPr>
            <a:stCxn id="13" idx="2"/>
            <a:endCxn id="16" idx="0"/>
          </p:cNvCxnSpPr>
          <p:nvPr/>
        </p:nvCxnSpPr>
        <p:spPr>
          <a:xfrm flipH="1">
            <a:off x="10026600" y="4806476"/>
            <a:ext cx="984" cy="175814"/>
          </a:xfrm>
          <a:prstGeom prst="line">
            <a:avLst/>
          </a:prstGeom>
          <a:noFill/>
          <a:ln w="19050" cap="flat" cmpd="sng" algn="ctr">
            <a:solidFill>
              <a:srgbClr val="57687C">
                <a:alpha val="70000"/>
              </a:srgbClr>
            </a:solidFill>
            <a:prstDash val="solid"/>
            <a:miter lim="800000"/>
          </a:ln>
          <a:effectLst/>
        </p:spPr>
      </p:cxnSp>
      <p:cxnSp>
        <p:nvCxnSpPr>
          <p:cNvPr id="27" name="Straight Connector 3976">
            <a:extLst>
              <a:ext uri="{FF2B5EF4-FFF2-40B4-BE49-F238E27FC236}">
                <a16:creationId xmlns:a16="http://schemas.microsoft.com/office/drawing/2014/main" id="{9CC4527D-7CFA-4BD2-9296-24C70E0F7F26}"/>
              </a:ext>
            </a:extLst>
          </p:cNvPr>
          <p:cNvCxnSpPr>
            <a:stCxn id="16" idx="2"/>
            <a:endCxn id="19" idx="0"/>
          </p:cNvCxnSpPr>
          <p:nvPr/>
        </p:nvCxnSpPr>
        <p:spPr>
          <a:xfrm flipH="1">
            <a:off x="10025616" y="5414290"/>
            <a:ext cx="984" cy="175814"/>
          </a:xfrm>
          <a:prstGeom prst="line">
            <a:avLst/>
          </a:prstGeom>
          <a:noFill/>
          <a:ln w="19050" cap="flat" cmpd="sng" algn="ctr">
            <a:solidFill>
              <a:srgbClr val="57687C">
                <a:alpha val="70000"/>
              </a:srgbClr>
            </a:solidFill>
            <a:prstDash val="solid"/>
            <a:miter lim="800000"/>
          </a:ln>
          <a:effectLst/>
        </p:spPr>
      </p:cxnSp>
      <p:cxnSp>
        <p:nvCxnSpPr>
          <p:cNvPr id="28" name="Straight Connector 3977">
            <a:extLst>
              <a:ext uri="{FF2B5EF4-FFF2-40B4-BE49-F238E27FC236}">
                <a16:creationId xmlns:a16="http://schemas.microsoft.com/office/drawing/2014/main" id="{D94753A1-44E2-4D4C-8FC8-4FF8C29B4A7F}"/>
              </a:ext>
            </a:extLst>
          </p:cNvPr>
          <p:cNvCxnSpPr>
            <a:stCxn id="9" idx="2"/>
            <a:endCxn id="12" idx="0"/>
          </p:cNvCxnSpPr>
          <p:nvPr/>
        </p:nvCxnSpPr>
        <p:spPr>
          <a:xfrm>
            <a:off x="6104356" y="4198661"/>
            <a:ext cx="0" cy="351628"/>
          </a:xfrm>
          <a:prstGeom prst="line">
            <a:avLst/>
          </a:prstGeom>
          <a:noFill/>
          <a:ln w="19050" cap="flat" cmpd="sng" algn="ctr">
            <a:solidFill>
              <a:srgbClr val="57687C">
                <a:alpha val="70000"/>
              </a:srgbClr>
            </a:solidFill>
            <a:prstDash val="solid"/>
            <a:miter lim="800000"/>
          </a:ln>
          <a:effectLst/>
        </p:spPr>
      </p:cxnSp>
      <p:cxnSp>
        <p:nvCxnSpPr>
          <p:cNvPr id="34" name="Straight Connector 3983">
            <a:extLst>
              <a:ext uri="{FF2B5EF4-FFF2-40B4-BE49-F238E27FC236}">
                <a16:creationId xmlns:a16="http://schemas.microsoft.com/office/drawing/2014/main" id="{643E8CD2-B5AA-4148-93A8-F67822FE3259}"/>
              </a:ext>
            </a:extLst>
          </p:cNvPr>
          <p:cNvCxnSpPr>
            <a:cxnSpLocks/>
            <a:stCxn id="7" idx="1"/>
            <a:endCxn id="6" idx="3"/>
          </p:cNvCxnSpPr>
          <p:nvPr/>
        </p:nvCxnSpPr>
        <p:spPr>
          <a:xfrm flipH="1">
            <a:off x="7364356" y="2870174"/>
            <a:ext cx="1412106" cy="0"/>
          </a:xfrm>
          <a:prstGeom prst="line">
            <a:avLst/>
          </a:prstGeom>
          <a:noFill/>
          <a:ln w="19050" cap="flat" cmpd="sng" algn="ctr">
            <a:solidFill>
              <a:srgbClr val="57687C">
                <a:alpha val="70000"/>
              </a:srgbClr>
            </a:solidFill>
            <a:prstDash val="solid"/>
            <a:miter lim="800000"/>
          </a:ln>
          <a:effectLst/>
        </p:spPr>
      </p:cxnSp>
      <p:cxnSp>
        <p:nvCxnSpPr>
          <p:cNvPr id="35" name="Straight Connector 3984">
            <a:extLst>
              <a:ext uri="{FF2B5EF4-FFF2-40B4-BE49-F238E27FC236}">
                <a16:creationId xmlns:a16="http://schemas.microsoft.com/office/drawing/2014/main" id="{CB07F902-7E25-4FDA-86A7-6393197A20F9}"/>
              </a:ext>
            </a:extLst>
          </p:cNvPr>
          <p:cNvCxnSpPr>
            <a:cxnSpLocks/>
            <a:stCxn id="6" idx="1"/>
            <a:endCxn id="8" idx="3"/>
          </p:cNvCxnSpPr>
          <p:nvPr/>
        </p:nvCxnSpPr>
        <p:spPr>
          <a:xfrm flipH="1">
            <a:off x="3433080" y="2870174"/>
            <a:ext cx="1411277" cy="0"/>
          </a:xfrm>
          <a:prstGeom prst="line">
            <a:avLst/>
          </a:prstGeom>
          <a:noFill/>
          <a:ln w="19050" cap="flat" cmpd="sng" algn="ctr">
            <a:solidFill>
              <a:srgbClr val="57687C">
                <a:alpha val="70000"/>
              </a:srgbClr>
            </a:solidFill>
            <a:prstDash val="solid"/>
            <a:miter lim="800000"/>
          </a:ln>
          <a:effectLst/>
        </p:spPr>
      </p:cxnSp>
      <p:cxnSp>
        <p:nvCxnSpPr>
          <p:cNvPr id="36" name="Straight Connector 20">
            <a:extLst>
              <a:ext uri="{FF2B5EF4-FFF2-40B4-BE49-F238E27FC236}">
                <a16:creationId xmlns:a16="http://schemas.microsoft.com/office/drawing/2014/main" id="{691DE7B0-CBD7-405E-8935-7B5C7FA11C30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6104356" y="3086175"/>
            <a:ext cx="0" cy="680487"/>
          </a:xfrm>
          <a:prstGeom prst="line">
            <a:avLst/>
          </a:prstGeom>
          <a:noFill/>
          <a:ln w="19050" cap="flat" cmpd="sng" algn="ctr">
            <a:solidFill>
              <a:srgbClr val="57687C">
                <a:alpha val="70000"/>
              </a:srgbClr>
            </a:solidFill>
            <a:prstDash val="solid"/>
            <a:miter lim="800000"/>
          </a:ln>
          <a:effectLst/>
        </p:spPr>
      </p:cxnSp>
      <p:sp>
        <p:nvSpPr>
          <p:cNvPr id="11" name="Rectangle 3960">
            <a:extLst>
              <a:ext uri="{FF2B5EF4-FFF2-40B4-BE49-F238E27FC236}">
                <a16:creationId xmlns:a16="http://schemas.microsoft.com/office/drawing/2014/main" id="{F4BBC78E-35BD-4420-8EA1-ED91DDEB13CC}"/>
              </a:ext>
            </a:extLst>
          </p:cNvPr>
          <p:cNvSpPr/>
          <p:nvPr/>
        </p:nvSpPr>
        <p:spPr>
          <a:xfrm>
            <a:off x="913079" y="3874739"/>
            <a:ext cx="2520000" cy="432000"/>
          </a:xfrm>
          <a:prstGeom prst="rect">
            <a:avLst/>
          </a:prstGeom>
          <a:solidFill>
            <a:srgbClr val="0680C3">
              <a:alpha val="70000"/>
            </a:srgbClr>
          </a:solidFill>
          <a:ln w="12700" cap="flat" cmpd="sng" algn="ctr">
            <a:gradFill>
              <a:gsLst>
                <a:gs pos="0">
                  <a:sysClr val="window" lastClr="FFFFFF">
                    <a:alpha val="59000"/>
                  </a:sysClr>
                </a:gs>
                <a:gs pos="100000">
                  <a:sysClr val="window" lastClr="FFFFFF">
                    <a:alpha val="19000"/>
                  </a:sysClr>
                </a:gs>
              </a:gsLst>
              <a:lin ang="6000000" scaled="0"/>
            </a:gradFill>
            <a:prstDash val="solid"/>
            <a:miter lim="800000"/>
          </a:ln>
          <a:effectLst>
            <a:glow rad="76200">
              <a:sysClr val="window" lastClr="FFFFFF">
                <a:alpha val="13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+mn-cs"/>
              </a:rPr>
              <a:t>Cuma Günü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Rectangle 3968">
            <a:extLst>
              <a:ext uri="{FF2B5EF4-FFF2-40B4-BE49-F238E27FC236}">
                <a16:creationId xmlns:a16="http://schemas.microsoft.com/office/drawing/2014/main" id="{5959D281-AF73-4229-9B73-9E9796A14863}"/>
              </a:ext>
            </a:extLst>
          </p:cNvPr>
          <p:cNvSpPr/>
          <p:nvPr/>
        </p:nvSpPr>
        <p:spPr>
          <a:xfrm>
            <a:off x="8765616" y="6220915"/>
            <a:ext cx="2520000" cy="432000"/>
          </a:xfrm>
          <a:prstGeom prst="rect">
            <a:avLst/>
          </a:prstGeom>
          <a:solidFill>
            <a:srgbClr val="90C221">
              <a:alpha val="70000"/>
            </a:srgbClr>
          </a:solidFill>
          <a:ln w="12700" cap="flat" cmpd="sng" algn="ctr">
            <a:gradFill>
              <a:gsLst>
                <a:gs pos="0">
                  <a:sysClr val="window" lastClr="FFFFFF">
                    <a:alpha val="59000"/>
                  </a:sysClr>
                </a:gs>
                <a:gs pos="100000">
                  <a:sysClr val="window" lastClr="FFFFFF">
                    <a:alpha val="19000"/>
                  </a:sysClr>
                </a:gs>
              </a:gsLst>
              <a:lin ang="6000000" scaled="0"/>
            </a:gradFill>
            <a:prstDash val="solid"/>
            <a:miter lim="800000"/>
          </a:ln>
          <a:effectLst>
            <a:glow rad="76200">
              <a:sysClr val="window" lastClr="FFFFFF">
                <a:alpha val="13000"/>
              </a:sysClr>
            </a:glow>
          </a:effectLst>
        </p:spPr>
        <p:txBody>
          <a:bodyPr rtlCol="0" anchor="ctr"/>
          <a:lstStyle/>
          <a:p>
            <a:pPr algn="ctr"/>
            <a:r>
              <a:rPr kumimoji="0" lang="tr-TR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Kadir gecesi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48" name="Straight Connector 3976">
            <a:extLst>
              <a:ext uri="{FF2B5EF4-FFF2-40B4-BE49-F238E27FC236}">
                <a16:creationId xmlns:a16="http://schemas.microsoft.com/office/drawing/2014/main" id="{9CC4527D-7CFA-4BD2-9296-24C70E0F7F26}"/>
              </a:ext>
            </a:extLst>
          </p:cNvPr>
          <p:cNvCxnSpPr/>
          <p:nvPr/>
        </p:nvCxnSpPr>
        <p:spPr>
          <a:xfrm flipH="1">
            <a:off x="10009338" y="6045101"/>
            <a:ext cx="984" cy="175814"/>
          </a:xfrm>
          <a:prstGeom prst="line">
            <a:avLst/>
          </a:prstGeom>
          <a:noFill/>
          <a:ln w="19050" cap="flat" cmpd="sng" algn="ctr">
            <a:solidFill>
              <a:srgbClr val="57687C">
                <a:alpha val="70000"/>
              </a:srgbClr>
            </a:solidFill>
            <a:prstDash val="solid"/>
            <a:miter lim="800000"/>
          </a:ln>
          <a:effectLst/>
        </p:spPr>
      </p:cxnSp>
      <p:sp>
        <p:nvSpPr>
          <p:cNvPr id="2" name="Dikdörtgen 1"/>
          <p:cNvSpPr/>
          <p:nvPr/>
        </p:nvSpPr>
        <p:spPr>
          <a:xfrm>
            <a:off x="379751" y="104931"/>
            <a:ext cx="111027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800" b="1" dirty="0"/>
              <a:t>İslam dininde bazı aylar, günler ve geceler önemli zamanlardır. </a:t>
            </a:r>
            <a:r>
              <a:rPr lang="tr-TR" sz="2800" dirty="0"/>
              <a:t>Bu özel zamanlarda insanlarımız bir araya gelir. Sevinçlerini paylaşırlar. Üzüntülü olanların da üzüntüsünü hafifletmek için çaba sarf ederler.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03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6" grpId="0" animBg="1"/>
      <p:bldP spid="19" grpId="0" animBg="1"/>
      <p:bldP spid="11" grpId="0" animBg="1"/>
      <p:bldP spid="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225698" y="795165"/>
            <a:ext cx="1892017" cy="5110621"/>
            <a:chOff x="177571" y="1067881"/>
            <a:chExt cx="1892017" cy="5110621"/>
          </a:xfrm>
        </p:grpSpPr>
        <p:sp>
          <p:nvSpPr>
            <p:cNvPr id="5" name="Shape">
              <a:extLst>
                <a:ext uri="{FF2B5EF4-FFF2-40B4-BE49-F238E27FC236}">
                  <a16:creationId xmlns:a16="http://schemas.microsoft.com/office/drawing/2014/main" id="{B23E00A6-DA24-409A-862D-CAF637DD7719}"/>
                </a:ext>
              </a:extLst>
            </p:cNvPr>
            <p:cNvSpPr/>
            <p:nvPr/>
          </p:nvSpPr>
          <p:spPr>
            <a:xfrm>
              <a:off x="177571" y="1067881"/>
              <a:ext cx="1892017" cy="250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355" extrusionOk="0">
                  <a:moveTo>
                    <a:pt x="10091" y="14"/>
                  </a:moveTo>
                  <a:cubicBezTo>
                    <a:pt x="4537" y="228"/>
                    <a:pt x="101" y="3139"/>
                    <a:pt x="2" y="6620"/>
                  </a:cubicBezTo>
                  <a:cubicBezTo>
                    <a:pt x="-48" y="8417"/>
                    <a:pt x="1026" y="10059"/>
                    <a:pt x="2816" y="11285"/>
                  </a:cubicBezTo>
                  <a:cubicBezTo>
                    <a:pt x="2995" y="11409"/>
                    <a:pt x="3184" y="11527"/>
                    <a:pt x="3378" y="11642"/>
                  </a:cubicBezTo>
                  <a:cubicBezTo>
                    <a:pt x="4517" y="12314"/>
                    <a:pt x="5297" y="13213"/>
                    <a:pt x="5407" y="14190"/>
                  </a:cubicBezTo>
                  <a:cubicBezTo>
                    <a:pt x="5417" y="14283"/>
                    <a:pt x="5422" y="14376"/>
                    <a:pt x="5422" y="14470"/>
                  </a:cubicBezTo>
                  <a:cubicBezTo>
                    <a:pt x="5422" y="14936"/>
                    <a:pt x="5282" y="15384"/>
                    <a:pt x="5044" y="15798"/>
                  </a:cubicBezTo>
                  <a:cubicBezTo>
                    <a:pt x="4989" y="15897"/>
                    <a:pt x="4924" y="15994"/>
                    <a:pt x="4855" y="16090"/>
                  </a:cubicBezTo>
                  <a:cubicBezTo>
                    <a:pt x="4537" y="16644"/>
                    <a:pt x="4402" y="17250"/>
                    <a:pt x="4527" y="17888"/>
                  </a:cubicBezTo>
                  <a:cubicBezTo>
                    <a:pt x="4909" y="19828"/>
                    <a:pt x="7600" y="21340"/>
                    <a:pt x="10727" y="21355"/>
                  </a:cubicBezTo>
                  <a:cubicBezTo>
                    <a:pt x="14228" y="21371"/>
                    <a:pt x="17072" y="19601"/>
                    <a:pt x="17072" y="17418"/>
                  </a:cubicBezTo>
                  <a:cubicBezTo>
                    <a:pt x="17072" y="16923"/>
                    <a:pt x="16918" y="16451"/>
                    <a:pt x="16654" y="16015"/>
                  </a:cubicBezTo>
                  <a:cubicBezTo>
                    <a:pt x="16624" y="15969"/>
                    <a:pt x="16595" y="15919"/>
                    <a:pt x="16565" y="15872"/>
                  </a:cubicBezTo>
                  <a:cubicBezTo>
                    <a:pt x="16296" y="15437"/>
                    <a:pt x="16147" y="14964"/>
                    <a:pt x="16147" y="14470"/>
                  </a:cubicBezTo>
                  <a:cubicBezTo>
                    <a:pt x="16147" y="14373"/>
                    <a:pt x="16152" y="14280"/>
                    <a:pt x="16162" y="14187"/>
                  </a:cubicBezTo>
                  <a:cubicBezTo>
                    <a:pt x="16271" y="13207"/>
                    <a:pt x="17057" y="12305"/>
                    <a:pt x="18196" y="11627"/>
                  </a:cubicBezTo>
                  <a:cubicBezTo>
                    <a:pt x="18370" y="11524"/>
                    <a:pt x="18539" y="11415"/>
                    <a:pt x="18703" y="11307"/>
                  </a:cubicBezTo>
                  <a:cubicBezTo>
                    <a:pt x="20473" y="10106"/>
                    <a:pt x="21552" y="8501"/>
                    <a:pt x="21552" y="6741"/>
                  </a:cubicBezTo>
                  <a:cubicBezTo>
                    <a:pt x="21552" y="2878"/>
                    <a:pt x="16351" y="-229"/>
                    <a:pt x="10091" y="14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r>
                <a:rPr kumimoji="0" lang="en-US" sz="3600" b="0" i="0" u="none" strike="noStrike" kern="1200" cap="none" spc="0" normalizeH="0" baseline="0" noProof="1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tr-TR" sz="3600" b="0" i="0" u="none" strike="noStrike" kern="1200" cap="none" spc="0" normalizeH="0" baseline="0" noProof="1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Berat </a:t>
              </a:r>
              <a:r>
                <a:rPr kumimoji="0" lang="en-US" sz="3600" b="0" i="0" u="none" strike="noStrike" kern="1200" cap="none" spc="0" normalizeH="0" baseline="0" noProof="1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Kandili</a:t>
              </a:r>
              <a:endParaRPr kumimoji="0" lang="en-US" sz="3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7CAA38DE-16DA-4864-BB68-9A20CA047559}"/>
                </a:ext>
              </a:extLst>
            </p:cNvPr>
            <p:cNvSpPr/>
            <p:nvPr/>
          </p:nvSpPr>
          <p:spPr>
            <a:xfrm>
              <a:off x="738811" y="2679174"/>
              <a:ext cx="769538" cy="769538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5B2E699D-295B-409C-AC6A-91BB26535FEE}"/>
                </a:ext>
              </a:extLst>
            </p:cNvPr>
            <p:cNvSpPr/>
            <p:nvPr/>
          </p:nvSpPr>
          <p:spPr>
            <a:xfrm>
              <a:off x="738811" y="5046973"/>
              <a:ext cx="769538" cy="769538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r>
                <a:rPr kumimoji="0" lang="tr-TR" sz="4400" b="1" i="0" u="none" strike="noStrike" kern="1200" cap="none" spc="0" normalizeH="0" baseline="0" noProof="1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en-US" sz="44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0A632A5B-948E-40DC-9A8D-82CFBA2C1919}"/>
                </a:ext>
              </a:extLst>
            </p:cNvPr>
            <p:cNvSpPr/>
            <p:nvPr/>
          </p:nvSpPr>
          <p:spPr>
            <a:xfrm>
              <a:off x="1079922" y="3574868"/>
              <a:ext cx="87316" cy="1408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88" y="20290"/>
                  </a:moveTo>
                  <a:lnTo>
                    <a:pt x="13088" y="1310"/>
                  </a:lnTo>
                  <a:cubicBezTo>
                    <a:pt x="17939" y="1242"/>
                    <a:pt x="21600" y="987"/>
                    <a:pt x="21600" y="669"/>
                  </a:cubicBezTo>
                  <a:cubicBezTo>
                    <a:pt x="21600" y="301"/>
                    <a:pt x="16749" y="0"/>
                    <a:pt x="10800" y="0"/>
                  </a:cubicBezTo>
                  <a:cubicBezTo>
                    <a:pt x="4851" y="0"/>
                    <a:pt x="0" y="301"/>
                    <a:pt x="0" y="669"/>
                  </a:cubicBezTo>
                  <a:cubicBezTo>
                    <a:pt x="0" y="987"/>
                    <a:pt x="3661" y="1242"/>
                    <a:pt x="8512" y="1310"/>
                  </a:cubicBezTo>
                  <a:lnTo>
                    <a:pt x="8512" y="20290"/>
                  </a:lnTo>
                  <a:cubicBezTo>
                    <a:pt x="3661" y="20358"/>
                    <a:pt x="0" y="20613"/>
                    <a:pt x="0" y="20931"/>
                  </a:cubicBezTo>
                  <a:cubicBezTo>
                    <a:pt x="0" y="21299"/>
                    <a:pt x="4851" y="21600"/>
                    <a:pt x="10800" y="21600"/>
                  </a:cubicBezTo>
                  <a:cubicBezTo>
                    <a:pt x="16749" y="21600"/>
                    <a:pt x="21600" y="21299"/>
                    <a:pt x="21600" y="20931"/>
                  </a:cubicBezTo>
                  <a:cubicBezTo>
                    <a:pt x="21600" y="20613"/>
                    <a:pt x="17939" y="20358"/>
                    <a:pt x="13088" y="2029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07F06D87-8ACB-496D-828A-F7D122DF3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576" y="6032146"/>
              <a:ext cx="1390008" cy="146356"/>
            </a:xfrm>
            <a:prstGeom prst="rect">
              <a:avLst/>
            </a:prstGeom>
          </p:spPr>
        </p:pic>
      </p:grpSp>
      <p:sp>
        <p:nvSpPr>
          <p:cNvPr id="11" name="Freeform 191">
            <a:extLst>
              <a:ext uri="{FF2B5EF4-FFF2-40B4-BE49-F238E27FC236}">
                <a16:creationId xmlns:a16="http://schemas.microsoft.com/office/drawing/2014/main" id="{D751278E-115C-4E40-B3A7-D55D5F2E0C9B}"/>
              </a:ext>
            </a:extLst>
          </p:cNvPr>
          <p:cNvSpPr>
            <a:spLocks/>
          </p:cNvSpPr>
          <p:nvPr/>
        </p:nvSpPr>
        <p:spPr bwMode="auto">
          <a:xfrm>
            <a:off x="2117715" y="1726521"/>
            <a:ext cx="5589872" cy="1008112"/>
          </a:xfrm>
          <a:custGeom>
            <a:avLst/>
            <a:gdLst>
              <a:gd name="T0" fmla="*/ 4017 w 4210"/>
              <a:gd name="T1" fmla="*/ 53 h 1948"/>
              <a:gd name="T2" fmla="*/ 3974 w 4210"/>
              <a:gd name="T3" fmla="*/ 58 h 1948"/>
              <a:gd name="T4" fmla="*/ 3956 w 4210"/>
              <a:gd name="T5" fmla="*/ 49 h 1948"/>
              <a:gd name="T6" fmla="*/ 3788 w 4210"/>
              <a:gd name="T7" fmla="*/ 27 h 1948"/>
              <a:gd name="T8" fmla="*/ 3503 w 4210"/>
              <a:gd name="T9" fmla="*/ 17 h 1948"/>
              <a:gd name="T10" fmla="*/ 3017 w 4210"/>
              <a:gd name="T11" fmla="*/ 2 h 1948"/>
              <a:gd name="T12" fmla="*/ 2302 w 4210"/>
              <a:gd name="T13" fmla="*/ 6 h 1948"/>
              <a:gd name="T14" fmla="*/ 1829 w 4210"/>
              <a:gd name="T15" fmla="*/ 27 h 1948"/>
              <a:gd name="T16" fmla="*/ 882 w 4210"/>
              <a:gd name="T17" fmla="*/ 104 h 1948"/>
              <a:gd name="T18" fmla="*/ 299 w 4210"/>
              <a:gd name="T19" fmla="*/ 199 h 1948"/>
              <a:gd name="T20" fmla="*/ 174 w 4210"/>
              <a:gd name="T21" fmla="*/ 228 h 1948"/>
              <a:gd name="T22" fmla="*/ 166 w 4210"/>
              <a:gd name="T23" fmla="*/ 264 h 1948"/>
              <a:gd name="T24" fmla="*/ 191 w 4210"/>
              <a:gd name="T25" fmla="*/ 277 h 1948"/>
              <a:gd name="T26" fmla="*/ 1360 w 4210"/>
              <a:gd name="T27" fmla="*/ 153 h 1948"/>
              <a:gd name="T28" fmla="*/ 2064 w 4210"/>
              <a:gd name="T29" fmla="*/ 101 h 1948"/>
              <a:gd name="T30" fmla="*/ 2763 w 4210"/>
              <a:gd name="T31" fmla="*/ 84 h 1948"/>
              <a:gd name="T32" fmla="*/ 3228 w 4210"/>
              <a:gd name="T33" fmla="*/ 91 h 1948"/>
              <a:gd name="T34" fmla="*/ 3578 w 4210"/>
              <a:gd name="T35" fmla="*/ 107 h 1948"/>
              <a:gd name="T36" fmla="*/ 3875 w 4210"/>
              <a:gd name="T37" fmla="*/ 124 h 1948"/>
              <a:gd name="T38" fmla="*/ 3959 w 4210"/>
              <a:gd name="T39" fmla="*/ 220 h 1948"/>
              <a:gd name="T40" fmla="*/ 4002 w 4210"/>
              <a:gd name="T41" fmla="*/ 610 h 1948"/>
              <a:gd name="T42" fmla="*/ 3983 w 4210"/>
              <a:gd name="T43" fmla="*/ 1100 h 1948"/>
              <a:gd name="T44" fmla="*/ 3965 w 4210"/>
              <a:gd name="T45" fmla="*/ 1593 h 1948"/>
              <a:gd name="T46" fmla="*/ 3965 w 4210"/>
              <a:gd name="T47" fmla="*/ 1690 h 1948"/>
              <a:gd name="T48" fmla="*/ 3862 w 4210"/>
              <a:gd name="T49" fmla="*/ 1684 h 1948"/>
              <a:gd name="T50" fmla="*/ 3680 w 4210"/>
              <a:gd name="T51" fmla="*/ 1662 h 1948"/>
              <a:gd name="T52" fmla="*/ 3267 w 4210"/>
              <a:gd name="T53" fmla="*/ 1611 h 1948"/>
              <a:gd name="T54" fmla="*/ 2598 w 4210"/>
              <a:gd name="T55" fmla="*/ 1592 h 1948"/>
              <a:gd name="T56" fmla="*/ 2218 w 4210"/>
              <a:gd name="T57" fmla="*/ 1582 h 1948"/>
              <a:gd name="T58" fmla="*/ 1529 w 4210"/>
              <a:gd name="T59" fmla="*/ 1547 h 1948"/>
              <a:gd name="T60" fmla="*/ 330 w 4210"/>
              <a:gd name="T61" fmla="*/ 1514 h 1948"/>
              <a:gd name="T62" fmla="*/ 89 w 4210"/>
              <a:gd name="T63" fmla="*/ 1441 h 1948"/>
              <a:gd name="T64" fmla="*/ 113 w 4210"/>
              <a:gd name="T65" fmla="*/ 1050 h 1948"/>
              <a:gd name="T66" fmla="*/ 140 w 4210"/>
              <a:gd name="T67" fmla="*/ 722 h 1948"/>
              <a:gd name="T68" fmla="*/ 159 w 4210"/>
              <a:gd name="T69" fmla="*/ 473 h 1948"/>
              <a:gd name="T70" fmla="*/ 160 w 4210"/>
              <a:gd name="T71" fmla="*/ 281 h 1948"/>
              <a:gd name="T72" fmla="*/ 152 w 4210"/>
              <a:gd name="T73" fmla="*/ 238 h 1948"/>
              <a:gd name="T74" fmla="*/ 127 w 4210"/>
              <a:gd name="T75" fmla="*/ 234 h 1948"/>
              <a:gd name="T76" fmla="*/ 108 w 4210"/>
              <a:gd name="T77" fmla="*/ 282 h 1948"/>
              <a:gd name="T78" fmla="*/ 78 w 4210"/>
              <a:gd name="T79" fmla="*/ 490 h 1948"/>
              <a:gd name="T80" fmla="*/ 55 w 4210"/>
              <a:gd name="T81" fmla="*/ 753 h 1948"/>
              <a:gd name="T82" fmla="*/ 25 w 4210"/>
              <a:gd name="T83" fmla="*/ 1108 h 1948"/>
              <a:gd name="T84" fmla="*/ 4 w 4210"/>
              <a:gd name="T85" fmla="*/ 1350 h 1948"/>
              <a:gd name="T86" fmla="*/ 12 w 4210"/>
              <a:gd name="T87" fmla="*/ 1527 h 1948"/>
              <a:gd name="T88" fmla="*/ 24 w 4210"/>
              <a:gd name="T89" fmla="*/ 1569 h 1948"/>
              <a:gd name="T90" fmla="*/ 37 w 4210"/>
              <a:gd name="T91" fmla="*/ 1599 h 1948"/>
              <a:gd name="T92" fmla="*/ 159 w 4210"/>
              <a:gd name="T93" fmla="*/ 1693 h 1948"/>
              <a:gd name="T94" fmla="*/ 353 w 4210"/>
              <a:gd name="T95" fmla="*/ 1757 h 1948"/>
              <a:gd name="T96" fmla="*/ 724 w 4210"/>
              <a:gd name="T97" fmla="*/ 1783 h 1948"/>
              <a:gd name="T98" fmla="*/ 1368 w 4210"/>
              <a:gd name="T99" fmla="*/ 1814 h 1948"/>
              <a:gd name="T100" fmla="*/ 2992 w 4210"/>
              <a:gd name="T101" fmla="*/ 1897 h 1948"/>
              <a:gd name="T102" fmla="*/ 4087 w 4210"/>
              <a:gd name="T103" fmla="*/ 1948 h 1948"/>
              <a:gd name="T104" fmla="*/ 4138 w 4210"/>
              <a:gd name="T105" fmla="*/ 1913 h 1948"/>
              <a:gd name="T106" fmla="*/ 4152 w 4210"/>
              <a:gd name="T107" fmla="*/ 1868 h 1948"/>
              <a:gd name="T108" fmla="*/ 4192 w 4210"/>
              <a:gd name="T109" fmla="*/ 767 h 1948"/>
              <a:gd name="T110" fmla="*/ 4208 w 4210"/>
              <a:gd name="T111" fmla="*/ 531 h 1948"/>
              <a:gd name="T112" fmla="*/ 4203 w 4210"/>
              <a:gd name="T113" fmla="*/ 326 h 1948"/>
              <a:gd name="T114" fmla="*/ 4151 w 4210"/>
              <a:gd name="T115" fmla="*/ 170 h 1948"/>
              <a:gd name="T116" fmla="*/ 4094 w 4210"/>
              <a:gd name="T117" fmla="*/ 100 h 1948"/>
              <a:gd name="T118" fmla="*/ 4033 w 4210"/>
              <a:gd name="T119" fmla="*/ 59 h 1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210" h="1948">
                <a:moveTo>
                  <a:pt x="4033" y="59"/>
                </a:moveTo>
                <a:lnTo>
                  <a:pt x="4017" y="53"/>
                </a:lnTo>
                <a:lnTo>
                  <a:pt x="3987" y="53"/>
                </a:lnTo>
                <a:lnTo>
                  <a:pt x="3974" y="58"/>
                </a:lnTo>
                <a:lnTo>
                  <a:pt x="3968" y="53"/>
                </a:lnTo>
                <a:lnTo>
                  <a:pt x="3956" y="49"/>
                </a:lnTo>
                <a:lnTo>
                  <a:pt x="3902" y="39"/>
                </a:lnTo>
                <a:lnTo>
                  <a:pt x="3788" y="27"/>
                </a:lnTo>
                <a:lnTo>
                  <a:pt x="3617" y="21"/>
                </a:lnTo>
                <a:lnTo>
                  <a:pt x="3503" y="17"/>
                </a:lnTo>
                <a:lnTo>
                  <a:pt x="3260" y="6"/>
                </a:lnTo>
                <a:lnTo>
                  <a:pt x="3017" y="2"/>
                </a:lnTo>
                <a:lnTo>
                  <a:pt x="2778" y="0"/>
                </a:lnTo>
                <a:lnTo>
                  <a:pt x="2302" y="6"/>
                </a:lnTo>
                <a:lnTo>
                  <a:pt x="2064" y="15"/>
                </a:lnTo>
                <a:lnTo>
                  <a:pt x="1829" y="27"/>
                </a:lnTo>
                <a:lnTo>
                  <a:pt x="1355" y="57"/>
                </a:lnTo>
                <a:lnTo>
                  <a:pt x="882" y="104"/>
                </a:lnTo>
                <a:lnTo>
                  <a:pt x="531" y="155"/>
                </a:lnTo>
                <a:lnTo>
                  <a:pt x="299" y="199"/>
                </a:lnTo>
                <a:lnTo>
                  <a:pt x="183" y="224"/>
                </a:lnTo>
                <a:lnTo>
                  <a:pt x="174" y="228"/>
                </a:lnTo>
                <a:lnTo>
                  <a:pt x="165" y="245"/>
                </a:lnTo>
                <a:lnTo>
                  <a:pt x="166" y="264"/>
                </a:lnTo>
                <a:lnTo>
                  <a:pt x="181" y="277"/>
                </a:lnTo>
                <a:lnTo>
                  <a:pt x="191" y="277"/>
                </a:lnTo>
                <a:lnTo>
                  <a:pt x="659" y="229"/>
                </a:lnTo>
                <a:lnTo>
                  <a:pt x="1360" y="153"/>
                </a:lnTo>
                <a:lnTo>
                  <a:pt x="1828" y="113"/>
                </a:lnTo>
                <a:lnTo>
                  <a:pt x="2064" y="101"/>
                </a:lnTo>
                <a:lnTo>
                  <a:pt x="2297" y="92"/>
                </a:lnTo>
                <a:lnTo>
                  <a:pt x="2763" y="84"/>
                </a:lnTo>
                <a:lnTo>
                  <a:pt x="2996" y="87"/>
                </a:lnTo>
                <a:lnTo>
                  <a:pt x="3228" y="91"/>
                </a:lnTo>
                <a:lnTo>
                  <a:pt x="3461" y="100"/>
                </a:lnTo>
                <a:lnTo>
                  <a:pt x="3578" y="107"/>
                </a:lnTo>
                <a:lnTo>
                  <a:pt x="3757" y="120"/>
                </a:lnTo>
                <a:lnTo>
                  <a:pt x="3875" y="124"/>
                </a:lnTo>
                <a:lnTo>
                  <a:pt x="3934" y="123"/>
                </a:lnTo>
                <a:lnTo>
                  <a:pt x="3959" y="220"/>
                </a:lnTo>
                <a:lnTo>
                  <a:pt x="3990" y="415"/>
                </a:lnTo>
                <a:lnTo>
                  <a:pt x="4002" y="610"/>
                </a:lnTo>
                <a:lnTo>
                  <a:pt x="4000" y="806"/>
                </a:lnTo>
                <a:lnTo>
                  <a:pt x="3983" y="1100"/>
                </a:lnTo>
                <a:lnTo>
                  <a:pt x="3967" y="1396"/>
                </a:lnTo>
                <a:lnTo>
                  <a:pt x="3965" y="1593"/>
                </a:lnTo>
                <a:lnTo>
                  <a:pt x="3971" y="1691"/>
                </a:lnTo>
                <a:lnTo>
                  <a:pt x="3965" y="1690"/>
                </a:lnTo>
                <a:lnTo>
                  <a:pt x="3960" y="1690"/>
                </a:lnTo>
                <a:lnTo>
                  <a:pt x="3862" y="1684"/>
                </a:lnTo>
                <a:lnTo>
                  <a:pt x="3762" y="1676"/>
                </a:lnTo>
                <a:lnTo>
                  <a:pt x="3680" y="1662"/>
                </a:lnTo>
                <a:lnTo>
                  <a:pt x="3516" y="1637"/>
                </a:lnTo>
                <a:lnTo>
                  <a:pt x="3267" y="1611"/>
                </a:lnTo>
                <a:lnTo>
                  <a:pt x="2932" y="1594"/>
                </a:lnTo>
                <a:lnTo>
                  <a:pt x="2598" y="1592"/>
                </a:lnTo>
                <a:lnTo>
                  <a:pt x="2431" y="1593"/>
                </a:lnTo>
                <a:lnTo>
                  <a:pt x="2218" y="1582"/>
                </a:lnTo>
                <a:lnTo>
                  <a:pt x="2007" y="1572"/>
                </a:lnTo>
                <a:lnTo>
                  <a:pt x="1529" y="1547"/>
                </a:lnTo>
                <a:lnTo>
                  <a:pt x="809" y="1519"/>
                </a:lnTo>
                <a:lnTo>
                  <a:pt x="330" y="1514"/>
                </a:lnTo>
                <a:lnTo>
                  <a:pt x="91" y="1519"/>
                </a:lnTo>
                <a:lnTo>
                  <a:pt x="89" y="1441"/>
                </a:lnTo>
                <a:lnTo>
                  <a:pt x="94" y="1284"/>
                </a:lnTo>
                <a:lnTo>
                  <a:pt x="113" y="1050"/>
                </a:lnTo>
                <a:lnTo>
                  <a:pt x="127" y="893"/>
                </a:lnTo>
                <a:lnTo>
                  <a:pt x="140" y="722"/>
                </a:lnTo>
                <a:lnTo>
                  <a:pt x="152" y="549"/>
                </a:lnTo>
                <a:lnTo>
                  <a:pt x="159" y="473"/>
                </a:lnTo>
                <a:lnTo>
                  <a:pt x="164" y="358"/>
                </a:lnTo>
                <a:lnTo>
                  <a:pt x="160" y="281"/>
                </a:lnTo>
                <a:lnTo>
                  <a:pt x="155" y="245"/>
                </a:lnTo>
                <a:lnTo>
                  <a:pt x="152" y="238"/>
                </a:lnTo>
                <a:lnTo>
                  <a:pt x="143" y="232"/>
                </a:lnTo>
                <a:lnTo>
                  <a:pt x="127" y="234"/>
                </a:lnTo>
                <a:lnTo>
                  <a:pt x="121" y="245"/>
                </a:lnTo>
                <a:lnTo>
                  <a:pt x="108" y="282"/>
                </a:lnTo>
                <a:lnTo>
                  <a:pt x="91" y="364"/>
                </a:lnTo>
                <a:lnTo>
                  <a:pt x="78" y="490"/>
                </a:lnTo>
                <a:lnTo>
                  <a:pt x="72" y="571"/>
                </a:lnTo>
                <a:lnTo>
                  <a:pt x="55" y="753"/>
                </a:lnTo>
                <a:lnTo>
                  <a:pt x="39" y="936"/>
                </a:lnTo>
                <a:lnTo>
                  <a:pt x="25" y="1108"/>
                </a:lnTo>
                <a:lnTo>
                  <a:pt x="11" y="1279"/>
                </a:lnTo>
                <a:lnTo>
                  <a:pt x="4" y="1350"/>
                </a:lnTo>
                <a:lnTo>
                  <a:pt x="0" y="1457"/>
                </a:lnTo>
                <a:lnTo>
                  <a:pt x="12" y="1527"/>
                </a:lnTo>
                <a:lnTo>
                  <a:pt x="26" y="1559"/>
                </a:lnTo>
                <a:lnTo>
                  <a:pt x="24" y="1569"/>
                </a:lnTo>
                <a:lnTo>
                  <a:pt x="29" y="1590"/>
                </a:lnTo>
                <a:lnTo>
                  <a:pt x="37" y="1599"/>
                </a:lnTo>
                <a:lnTo>
                  <a:pt x="73" y="1636"/>
                </a:lnTo>
                <a:lnTo>
                  <a:pt x="159" y="1693"/>
                </a:lnTo>
                <a:lnTo>
                  <a:pt x="252" y="1732"/>
                </a:lnTo>
                <a:lnTo>
                  <a:pt x="353" y="1757"/>
                </a:lnTo>
                <a:lnTo>
                  <a:pt x="512" y="1777"/>
                </a:lnTo>
                <a:lnTo>
                  <a:pt x="724" y="1783"/>
                </a:lnTo>
                <a:lnTo>
                  <a:pt x="824" y="1786"/>
                </a:lnTo>
                <a:lnTo>
                  <a:pt x="1368" y="1814"/>
                </a:lnTo>
                <a:lnTo>
                  <a:pt x="1912" y="1843"/>
                </a:lnTo>
                <a:lnTo>
                  <a:pt x="2992" y="1897"/>
                </a:lnTo>
                <a:lnTo>
                  <a:pt x="4070" y="1948"/>
                </a:lnTo>
                <a:lnTo>
                  <a:pt x="4087" y="1948"/>
                </a:lnTo>
                <a:lnTo>
                  <a:pt x="4116" y="1935"/>
                </a:lnTo>
                <a:lnTo>
                  <a:pt x="4138" y="1913"/>
                </a:lnTo>
                <a:lnTo>
                  <a:pt x="4151" y="1883"/>
                </a:lnTo>
                <a:lnTo>
                  <a:pt x="4152" y="1868"/>
                </a:lnTo>
                <a:lnTo>
                  <a:pt x="4171" y="1317"/>
                </a:lnTo>
                <a:lnTo>
                  <a:pt x="4192" y="767"/>
                </a:lnTo>
                <a:lnTo>
                  <a:pt x="4197" y="680"/>
                </a:lnTo>
                <a:lnTo>
                  <a:pt x="4208" y="531"/>
                </a:lnTo>
                <a:lnTo>
                  <a:pt x="4210" y="428"/>
                </a:lnTo>
                <a:lnTo>
                  <a:pt x="4203" y="326"/>
                </a:lnTo>
                <a:lnTo>
                  <a:pt x="4180" y="233"/>
                </a:lnTo>
                <a:lnTo>
                  <a:pt x="4151" y="170"/>
                </a:lnTo>
                <a:lnTo>
                  <a:pt x="4125" y="132"/>
                </a:lnTo>
                <a:lnTo>
                  <a:pt x="4094" y="100"/>
                </a:lnTo>
                <a:lnTo>
                  <a:pt x="4055" y="71"/>
                </a:lnTo>
                <a:lnTo>
                  <a:pt x="4033" y="59"/>
                </a:lnTo>
                <a:close/>
              </a:path>
            </a:pathLst>
          </a:custGeom>
          <a:solidFill>
            <a:srgbClr val="5B9BD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2272746" y="1814839"/>
            <a:ext cx="5154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3200" dirty="0" smtClean="0">
                <a:solidFill>
                  <a:prstClr val="black"/>
                </a:solidFill>
              </a:rPr>
              <a:t>Berat, </a:t>
            </a:r>
            <a:r>
              <a:rPr lang="tr-TR" sz="3200" dirty="0">
                <a:solidFill>
                  <a:prstClr val="black"/>
                </a:solidFill>
              </a:rPr>
              <a:t>kurtuluş anlamına gelir.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Freeform 191">
            <a:extLst>
              <a:ext uri="{FF2B5EF4-FFF2-40B4-BE49-F238E27FC236}">
                <a16:creationId xmlns:a16="http://schemas.microsoft.com/office/drawing/2014/main" id="{D751278E-115C-4E40-B3A7-D55D5F2E0C9B}"/>
              </a:ext>
            </a:extLst>
          </p:cNvPr>
          <p:cNvSpPr>
            <a:spLocks/>
          </p:cNvSpPr>
          <p:nvPr/>
        </p:nvSpPr>
        <p:spPr bwMode="auto">
          <a:xfrm>
            <a:off x="2995594" y="3302152"/>
            <a:ext cx="5321594" cy="1008112"/>
          </a:xfrm>
          <a:custGeom>
            <a:avLst/>
            <a:gdLst>
              <a:gd name="T0" fmla="*/ 4017 w 4210"/>
              <a:gd name="T1" fmla="*/ 53 h 1948"/>
              <a:gd name="T2" fmla="*/ 3974 w 4210"/>
              <a:gd name="T3" fmla="*/ 58 h 1948"/>
              <a:gd name="T4" fmla="*/ 3956 w 4210"/>
              <a:gd name="T5" fmla="*/ 49 h 1948"/>
              <a:gd name="T6" fmla="*/ 3788 w 4210"/>
              <a:gd name="T7" fmla="*/ 27 h 1948"/>
              <a:gd name="T8" fmla="*/ 3503 w 4210"/>
              <a:gd name="T9" fmla="*/ 17 h 1948"/>
              <a:gd name="T10" fmla="*/ 3017 w 4210"/>
              <a:gd name="T11" fmla="*/ 2 h 1948"/>
              <a:gd name="T12" fmla="*/ 2302 w 4210"/>
              <a:gd name="T13" fmla="*/ 6 h 1948"/>
              <a:gd name="T14" fmla="*/ 1829 w 4210"/>
              <a:gd name="T15" fmla="*/ 27 h 1948"/>
              <a:gd name="T16" fmla="*/ 882 w 4210"/>
              <a:gd name="T17" fmla="*/ 104 h 1948"/>
              <a:gd name="T18" fmla="*/ 299 w 4210"/>
              <a:gd name="T19" fmla="*/ 199 h 1948"/>
              <a:gd name="T20" fmla="*/ 174 w 4210"/>
              <a:gd name="T21" fmla="*/ 228 h 1948"/>
              <a:gd name="T22" fmla="*/ 166 w 4210"/>
              <a:gd name="T23" fmla="*/ 264 h 1948"/>
              <a:gd name="T24" fmla="*/ 191 w 4210"/>
              <a:gd name="T25" fmla="*/ 277 h 1948"/>
              <a:gd name="T26" fmla="*/ 1360 w 4210"/>
              <a:gd name="T27" fmla="*/ 153 h 1948"/>
              <a:gd name="T28" fmla="*/ 2064 w 4210"/>
              <a:gd name="T29" fmla="*/ 101 h 1948"/>
              <a:gd name="T30" fmla="*/ 2763 w 4210"/>
              <a:gd name="T31" fmla="*/ 84 h 1948"/>
              <a:gd name="T32" fmla="*/ 3228 w 4210"/>
              <a:gd name="T33" fmla="*/ 91 h 1948"/>
              <a:gd name="T34" fmla="*/ 3578 w 4210"/>
              <a:gd name="T35" fmla="*/ 107 h 1948"/>
              <a:gd name="T36" fmla="*/ 3875 w 4210"/>
              <a:gd name="T37" fmla="*/ 124 h 1948"/>
              <a:gd name="T38" fmla="*/ 3959 w 4210"/>
              <a:gd name="T39" fmla="*/ 220 h 1948"/>
              <a:gd name="T40" fmla="*/ 4002 w 4210"/>
              <a:gd name="T41" fmla="*/ 610 h 1948"/>
              <a:gd name="T42" fmla="*/ 3983 w 4210"/>
              <a:gd name="T43" fmla="*/ 1100 h 1948"/>
              <a:gd name="T44" fmla="*/ 3965 w 4210"/>
              <a:gd name="T45" fmla="*/ 1593 h 1948"/>
              <a:gd name="T46" fmla="*/ 3965 w 4210"/>
              <a:gd name="T47" fmla="*/ 1690 h 1948"/>
              <a:gd name="T48" fmla="*/ 3862 w 4210"/>
              <a:gd name="T49" fmla="*/ 1684 h 1948"/>
              <a:gd name="T50" fmla="*/ 3680 w 4210"/>
              <a:gd name="T51" fmla="*/ 1662 h 1948"/>
              <a:gd name="T52" fmla="*/ 3267 w 4210"/>
              <a:gd name="T53" fmla="*/ 1611 h 1948"/>
              <a:gd name="T54" fmla="*/ 2598 w 4210"/>
              <a:gd name="T55" fmla="*/ 1592 h 1948"/>
              <a:gd name="T56" fmla="*/ 2218 w 4210"/>
              <a:gd name="T57" fmla="*/ 1582 h 1948"/>
              <a:gd name="T58" fmla="*/ 1529 w 4210"/>
              <a:gd name="T59" fmla="*/ 1547 h 1948"/>
              <a:gd name="T60" fmla="*/ 330 w 4210"/>
              <a:gd name="T61" fmla="*/ 1514 h 1948"/>
              <a:gd name="T62" fmla="*/ 89 w 4210"/>
              <a:gd name="T63" fmla="*/ 1441 h 1948"/>
              <a:gd name="T64" fmla="*/ 113 w 4210"/>
              <a:gd name="T65" fmla="*/ 1050 h 1948"/>
              <a:gd name="T66" fmla="*/ 140 w 4210"/>
              <a:gd name="T67" fmla="*/ 722 h 1948"/>
              <a:gd name="T68" fmla="*/ 159 w 4210"/>
              <a:gd name="T69" fmla="*/ 473 h 1948"/>
              <a:gd name="T70" fmla="*/ 160 w 4210"/>
              <a:gd name="T71" fmla="*/ 281 h 1948"/>
              <a:gd name="T72" fmla="*/ 152 w 4210"/>
              <a:gd name="T73" fmla="*/ 238 h 1948"/>
              <a:gd name="T74" fmla="*/ 127 w 4210"/>
              <a:gd name="T75" fmla="*/ 234 h 1948"/>
              <a:gd name="T76" fmla="*/ 108 w 4210"/>
              <a:gd name="T77" fmla="*/ 282 h 1948"/>
              <a:gd name="T78" fmla="*/ 78 w 4210"/>
              <a:gd name="T79" fmla="*/ 490 h 1948"/>
              <a:gd name="T80" fmla="*/ 55 w 4210"/>
              <a:gd name="T81" fmla="*/ 753 h 1948"/>
              <a:gd name="T82" fmla="*/ 25 w 4210"/>
              <a:gd name="T83" fmla="*/ 1108 h 1948"/>
              <a:gd name="T84" fmla="*/ 4 w 4210"/>
              <a:gd name="T85" fmla="*/ 1350 h 1948"/>
              <a:gd name="T86" fmla="*/ 12 w 4210"/>
              <a:gd name="T87" fmla="*/ 1527 h 1948"/>
              <a:gd name="T88" fmla="*/ 24 w 4210"/>
              <a:gd name="T89" fmla="*/ 1569 h 1948"/>
              <a:gd name="T90" fmla="*/ 37 w 4210"/>
              <a:gd name="T91" fmla="*/ 1599 h 1948"/>
              <a:gd name="T92" fmla="*/ 159 w 4210"/>
              <a:gd name="T93" fmla="*/ 1693 h 1948"/>
              <a:gd name="T94" fmla="*/ 353 w 4210"/>
              <a:gd name="T95" fmla="*/ 1757 h 1948"/>
              <a:gd name="T96" fmla="*/ 724 w 4210"/>
              <a:gd name="T97" fmla="*/ 1783 h 1948"/>
              <a:gd name="T98" fmla="*/ 1368 w 4210"/>
              <a:gd name="T99" fmla="*/ 1814 h 1948"/>
              <a:gd name="T100" fmla="*/ 2992 w 4210"/>
              <a:gd name="T101" fmla="*/ 1897 h 1948"/>
              <a:gd name="T102" fmla="*/ 4087 w 4210"/>
              <a:gd name="T103" fmla="*/ 1948 h 1948"/>
              <a:gd name="T104" fmla="*/ 4138 w 4210"/>
              <a:gd name="T105" fmla="*/ 1913 h 1948"/>
              <a:gd name="T106" fmla="*/ 4152 w 4210"/>
              <a:gd name="T107" fmla="*/ 1868 h 1948"/>
              <a:gd name="T108" fmla="*/ 4192 w 4210"/>
              <a:gd name="T109" fmla="*/ 767 h 1948"/>
              <a:gd name="T110" fmla="*/ 4208 w 4210"/>
              <a:gd name="T111" fmla="*/ 531 h 1948"/>
              <a:gd name="T112" fmla="*/ 4203 w 4210"/>
              <a:gd name="T113" fmla="*/ 326 h 1948"/>
              <a:gd name="T114" fmla="*/ 4151 w 4210"/>
              <a:gd name="T115" fmla="*/ 170 h 1948"/>
              <a:gd name="T116" fmla="*/ 4094 w 4210"/>
              <a:gd name="T117" fmla="*/ 100 h 1948"/>
              <a:gd name="T118" fmla="*/ 4033 w 4210"/>
              <a:gd name="T119" fmla="*/ 59 h 1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210" h="1948">
                <a:moveTo>
                  <a:pt x="4033" y="59"/>
                </a:moveTo>
                <a:lnTo>
                  <a:pt x="4017" y="53"/>
                </a:lnTo>
                <a:lnTo>
                  <a:pt x="3987" y="53"/>
                </a:lnTo>
                <a:lnTo>
                  <a:pt x="3974" y="58"/>
                </a:lnTo>
                <a:lnTo>
                  <a:pt x="3968" y="53"/>
                </a:lnTo>
                <a:lnTo>
                  <a:pt x="3956" y="49"/>
                </a:lnTo>
                <a:lnTo>
                  <a:pt x="3902" y="39"/>
                </a:lnTo>
                <a:lnTo>
                  <a:pt x="3788" y="27"/>
                </a:lnTo>
                <a:lnTo>
                  <a:pt x="3617" y="21"/>
                </a:lnTo>
                <a:lnTo>
                  <a:pt x="3503" y="17"/>
                </a:lnTo>
                <a:lnTo>
                  <a:pt x="3260" y="6"/>
                </a:lnTo>
                <a:lnTo>
                  <a:pt x="3017" y="2"/>
                </a:lnTo>
                <a:lnTo>
                  <a:pt x="2778" y="0"/>
                </a:lnTo>
                <a:lnTo>
                  <a:pt x="2302" y="6"/>
                </a:lnTo>
                <a:lnTo>
                  <a:pt x="2064" y="15"/>
                </a:lnTo>
                <a:lnTo>
                  <a:pt x="1829" y="27"/>
                </a:lnTo>
                <a:lnTo>
                  <a:pt x="1355" y="57"/>
                </a:lnTo>
                <a:lnTo>
                  <a:pt x="882" y="104"/>
                </a:lnTo>
                <a:lnTo>
                  <a:pt x="531" y="155"/>
                </a:lnTo>
                <a:lnTo>
                  <a:pt x="299" y="199"/>
                </a:lnTo>
                <a:lnTo>
                  <a:pt x="183" y="224"/>
                </a:lnTo>
                <a:lnTo>
                  <a:pt x="174" y="228"/>
                </a:lnTo>
                <a:lnTo>
                  <a:pt x="165" y="245"/>
                </a:lnTo>
                <a:lnTo>
                  <a:pt x="166" y="264"/>
                </a:lnTo>
                <a:lnTo>
                  <a:pt x="181" y="277"/>
                </a:lnTo>
                <a:lnTo>
                  <a:pt x="191" y="277"/>
                </a:lnTo>
                <a:lnTo>
                  <a:pt x="659" y="229"/>
                </a:lnTo>
                <a:lnTo>
                  <a:pt x="1360" y="153"/>
                </a:lnTo>
                <a:lnTo>
                  <a:pt x="1828" y="113"/>
                </a:lnTo>
                <a:lnTo>
                  <a:pt x="2064" y="101"/>
                </a:lnTo>
                <a:lnTo>
                  <a:pt x="2297" y="92"/>
                </a:lnTo>
                <a:lnTo>
                  <a:pt x="2763" y="84"/>
                </a:lnTo>
                <a:lnTo>
                  <a:pt x="2996" y="87"/>
                </a:lnTo>
                <a:lnTo>
                  <a:pt x="3228" y="91"/>
                </a:lnTo>
                <a:lnTo>
                  <a:pt x="3461" y="100"/>
                </a:lnTo>
                <a:lnTo>
                  <a:pt x="3578" y="107"/>
                </a:lnTo>
                <a:lnTo>
                  <a:pt x="3757" y="120"/>
                </a:lnTo>
                <a:lnTo>
                  <a:pt x="3875" y="124"/>
                </a:lnTo>
                <a:lnTo>
                  <a:pt x="3934" y="123"/>
                </a:lnTo>
                <a:lnTo>
                  <a:pt x="3959" y="220"/>
                </a:lnTo>
                <a:lnTo>
                  <a:pt x="3990" y="415"/>
                </a:lnTo>
                <a:lnTo>
                  <a:pt x="4002" y="610"/>
                </a:lnTo>
                <a:lnTo>
                  <a:pt x="4000" y="806"/>
                </a:lnTo>
                <a:lnTo>
                  <a:pt x="3983" y="1100"/>
                </a:lnTo>
                <a:lnTo>
                  <a:pt x="3967" y="1396"/>
                </a:lnTo>
                <a:lnTo>
                  <a:pt x="3965" y="1593"/>
                </a:lnTo>
                <a:lnTo>
                  <a:pt x="3971" y="1691"/>
                </a:lnTo>
                <a:lnTo>
                  <a:pt x="3965" y="1690"/>
                </a:lnTo>
                <a:lnTo>
                  <a:pt x="3960" y="1690"/>
                </a:lnTo>
                <a:lnTo>
                  <a:pt x="3862" y="1684"/>
                </a:lnTo>
                <a:lnTo>
                  <a:pt x="3762" y="1676"/>
                </a:lnTo>
                <a:lnTo>
                  <a:pt x="3680" y="1662"/>
                </a:lnTo>
                <a:lnTo>
                  <a:pt x="3516" y="1637"/>
                </a:lnTo>
                <a:lnTo>
                  <a:pt x="3267" y="1611"/>
                </a:lnTo>
                <a:lnTo>
                  <a:pt x="2932" y="1594"/>
                </a:lnTo>
                <a:lnTo>
                  <a:pt x="2598" y="1592"/>
                </a:lnTo>
                <a:lnTo>
                  <a:pt x="2431" y="1593"/>
                </a:lnTo>
                <a:lnTo>
                  <a:pt x="2218" y="1582"/>
                </a:lnTo>
                <a:lnTo>
                  <a:pt x="2007" y="1572"/>
                </a:lnTo>
                <a:lnTo>
                  <a:pt x="1529" y="1547"/>
                </a:lnTo>
                <a:lnTo>
                  <a:pt x="809" y="1519"/>
                </a:lnTo>
                <a:lnTo>
                  <a:pt x="330" y="1514"/>
                </a:lnTo>
                <a:lnTo>
                  <a:pt x="91" y="1519"/>
                </a:lnTo>
                <a:lnTo>
                  <a:pt x="89" y="1441"/>
                </a:lnTo>
                <a:lnTo>
                  <a:pt x="94" y="1284"/>
                </a:lnTo>
                <a:lnTo>
                  <a:pt x="113" y="1050"/>
                </a:lnTo>
                <a:lnTo>
                  <a:pt x="127" y="893"/>
                </a:lnTo>
                <a:lnTo>
                  <a:pt x="140" y="722"/>
                </a:lnTo>
                <a:lnTo>
                  <a:pt x="152" y="549"/>
                </a:lnTo>
                <a:lnTo>
                  <a:pt x="159" y="473"/>
                </a:lnTo>
                <a:lnTo>
                  <a:pt x="164" y="358"/>
                </a:lnTo>
                <a:lnTo>
                  <a:pt x="160" y="281"/>
                </a:lnTo>
                <a:lnTo>
                  <a:pt x="155" y="245"/>
                </a:lnTo>
                <a:lnTo>
                  <a:pt x="152" y="238"/>
                </a:lnTo>
                <a:lnTo>
                  <a:pt x="143" y="232"/>
                </a:lnTo>
                <a:lnTo>
                  <a:pt x="127" y="234"/>
                </a:lnTo>
                <a:lnTo>
                  <a:pt x="121" y="245"/>
                </a:lnTo>
                <a:lnTo>
                  <a:pt x="108" y="282"/>
                </a:lnTo>
                <a:lnTo>
                  <a:pt x="91" y="364"/>
                </a:lnTo>
                <a:lnTo>
                  <a:pt x="78" y="490"/>
                </a:lnTo>
                <a:lnTo>
                  <a:pt x="72" y="571"/>
                </a:lnTo>
                <a:lnTo>
                  <a:pt x="55" y="753"/>
                </a:lnTo>
                <a:lnTo>
                  <a:pt x="39" y="936"/>
                </a:lnTo>
                <a:lnTo>
                  <a:pt x="25" y="1108"/>
                </a:lnTo>
                <a:lnTo>
                  <a:pt x="11" y="1279"/>
                </a:lnTo>
                <a:lnTo>
                  <a:pt x="4" y="1350"/>
                </a:lnTo>
                <a:lnTo>
                  <a:pt x="0" y="1457"/>
                </a:lnTo>
                <a:lnTo>
                  <a:pt x="12" y="1527"/>
                </a:lnTo>
                <a:lnTo>
                  <a:pt x="26" y="1559"/>
                </a:lnTo>
                <a:lnTo>
                  <a:pt x="24" y="1569"/>
                </a:lnTo>
                <a:lnTo>
                  <a:pt x="29" y="1590"/>
                </a:lnTo>
                <a:lnTo>
                  <a:pt x="37" y="1599"/>
                </a:lnTo>
                <a:lnTo>
                  <a:pt x="73" y="1636"/>
                </a:lnTo>
                <a:lnTo>
                  <a:pt x="159" y="1693"/>
                </a:lnTo>
                <a:lnTo>
                  <a:pt x="252" y="1732"/>
                </a:lnTo>
                <a:lnTo>
                  <a:pt x="353" y="1757"/>
                </a:lnTo>
                <a:lnTo>
                  <a:pt x="512" y="1777"/>
                </a:lnTo>
                <a:lnTo>
                  <a:pt x="724" y="1783"/>
                </a:lnTo>
                <a:lnTo>
                  <a:pt x="824" y="1786"/>
                </a:lnTo>
                <a:lnTo>
                  <a:pt x="1368" y="1814"/>
                </a:lnTo>
                <a:lnTo>
                  <a:pt x="1912" y="1843"/>
                </a:lnTo>
                <a:lnTo>
                  <a:pt x="2992" y="1897"/>
                </a:lnTo>
                <a:lnTo>
                  <a:pt x="4070" y="1948"/>
                </a:lnTo>
                <a:lnTo>
                  <a:pt x="4087" y="1948"/>
                </a:lnTo>
                <a:lnTo>
                  <a:pt x="4116" y="1935"/>
                </a:lnTo>
                <a:lnTo>
                  <a:pt x="4138" y="1913"/>
                </a:lnTo>
                <a:lnTo>
                  <a:pt x="4151" y="1883"/>
                </a:lnTo>
                <a:lnTo>
                  <a:pt x="4152" y="1868"/>
                </a:lnTo>
                <a:lnTo>
                  <a:pt x="4171" y="1317"/>
                </a:lnTo>
                <a:lnTo>
                  <a:pt x="4192" y="767"/>
                </a:lnTo>
                <a:lnTo>
                  <a:pt x="4197" y="680"/>
                </a:lnTo>
                <a:lnTo>
                  <a:pt x="4208" y="531"/>
                </a:lnTo>
                <a:lnTo>
                  <a:pt x="4210" y="428"/>
                </a:lnTo>
                <a:lnTo>
                  <a:pt x="4203" y="326"/>
                </a:lnTo>
                <a:lnTo>
                  <a:pt x="4180" y="233"/>
                </a:lnTo>
                <a:lnTo>
                  <a:pt x="4151" y="170"/>
                </a:lnTo>
                <a:lnTo>
                  <a:pt x="4125" y="132"/>
                </a:lnTo>
                <a:lnTo>
                  <a:pt x="4094" y="100"/>
                </a:lnTo>
                <a:lnTo>
                  <a:pt x="4055" y="71"/>
                </a:lnTo>
                <a:lnTo>
                  <a:pt x="4033" y="59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3437808" y="3487723"/>
            <a:ext cx="39893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2800" dirty="0">
                <a:solidFill>
                  <a:prstClr val="black"/>
                </a:solidFill>
              </a:rPr>
              <a:t>Şaban ayının 15. gecesidir.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859" y="399554"/>
            <a:ext cx="4170141" cy="28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9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225698" y="795165"/>
            <a:ext cx="1892017" cy="5110621"/>
            <a:chOff x="177571" y="1067881"/>
            <a:chExt cx="1892017" cy="5110621"/>
          </a:xfrm>
        </p:grpSpPr>
        <p:sp>
          <p:nvSpPr>
            <p:cNvPr id="5" name="Shape">
              <a:extLst>
                <a:ext uri="{FF2B5EF4-FFF2-40B4-BE49-F238E27FC236}">
                  <a16:creationId xmlns:a16="http://schemas.microsoft.com/office/drawing/2014/main" id="{B23E00A6-DA24-409A-862D-CAF637DD7719}"/>
                </a:ext>
              </a:extLst>
            </p:cNvPr>
            <p:cNvSpPr/>
            <p:nvPr/>
          </p:nvSpPr>
          <p:spPr>
            <a:xfrm>
              <a:off x="177571" y="1067881"/>
              <a:ext cx="1892017" cy="2506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355" extrusionOk="0">
                  <a:moveTo>
                    <a:pt x="10091" y="14"/>
                  </a:moveTo>
                  <a:cubicBezTo>
                    <a:pt x="4537" y="228"/>
                    <a:pt x="101" y="3139"/>
                    <a:pt x="2" y="6620"/>
                  </a:cubicBezTo>
                  <a:cubicBezTo>
                    <a:pt x="-48" y="8417"/>
                    <a:pt x="1026" y="10059"/>
                    <a:pt x="2816" y="11285"/>
                  </a:cubicBezTo>
                  <a:cubicBezTo>
                    <a:pt x="2995" y="11409"/>
                    <a:pt x="3184" y="11527"/>
                    <a:pt x="3378" y="11642"/>
                  </a:cubicBezTo>
                  <a:cubicBezTo>
                    <a:pt x="4517" y="12314"/>
                    <a:pt x="5297" y="13213"/>
                    <a:pt x="5407" y="14190"/>
                  </a:cubicBezTo>
                  <a:cubicBezTo>
                    <a:pt x="5417" y="14283"/>
                    <a:pt x="5422" y="14376"/>
                    <a:pt x="5422" y="14470"/>
                  </a:cubicBezTo>
                  <a:cubicBezTo>
                    <a:pt x="5422" y="14936"/>
                    <a:pt x="5282" y="15384"/>
                    <a:pt x="5044" y="15798"/>
                  </a:cubicBezTo>
                  <a:cubicBezTo>
                    <a:pt x="4989" y="15897"/>
                    <a:pt x="4924" y="15994"/>
                    <a:pt x="4855" y="16090"/>
                  </a:cubicBezTo>
                  <a:cubicBezTo>
                    <a:pt x="4537" y="16644"/>
                    <a:pt x="4402" y="17250"/>
                    <a:pt x="4527" y="17888"/>
                  </a:cubicBezTo>
                  <a:cubicBezTo>
                    <a:pt x="4909" y="19828"/>
                    <a:pt x="7600" y="21340"/>
                    <a:pt x="10727" y="21355"/>
                  </a:cubicBezTo>
                  <a:cubicBezTo>
                    <a:pt x="14228" y="21371"/>
                    <a:pt x="17072" y="19601"/>
                    <a:pt x="17072" y="17418"/>
                  </a:cubicBezTo>
                  <a:cubicBezTo>
                    <a:pt x="17072" y="16923"/>
                    <a:pt x="16918" y="16451"/>
                    <a:pt x="16654" y="16015"/>
                  </a:cubicBezTo>
                  <a:cubicBezTo>
                    <a:pt x="16624" y="15969"/>
                    <a:pt x="16595" y="15919"/>
                    <a:pt x="16565" y="15872"/>
                  </a:cubicBezTo>
                  <a:cubicBezTo>
                    <a:pt x="16296" y="15437"/>
                    <a:pt x="16147" y="14964"/>
                    <a:pt x="16147" y="14470"/>
                  </a:cubicBezTo>
                  <a:cubicBezTo>
                    <a:pt x="16147" y="14373"/>
                    <a:pt x="16152" y="14280"/>
                    <a:pt x="16162" y="14187"/>
                  </a:cubicBezTo>
                  <a:cubicBezTo>
                    <a:pt x="16271" y="13207"/>
                    <a:pt x="17057" y="12305"/>
                    <a:pt x="18196" y="11627"/>
                  </a:cubicBezTo>
                  <a:cubicBezTo>
                    <a:pt x="18370" y="11524"/>
                    <a:pt x="18539" y="11415"/>
                    <a:pt x="18703" y="11307"/>
                  </a:cubicBezTo>
                  <a:cubicBezTo>
                    <a:pt x="20473" y="10106"/>
                    <a:pt x="21552" y="8501"/>
                    <a:pt x="21552" y="6741"/>
                  </a:cubicBezTo>
                  <a:cubicBezTo>
                    <a:pt x="21552" y="2878"/>
                    <a:pt x="16351" y="-229"/>
                    <a:pt x="10091" y="14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lang="en-US" sz="24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lvl="0" algn="ctr">
                <a:defRPr sz="3000">
                  <a:solidFill>
                    <a:srgbClr val="FFFFFF"/>
                  </a:solidFill>
                </a:defRPr>
              </a:pPr>
              <a:r>
                <a:rPr lang="en-US" sz="3600" noProof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Kadir Gecesi</a:t>
              </a:r>
              <a:endParaRPr kumimoji="0" lang="en-US" sz="3600" b="0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7CAA38DE-16DA-4864-BB68-9A20CA047559}"/>
                </a:ext>
              </a:extLst>
            </p:cNvPr>
            <p:cNvSpPr/>
            <p:nvPr/>
          </p:nvSpPr>
          <p:spPr>
            <a:xfrm>
              <a:off x="738811" y="2679174"/>
              <a:ext cx="769538" cy="769538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5B2E699D-295B-409C-AC6A-91BB26535FEE}"/>
                </a:ext>
              </a:extLst>
            </p:cNvPr>
            <p:cNvSpPr/>
            <p:nvPr/>
          </p:nvSpPr>
          <p:spPr>
            <a:xfrm>
              <a:off x="738811" y="5046973"/>
              <a:ext cx="769538" cy="769538"/>
            </a:xfrm>
            <a:prstGeom prst="ellipse">
              <a:avLst/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r>
                <a:rPr kumimoji="0" lang="tr-TR" sz="4400" b="1" i="0" u="none" strike="noStrike" kern="1200" cap="none" spc="0" normalizeH="0" baseline="0" noProof="1" smtClean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en-US" sz="4400" b="1" i="0" u="none" strike="noStrike" kern="1200" cap="none" spc="0" normalizeH="0" baseline="0" noProof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0A632A5B-948E-40DC-9A8D-82CFBA2C1919}"/>
                </a:ext>
              </a:extLst>
            </p:cNvPr>
            <p:cNvSpPr/>
            <p:nvPr/>
          </p:nvSpPr>
          <p:spPr>
            <a:xfrm>
              <a:off x="1079922" y="3574868"/>
              <a:ext cx="87316" cy="1408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88" y="20290"/>
                  </a:moveTo>
                  <a:lnTo>
                    <a:pt x="13088" y="1310"/>
                  </a:lnTo>
                  <a:cubicBezTo>
                    <a:pt x="17939" y="1242"/>
                    <a:pt x="21600" y="987"/>
                    <a:pt x="21600" y="669"/>
                  </a:cubicBezTo>
                  <a:cubicBezTo>
                    <a:pt x="21600" y="301"/>
                    <a:pt x="16749" y="0"/>
                    <a:pt x="10800" y="0"/>
                  </a:cubicBezTo>
                  <a:cubicBezTo>
                    <a:pt x="4851" y="0"/>
                    <a:pt x="0" y="301"/>
                    <a:pt x="0" y="669"/>
                  </a:cubicBezTo>
                  <a:cubicBezTo>
                    <a:pt x="0" y="987"/>
                    <a:pt x="3661" y="1242"/>
                    <a:pt x="8512" y="1310"/>
                  </a:cubicBezTo>
                  <a:lnTo>
                    <a:pt x="8512" y="20290"/>
                  </a:lnTo>
                  <a:cubicBezTo>
                    <a:pt x="3661" y="20358"/>
                    <a:pt x="0" y="20613"/>
                    <a:pt x="0" y="20931"/>
                  </a:cubicBezTo>
                  <a:cubicBezTo>
                    <a:pt x="0" y="21299"/>
                    <a:pt x="4851" y="21600"/>
                    <a:pt x="10800" y="21600"/>
                  </a:cubicBezTo>
                  <a:cubicBezTo>
                    <a:pt x="16749" y="21600"/>
                    <a:pt x="21600" y="21299"/>
                    <a:pt x="21600" y="20931"/>
                  </a:cubicBezTo>
                  <a:cubicBezTo>
                    <a:pt x="21600" y="20613"/>
                    <a:pt x="17939" y="20358"/>
                    <a:pt x="13088" y="2029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07F06D87-8ACB-496D-828A-F7D122DF3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576" y="6032146"/>
              <a:ext cx="1390008" cy="146356"/>
            </a:xfrm>
            <a:prstGeom prst="rect">
              <a:avLst/>
            </a:prstGeom>
          </p:spPr>
        </p:pic>
      </p:grpSp>
      <p:sp>
        <p:nvSpPr>
          <p:cNvPr id="11" name="Freeform 191">
            <a:extLst>
              <a:ext uri="{FF2B5EF4-FFF2-40B4-BE49-F238E27FC236}">
                <a16:creationId xmlns:a16="http://schemas.microsoft.com/office/drawing/2014/main" id="{D751278E-115C-4E40-B3A7-D55D5F2E0C9B}"/>
              </a:ext>
            </a:extLst>
          </p:cNvPr>
          <p:cNvSpPr>
            <a:spLocks/>
          </p:cNvSpPr>
          <p:nvPr/>
        </p:nvSpPr>
        <p:spPr bwMode="auto">
          <a:xfrm>
            <a:off x="2458827" y="1414794"/>
            <a:ext cx="5108609" cy="1376433"/>
          </a:xfrm>
          <a:custGeom>
            <a:avLst/>
            <a:gdLst>
              <a:gd name="T0" fmla="*/ 4017 w 4210"/>
              <a:gd name="T1" fmla="*/ 53 h 1948"/>
              <a:gd name="T2" fmla="*/ 3974 w 4210"/>
              <a:gd name="T3" fmla="*/ 58 h 1948"/>
              <a:gd name="T4" fmla="*/ 3956 w 4210"/>
              <a:gd name="T5" fmla="*/ 49 h 1948"/>
              <a:gd name="T6" fmla="*/ 3788 w 4210"/>
              <a:gd name="T7" fmla="*/ 27 h 1948"/>
              <a:gd name="T8" fmla="*/ 3503 w 4210"/>
              <a:gd name="T9" fmla="*/ 17 h 1948"/>
              <a:gd name="T10" fmla="*/ 3017 w 4210"/>
              <a:gd name="T11" fmla="*/ 2 h 1948"/>
              <a:gd name="T12" fmla="*/ 2302 w 4210"/>
              <a:gd name="T13" fmla="*/ 6 h 1948"/>
              <a:gd name="T14" fmla="*/ 1829 w 4210"/>
              <a:gd name="T15" fmla="*/ 27 h 1948"/>
              <a:gd name="T16" fmla="*/ 882 w 4210"/>
              <a:gd name="T17" fmla="*/ 104 h 1948"/>
              <a:gd name="T18" fmla="*/ 299 w 4210"/>
              <a:gd name="T19" fmla="*/ 199 h 1948"/>
              <a:gd name="T20" fmla="*/ 174 w 4210"/>
              <a:gd name="T21" fmla="*/ 228 h 1948"/>
              <a:gd name="T22" fmla="*/ 166 w 4210"/>
              <a:gd name="T23" fmla="*/ 264 h 1948"/>
              <a:gd name="T24" fmla="*/ 191 w 4210"/>
              <a:gd name="T25" fmla="*/ 277 h 1948"/>
              <a:gd name="T26" fmla="*/ 1360 w 4210"/>
              <a:gd name="T27" fmla="*/ 153 h 1948"/>
              <a:gd name="T28" fmla="*/ 2064 w 4210"/>
              <a:gd name="T29" fmla="*/ 101 h 1948"/>
              <a:gd name="T30" fmla="*/ 2763 w 4210"/>
              <a:gd name="T31" fmla="*/ 84 h 1948"/>
              <a:gd name="T32" fmla="*/ 3228 w 4210"/>
              <a:gd name="T33" fmla="*/ 91 h 1948"/>
              <a:gd name="T34" fmla="*/ 3578 w 4210"/>
              <a:gd name="T35" fmla="*/ 107 h 1948"/>
              <a:gd name="T36" fmla="*/ 3875 w 4210"/>
              <a:gd name="T37" fmla="*/ 124 h 1948"/>
              <a:gd name="T38" fmla="*/ 3959 w 4210"/>
              <a:gd name="T39" fmla="*/ 220 h 1948"/>
              <a:gd name="T40" fmla="*/ 4002 w 4210"/>
              <a:gd name="T41" fmla="*/ 610 h 1948"/>
              <a:gd name="T42" fmla="*/ 3983 w 4210"/>
              <a:gd name="T43" fmla="*/ 1100 h 1948"/>
              <a:gd name="T44" fmla="*/ 3965 w 4210"/>
              <a:gd name="T45" fmla="*/ 1593 h 1948"/>
              <a:gd name="T46" fmla="*/ 3965 w 4210"/>
              <a:gd name="T47" fmla="*/ 1690 h 1948"/>
              <a:gd name="T48" fmla="*/ 3862 w 4210"/>
              <a:gd name="T49" fmla="*/ 1684 h 1948"/>
              <a:gd name="T50" fmla="*/ 3680 w 4210"/>
              <a:gd name="T51" fmla="*/ 1662 h 1948"/>
              <a:gd name="T52" fmla="*/ 3267 w 4210"/>
              <a:gd name="T53" fmla="*/ 1611 h 1948"/>
              <a:gd name="T54" fmla="*/ 2598 w 4210"/>
              <a:gd name="T55" fmla="*/ 1592 h 1948"/>
              <a:gd name="T56" fmla="*/ 2218 w 4210"/>
              <a:gd name="T57" fmla="*/ 1582 h 1948"/>
              <a:gd name="T58" fmla="*/ 1529 w 4210"/>
              <a:gd name="T59" fmla="*/ 1547 h 1948"/>
              <a:gd name="T60" fmla="*/ 330 w 4210"/>
              <a:gd name="T61" fmla="*/ 1514 h 1948"/>
              <a:gd name="T62" fmla="*/ 89 w 4210"/>
              <a:gd name="T63" fmla="*/ 1441 h 1948"/>
              <a:gd name="T64" fmla="*/ 113 w 4210"/>
              <a:gd name="T65" fmla="*/ 1050 h 1948"/>
              <a:gd name="T66" fmla="*/ 140 w 4210"/>
              <a:gd name="T67" fmla="*/ 722 h 1948"/>
              <a:gd name="T68" fmla="*/ 159 w 4210"/>
              <a:gd name="T69" fmla="*/ 473 h 1948"/>
              <a:gd name="T70" fmla="*/ 160 w 4210"/>
              <a:gd name="T71" fmla="*/ 281 h 1948"/>
              <a:gd name="T72" fmla="*/ 152 w 4210"/>
              <a:gd name="T73" fmla="*/ 238 h 1948"/>
              <a:gd name="T74" fmla="*/ 127 w 4210"/>
              <a:gd name="T75" fmla="*/ 234 h 1948"/>
              <a:gd name="T76" fmla="*/ 108 w 4210"/>
              <a:gd name="T77" fmla="*/ 282 h 1948"/>
              <a:gd name="T78" fmla="*/ 78 w 4210"/>
              <a:gd name="T79" fmla="*/ 490 h 1948"/>
              <a:gd name="T80" fmla="*/ 55 w 4210"/>
              <a:gd name="T81" fmla="*/ 753 h 1948"/>
              <a:gd name="T82" fmla="*/ 25 w 4210"/>
              <a:gd name="T83" fmla="*/ 1108 h 1948"/>
              <a:gd name="T84" fmla="*/ 4 w 4210"/>
              <a:gd name="T85" fmla="*/ 1350 h 1948"/>
              <a:gd name="T86" fmla="*/ 12 w 4210"/>
              <a:gd name="T87" fmla="*/ 1527 h 1948"/>
              <a:gd name="T88" fmla="*/ 24 w 4210"/>
              <a:gd name="T89" fmla="*/ 1569 h 1948"/>
              <a:gd name="T90" fmla="*/ 37 w 4210"/>
              <a:gd name="T91" fmla="*/ 1599 h 1948"/>
              <a:gd name="T92" fmla="*/ 159 w 4210"/>
              <a:gd name="T93" fmla="*/ 1693 h 1948"/>
              <a:gd name="T94" fmla="*/ 353 w 4210"/>
              <a:gd name="T95" fmla="*/ 1757 h 1948"/>
              <a:gd name="T96" fmla="*/ 724 w 4210"/>
              <a:gd name="T97" fmla="*/ 1783 h 1948"/>
              <a:gd name="T98" fmla="*/ 1368 w 4210"/>
              <a:gd name="T99" fmla="*/ 1814 h 1948"/>
              <a:gd name="T100" fmla="*/ 2992 w 4210"/>
              <a:gd name="T101" fmla="*/ 1897 h 1948"/>
              <a:gd name="T102" fmla="*/ 4087 w 4210"/>
              <a:gd name="T103" fmla="*/ 1948 h 1948"/>
              <a:gd name="T104" fmla="*/ 4138 w 4210"/>
              <a:gd name="T105" fmla="*/ 1913 h 1948"/>
              <a:gd name="T106" fmla="*/ 4152 w 4210"/>
              <a:gd name="T107" fmla="*/ 1868 h 1948"/>
              <a:gd name="T108" fmla="*/ 4192 w 4210"/>
              <a:gd name="T109" fmla="*/ 767 h 1948"/>
              <a:gd name="T110" fmla="*/ 4208 w 4210"/>
              <a:gd name="T111" fmla="*/ 531 h 1948"/>
              <a:gd name="T112" fmla="*/ 4203 w 4210"/>
              <a:gd name="T113" fmla="*/ 326 h 1948"/>
              <a:gd name="T114" fmla="*/ 4151 w 4210"/>
              <a:gd name="T115" fmla="*/ 170 h 1948"/>
              <a:gd name="T116" fmla="*/ 4094 w 4210"/>
              <a:gd name="T117" fmla="*/ 100 h 1948"/>
              <a:gd name="T118" fmla="*/ 4033 w 4210"/>
              <a:gd name="T119" fmla="*/ 59 h 1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210" h="1948">
                <a:moveTo>
                  <a:pt x="4033" y="59"/>
                </a:moveTo>
                <a:lnTo>
                  <a:pt x="4017" y="53"/>
                </a:lnTo>
                <a:lnTo>
                  <a:pt x="3987" y="53"/>
                </a:lnTo>
                <a:lnTo>
                  <a:pt x="3974" y="58"/>
                </a:lnTo>
                <a:lnTo>
                  <a:pt x="3968" y="53"/>
                </a:lnTo>
                <a:lnTo>
                  <a:pt x="3956" y="49"/>
                </a:lnTo>
                <a:lnTo>
                  <a:pt x="3902" y="39"/>
                </a:lnTo>
                <a:lnTo>
                  <a:pt x="3788" y="27"/>
                </a:lnTo>
                <a:lnTo>
                  <a:pt x="3617" y="21"/>
                </a:lnTo>
                <a:lnTo>
                  <a:pt x="3503" y="17"/>
                </a:lnTo>
                <a:lnTo>
                  <a:pt x="3260" y="6"/>
                </a:lnTo>
                <a:lnTo>
                  <a:pt x="3017" y="2"/>
                </a:lnTo>
                <a:lnTo>
                  <a:pt x="2778" y="0"/>
                </a:lnTo>
                <a:lnTo>
                  <a:pt x="2302" y="6"/>
                </a:lnTo>
                <a:lnTo>
                  <a:pt x="2064" y="15"/>
                </a:lnTo>
                <a:lnTo>
                  <a:pt x="1829" y="27"/>
                </a:lnTo>
                <a:lnTo>
                  <a:pt x="1355" y="57"/>
                </a:lnTo>
                <a:lnTo>
                  <a:pt x="882" y="104"/>
                </a:lnTo>
                <a:lnTo>
                  <a:pt x="531" y="155"/>
                </a:lnTo>
                <a:lnTo>
                  <a:pt x="299" y="199"/>
                </a:lnTo>
                <a:lnTo>
                  <a:pt x="183" y="224"/>
                </a:lnTo>
                <a:lnTo>
                  <a:pt x="174" y="228"/>
                </a:lnTo>
                <a:lnTo>
                  <a:pt x="165" y="245"/>
                </a:lnTo>
                <a:lnTo>
                  <a:pt x="166" y="264"/>
                </a:lnTo>
                <a:lnTo>
                  <a:pt x="181" y="277"/>
                </a:lnTo>
                <a:lnTo>
                  <a:pt x="191" y="277"/>
                </a:lnTo>
                <a:lnTo>
                  <a:pt x="659" y="229"/>
                </a:lnTo>
                <a:lnTo>
                  <a:pt x="1360" y="153"/>
                </a:lnTo>
                <a:lnTo>
                  <a:pt x="1828" y="113"/>
                </a:lnTo>
                <a:lnTo>
                  <a:pt x="2064" y="101"/>
                </a:lnTo>
                <a:lnTo>
                  <a:pt x="2297" y="92"/>
                </a:lnTo>
                <a:lnTo>
                  <a:pt x="2763" y="84"/>
                </a:lnTo>
                <a:lnTo>
                  <a:pt x="2996" y="87"/>
                </a:lnTo>
                <a:lnTo>
                  <a:pt x="3228" y="91"/>
                </a:lnTo>
                <a:lnTo>
                  <a:pt x="3461" y="100"/>
                </a:lnTo>
                <a:lnTo>
                  <a:pt x="3578" y="107"/>
                </a:lnTo>
                <a:lnTo>
                  <a:pt x="3757" y="120"/>
                </a:lnTo>
                <a:lnTo>
                  <a:pt x="3875" y="124"/>
                </a:lnTo>
                <a:lnTo>
                  <a:pt x="3934" y="123"/>
                </a:lnTo>
                <a:lnTo>
                  <a:pt x="3959" y="220"/>
                </a:lnTo>
                <a:lnTo>
                  <a:pt x="3990" y="415"/>
                </a:lnTo>
                <a:lnTo>
                  <a:pt x="4002" y="610"/>
                </a:lnTo>
                <a:lnTo>
                  <a:pt x="4000" y="806"/>
                </a:lnTo>
                <a:lnTo>
                  <a:pt x="3983" y="1100"/>
                </a:lnTo>
                <a:lnTo>
                  <a:pt x="3967" y="1396"/>
                </a:lnTo>
                <a:lnTo>
                  <a:pt x="3965" y="1593"/>
                </a:lnTo>
                <a:lnTo>
                  <a:pt x="3971" y="1691"/>
                </a:lnTo>
                <a:lnTo>
                  <a:pt x="3965" y="1690"/>
                </a:lnTo>
                <a:lnTo>
                  <a:pt x="3960" y="1690"/>
                </a:lnTo>
                <a:lnTo>
                  <a:pt x="3862" y="1684"/>
                </a:lnTo>
                <a:lnTo>
                  <a:pt x="3762" y="1676"/>
                </a:lnTo>
                <a:lnTo>
                  <a:pt x="3680" y="1662"/>
                </a:lnTo>
                <a:lnTo>
                  <a:pt x="3516" y="1637"/>
                </a:lnTo>
                <a:lnTo>
                  <a:pt x="3267" y="1611"/>
                </a:lnTo>
                <a:lnTo>
                  <a:pt x="2932" y="1594"/>
                </a:lnTo>
                <a:lnTo>
                  <a:pt x="2598" y="1592"/>
                </a:lnTo>
                <a:lnTo>
                  <a:pt x="2431" y="1593"/>
                </a:lnTo>
                <a:lnTo>
                  <a:pt x="2218" y="1582"/>
                </a:lnTo>
                <a:lnTo>
                  <a:pt x="2007" y="1572"/>
                </a:lnTo>
                <a:lnTo>
                  <a:pt x="1529" y="1547"/>
                </a:lnTo>
                <a:lnTo>
                  <a:pt x="809" y="1519"/>
                </a:lnTo>
                <a:lnTo>
                  <a:pt x="330" y="1514"/>
                </a:lnTo>
                <a:lnTo>
                  <a:pt x="91" y="1519"/>
                </a:lnTo>
                <a:lnTo>
                  <a:pt x="89" y="1441"/>
                </a:lnTo>
                <a:lnTo>
                  <a:pt x="94" y="1284"/>
                </a:lnTo>
                <a:lnTo>
                  <a:pt x="113" y="1050"/>
                </a:lnTo>
                <a:lnTo>
                  <a:pt x="127" y="893"/>
                </a:lnTo>
                <a:lnTo>
                  <a:pt x="140" y="722"/>
                </a:lnTo>
                <a:lnTo>
                  <a:pt x="152" y="549"/>
                </a:lnTo>
                <a:lnTo>
                  <a:pt x="159" y="473"/>
                </a:lnTo>
                <a:lnTo>
                  <a:pt x="164" y="358"/>
                </a:lnTo>
                <a:lnTo>
                  <a:pt x="160" y="281"/>
                </a:lnTo>
                <a:lnTo>
                  <a:pt x="155" y="245"/>
                </a:lnTo>
                <a:lnTo>
                  <a:pt x="152" y="238"/>
                </a:lnTo>
                <a:lnTo>
                  <a:pt x="143" y="232"/>
                </a:lnTo>
                <a:lnTo>
                  <a:pt x="127" y="234"/>
                </a:lnTo>
                <a:lnTo>
                  <a:pt x="121" y="245"/>
                </a:lnTo>
                <a:lnTo>
                  <a:pt x="108" y="282"/>
                </a:lnTo>
                <a:lnTo>
                  <a:pt x="91" y="364"/>
                </a:lnTo>
                <a:lnTo>
                  <a:pt x="78" y="490"/>
                </a:lnTo>
                <a:lnTo>
                  <a:pt x="72" y="571"/>
                </a:lnTo>
                <a:lnTo>
                  <a:pt x="55" y="753"/>
                </a:lnTo>
                <a:lnTo>
                  <a:pt x="39" y="936"/>
                </a:lnTo>
                <a:lnTo>
                  <a:pt x="25" y="1108"/>
                </a:lnTo>
                <a:lnTo>
                  <a:pt x="11" y="1279"/>
                </a:lnTo>
                <a:lnTo>
                  <a:pt x="4" y="1350"/>
                </a:lnTo>
                <a:lnTo>
                  <a:pt x="0" y="1457"/>
                </a:lnTo>
                <a:lnTo>
                  <a:pt x="12" y="1527"/>
                </a:lnTo>
                <a:lnTo>
                  <a:pt x="26" y="1559"/>
                </a:lnTo>
                <a:lnTo>
                  <a:pt x="24" y="1569"/>
                </a:lnTo>
                <a:lnTo>
                  <a:pt x="29" y="1590"/>
                </a:lnTo>
                <a:lnTo>
                  <a:pt x="37" y="1599"/>
                </a:lnTo>
                <a:lnTo>
                  <a:pt x="73" y="1636"/>
                </a:lnTo>
                <a:lnTo>
                  <a:pt x="159" y="1693"/>
                </a:lnTo>
                <a:lnTo>
                  <a:pt x="252" y="1732"/>
                </a:lnTo>
                <a:lnTo>
                  <a:pt x="353" y="1757"/>
                </a:lnTo>
                <a:lnTo>
                  <a:pt x="512" y="1777"/>
                </a:lnTo>
                <a:lnTo>
                  <a:pt x="724" y="1783"/>
                </a:lnTo>
                <a:lnTo>
                  <a:pt x="824" y="1786"/>
                </a:lnTo>
                <a:lnTo>
                  <a:pt x="1368" y="1814"/>
                </a:lnTo>
                <a:lnTo>
                  <a:pt x="1912" y="1843"/>
                </a:lnTo>
                <a:lnTo>
                  <a:pt x="2992" y="1897"/>
                </a:lnTo>
                <a:lnTo>
                  <a:pt x="4070" y="1948"/>
                </a:lnTo>
                <a:lnTo>
                  <a:pt x="4087" y="1948"/>
                </a:lnTo>
                <a:lnTo>
                  <a:pt x="4116" y="1935"/>
                </a:lnTo>
                <a:lnTo>
                  <a:pt x="4138" y="1913"/>
                </a:lnTo>
                <a:lnTo>
                  <a:pt x="4151" y="1883"/>
                </a:lnTo>
                <a:lnTo>
                  <a:pt x="4152" y="1868"/>
                </a:lnTo>
                <a:lnTo>
                  <a:pt x="4171" y="1317"/>
                </a:lnTo>
                <a:lnTo>
                  <a:pt x="4192" y="767"/>
                </a:lnTo>
                <a:lnTo>
                  <a:pt x="4197" y="680"/>
                </a:lnTo>
                <a:lnTo>
                  <a:pt x="4208" y="531"/>
                </a:lnTo>
                <a:lnTo>
                  <a:pt x="4210" y="428"/>
                </a:lnTo>
                <a:lnTo>
                  <a:pt x="4203" y="326"/>
                </a:lnTo>
                <a:lnTo>
                  <a:pt x="4180" y="233"/>
                </a:lnTo>
                <a:lnTo>
                  <a:pt x="4151" y="170"/>
                </a:lnTo>
                <a:lnTo>
                  <a:pt x="4125" y="132"/>
                </a:lnTo>
                <a:lnTo>
                  <a:pt x="4094" y="100"/>
                </a:lnTo>
                <a:lnTo>
                  <a:pt x="4055" y="71"/>
                </a:lnTo>
                <a:lnTo>
                  <a:pt x="4033" y="59"/>
                </a:lnTo>
                <a:close/>
              </a:path>
            </a:pathLst>
          </a:custGeom>
          <a:solidFill>
            <a:srgbClr val="5B9BD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2661328" y="1548274"/>
            <a:ext cx="466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Kur’an-ı Kerim’in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indirilmeye başlandığı gecedir.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91">
            <a:extLst>
              <a:ext uri="{FF2B5EF4-FFF2-40B4-BE49-F238E27FC236}">
                <a16:creationId xmlns:a16="http://schemas.microsoft.com/office/drawing/2014/main" id="{D751278E-115C-4E40-B3A7-D55D5F2E0C9B}"/>
              </a:ext>
            </a:extLst>
          </p:cNvPr>
          <p:cNvSpPr>
            <a:spLocks/>
          </p:cNvSpPr>
          <p:nvPr/>
        </p:nvSpPr>
        <p:spPr bwMode="auto">
          <a:xfrm>
            <a:off x="2141216" y="3190564"/>
            <a:ext cx="5373199" cy="1415656"/>
          </a:xfrm>
          <a:custGeom>
            <a:avLst/>
            <a:gdLst>
              <a:gd name="T0" fmla="*/ 4017 w 4210"/>
              <a:gd name="T1" fmla="*/ 53 h 1948"/>
              <a:gd name="T2" fmla="*/ 3974 w 4210"/>
              <a:gd name="T3" fmla="*/ 58 h 1948"/>
              <a:gd name="T4" fmla="*/ 3956 w 4210"/>
              <a:gd name="T5" fmla="*/ 49 h 1948"/>
              <a:gd name="T6" fmla="*/ 3788 w 4210"/>
              <a:gd name="T7" fmla="*/ 27 h 1948"/>
              <a:gd name="T8" fmla="*/ 3503 w 4210"/>
              <a:gd name="T9" fmla="*/ 17 h 1948"/>
              <a:gd name="T10" fmla="*/ 3017 w 4210"/>
              <a:gd name="T11" fmla="*/ 2 h 1948"/>
              <a:gd name="T12" fmla="*/ 2302 w 4210"/>
              <a:gd name="T13" fmla="*/ 6 h 1948"/>
              <a:gd name="T14" fmla="*/ 1829 w 4210"/>
              <a:gd name="T15" fmla="*/ 27 h 1948"/>
              <a:gd name="T16" fmla="*/ 882 w 4210"/>
              <a:gd name="T17" fmla="*/ 104 h 1948"/>
              <a:gd name="T18" fmla="*/ 299 w 4210"/>
              <a:gd name="T19" fmla="*/ 199 h 1948"/>
              <a:gd name="T20" fmla="*/ 174 w 4210"/>
              <a:gd name="T21" fmla="*/ 228 h 1948"/>
              <a:gd name="T22" fmla="*/ 166 w 4210"/>
              <a:gd name="T23" fmla="*/ 264 h 1948"/>
              <a:gd name="T24" fmla="*/ 191 w 4210"/>
              <a:gd name="T25" fmla="*/ 277 h 1948"/>
              <a:gd name="T26" fmla="*/ 1360 w 4210"/>
              <a:gd name="T27" fmla="*/ 153 h 1948"/>
              <a:gd name="T28" fmla="*/ 2064 w 4210"/>
              <a:gd name="T29" fmla="*/ 101 h 1948"/>
              <a:gd name="T30" fmla="*/ 2763 w 4210"/>
              <a:gd name="T31" fmla="*/ 84 h 1948"/>
              <a:gd name="T32" fmla="*/ 3228 w 4210"/>
              <a:gd name="T33" fmla="*/ 91 h 1948"/>
              <a:gd name="T34" fmla="*/ 3578 w 4210"/>
              <a:gd name="T35" fmla="*/ 107 h 1948"/>
              <a:gd name="T36" fmla="*/ 3875 w 4210"/>
              <a:gd name="T37" fmla="*/ 124 h 1948"/>
              <a:gd name="T38" fmla="*/ 3959 w 4210"/>
              <a:gd name="T39" fmla="*/ 220 h 1948"/>
              <a:gd name="T40" fmla="*/ 4002 w 4210"/>
              <a:gd name="T41" fmla="*/ 610 h 1948"/>
              <a:gd name="T42" fmla="*/ 3983 w 4210"/>
              <a:gd name="T43" fmla="*/ 1100 h 1948"/>
              <a:gd name="T44" fmla="*/ 3965 w 4210"/>
              <a:gd name="T45" fmla="*/ 1593 h 1948"/>
              <a:gd name="T46" fmla="*/ 3965 w 4210"/>
              <a:gd name="T47" fmla="*/ 1690 h 1948"/>
              <a:gd name="T48" fmla="*/ 3862 w 4210"/>
              <a:gd name="T49" fmla="*/ 1684 h 1948"/>
              <a:gd name="T50" fmla="*/ 3680 w 4210"/>
              <a:gd name="T51" fmla="*/ 1662 h 1948"/>
              <a:gd name="T52" fmla="*/ 3267 w 4210"/>
              <a:gd name="T53" fmla="*/ 1611 h 1948"/>
              <a:gd name="T54" fmla="*/ 2598 w 4210"/>
              <a:gd name="T55" fmla="*/ 1592 h 1948"/>
              <a:gd name="T56" fmla="*/ 2218 w 4210"/>
              <a:gd name="T57" fmla="*/ 1582 h 1948"/>
              <a:gd name="T58" fmla="*/ 1529 w 4210"/>
              <a:gd name="T59" fmla="*/ 1547 h 1948"/>
              <a:gd name="T60" fmla="*/ 330 w 4210"/>
              <a:gd name="T61" fmla="*/ 1514 h 1948"/>
              <a:gd name="T62" fmla="*/ 89 w 4210"/>
              <a:gd name="T63" fmla="*/ 1441 h 1948"/>
              <a:gd name="T64" fmla="*/ 113 w 4210"/>
              <a:gd name="T65" fmla="*/ 1050 h 1948"/>
              <a:gd name="T66" fmla="*/ 140 w 4210"/>
              <a:gd name="T67" fmla="*/ 722 h 1948"/>
              <a:gd name="T68" fmla="*/ 159 w 4210"/>
              <a:gd name="T69" fmla="*/ 473 h 1948"/>
              <a:gd name="T70" fmla="*/ 160 w 4210"/>
              <a:gd name="T71" fmla="*/ 281 h 1948"/>
              <a:gd name="T72" fmla="*/ 152 w 4210"/>
              <a:gd name="T73" fmla="*/ 238 h 1948"/>
              <a:gd name="T74" fmla="*/ 127 w 4210"/>
              <a:gd name="T75" fmla="*/ 234 h 1948"/>
              <a:gd name="T76" fmla="*/ 108 w 4210"/>
              <a:gd name="T77" fmla="*/ 282 h 1948"/>
              <a:gd name="T78" fmla="*/ 78 w 4210"/>
              <a:gd name="T79" fmla="*/ 490 h 1948"/>
              <a:gd name="T80" fmla="*/ 55 w 4210"/>
              <a:gd name="T81" fmla="*/ 753 h 1948"/>
              <a:gd name="T82" fmla="*/ 25 w 4210"/>
              <a:gd name="T83" fmla="*/ 1108 h 1948"/>
              <a:gd name="T84" fmla="*/ 4 w 4210"/>
              <a:gd name="T85" fmla="*/ 1350 h 1948"/>
              <a:gd name="T86" fmla="*/ 12 w 4210"/>
              <a:gd name="T87" fmla="*/ 1527 h 1948"/>
              <a:gd name="T88" fmla="*/ 24 w 4210"/>
              <a:gd name="T89" fmla="*/ 1569 h 1948"/>
              <a:gd name="T90" fmla="*/ 37 w 4210"/>
              <a:gd name="T91" fmla="*/ 1599 h 1948"/>
              <a:gd name="T92" fmla="*/ 159 w 4210"/>
              <a:gd name="T93" fmla="*/ 1693 h 1948"/>
              <a:gd name="T94" fmla="*/ 353 w 4210"/>
              <a:gd name="T95" fmla="*/ 1757 h 1948"/>
              <a:gd name="T96" fmla="*/ 724 w 4210"/>
              <a:gd name="T97" fmla="*/ 1783 h 1948"/>
              <a:gd name="T98" fmla="*/ 1368 w 4210"/>
              <a:gd name="T99" fmla="*/ 1814 h 1948"/>
              <a:gd name="T100" fmla="*/ 2992 w 4210"/>
              <a:gd name="T101" fmla="*/ 1897 h 1948"/>
              <a:gd name="T102" fmla="*/ 4087 w 4210"/>
              <a:gd name="T103" fmla="*/ 1948 h 1948"/>
              <a:gd name="T104" fmla="*/ 4138 w 4210"/>
              <a:gd name="T105" fmla="*/ 1913 h 1948"/>
              <a:gd name="T106" fmla="*/ 4152 w 4210"/>
              <a:gd name="T107" fmla="*/ 1868 h 1948"/>
              <a:gd name="T108" fmla="*/ 4192 w 4210"/>
              <a:gd name="T109" fmla="*/ 767 h 1948"/>
              <a:gd name="T110" fmla="*/ 4208 w 4210"/>
              <a:gd name="T111" fmla="*/ 531 h 1948"/>
              <a:gd name="T112" fmla="*/ 4203 w 4210"/>
              <a:gd name="T113" fmla="*/ 326 h 1948"/>
              <a:gd name="T114" fmla="*/ 4151 w 4210"/>
              <a:gd name="T115" fmla="*/ 170 h 1948"/>
              <a:gd name="T116" fmla="*/ 4094 w 4210"/>
              <a:gd name="T117" fmla="*/ 100 h 1948"/>
              <a:gd name="T118" fmla="*/ 4033 w 4210"/>
              <a:gd name="T119" fmla="*/ 59 h 1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210" h="1948">
                <a:moveTo>
                  <a:pt x="4033" y="59"/>
                </a:moveTo>
                <a:lnTo>
                  <a:pt x="4017" y="53"/>
                </a:lnTo>
                <a:lnTo>
                  <a:pt x="3987" y="53"/>
                </a:lnTo>
                <a:lnTo>
                  <a:pt x="3974" y="58"/>
                </a:lnTo>
                <a:lnTo>
                  <a:pt x="3968" y="53"/>
                </a:lnTo>
                <a:lnTo>
                  <a:pt x="3956" y="49"/>
                </a:lnTo>
                <a:lnTo>
                  <a:pt x="3902" y="39"/>
                </a:lnTo>
                <a:lnTo>
                  <a:pt x="3788" y="27"/>
                </a:lnTo>
                <a:lnTo>
                  <a:pt x="3617" y="21"/>
                </a:lnTo>
                <a:lnTo>
                  <a:pt x="3503" y="17"/>
                </a:lnTo>
                <a:lnTo>
                  <a:pt x="3260" y="6"/>
                </a:lnTo>
                <a:lnTo>
                  <a:pt x="3017" y="2"/>
                </a:lnTo>
                <a:lnTo>
                  <a:pt x="2778" y="0"/>
                </a:lnTo>
                <a:lnTo>
                  <a:pt x="2302" y="6"/>
                </a:lnTo>
                <a:lnTo>
                  <a:pt x="2064" y="15"/>
                </a:lnTo>
                <a:lnTo>
                  <a:pt x="1829" y="27"/>
                </a:lnTo>
                <a:lnTo>
                  <a:pt x="1355" y="57"/>
                </a:lnTo>
                <a:lnTo>
                  <a:pt x="882" y="104"/>
                </a:lnTo>
                <a:lnTo>
                  <a:pt x="531" y="155"/>
                </a:lnTo>
                <a:lnTo>
                  <a:pt x="299" y="199"/>
                </a:lnTo>
                <a:lnTo>
                  <a:pt x="183" y="224"/>
                </a:lnTo>
                <a:lnTo>
                  <a:pt x="174" y="228"/>
                </a:lnTo>
                <a:lnTo>
                  <a:pt x="165" y="245"/>
                </a:lnTo>
                <a:lnTo>
                  <a:pt x="166" y="264"/>
                </a:lnTo>
                <a:lnTo>
                  <a:pt x="181" y="277"/>
                </a:lnTo>
                <a:lnTo>
                  <a:pt x="191" y="277"/>
                </a:lnTo>
                <a:lnTo>
                  <a:pt x="659" y="229"/>
                </a:lnTo>
                <a:lnTo>
                  <a:pt x="1360" y="153"/>
                </a:lnTo>
                <a:lnTo>
                  <a:pt x="1828" y="113"/>
                </a:lnTo>
                <a:lnTo>
                  <a:pt x="2064" y="101"/>
                </a:lnTo>
                <a:lnTo>
                  <a:pt x="2297" y="92"/>
                </a:lnTo>
                <a:lnTo>
                  <a:pt x="2763" y="84"/>
                </a:lnTo>
                <a:lnTo>
                  <a:pt x="2996" y="87"/>
                </a:lnTo>
                <a:lnTo>
                  <a:pt x="3228" y="91"/>
                </a:lnTo>
                <a:lnTo>
                  <a:pt x="3461" y="100"/>
                </a:lnTo>
                <a:lnTo>
                  <a:pt x="3578" y="107"/>
                </a:lnTo>
                <a:lnTo>
                  <a:pt x="3757" y="120"/>
                </a:lnTo>
                <a:lnTo>
                  <a:pt x="3875" y="124"/>
                </a:lnTo>
                <a:lnTo>
                  <a:pt x="3934" y="123"/>
                </a:lnTo>
                <a:lnTo>
                  <a:pt x="3959" y="220"/>
                </a:lnTo>
                <a:lnTo>
                  <a:pt x="3990" y="415"/>
                </a:lnTo>
                <a:lnTo>
                  <a:pt x="4002" y="610"/>
                </a:lnTo>
                <a:lnTo>
                  <a:pt x="4000" y="806"/>
                </a:lnTo>
                <a:lnTo>
                  <a:pt x="3983" y="1100"/>
                </a:lnTo>
                <a:lnTo>
                  <a:pt x="3967" y="1396"/>
                </a:lnTo>
                <a:lnTo>
                  <a:pt x="3965" y="1593"/>
                </a:lnTo>
                <a:lnTo>
                  <a:pt x="3971" y="1691"/>
                </a:lnTo>
                <a:lnTo>
                  <a:pt x="3965" y="1690"/>
                </a:lnTo>
                <a:lnTo>
                  <a:pt x="3960" y="1690"/>
                </a:lnTo>
                <a:lnTo>
                  <a:pt x="3862" y="1684"/>
                </a:lnTo>
                <a:lnTo>
                  <a:pt x="3762" y="1676"/>
                </a:lnTo>
                <a:lnTo>
                  <a:pt x="3680" y="1662"/>
                </a:lnTo>
                <a:lnTo>
                  <a:pt x="3516" y="1637"/>
                </a:lnTo>
                <a:lnTo>
                  <a:pt x="3267" y="1611"/>
                </a:lnTo>
                <a:lnTo>
                  <a:pt x="2932" y="1594"/>
                </a:lnTo>
                <a:lnTo>
                  <a:pt x="2598" y="1592"/>
                </a:lnTo>
                <a:lnTo>
                  <a:pt x="2431" y="1593"/>
                </a:lnTo>
                <a:lnTo>
                  <a:pt x="2218" y="1582"/>
                </a:lnTo>
                <a:lnTo>
                  <a:pt x="2007" y="1572"/>
                </a:lnTo>
                <a:lnTo>
                  <a:pt x="1529" y="1547"/>
                </a:lnTo>
                <a:lnTo>
                  <a:pt x="809" y="1519"/>
                </a:lnTo>
                <a:lnTo>
                  <a:pt x="330" y="1514"/>
                </a:lnTo>
                <a:lnTo>
                  <a:pt x="91" y="1519"/>
                </a:lnTo>
                <a:lnTo>
                  <a:pt x="89" y="1441"/>
                </a:lnTo>
                <a:lnTo>
                  <a:pt x="94" y="1284"/>
                </a:lnTo>
                <a:lnTo>
                  <a:pt x="113" y="1050"/>
                </a:lnTo>
                <a:lnTo>
                  <a:pt x="127" y="893"/>
                </a:lnTo>
                <a:lnTo>
                  <a:pt x="140" y="722"/>
                </a:lnTo>
                <a:lnTo>
                  <a:pt x="152" y="549"/>
                </a:lnTo>
                <a:lnTo>
                  <a:pt x="159" y="473"/>
                </a:lnTo>
                <a:lnTo>
                  <a:pt x="164" y="358"/>
                </a:lnTo>
                <a:lnTo>
                  <a:pt x="160" y="281"/>
                </a:lnTo>
                <a:lnTo>
                  <a:pt x="155" y="245"/>
                </a:lnTo>
                <a:lnTo>
                  <a:pt x="152" y="238"/>
                </a:lnTo>
                <a:lnTo>
                  <a:pt x="143" y="232"/>
                </a:lnTo>
                <a:lnTo>
                  <a:pt x="127" y="234"/>
                </a:lnTo>
                <a:lnTo>
                  <a:pt x="121" y="245"/>
                </a:lnTo>
                <a:lnTo>
                  <a:pt x="108" y="282"/>
                </a:lnTo>
                <a:lnTo>
                  <a:pt x="91" y="364"/>
                </a:lnTo>
                <a:lnTo>
                  <a:pt x="78" y="490"/>
                </a:lnTo>
                <a:lnTo>
                  <a:pt x="72" y="571"/>
                </a:lnTo>
                <a:lnTo>
                  <a:pt x="55" y="753"/>
                </a:lnTo>
                <a:lnTo>
                  <a:pt x="39" y="936"/>
                </a:lnTo>
                <a:lnTo>
                  <a:pt x="25" y="1108"/>
                </a:lnTo>
                <a:lnTo>
                  <a:pt x="11" y="1279"/>
                </a:lnTo>
                <a:lnTo>
                  <a:pt x="4" y="1350"/>
                </a:lnTo>
                <a:lnTo>
                  <a:pt x="0" y="1457"/>
                </a:lnTo>
                <a:lnTo>
                  <a:pt x="12" y="1527"/>
                </a:lnTo>
                <a:lnTo>
                  <a:pt x="26" y="1559"/>
                </a:lnTo>
                <a:lnTo>
                  <a:pt x="24" y="1569"/>
                </a:lnTo>
                <a:lnTo>
                  <a:pt x="29" y="1590"/>
                </a:lnTo>
                <a:lnTo>
                  <a:pt x="37" y="1599"/>
                </a:lnTo>
                <a:lnTo>
                  <a:pt x="73" y="1636"/>
                </a:lnTo>
                <a:lnTo>
                  <a:pt x="159" y="1693"/>
                </a:lnTo>
                <a:lnTo>
                  <a:pt x="252" y="1732"/>
                </a:lnTo>
                <a:lnTo>
                  <a:pt x="353" y="1757"/>
                </a:lnTo>
                <a:lnTo>
                  <a:pt x="512" y="1777"/>
                </a:lnTo>
                <a:lnTo>
                  <a:pt x="724" y="1783"/>
                </a:lnTo>
                <a:lnTo>
                  <a:pt x="824" y="1786"/>
                </a:lnTo>
                <a:lnTo>
                  <a:pt x="1368" y="1814"/>
                </a:lnTo>
                <a:lnTo>
                  <a:pt x="1912" y="1843"/>
                </a:lnTo>
                <a:lnTo>
                  <a:pt x="2992" y="1897"/>
                </a:lnTo>
                <a:lnTo>
                  <a:pt x="4070" y="1948"/>
                </a:lnTo>
                <a:lnTo>
                  <a:pt x="4087" y="1948"/>
                </a:lnTo>
                <a:lnTo>
                  <a:pt x="4116" y="1935"/>
                </a:lnTo>
                <a:lnTo>
                  <a:pt x="4138" y="1913"/>
                </a:lnTo>
                <a:lnTo>
                  <a:pt x="4151" y="1883"/>
                </a:lnTo>
                <a:lnTo>
                  <a:pt x="4152" y="1868"/>
                </a:lnTo>
                <a:lnTo>
                  <a:pt x="4171" y="1317"/>
                </a:lnTo>
                <a:lnTo>
                  <a:pt x="4192" y="767"/>
                </a:lnTo>
                <a:lnTo>
                  <a:pt x="4197" y="680"/>
                </a:lnTo>
                <a:lnTo>
                  <a:pt x="4208" y="531"/>
                </a:lnTo>
                <a:lnTo>
                  <a:pt x="4210" y="428"/>
                </a:lnTo>
                <a:lnTo>
                  <a:pt x="4203" y="326"/>
                </a:lnTo>
                <a:lnTo>
                  <a:pt x="4180" y="233"/>
                </a:lnTo>
                <a:lnTo>
                  <a:pt x="4151" y="170"/>
                </a:lnTo>
                <a:lnTo>
                  <a:pt x="4125" y="132"/>
                </a:lnTo>
                <a:lnTo>
                  <a:pt x="4094" y="100"/>
                </a:lnTo>
                <a:lnTo>
                  <a:pt x="4055" y="71"/>
                </a:lnTo>
                <a:lnTo>
                  <a:pt x="4033" y="59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2408735" y="3299428"/>
            <a:ext cx="45996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2800" dirty="0" smtClean="0">
                <a:solidFill>
                  <a:prstClr val="black"/>
                </a:solidFill>
              </a:rPr>
              <a:t>Kadir gecesi Ramazan </a:t>
            </a:r>
            <a:r>
              <a:rPr lang="tr-TR" sz="2800" dirty="0">
                <a:solidFill>
                  <a:prstClr val="black"/>
                </a:solidFill>
              </a:rPr>
              <a:t>ayının</a:t>
            </a:r>
          </a:p>
          <a:p>
            <a:pPr lvl="0" algn="ctr"/>
            <a:r>
              <a:rPr lang="tr-TR" sz="2800" b="1" dirty="0">
                <a:solidFill>
                  <a:prstClr val="black"/>
                </a:solidFill>
              </a:rPr>
              <a:t>27. </a:t>
            </a:r>
            <a:r>
              <a:rPr lang="tr-TR" sz="2800" b="1" dirty="0" smtClean="0">
                <a:solidFill>
                  <a:prstClr val="black"/>
                </a:solidFill>
              </a:rPr>
              <a:t>Gecesinde </a:t>
            </a:r>
            <a:r>
              <a:rPr lang="tr-TR" sz="2800" dirty="0" smtClean="0">
                <a:solidFill>
                  <a:prstClr val="black"/>
                </a:solidFill>
              </a:rPr>
              <a:t>kutlanır.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01628">
            <a:off x="7851719" y="586875"/>
            <a:ext cx="4007283" cy="250455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/>
          <a:srcRect l="11478" r="11254" b="7681"/>
          <a:stretch/>
        </p:blipFill>
        <p:spPr>
          <a:xfrm>
            <a:off x="7125927" y="3638610"/>
            <a:ext cx="4877191" cy="29546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7" name="Freeform 191">
            <a:extLst>
              <a:ext uri="{FF2B5EF4-FFF2-40B4-BE49-F238E27FC236}">
                <a16:creationId xmlns:a16="http://schemas.microsoft.com/office/drawing/2014/main" id="{D751278E-115C-4E40-B3A7-D55D5F2E0C9B}"/>
              </a:ext>
            </a:extLst>
          </p:cNvPr>
          <p:cNvSpPr>
            <a:spLocks/>
          </p:cNvSpPr>
          <p:nvPr/>
        </p:nvSpPr>
        <p:spPr bwMode="auto">
          <a:xfrm>
            <a:off x="2003631" y="5005557"/>
            <a:ext cx="5373199" cy="1415656"/>
          </a:xfrm>
          <a:custGeom>
            <a:avLst/>
            <a:gdLst>
              <a:gd name="T0" fmla="*/ 4017 w 4210"/>
              <a:gd name="T1" fmla="*/ 53 h 1948"/>
              <a:gd name="T2" fmla="*/ 3974 w 4210"/>
              <a:gd name="T3" fmla="*/ 58 h 1948"/>
              <a:gd name="T4" fmla="*/ 3956 w 4210"/>
              <a:gd name="T5" fmla="*/ 49 h 1948"/>
              <a:gd name="T6" fmla="*/ 3788 w 4210"/>
              <a:gd name="T7" fmla="*/ 27 h 1948"/>
              <a:gd name="T8" fmla="*/ 3503 w 4210"/>
              <a:gd name="T9" fmla="*/ 17 h 1948"/>
              <a:gd name="T10" fmla="*/ 3017 w 4210"/>
              <a:gd name="T11" fmla="*/ 2 h 1948"/>
              <a:gd name="T12" fmla="*/ 2302 w 4210"/>
              <a:gd name="T13" fmla="*/ 6 h 1948"/>
              <a:gd name="T14" fmla="*/ 1829 w 4210"/>
              <a:gd name="T15" fmla="*/ 27 h 1948"/>
              <a:gd name="T16" fmla="*/ 882 w 4210"/>
              <a:gd name="T17" fmla="*/ 104 h 1948"/>
              <a:gd name="T18" fmla="*/ 299 w 4210"/>
              <a:gd name="T19" fmla="*/ 199 h 1948"/>
              <a:gd name="T20" fmla="*/ 174 w 4210"/>
              <a:gd name="T21" fmla="*/ 228 h 1948"/>
              <a:gd name="T22" fmla="*/ 166 w 4210"/>
              <a:gd name="T23" fmla="*/ 264 h 1948"/>
              <a:gd name="T24" fmla="*/ 191 w 4210"/>
              <a:gd name="T25" fmla="*/ 277 h 1948"/>
              <a:gd name="T26" fmla="*/ 1360 w 4210"/>
              <a:gd name="T27" fmla="*/ 153 h 1948"/>
              <a:gd name="T28" fmla="*/ 2064 w 4210"/>
              <a:gd name="T29" fmla="*/ 101 h 1948"/>
              <a:gd name="T30" fmla="*/ 2763 w 4210"/>
              <a:gd name="T31" fmla="*/ 84 h 1948"/>
              <a:gd name="T32" fmla="*/ 3228 w 4210"/>
              <a:gd name="T33" fmla="*/ 91 h 1948"/>
              <a:gd name="T34" fmla="*/ 3578 w 4210"/>
              <a:gd name="T35" fmla="*/ 107 h 1948"/>
              <a:gd name="T36" fmla="*/ 3875 w 4210"/>
              <a:gd name="T37" fmla="*/ 124 h 1948"/>
              <a:gd name="T38" fmla="*/ 3959 w 4210"/>
              <a:gd name="T39" fmla="*/ 220 h 1948"/>
              <a:gd name="T40" fmla="*/ 4002 w 4210"/>
              <a:gd name="T41" fmla="*/ 610 h 1948"/>
              <a:gd name="T42" fmla="*/ 3983 w 4210"/>
              <a:gd name="T43" fmla="*/ 1100 h 1948"/>
              <a:gd name="T44" fmla="*/ 3965 w 4210"/>
              <a:gd name="T45" fmla="*/ 1593 h 1948"/>
              <a:gd name="T46" fmla="*/ 3965 w 4210"/>
              <a:gd name="T47" fmla="*/ 1690 h 1948"/>
              <a:gd name="T48" fmla="*/ 3862 w 4210"/>
              <a:gd name="T49" fmla="*/ 1684 h 1948"/>
              <a:gd name="T50" fmla="*/ 3680 w 4210"/>
              <a:gd name="T51" fmla="*/ 1662 h 1948"/>
              <a:gd name="T52" fmla="*/ 3267 w 4210"/>
              <a:gd name="T53" fmla="*/ 1611 h 1948"/>
              <a:gd name="T54" fmla="*/ 2598 w 4210"/>
              <a:gd name="T55" fmla="*/ 1592 h 1948"/>
              <a:gd name="T56" fmla="*/ 2218 w 4210"/>
              <a:gd name="T57" fmla="*/ 1582 h 1948"/>
              <a:gd name="T58" fmla="*/ 1529 w 4210"/>
              <a:gd name="T59" fmla="*/ 1547 h 1948"/>
              <a:gd name="T60" fmla="*/ 330 w 4210"/>
              <a:gd name="T61" fmla="*/ 1514 h 1948"/>
              <a:gd name="T62" fmla="*/ 89 w 4210"/>
              <a:gd name="T63" fmla="*/ 1441 h 1948"/>
              <a:gd name="T64" fmla="*/ 113 w 4210"/>
              <a:gd name="T65" fmla="*/ 1050 h 1948"/>
              <a:gd name="T66" fmla="*/ 140 w 4210"/>
              <a:gd name="T67" fmla="*/ 722 h 1948"/>
              <a:gd name="T68" fmla="*/ 159 w 4210"/>
              <a:gd name="T69" fmla="*/ 473 h 1948"/>
              <a:gd name="T70" fmla="*/ 160 w 4210"/>
              <a:gd name="T71" fmla="*/ 281 h 1948"/>
              <a:gd name="T72" fmla="*/ 152 w 4210"/>
              <a:gd name="T73" fmla="*/ 238 h 1948"/>
              <a:gd name="T74" fmla="*/ 127 w 4210"/>
              <a:gd name="T75" fmla="*/ 234 h 1948"/>
              <a:gd name="T76" fmla="*/ 108 w 4210"/>
              <a:gd name="T77" fmla="*/ 282 h 1948"/>
              <a:gd name="T78" fmla="*/ 78 w 4210"/>
              <a:gd name="T79" fmla="*/ 490 h 1948"/>
              <a:gd name="T80" fmla="*/ 55 w 4210"/>
              <a:gd name="T81" fmla="*/ 753 h 1948"/>
              <a:gd name="T82" fmla="*/ 25 w 4210"/>
              <a:gd name="T83" fmla="*/ 1108 h 1948"/>
              <a:gd name="T84" fmla="*/ 4 w 4210"/>
              <a:gd name="T85" fmla="*/ 1350 h 1948"/>
              <a:gd name="T86" fmla="*/ 12 w 4210"/>
              <a:gd name="T87" fmla="*/ 1527 h 1948"/>
              <a:gd name="T88" fmla="*/ 24 w 4210"/>
              <a:gd name="T89" fmla="*/ 1569 h 1948"/>
              <a:gd name="T90" fmla="*/ 37 w 4210"/>
              <a:gd name="T91" fmla="*/ 1599 h 1948"/>
              <a:gd name="T92" fmla="*/ 159 w 4210"/>
              <a:gd name="T93" fmla="*/ 1693 h 1948"/>
              <a:gd name="T94" fmla="*/ 353 w 4210"/>
              <a:gd name="T95" fmla="*/ 1757 h 1948"/>
              <a:gd name="T96" fmla="*/ 724 w 4210"/>
              <a:gd name="T97" fmla="*/ 1783 h 1948"/>
              <a:gd name="T98" fmla="*/ 1368 w 4210"/>
              <a:gd name="T99" fmla="*/ 1814 h 1948"/>
              <a:gd name="T100" fmla="*/ 2992 w 4210"/>
              <a:gd name="T101" fmla="*/ 1897 h 1948"/>
              <a:gd name="T102" fmla="*/ 4087 w 4210"/>
              <a:gd name="T103" fmla="*/ 1948 h 1948"/>
              <a:gd name="T104" fmla="*/ 4138 w 4210"/>
              <a:gd name="T105" fmla="*/ 1913 h 1948"/>
              <a:gd name="T106" fmla="*/ 4152 w 4210"/>
              <a:gd name="T107" fmla="*/ 1868 h 1948"/>
              <a:gd name="T108" fmla="*/ 4192 w 4210"/>
              <a:gd name="T109" fmla="*/ 767 h 1948"/>
              <a:gd name="T110" fmla="*/ 4208 w 4210"/>
              <a:gd name="T111" fmla="*/ 531 h 1948"/>
              <a:gd name="T112" fmla="*/ 4203 w 4210"/>
              <a:gd name="T113" fmla="*/ 326 h 1948"/>
              <a:gd name="T114" fmla="*/ 4151 w 4210"/>
              <a:gd name="T115" fmla="*/ 170 h 1948"/>
              <a:gd name="T116" fmla="*/ 4094 w 4210"/>
              <a:gd name="T117" fmla="*/ 100 h 1948"/>
              <a:gd name="T118" fmla="*/ 4033 w 4210"/>
              <a:gd name="T119" fmla="*/ 59 h 19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210" h="1948">
                <a:moveTo>
                  <a:pt x="4033" y="59"/>
                </a:moveTo>
                <a:lnTo>
                  <a:pt x="4017" y="53"/>
                </a:lnTo>
                <a:lnTo>
                  <a:pt x="3987" y="53"/>
                </a:lnTo>
                <a:lnTo>
                  <a:pt x="3974" y="58"/>
                </a:lnTo>
                <a:lnTo>
                  <a:pt x="3968" y="53"/>
                </a:lnTo>
                <a:lnTo>
                  <a:pt x="3956" y="49"/>
                </a:lnTo>
                <a:lnTo>
                  <a:pt x="3902" y="39"/>
                </a:lnTo>
                <a:lnTo>
                  <a:pt x="3788" y="27"/>
                </a:lnTo>
                <a:lnTo>
                  <a:pt x="3617" y="21"/>
                </a:lnTo>
                <a:lnTo>
                  <a:pt x="3503" y="17"/>
                </a:lnTo>
                <a:lnTo>
                  <a:pt x="3260" y="6"/>
                </a:lnTo>
                <a:lnTo>
                  <a:pt x="3017" y="2"/>
                </a:lnTo>
                <a:lnTo>
                  <a:pt x="2778" y="0"/>
                </a:lnTo>
                <a:lnTo>
                  <a:pt x="2302" y="6"/>
                </a:lnTo>
                <a:lnTo>
                  <a:pt x="2064" y="15"/>
                </a:lnTo>
                <a:lnTo>
                  <a:pt x="1829" y="27"/>
                </a:lnTo>
                <a:lnTo>
                  <a:pt x="1355" y="57"/>
                </a:lnTo>
                <a:lnTo>
                  <a:pt x="882" y="104"/>
                </a:lnTo>
                <a:lnTo>
                  <a:pt x="531" y="155"/>
                </a:lnTo>
                <a:lnTo>
                  <a:pt x="299" y="199"/>
                </a:lnTo>
                <a:lnTo>
                  <a:pt x="183" y="224"/>
                </a:lnTo>
                <a:lnTo>
                  <a:pt x="174" y="228"/>
                </a:lnTo>
                <a:lnTo>
                  <a:pt x="165" y="245"/>
                </a:lnTo>
                <a:lnTo>
                  <a:pt x="166" y="264"/>
                </a:lnTo>
                <a:lnTo>
                  <a:pt x="181" y="277"/>
                </a:lnTo>
                <a:lnTo>
                  <a:pt x="191" y="277"/>
                </a:lnTo>
                <a:lnTo>
                  <a:pt x="659" y="229"/>
                </a:lnTo>
                <a:lnTo>
                  <a:pt x="1360" y="153"/>
                </a:lnTo>
                <a:lnTo>
                  <a:pt x="1828" y="113"/>
                </a:lnTo>
                <a:lnTo>
                  <a:pt x="2064" y="101"/>
                </a:lnTo>
                <a:lnTo>
                  <a:pt x="2297" y="92"/>
                </a:lnTo>
                <a:lnTo>
                  <a:pt x="2763" y="84"/>
                </a:lnTo>
                <a:lnTo>
                  <a:pt x="2996" y="87"/>
                </a:lnTo>
                <a:lnTo>
                  <a:pt x="3228" y="91"/>
                </a:lnTo>
                <a:lnTo>
                  <a:pt x="3461" y="100"/>
                </a:lnTo>
                <a:lnTo>
                  <a:pt x="3578" y="107"/>
                </a:lnTo>
                <a:lnTo>
                  <a:pt x="3757" y="120"/>
                </a:lnTo>
                <a:lnTo>
                  <a:pt x="3875" y="124"/>
                </a:lnTo>
                <a:lnTo>
                  <a:pt x="3934" y="123"/>
                </a:lnTo>
                <a:lnTo>
                  <a:pt x="3959" y="220"/>
                </a:lnTo>
                <a:lnTo>
                  <a:pt x="3990" y="415"/>
                </a:lnTo>
                <a:lnTo>
                  <a:pt x="4002" y="610"/>
                </a:lnTo>
                <a:lnTo>
                  <a:pt x="4000" y="806"/>
                </a:lnTo>
                <a:lnTo>
                  <a:pt x="3983" y="1100"/>
                </a:lnTo>
                <a:lnTo>
                  <a:pt x="3967" y="1396"/>
                </a:lnTo>
                <a:lnTo>
                  <a:pt x="3965" y="1593"/>
                </a:lnTo>
                <a:lnTo>
                  <a:pt x="3971" y="1691"/>
                </a:lnTo>
                <a:lnTo>
                  <a:pt x="3965" y="1690"/>
                </a:lnTo>
                <a:lnTo>
                  <a:pt x="3960" y="1690"/>
                </a:lnTo>
                <a:lnTo>
                  <a:pt x="3862" y="1684"/>
                </a:lnTo>
                <a:lnTo>
                  <a:pt x="3762" y="1676"/>
                </a:lnTo>
                <a:lnTo>
                  <a:pt x="3680" y="1662"/>
                </a:lnTo>
                <a:lnTo>
                  <a:pt x="3516" y="1637"/>
                </a:lnTo>
                <a:lnTo>
                  <a:pt x="3267" y="1611"/>
                </a:lnTo>
                <a:lnTo>
                  <a:pt x="2932" y="1594"/>
                </a:lnTo>
                <a:lnTo>
                  <a:pt x="2598" y="1592"/>
                </a:lnTo>
                <a:lnTo>
                  <a:pt x="2431" y="1593"/>
                </a:lnTo>
                <a:lnTo>
                  <a:pt x="2218" y="1582"/>
                </a:lnTo>
                <a:lnTo>
                  <a:pt x="2007" y="1572"/>
                </a:lnTo>
                <a:lnTo>
                  <a:pt x="1529" y="1547"/>
                </a:lnTo>
                <a:lnTo>
                  <a:pt x="809" y="1519"/>
                </a:lnTo>
                <a:lnTo>
                  <a:pt x="330" y="1514"/>
                </a:lnTo>
                <a:lnTo>
                  <a:pt x="91" y="1519"/>
                </a:lnTo>
                <a:lnTo>
                  <a:pt x="89" y="1441"/>
                </a:lnTo>
                <a:lnTo>
                  <a:pt x="94" y="1284"/>
                </a:lnTo>
                <a:lnTo>
                  <a:pt x="113" y="1050"/>
                </a:lnTo>
                <a:lnTo>
                  <a:pt x="127" y="893"/>
                </a:lnTo>
                <a:lnTo>
                  <a:pt x="140" y="722"/>
                </a:lnTo>
                <a:lnTo>
                  <a:pt x="152" y="549"/>
                </a:lnTo>
                <a:lnTo>
                  <a:pt x="159" y="473"/>
                </a:lnTo>
                <a:lnTo>
                  <a:pt x="164" y="358"/>
                </a:lnTo>
                <a:lnTo>
                  <a:pt x="160" y="281"/>
                </a:lnTo>
                <a:lnTo>
                  <a:pt x="155" y="245"/>
                </a:lnTo>
                <a:lnTo>
                  <a:pt x="152" y="238"/>
                </a:lnTo>
                <a:lnTo>
                  <a:pt x="143" y="232"/>
                </a:lnTo>
                <a:lnTo>
                  <a:pt x="127" y="234"/>
                </a:lnTo>
                <a:lnTo>
                  <a:pt x="121" y="245"/>
                </a:lnTo>
                <a:lnTo>
                  <a:pt x="108" y="282"/>
                </a:lnTo>
                <a:lnTo>
                  <a:pt x="91" y="364"/>
                </a:lnTo>
                <a:lnTo>
                  <a:pt x="78" y="490"/>
                </a:lnTo>
                <a:lnTo>
                  <a:pt x="72" y="571"/>
                </a:lnTo>
                <a:lnTo>
                  <a:pt x="55" y="753"/>
                </a:lnTo>
                <a:lnTo>
                  <a:pt x="39" y="936"/>
                </a:lnTo>
                <a:lnTo>
                  <a:pt x="25" y="1108"/>
                </a:lnTo>
                <a:lnTo>
                  <a:pt x="11" y="1279"/>
                </a:lnTo>
                <a:lnTo>
                  <a:pt x="4" y="1350"/>
                </a:lnTo>
                <a:lnTo>
                  <a:pt x="0" y="1457"/>
                </a:lnTo>
                <a:lnTo>
                  <a:pt x="12" y="1527"/>
                </a:lnTo>
                <a:lnTo>
                  <a:pt x="26" y="1559"/>
                </a:lnTo>
                <a:lnTo>
                  <a:pt x="24" y="1569"/>
                </a:lnTo>
                <a:lnTo>
                  <a:pt x="29" y="1590"/>
                </a:lnTo>
                <a:lnTo>
                  <a:pt x="37" y="1599"/>
                </a:lnTo>
                <a:lnTo>
                  <a:pt x="73" y="1636"/>
                </a:lnTo>
                <a:lnTo>
                  <a:pt x="159" y="1693"/>
                </a:lnTo>
                <a:lnTo>
                  <a:pt x="252" y="1732"/>
                </a:lnTo>
                <a:lnTo>
                  <a:pt x="353" y="1757"/>
                </a:lnTo>
                <a:lnTo>
                  <a:pt x="512" y="1777"/>
                </a:lnTo>
                <a:lnTo>
                  <a:pt x="724" y="1783"/>
                </a:lnTo>
                <a:lnTo>
                  <a:pt x="824" y="1786"/>
                </a:lnTo>
                <a:lnTo>
                  <a:pt x="1368" y="1814"/>
                </a:lnTo>
                <a:lnTo>
                  <a:pt x="1912" y="1843"/>
                </a:lnTo>
                <a:lnTo>
                  <a:pt x="2992" y="1897"/>
                </a:lnTo>
                <a:lnTo>
                  <a:pt x="4070" y="1948"/>
                </a:lnTo>
                <a:lnTo>
                  <a:pt x="4087" y="1948"/>
                </a:lnTo>
                <a:lnTo>
                  <a:pt x="4116" y="1935"/>
                </a:lnTo>
                <a:lnTo>
                  <a:pt x="4138" y="1913"/>
                </a:lnTo>
                <a:lnTo>
                  <a:pt x="4151" y="1883"/>
                </a:lnTo>
                <a:lnTo>
                  <a:pt x="4152" y="1868"/>
                </a:lnTo>
                <a:lnTo>
                  <a:pt x="4171" y="1317"/>
                </a:lnTo>
                <a:lnTo>
                  <a:pt x="4192" y="767"/>
                </a:lnTo>
                <a:lnTo>
                  <a:pt x="4197" y="680"/>
                </a:lnTo>
                <a:lnTo>
                  <a:pt x="4208" y="531"/>
                </a:lnTo>
                <a:lnTo>
                  <a:pt x="4210" y="428"/>
                </a:lnTo>
                <a:lnTo>
                  <a:pt x="4203" y="326"/>
                </a:lnTo>
                <a:lnTo>
                  <a:pt x="4180" y="233"/>
                </a:lnTo>
                <a:lnTo>
                  <a:pt x="4151" y="170"/>
                </a:lnTo>
                <a:lnTo>
                  <a:pt x="4125" y="132"/>
                </a:lnTo>
                <a:lnTo>
                  <a:pt x="4094" y="100"/>
                </a:lnTo>
                <a:lnTo>
                  <a:pt x="4055" y="71"/>
                </a:lnTo>
                <a:lnTo>
                  <a:pt x="4033" y="59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ikdörtgen 17"/>
          <p:cNvSpPr/>
          <p:nvPr/>
        </p:nvSpPr>
        <p:spPr>
          <a:xfrm>
            <a:off x="2080575" y="5159026"/>
            <a:ext cx="51417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2800" dirty="0" smtClean="0">
                <a:solidFill>
                  <a:prstClr val="black"/>
                </a:solidFill>
              </a:rPr>
              <a:t>Kur’an-ı Kerim’de Kadir gecesiyle ilgili </a:t>
            </a:r>
            <a:r>
              <a:rPr lang="tr-TR" sz="2800" b="1" dirty="0" smtClean="0">
                <a:solidFill>
                  <a:prstClr val="black"/>
                </a:solidFill>
              </a:rPr>
              <a:t>KADİR</a:t>
            </a:r>
            <a:r>
              <a:rPr lang="tr-TR" sz="2800" dirty="0" smtClean="0">
                <a:solidFill>
                  <a:prstClr val="black"/>
                </a:solidFill>
              </a:rPr>
              <a:t> suresi vardır.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94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5" grpId="0"/>
      <p:bldP spid="17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14FF2CF-5880-4F4B-9AD4-74F26CD50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609" y="720942"/>
            <a:ext cx="7336176" cy="885101"/>
          </a:xfrm>
        </p:spPr>
        <p:txBody>
          <a:bodyPr>
            <a:noAutofit/>
          </a:bodyPr>
          <a:lstStyle/>
          <a:p>
            <a:pPr algn="ctr"/>
            <a:r>
              <a:rPr lang="tr-TR" sz="3600" b="1" dirty="0" smtClean="0"/>
              <a:t>Müslümanlar kandil gecelerini nasıl değerlendiriyorlar?</a:t>
            </a:r>
            <a:endParaRPr lang="en-US" sz="3600" b="1" dirty="0"/>
          </a:p>
        </p:txBody>
      </p:sp>
      <p:sp>
        <p:nvSpPr>
          <p:cNvPr id="6" name="Freeform: Shape 12">
            <a:extLst>
              <a:ext uri="{FF2B5EF4-FFF2-40B4-BE49-F238E27FC236}">
                <a16:creationId xmlns:a16="http://schemas.microsoft.com/office/drawing/2014/main" id="{7F3BDB45-3A20-49CE-85DF-66ADFA2FE00C}"/>
              </a:ext>
            </a:extLst>
          </p:cNvPr>
          <p:cNvSpPr/>
          <p:nvPr/>
        </p:nvSpPr>
        <p:spPr>
          <a:xfrm>
            <a:off x="3747466" y="2243059"/>
            <a:ext cx="4120135" cy="2175187"/>
          </a:xfrm>
          <a:custGeom>
            <a:avLst/>
            <a:gdLst>
              <a:gd name="connsiteX0" fmla="*/ 2918207 w 6282731"/>
              <a:gd name="connsiteY0" fmla="*/ 0 h 3316909"/>
              <a:gd name="connsiteX1" fmla="*/ 4040382 w 6282731"/>
              <a:gd name="connsiteY1" fmla="*/ 914599 h 3316909"/>
              <a:gd name="connsiteX2" fmla="*/ 4047436 w 6282731"/>
              <a:gd name="connsiteY2" fmla="*/ 984571 h 3316909"/>
              <a:gd name="connsiteX3" fmla="*/ 4103706 w 6282731"/>
              <a:gd name="connsiteY3" fmla="*/ 954028 h 3316909"/>
              <a:gd name="connsiteX4" fmla="*/ 4377079 w 6282731"/>
              <a:gd name="connsiteY4" fmla="*/ 898837 h 3316909"/>
              <a:gd name="connsiteX5" fmla="*/ 4959450 w 6282731"/>
              <a:gd name="connsiteY5" fmla="*/ 1208481 h 3316909"/>
              <a:gd name="connsiteX6" fmla="*/ 5007718 w 6282731"/>
              <a:gd name="connsiteY6" fmla="*/ 1297408 h 3316909"/>
              <a:gd name="connsiteX7" fmla="*/ 5031416 w 6282731"/>
              <a:gd name="connsiteY7" fmla="*/ 1268686 h 3316909"/>
              <a:gd name="connsiteX8" fmla="*/ 5363881 w 6282731"/>
              <a:gd name="connsiteY8" fmla="*/ 1130975 h 3316909"/>
              <a:gd name="connsiteX9" fmla="*/ 5834058 w 6282731"/>
              <a:gd name="connsiteY9" fmla="*/ 1601152 h 3316909"/>
              <a:gd name="connsiteX10" fmla="*/ 5777310 w 6282731"/>
              <a:gd name="connsiteY10" fmla="*/ 1825267 h 3316909"/>
              <a:gd name="connsiteX11" fmla="*/ 5742460 w 6282731"/>
              <a:gd name="connsiteY11" fmla="*/ 1874306 h 3316909"/>
              <a:gd name="connsiteX12" fmla="*/ 5833120 w 6282731"/>
              <a:gd name="connsiteY12" fmla="*/ 1902448 h 3316909"/>
              <a:gd name="connsiteX13" fmla="*/ 6282731 w 6282731"/>
              <a:gd name="connsiteY13" fmla="*/ 2580753 h 3316909"/>
              <a:gd name="connsiteX14" fmla="*/ 5621843 w 6282731"/>
              <a:gd name="connsiteY14" fmla="*/ 3313109 h 3316909"/>
              <a:gd name="connsiteX15" fmla="*/ 5583798 w 6282731"/>
              <a:gd name="connsiteY15" fmla="*/ 3315030 h 3316909"/>
              <a:gd name="connsiteX16" fmla="*/ 5583798 w 6282731"/>
              <a:gd name="connsiteY16" fmla="*/ 3316909 h 3316909"/>
              <a:gd name="connsiteX17" fmla="*/ 5546575 w 6282731"/>
              <a:gd name="connsiteY17" fmla="*/ 3316909 h 3316909"/>
              <a:gd name="connsiteX18" fmla="*/ 916622 w 6282731"/>
              <a:gd name="connsiteY18" fmla="*/ 3316909 h 3316909"/>
              <a:gd name="connsiteX19" fmla="*/ 916622 w 6282731"/>
              <a:gd name="connsiteY19" fmla="*/ 3316780 h 3316909"/>
              <a:gd name="connsiteX20" fmla="*/ 914090 w 6282731"/>
              <a:gd name="connsiteY20" fmla="*/ 3316908 h 3316909"/>
              <a:gd name="connsiteX21" fmla="*/ 0 w 6282731"/>
              <a:gd name="connsiteY21" fmla="*/ 2402818 h 3316909"/>
              <a:gd name="connsiteX22" fmla="*/ 914090 w 6282731"/>
              <a:gd name="connsiteY22" fmla="*/ 1488728 h 3316909"/>
              <a:gd name="connsiteX23" fmla="*/ 1010294 w 6282731"/>
              <a:gd name="connsiteY23" fmla="*/ 1496007 h 3316909"/>
              <a:gd name="connsiteX24" fmla="*/ 994223 w 6282731"/>
              <a:gd name="connsiteY24" fmla="*/ 1466398 h 3316909"/>
              <a:gd name="connsiteX25" fmla="*/ 938460 w 6282731"/>
              <a:gd name="connsiteY25" fmla="*/ 1190197 h 3316909"/>
              <a:gd name="connsiteX26" fmla="*/ 1648041 w 6282731"/>
              <a:gd name="connsiteY26" fmla="*/ 480616 h 3316909"/>
              <a:gd name="connsiteX27" fmla="*/ 1924242 w 6282731"/>
              <a:gd name="connsiteY27" fmla="*/ 536378 h 3316909"/>
              <a:gd name="connsiteX28" fmla="*/ 1945191 w 6282731"/>
              <a:gd name="connsiteY28" fmla="*/ 547749 h 3316909"/>
              <a:gd name="connsiteX29" fmla="*/ 1968386 w 6282731"/>
              <a:gd name="connsiteY29" fmla="*/ 505016 h 3316909"/>
              <a:gd name="connsiteX30" fmla="*/ 2918207 w 6282731"/>
              <a:gd name="connsiteY30" fmla="*/ 0 h 331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282731" h="3316909">
                <a:moveTo>
                  <a:pt x="2918207" y="0"/>
                </a:moveTo>
                <a:cubicBezTo>
                  <a:pt x="3471743" y="0"/>
                  <a:pt x="3933573" y="392638"/>
                  <a:pt x="4040382" y="914599"/>
                </a:cubicBezTo>
                <a:lnTo>
                  <a:pt x="4047436" y="984571"/>
                </a:lnTo>
                <a:lnTo>
                  <a:pt x="4103706" y="954028"/>
                </a:lnTo>
                <a:cubicBezTo>
                  <a:pt x="4187730" y="918489"/>
                  <a:pt x="4280110" y="898837"/>
                  <a:pt x="4377079" y="898837"/>
                </a:cubicBezTo>
                <a:cubicBezTo>
                  <a:pt x="4619503" y="898837"/>
                  <a:pt x="4833239" y="1021664"/>
                  <a:pt x="4959450" y="1208481"/>
                </a:cubicBezTo>
                <a:lnTo>
                  <a:pt x="5007718" y="1297408"/>
                </a:lnTo>
                <a:lnTo>
                  <a:pt x="5031416" y="1268686"/>
                </a:lnTo>
                <a:cubicBezTo>
                  <a:pt x="5116501" y="1183601"/>
                  <a:pt x="5234045" y="1130975"/>
                  <a:pt x="5363881" y="1130975"/>
                </a:cubicBezTo>
                <a:cubicBezTo>
                  <a:pt x="5623553" y="1130975"/>
                  <a:pt x="5834058" y="1341480"/>
                  <a:pt x="5834058" y="1601152"/>
                </a:cubicBezTo>
                <a:cubicBezTo>
                  <a:pt x="5834058" y="1682299"/>
                  <a:pt x="5813501" y="1758646"/>
                  <a:pt x="5777310" y="1825267"/>
                </a:cubicBezTo>
                <a:lnTo>
                  <a:pt x="5742460" y="1874306"/>
                </a:lnTo>
                <a:lnTo>
                  <a:pt x="5833120" y="1902448"/>
                </a:lnTo>
                <a:cubicBezTo>
                  <a:pt x="6097338" y="2014202"/>
                  <a:pt x="6282731" y="2275827"/>
                  <a:pt x="6282731" y="2580753"/>
                </a:cubicBezTo>
                <a:cubicBezTo>
                  <a:pt x="6282731" y="2961911"/>
                  <a:pt x="5993054" y="3275410"/>
                  <a:pt x="5621843" y="3313109"/>
                </a:cubicBezTo>
                <a:lnTo>
                  <a:pt x="5583798" y="3315030"/>
                </a:lnTo>
                <a:lnTo>
                  <a:pt x="5583798" y="3316909"/>
                </a:lnTo>
                <a:lnTo>
                  <a:pt x="5546575" y="3316909"/>
                </a:lnTo>
                <a:lnTo>
                  <a:pt x="916622" y="3316909"/>
                </a:lnTo>
                <a:lnTo>
                  <a:pt x="916622" y="3316780"/>
                </a:lnTo>
                <a:lnTo>
                  <a:pt x="914090" y="3316908"/>
                </a:lnTo>
                <a:cubicBezTo>
                  <a:pt x="409252" y="3316908"/>
                  <a:pt x="0" y="2907656"/>
                  <a:pt x="0" y="2402818"/>
                </a:cubicBezTo>
                <a:cubicBezTo>
                  <a:pt x="0" y="1897980"/>
                  <a:pt x="409252" y="1488728"/>
                  <a:pt x="914090" y="1488728"/>
                </a:cubicBezTo>
                <a:lnTo>
                  <a:pt x="1010294" y="1496007"/>
                </a:lnTo>
                <a:lnTo>
                  <a:pt x="994223" y="1466398"/>
                </a:lnTo>
                <a:cubicBezTo>
                  <a:pt x="958316" y="1381505"/>
                  <a:pt x="938460" y="1288170"/>
                  <a:pt x="938460" y="1190197"/>
                </a:cubicBezTo>
                <a:cubicBezTo>
                  <a:pt x="938460" y="798306"/>
                  <a:pt x="1256150" y="480616"/>
                  <a:pt x="1648041" y="480616"/>
                </a:cubicBezTo>
                <a:cubicBezTo>
                  <a:pt x="1746014" y="480616"/>
                  <a:pt x="1839349" y="500472"/>
                  <a:pt x="1924242" y="536378"/>
                </a:cubicBezTo>
                <a:lnTo>
                  <a:pt x="1945191" y="547749"/>
                </a:lnTo>
                <a:lnTo>
                  <a:pt x="1968386" y="505016"/>
                </a:lnTo>
                <a:cubicBezTo>
                  <a:pt x="2174231" y="200326"/>
                  <a:pt x="2522825" y="0"/>
                  <a:pt x="291820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5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Kandil gecelerinde</a:t>
            </a:r>
            <a:r>
              <a:rPr kumimoji="0" lang="tr-TR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neler yapılır?</a:t>
            </a:r>
          </a:p>
        </p:txBody>
      </p:sp>
      <p:sp>
        <p:nvSpPr>
          <p:cNvPr id="8" name="Freeform 137">
            <a:extLst>
              <a:ext uri="{FF2B5EF4-FFF2-40B4-BE49-F238E27FC236}">
                <a16:creationId xmlns:a16="http://schemas.microsoft.com/office/drawing/2014/main" id="{727DA669-B0BE-47C3-B924-751640683AF1}"/>
              </a:ext>
            </a:extLst>
          </p:cNvPr>
          <p:cNvSpPr>
            <a:spLocks/>
          </p:cNvSpPr>
          <p:nvPr/>
        </p:nvSpPr>
        <p:spPr bwMode="auto">
          <a:xfrm rot="19827927">
            <a:off x="3242463" y="2149286"/>
            <a:ext cx="730050" cy="1193974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143">
            <a:extLst>
              <a:ext uri="{FF2B5EF4-FFF2-40B4-BE49-F238E27FC236}">
                <a16:creationId xmlns:a16="http://schemas.microsoft.com/office/drawing/2014/main" id="{A4D78AB5-DF77-4A70-89EF-614D6D58E16F}"/>
              </a:ext>
            </a:extLst>
          </p:cNvPr>
          <p:cNvSpPr>
            <a:spLocks/>
          </p:cNvSpPr>
          <p:nvPr/>
        </p:nvSpPr>
        <p:spPr bwMode="auto">
          <a:xfrm rot="12600000">
            <a:off x="3217944" y="4310141"/>
            <a:ext cx="552218" cy="1381912"/>
          </a:xfrm>
          <a:custGeom>
            <a:avLst/>
            <a:gdLst>
              <a:gd name="T0" fmla="*/ 1563 w 1594"/>
              <a:gd name="T1" fmla="*/ 270 h 2645"/>
              <a:gd name="T2" fmla="*/ 1576 w 1594"/>
              <a:gd name="T3" fmla="*/ 235 h 2645"/>
              <a:gd name="T4" fmla="*/ 1548 w 1594"/>
              <a:gd name="T5" fmla="*/ 213 h 2645"/>
              <a:gd name="T6" fmla="*/ 1528 w 1594"/>
              <a:gd name="T7" fmla="*/ 192 h 2645"/>
              <a:gd name="T8" fmla="*/ 1494 w 1594"/>
              <a:gd name="T9" fmla="*/ 192 h 2645"/>
              <a:gd name="T10" fmla="*/ 1145 w 1594"/>
              <a:gd name="T11" fmla="*/ 62 h 2645"/>
              <a:gd name="T12" fmla="*/ 1079 w 1594"/>
              <a:gd name="T13" fmla="*/ 40 h 2645"/>
              <a:gd name="T14" fmla="*/ 969 w 1594"/>
              <a:gd name="T15" fmla="*/ 0 h 2645"/>
              <a:gd name="T16" fmla="*/ 943 w 1594"/>
              <a:gd name="T17" fmla="*/ 31 h 2645"/>
              <a:gd name="T18" fmla="*/ 932 w 1594"/>
              <a:gd name="T19" fmla="*/ 30 h 2645"/>
              <a:gd name="T20" fmla="*/ 924 w 1594"/>
              <a:gd name="T21" fmla="*/ 28 h 2645"/>
              <a:gd name="T22" fmla="*/ 900 w 1594"/>
              <a:gd name="T23" fmla="*/ 40 h 2645"/>
              <a:gd name="T24" fmla="*/ 885 w 1594"/>
              <a:gd name="T25" fmla="*/ 38 h 2645"/>
              <a:gd name="T26" fmla="*/ 871 w 1594"/>
              <a:gd name="T27" fmla="*/ 91 h 2645"/>
              <a:gd name="T28" fmla="*/ 1103 w 1594"/>
              <a:gd name="T29" fmla="*/ 172 h 2645"/>
              <a:gd name="T30" fmla="*/ 1141 w 1594"/>
              <a:gd name="T31" fmla="*/ 193 h 2645"/>
              <a:gd name="T32" fmla="*/ 1284 w 1594"/>
              <a:gd name="T33" fmla="*/ 236 h 2645"/>
              <a:gd name="T34" fmla="*/ 926 w 1594"/>
              <a:gd name="T35" fmla="*/ 378 h 2645"/>
              <a:gd name="T36" fmla="*/ 567 w 1594"/>
              <a:gd name="T37" fmla="*/ 673 h 2645"/>
              <a:gd name="T38" fmla="*/ 344 w 1594"/>
              <a:gd name="T39" fmla="*/ 991 h 2645"/>
              <a:gd name="T40" fmla="*/ 220 w 1594"/>
              <a:gd name="T41" fmla="*/ 1286 h 2645"/>
              <a:gd name="T42" fmla="*/ 58 w 1594"/>
              <a:gd name="T43" fmla="*/ 1689 h 2645"/>
              <a:gd name="T44" fmla="*/ 1 w 1594"/>
              <a:gd name="T45" fmla="*/ 2202 h 2645"/>
              <a:gd name="T46" fmla="*/ 61 w 1594"/>
              <a:gd name="T47" fmla="*/ 2495 h 2645"/>
              <a:gd name="T48" fmla="*/ 115 w 1594"/>
              <a:gd name="T49" fmla="*/ 2618 h 2645"/>
              <a:gd name="T50" fmla="*/ 138 w 1594"/>
              <a:gd name="T51" fmla="*/ 2608 h 2645"/>
              <a:gd name="T52" fmla="*/ 83 w 1594"/>
              <a:gd name="T53" fmla="*/ 2438 h 2645"/>
              <a:gd name="T54" fmla="*/ 143 w 1594"/>
              <a:gd name="T55" fmla="*/ 2543 h 2645"/>
              <a:gd name="T56" fmla="*/ 213 w 1594"/>
              <a:gd name="T57" fmla="*/ 2643 h 2645"/>
              <a:gd name="T58" fmla="*/ 250 w 1594"/>
              <a:gd name="T59" fmla="*/ 2627 h 2645"/>
              <a:gd name="T60" fmla="*/ 277 w 1594"/>
              <a:gd name="T61" fmla="*/ 2623 h 2645"/>
              <a:gd name="T62" fmla="*/ 290 w 1594"/>
              <a:gd name="T63" fmla="*/ 2587 h 2645"/>
              <a:gd name="T64" fmla="*/ 216 w 1594"/>
              <a:gd name="T65" fmla="*/ 2422 h 2645"/>
              <a:gd name="T66" fmla="*/ 176 w 1594"/>
              <a:gd name="T67" fmla="*/ 1975 h 2645"/>
              <a:gd name="T68" fmla="*/ 203 w 1594"/>
              <a:gd name="T69" fmla="*/ 1633 h 2645"/>
              <a:gd name="T70" fmla="*/ 335 w 1594"/>
              <a:gd name="T71" fmla="*/ 1313 h 2645"/>
              <a:gd name="T72" fmla="*/ 531 w 1594"/>
              <a:gd name="T73" fmla="*/ 1007 h 2645"/>
              <a:gd name="T74" fmla="*/ 828 w 1594"/>
              <a:gd name="T75" fmla="*/ 660 h 2645"/>
              <a:gd name="T76" fmla="*/ 985 w 1594"/>
              <a:gd name="T77" fmla="*/ 537 h 2645"/>
              <a:gd name="T78" fmla="*/ 1171 w 1594"/>
              <a:gd name="T79" fmla="*/ 464 h 2645"/>
              <a:gd name="T80" fmla="*/ 1035 w 1594"/>
              <a:gd name="T81" fmla="*/ 632 h 2645"/>
              <a:gd name="T82" fmla="*/ 1055 w 1594"/>
              <a:gd name="T83" fmla="*/ 669 h 2645"/>
              <a:gd name="T84" fmla="*/ 1077 w 1594"/>
              <a:gd name="T85" fmla="*/ 702 h 2645"/>
              <a:gd name="T86" fmla="*/ 1139 w 1594"/>
              <a:gd name="T87" fmla="*/ 669 h 2645"/>
              <a:gd name="T88" fmla="*/ 1202 w 1594"/>
              <a:gd name="T89" fmla="*/ 649 h 2645"/>
              <a:gd name="T90" fmla="*/ 1279 w 1594"/>
              <a:gd name="T91" fmla="*/ 573 h 2645"/>
              <a:gd name="T92" fmla="*/ 1580 w 1594"/>
              <a:gd name="T93" fmla="*/ 327 h 2645"/>
              <a:gd name="T94" fmla="*/ 1591 w 1594"/>
              <a:gd name="T95" fmla="*/ 290 h 2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4" h="2645">
                <a:moveTo>
                  <a:pt x="1573" y="273"/>
                </a:moveTo>
                <a:lnTo>
                  <a:pt x="1568" y="271"/>
                </a:lnTo>
                <a:lnTo>
                  <a:pt x="1563" y="270"/>
                </a:lnTo>
                <a:lnTo>
                  <a:pt x="1569" y="266"/>
                </a:lnTo>
                <a:lnTo>
                  <a:pt x="1577" y="251"/>
                </a:lnTo>
                <a:lnTo>
                  <a:pt x="1576" y="235"/>
                </a:lnTo>
                <a:lnTo>
                  <a:pt x="1567" y="220"/>
                </a:lnTo>
                <a:lnTo>
                  <a:pt x="1558" y="215"/>
                </a:lnTo>
                <a:lnTo>
                  <a:pt x="1548" y="213"/>
                </a:lnTo>
                <a:lnTo>
                  <a:pt x="1539" y="209"/>
                </a:lnTo>
                <a:lnTo>
                  <a:pt x="1537" y="202"/>
                </a:lnTo>
                <a:lnTo>
                  <a:pt x="1528" y="192"/>
                </a:lnTo>
                <a:lnTo>
                  <a:pt x="1515" y="187"/>
                </a:lnTo>
                <a:lnTo>
                  <a:pt x="1501" y="188"/>
                </a:lnTo>
                <a:lnTo>
                  <a:pt x="1494" y="192"/>
                </a:lnTo>
                <a:lnTo>
                  <a:pt x="1345" y="137"/>
                </a:lnTo>
                <a:lnTo>
                  <a:pt x="1196" y="83"/>
                </a:lnTo>
                <a:lnTo>
                  <a:pt x="1145" y="62"/>
                </a:lnTo>
                <a:lnTo>
                  <a:pt x="1095" y="41"/>
                </a:lnTo>
                <a:lnTo>
                  <a:pt x="1087" y="39"/>
                </a:lnTo>
                <a:lnTo>
                  <a:pt x="1079" y="40"/>
                </a:lnTo>
                <a:lnTo>
                  <a:pt x="1029" y="21"/>
                </a:lnTo>
                <a:lnTo>
                  <a:pt x="977" y="3"/>
                </a:lnTo>
                <a:lnTo>
                  <a:pt x="969" y="0"/>
                </a:lnTo>
                <a:lnTo>
                  <a:pt x="956" y="3"/>
                </a:lnTo>
                <a:lnTo>
                  <a:pt x="943" y="18"/>
                </a:lnTo>
                <a:lnTo>
                  <a:pt x="943" y="31"/>
                </a:lnTo>
                <a:lnTo>
                  <a:pt x="937" y="31"/>
                </a:lnTo>
                <a:lnTo>
                  <a:pt x="932" y="30"/>
                </a:lnTo>
                <a:lnTo>
                  <a:pt x="932" y="30"/>
                </a:lnTo>
                <a:lnTo>
                  <a:pt x="932" y="30"/>
                </a:lnTo>
                <a:lnTo>
                  <a:pt x="928" y="30"/>
                </a:lnTo>
                <a:lnTo>
                  <a:pt x="924" y="28"/>
                </a:lnTo>
                <a:lnTo>
                  <a:pt x="916" y="28"/>
                </a:lnTo>
                <a:lnTo>
                  <a:pt x="904" y="35"/>
                </a:lnTo>
                <a:lnTo>
                  <a:pt x="900" y="40"/>
                </a:lnTo>
                <a:lnTo>
                  <a:pt x="899" y="40"/>
                </a:lnTo>
                <a:lnTo>
                  <a:pt x="898" y="40"/>
                </a:lnTo>
                <a:lnTo>
                  <a:pt x="885" y="38"/>
                </a:lnTo>
                <a:lnTo>
                  <a:pt x="867" y="49"/>
                </a:lnTo>
                <a:lnTo>
                  <a:pt x="862" y="70"/>
                </a:lnTo>
                <a:lnTo>
                  <a:pt x="871" y="91"/>
                </a:lnTo>
                <a:lnTo>
                  <a:pt x="882" y="96"/>
                </a:lnTo>
                <a:lnTo>
                  <a:pt x="992" y="135"/>
                </a:lnTo>
                <a:lnTo>
                  <a:pt x="1103" y="172"/>
                </a:lnTo>
                <a:lnTo>
                  <a:pt x="1110" y="180"/>
                </a:lnTo>
                <a:lnTo>
                  <a:pt x="1132" y="190"/>
                </a:lnTo>
                <a:lnTo>
                  <a:pt x="1141" y="193"/>
                </a:lnTo>
                <a:lnTo>
                  <a:pt x="1149" y="189"/>
                </a:lnTo>
                <a:lnTo>
                  <a:pt x="1217" y="213"/>
                </a:lnTo>
                <a:lnTo>
                  <a:pt x="1284" y="236"/>
                </a:lnTo>
                <a:lnTo>
                  <a:pt x="1209" y="255"/>
                </a:lnTo>
                <a:lnTo>
                  <a:pt x="1064" y="308"/>
                </a:lnTo>
                <a:lnTo>
                  <a:pt x="926" y="378"/>
                </a:lnTo>
                <a:lnTo>
                  <a:pt x="797" y="464"/>
                </a:lnTo>
                <a:lnTo>
                  <a:pt x="677" y="562"/>
                </a:lnTo>
                <a:lnTo>
                  <a:pt x="567" y="673"/>
                </a:lnTo>
                <a:lnTo>
                  <a:pt x="469" y="793"/>
                </a:lnTo>
                <a:lnTo>
                  <a:pt x="382" y="923"/>
                </a:lnTo>
                <a:lnTo>
                  <a:pt x="344" y="991"/>
                </a:lnTo>
                <a:lnTo>
                  <a:pt x="308" y="1063"/>
                </a:lnTo>
                <a:lnTo>
                  <a:pt x="246" y="1211"/>
                </a:lnTo>
                <a:lnTo>
                  <a:pt x="220" y="1286"/>
                </a:lnTo>
                <a:lnTo>
                  <a:pt x="181" y="1362"/>
                </a:lnTo>
                <a:lnTo>
                  <a:pt x="112" y="1522"/>
                </a:lnTo>
                <a:lnTo>
                  <a:pt x="58" y="1689"/>
                </a:lnTo>
                <a:lnTo>
                  <a:pt x="20" y="1859"/>
                </a:lnTo>
                <a:lnTo>
                  <a:pt x="0" y="2031"/>
                </a:lnTo>
                <a:lnTo>
                  <a:pt x="1" y="2202"/>
                </a:lnTo>
                <a:lnTo>
                  <a:pt x="18" y="2329"/>
                </a:lnTo>
                <a:lnTo>
                  <a:pt x="36" y="2413"/>
                </a:lnTo>
                <a:lnTo>
                  <a:pt x="61" y="2495"/>
                </a:lnTo>
                <a:lnTo>
                  <a:pt x="93" y="2574"/>
                </a:lnTo>
                <a:lnTo>
                  <a:pt x="111" y="2614"/>
                </a:lnTo>
                <a:lnTo>
                  <a:pt x="115" y="2618"/>
                </a:lnTo>
                <a:lnTo>
                  <a:pt x="124" y="2621"/>
                </a:lnTo>
                <a:lnTo>
                  <a:pt x="134" y="2617"/>
                </a:lnTo>
                <a:lnTo>
                  <a:pt x="138" y="2608"/>
                </a:lnTo>
                <a:lnTo>
                  <a:pt x="137" y="2603"/>
                </a:lnTo>
                <a:lnTo>
                  <a:pt x="116" y="2548"/>
                </a:lnTo>
                <a:lnTo>
                  <a:pt x="83" y="2438"/>
                </a:lnTo>
                <a:lnTo>
                  <a:pt x="70" y="2382"/>
                </a:lnTo>
                <a:lnTo>
                  <a:pt x="94" y="2447"/>
                </a:lnTo>
                <a:lnTo>
                  <a:pt x="143" y="2543"/>
                </a:lnTo>
                <a:lnTo>
                  <a:pt x="185" y="2605"/>
                </a:lnTo>
                <a:lnTo>
                  <a:pt x="208" y="2636"/>
                </a:lnTo>
                <a:lnTo>
                  <a:pt x="213" y="2643"/>
                </a:lnTo>
                <a:lnTo>
                  <a:pt x="228" y="2645"/>
                </a:lnTo>
                <a:lnTo>
                  <a:pt x="241" y="2639"/>
                </a:lnTo>
                <a:lnTo>
                  <a:pt x="250" y="2627"/>
                </a:lnTo>
                <a:lnTo>
                  <a:pt x="251" y="2619"/>
                </a:lnTo>
                <a:lnTo>
                  <a:pt x="260" y="2625"/>
                </a:lnTo>
                <a:lnTo>
                  <a:pt x="277" y="2623"/>
                </a:lnTo>
                <a:lnTo>
                  <a:pt x="290" y="2613"/>
                </a:lnTo>
                <a:lnTo>
                  <a:pt x="294" y="2597"/>
                </a:lnTo>
                <a:lnTo>
                  <a:pt x="290" y="2587"/>
                </a:lnTo>
                <a:lnTo>
                  <a:pt x="268" y="2547"/>
                </a:lnTo>
                <a:lnTo>
                  <a:pt x="232" y="2464"/>
                </a:lnTo>
                <a:lnTo>
                  <a:pt x="216" y="2422"/>
                </a:lnTo>
                <a:lnTo>
                  <a:pt x="202" y="2333"/>
                </a:lnTo>
                <a:lnTo>
                  <a:pt x="184" y="2155"/>
                </a:lnTo>
                <a:lnTo>
                  <a:pt x="176" y="1975"/>
                </a:lnTo>
                <a:lnTo>
                  <a:pt x="181" y="1796"/>
                </a:lnTo>
                <a:lnTo>
                  <a:pt x="189" y="1707"/>
                </a:lnTo>
                <a:lnTo>
                  <a:pt x="203" y="1633"/>
                </a:lnTo>
                <a:lnTo>
                  <a:pt x="223" y="1560"/>
                </a:lnTo>
                <a:lnTo>
                  <a:pt x="255" y="1476"/>
                </a:lnTo>
                <a:lnTo>
                  <a:pt x="335" y="1313"/>
                </a:lnTo>
                <a:lnTo>
                  <a:pt x="381" y="1235"/>
                </a:lnTo>
                <a:lnTo>
                  <a:pt x="429" y="1159"/>
                </a:lnTo>
                <a:lnTo>
                  <a:pt x="531" y="1007"/>
                </a:lnTo>
                <a:lnTo>
                  <a:pt x="644" y="862"/>
                </a:lnTo>
                <a:lnTo>
                  <a:pt x="764" y="724"/>
                </a:lnTo>
                <a:lnTo>
                  <a:pt x="828" y="660"/>
                </a:lnTo>
                <a:lnTo>
                  <a:pt x="869" y="622"/>
                </a:lnTo>
                <a:lnTo>
                  <a:pt x="912" y="586"/>
                </a:lnTo>
                <a:lnTo>
                  <a:pt x="985" y="537"/>
                </a:lnTo>
                <a:lnTo>
                  <a:pt x="1139" y="450"/>
                </a:lnTo>
                <a:lnTo>
                  <a:pt x="1219" y="412"/>
                </a:lnTo>
                <a:lnTo>
                  <a:pt x="1171" y="464"/>
                </a:lnTo>
                <a:lnTo>
                  <a:pt x="1082" y="572"/>
                </a:lnTo>
                <a:lnTo>
                  <a:pt x="1039" y="627"/>
                </a:lnTo>
                <a:lnTo>
                  <a:pt x="1035" y="632"/>
                </a:lnTo>
                <a:lnTo>
                  <a:pt x="1034" y="645"/>
                </a:lnTo>
                <a:lnTo>
                  <a:pt x="1043" y="662"/>
                </a:lnTo>
                <a:lnTo>
                  <a:pt x="1055" y="669"/>
                </a:lnTo>
                <a:lnTo>
                  <a:pt x="1052" y="678"/>
                </a:lnTo>
                <a:lnTo>
                  <a:pt x="1060" y="693"/>
                </a:lnTo>
                <a:lnTo>
                  <a:pt x="1077" y="702"/>
                </a:lnTo>
                <a:lnTo>
                  <a:pt x="1096" y="702"/>
                </a:lnTo>
                <a:lnTo>
                  <a:pt x="1105" y="697"/>
                </a:lnTo>
                <a:lnTo>
                  <a:pt x="1139" y="669"/>
                </a:lnTo>
                <a:lnTo>
                  <a:pt x="1173" y="639"/>
                </a:lnTo>
                <a:lnTo>
                  <a:pt x="1180" y="647"/>
                </a:lnTo>
                <a:lnTo>
                  <a:pt x="1202" y="649"/>
                </a:lnTo>
                <a:lnTo>
                  <a:pt x="1214" y="642"/>
                </a:lnTo>
                <a:lnTo>
                  <a:pt x="1248" y="608"/>
                </a:lnTo>
                <a:lnTo>
                  <a:pt x="1279" y="573"/>
                </a:lnTo>
                <a:lnTo>
                  <a:pt x="1349" y="505"/>
                </a:lnTo>
                <a:lnTo>
                  <a:pt x="1499" y="382"/>
                </a:lnTo>
                <a:lnTo>
                  <a:pt x="1580" y="327"/>
                </a:lnTo>
                <a:lnTo>
                  <a:pt x="1587" y="321"/>
                </a:lnTo>
                <a:lnTo>
                  <a:pt x="1594" y="306"/>
                </a:lnTo>
                <a:lnTo>
                  <a:pt x="1591" y="290"/>
                </a:lnTo>
                <a:lnTo>
                  <a:pt x="1581" y="277"/>
                </a:lnTo>
                <a:lnTo>
                  <a:pt x="1573" y="273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0">
            <a:extLst>
              <a:ext uri="{FF2B5EF4-FFF2-40B4-BE49-F238E27FC236}">
                <a16:creationId xmlns:a16="http://schemas.microsoft.com/office/drawing/2014/main" id="{2D6B0CB9-3630-454F-AA05-DEFD5EC08B27}"/>
              </a:ext>
            </a:extLst>
          </p:cNvPr>
          <p:cNvSpPr>
            <a:spLocks/>
          </p:cNvSpPr>
          <p:nvPr/>
        </p:nvSpPr>
        <p:spPr bwMode="auto">
          <a:xfrm rot="16200000">
            <a:off x="3017587" y="3416262"/>
            <a:ext cx="280988" cy="877458"/>
          </a:xfrm>
          <a:custGeom>
            <a:avLst/>
            <a:gdLst>
              <a:gd name="T0" fmla="*/ 624 w 705"/>
              <a:gd name="T1" fmla="*/ 494 h 2533"/>
              <a:gd name="T2" fmla="*/ 488 w 705"/>
              <a:gd name="T3" fmla="*/ 168 h 2533"/>
              <a:gd name="T4" fmla="*/ 431 w 705"/>
              <a:gd name="T5" fmla="*/ 8 h 2533"/>
              <a:gd name="T6" fmla="*/ 400 w 705"/>
              <a:gd name="T7" fmla="*/ 6 h 2533"/>
              <a:gd name="T8" fmla="*/ 391 w 705"/>
              <a:gd name="T9" fmla="*/ 30 h 2533"/>
              <a:gd name="T10" fmla="*/ 396 w 705"/>
              <a:gd name="T11" fmla="*/ 56 h 2533"/>
              <a:gd name="T12" fmla="*/ 396 w 705"/>
              <a:gd name="T13" fmla="*/ 59 h 2533"/>
              <a:gd name="T14" fmla="*/ 392 w 705"/>
              <a:gd name="T15" fmla="*/ 69 h 2533"/>
              <a:gd name="T16" fmla="*/ 386 w 705"/>
              <a:gd name="T17" fmla="*/ 81 h 2533"/>
              <a:gd name="T18" fmla="*/ 379 w 705"/>
              <a:gd name="T19" fmla="*/ 78 h 2533"/>
              <a:gd name="T20" fmla="*/ 377 w 705"/>
              <a:gd name="T21" fmla="*/ 74 h 2533"/>
              <a:gd name="T22" fmla="*/ 378 w 705"/>
              <a:gd name="T23" fmla="*/ 72 h 2533"/>
              <a:gd name="T24" fmla="*/ 375 w 705"/>
              <a:gd name="T25" fmla="*/ 47 h 2533"/>
              <a:gd name="T26" fmla="*/ 346 w 705"/>
              <a:gd name="T27" fmla="*/ 42 h 2533"/>
              <a:gd name="T28" fmla="*/ 339 w 705"/>
              <a:gd name="T29" fmla="*/ 51 h 2533"/>
              <a:gd name="T30" fmla="*/ 330 w 705"/>
              <a:gd name="T31" fmla="*/ 61 h 2533"/>
              <a:gd name="T32" fmla="*/ 300 w 705"/>
              <a:gd name="T33" fmla="*/ 125 h 2533"/>
              <a:gd name="T34" fmla="*/ 220 w 705"/>
              <a:gd name="T35" fmla="*/ 271 h 2533"/>
              <a:gd name="T36" fmla="*/ 124 w 705"/>
              <a:gd name="T37" fmla="*/ 459 h 2533"/>
              <a:gd name="T38" fmla="*/ 2 w 705"/>
              <a:gd name="T39" fmla="*/ 738 h 2533"/>
              <a:gd name="T40" fmla="*/ 7 w 705"/>
              <a:gd name="T41" fmla="*/ 760 h 2533"/>
              <a:gd name="T42" fmla="*/ 37 w 705"/>
              <a:gd name="T43" fmla="*/ 763 h 2533"/>
              <a:gd name="T44" fmla="*/ 49 w 705"/>
              <a:gd name="T45" fmla="*/ 741 h 2533"/>
              <a:gd name="T46" fmla="*/ 57 w 705"/>
              <a:gd name="T47" fmla="*/ 725 h 2533"/>
              <a:gd name="T48" fmla="*/ 54 w 705"/>
              <a:gd name="T49" fmla="*/ 735 h 2533"/>
              <a:gd name="T50" fmla="*/ 51 w 705"/>
              <a:gd name="T51" fmla="*/ 753 h 2533"/>
              <a:gd name="T52" fmla="*/ 75 w 705"/>
              <a:gd name="T53" fmla="*/ 774 h 2533"/>
              <a:gd name="T54" fmla="*/ 94 w 705"/>
              <a:gd name="T55" fmla="*/ 763 h 2533"/>
              <a:gd name="T56" fmla="*/ 121 w 705"/>
              <a:gd name="T57" fmla="*/ 704 h 2533"/>
              <a:gd name="T58" fmla="*/ 130 w 705"/>
              <a:gd name="T59" fmla="*/ 694 h 2533"/>
              <a:gd name="T60" fmla="*/ 155 w 705"/>
              <a:gd name="T61" fmla="*/ 643 h 2533"/>
              <a:gd name="T62" fmla="*/ 158 w 705"/>
              <a:gd name="T63" fmla="*/ 648 h 2533"/>
              <a:gd name="T64" fmla="*/ 175 w 705"/>
              <a:gd name="T65" fmla="*/ 655 h 2533"/>
              <a:gd name="T66" fmla="*/ 182 w 705"/>
              <a:gd name="T67" fmla="*/ 654 h 2533"/>
              <a:gd name="T68" fmla="*/ 193 w 705"/>
              <a:gd name="T69" fmla="*/ 642 h 2533"/>
              <a:gd name="T70" fmla="*/ 181 w 705"/>
              <a:gd name="T71" fmla="*/ 625 h 2533"/>
              <a:gd name="T72" fmla="*/ 182 w 705"/>
              <a:gd name="T73" fmla="*/ 621 h 2533"/>
              <a:gd name="T74" fmla="*/ 224 w 705"/>
              <a:gd name="T75" fmla="*/ 520 h 2533"/>
              <a:gd name="T76" fmla="*/ 250 w 705"/>
              <a:gd name="T77" fmla="*/ 457 h 2533"/>
              <a:gd name="T78" fmla="*/ 307 w 705"/>
              <a:gd name="T79" fmla="*/ 337 h 2533"/>
              <a:gd name="T80" fmla="*/ 346 w 705"/>
              <a:gd name="T81" fmla="*/ 330 h 2533"/>
              <a:gd name="T82" fmla="*/ 326 w 705"/>
              <a:gd name="T83" fmla="*/ 668 h 2533"/>
              <a:gd name="T84" fmla="*/ 327 w 705"/>
              <a:gd name="T85" fmla="*/ 1722 h 2533"/>
              <a:gd name="T86" fmla="*/ 391 w 705"/>
              <a:gd name="T87" fmla="*/ 2511 h 2533"/>
              <a:gd name="T88" fmla="*/ 404 w 705"/>
              <a:gd name="T89" fmla="*/ 2527 h 2533"/>
              <a:gd name="T90" fmla="*/ 426 w 705"/>
              <a:gd name="T91" fmla="*/ 2519 h 2533"/>
              <a:gd name="T92" fmla="*/ 423 w 705"/>
              <a:gd name="T93" fmla="*/ 2472 h 2533"/>
              <a:gd name="T94" fmla="*/ 425 w 705"/>
              <a:gd name="T95" fmla="*/ 2458 h 2533"/>
              <a:gd name="T96" fmla="*/ 464 w 705"/>
              <a:gd name="T97" fmla="*/ 2527 h 2533"/>
              <a:gd name="T98" fmla="*/ 521 w 705"/>
              <a:gd name="T99" fmla="*/ 2524 h 2533"/>
              <a:gd name="T100" fmla="*/ 530 w 705"/>
              <a:gd name="T101" fmla="*/ 2508 h 2533"/>
              <a:gd name="T102" fmla="*/ 510 w 705"/>
              <a:gd name="T103" fmla="*/ 1683 h 2533"/>
              <a:gd name="T104" fmla="*/ 451 w 705"/>
              <a:gd name="T105" fmla="*/ 584 h 2533"/>
              <a:gd name="T106" fmla="*/ 528 w 705"/>
              <a:gd name="T107" fmla="*/ 525 h 2533"/>
              <a:gd name="T108" fmla="*/ 631 w 705"/>
              <a:gd name="T109" fmla="*/ 750 h 2533"/>
              <a:gd name="T110" fmla="*/ 657 w 705"/>
              <a:gd name="T111" fmla="*/ 752 h 2533"/>
              <a:gd name="T112" fmla="*/ 671 w 705"/>
              <a:gd name="T113" fmla="*/ 738 h 2533"/>
              <a:gd name="T114" fmla="*/ 690 w 705"/>
              <a:gd name="T115" fmla="*/ 720 h 2533"/>
              <a:gd name="T116" fmla="*/ 687 w 705"/>
              <a:gd name="T117" fmla="*/ 706 h 2533"/>
              <a:gd name="T118" fmla="*/ 696 w 705"/>
              <a:gd name="T119" fmla="*/ 699 h 2533"/>
              <a:gd name="T120" fmla="*/ 702 w 705"/>
              <a:gd name="T121" fmla="*/ 673 h 2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05" h="2533">
                <a:moveTo>
                  <a:pt x="702" y="673"/>
                </a:moveTo>
                <a:lnTo>
                  <a:pt x="624" y="494"/>
                </a:lnTo>
                <a:lnTo>
                  <a:pt x="540" y="317"/>
                </a:lnTo>
                <a:lnTo>
                  <a:pt x="488" y="168"/>
                </a:lnTo>
                <a:lnTo>
                  <a:pt x="436" y="17"/>
                </a:lnTo>
                <a:lnTo>
                  <a:pt x="431" y="8"/>
                </a:lnTo>
                <a:lnTo>
                  <a:pt x="417" y="0"/>
                </a:lnTo>
                <a:lnTo>
                  <a:pt x="400" y="6"/>
                </a:lnTo>
                <a:lnTo>
                  <a:pt x="391" y="20"/>
                </a:lnTo>
                <a:lnTo>
                  <a:pt x="391" y="30"/>
                </a:lnTo>
                <a:lnTo>
                  <a:pt x="394" y="43"/>
                </a:lnTo>
                <a:lnTo>
                  <a:pt x="396" y="56"/>
                </a:lnTo>
                <a:lnTo>
                  <a:pt x="396" y="57"/>
                </a:lnTo>
                <a:lnTo>
                  <a:pt x="396" y="59"/>
                </a:lnTo>
                <a:lnTo>
                  <a:pt x="394" y="64"/>
                </a:lnTo>
                <a:lnTo>
                  <a:pt x="392" y="69"/>
                </a:lnTo>
                <a:lnTo>
                  <a:pt x="390" y="76"/>
                </a:lnTo>
                <a:lnTo>
                  <a:pt x="386" y="81"/>
                </a:lnTo>
                <a:lnTo>
                  <a:pt x="383" y="79"/>
                </a:lnTo>
                <a:lnTo>
                  <a:pt x="379" y="78"/>
                </a:lnTo>
                <a:lnTo>
                  <a:pt x="378" y="77"/>
                </a:lnTo>
                <a:lnTo>
                  <a:pt x="377" y="74"/>
                </a:lnTo>
                <a:lnTo>
                  <a:pt x="378" y="73"/>
                </a:lnTo>
                <a:lnTo>
                  <a:pt x="378" y="72"/>
                </a:lnTo>
                <a:lnTo>
                  <a:pt x="381" y="63"/>
                </a:lnTo>
                <a:lnTo>
                  <a:pt x="375" y="47"/>
                </a:lnTo>
                <a:lnTo>
                  <a:pt x="361" y="38"/>
                </a:lnTo>
                <a:lnTo>
                  <a:pt x="346" y="42"/>
                </a:lnTo>
                <a:lnTo>
                  <a:pt x="340" y="50"/>
                </a:lnTo>
                <a:lnTo>
                  <a:pt x="339" y="51"/>
                </a:lnTo>
                <a:lnTo>
                  <a:pt x="338" y="54"/>
                </a:lnTo>
                <a:lnTo>
                  <a:pt x="330" y="61"/>
                </a:lnTo>
                <a:lnTo>
                  <a:pt x="327" y="73"/>
                </a:lnTo>
                <a:lnTo>
                  <a:pt x="300" y="125"/>
                </a:lnTo>
                <a:lnTo>
                  <a:pt x="274" y="177"/>
                </a:lnTo>
                <a:lnTo>
                  <a:pt x="220" y="271"/>
                </a:lnTo>
                <a:lnTo>
                  <a:pt x="171" y="369"/>
                </a:lnTo>
                <a:lnTo>
                  <a:pt x="124" y="459"/>
                </a:lnTo>
                <a:lnTo>
                  <a:pt x="38" y="643"/>
                </a:lnTo>
                <a:lnTo>
                  <a:pt x="2" y="738"/>
                </a:lnTo>
                <a:lnTo>
                  <a:pt x="0" y="747"/>
                </a:lnTo>
                <a:lnTo>
                  <a:pt x="7" y="760"/>
                </a:lnTo>
                <a:lnTo>
                  <a:pt x="22" y="766"/>
                </a:lnTo>
                <a:lnTo>
                  <a:pt x="37" y="763"/>
                </a:lnTo>
                <a:lnTo>
                  <a:pt x="42" y="756"/>
                </a:lnTo>
                <a:lnTo>
                  <a:pt x="49" y="741"/>
                </a:lnTo>
                <a:lnTo>
                  <a:pt x="57" y="725"/>
                </a:lnTo>
                <a:lnTo>
                  <a:pt x="57" y="725"/>
                </a:lnTo>
                <a:lnTo>
                  <a:pt x="57" y="725"/>
                </a:lnTo>
                <a:lnTo>
                  <a:pt x="54" y="735"/>
                </a:lnTo>
                <a:lnTo>
                  <a:pt x="53" y="744"/>
                </a:lnTo>
                <a:lnTo>
                  <a:pt x="51" y="753"/>
                </a:lnTo>
                <a:lnTo>
                  <a:pt x="60" y="768"/>
                </a:lnTo>
                <a:lnTo>
                  <a:pt x="75" y="774"/>
                </a:lnTo>
                <a:lnTo>
                  <a:pt x="89" y="770"/>
                </a:lnTo>
                <a:lnTo>
                  <a:pt x="94" y="763"/>
                </a:lnTo>
                <a:lnTo>
                  <a:pt x="107" y="733"/>
                </a:lnTo>
                <a:lnTo>
                  <a:pt x="121" y="704"/>
                </a:lnTo>
                <a:lnTo>
                  <a:pt x="127" y="700"/>
                </a:lnTo>
                <a:lnTo>
                  <a:pt x="130" y="694"/>
                </a:lnTo>
                <a:lnTo>
                  <a:pt x="143" y="669"/>
                </a:lnTo>
                <a:lnTo>
                  <a:pt x="155" y="643"/>
                </a:lnTo>
                <a:lnTo>
                  <a:pt x="156" y="646"/>
                </a:lnTo>
                <a:lnTo>
                  <a:pt x="158" y="648"/>
                </a:lnTo>
                <a:lnTo>
                  <a:pt x="164" y="655"/>
                </a:lnTo>
                <a:lnTo>
                  <a:pt x="175" y="655"/>
                </a:lnTo>
                <a:lnTo>
                  <a:pt x="178" y="654"/>
                </a:lnTo>
                <a:lnTo>
                  <a:pt x="182" y="654"/>
                </a:lnTo>
                <a:lnTo>
                  <a:pt x="187" y="651"/>
                </a:lnTo>
                <a:lnTo>
                  <a:pt x="193" y="642"/>
                </a:lnTo>
                <a:lnTo>
                  <a:pt x="190" y="632"/>
                </a:lnTo>
                <a:lnTo>
                  <a:pt x="181" y="625"/>
                </a:lnTo>
                <a:lnTo>
                  <a:pt x="175" y="625"/>
                </a:lnTo>
                <a:lnTo>
                  <a:pt x="182" y="621"/>
                </a:lnTo>
                <a:lnTo>
                  <a:pt x="200" y="588"/>
                </a:lnTo>
                <a:lnTo>
                  <a:pt x="224" y="520"/>
                </a:lnTo>
                <a:lnTo>
                  <a:pt x="233" y="494"/>
                </a:lnTo>
                <a:lnTo>
                  <a:pt x="250" y="457"/>
                </a:lnTo>
                <a:lnTo>
                  <a:pt x="267" y="419"/>
                </a:lnTo>
                <a:lnTo>
                  <a:pt x="307" y="337"/>
                </a:lnTo>
                <a:lnTo>
                  <a:pt x="348" y="254"/>
                </a:lnTo>
                <a:lnTo>
                  <a:pt x="346" y="330"/>
                </a:lnTo>
                <a:lnTo>
                  <a:pt x="343" y="405"/>
                </a:lnTo>
                <a:lnTo>
                  <a:pt x="326" y="668"/>
                </a:lnTo>
                <a:lnTo>
                  <a:pt x="315" y="1195"/>
                </a:lnTo>
                <a:lnTo>
                  <a:pt x="327" y="1722"/>
                </a:lnTo>
                <a:lnTo>
                  <a:pt x="364" y="2248"/>
                </a:lnTo>
                <a:lnTo>
                  <a:pt x="391" y="2511"/>
                </a:lnTo>
                <a:lnTo>
                  <a:pt x="394" y="2519"/>
                </a:lnTo>
                <a:lnTo>
                  <a:pt x="404" y="2527"/>
                </a:lnTo>
                <a:lnTo>
                  <a:pt x="417" y="2527"/>
                </a:lnTo>
                <a:lnTo>
                  <a:pt x="426" y="2519"/>
                </a:lnTo>
                <a:lnTo>
                  <a:pt x="427" y="2511"/>
                </a:lnTo>
                <a:lnTo>
                  <a:pt x="423" y="2472"/>
                </a:lnTo>
                <a:lnTo>
                  <a:pt x="420" y="2433"/>
                </a:lnTo>
                <a:lnTo>
                  <a:pt x="425" y="2458"/>
                </a:lnTo>
                <a:lnTo>
                  <a:pt x="440" y="2499"/>
                </a:lnTo>
                <a:lnTo>
                  <a:pt x="464" y="2527"/>
                </a:lnTo>
                <a:lnTo>
                  <a:pt x="499" y="2533"/>
                </a:lnTo>
                <a:lnTo>
                  <a:pt x="521" y="2524"/>
                </a:lnTo>
                <a:lnTo>
                  <a:pt x="528" y="2518"/>
                </a:lnTo>
                <a:lnTo>
                  <a:pt x="530" y="2508"/>
                </a:lnTo>
                <a:lnTo>
                  <a:pt x="526" y="2232"/>
                </a:lnTo>
                <a:lnTo>
                  <a:pt x="510" y="1683"/>
                </a:lnTo>
                <a:lnTo>
                  <a:pt x="486" y="1133"/>
                </a:lnTo>
                <a:lnTo>
                  <a:pt x="451" y="584"/>
                </a:lnTo>
                <a:lnTo>
                  <a:pt x="431" y="309"/>
                </a:lnTo>
                <a:lnTo>
                  <a:pt x="528" y="525"/>
                </a:lnTo>
                <a:lnTo>
                  <a:pt x="627" y="742"/>
                </a:lnTo>
                <a:lnTo>
                  <a:pt x="631" y="750"/>
                </a:lnTo>
                <a:lnTo>
                  <a:pt x="644" y="755"/>
                </a:lnTo>
                <a:lnTo>
                  <a:pt x="657" y="752"/>
                </a:lnTo>
                <a:lnTo>
                  <a:pt x="668" y="744"/>
                </a:lnTo>
                <a:lnTo>
                  <a:pt x="671" y="738"/>
                </a:lnTo>
                <a:lnTo>
                  <a:pt x="680" y="735"/>
                </a:lnTo>
                <a:lnTo>
                  <a:pt x="690" y="720"/>
                </a:lnTo>
                <a:lnTo>
                  <a:pt x="688" y="708"/>
                </a:lnTo>
                <a:lnTo>
                  <a:pt x="687" y="706"/>
                </a:lnTo>
                <a:lnTo>
                  <a:pt x="687" y="703"/>
                </a:lnTo>
                <a:lnTo>
                  <a:pt x="696" y="699"/>
                </a:lnTo>
                <a:lnTo>
                  <a:pt x="705" y="685"/>
                </a:lnTo>
                <a:lnTo>
                  <a:pt x="702" y="673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37">
            <a:extLst>
              <a:ext uri="{FF2B5EF4-FFF2-40B4-BE49-F238E27FC236}">
                <a16:creationId xmlns:a16="http://schemas.microsoft.com/office/drawing/2014/main" id="{4D2FA2E5-5D26-4DE7-9039-7CF53955891A}"/>
              </a:ext>
            </a:extLst>
          </p:cNvPr>
          <p:cNvSpPr>
            <a:spLocks/>
          </p:cNvSpPr>
          <p:nvPr/>
        </p:nvSpPr>
        <p:spPr bwMode="auto">
          <a:xfrm rot="1772073" flipH="1">
            <a:off x="7775406" y="2286769"/>
            <a:ext cx="843703" cy="1059832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43">
            <a:extLst>
              <a:ext uri="{FF2B5EF4-FFF2-40B4-BE49-F238E27FC236}">
                <a16:creationId xmlns:a16="http://schemas.microsoft.com/office/drawing/2014/main" id="{62729B96-704A-44F7-817D-743DB7EE341C}"/>
              </a:ext>
            </a:extLst>
          </p:cNvPr>
          <p:cNvSpPr>
            <a:spLocks/>
          </p:cNvSpPr>
          <p:nvPr/>
        </p:nvSpPr>
        <p:spPr bwMode="auto">
          <a:xfrm rot="9000000" flipH="1">
            <a:off x="7814791" y="4393905"/>
            <a:ext cx="571892" cy="1136400"/>
          </a:xfrm>
          <a:custGeom>
            <a:avLst/>
            <a:gdLst>
              <a:gd name="T0" fmla="*/ 1563 w 1594"/>
              <a:gd name="T1" fmla="*/ 270 h 2645"/>
              <a:gd name="T2" fmla="*/ 1576 w 1594"/>
              <a:gd name="T3" fmla="*/ 235 h 2645"/>
              <a:gd name="T4" fmla="*/ 1548 w 1594"/>
              <a:gd name="T5" fmla="*/ 213 h 2645"/>
              <a:gd name="T6" fmla="*/ 1528 w 1594"/>
              <a:gd name="T7" fmla="*/ 192 h 2645"/>
              <a:gd name="T8" fmla="*/ 1494 w 1594"/>
              <a:gd name="T9" fmla="*/ 192 h 2645"/>
              <a:gd name="T10" fmla="*/ 1145 w 1594"/>
              <a:gd name="T11" fmla="*/ 62 h 2645"/>
              <a:gd name="T12" fmla="*/ 1079 w 1594"/>
              <a:gd name="T13" fmla="*/ 40 h 2645"/>
              <a:gd name="T14" fmla="*/ 969 w 1594"/>
              <a:gd name="T15" fmla="*/ 0 h 2645"/>
              <a:gd name="T16" fmla="*/ 943 w 1594"/>
              <a:gd name="T17" fmla="*/ 31 h 2645"/>
              <a:gd name="T18" fmla="*/ 932 w 1594"/>
              <a:gd name="T19" fmla="*/ 30 h 2645"/>
              <a:gd name="T20" fmla="*/ 924 w 1594"/>
              <a:gd name="T21" fmla="*/ 28 h 2645"/>
              <a:gd name="T22" fmla="*/ 900 w 1594"/>
              <a:gd name="T23" fmla="*/ 40 h 2645"/>
              <a:gd name="T24" fmla="*/ 885 w 1594"/>
              <a:gd name="T25" fmla="*/ 38 h 2645"/>
              <a:gd name="T26" fmla="*/ 871 w 1594"/>
              <a:gd name="T27" fmla="*/ 91 h 2645"/>
              <a:gd name="T28" fmla="*/ 1103 w 1594"/>
              <a:gd name="T29" fmla="*/ 172 h 2645"/>
              <a:gd name="T30" fmla="*/ 1141 w 1594"/>
              <a:gd name="T31" fmla="*/ 193 h 2645"/>
              <a:gd name="T32" fmla="*/ 1284 w 1594"/>
              <a:gd name="T33" fmla="*/ 236 h 2645"/>
              <a:gd name="T34" fmla="*/ 926 w 1594"/>
              <a:gd name="T35" fmla="*/ 378 h 2645"/>
              <a:gd name="T36" fmla="*/ 567 w 1594"/>
              <a:gd name="T37" fmla="*/ 673 h 2645"/>
              <a:gd name="T38" fmla="*/ 344 w 1594"/>
              <a:gd name="T39" fmla="*/ 991 h 2645"/>
              <a:gd name="T40" fmla="*/ 220 w 1594"/>
              <a:gd name="T41" fmla="*/ 1286 h 2645"/>
              <a:gd name="T42" fmla="*/ 58 w 1594"/>
              <a:gd name="T43" fmla="*/ 1689 h 2645"/>
              <a:gd name="T44" fmla="*/ 1 w 1594"/>
              <a:gd name="T45" fmla="*/ 2202 h 2645"/>
              <a:gd name="T46" fmla="*/ 61 w 1594"/>
              <a:gd name="T47" fmla="*/ 2495 h 2645"/>
              <a:gd name="T48" fmla="*/ 115 w 1594"/>
              <a:gd name="T49" fmla="*/ 2618 h 2645"/>
              <a:gd name="T50" fmla="*/ 138 w 1594"/>
              <a:gd name="T51" fmla="*/ 2608 h 2645"/>
              <a:gd name="T52" fmla="*/ 83 w 1594"/>
              <a:gd name="T53" fmla="*/ 2438 h 2645"/>
              <a:gd name="T54" fmla="*/ 143 w 1594"/>
              <a:gd name="T55" fmla="*/ 2543 h 2645"/>
              <a:gd name="T56" fmla="*/ 213 w 1594"/>
              <a:gd name="T57" fmla="*/ 2643 h 2645"/>
              <a:gd name="T58" fmla="*/ 250 w 1594"/>
              <a:gd name="T59" fmla="*/ 2627 h 2645"/>
              <a:gd name="T60" fmla="*/ 277 w 1594"/>
              <a:gd name="T61" fmla="*/ 2623 h 2645"/>
              <a:gd name="T62" fmla="*/ 290 w 1594"/>
              <a:gd name="T63" fmla="*/ 2587 h 2645"/>
              <a:gd name="T64" fmla="*/ 216 w 1594"/>
              <a:gd name="T65" fmla="*/ 2422 h 2645"/>
              <a:gd name="T66" fmla="*/ 176 w 1594"/>
              <a:gd name="T67" fmla="*/ 1975 h 2645"/>
              <a:gd name="T68" fmla="*/ 203 w 1594"/>
              <a:gd name="T69" fmla="*/ 1633 h 2645"/>
              <a:gd name="T70" fmla="*/ 335 w 1594"/>
              <a:gd name="T71" fmla="*/ 1313 h 2645"/>
              <a:gd name="T72" fmla="*/ 531 w 1594"/>
              <a:gd name="T73" fmla="*/ 1007 h 2645"/>
              <a:gd name="T74" fmla="*/ 828 w 1594"/>
              <a:gd name="T75" fmla="*/ 660 h 2645"/>
              <a:gd name="T76" fmla="*/ 985 w 1594"/>
              <a:gd name="T77" fmla="*/ 537 h 2645"/>
              <a:gd name="T78" fmla="*/ 1171 w 1594"/>
              <a:gd name="T79" fmla="*/ 464 h 2645"/>
              <a:gd name="T80" fmla="*/ 1035 w 1594"/>
              <a:gd name="T81" fmla="*/ 632 h 2645"/>
              <a:gd name="T82" fmla="*/ 1055 w 1594"/>
              <a:gd name="T83" fmla="*/ 669 h 2645"/>
              <a:gd name="T84" fmla="*/ 1077 w 1594"/>
              <a:gd name="T85" fmla="*/ 702 h 2645"/>
              <a:gd name="T86" fmla="*/ 1139 w 1594"/>
              <a:gd name="T87" fmla="*/ 669 h 2645"/>
              <a:gd name="T88" fmla="*/ 1202 w 1594"/>
              <a:gd name="T89" fmla="*/ 649 h 2645"/>
              <a:gd name="T90" fmla="*/ 1279 w 1594"/>
              <a:gd name="T91" fmla="*/ 573 h 2645"/>
              <a:gd name="T92" fmla="*/ 1580 w 1594"/>
              <a:gd name="T93" fmla="*/ 327 h 2645"/>
              <a:gd name="T94" fmla="*/ 1591 w 1594"/>
              <a:gd name="T95" fmla="*/ 290 h 2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4" h="2645">
                <a:moveTo>
                  <a:pt x="1573" y="273"/>
                </a:moveTo>
                <a:lnTo>
                  <a:pt x="1568" y="271"/>
                </a:lnTo>
                <a:lnTo>
                  <a:pt x="1563" y="270"/>
                </a:lnTo>
                <a:lnTo>
                  <a:pt x="1569" y="266"/>
                </a:lnTo>
                <a:lnTo>
                  <a:pt x="1577" y="251"/>
                </a:lnTo>
                <a:lnTo>
                  <a:pt x="1576" y="235"/>
                </a:lnTo>
                <a:lnTo>
                  <a:pt x="1567" y="220"/>
                </a:lnTo>
                <a:lnTo>
                  <a:pt x="1558" y="215"/>
                </a:lnTo>
                <a:lnTo>
                  <a:pt x="1548" y="213"/>
                </a:lnTo>
                <a:lnTo>
                  <a:pt x="1539" y="209"/>
                </a:lnTo>
                <a:lnTo>
                  <a:pt x="1537" y="202"/>
                </a:lnTo>
                <a:lnTo>
                  <a:pt x="1528" y="192"/>
                </a:lnTo>
                <a:lnTo>
                  <a:pt x="1515" y="187"/>
                </a:lnTo>
                <a:lnTo>
                  <a:pt x="1501" y="188"/>
                </a:lnTo>
                <a:lnTo>
                  <a:pt x="1494" y="192"/>
                </a:lnTo>
                <a:lnTo>
                  <a:pt x="1345" y="137"/>
                </a:lnTo>
                <a:lnTo>
                  <a:pt x="1196" y="83"/>
                </a:lnTo>
                <a:lnTo>
                  <a:pt x="1145" y="62"/>
                </a:lnTo>
                <a:lnTo>
                  <a:pt x="1095" y="41"/>
                </a:lnTo>
                <a:lnTo>
                  <a:pt x="1087" y="39"/>
                </a:lnTo>
                <a:lnTo>
                  <a:pt x="1079" y="40"/>
                </a:lnTo>
                <a:lnTo>
                  <a:pt x="1029" y="21"/>
                </a:lnTo>
                <a:lnTo>
                  <a:pt x="977" y="3"/>
                </a:lnTo>
                <a:lnTo>
                  <a:pt x="969" y="0"/>
                </a:lnTo>
                <a:lnTo>
                  <a:pt x="956" y="3"/>
                </a:lnTo>
                <a:lnTo>
                  <a:pt x="943" y="18"/>
                </a:lnTo>
                <a:lnTo>
                  <a:pt x="943" y="31"/>
                </a:lnTo>
                <a:lnTo>
                  <a:pt x="937" y="31"/>
                </a:lnTo>
                <a:lnTo>
                  <a:pt x="932" y="30"/>
                </a:lnTo>
                <a:lnTo>
                  <a:pt x="932" y="30"/>
                </a:lnTo>
                <a:lnTo>
                  <a:pt x="932" y="30"/>
                </a:lnTo>
                <a:lnTo>
                  <a:pt x="928" y="30"/>
                </a:lnTo>
                <a:lnTo>
                  <a:pt x="924" y="28"/>
                </a:lnTo>
                <a:lnTo>
                  <a:pt x="916" y="28"/>
                </a:lnTo>
                <a:lnTo>
                  <a:pt x="904" y="35"/>
                </a:lnTo>
                <a:lnTo>
                  <a:pt x="900" y="40"/>
                </a:lnTo>
                <a:lnTo>
                  <a:pt x="899" y="40"/>
                </a:lnTo>
                <a:lnTo>
                  <a:pt x="898" y="40"/>
                </a:lnTo>
                <a:lnTo>
                  <a:pt x="885" y="38"/>
                </a:lnTo>
                <a:lnTo>
                  <a:pt x="867" y="49"/>
                </a:lnTo>
                <a:lnTo>
                  <a:pt x="862" y="70"/>
                </a:lnTo>
                <a:lnTo>
                  <a:pt x="871" y="91"/>
                </a:lnTo>
                <a:lnTo>
                  <a:pt x="882" y="96"/>
                </a:lnTo>
                <a:lnTo>
                  <a:pt x="992" y="135"/>
                </a:lnTo>
                <a:lnTo>
                  <a:pt x="1103" y="172"/>
                </a:lnTo>
                <a:lnTo>
                  <a:pt x="1110" y="180"/>
                </a:lnTo>
                <a:lnTo>
                  <a:pt x="1132" y="190"/>
                </a:lnTo>
                <a:lnTo>
                  <a:pt x="1141" y="193"/>
                </a:lnTo>
                <a:lnTo>
                  <a:pt x="1149" y="189"/>
                </a:lnTo>
                <a:lnTo>
                  <a:pt x="1217" y="213"/>
                </a:lnTo>
                <a:lnTo>
                  <a:pt x="1284" y="236"/>
                </a:lnTo>
                <a:lnTo>
                  <a:pt x="1209" y="255"/>
                </a:lnTo>
                <a:lnTo>
                  <a:pt x="1064" y="308"/>
                </a:lnTo>
                <a:lnTo>
                  <a:pt x="926" y="378"/>
                </a:lnTo>
                <a:lnTo>
                  <a:pt x="797" y="464"/>
                </a:lnTo>
                <a:lnTo>
                  <a:pt x="677" y="562"/>
                </a:lnTo>
                <a:lnTo>
                  <a:pt x="567" y="673"/>
                </a:lnTo>
                <a:lnTo>
                  <a:pt x="469" y="793"/>
                </a:lnTo>
                <a:lnTo>
                  <a:pt x="382" y="923"/>
                </a:lnTo>
                <a:lnTo>
                  <a:pt x="344" y="991"/>
                </a:lnTo>
                <a:lnTo>
                  <a:pt x="308" y="1063"/>
                </a:lnTo>
                <a:lnTo>
                  <a:pt x="246" y="1211"/>
                </a:lnTo>
                <a:lnTo>
                  <a:pt x="220" y="1286"/>
                </a:lnTo>
                <a:lnTo>
                  <a:pt x="181" y="1362"/>
                </a:lnTo>
                <a:lnTo>
                  <a:pt x="112" y="1522"/>
                </a:lnTo>
                <a:lnTo>
                  <a:pt x="58" y="1689"/>
                </a:lnTo>
                <a:lnTo>
                  <a:pt x="20" y="1859"/>
                </a:lnTo>
                <a:lnTo>
                  <a:pt x="0" y="2031"/>
                </a:lnTo>
                <a:lnTo>
                  <a:pt x="1" y="2202"/>
                </a:lnTo>
                <a:lnTo>
                  <a:pt x="18" y="2329"/>
                </a:lnTo>
                <a:lnTo>
                  <a:pt x="36" y="2413"/>
                </a:lnTo>
                <a:lnTo>
                  <a:pt x="61" y="2495"/>
                </a:lnTo>
                <a:lnTo>
                  <a:pt x="93" y="2574"/>
                </a:lnTo>
                <a:lnTo>
                  <a:pt x="111" y="2614"/>
                </a:lnTo>
                <a:lnTo>
                  <a:pt x="115" y="2618"/>
                </a:lnTo>
                <a:lnTo>
                  <a:pt x="124" y="2621"/>
                </a:lnTo>
                <a:lnTo>
                  <a:pt x="134" y="2617"/>
                </a:lnTo>
                <a:lnTo>
                  <a:pt x="138" y="2608"/>
                </a:lnTo>
                <a:lnTo>
                  <a:pt x="137" y="2603"/>
                </a:lnTo>
                <a:lnTo>
                  <a:pt x="116" y="2548"/>
                </a:lnTo>
                <a:lnTo>
                  <a:pt x="83" y="2438"/>
                </a:lnTo>
                <a:lnTo>
                  <a:pt x="70" y="2382"/>
                </a:lnTo>
                <a:lnTo>
                  <a:pt x="94" y="2447"/>
                </a:lnTo>
                <a:lnTo>
                  <a:pt x="143" y="2543"/>
                </a:lnTo>
                <a:lnTo>
                  <a:pt x="185" y="2605"/>
                </a:lnTo>
                <a:lnTo>
                  <a:pt x="208" y="2636"/>
                </a:lnTo>
                <a:lnTo>
                  <a:pt x="213" y="2643"/>
                </a:lnTo>
                <a:lnTo>
                  <a:pt x="228" y="2645"/>
                </a:lnTo>
                <a:lnTo>
                  <a:pt x="241" y="2639"/>
                </a:lnTo>
                <a:lnTo>
                  <a:pt x="250" y="2627"/>
                </a:lnTo>
                <a:lnTo>
                  <a:pt x="251" y="2619"/>
                </a:lnTo>
                <a:lnTo>
                  <a:pt x="260" y="2625"/>
                </a:lnTo>
                <a:lnTo>
                  <a:pt x="277" y="2623"/>
                </a:lnTo>
                <a:lnTo>
                  <a:pt x="290" y="2613"/>
                </a:lnTo>
                <a:lnTo>
                  <a:pt x="294" y="2597"/>
                </a:lnTo>
                <a:lnTo>
                  <a:pt x="290" y="2587"/>
                </a:lnTo>
                <a:lnTo>
                  <a:pt x="268" y="2547"/>
                </a:lnTo>
                <a:lnTo>
                  <a:pt x="232" y="2464"/>
                </a:lnTo>
                <a:lnTo>
                  <a:pt x="216" y="2422"/>
                </a:lnTo>
                <a:lnTo>
                  <a:pt x="202" y="2333"/>
                </a:lnTo>
                <a:lnTo>
                  <a:pt x="184" y="2155"/>
                </a:lnTo>
                <a:lnTo>
                  <a:pt x="176" y="1975"/>
                </a:lnTo>
                <a:lnTo>
                  <a:pt x="181" y="1796"/>
                </a:lnTo>
                <a:lnTo>
                  <a:pt x="189" y="1707"/>
                </a:lnTo>
                <a:lnTo>
                  <a:pt x="203" y="1633"/>
                </a:lnTo>
                <a:lnTo>
                  <a:pt x="223" y="1560"/>
                </a:lnTo>
                <a:lnTo>
                  <a:pt x="255" y="1476"/>
                </a:lnTo>
                <a:lnTo>
                  <a:pt x="335" y="1313"/>
                </a:lnTo>
                <a:lnTo>
                  <a:pt x="381" y="1235"/>
                </a:lnTo>
                <a:lnTo>
                  <a:pt x="429" y="1159"/>
                </a:lnTo>
                <a:lnTo>
                  <a:pt x="531" y="1007"/>
                </a:lnTo>
                <a:lnTo>
                  <a:pt x="644" y="862"/>
                </a:lnTo>
                <a:lnTo>
                  <a:pt x="764" y="724"/>
                </a:lnTo>
                <a:lnTo>
                  <a:pt x="828" y="660"/>
                </a:lnTo>
                <a:lnTo>
                  <a:pt x="869" y="622"/>
                </a:lnTo>
                <a:lnTo>
                  <a:pt x="912" y="586"/>
                </a:lnTo>
                <a:lnTo>
                  <a:pt x="985" y="537"/>
                </a:lnTo>
                <a:lnTo>
                  <a:pt x="1139" y="450"/>
                </a:lnTo>
                <a:lnTo>
                  <a:pt x="1219" y="412"/>
                </a:lnTo>
                <a:lnTo>
                  <a:pt x="1171" y="464"/>
                </a:lnTo>
                <a:lnTo>
                  <a:pt x="1082" y="572"/>
                </a:lnTo>
                <a:lnTo>
                  <a:pt x="1039" y="627"/>
                </a:lnTo>
                <a:lnTo>
                  <a:pt x="1035" y="632"/>
                </a:lnTo>
                <a:lnTo>
                  <a:pt x="1034" y="645"/>
                </a:lnTo>
                <a:lnTo>
                  <a:pt x="1043" y="662"/>
                </a:lnTo>
                <a:lnTo>
                  <a:pt x="1055" y="669"/>
                </a:lnTo>
                <a:lnTo>
                  <a:pt x="1052" y="678"/>
                </a:lnTo>
                <a:lnTo>
                  <a:pt x="1060" y="693"/>
                </a:lnTo>
                <a:lnTo>
                  <a:pt x="1077" y="702"/>
                </a:lnTo>
                <a:lnTo>
                  <a:pt x="1096" y="702"/>
                </a:lnTo>
                <a:lnTo>
                  <a:pt x="1105" y="697"/>
                </a:lnTo>
                <a:lnTo>
                  <a:pt x="1139" y="669"/>
                </a:lnTo>
                <a:lnTo>
                  <a:pt x="1173" y="639"/>
                </a:lnTo>
                <a:lnTo>
                  <a:pt x="1180" y="647"/>
                </a:lnTo>
                <a:lnTo>
                  <a:pt x="1202" y="649"/>
                </a:lnTo>
                <a:lnTo>
                  <a:pt x="1214" y="642"/>
                </a:lnTo>
                <a:lnTo>
                  <a:pt x="1248" y="608"/>
                </a:lnTo>
                <a:lnTo>
                  <a:pt x="1279" y="573"/>
                </a:lnTo>
                <a:lnTo>
                  <a:pt x="1349" y="505"/>
                </a:lnTo>
                <a:lnTo>
                  <a:pt x="1499" y="382"/>
                </a:lnTo>
                <a:lnTo>
                  <a:pt x="1580" y="327"/>
                </a:lnTo>
                <a:lnTo>
                  <a:pt x="1587" y="321"/>
                </a:lnTo>
                <a:lnTo>
                  <a:pt x="1594" y="306"/>
                </a:lnTo>
                <a:lnTo>
                  <a:pt x="1591" y="290"/>
                </a:lnTo>
                <a:lnTo>
                  <a:pt x="1581" y="277"/>
                </a:lnTo>
                <a:lnTo>
                  <a:pt x="1573" y="273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00">
            <a:extLst>
              <a:ext uri="{FF2B5EF4-FFF2-40B4-BE49-F238E27FC236}">
                <a16:creationId xmlns:a16="http://schemas.microsoft.com/office/drawing/2014/main" id="{5854C37D-9D2E-4E75-8D78-076D1A3F3888}"/>
              </a:ext>
            </a:extLst>
          </p:cNvPr>
          <p:cNvSpPr>
            <a:spLocks/>
          </p:cNvSpPr>
          <p:nvPr/>
        </p:nvSpPr>
        <p:spPr bwMode="auto">
          <a:xfrm rot="5400000">
            <a:off x="8261465" y="3402603"/>
            <a:ext cx="280988" cy="904775"/>
          </a:xfrm>
          <a:custGeom>
            <a:avLst/>
            <a:gdLst>
              <a:gd name="T0" fmla="*/ 624 w 705"/>
              <a:gd name="T1" fmla="*/ 494 h 2533"/>
              <a:gd name="T2" fmla="*/ 488 w 705"/>
              <a:gd name="T3" fmla="*/ 168 h 2533"/>
              <a:gd name="T4" fmla="*/ 431 w 705"/>
              <a:gd name="T5" fmla="*/ 8 h 2533"/>
              <a:gd name="T6" fmla="*/ 400 w 705"/>
              <a:gd name="T7" fmla="*/ 6 h 2533"/>
              <a:gd name="T8" fmla="*/ 391 w 705"/>
              <a:gd name="T9" fmla="*/ 30 h 2533"/>
              <a:gd name="T10" fmla="*/ 396 w 705"/>
              <a:gd name="T11" fmla="*/ 56 h 2533"/>
              <a:gd name="T12" fmla="*/ 396 w 705"/>
              <a:gd name="T13" fmla="*/ 59 h 2533"/>
              <a:gd name="T14" fmla="*/ 392 w 705"/>
              <a:gd name="T15" fmla="*/ 69 h 2533"/>
              <a:gd name="T16" fmla="*/ 386 w 705"/>
              <a:gd name="T17" fmla="*/ 81 h 2533"/>
              <a:gd name="T18" fmla="*/ 379 w 705"/>
              <a:gd name="T19" fmla="*/ 78 h 2533"/>
              <a:gd name="T20" fmla="*/ 377 w 705"/>
              <a:gd name="T21" fmla="*/ 74 h 2533"/>
              <a:gd name="T22" fmla="*/ 378 w 705"/>
              <a:gd name="T23" fmla="*/ 72 h 2533"/>
              <a:gd name="T24" fmla="*/ 375 w 705"/>
              <a:gd name="T25" fmla="*/ 47 h 2533"/>
              <a:gd name="T26" fmla="*/ 346 w 705"/>
              <a:gd name="T27" fmla="*/ 42 h 2533"/>
              <a:gd name="T28" fmla="*/ 339 w 705"/>
              <a:gd name="T29" fmla="*/ 51 h 2533"/>
              <a:gd name="T30" fmla="*/ 330 w 705"/>
              <a:gd name="T31" fmla="*/ 61 h 2533"/>
              <a:gd name="T32" fmla="*/ 300 w 705"/>
              <a:gd name="T33" fmla="*/ 125 h 2533"/>
              <a:gd name="T34" fmla="*/ 220 w 705"/>
              <a:gd name="T35" fmla="*/ 271 h 2533"/>
              <a:gd name="T36" fmla="*/ 124 w 705"/>
              <a:gd name="T37" fmla="*/ 459 h 2533"/>
              <a:gd name="T38" fmla="*/ 2 w 705"/>
              <a:gd name="T39" fmla="*/ 738 h 2533"/>
              <a:gd name="T40" fmla="*/ 7 w 705"/>
              <a:gd name="T41" fmla="*/ 760 h 2533"/>
              <a:gd name="T42" fmla="*/ 37 w 705"/>
              <a:gd name="T43" fmla="*/ 763 h 2533"/>
              <a:gd name="T44" fmla="*/ 49 w 705"/>
              <a:gd name="T45" fmla="*/ 741 h 2533"/>
              <a:gd name="T46" fmla="*/ 57 w 705"/>
              <a:gd name="T47" fmla="*/ 725 h 2533"/>
              <a:gd name="T48" fmla="*/ 54 w 705"/>
              <a:gd name="T49" fmla="*/ 735 h 2533"/>
              <a:gd name="T50" fmla="*/ 51 w 705"/>
              <a:gd name="T51" fmla="*/ 753 h 2533"/>
              <a:gd name="T52" fmla="*/ 75 w 705"/>
              <a:gd name="T53" fmla="*/ 774 h 2533"/>
              <a:gd name="T54" fmla="*/ 94 w 705"/>
              <a:gd name="T55" fmla="*/ 763 h 2533"/>
              <a:gd name="T56" fmla="*/ 121 w 705"/>
              <a:gd name="T57" fmla="*/ 704 h 2533"/>
              <a:gd name="T58" fmla="*/ 130 w 705"/>
              <a:gd name="T59" fmla="*/ 694 h 2533"/>
              <a:gd name="T60" fmla="*/ 155 w 705"/>
              <a:gd name="T61" fmla="*/ 643 h 2533"/>
              <a:gd name="T62" fmla="*/ 158 w 705"/>
              <a:gd name="T63" fmla="*/ 648 h 2533"/>
              <a:gd name="T64" fmla="*/ 175 w 705"/>
              <a:gd name="T65" fmla="*/ 655 h 2533"/>
              <a:gd name="T66" fmla="*/ 182 w 705"/>
              <a:gd name="T67" fmla="*/ 654 h 2533"/>
              <a:gd name="T68" fmla="*/ 193 w 705"/>
              <a:gd name="T69" fmla="*/ 642 h 2533"/>
              <a:gd name="T70" fmla="*/ 181 w 705"/>
              <a:gd name="T71" fmla="*/ 625 h 2533"/>
              <a:gd name="T72" fmla="*/ 182 w 705"/>
              <a:gd name="T73" fmla="*/ 621 h 2533"/>
              <a:gd name="T74" fmla="*/ 224 w 705"/>
              <a:gd name="T75" fmla="*/ 520 h 2533"/>
              <a:gd name="T76" fmla="*/ 250 w 705"/>
              <a:gd name="T77" fmla="*/ 457 h 2533"/>
              <a:gd name="T78" fmla="*/ 307 w 705"/>
              <a:gd name="T79" fmla="*/ 337 h 2533"/>
              <a:gd name="T80" fmla="*/ 346 w 705"/>
              <a:gd name="T81" fmla="*/ 330 h 2533"/>
              <a:gd name="T82" fmla="*/ 326 w 705"/>
              <a:gd name="T83" fmla="*/ 668 h 2533"/>
              <a:gd name="T84" fmla="*/ 327 w 705"/>
              <a:gd name="T85" fmla="*/ 1722 h 2533"/>
              <a:gd name="T86" fmla="*/ 391 w 705"/>
              <a:gd name="T87" fmla="*/ 2511 h 2533"/>
              <a:gd name="T88" fmla="*/ 404 w 705"/>
              <a:gd name="T89" fmla="*/ 2527 h 2533"/>
              <a:gd name="T90" fmla="*/ 426 w 705"/>
              <a:gd name="T91" fmla="*/ 2519 h 2533"/>
              <a:gd name="T92" fmla="*/ 423 w 705"/>
              <a:gd name="T93" fmla="*/ 2472 h 2533"/>
              <a:gd name="T94" fmla="*/ 425 w 705"/>
              <a:gd name="T95" fmla="*/ 2458 h 2533"/>
              <a:gd name="T96" fmla="*/ 464 w 705"/>
              <a:gd name="T97" fmla="*/ 2527 h 2533"/>
              <a:gd name="T98" fmla="*/ 521 w 705"/>
              <a:gd name="T99" fmla="*/ 2524 h 2533"/>
              <a:gd name="T100" fmla="*/ 530 w 705"/>
              <a:gd name="T101" fmla="*/ 2508 h 2533"/>
              <a:gd name="T102" fmla="*/ 510 w 705"/>
              <a:gd name="T103" fmla="*/ 1683 h 2533"/>
              <a:gd name="T104" fmla="*/ 451 w 705"/>
              <a:gd name="T105" fmla="*/ 584 h 2533"/>
              <a:gd name="T106" fmla="*/ 528 w 705"/>
              <a:gd name="T107" fmla="*/ 525 h 2533"/>
              <a:gd name="T108" fmla="*/ 631 w 705"/>
              <a:gd name="T109" fmla="*/ 750 h 2533"/>
              <a:gd name="T110" fmla="*/ 657 w 705"/>
              <a:gd name="T111" fmla="*/ 752 h 2533"/>
              <a:gd name="T112" fmla="*/ 671 w 705"/>
              <a:gd name="T113" fmla="*/ 738 h 2533"/>
              <a:gd name="T114" fmla="*/ 690 w 705"/>
              <a:gd name="T115" fmla="*/ 720 h 2533"/>
              <a:gd name="T116" fmla="*/ 687 w 705"/>
              <a:gd name="T117" fmla="*/ 706 h 2533"/>
              <a:gd name="T118" fmla="*/ 696 w 705"/>
              <a:gd name="T119" fmla="*/ 699 h 2533"/>
              <a:gd name="T120" fmla="*/ 702 w 705"/>
              <a:gd name="T121" fmla="*/ 673 h 2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05" h="2533">
                <a:moveTo>
                  <a:pt x="702" y="673"/>
                </a:moveTo>
                <a:lnTo>
                  <a:pt x="624" y="494"/>
                </a:lnTo>
                <a:lnTo>
                  <a:pt x="540" y="317"/>
                </a:lnTo>
                <a:lnTo>
                  <a:pt x="488" y="168"/>
                </a:lnTo>
                <a:lnTo>
                  <a:pt x="436" y="17"/>
                </a:lnTo>
                <a:lnTo>
                  <a:pt x="431" y="8"/>
                </a:lnTo>
                <a:lnTo>
                  <a:pt x="417" y="0"/>
                </a:lnTo>
                <a:lnTo>
                  <a:pt x="400" y="6"/>
                </a:lnTo>
                <a:lnTo>
                  <a:pt x="391" y="20"/>
                </a:lnTo>
                <a:lnTo>
                  <a:pt x="391" y="30"/>
                </a:lnTo>
                <a:lnTo>
                  <a:pt x="394" y="43"/>
                </a:lnTo>
                <a:lnTo>
                  <a:pt x="396" y="56"/>
                </a:lnTo>
                <a:lnTo>
                  <a:pt x="396" y="57"/>
                </a:lnTo>
                <a:lnTo>
                  <a:pt x="396" y="59"/>
                </a:lnTo>
                <a:lnTo>
                  <a:pt x="394" y="64"/>
                </a:lnTo>
                <a:lnTo>
                  <a:pt x="392" y="69"/>
                </a:lnTo>
                <a:lnTo>
                  <a:pt x="390" y="76"/>
                </a:lnTo>
                <a:lnTo>
                  <a:pt x="386" y="81"/>
                </a:lnTo>
                <a:lnTo>
                  <a:pt x="383" y="79"/>
                </a:lnTo>
                <a:lnTo>
                  <a:pt x="379" y="78"/>
                </a:lnTo>
                <a:lnTo>
                  <a:pt x="378" y="77"/>
                </a:lnTo>
                <a:lnTo>
                  <a:pt x="377" y="74"/>
                </a:lnTo>
                <a:lnTo>
                  <a:pt x="378" y="73"/>
                </a:lnTo>
                <a:lnTo>
                  <a:pt x="378" y="72"/>
                </a:lnTo>
                <a:lnTo>
                  <a:pt x="381" y="63"/>
                </a:lnTo>
                <a:lnTo>
                  <a:pt x="375" y="47"/>
                </a:lnTo>
                <a:lnTo>
                  <a:pt x="361" y="38"/>
                </a:lnTo>
                <a:lnTo>
                  <a:pt x="346" y="42"/>
                </a:lnTo>
                <a:lnTo>
                  <a:pt x="340" y="50"/>
                </a:lnTo>
                <a:lnTo>
                  <a:pt x="339" y="51"/>
                </a:lnTo>
                <a:lnTo>
                  <a:pt x="338" y="54"/>
                </a:lnTo>
                <a:lnTo>
                  <a:pt x="330" y="61"/>
                </a:lnTo>
                <a:lnTo>
                  <a:pt x="327" y="73"/>
                </a:lnTo>
                <a:lnTo>
                  <a:pt x="300" y="125"/>
                </a:lnTo>
                <a:lnTo>
                  <a:pt x="274" y="177"/>
                </a:lnTo>
                <a:lnTo>
                  <a:pt x="220" y="271"/>
                </a:lnTo>
                <a:lnTo>
                  <a:pt x="171" y="369"/>
                </a:lnTo>
                <a:lnTo>
                  <a:pt x="124" y="459"/>
                </a:lnTo>
                <a:lnTo>
                  <a:pt x="38" y="643"/>
                </a:lnTo>
                <a:lnTo>
                  <a:pt x="2" y="738"/>
                </a:lnTo>
                <a:lnTo>
                  <a:pt x="0" y="747"/>
                </a:lnTo>
                <a:lnTo>
                  <a:pt x="7" y="760"/>
                </a:lnTo>
                <a:lnTo>
                  <a:pt x="22" y="766"/>
                </a:lnTo>
                <a:lnTo>
                  <a:pt x="37" y="763"/>
                </a:lnTo>
                <a:lnTo>
                  <a:pt x="42" y="756"/>
                </a:lnTo>
                <a:lnTo>
                  <a:pt x="49" y="741"/>
                </a:lnTo>
                <a:lnTo>
                  <a:pt x="57" y="725"/>
                </a:lnTo>
                <a:lnTo>
                  <a:pt x="57" y="725"/>
                </a:lnTo>
                <a:lnTo>
                  <a:pt x="57" y="725"/>
                </a:lnTo>
                <a:lnTo>
                  <a:pt x="54" y="735"/>
                </a:lnTo>
                <a:lnTo>
                  <a:pt x="53" y="744"/>
                </a:lnTo>
                <a:lnTo>
                  <a:pt x="51" y="753"/>
                </a:lnTo>
                <a:lnTo>
                  <a:pt x="60" y="768"/>
                </a:lnTo>
                <a:lnTo>
                  <a:pt x="75" y="774"/>
                </a:lnTo>
                <a:lnTo>
                  <a:pt x="89" y="770"/>
                </a:lnTo>
                <a:lnTo>
                  <a:pt x="94" y="763"/>
                </a:lnTo>
                <a:lnTo>
                  <a:pt x="107" y="733"/>
                </a:lnTo>
                <a:lnTo>
                  <a:pt x="121" y="704"/>
                </a:lnTo>
                <a:lnTo>
                  <a:pt x="127" y="700"/>
                </a:lnTo>
                <a:lnTo>
                  <a:pt x="130" y="694"/>
                </a:lnTo>
                <a:lnTo>
                  <a:pt x="143" y="669"/>
                </a:lnTo>
                <a:lnTo>
                  <a:pt x="155" y="643"/>
                </a:lnTo>
                <a:lnTo>
                  <a:pt x="156" y="646"/>
                </a:lnTo>
                <a:lnTo>
                  <a:pt x="158" y="648"/>
                </a:lnTo>
                <a:lnTo>
                  <a:pt x="164" y="655"/>
                </a:lnTo>
                <a:lnTo>
                  <a:pt x="175" y="655"/>
                </a:lnTo>
                <a:lnTo>
                  <a:pt x="178" y="654"/>
                </a:lnTo>
                <a:lnTo>
                  <a:pt x="182" y="654"/>
                </a:lnTo>
                <a:lnTo>
                  <a:pt x="187" y="651"/>
                </a:lnTo>
                <a:lnTo>
                  <a:pt x="193" y="642"/>
                </a:lnTo>
                <a:lnTo>
                  <a:pt x="190" y="632"/>
                </a:lnTo>
                <a:lnTo>
                  <a:pt x="181" y="625"/>
                </a:lnTo>
                <a:lnTo>
                  <a:pt x="175" y="625"/>
                </a:lnTo>
                <a:lnTo>
                  <a:pt x="182" y="621"/>
                </a:lnTo>
                <a:lnTo>
                  <a:pt x="200" y="588"/>
                </a:lnTo>
                <a:lnTo>
                  <a:pt x="224" y="520"/>
                </a:lnTo>
                <a:lnTo>
                  <a:pt x="233" y="494"/>
                </a:lnTo>
                <a:lnTo>
                  <a:pt x="250" y="457"/>
                </a:lnTo>
                <a:lnTo>
                  <a:pt x="267" y="419"/>
                </a:lnTo>
                <a:lnTo>
                  <a:pt x="307" y="337"/>
                </a:lnTo>
                <a:lnTo>
                  <a:pt x="348" y="254"/>
                </a:lnTo>
                <a:lnTo>
                  <a:pt x="346" y="330"/>
                </a:lnTo>
                <a:lnTo>
                  <a:pt x="343" y="405"/>
                </a:lnTo>
                <a:lnTo>
                  <a:pt x="326" y="668"/>
                </a:lnTo>
                <a:lnTo>
                  <a:pt x="315" y="1195"/>
                </a:lnTo>
                <a:lnTo>
                  <a:pt x="327" y="1722"/>
                </a:lnTo>
                <a:lnTo>
                  <a:pt x="364" y="2248"/>
                </a:lnTo>
                <a:lnTo>
                  <a:pt x="391" y="2511"/>
                </a:lnTo>
                <a:lnTo>
                  <a:pt x="394" y="2519"/>
                </a:lnTo>
                <a:lnTo>
                  <a:pt x="404" y="2527"/>
                </a:lnTo>
                <a:lnTo>
                  <a:pt x="417" y="2527"/>
                </a:lnTo>
                <a:lnTo>
                  <a:pt x="426" y="2519"/>
                </a:lnTo>
                <a:lnTo>
                  <a:pt x="427" y="2511"/>
                </a:lnTo>
                <a:lnTo>
                  <a:pt x="423" y="2472"/>
                </a:lnTo>
                <a:lnTo>
                  <a:pt x="420" y="2433"/>
                </a:lnTo>
                <a:lnTo>
                  <a:pt x="425" y="2458"/>
                </a:lnTo>
                <a:lnTo>
                  <a:pt x="440" y="2499"/>
                </a:lnTo>
                <a:lnTo>
                  <a:pt x="464" y="2527"/>
                </a:lnTo>
                <a:lnTo>
                  <a:pt x="499" y="2533"/>
                </a:lnTo>
                <a:lnTo>
                  <a:pt x="521" y="2524"/>
                </a:lnTo>
                <a:lnTo>
                  <a:pt x="528" y="2518"/>
                </a:lnTo>
                <a:lnTo>
                  <a:pt x="530" y="2508"/>
                </a:lnTo>
                <a:lnTo>
                  <a:pt x="526" y="2232"/>
                </a:lnTo>
                <a:lnTo>
                  <a:pt x="510" y="1683"/>
                </a:lnTo>
                <a:lnTo>
                  <a:pt x="486" y="1133"/>
                </a:lnTo>
                <a:lnTo>
                  <a:pt x="451" y="584"/>
                </a:lnTo>
                <a:lnTo>
                  <a:pt x="431" y="309"/>
                </a:lnTo>
                <a:lnTo>
                  <a:pt x="528" y="525"/>
                </a:lnTo>
                <a:lnTo>
                  <a:pt x="627" y="742"/>
                </a:lnTo>
                <a:lnTo>
                  <a:pt x="631" y="750"/>
                </a:lnTo>
                <a:lnTo>
                  <a:pt x="644" y="755"/>
                </a:lnTo>
                <a:lnTo>
                  <a:pt x="657" y="752"/>
                </a:lnTo>
                <a:lnTo>
                  <a:pt x="668" y="744"/>
                </a:lnTo>
                <a:lnTo>
                  <a:pt x="671" y="738"/>
                </a:lnTo>
                <a:lnTo>
                  <a:pt x="680" y="735"/>
                </a:lnTo>
                <a:lnTo>
                  <a:pt x="690" y="720"/>
                </a:lnTo>
                <a:lnTo>
                  <a:pt x="688" y="708"/>
                </a:lnTo>
                <a:lnTo>
                  <a:pt x="687" y="706"/>
                </a:lnTo>
                <a:lnTo>
                  <a:pt x="687" y="703"/>
                </a:lnTo>
                <a:lnTo>
                  <a:pt x="696" y="699"/>
                </a:lnTo>
                <a:lnTo>
                  <a:pt x="705" y="685"/>
                </a:lnTo>
                <a:lnTo>
                  <a:pt x="702" y="673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76E290E1-B5CE-44CD-A1B4-24716D976535}"/>
              </a:ext>
            </a:extLst>
          </p:cNvPr>
          <p:cNvSpPr txBox="1"/>
          <p:nvPr/>
        </p:nvSpPr>
        <p:spPr>
          <a:xfrm>
            <a:off x="685690" y="1974436"/>
            <a:ext cx="3137922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26">
            <a:extLst>
              <a:ext uri="{FF2B5EF4-FFF2-40B4-BE49-F238E27FC236}">
                <a16:creationId xmlns:a16="http://schemas.microsoft.com/office/drawing/2014/main" id="{1B5D5595-C9A1-4771-8DDD-6DD76C1B6CA1}"/>
              </a:ext>
            </a:extLst>
          </p:cNvPr>
          <p:cNvSpPr txBox="1"/>
          <p:nvPr/>
        </p:nvSpPr>
        <p:spPr>
          <a:xfrm>
            <a:off x="1698625" y="3485004"/>
            <a:ext cx="95250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27">
            <a:extLst>
              <a:ext uri="{FF2B5EF4-FFF2-40B4-BE49-F238E27FC236}">
                <a16:creationId xmlns:a16="http://schemas.microsoft.com/office/drawing/2014/main" id="{94884374-4853-496D-8477-0240E2570707}"/>
              </a:ext>
            </a:extLst>
          </p:cNvPr>
          <p:cNvSpPr txBox="1"/>
          <p:nvPr/>
        </p:nvSpPr>
        <p:spPr>
          <a:xfrm>
            <a:off x="-127884" y="5029435"/>
            <a:ext cx="3210088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Kur’an</a:t>
            </a:r>
            <a:r>
              <a:rPr kumimoji="0" lang="tr-TR" sz="36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okumak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30">
            <a:extLst>
              <a:ext uri="{FF2B5EF4-FFF2-40B4-BE49-F238E27FC236}">
                <a16:creationId xmlns:a16="http://schemas.microsoft.com/office/drawing/2014/main" id="{A3647C5F-F17F-40C0-9C15-E4DEC29EFA5E}"/>
              </a:ext>
            </a:extLst>
          </p:cNvPr>
          <p:cNvSpPr txBox="1"/>
          <p:nvPr/>
        </p:nvSpPr>
        <p:spPr>
          <a:xfrm>
            <a:off x="8809893" y="2180915"/>
            <a:ext cx="349929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Ziyaretler yapılır.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05770BF5-25B0-4039-9AAA-5666698E7F5E}"/>
              </a:ext>
            </a:extLst>
          </p:cNvPr>
          <p:cNvSpPr txBox="1"/>
          <p:nvPr/>
        </p:nvSpPr>
        <p:spPr>
          <a:xfrm>
            <a:off x="8936317" y="3362546"/>
            <a:ext cx="3255683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Sadaka ve hayırlar</a:t>
            </a:r>
            <a:r>
              <a:rPr kumimoji="0" lang="tr-TR" sz="32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3200" b="1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dağıtılır.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32">
            <a:extLst>
              <a:ext uri="{FF2B5EF4-FFF2-40B4-BE49-F238E27FC236}">
                <a16:creationId xmlns:a16="http://schemas.microsoft.com/office/drawing/2014/main" id="{2DE1FD5A-8E29-4338-9631-D3CF75C425D5}"/>
              </a:ext>
            </a:extLst>
          </p:cNvPr>
          <p:cNvSpPr txBox="1"/>
          <p:nvPr/>
        </p:nvSpPr>
        <p:spPr>
          <a:xfrm>
            <a:off x="8422105" y="4708759"/>
            <a:ext cx="3433011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tr-TR" sz="3200" b="1" dirty="0" smtClean="0">
                <a:solidFill>
                  <a:srgbClr val="ED7D31"/>
                </a:solidFill>
              </a:rPr>
              <a:t>Camilerde </a:t>
            </a:r>
            <a:r>
              <a:rPr lang="tr-TR" sz="3200" b="1" dirty="0">
                <a:solidFill>
                  <a:srgbClr val="ED7D31"/>
                </a:solidFill>
              </a:rPr>
              <a:t>mevlit</a:t>
            </a:r>
          </a:p>
          <a:p>
            <a:pPr lvl="0">
              <a:defRPr/>
            </a:pPr>
            <a:r>
              <a:rPr lang="tr-TR" sz="3200" b="1" dirty="0" smtClean="0">
                <a:solidFill>
                  <a:srgbClr val="ED7D31"/>
                </a:solidFill>
              </a:rPr>
              <a:t>   okunur</a:t>
            </a:r>
            <a:r>
              <a:rPr lang="tr-TR" sz="3200" b="1" dirty="0">
                <a:solidFill>
                  <a:srgbClr val="ED7D31"/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599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: Rounded Corners 32">
            <a:extLst>
              <a:ext uri="{FF2B5EF4-FFF2-40B4-BE49-F238E27FC236}">
                <a16:creationId xmlns:a16="http://schemas.microsoft.com/office/drawing/2014/main" id="{BD97E539-C095-4EE3-834E-F3AD7370A25C}"/>
              </a:ext>
            </a:extLst>
          </p:cNvPr>
          <p:cNvSpPr/>
          <p:nvPr/>
        </p:nvSpPr>
        <p:spPr>
          <a:xfrm>
            <a:off x="220578" y="539356"/>
            <a:ext cx="3841750" cy="93980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cap="all" noProof="1" smtClean="0"/>
              <a:t>Kandil geceleri</a:t>
            </a:r>
            <a:endParaRPr lang="en-US" sz="3200" b="1" cap="all" noProof="1"/>
          </a:p>
        </p:txBody>
      </p:sp>
      <p:sp>
        <p:nvSpPr>
          <p:cNvPr id="39" name="Rectangle: Rounded Corners 33">
            <a:extLst>
              <a:ext uri="{FF2B5EF4-FFF2-40B4-BE49-F238E27FC236}">
                <a16:creationId xmlns:a16="http://schemas.microsoft.com/office/drawing/2014/main" id="{764FE5AB-8D9C-4084-8513-CE21321E1138}"/>
              </a:ext>
            </a:extLst>
          </p:cNvPr>
          <p:cNvSpPr/>
          <p:nvPr/>
        </p:nvSpPr>
        <p:spPr>
          <a:xfrm>
            <a:off x="2805028" y="1985544"/>
            <a:ext cx="2825750" cy="529705"/>
          </a:xfrm>
          <a:prstGeom prst="roundRect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noProof="1" smtClean="0"/>
              <a:t>Mevlit Kandili </a:t>
            </a:r>
            <a:endParaRPr lang="en-US" sz="2800" b="1" noProof="1"/>
          </a:p>
        </p:txBody>
      </p:sp>
      <p:sp>
        <p:nvSpPr>
          <p:cNvPr id="40" name="Rectangle: Rounded Corners 34">
            <a:extLst>
              <a:ext uri="{FF2B5EF4-FFF2-40B4-BE49-F238E27FC236}">
                <a16:creationId xmlns:a16="http://schemas.microsoft.com/office/drawing/2014/main" id="{78AA0A05-F259-4914-912D-80D035C98526}"/>
              </a:ext>
            </a:extLst>
          </p:cNvPr>
          <p:cNvSpPr/>
          <p:nvPr/>
        </p:nvSpPr>
        <p:spPr>
          <a:xfrm>
            <a:off x="2805028" y="2824662"/>
            <a:ext cx="2825750" cy="529705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noProof="1" smtClean="0"/>
              <a:t>Regaip Kandili</a:t>
            </a:r>
            <a:endParaRPr lang="en-US" sz="2800" b="1" noProof="1"/>
          </a:p>
        </p:txBody>
      </p:sp>
      <p:sp>
        <p:nvSpPr>
          <p:cNvPr id="41" name="Rectangle: Rounded Corners 35">
            <a:extLst>
              <a:ext uri="{FF2B5EF4-FFF2-40B4-BE49-F238E27FC236}">
                <a16:creationId xmlns:a16="http://schemas.microsoft.com/office/drawing/2014/main" id="{A65EA2BF-E31D-43BD-A70E-CED3679F2398}"/>
              </a:ext>
            </a:extLst>
          </p:cNvPr>
          <p:cNvSpPr/>
          <p:nvPr/>
        </p:nvSpPr>
        <p:spPr>
          <a:xfrm>
            <a:off x="2805028" y="3663780"/>
            <a:ext cx="2825750" cy="52970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Miraç Kandili </a:t>
            </a:r>
            <a:endParaRPr lang="en-US" sz="2800" b="1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Rectangle: Rounded Corners 36">
            <a:extLst>
              <a:ext uri="{FF2B5EF4-FFF2-40B4-BE49-F238E27FC236}">
                <a16:creationId xmlns:a16="http://schemas.microsoft.com/office/drawing/2014/main" id="{DCAF2DC5-0306-498D-BC6B-95FE6DFDAEDC}"/>
              </a:ext>
            </a:extLst>
          </p:cNvPr>
          <p:cNvSpPr/>
          <p:nvPr/>
        </p:nvSpPr>
        <p:spPr>
          <a:xfrm>
            <a:off x="2805028" y="4502899"/>
            <a:ext cx="2825750" cy="52970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Berat Kandili</a:t>
            </a:r>
            <a:endParaRPr lang="en-US" sz="2800" b="1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43" name="Connector: Elbow 37">
            <a:extLst>
              <a:ext uri="{FF2B5EF4-FFF2-40B4-BE49-F238E27FC236}">
                <a16:creationId xmlns:a16="http://schemas.microsoft.com/office/drawing/2014/main" id="{4AB26D68-D76C-4EF7-ABD3-E0419F336CFE}"/>
              </a:ext>
            </a:extLst>
          </p:cNvPr>
          <p:cNvCxnSpPr>
            <a:stCxn id="38" idx="2"/>
            <a:endCxn id="39" idx="1"/>
          </p:cNvCxnSpPr>
          <p:nvPr/>
        </p:nvCxnSpPr>
        <p:spPr>
          <a:xfrm rot="16200000" flipH="1">
            <a:off x="2087620" y="1532988"/>
            <a:ext cx="771241" cy="663575"/>
          </a:xfrm>
          <a:prstGeom prst="bentConnector2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38">
            <a:extLst>
              <a:ext uri="{FF2B5EF4-FFF2-40B4-BE49-F238E27FC236}">
                <a16:creationId xmlns:a16="http://schemas.microsoft.com/office/drawing/2014/main" id="{6043677B-9121-44C4-8309-7232EDC0E5A5}"/>
              </a:ext>
            </a:extLst>
          </p:cNvPr>
          <p:cNvCxnSpPr>
            <a:cxnSpLocks/>
            <a:stCxn id="38" idx="2"/>
            <a:endCxn id="40" idx="1"/>
          </p:cNvCxnSpPr>
          <p:nvPr/>
        </p:nvCxnSpPr>
        <p:spPr>
          <a:xfrm rot="16200000" flipH="1">
            <a:off x="1668061" y="1952547"/>
            <a:ext cx="1610359" cy="663575"/>
          </a:xfrm>
          <a:prstGeom prst="bentConnector2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39">
            <a:extLst>
              <a:ext uri="{FF2B5EF4-FFF2-40B4-BE49-F238E27FC236}">
                <a16:creationId xmlns:a16="http://schemas.microsoft.com/office/drawing/2014/main" id="{3A2607A7-155D-4B09-92FE-29C1727300DF}"/>
              </a:ext>
            </a:extLst>
          </p:cNvPr>
          <p:cNvCxnSpPr>
            <a:cxnSpLocks/>
            <a:stCxn id="38" idx="2"/>
            <a:endCxn id="41" idx="1"/>
          </p:cNvCxnSpPr>
          <p:nvPr/>
        </p:nvCxnSpPr>
        <p:spPr>
          <a:xfrm rot="16200000" flipH="1">
            <a:off x="1248502" y="2372106"/>
            <a:ext cx="2449477" cy="663575"/>
          </a:xfrm>
          <a:prstGeom prst="bentConnector2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0">
            <a:extLst>
              <a:ext uri="{FF2B5EF4-FFF2-40B4-BE49-F238E27FC236}">
                <a16:creationId xmlns:a16="http://schemas.microsoft.com/office/drawing/2014/main" id="{0C709FB2-1D13-46AB-9581-EFDC9A582048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8942" y="2813693"/>
            <a:ext cx="3288596" cy="663575"/>
          </a:xfrm>
          <a:prstGeom prst="bentConnector2">
            <a:avLst/>
          </a:prstGeom>
          <a:ln w="190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2">
            <a:extLst>
              <a:ext uri="{FF2B5EF4-FFF2-40B4-BE49-F238E27FC236}">
                <a16:creationId xmlns:a16="http://schemas.microsoft.com/office/drawing/2014/main" id="{94F8C994-664C-4D67-8E11-0ACFFCEE2F77}"/>
              </a:ext>
            </a:extLst>
          </p:cNvPr>
          <p:cNvSpPr/>
          <p:nvPr/>
        </p:nvSpPr>
        <p:spPr>
          <a:xfrm>
            <a:off x="5630778" y="1906997"/>
            <a:ext cx="60331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Peygamberimizn doğduğu gece, </a:t>
            </a:r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Rebiül</a:t>
            </a:r>
            <a:r>
              <a:rPr lang="tr-T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-evvel ayının on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ikici gecesi</a:t>
            </a:r>
            <a:endParaRPr lang="en-US" sz="2400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Rectangle 73">
            <a:extLst>
              <a:ext uri="{FF2B5EF4-FFF2-40B4-BE49-F238E27FC236}">
                <a16:creationId xmlns:a16="http://schemas.microsoft.com/office/drawing/2014/main" id="{A6245B30-2E19-4653-901D-20A6FB0224B8}"/>
              </a:ext>
            </a:extLst>
          </p:cNvPr>
          <p:cNvSpPr/>
          <p:nvPr/>
        </p:nvSpPr>
        <p:spPr>
          <a:xfrm>
            <a:off x="5630778" y="2892701"/>
            <a:ext cx="60331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Regâip Kandili, Recep ayının ilk cuma gecesidir</a:t>
            </a:r>
            <a:r>
              <a:rPr lang="en-US" sz="1400" noProof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endParaRPr lang="en-US" sz="1400" noProof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76" name="Grup 75"/>
          <p:cNvGrpSpPr/>
          <p:nvPr/>
        </p:nvGrpSpPr>
        <p:grpSpPr>
          <a:xfrm>
            <a:off x="2141452" y="4700337"/>
            <a:ext cx="663576" cy="1106905"/>
            <a:chOff x="2141452" y="4700337"/>
            <a:chExt cx="663576" cy="1106905"/>
          </a:xfrm>
        </p:grpSpPr>
        <p:cxnSp>
          <p:nvCxnSpPr>
            <p:cNvPr id="73" name="Düz Bağlayıcı 72"/>
            <p:cNvCxnSpPr/>
            <p:nvPr/>
          </p:nvCxnSpPr>
          <p:spPr>
            <a:xfrm>
              <a:off x="2141452" y="4700337"/>
              <a:ext cx="0" cy="1106905"/>
            </a:xfrm>
            <a:prstGeom prst="line">
              <a:avLst/>
            </a:prstGeom>
            <a:ln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Düz Bağlayıcı 74"/>
            <p:cNvCxnSpPr/>
            <p:nvPr/>
          </p:nvCxnSpPr>
          <p:spPr>
            <a:xfrm>
              <a:off x="2141452" y="5807242"/>
              <a:ext cx="663576" cy="0"/>
            </a:xfrm>
            <a:prstGeom prst="line">
              <a:avLst/>
            </a:prstGeom>
            <a:ln>
              <a:solidFill>
                <a:srgbClr val="AFABA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Rectangle: Rounded Corners 36">
            <a:extLst>
              <a:ext uri="{FF2B5EF4-FFF2-40B4-BE49-F238E27FC236}">
                <a16:creationId xmlns:a16="http://schemas.microsoft.com/office/drawing/2014/main" id="{DCAF2DC5-0306-498D-BC6B-95FE6DFDAEDC}"/>
              </a:ext>
            </a:extLst>
          </p:cNvPr>
          <p:cNvSpPr/>
          <p:nvPr/>
        </p:nvSpPr>
        <p:spPr>
          <a:xfrm>
            <a:off x="2760410" y="5542389"/>
            <a:ext cx="2825750" cy="529705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Kadir Gecesi</a:t>
            </a:r>
            <a:endParaRPr lang="en-US" sz="2800" b="1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8" name="Rectangle 73">
            <a:extLst>
              <a:ext uri="{FF2B5EF4-FFF2-40B4-BE49-F238E27FC236}">
                <a16:creationId xmlns:a16="http://schemas.microsoft.com/office/drawing/2014/main" id="{A6245B30-2E19-4653-901D-20A6FB0224B8}"/>
              </a:ext>
            </a:extLst>
          </p:cNvPr>
          <p:cNvSpPr/>
          <p:nvPr/>
        </p:nvSpPr>
        <p:spPr>
          <a:xfrm>
            <a:off x="5630778" y="3577615"/>
            <a:ext cx="60331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Miraç ve İsra  mucizesinin gerçekleştiği, </a:t>
            </a:r>
            <a:r>
              <a:rPr lang="tr-T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Recep ayının 27. gecesi</a:t>
            </a:r>
            <a:r>
              <a:rPr lang="en-US" sz="2400" noProof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endParaRPr lang="en-US" sz="2400" noProof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9" name="Dikdörtgen 78"/>
          <p:cNvSpPr/>
          <p:nvPr/>
        </p:nvSpPr>
        <p:spPr>
          <a:xfrm>
            <a:off x="5630778" y="4558946"/>
            <a:ext cx="3441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Şaban ayının 15. gecesidir.</a:t>
            </a:r>
            <a:endParaRPr lang="tr-T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0" name="Dikdörtgen 79"/>
          <p:cNvSpPr/>
          <p:nvPr/>
        </p:nvSpPr>
        <p:spPr>
          <a:xfrm>
            <a:off x="5630778" y="5342018"/>
            <a:ext cx="63045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Kur’an-ı Kerim’in indirilmeye başlandığı, Ramazan ayının 27. gecesi</a:t>
            </a:r>
            <a:endParaRPr lang="tr-T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6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8" grpId="0"/>
      <p:bldP spid="77" grpId="0" animBg="1"/>
      <p:bldP spid="78" grpId="0"/>
      <p:bldP spid="79" grpId="0"/>
      <p:bldP spid="8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2652950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sym typeface="Comfortaa"/>
            </a:endParaRPr>
          </a:p>
        </p:txBody>
      </p:sp>
      <p:sp>
        <p:nvSpPr>
          <p:cNvPr id="19" name="Google Shape;1051;p35"/>
          <p:cNvSpPr/>
          <p:nvPr/>
        </p:nvSpPr>
        <p:spPr>
          <a:xfrm>
            <a:off x="804681" y="3981450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804681" y="224591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2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3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851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9442207" y="1603252"/>
            <a:ext cx="1698225" cy="8330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4169718" y="40930"/>
            <a:ext cx="2717800" cy="520700"/>
          </a:xfrm>
          <a:prstGeom prst="roundRect">
            <a:avLst>
              <a:gd name="adj" fmla="val 25000"/>
            </a:avLst>
          </a:prstGeom>
          <a:solidFill>
            <a:srgbClr val="EE9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Doğru Yanlış </a:t>
            </a:r>
            <a:endParaRPr kumimoji="0" lang="tr-T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7" name="Serbest Form 56"/>
          <p:cNvSpPr/>
          <p:nvPr/>
        </p:nvSpPr>
        <p:spPr>
          <a:xfrm>
            <a:off x="23289" y="1602801"/>
            <a:ext cx="9418918" cy="849416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" name="X"/>
          <p:cNvSpPr/>
          <p:nvPr/>
        </p:nvSpPr>
        <p:spPr>
          <a:xfrm>
            <a:off x="11155986" y="1610439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" name="Onay"/>
          <p:cNvSpPr/>
          <p:nvPr/>
        </p:nvSpPr>
        <p:spPr>
          <a:xfrm>
            <a:off x="11104779" y="1578364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2" name="D 1"/>
          <p:cNvSpPr/>
          <p:nvPr/>
        </p:nvSpPr>
        <p:spPr>
          <a:xfrm>
            <a:off x="9565136" y="1666274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3" name="Y 1"/>
          <p:cNvSpPr/>
          <p:nvPr/>
        </p:nvSpPr>
        <p:spPr>
          <a:xfrm>
            <a:off x="10378209" y="1666274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94778"/>
            <a:ext cx="12192000" cy="390141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5" name="Komut Düğmesi: Geri veya Önceki 14">
            <a:hlinkClick r:id="" action="ppaction://hlinkshowjump?jump=previousslide" highlightClick="1"/>
          </p:cNvPr>
          <p:cNvSpPr/>
          <p:nvPr/>
        </p:nvSpPr>
        <p:spPr>
          <a:xfrm>
            <a:off x="10661406" y="6477275"/>
            <a:ext cx="395785" cy="406934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6" name="Komut Düğmesi: İleri veya Sonraki 15">
            <a:hlinkClick r:id="" action="ppaction://hlinkshowjump?jump=nextslide" highlightClick="1"/>
          </p:cNvPr>
          <p:cNvSpPr/>
          <p:nvPr/>
        </p:nvSpPr>
        <p:spPr>
          <a:xfrm>
            <a:off x="11743376" y="6475244"/>
            <a:ext cx="412785" cy="3936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7" name="Komut Düğmesi: Giriş 16">
            <a:hlinkClick r:id="" action="ppaction://hlinkshowjump?jump=firstslide" highlightClick="1"/>
          </p:cNvPr>
          <p:cNvSpPr/>
          <p:nvPr/>
        </p:nvSpPr>
        <p:spPr>
          <a:xfrm>
            <a:off x="11137184" y="6483348"/>
            <a:ext cx="526199" cy="409202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8" name="İkizkenar Üçgen 57"/>
          <p:cNvSpPr/>
          <p:nvPr/>
        </p:nvSpPr>
        <p:spPr>
          <a:xfrm rot="5400000">
            <a:off x="-66350" y="1709111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2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9" name="Dikdörtgen 58"/>
          <p:cNvSpPr/>
          <p:nvPr/>
        </p:nvSpPr>
        <p:spPr>
          <a:xfrm>
            <a:off x="815044" y="1563359"/>
            <a:ext cx="88439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sz="2800" dirty="0" smtClean="0">
                <a:solidFill>
                  <a:prstClr val="white"/>
                </a:solidFill>
              </a:rPr>
              <a:t>Kandillerde </a:t>
            </a:r>
            <a:r>
              <a:rPr lang="tr-TR" sz="2800" dirty="0">
                <a:solidFill>
                  <a:prstClr val="white"/>
                </a:solidFill>
              </a:rPr>
              <a:t>camilerimiz, ibadet için gelenlerle dolup taşar.</a:t>
            </a:r>
            <a:endParaRPr kumimoji="0" lang="tr-TR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0" name="Dikdörtgen 59"/>
          <p:cNvSpPr/>
          <p:nvPr/>
        </p:nvSpPr>
        <p:spPr>
          <a:xfrm>
            <a:off x="9442207" y="2592072"/>
            <a:ext cx="1698225" cy="9185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1" name="Serbest Form 60"/>
          <p:cNvSpPr/>
          <p:nvPr/>
        </p:nvSpPr>
        <p:spPr>
          <a:xfrm>
            <a:off x="23289" y="2588154"/>
            <a:ext cx="9418918" cy="922887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defRPr/>
            </a:pPr>
            <a:r>
              <a:rPr lang="tr-TR" sz="3200" dirty="0" smtClean="0">
                <a:solidFill>
                  <a:prstClr val="white"/>
                </a:solidFill>
              </a:rPr>
              <a:t>   </a:t>
            </a:r>
            <a:r>
              <a:rPr lang="tr-TR" sz="2800" dirty="0" smtClean="0">
                <a:solidFill>
                  <a:prstClr val="white"/>
                </a:solidFill>
              </a:rPr>
              <a:t>Berat </a:t>
            </a:r>
            <a:r>
              <a:rPr lang="tr-TR" sz="2800" dirty="0">
                <a:solidFill>
                  <a:prstClr val="white"/>
                </a:solidFill>
              </a:rPr>
              <a:t>Kandili, Şaban ayının 15. </a:t>
            </a:r>
            <a:r>
              <a:rPr lang="tr-TR" sz="2800" dirty="0" smtClean="0">
                <a:solidFill>
                  <a:prstClr val="white"/>
                </a:solidFill>
              </a:rPr>
              <a:t>gecesinde    </a:t>
            </a:r>
          </a:p>
          <a:p>
            <a:pPr lvl="1">
              <a:defRPr/>
            </a:pPr>
            <a:r>
              <a:rPr lang="tr-TR" sz="2800" dirty="0">
                <a:solidFill>
                  <a:prstClr val="white"/>
                </a:solidFill>
              </a:rPr>
              <a:t> </a:t>
            </a:r>
            <a:r>
              <a:rPr lang="tr-TR" sz="2800" dirty="0" smtClean="0">
                <a:solidFill>
                  <a:prstClr val="white"/>
                </a:solidFill>
              </a:rPr>
              <a:t>  kutlanır.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</a:endParaRPr>
          </a:p>
        </p:txBody>
      </p:sp>
      <p:sp>
        <p:nvSpPr>
          <p:cNvPr id="62" name="X 2"/>
          <p:cNvSpPr/>
          <p:nvPr/>
        </p:nvSpPr>
        <p:spPr>
          <a:xfrm>
            <a:off x="11155986" y="2666636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3" name="Onay 2"/>
          <p:cNvSpPr/>
          <p:nvPr/>
        </p:nvSpPr>
        <p:spPr>
          <a:xfrm>
            <a:off x="11085095" y="2577613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4" name="D 2"/>
          <p:cNvSpPr/>
          <p:nvPr/>
        </p:nvSpPr>
        <p:spPr>
          <a:xfrm>
            <a:off x="9565136" y="2749174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5" name="Y 2"/>
          <p:cNvSpPr/>
          <p:nvPr/>
        </p:nvSpPr>
        <p:spPr>
          <a:xfrm>
            <a:off x="10378209" y="2749174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66" name="İkizkenar Üçgen 65"/>
          <p:cNvSpPr/>
          <p:nvPr/>
        </p:nvSpPr>
        <p:spPr>
          <a:xfrm rot="5400000">
            <a:off x="-37849" y="2729176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3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8" name="Dikdörtgen 67"/>
          <p:cNvSpPr/>
          <p:nvPr/>
        </p:nvSpPr>
        <p:spPr>
          <a:xfrm>
            <a:off x="9490823" y="585303"/>
            <a:ext cx="1698225" cy="824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9" name="Serbest Form 68"/>
          <p:cNvSpPr/>
          <p:nvPr/>
        </p:nvSpPr>
        <p:spPr>
          <a:xfrm>
            <a:off x="104966" y="597054"/>
            <a:ext cx="9418918" cy="824438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0" name="X 3"/>
          <p:cNvSpPr/>
          <p:nvPr/>
        </p:nvSpPr>
        <p:spPr>
          <a:xfrm>
            <a:off x="11204602" y="592490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1" name="Onay 3"/>
          <p:cNvSpPr/>
          <p:nvPr/>
        </p:nvSpPr>
        <p:spPr>
          <a:xfrm>
            <a:off x="11153395" y="560415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2" name="D 3"/>
          <p:cNvSpPr/>
          <p:nvPr/>
        </p:nvSpPr>
        <p:spPr>
          <a:xfrm>
            <a:off x="9613752" y="64832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3" name="Y 3"/>
          <p:cNvSpPr/>
          <p:nvPr/>
        </p:nvSpPr>
        <p:spPr>
          <a:xfrm>
            <a:off x="10426825" y="64832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74" name="İkizkenar Üçgen 73"/>
          <p:cNvSpPr/>
          <p:nvPr/>
        </p:nvSpPr>
        <p:spPr>
          <a:xfrm rot="5400000">
            <a:off x="15329" y="686046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1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5" name="Dikdörtgen 74"/>
          <p:cNvSpPr/>
          <p:nvPr/>
        </p:nvSpPr>
        <p:spPr>
          <a:xfrm>
            <a:off x="807559" y="711268"/>
            <a:ext cx="91977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Kur’an-ı Kerim Mevlit kandilinde indirilmeye başlandı.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4" name="Dikdörtgen 83"/>
          <p:cNvSpPr/>
          <p:nvPr/>
        </p:nvSpPr>
        <p:spPr>
          <a:xfrm>
            <a:off x="9490823" y="3613114"/>
            <a:ext cx="1698225" cy="824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5" name="Serbest Form 84"/>
          <p:cNvSpPr/>
          <p:nvPr/>
        </p:nvSpPr>
        <p:spPr>
          <a:xfrm>
            <a:off x="94135" y="3617845"/>
            <a:ext cx="9418918" cy="824438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6" name="X 2"/>
          <p:cNvSpPr/>
          <p:nvPr/>
        </p:nvSpPr>
        <p:spPr>
          <a:xfrm>
            <a:off x="11204602" y="3620301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7" name="Onay 2"/>
          <p:cNvSpPr/>
          <p:nvPr/>
        </p:nvSpPr>
        <p:spPr>
          <a:xfrm>
            <a:off x="11153395" y="3588226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8" name="D 2"/>
          <p:cNvSpPr/>
          <p:nvPr/>
        </p:nvSpPr>
        <p:spPr>
          <a:xfrm>
            <a:off x="9613752" y="367613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9" name="Y 2"/>
          <p:cNvSpPr/>
          <p:nvPr/>
        </p:nvSpPr>
        <p:spPr>
          <a:xfrm>
            <a:off x="10426825" y="367613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90" name="İkizkenar Üçgen 89"/>
          <p:cNvSpPr/>
          <p:nvPr/>
        </p:nvSpPr>
        <p:spPr>
          <a:xfrm rot="5400000">
            <a:off x="-2179" y="3721898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4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99" name="Dikdörtgen 98"/>
          <p:cNvSpPr/>
          <p:nvPr/>
        </p:nvSpPr>
        <p:spPr>
          <a:xfrm>
            <a:off x="9490823" y="5530765"/>
            <a:ext cx="1698225" cy="824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0" name="Serbest Form 99"/>
          <p:cNvSpPr/>
          <p:nvPr/>
        </p:nvSpPr>
        <p:spPr>
          <a:xfrm>
            <a:off x="71905" y="5530765"/>
            <a:ext cx="9418918" cy="824438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1" name="X 2"/>
          <p:cNvSpPr/>
          <p:nvPr/>
        </p:nvSpPr>
        <p:spPr>
          <a:xfrm>
            <a:off x="11204602" y="553795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2" name="Onay 2"/>
          <p:cNvSpPr/>
          <p:nvPr/>
        </p:nvSpPr>
        <p:spPr>
          <a:xfrm>
            <a:off x="11153395" y="5505877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3" name="D 2"/>
          <p:cNvSpPr/>
          <p:nvPr/>
        </p:nvSpPr>
        <p:spPr>
          <a:xfrm>
            <a:off x="9613752" y="5593787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4" name="Y 2"/>
          <p:cNvSpPr/>
          <p:nvPr/>
        </p:nvSpPr>
        <p:spPr>
          <a:xfrm>
            <a:off x="10426825" y="5593787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105" name="İkizkenar Üçgen 104"/>
          <p:cNvSpPr/>
          <p:nvPr/>
        </p:nvSpPr>
        <p:spPr>
          <a:xfrm rot="5400000">
            <a:off x="-7272" y="5627589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6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7" name="Dikdörtgen 106"/>
          <p:cNvSpPr/>
          <p:nvPr/>
        </p:nvSpPr>
        <p:spPr>
          <a:xfrm>
            <a:off x="763025" y="3571577"/>
            <a:ext cx="87759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Cuma</a:t>
            </a:r>
            <a:r>
              <a:rPr kumimoji="0" lang="tr-TR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 günü camilerden hutbe okunur. Hutbe cemaati aydınlatmak için yapılan konuşmadır.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113" name="Dikdörtgen 112"/>
          <p:cNvSpPr/>
          <p:nvPr/>
        </p:nvSpPr>
        <p:spPr>
          <a:xfrm>
            <a:off x="9457761" y="4537923"/>
            <a:ext cx="1698225" cy="824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4" name="Serbest Form 113"/>
          <p:cNvSpPr/>
          <p:nvPr/>
        </p:nvSpPr>
        <p:spPr>
          <a:xfrm>
            <a:off x="-1" y="4520402"/>
            <a:ext cx="9513053" cy="824438"/>
          </a:xfrm>
          <a:custGeom>
            <a:avLst/>
            <a:gdLst>
              <a:gd name="connsiteX0" fmla="*/ 15985 w 8932526"/>
              <a:gd name="connsiteY0" fmla="*/ 0 h 820844"/>
              <a:gd name="connsiteX1" fmla="*/ 8932526 w 8932526"/>
              <a:gd name="connsiteY1" fmla="*/ 0 h 820844"/>
              <a:gd name="connsiteX2" fmla="*/ 8932526 w 8932526"/>
              <a:gd name="connsiteY2" fmla="*/ 820844 h 820844"/>
              <a:gd name="connsiteX3" fmla="*/ 0 w 8932526"/>
              <a:gd name="connsiteY3" fmla="*/ 820844 h 820844"/>
              <a:gd name="connsiteX4" fmla="*/ 628407 w 8932526"/>
              <a:gd name="connsiteY4" fmla="*/ 405135 h 820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2526" h="820844">
                <a:moveTo>
                  <a:pt x="15985" y="0"/>
                </a:moveTo>
                <a:lnTo>
                  <a:pt x="8932526" y="0"/>
                </a:lnTo>
                <a:lnTo>
                  <a:pt x="8932526" y="820844"/>
                </a:lnTo>
                <a:lnTo>
                  <a:pt x="0" y="820844"/>
                </a:lnTo>
                <a:lnTo>
                  <a:pt x="628407" y="405135"/>
                </a:lnTo>
                <a:close/>
              </a:path>
            </a:pathLst>
          </a:custGeom>
          <a:solidFill>
            <a:srgbClr val="14676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5" name="X 3"/>
          <p:cNvSpPr/>
          <p:nvPr/>
        </p:nvSpPr>
        <p:spPr>
          <a:xfrm>
            <a:off x="11171540" y="4545110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6" name="Onay 3"/>
          <p:cNvSpPr/>
          <p:nvPr/>
        </p:nvSpPr>
        <p:spPr>
          <a:xfrm>
            <a:off x="11120333" y="4533016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7" name="D 3"/>
          <p:cNvSpPr/>
          <p:nvPr/>
        </p:nvSpPr>
        <p:spPr>
          <a:xfrm>
            <a:off x="9580690" y="460094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8" name="Y 3"/>
          <p:cNvSpPr/>
          <p:nvPr/>
        </p:nvSpPr>
        <p:spPr>
          <a:xfrm>
            <a:off x="10393763" y="460094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119" name="İkizkenar Üçgen 118"/>
          <p:cNvSpPr/>
          <p:nvPr/>
        </p:nvSpPr>
        <p:spPr>
          <a:xfrm rot="5400000">
            <a:off x="-17733" y="4638666"/>
            <a:ext cx="791999" cy="612724"/>
          </a:xfrm>
          <a:prstGeom prst="triangle">
            <a:avLst/>
          </a:prstGeom>
          <a:solidFill>
            <a:srgbClr val="C55A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5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815044" y="5457574"/>
            <a:ext cx="8513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r-TR" sz="2800" dirty="0" smtClean="0">
                <a:solidFill>
                  <a:prstClr val="white"/>
                </a:solidFill>
                <a:latin typeface="Calibri" panose="020F0502020204030204"/>
              </a:rPr>
              <a:t>Mevlit </a:t>
            </a:r>
            <a:r>
              <a:rPr lang="tr-TR" sz="2800" dirty="0">
                <a:solidFill>
                  <a:prstClr val="white"/>
                </a:solidFill>
                <a:latin typeface="Calibri" panose="020F0502020204030204"/>
              </a:rPr>
              <a:t>Kandili, Peygamberimiz’in (s.a.v</a:t>
            </a:r>
            <a:r>
              <a:rPr lang="tr-TR" sz="2800" dirty="0" smtClean="0">
                <a:solidFill>
                  <a:prstClr val="white"/>
                </a:solidFill>
                <a:latin typeface="Calibri" panose="020F0502020204030204"/>
              </a:rPr>
              <a:t>.) doğumunu </a:t>
            </a:r>
            <a:r>
              <a:rPr lang="tr-TR" sz="2800" dirty="0">
                <a:solidFill>
                  <a:prstClr val="white"/>
                </a:solidFill>
                <a:latin typeface="Calibri" panose="020F0502020204030204"/>
              </a:rPr>
              <a:t>kutlamak amacıyla kutlanır.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</a:endParaRPr>
          </a:p>
        </p:txBody>
      </p:sp>
      <p:sp>
        <p:nvSpPr>
          <p:cNvPr id="55" name="Dikdörtgen 54"/>
          <p:cNvSpPr/>
          <p:nvPr/>
        </p:nvSpPr>
        <p:spPr>
          <a:xfrm>
            <a:off x="805843" y="4696902"/>
            <a:ext cx="8776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Ramazan Bayramı dört gün sürer.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9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1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6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6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1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62" grpId="0" animBg="1"/>
      <p:bldP spid="63" grpId="0" animBg="1"/>
      <p:bldP spid="65" grpId="0" animBg="1"/>
      <p:bldP spid="70" grpId="0" animBg="1"/>
      <p:bldP spid="71" grpId="0" animBg="1"/>
      <p:bldP spid="72" grpId="0" animBg="1"/>
      <p:bldP spid="86" grpId="0" animBg="1"/>
      <p:bldP spid="87" grpId="0" animBg="1"/>
      <p:bldP spid="89" grpId="0" animBg="1"/>
      <p:bldP spid="101" grpId="0" animBg="1"/>
      <p:bldP spid="102" grpId="0" animBg="1"/>
      <p:bldP spid="104" grpId="0" animBg="1"/>
      <p:bldP spid="115" grpId="0" animBg="1"/>
      <p:bldP spid="116" grpId="0" animBg="1"/>
      <p:bldP spid="1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ikdörtgen 51"/>
          <p:cNvSpPr/>
          <p:nvPr/>
        </p:nvSpPr>
        <p:spPr>
          <a:xfrm>
            <a:off x="217536" y="3377419"/>
            <a:ext cx="795184" cy="62547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Dikdörtgen 52"/>
          <p:cNvSpPr/>
          <p:nvPr/>
        </p:nvSpPr>
        <p:spPr>
          <a:xfrm>
            <a:off x="201811" y="4166709"/>
            <a:ext cx="793750" cy="62547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ikdörtgen 53"/>
          <p:cNvSpPr/>
          <p:nvPr/>
        </p:nvSpPr>
        <p:spPr>
          <a:xfrm>
            <a:off x="218970" y="5632255"/>
            <a:ext cx="793750" cy="62547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ikdörtgen 54"/>
          <p:cNvSpPr/>
          <p:nvPr/>
        </p:nvSpPr>
        <p:spPr>
          <a:xfrm>
            <a:off x="201810" y="4905871"/>
            <a:ext cx="793750" cy="6328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50625" y="74032"/>
            <a:ext cx="12105536" cy="31149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13487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tr-TR" sz="4000" dirty="0"/>
              <a:t>Dinin ve dinî değerlerin toplumsal kaynaşmaya, birlik ve bütünleşmeye birçok katkısı vardır</a:t>
            </a:r>
            <a:r>
              <a:rPr lang="tr-TR" sz="4000" dirty="0" smtClean="0"/>
              <a:t>.</a:t>
            </a:r>
          </a:p>
          <a:p>
            <a:pPr lvl="0" algn="l">
              <a:defRPr/>
            </a:pPr>
            <a:r>
              <a:rPr lang="tr-TR" sz="4000" b="1" dirty="0" smtClean="0"/>
              <a:t>1. Aşağıdakilerden </a:t>
            </a:r>
            <a:r>
              <a:rPr lang="tr-TR" sz="4000" b="1" dirty="0"/>
              <a:t>hangisi metinde anlatılan durum kapsamında </a:t>
            </a:r>
            <a:r>
              <a:rPr lang="tr-TR" sz="4000" b="1" u="sng" dirty="0"/>
              <a:t>değerlendirilemez?</a:t>
            </a:r>
            <a:endParaRPr kumimoji="0" lang="tr-TR" sz="4000" b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9654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1571066" y="4896225"/>
            <a:ext cx="437317" cy="36145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1743376" y="649654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1137184" y="649654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Doğru"/>
          <p:cNvGrpSpPr/>
          <p:nvPr/>
        </p:nvGrpSpPr>
        <p:grpSpPr>
          <a:xfrm>
            <a:off x="995561" y="4938636"/>
            <a:ext cx="11092815" cy="550609"/>
            <a:chOff x="1012721" y="3155986"/>
            <a:chExt cx="11092815" cy="550609"/>
          </a:xfrm>
        </p:grpSpPr>
        <p:sp>
          <p:nvSpPr>
            <p:cNvPr id="2" name="Yuvarlatılmış Dikdörtgen 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3600" dirty="0">
                  <a:solidFill>
                    <a:prstClr val="black"/>
                  </a:solidFill>
                </a:rPr>
                <a:t>İrademizin güçlenmesi için oruç tutmak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İkizkenar Üçgen 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rgbClr val="13487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endPara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B"/>
          <p:cNvGrpSpPr/>
          <p:nvPr/>
        </p:nvGrpSpPr>
        <p:grpSpPr>
          <a:xfrm>
            <a:off x="1011286" y="3435709"/>
            <a:ext cx="11092816" cy="550610"/>
            <a:chOff x="1012720" y="3155986"/>
            <a:chExt cx="11092816" cy="550610"/>
          </a:xfrm>
        </p:grpSpPr>
        <p:sp>
          <p:nvSpPr>
            <p:cNvPr id="39" name="Yuvarlatılmış Dikdörtgen 38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3600" dirty="0">
                  <a:solidFill>
                    <a:prstClr val="black"/>
                  </a:solidFill>
                </a:rPr>
                <a:t>Dini bayramlarda akraba ziyaretleri yapmak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İkizkenar Üçgen 39"/>
            <p:cNvSpPr/>
            <p:nvPr/>
          </p:nvSpPr>
          <p:spPr>
            <a:xfrm rot="5400000">
              <a:off x="1170034" y="2998672"/>
              <a:ext cx="550610" cy="865237"/>
            </a:xfrm>
            <a:prstGeom prst="triangle">
              <a:avLst>
                <a:gd name="adj" fmla="val 48215"/>
              </a:avLst>
            </a:prstGeom>
            <a:solidFill>
              <a:srgbClr val="5D98C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C"/>
          <p:cNvGrpSpPr/>
          <p:nvPr/>
        </p:nvGrpSpPr>
        <p:grpSpPr>
          <a:xfrm>
            <a:off x="995562" y="4195462"/>
            <a:ext cx="11092815" cy="550609"/>
            <a:chOff x="1012721" y="3155986"/>
            <a:chExt cx="11092815" cy="550609"/>
          </a:xfrm>
        </p:grpSpPr>
        <p:sp>
          <p:nvSpPr>
            <p:cNvPr id="42" name="Yuvarlatılmış Dikdörtgen 4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3600" dirty="0">
                  <a:solidFill>
                    <a:prstClr val="black"/>
                  </a:solidFill>
                </a:rPr>
                <a:t>Ramazan aylarında iftar davetleri vermek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İkizkenar Üçgen 4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C20A0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D"/>
          <p:cNvGrpSpPr/>
          <p:nvPr/>
        </p:nvGrpSpPr>
        <p:grpSpPr>
          <a:xfrm>
            <a:off x="1012721" y="5686267"/>
            <a:ext cx="11092815" cy="550609"/>
            <a:chOff x="1012721" y="3155986"/>
            <a:chExt cx="11092815" cy="550609"/>
          </a:xfrm>
        </p:grpSpPr>
        <p:sp>
          <p:nvSpPr>
            <p:cNvPr id="45" name="Yuvarlatılmış Dikdörtgen 44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altLang="tr-TR" sz="3200" dirty="0">
                  <a:solidFill>
                    <a:prstClr val="black"/>
                  </a:solidFill>
                  <a:latin typeface="Arial" panose="020B0604020202020204" pitchFamily="34" charset="0"/>
                </a:rPr>
                <a:t>İhtiyaç sahibi olanlara yardım etmek</a:t>
              </a:r>
              <a:endParaRPr kumimoji="0" lang="tr-TR" alt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İkizkenar Üçgen 45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13487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551238" y="1276350"/>
            <a:ext cx="103187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500" b="0" i="0" u="none" strike="noStrike" kern="1200" cap="none" spc="0" normalizeH="0" baseline="0" noProof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A</a:t>
            </a:r>
            <a:endParaRPr kumimoji="0" lang="tr-TR" alt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8699794" y="2793467"/>
            <a:ext cx="3388582" cy="426570"/>
          </a:xfrm>
          <a:prstGeom prst="roundRect">
            <a:avLst>
              <a:gd name="adj" fmla="val 12148"/>
            </a:avLst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Beceri Temelli Sorular (MEB)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1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0088"/>
            <a:ext cx="5692477" cy="5403895"/>
          </a:xfrm>
          <a:prstGeom prst="rect">
            <a:avLst/>
          </a:prstGeom>
        </p:spPr>
      </p:pic>
      <p:sp>
        <p:nvSpPr>
          <p:cNvPr id="52" name="Dikdörtgen 51"/>
          <p:cNvSpPr/>
          <p:nvPr/>
        </p:nvSpPr>
        <p:spPr>
          <a:xfrm>
            <a:off x="6031832" y="3995738"/>
            <a:ext cx="795184" cy="62547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Dikdörtgen 52"/>
          <p:cNvSpPr/>
          <p:nvPr/>
        </p:nvSpPr>
        <p:spPr>
          <a:xfrm>
            <a:off x="6031832" y="4868702"/>
            <a:ext cx="793750" cy="62547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ikdörtgen 53"/>
          <p:cNvSpPr/>
          <p:nvPr/>
        </p:nvSpPr>
        <p:spPr>
          <a:xfrm>
            <a:off x="6031832" y="5686870"/>
            <a:ext cx="793750" cy="62547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ikdörtgen 54"/>
          <p:cNvSpPr/>
          <p:nvPr/>
        </p:nvSpPr>
        <p:spPr>
          <a:xfrm>
            <a:off x="6031832" y="3177836"/>
            <a:ext cx="793750" cy="63281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9654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0619874" y="6496544"/>
            <a:ext cx="437317" cy="36145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1743376" y="649654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1137184" y="649654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Yuvarlatılmış Dikdörtgen 1"/>
          <p:cNvSpPr/>
          <p:nvPr/>
        </p:nvSpPr>
        <p:spPr>
          <a:xfrm>
            <a:off x="6825586" y="3210601"/>
            <a:ext cx="4553888" cy="550607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13487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r-TR" sz="3200" dirty="0" smtClean="0">
                <a:solidFill>
                  <a:prstClr val="black"/>
                </a:solidFill>
              </a:rPr>
              <a:t>Kadir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kizkenar Üçgen 2"/>
          <p:cNvSpPr/>
          <p:nvPr/>
        </p:nvSpPr>
        <p:spPr>
          <a:xfrm rot="5400000">
            <a:off x="6982899" y="3053287"/>
            <a:ext cx="550607" cy="865239"/>
          </a:xfrm>
          <a:prstGeom prst="triangle">
            <a:avLst>
              <a:gd name="adj" fmla="val 48215"/>
            </a:avLst>
          </a:prstGeom>
          <a:ln>
            <a:solidFill>
              <a:srgbClr val="13487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39" name="Yuvarlatılmış Dikdörtgen 38"/>
          <p:cNvSpPr/>
          <p:nvPr/>
        </p:nvSpPr>
        <p:spPr>
          <a:xfrm>
            <a:off x="6825586" y="4054028"/>
            <a:ext cx="4553888" cy="550607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13487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r-TR" sz="3200" dirty="0" smtClean="0">
                <a:solidFill>
                  <a:prstClr val="black"/>
                </a:solidFill>
              </a:rPr>
              <a:t>Miraç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İkizkenar Üçgen 39"/>
          <p:cNvSpPr/>
          <p:nvPr/>
        </p:nvSpPr>
        <p:spPr>
          <a:xfrm rot="5400000">
            <a:off x="6982896" y="3896714"/>
            <a:ext cx="550610" cy="865237"/>
          </a:xfrm>
          <a:prstGeom prst="triangle">
            <a:avLst>
              <a:gd name="adj" fmla="val 48215"/>
            </a:avLst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6825586" y="4897455"/>
            <a:ext cx="4553888" cy="550607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13487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r-TR" sz="3200" dirty="0" smtClean="0">
                <a:solidFill>
                  <a:prstClr val="black"/>
                </a:solidFill>
              </a:rPr>
              <a:t>Berat</a:t>
            </a:r>
            <a:endParaRPr lang="tr-TR" sz="3200" dirty="0">
              <a:solidFill>
                <a:prstClr val="black"/>
              </a:solidFill>
            </a:endParaRPr>
          </a:p>
        </p:txBody>
      </p:sp>
      <p:sp>
        <p:nvSpPr>
          <p:cNvPr id="43" name="İkizkenar Üçgen 42"/>
          <p:cNvSpPr/>
          <p:nvPr/>
        </p:nvSpPr>
        <p:spPr>
          <a:xfrm rot="5400000">
            <a:off x="6982899" y="4740141"/>
            <a:ext cx="550607" cy="865239"/>
          </a:xfrm>
          <a:prstGeom prst="triangle">
            <a:avLst>
              <a:gd name="adj" fmla="val 48215"/>
            </a:avLst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Yuvarlatılmış Dikdörtgen 44"/>
          <p:cNvSpPr/>
          <p:nvPr/>
        </p:nvSpPr>
        <p:spPr>
          <a:xfrm>
            <a:off x="6825586" y="5740882"/>
            <a:ext cx="4553888" cy="550607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134871"/>
            </a:solidFill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tr-TR" sz="3200" dirty="0" err="1" smtClean="0">
                <a:solidFill>
                  <a:prstClr val="black"/>
                </a:solidFill>
              </a:rPr>
              <a:t>MEvlit</a:t>
            </a:r>
            <a:endParaRPr kumimoji="0" lang="tr-TR" alt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" name="İkizkenar Üçgen 45"/>
          <p:cNvSpPr/>
          <p:nvPr/>
        </p:nvSpPr>
        <p:spPr>
          <a:xfrm rot="5400000">
            <a:off x="6982899" y="5583568"/>
            <a:ext cx="550607" cy="865239"/>
          </a:xfrm>
          <a:prstGeom prst="triangle">
            <a:avLst>
              <a:gd name="adj" fmla="val 48215"/>
            </a:avLst>
          </a:prstGeom>
          <a:solidFill>
            <a:srgbClr val="13487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551238" y="1276350"/>
            <a:ext cx="103187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500" b="0" i="0" u="none" strike="noStrike" kern="1200" cap="none" spc="0" normalizeH="0" baseline="0" noProof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A</a:t>
            </a:r>
            <a:endParaRPr kumimoji="0" lang="tr-TR" alt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İçerik Yer Tutucusu 2"/>
          <p:cNvSpPr txBox="1">
            <a:spLocks/>
          </p:cNvSpPr>
          <p:nvPr/>
        </p:nvSpPr>
        <p:spPr>
          <a:xfrm>
            <a:off x="6031832" y="44492"/>
            <a:ext cx="6073704" cy="2851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13487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tr-TR" sz="3200" b="1" dirty="0" smtClean="0">
                <a:solidFill>
                  <a:prstClr val="black"/>
                </a:solidFill>
              </a:rPr>
              <a:t>2. Mahyadaki </a:t>
            </a:r>
            <a:r>
              <a:rPr lang="tr-TR" sz="3200" b="1" dirty="0">
                <a:solidFill>
                  <a:prstClr val="black"/>
                </a:solidFill>
              </a:rPr>
              <a:t>ayet hangi kandil gecesine işaret eder? </a:t>
            </a:r>
          </a:p>
        </p:txBody>
      </p:sp>
      <p:sp>
        <p:nvSpPr>
          <p:cNvPr id="30" name="Yuvarlatılmış Dikdörtgen 29"/>
          <p:cNvSpPr/>
          <p:nvPr/>
        </p:nvSpPr>
        <p:spPr>
          <a:xfrm>
            <a:off x="8775032" y="2751266"/>
            <a:ext cx="3330504" cy="426570"/>
          </a:xfrm>
          <a:prstGeom prst="roundRect">
            <a:avLst>
              <a:gd name="adj" fmla="val 12148"/>
            </a:avLst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Beceri Temelli Sorular (MEB)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60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ikdörtgen 51"/>
          <p:cNvSpPr/>
          <p:nvPr/>
        </p:nvSpPr>
        <p:spPr>
          <a:xfrm>
            <a:off x="217536" y="3377419"/>
            <a:ext cx="795184" cy="62547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Dikdörtgen 52"/>
          <p:cNvSpPr/>
          <p:nvPr/>
        </p:nvSpPr>
        <p:spPr>
          <a:xfrm>
            <a:off x="201811" y="4166709"/>
            <a:ext cx="793750" cy="62547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ikdörtgen 53"/>
          <p:cNvSpPr/>
          <p:nvPr/>
        </p:nvSpPr>
        <p:spPr>
          <a:xfrm>
            <a:off x="218970" y="5632255"/>
            <a:ext cx="793750" cy="62547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ikdörtgen 54"/>
          <p:cNvSpPr/>
          <p:nvPr/>
        </p:nvSpPr>
        <p:spPr>
          <a:xfrm>
            <a:off x="201810" y="4905871"/>
            <a:ext cx="793750" cy="6328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86463" y="61062"/>
            <a:ext cx="12019073" cy="3237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13487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defRPr/>
            </a:pPr>
            <a:r>
              <a:rPr lang="tr-TR" sz="3600" dirty="0" smtClean="0"/>
              <a:t>I. Peygamberimizin doğduğu gece</a:t>
            </a:r>
          </a:p>
          <a:p>
            <a:pPr lvl="1" algn="l">
              <a:defRPr/>
            </a:pPr>
            <a:r>
              <a:rPr lang="tr-TR" sz="3600" dirty="0" smtClean="0"/>
              <a:t>II. Kur’an-ı Kerim’in indirilmeye başlandığı gece</a:t>
            </a:r>
          </a:p>
          <a:p>
            <a:pPr lvl="1" algn="l">
              <a:defRPr/>
            </a:pPr>
            <a:r>
              <a:rPr lang="tr-TR" sz="3600" dirty="0" smtClean="0"/>
              <a:t>III. İsra ve Miraç mucizelerinin olduğu gece</a:t>
            </a:r>
          </a:p>
          <a:p>
            <a:pPr lvl="0" algn="l">
              <a:defRPr/>
            </a:pPr>
            <a:r>
              <a:rPr lang="tr-TR" sz="4000" b="1" dirty="0" smtClean="0"/>
              <a:t>3. Verilen açıklamalarda hangi kandil gecesiyle ilgili bir bilgi </a:t>
            </a:r>
            <a:r>
              <a:rPr lang="tr-TR" sz="4000" b="1" u="sng" dirty="0" smtClean="0"/>
              <a:t>yoktur?</a:t>
            </a:r>
            <a:endParaRPr kumimoji="0" lang="tr-TR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9654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1571066" y="4896225"/>
            <a:ext cx="437317" cy="36145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1743376" y="649654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1137184" y="649654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Doğru"/>
          <p:cNvGrpSpPr/>
          <p:nvPr/>
        </p:nvGrpSpPr>
        <p:grpSpPr>
          <a:xfrm>
            <a:off x="995561" y="4938636"/>
            <a:ext cx="11092815" cy="550609"/>
            <a:chOff x="1012721" y="3155986"/>
            <a:chExt cx="11092815" cy="550609"/>
          </a:xfrm>
        </p:grpSpPr>
        <p:sp>
          <p:nvSpPr>
            <p:cNvPr id="2" name="Yuvarlatılmış Dikdörtgen 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3600" dirty="0" smtClean="0">
                  <a:solidFill>
                    <a:prstClr val="black"/>
                  </a:solidFill>
                </a:rPr>
                <a:t>Berat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İkizkenar Üçgen 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rgbClr val="13487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endPara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B"/>
          <p:cNvGrpSpPr/>
          <p:nvPr/>
        </p:nvGrpSpPr>
        <p:grpSpPr>
          <a:xfrm>
            <a:off x="1011286" y="3435709"/>
            <a:ext cx="11092816" cy="550610"/>
            <a:chOff x="1012720" y="3155986"/>
            <a:chExt cx="11092816" cy="550610"/>
          </a:xfrm>
        </p:grpSpPr>
        <p:sp>
          <p:nvSpPr>
            <p:cNvPr id="39" name="Yuvarlatılmış Dikdörtgen 38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3600" dirty="0" smtClean="0">
                  <a:solidFill>
                    <a:prstClr val="black"/>
                  </a:solidFill>
                </a:rPr>
                <a:t>Kadir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İkizkenar Üçgen 39"/>
            <p:cNvSpPr/>
            <p:nvPr/>
          </p:nvSpPr>
          <p:spPr>
            <a:xfrm rot="5400000">
              <a:off x="1170034" y="2998672"/>
              <a:ext cx="550610" cy="865237"/>
            </a:xfrm>
            <a:prstGeom prst="triangle">
              <a:avLst>
                <a:gd name="adj" fmla="val 48215"/>
              </a:avLst>
            </a:prstGeom>
            <a:solidFill>
              <a:srgbClr val="5D98C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C"/>
          <p:cNvGrpSpPr/>
          <p:nvPr/>
        </p:nvGrpSpPr>
        <p:grpSpPr>
          <a:xfrm>
            <a:off x="995562" y="4195462"/>
            <a:ext cx="11092815" cy="550609"/>
            <a:chOff x="1012721" y="3155986"/>
            <a:chExt cx="11092815" cy="550609"/>
          </a:xfrm>
        </p:grpSpPr>
        <p:sp>
          <p:nvSpPr>
            <p:cNvPr id="42" name="Yuvarlatılmış Dikdörtgen 4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3600" dirty="0">
                  <a:solidFill>
                    <a:prstClr val="black"/>
                  </a:solidFill>
                </a:rPr>
                <a:t> </a:t>
              </a:r>
              <a:r>
                <a:rPr lang="tr-TR" sz="3600" dirty="0" smtClean="0">
                  <a:solidFill>
                    <a:prstClr val="black"/>
                  </a:solidFill>
                </a:rPr>
                <a:t>Mevlit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İkizkenar Üçgen 4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C20A0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D"/>
          <p:cNvGrpSpPr/>
          <p:nvPr/>
        </p:nvGrpSpPr>
        <p:grpSpPr>
          <a:xfrm>
            <a:off x="1012721" y="5686267"/>
            <a:ext cx="11092815" cy="550609"/>
            <a:chOff x="1012721" y="3155986"/>
            <a:chExt cx="11092815" cy="550609"/>
          </a:xfrm>
        </p:grpSpPr>
        <p:sp>
          <p:nvSpPr>
            <p:cNvPr id="45" name="Yuvarlatılmış Dikdörtgen 44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altLang="tr-TR" sz="3200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Miraç</a:t>
              </a:r>
              <a:endParaRPr kumimoji="0" lang="tr-TR" alt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İkizkenar Üçgen 45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13487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551238" y="1276350"/>
            <a:ext cx="103187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500" b="0" i="0" u="none" strike="noStrike" kern="1200" cap="none" spc="0" normalizeH="0" baseline="0" noProof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A</a:t>
            </a:r>
            <a:endParaRPr kumimoji="0" lang="tr-TR" alt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8134350" y="2844683"/>
            <a:ext cx="3969752" cy="426570"/>
          </a:xfrm>
          <a:prstGeom prst="roundRect">
            <a:avLst>
              <a:gd name="adj" fmla="val 12148"/>
            </a:avLst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Beceri Temelli Sorular (MEB)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69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ikdörtgen 51"/>
          <p:cNvSpPr/>
          <p:nvPr/>
        </p:nvSpPr>
        <p:spPr>
          <a:xfrm>
            <a:off x="218970" y="3941123"/>
            <a:ext cx="795184" cy="62547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Dikdörtgen 52"/>
          <p:cNvSpPr/>
          <p:nvPr/>
        </p:nvSpPr>
        <p:spPr>
          <a:xfrm>
            <a:off x="218970" y="4814087"/>
            <a:ext cx="793750" cy="62547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ikdörtgen 53"/>
          <p:cNvSpPr/>
          <p:nvPr/>
        </p:nvSpPr>
        <p:spPr>
          <a:xfrm>
            <a:off x="218970" y="5632255"/>
            <a:ext cx="793750" cy="62547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ikdörtgen 54"/>
          <p:cNvSpPr/>
          <p:nvPr/>
        </p:nvSpPr>
        <p:spPr>
          <a:xfrm>
            <a:off x="218970" y="3123221"/>
            <a:ext cx="793750" cy="6328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86463" y="90155"/>
            <a:ext cx="12019073" cy="28270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13487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Cuma günü </a:t>
            </a: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ile ilgili aşağıda verilen bilgilerden hangisi </a:t>
            </a:r>
            <a:r>
              <a:rPr kumimoji="0" lang="tr-TR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yanlıştır?</a:t>
            </a:r>
            <a:endParaRPr kumimoji="0" lang="tr-TR" sz="4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9654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0619874" y="6496544"/>
            <a:ext cx="437317" cy="36145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1743376" y="649654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1137184" y="649654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Doğru"/>
          <p:cNvGrpSpPr/>
          <p:nvPr/>
        </p:nvGrpSpPr>
        <p:grpSpPr>
          <a:xfrm>
            <a:off x="1012721" y="3155986"/>
            <a:ext cx="11092815" cy="550609"/>
            <a:chOff x="1012721" y="3155986"/>
            <a:chExt cx="11092815" cy="550609"/>
          </a:xfrm>
        </p:grpSpPr>
        <p:sp>
          <p:nvSpPr>
            <p:cNvPr id="2" name="Yuvarlatılmış Dikdörtgen 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Müslümanların</a:t>
              </a:r>
              <a:r>
                <a:rPr kumimoji="0" lang="tr-TR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tatil günüdür.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İkizkenar Üçgen 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ln>
              <a:solidFill>
                <a:srgbClr val="13487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8" name="B"/>
          <p:cNvGrpSpPr/>
          <p:nvPr/>
        </p:nvGrpSpPr>
        <p:grpSpPr>
          <a:xfrm>
            <a:off x="1012720" y="3999413"/>
            <a:ext cx="11092816" cy="550610"/>
            <a:chOff x="1012720" y="3155986"/>
            <a:chExt cx="11092816" cy="550610"/>
          </a:xfrm>
        </p:grpSpPr>
        <p:sp>
          <p:nvSpPr>
            <p:cNvPr id="39" name="Yuvarlatılmış Dikdörtgen 38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  Müslümanların</a:t>
              </a:r>
              <a:r>
                <a:rPr kumimoji="0" lang="tr-TR" sz="36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toplanma ve bir araya gelme günüdür.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İkizkenar Üçgen 39"/>
            <p:cNvSpPr/>
            <p:nvPr/>
          </p:nvSpPr>
          <p:spPr>
            <a:xfrm rot="5400000">
              <a:off x="1170034" y="2998672"/>
              <a:ext cx="550610" cy="865237"/>
            </a:xfrm>
            <a:prstGeom prst="triangle">
              <a:avLst>
                <a:gd name="adj" fmla="val 48215"/>
              </a:avLst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endPara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C"/>
          <p:cNvGrpSpPr/>
          <p:nvPr/>
        </p:nvGrpSpPr>
        <p:grpSpPr>
          <a:xfrm>
            <a:off x="1012721" y="4842840"/>
            <a:ext cx="11092815" cy="550609"/>
            <a:chOff x="1012721" y="3155986"/>
            <a:chExt cx="11092815" cy="550609"/>
          </a:xfrm>
        </p:grpSpPr>
        <p:sp>
          <p:nvSpPr>
            <p:cNvPr id="42" name="Yuvarlatılmış Dikdörtgen 4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Camiilerde hutbeler okunur.</a:t>
              </a:r>
              <a:endParaRPr kumimoji="0" lang="tr-T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İkizkenar Üçgen 4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D"/>
          <p:cNvGrpSpPr/>
          <p:nvPr/>
        </p:nvGrpSpPr>
        <p:grpSpPr>
          <a:xfrm>
            <a:off x="1012721" y="5686267"/>
            <a:ext cx="11092815" cy="550609"/>
            <a:chOff x="1012721" y="3155986"/>
            <a:chExt cx="11092815" cy="550609"/>
          </a:xfrm>
        </p:grpSpPr>
        <p:sp>
          <p:nvSpPr>
            <p:cNvPr id="45" name="Yuvarlatılmış Dikdörtgen 44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Öğle namazının vaktinde Cuma namazı kılınır </a:t>
              </a:r>
              <a:r>
                <a:rPr kumimoji="0" lang="tr-TR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İkizkenar Üçgen 45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13487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  <a:endPara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10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2652950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sym typeface="Comfortaa"/>
            </a:endParaRPr>
          </a:p>
        </p:txBody>
      </p:sp>
      <p:sp>
        <p:nvSpPr>
          <p:cNvPr id="19" name="Google Shape;1051;p35"/>
          <p:cNvSpPr/>
          <p:nvPr/>
        </p:nvSpPr>
        <p:spPr>
          <a:xfrm>
            <a:off x="804681" y="3981450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804681" y="224591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2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3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00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974456" y="349067"/>
            <a:ext cx="4094849" cy="929564"/>
          </a:xfrm>
          <a:prstGeom prst="rect">
            <a:avLst/>
          </a:prstGeom>
          <a:solidFill>
            <a:srgbClr val="FEF6A3"/>
          </a:solidFill>
          <a:ln>
            <a:solidFill>
              <a:srgbClr val="8BB2D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Cuma günü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 4"/>
          <p:cNvSpPr/>
          <p:nvPr/>
        </p:nvSpPr>
        <p:spPr>
          <a:xfrm>
            <a:off x="623661" y="349067"/>
            <a:ext cx="1004480" cy="929564"/>
          </a:xfrm>
          <a:custGeom>
            <a:avLst/>
            <a:gdLst>
              <a:gd name="connsiteX0" fmla="*/ 665747 w 1888673"/>
              <a:gd name="connsiteY0" fmla="*/ 0 h 1080000"/>
              <a:gd name="connsiteX1" fmla="*/ 685515 w 1888673"/>
              <a:gd name="connsiteY1" fmla="*/ 1617 h 1080000"/>
              <a:gd name="connsiteX2" fmla="*/ 685515 w 1888673"/>
              <a:gd name="connsiteY2" fmla="*/ 0 h 1080000"/>
              <a:gd name="connsiteX3" fmla="*/ 1888673 w 1888673"/>
              <a:gd name="connsiteY3" fmla="*/ 0 h 1080000"/>
              <a:gd name="connsiteX4" fmla="*/ 1888673 w 1888673"/>
              <a:gd name="connsiteY4" fmla="*/ 1080000 h 1080000"/>
              <a:gd name="connsiteX5" fmla="*/ 685515 w 1888673"/>
              <a:gd name="connsiteY5" fmla="*/ 1080000 h 1080000"/>
              <a:gd name="connsiteX6" fmla="*/ 685515 w 1888673"/>
              <a:gd name="connsiteY6" fmla="*/ 1078384 h 1080000"/>
              <a:gd name="connsiteX7" fmla="*/ 665747 w 1888673"/>
              <a:gd name="connsiteY7" fmla="*/ 1080000 h 1080000"/>
              <a:gd name="connsiteX8" fmla="*/ 0 w 1888673"/>
              <a:gd name="connsiteY8" fmla="*/ 540000 h 1080000"/>
              <a:gd name="connsiteX9" fmla="*/ 665747 w 1888673"/>
              <a:gd name="connsiteY9" fmla="*/ 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8673" h="1080000">
                <a:moveTo>
                  <a:pt x="665747" y="0"/>
                </a:moveTo>
                <a:lnTo>
                  <a:pt x="685515" y="1617"/>
                </a:lnTo>
                <a:lnTo>
                  <a:pt x="685515" y="0"/>
                </a:lnTo>
                <a:lnTo>
                  <a:pt x="1888673" y="0"/>
                </a:lnTo>
                <a:lnTo>
                  <a:pt x="1888673" y="1080000"/>
                </a:lnTo>
                <a:lnTo>
                  <a:pt x="685515" y="1080000"/>
                </a:lnTo>
                <a:lnTo>
                  <a:pt x="685515" y="1078384"/>
                </a:lnTo>
                <a:lnTo>
                  <a:pt x="665747" y="1080000"/>
                </a:lnTo>
                <a:cubicBezTo>
                  <a:pt x="298065" y="1080000"/>
                  <a:pt x="0" y="838234"/>
                  <a:pt x="0" y="540000"/>
                </a:cubicBezTo>
                <a:cubicBezTo>
                  <a:pt x="0" y="241766"/>
                  <a:pt x="298065" y="0"/>
                  <a:pt x="665747" y="0"/>
                </a:cubicBezTo>
                <a:close/>
              </a:path>
            </a:pathLst>
          </a:custGeom>
          <a:solidFill>
            <a:srgbClr val="66BDB7"/>
          </a:solidFill>
          <a:ln>
            <a:solidFill>
              <a:srgbClr val="8BB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tr-T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931" y="1796715"/>
            <a:ext cx="7366322" cy="4748464"/>
          </a:xfrm>
          <a:prstGeom prst="rect">
            <a:avLst/>
          </a:prstGeom>
        </p:spPr>
      </p:pic>
      <p:sp>
        <p:nvSpPr>
          <p:cNvPr id="8" name="bir">
            <a:extLst>
              <a:ext uri="{FF2B5EF4-FFF2-40B4-BE49-F238E27FC236}">
                <a16:creationId xmlns:a16="http://schemas.microsoft.com/office/drawing/2014/main" id="{EE5879B1-77EF-4A0B-A909-1C872C6AE823}"/>
              </a:ext>
            </a:extLst>
          </p:cNvPr>
          <p:cNvSpPr/>
          <p:nvPr/>
        </p:nvSpPr>
        <p:spPr>
          <a:xfrm>
            <a:off x="623661" y="2536498"/>
            <a:ext cx="4936010" cy="2819717"/>
          </a:xfrm>
          <a:prstGeom prst="wedgeRectCallout">
            <a:avLst>
              <a:gd name="adj1" fmla="val -57841"/>
              <a:gd name="adj2" fmla="val -71462"/>
            </a:avLst>
          </a:prstGeom>
          <a:solidFill>
            <a:srgbClr val="FCF7DD"/>
          </a:solidFill>
          <a:ln>
            <a:solidFill>
              <a:srgbClr val="1091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Cuma günü Müslümanlar için neden önemlidir?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 rot="5400000">
            <a:off x="-1239356" y="2880289"/>
            <a:ext cx="4094849" cy="929564"/>
          </a:xfrm>
          <a:prstGeom prst="rect">
            <a:avLst/>
          </a:prstGeom>
          <a:solidFill>
            <a:srgbClr val="FEF6A3"/>
          </a:solidFill>
          <a:ln>
            <a:solidFill>
              <a:srgbClr val="8BB2D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Cuma günü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854578BD-8AF0-4BA9-B326-105D83C30DB2}"/>
              </a:ext>
            </a:extLst>
          </p:cNvPr>
          <p:cNvSpPr>
            <a:spLocks/>
          </p:cNvSpPr>
          <p:nvPr/>
        </p:nvSpPr>
        <p:spPr bwMode="auto">
          <a:xfrm>
            <a:off x="2101516" y="1694127"/>
            <a:ext cx="9817768" cy="6207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tr-TR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Cuma, “toplamak, bir araya getirmek</a:t>
            </a: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” </a:t>
            </a:r>
            <a:r>
              <a:rPr lang="tr-TR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demektir.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Rectangle 85">
            <a:extLst>
              <a:ext uri="{FF2B5EF4-FFF2-40B4-BE49-F238E27FC236}">
                <a16:creationId xmlns:a16="http://schemas.microsoft.com/office/drawing/2014/main" id="{8C878744-778A-4977-982B-C50BE8E0F076}"/>
              </a:ext>
            </a:extLst>
          </p:cNvPr>
          <p:cNvSpPr/>
          <p:nvPr/>
        </p:nvSpPr>
        <p:spPr>
          <a:xfrm>
            <a:off x="2047180" y="1297646"/>
            <a:ext cx="499205" cy="49920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854578BD-8AF0-4BA9-B326-105D83C30DB2}"/>
              </a:ext>
            </a:extLst>
          </p:cNvPr>
          <p:cNvSpPr>
            <a:spLocks/>
          </p:cNvSpPr>
          <p:nvPr/>
        </p:nvSpPr>
        <p:spPr bwMode="auto">
          <a:xfrm>
            <a:off x="2101516" y="3026115"/>
            <a:ext cx="9817768" cy="6207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Cuma günü, Müslümanlar için haftalık toplu ibadet günüdür.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ectangle 85">
            <a:extLst>
              <a:ext uri="{FF2B5EF4-FFF2-40B4-BE49-F238E27FC236}">
                <a16:creationId xmlns:a16="http://schemas.microsoft.com/office/drawing/2014/main" id="{8C878744-778A-4977-982B-C50BE8E0F076}"/>
              </a:ext>
            </a:extLst>
          </p:cNvPr>
          <p:cNvSpPr/>
          <p:nvPr/>
        </p:nvSpPr>
        <p:spPr>
          <a:xfrm>
            <a:off x="2047180" y="2629634"/>
            <a:ext cx="499205" cy="49920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54578BD-8AF0-4BA9-B326-105D83C30DB2}"/>
              </a:ext>
            </a:extLst>
          </p:cNvPr>
          <p:cNvSpPr>
            <a:spLocks/>
          </p:cNvSpPr>
          <p:nvPr/>
        </p:nvSpPr>
        <p:spPr bwMode="auto">
          <a:xfrm>
            <a:off x="2101516" y="4439790"/>
            <a:ext cx="9817768" cy="949854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Müslümanlar cuma günleri camilerde toplanırlar.</a:t>
            </a:r>
          </a:p>
          <a:p>
            <a:pPr lvl="0" algn="ctr"/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Öğle namazı vaktinde hep beraber cuma namazı kılarlar.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ctangle 85">
            <a:extLst>
              <a:ext uri="{FF2B5EF4-FFF2-40B4-BE49-F238E27FC236}">
                <a16:creationId xmlns:a16="http://schemas.microsoft.com/office/drawing/2014/main" id="{8C878744-778A-4977-982B-C50BE8E0F076}"/>
              </a:ext>
            </a:extLst>
          </p:cNvPr>
          <p:cNvSpPr/>
          <p:nvPr/>
        </p:nvSpPr>
        <p:spPr>
          <a:xfrm>
            <a:off x="2047180" y="4043309"/>
            <a:ext cx="499205" cy="499205"/>
          </a:xfrm>
          <a:prstGeom prst="rect">
            <a:avLst/>
          </a:prstGeom>
          <a:solidFill>
            <a:srgbClr val="70AD4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80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100000">
              <a:schemeClr val="bg2">
                <a:lumMod val="9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21">
            <a:extLst>
              <a:ext uri="{FF2B5EF4-FFF2-40B4-BE49-F238E27FC236}">
                <a16:creationId xmlns:a16="http://schemas.microsoft.com/office/drawing/2014/main" id="{9F5A2B0F-7E71-4382-A4D1-36EB991C4EF8}"/>
              </a:ext>
            </a:extLst>
          </p:cNvPr>
          <p:cNvSpPr/>
          <p:nvPr/>
        </p:nvSpPr>
        <p:spPr>
          <a:xfrm rot="5400000">
            <a:off x="-1260166" y="1866340"/>
            <a:ext cx="4651513" cy="1809565"/>
          </a:xfrm>
          <a:prstGeom prst="homePlate">
            <a:avLst/>
          </a:prstGeom>
          <a:gradFill flip="none" rotWithShape="1">
            <a:gsLst>
              <a:gs pos="27000">
                <a:schemeClr val="bg1">
                  <a:lumMod val="95000"/>
                </a:schemeClr>
              </a:gs>
              <a:gs pos="0">
                <a:schemeClr val="bg1">
                  <a:lumMod val="65000"/>
                </a:schemeClr>
              </a:gs>
              <a:gs pos="81000">
                <a:schemeClr val="bg1">
                  <a:lumMod val="95000"/>
                </a:schemeClr>
              </a:gs>
              <a:gs pos="90000">
                <a:schemeClr val="bg1">
                  <a:lumMod val="7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52400" sx="102000" sy="102000" algn="ctr" rotWithShape="0">
              <a:prstClr val="black">
                <a:alpha val="44000"/>
              </a:prstClr>
            </a:outerShdw>
            <a:reflection blurRad="7620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ight Triangle 22">
            <a:extLst>
              <a:ext uri="{FF2B5EF4-FFF2-40B4-BE49-F238E27FC236}">
                <a16:creationId xmlns:a16="http://schemas.microsoft.com/office/drawing/2014/main" id="{0521C95B-86F3-4C50-B111-395C54F1434D}"/>
              </a:ext>
            </a:extLst>
          </p:cNvPr>
          <p:cNvSpPr/>
          <p:nvPr/>
        </p:nvSpPr>
        <p:spPr>
          <a:xfrm rot="5400000">
            <a:off x="69767" y="536407"/>
            <a:ext cx="1974571" cy="1792490"/>
          </a:xfrm>
          <a:prstGeom prst="rtTriangle">
            <a:avLst/>
          </a:prstGeom>
          <a:gradFill>
            <a:gsLst>
              <a:gs pos="27000">
                <a:srgbClr val="D471EF"/>
              </a:gs>
              <a:gs pos="0">
                <a:srgbClr val="B319DD"/>
              </a:gs>
              <a:gs pos="81000">
                <a:srgbClr val="D471EF"/>
              </a:gs>
              <a:gs pos="90000">
                <a:srgbClr val="B319DD"/>
              </a:gs>
              <a:gs pos="100000">
                <a:srgbClr val="D471EF"/>
              </a:gs>
            </a:gsLst>
            <a:lin ang="5400000" scaled="1"/>
          </a:gradFill>
          <a:ln>
            <a:noFill/>
          </a:ln>
          <a:effectLst>
            <a:outerShdw blurRad="76200" dist="38100" dir="2700000" algn="tl" rotWithShape="0">
              <a:prstClr val="black">
                <a:alpha val="4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23">
            <a:extLst>
              <a:ext uri="{FF2B5EF4-FFF2-40B4-BE49-F238E27FC236}">
                <a16:creationId xmlns:a16="http://schemas.microsoft.com/office/drawing/2014/main" id="{0FFA8777-1E23-4A88-800D-18DF200B6556}"/>
              </a:ext>
            </a:extLst>
          </p:cNvPr>
          <p:cNvSpPr/>
          <p:nvPr/>
        </p:nvSpPr>
        <p:spPr>
          <a:xfrm>
            <a:off x="516469" y="3894455"/>
            <a:ext cx="1223493" cy="115910"/>
          </a:xfrm>
          <a:prstGeom prst="roundRect">
            <a:avLst>
              <a:gd name="adj" fmla="val 50000"/>
            </a:avLst>
          </a:prstGeom>
          <a:solidFill>
            <a:srgbClr val="CD5DEB"/>
          </a:solidFill>
          <a:ln>
            <a:noFill/>
          </a:ln>
          <a:effectLst>
            <a:innerShdw blurRad="1016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25">
            <a:extLst>
              <a:ext uri="{FF2B5EF4-FFF2-40B4-BE49-F238E27FC236}">
                <a16:creationId xmlns:a16="http://schemas.microsoft.com/office/drawing/2014/main" id="{6352DA85-4059-495A-9103-8B0A24D88E0D}"/>
              </a:ext>
            </a:extLst>
          </p:cNvPr>
          <p:cNvSpPr txBox="1"/>
          <p:nvPr/>
        </p:nvSpPr>
        <p:spPr>
          <a:xfrm>
            <a:off x="-44145" y="2419938"/>
            <a:ext cx="2219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Cuma Namazı</a:t>
            </a:r>
            <a:endParaRPr kumimoji="0" lang="en-IN" sz="40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4" name="3 Yuvarlatılmış Dikdörtgen"/>
          <p:cNvSpPr/>
          <p:nvPr/>
        </p:nvSpPr>
        <p:spPr>
          <a:xfrm>
            <a:off x="7148946" y="319980"/>
            <a:ext cx="5043054" cy="4776899"/>
          </a:xfrm>
          <a:prstGeom prst="roundRect">
            <a:avLst>
              <a:gd name="adj" fmla="val 5744"/>
            </a:avLst>
          </a:prstGeom>
          <a:solidFill>
            <a:srgbClr val="F3EE2E"/>
          </a:solidFill>
          <a:ln>
            <a:solidFill>
              <a:srgbClr val="D471E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“Ey iman edenler! Cuma günü namaza çağrıldığı (ezan okunduğu) zaman hemen Allah’ı anmaya koşun ve alışverişi bırakın. Eğer bilmiş olsanız bu elbette sizin için daha hayırlıdır.”</a:t>
            </a:r>
          </a:p>
        </p:txBody>
      </p:sp>
      <p:sp>
        <p:nvSpPr>
          <p:cNvPr id="15" name="Yuvarlatılmış Dikdörtgen 14"/>
          <p:cNvSpPr/>
          <p:nvPr/>
        </p:nvSpPr>
        <p:spPr>
          <a:xfrm>
            <a:off x="7712277" y="4837853"/>
            <a:ext cx="3916392" cy="574847"/>
          </a:xfrm>
          <a:prstGeom prst="roundRect">
            <a:avLst/>
          </a:prstGeom>
          <a:solidFill>
            <a:srgbClr val="EE1C25"/>
          </a:solidFill>
          <a:ln>
            <a:solidFill>
              <a:srgbClr val="D47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Cuma suresi, 9. 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ayeti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4 Yuvarlatılmış Dikdörtgen"/>
          <p:cNvSpPr/>
          <p:nvPr/>
        </p:nvSpPr>
        <p:spPr>
          <a:xfrm>
            <a:off x="2303293" y="5826709"/>
            <a:ext cx="8364707" cy="990216"/>
          </a:xfrm>
          <a:prstGeom prst="roundRect">
            <a:avLst/>
          </a:prstGeom>
          <a:solidFill>
            <a:srgbClr val="F89D4E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Ayete göre bir Müslüman c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uma gününde 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 yapması gerekir?</a:t>
            </a:r>
          </a:p>
        </p:txBody>
      </p:sp>
      <p:sp>
        <p:nvSpPr>
          <p:cNvPr id="17" name="Serbest Form 16"/>
          <p:cNvSpPr/>
          <p:nvPr/>
        </p:nvSpPr>
        <p:spPr>
          <a:xfrm>
            <a:off x="10897673" y="5612297"/>
            <a:ext cx="1190900" cy="975674"/>
          </a:xfrm>
          <a:custGeom>
            <a:avLst/>
            <a:gdLst>
              <a:gd name="connsiteX0" fmla="*/ 907892 w 1087892"/>
              <a:gd name="connsiteY0" fmla="*/ 0 h 864000"/>
              <a:gd name="connsiteX1" fmla="*/ 1087892 w 1087892"/>
              <a:gd name="connsiteY1" fmla="*/ 180000 h 864000"/>
              <a:gd name="connsiteX2" fmla="*/ 997892 w 1087892"/>
              <a:gd name="connsiteY2" fmla="*/ 180000 h 864000"/>
              <a:gd name="connsiteX3" fmla="*/ 997892 w 1087892"/>
              <a:gd name="connsiteY3" fmla="*/ 864000 h 864000"/>
              <a:gd name="connsiteX4" fmla="*/ 817892 w 1087892"/>
              <a:gd name="connsiteY4" fmla="*/ 864000 h 864000"/>
              <a:gd name="connsiteX5" fmla="*/ 817892 w 1087892"/>
              <a:gd name="connsiteY5" fmla="*/ 858274 h 864000"/>
              <a:gd name="connsiteX6" fmla="*/ 0 w 1087892"/>
              <a:gd name="connsiteY6" fmla="*/ 858274 h 864000"/>
              <a:gd name="connsiteX7" fmla="*/ 0 w 1087892"/>
              <a:gd name="connsiteY7" fmla="*/ 723627 h 864000"/>
              <a:gd name="connsiteX8" fmla="*/ 817892 w 1087892"/>
              <a:gd name="connsiteY8" fmla="*/ 723627 h 864000"/>
              <a:gd name="connsiteX9" fmla="*/ 817892 w 1087892"/>
              <a:gd name="connsiteY9" fmla="*/ 180000 h 864000"/>
              <a:gd name="connsiteX10" fmla="*/ 727892 w 1087892"/>
              <a:gd name="connsiteY10" fmla="*/ 180000 h 8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7892" h="864000">
                <a:moveTo>
                  <a:pt x="907892" y="0"/>
                </a:moveTo>
                <a:lnTo>
                  <a:pt x="1087892" y="180000"/>
                </a:lnTo>
                <a:lnTo>
                  <a:pt x="997892" y="180000"/>
                </a:lnTo>
                <a:lnTo>
                  <a:pt x="997892" y="864000"/>
                </a:lnTo>
                <a:lnTo>
                  <a:pt x="817892" y="864000"/>
                </a:lnTo>
                <a:lnTo>
                  <a:pt x="817892" y="858274"/>
                </a:lnTo>
                <a:lnTo>
                  <a:pt x="0" y="858274"/>
                </a:lnTo>
                <a:lnTo>
                  <a:pt x="0" y="723627"/>
                </a:lnTo>
                <a:lnTo>
                  <a:pt x="817892" y="723627"/>
                </a:lnTo>
                <a:lnTo>
                  <a:pt x="817892" y="180000"/>
                </a:lnTo>
                <a:lnTo>
                  <a:pt x="727892" y="180000"/>
                </a:lnTo>
                <a:close/>
              </a:path>
            </a:pathLst>
          </a:custGeom>
          <a:solidFill>
            <a:srgbClr val="EE1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293" y="319980"/>
            <a:ext cx="4538258" cy="540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7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90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44174" y="323737"/>
            <a:ext cx="6195646" cy="936104"/>
          </a:xfrm>
          <a:solidFill>
            <a:srgbClr val="E3573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r-TR" sz="3600" b="1" dirty="0" smtClean="0">
                <a:solidFill>
                  <a:schemeClr val="bg1"/>
                </a:solidFill>
              </a:rPr>
              <a:t>Cuma namazı kimlere farzdır?</a:t>
            </a:r>
            <a:endParaRPr lang="tr-TR" sz="3600" b="1" dirty="0">
              <a:solidFill>
                <a:schemeClr val="bg1"/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15" y="1670538"/>
            <a:ext cx="6141905" cy="4605572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6747164" y="323737"/>
            <a:ext cx="5181600" cy="595237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Cuma namazı; akıllı, ergenlik çağına ulaşmış, camiye gitmeye engel bir sağlık sorunu bulunmayan, hürriyeti kısıtlanmamış, </a:t>
            </a: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yolcu olmayan 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erkeklere farzdır.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3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88443" y="835544"/>
            <a:ext cx="4155958" cy="1309988"/>
          </a:xfrm>
          <a:solidFill>
            <a:srgbClr val="FBC89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tr-TR" dirty="0" smtClean="0"/>
              <a:t>Cuma namazının kılınışı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288442" y="4199661"/>
            <a:ext cx="3077494" cy="1332000"/>
          </a:xfrm>
          <a:prstGeom prst="rect">
            <a:avLst/>
          </a:prstGeom>
          <a:solidFill>
            <a:srgbClr val="FFEE5A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rekat sünnet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 başına 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kılınır.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kdörtgen 5"/>
          <p:cNvSpPr/>
          <p:nvPr/>
        </p:nvSpPr>
        <p:spPr>
          <a:xfrm>
            <a:off x="5808151" y="4284389"/>
            <a:ext cx="2916000" cy="1332000"/>
          </a:xfrm>
          <a:prstGeom prst="rect">
            <a:avLst/>
          </a:prstGeom>
          <a:solidFill>
            <a:srgbClr val="E3573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rekat </a:t>
            </a:r>
            <a:r>
              <a:rPr kumimoji="0" lang="tr-TR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Cemaatle 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kılınır.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9114504" y="4284389"/>
            <a:ext cx="3077496" cy="1332000"/>
          </a:xfrm>
          <a:prstGeom prst="rect">
            <a:avLst/>
          </a:prstGeom>
          <a:solidFill>
            <a:srgbClr val="FFEE5A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rekat sünnet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 başına 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kılınır.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2618491" y="2442895"/>
            <a:ext cx="1819381" cy="884344"/>
          </a:xfrm>
          <a:prstGeom prst="rect">
            <a:avLst/>
          </a:prstGeom>
          <a:solidFill>
            <a:srgbClr val="E8639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Hutbe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862722" y="799260"/>
            <a:ext cx="6006894" cy="1346272"/>
          </a:xfrm>
          <a:solidFill>
            <a:srgbClr val="FBC89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>
              <a:buNone/>
            </a:pPr>
            <a:r>
              <a:rPr lang="tr-TR" sz="4000" dirty="0"/>
              <a:t>   </a:t>
            </a:r>
          </a:p>
          <a:p>
            <a:pPr marL="0" indent="0" algn="ctr">
              <a:buNone/>
            </a:pPr>
            <a:r>
              <a:rPr lang="tr-TR" sz="4000" dirty="0"/>
              <a:t>Cuma namazı</a:t>
            </a:r>
          </a:p>
          <a:p>
            <a:pPr marL="0" indent="0" algn="ctr">
              <a:buNone/>
            </a:pPr>
            <a:r>
              <a:rPr lang="tr-TR" sz="4000" dirty="0"/>
              <a:t>Toplam 10 </a:t>
            </a:r>
            <a:r>
              <a:rPr lang="tr-TR" sz="4000" dirty="0" smtClean="0"/>
              <a:t>rekat + </a:t>
            </a:r>
            <a:r>
              <a:rPr lang="tr-TR" sz="4000" b="1" dirty="0"/>
              <a:t>Hutbe</a:t>
            </a:r>
          </a:p>
          <a:p>
            <a:pPr marL="0" indent="0">
              <a:buNone/>
            </a:pPr>
            <a:endParaRPr lang="tr-TR" sz="4000" dirty="0"/>
          </a:p>
        </p:txBody>
      </p:sp>
      <p:sp>
        <p:nvSpPr>
          <p:cNvPr id="13" name="Dikdörtgen 12"/>
          <p:cNvSpPr/>
          <p:nvPr/>
        </p:nvSpPr>
        <p:spPr>
          <a:xfrm>
            <a:off x="5862722" y="2467329"/>
            <a:ext cx="6006894" cy="1150816"/>
          </a:xfrm>
          <a:prstGeom prst="rect">
            <a:avLst/>
          </a:prstGeom>
          <a:solidFill>
            <a:srgbClr val="E8639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Hutbe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dinî, ahlaki, toplumsal vb. konularda cemaat bilgi verilmesidir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4" name="Çentikli Sağ Ok 13"/>
          <p:cNvSpPr/>
          <p:nvPr/>
        </p:nvSpPr>
        <p:spPr>
          <a:xfrm>
            <a:off x="4612705" y="2604217"/>
            <a:ext cx="1094692" cy="731204"/>
          </a:xfrm>
          <a:prstGeom prst="notchedRight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Çentikli Sağ Ok 14"/>
          <p:cNvSpPr/>
          <p:nvPr/>
        </p:nvSpPr>
        <p:spPr>
          <a:xfrm>
            <a:off x="4599725" y="1182664"/>
            <a:ext cx="1107672" cy="615748"/>
          </a:xfrm>
          <a:prstGeom prst="notchedRight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3756289" y="4508217"/>
            <a:ext cx="1500015" cy="884344"/>
          </a:xfrm>
          <a:prstGeom prst="rect">
            <a:avLst/>
          </a:prstGeom>
          <a:solidFill>
            <a:srgbClr val="E8639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Hutbe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524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10" grpId="0" animBg="1"/>
      <p:bldP spid="3" grpId="0" build="p" animBg="1"/>
      <p:bldP spid="13" grpId="0" animBg="1"/>
      <p:bldP spid="14" grpId="0" animBg="1"/>
      <p:bldP spid="15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974456" y="349067"/>
            <a:ext cx="5378218" cy="929564"/>
          </a:xfrm>
          <a:prstGeom prst="rect">
            <a:avLst/>
          </a:prstGeom>
          <a:solidFill>
            <a:srgbClr val="FEF6A3"/>
          </a:solidFill>
          <a:ln>
            <a:solidFill>
              <a:srgbClr val="8BB2D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Dini Bayramalar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rbest Form 4"/>
          <p:cNvSpPr/>
          <p:nvPr/>
        </p:nvSpPr>
        <p:spPr>
          <a:xfrm>
            <a:off x="623661" y="349067"/>
            <a:ext cx="1004480" cy="929564"/>
          </a:xfrm>
          <a:custGeom>
            <a:avLst/>
            <a:gdLst>
              <a:gd name="connsiteX0" fmla="*/ 665747 w 1888673"/>
              <a:gd name="connsiteY0" fmla="*/ 0 h 1080000"/>
              <a:gd name="connsiteX1" fmla="*/ 685515 w 1888673"/>
              <a:gd name="connsiteY1" fmla="*/ 1617 h 1080000"/>
              <a:gd name="connsiteX2" fmla="*/ 685515 w 1888673"/>
              <a:gd name="connsiteY2" fmla="*/ 0 h 1080000"/>
              <a:gd name="connsiteX3" fmla="*/ 1888673 w 1888673"/>
              <a:gd name="connsiteY3" fmla="*/ 0 h 1080000"/>
              <a:gd name="connsiteX4" fmla="*/ 1888673 w 1888673"/>
              <a:gd name="connsiteY4" fmla="*/ 1080000 h 1080000"/>
              <a:gd name="connsiteX5" fmla="*/ 685515 w 1888673"/>
              <a:gd name="connsiteY5" fmla="*/ 1080000 h 1080000"/>
              <a:gd name="connsiteX6" fmla="*/ 685515 w 1888673"/>
              <a:gd name="connsiteY6" fmla="*/ 1078384 h 1080000"/>
              <a:gd name="connsiteX7" fmla="*/ 665747 w 1888673"/>
              <a:gd name="connsiteY7" fmla="*/ 1080000 h 1080000"/>
              <a:gd name="connsiteX8" fmla="*/ 0 w 1888673"/>
              <a:gd name="connsiteY8" fmla="*/ 540000 h 1080000"/>
              <a:gd name="connsiteX9" fmla="*/ 665747 w 1888673"/>
              <a:gd name="connsiteY9" fmla="*/ 0 h 10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8673" h="1080000">
                <a:moveTo>
                  <a:pt x="665747" y="0"/>
                </a:moveTo>
                <a:lnTo>
                  <a:pt x="685515" y="1617"/>
                </a:lnTo>
                <a:lnTo>
                  <a:pt x="685515" y="0"/>
                </a:lnTo>
                <a:lnTo>
                  <a:pt x="1888673" y="0"/>
                </a:lnTo>
                <a:lnTo>
                  <a:pt x="1888673" y="1080000"/>
                </a:lnTo>
                <a:lnTo>
                  <a:pt x="685515" y="1080000"/>
                </a:lnTo>
                <a:lnTo>
                  <a:pt x="685515" y="1078384"/>
                </a:lnTo>
                <a:lnTo>
                  <a:pt x="665747" y="1080000"/>
                </a:lnTo>
                <a:cubicBezTo>
                  <a:pt x="298065" y="1080000"/>
                  <a:pt x="0" y="838234"/>
                  <a:pt x="0" y="540000"/>
                </a:cubicBezTo>
                <a:cubicBezTo>
                  <a:pt x="0" y="241766"/>
                  <a:pt x="298065" y="0"/>
                  <a:pt x="665747" y="0"/>
                </a:cubicBezTo>
                <a:close/>
              </a:path>
            </a:pathLst>
          </a:custGeom>
          <a:solidFill>
            <a:srgbClr val="66BDB7"/>
          </a:solidFill>
          <a:ln>
            <a:solidFill>
              <a:srgbClr val="8BB2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tr-T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1111">
            <a:extLst>
              <a:ext uri="{FF2B5EF4-FFF2-40B4-BE49-F238E27FC236}">
                <a16:creationId xmlns:a16="http://schemas.microsoft.com/office/drawing/2014/main" id="{0AB8F264-971F-4A88-9543-8F6F00A30D52}"/>
              </a:ext>
            </a:extLst>
          </p:cNvPr>
          <p:cNvGrpSpPr/>
          <p:nvPr/>
        </p:nvGrpSpPr>
        <p:grpSpPr>
          <a:xfrm>
            <a:off x="493192" y="1966801"/>
            <a:ext cx="5763229" cy="4491788"/>
            <a:chOff x="6132996" y="937977"/>
            <a:chExt cx="2368634" cy="2317750"/>
          </a:xfrm>
          <a:solidFill>
            <a:srgbClr val="80C0A8"/>
          </a:solidFill>
        </p:grpSpPr>
        <p:grpSp>
          <p:nvGrpSpPr>
            <p:cNvPr id="7" name="그룹 80">
              <a:extLst>
                <a:ext uri="{FF2B5EF4-FFF2-40B4-BE49-F238E27FC236}">
                  <a16:creationId xmlns:a16="http://schemas.microsoft.com/office/drawing/2014/main" id="{FFF42B19-4F34-437E-9FC2-BBF729BCF00A}"/>
                </a:ext>
              </a:extLst>
            </p:cNvPr>
            <p:cNvGrpSpPr/>
            <p:nvPr/>
          </p:nvGrpSpPr>
          <p:grpSpPr>
            <a:xfrm>
              <a:off x="6538789" y="937977"/>
              <a:ext cx="1962841" cy="1971207"/>
              <a:chOff x="2745544" y="1543297"/>
              <a:chExt cx="1962841" cy="1971207"/>
            </a:xfrm>
            <a:grpFill/>
          </p:grpSpPr>
          <p:sp>
            <p:nvSpPr>
              <p:cNvPr id="26" name="막힌 원호 101">
                <a:extLst>
                  <a:ext uri="{FF2B5EF4-FFF2-40B4-BE49-F238E27FC236}">
                    <a16:creationId xmlns:a16="http://schemas.microsoft.com/office/drawing/2014/main" id="{58FBD582-AF52-48B2-B03F-D0085D1C6185}"/>
                  </a:ext>
                </a:extLst>
              </p:cNvPr>
              <p:cNvSpPr/>
              <p:nvPr/>
            </p:nvSpPr>
            <p:spPr>
              <a:xfrm rot="5400000">
                <a:off x="4204329" y="1543297"/>
                <a:ext cx="504056" cy="504056"/>
              </a:xfrm>
              <a:prstGeom prst="blockArc">
                <a:avLst>
                  <a:gd name="adj1" fmla="val 10800000"/>
                  <a:gd name="adj2" fmla="val 16650305"/>
                  <a:gd name="adj3" fmla="val 2576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직사각형 102">
                <a:extLst>
                  <a:ext uri="{FF2B5EF4-FFF2-40B4-BE49-F238E27FC236}">
                    <a16:creationId xmlns:a16="http://schemas.microsoft.com/office/drawing/2014/main" id="{0F2145C1-F07D-46AA-AC0B-15DAF6F80D6B}"/>
                  </a:ext>
                </a:extLst>
              </p:cNvPr>
              <p:cNvSpPr/>
              <p:nvPr/>
            </p:nvSpPr>
            <p:spPr>
              <a:xfrm rot="5400000">
                <a:off x="3799974" y="2606093"/>
                <a:ext cx="1718895" cy="9792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직사각형 103">
                <a:extLst>
                  <a:ext uri="{FF2B5EF4-FFF2-40B4-BE49-F238E27FC236}">
                    <a16:creationId xmlns:a16="http://schemas.microsoft.com/office/drawing/2014/main" id="{A7D3EA7D-A672-40C3-AEA3-1866FB6CA8B4}"/>
                  </a:ext>
                </a:extLst>
              </p:cNvPr>
              <p:cNvSpPr/>
              <p:nvPr/>
            </p:nvSpPr>
            <p:spPr>
              <a:xfrm>
                <a:off x="2745544" y="1543297"/>
                <a:ext cx="1718895" cy="1329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" name="그룹 81">
              <a:extLst>
                <a:ext uri="{FF2B5EF4-FFF2-40B4-BE49-F238E27FC236}">
                  <a16:creationId xmlns:a16="http://schemas.microsoft.com/office/drawing/2014/main" id="{BF4DDD76-7F86-4716-89D7-1E6E9163CA65}"/>
                </a:ext>
              </a:extLst>
            </p:cNvPr>
            <p:cNvGrpSpPr/>
            <p:nvPr/>
          </p:nvGrpSpPr>
          <p:grpSpPr>
            <a:xfrm rot="10800000">
              <a:off x="6132997" y="1284520"/>
              <a:ext cx="1962841" cy="1971207"/>
              <a:chOff x="2745544" y="1543297"/>
              <a:chExt cx="1962841" cy="1971207"/>
            </a:xfrm>
            <a:grpFill/>
          </p:grpSpPr>
          <p:sp>
            <p:nvSpPr>
              <p:cNvPr id="23" name="막힌 원호 98">
                <a:extLst>
                  <a:ext uri="{FF2B5EF4-FFF2-40B4-BE49-F238E27FC236}">
                    <a16:creationId xmlns:a16="http://schemas.microsoft.com/office/drawing/2014/main" id="{1B3A29F9-0780-4FE5-A1EA-04D8E3A0A215}"/>
                  </a:ext>
                </a:extLst>
              </p:cNvPr>
              <p:cNvSpPr/>
              <p:nvPr/>
            </p:nvSpPr>
            <p:spPr>
              <a:xfrm rot="5400000">
                <a:off x="4166638" y="1580988"/>
                <a:ext cx="579438" cy="504055"/>
              </a:xfrm>
              <a:prstGeom prst="blockArc">
                <a:avLst>
                  <a:gd name="adj1" fmla="val 10898893"/>
                  <a:gd name="adj2" fmla="val 16202482"/>
                  <a:gd name="adj3" fmla="val 2135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직사각형 99">
                <a:extLst>
                  <a:ext uri="{FF2B5EF4-FFF2-40B4-BE49-F238E27FC236}">
                    <a16:creationId xmlns:a16="http://schemas.microsoft.com/office/drawing/2014/main" id="{E0B97DBD-FB0E-4B77-B28F-EB76866FDB61}"/>
                  </a:ext>
                </a:extLst>
              </p:cNvPr>
              <p:cNvSpPr/>
              <p:nvPr/>
            </p:nvSpPr>
            <p:spPr>
              <a:xfrm rot="5400000">
                <a:off x="3799974" y="2606094"/>
                <a:ext cx="1718895" cy="9792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직사각형 100">
                <a:extLst>
                  <a:ext uri="{FF2B5EF4-FFF2-40B4-BE49-F238E27FC236}">
                    <a16:creationId xmlns:a16="http://schemas.microsoft.com/office/drawing/2014/main" id="{10BD1A67-A8ED-431E-9B9F-7BE28F4ABE0B}"/>
                  </a:ext>
                </a:extLst>
              </p:cNvPr>
              <p:cNvSpPr/>
              <p:nvPr/>
            </p:nvSpPr>
            <p:spPr>
              <a:xfrm>
                <a:off x="2745544" y="1543297"/>
                <a:ext cx="1718895" cy="13295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그룹 82">
              <a:extLst>
                <a:ext uri="{FF2B5EF4-FFF2-40B4-BE49-F238E27FC236}">
                  <a16:creationId xmlns:a16="http://schemas.microsoft.com/office/drawing/2014/main" id="{008F0800-013D-408B-9CF4-24A3518C2DFB}"/>
                </a:ext>
              </a:extLst>
            </p:cNvPr>
            <p:cNvGrpSpPr/>
            <p:nvPr/>
          </p:nvGrpSpPr>
          <p:grpSpPr>
            <a:xfrm>
              <a:off x="6132996" y="937977"/>
              <a:ext cx="373203" cy="292100"/>
              <a:chOff x="3707905" y="1399279"/>
              <a:chExt cx="373203" cy="292100"/>
            </a:xfrm>
            <a:grpFill/>
          </p:grpSpPr>
          <p:grpSp>
            <p:nvGrpSpPr>
              <p:cNvPr id="17" name="그룹 92">
                <a:extLst>
                  <a:ext uri="{FF2B5EF4-FFF2-40B4-BE49-F238E27FC236}">
                    <a16:creationId xmlns:a16="http://schemas.microsoft.com/office/drawing/2014/main" id="{FEBD82DE-9AEE-4AC5-A912-3298A31F62B5}"/>
                  </a:ext>
                </a:extLst>
              </p:cNvPr>
              <p:cNvGrpSpPr/>
              <p:nvPr/>
            </p:nvGrpSpPr>
            <p:grpSpPr>
              <a:xfrm>
                <a:off x="3707905" y="1399279"/>
                <a:ext cx="166998" cy="292100"/>
                <a:chOff x="3707904" y="1399279"/>
                <a:chExt cx="306387" cy="535908"/>
              </a:xfrm>
              <a:grpFill/>
            </p:grpSpPr>
            <p:sp>
              <p:nvSpPr>
                <p:cNvPr id="21" name="직사각형 96">
                  <a:extLst>
                    <a:ext uri="{FF2B5EF4-FFF2-40B4-BE49-F238E27FC236}">
                      <a16:creationId xmlns:a16="http://schemas.microsoft.com/office/drawing/2014/main" id="{31C8D652-A930-4A23-9BD0-2C616818F451}"/>
                    </a:ext>
                  </a:extLst>
                </p:cNvPr>
                <p:cNvSpPr/>
                <p:nvPr/>
              </p:nvSpPr>
              <p:spPr>
                <a:xfrm>
                  <a:off x="3707904" y="1628800"/>
                  <a:ext cx="306387" cy="30638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이등변 삼각형 97">
                  <a:extLst>
                    <a:ext uri="{FF2B5EF4-FFF2-40B4-BE49-F238E27FC236}">
                      <a16:creationId xmlns:a16="http://schemas.microsoft.com/office/drawing/2014/main" id="{41D3FE27-5A14-480F-8B0C-FE155B246377}"/>
                    </a:ext>
                  </a:extLst>
                </p:cNvPr>
                <p:cNvSpPr/>
                <p:nvPr/>
              </p:nvSpPr>
              <p:spPr>
                <a:xfrm>
                  <a:off x="3707904" y="1399279"/>
                  <a:ext cx="179663" cy="2295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8" name="그룹 93">
                <a:extLst>
                  <a:ext uri="{FF2B5EF4-FFF2-40B4-BE49-F238E27FC236}">
                    <a16:creationId xmlns:a16="http://schemas.microsoft.com/office/drawing/2014/main" id="{C6A0F20C-040E-4600-A53E-DB8DDCB84836}"/>
                  </a:ext>
                </a:extLst>
              </p:cNvPr>
              <p:cNvGrpSpPr/>
              <p:nvPr/>
            </p:nvGrpSpPr>
            <p:grpSpPr>
              <a:xfrm>
                <a:off x="3914110" y="1399279"/>
                <a:ext cx="166998" cy="292100"/>
                <a:chOff x="3707904" y="1399279"/>
                <a:chExt cx="306387" cy="535908"/>
              </a:xfrm>
              <a:grpFill/>
            </p:grpSpPr>
            <p:sp>
              <p:nvSpPr>
                <p:cNvPr id="19" name="직사각형 94">
                  <a:extLst>
                    <a:ext uri="{FF2B5EF4-FFF2-40B4-BE49-F238E27FC236}">
                      <a16:creationId xmlns:a16="http://schemas.microsoft.com/office/drawing/2014/main" id="{0527C841-682E-4B14-81D8-319EEF9B26B5}"/>
                    </a:ext>
                  </a:extLst>
                </p:cNvPr>
                <p:cNvSpPr/>
                <p:nvPr/>
              </p:nvSpPr>
              <p:spPr>
                <a:xfrm>
                  <a:off x="3707904" y="1628800"/>
                  <a:ext cx="306387" cy="30638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" name="이등변 삼각형 95">
                  <a:extLst>
                    <a:ext uri="{FF2B5EF4-FFF2-40B4-BE49-F238E27FC236}">
                      <a16:creationId xmlns:a16="http://schemas.microsoft.com/office/drawing/2014/main" id="{820EF53B-50E5-4492-BEA1-F57457EB1A43}"/>
                    </a:ext>
                  </a:extLst>
                </p:cNvPr>
                <p:cNvSpPr/>
                <p:nvPr/>
              </p:nvSpPr>
              <p:spPr>
                <a:xfrm>
                  <a:off x="3707904" y="1399279"/>
                  <a:ext cx="179663" cy="2295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0" name="그룹 83">
              <a:extLst>
                <a:ext uri="{FF2B5EF4-FFF2-40B4-BE49-F238E27FC236}">
                  <a16:creationId xmlns:a16="http://schemas.microsoft.com/office/drawing/2014/main" id="{C22D5828-6EB0-4D65-9FEF-8581203F2C9C}"/>
                </a:ext>
              </a:extLst>
            </p:cNvPr>
            <p:cNvGrpSpPr/>
            <p:nvPr/>
          </p:nvGrpSpPr>
          <p:grpSpPr>
            <a:xfrm rot="10800000">
              <a:off x="8128427" y="2963626"/>
              <a:ext cx="373203" cy="292100"/>
              <a:chOff x="3707905" y="1399279"/>
              <a:chExt cx="373203" cy="292100"/>
            </a:xfrm>
            <a:grpFill/>
          </p:grpSpPr>
          <p:grpSp>
            <p:nvGrpSpPr>
              <p:cNvPr id="11" name="그룹 86">
                <a:extLst>
                  <a:ext uri="{FF2B5EF4-FFF2-40B4-BE49-F238E27FC236}">
                    <a16:creationId xmlns:a16="http://schemas.microsoft.com/office/drawing/2014/main" id="{3AC172C6-3109-4193-9547-26F1791E4759}"/>
                  </a:ext>
                </a:extLst>
              </p:cNvPr>
              <p:cNvGrpSpPr/>
              <p:nvPr/>
            </p:nvGrpSpPr>
            <p:grpSpPr>
              <a:xfrm>
                <a:off x="3707905" y="1399279"/>
                <a:ext cx="166998" cy="292100"/>
                <a:chOff x="3707904" y="1399279"/>
                <a:chExt cx="306387" cy="535908"/>
              </a:xfrm>
              <a:grpFill/>
            </p:grpSpPr>
            <p:sp>
              <p:nvSpPr>
                <p:cNvPr id="15" name="직사각형 90">
                  <a:extLst>
                    <a:ext uri="{FF2B5EF4-FFF2-40B4-BE49-F238E27FC236}">
                      <a16:creationId xmlns:a16="http://schemas.microsoft.com/office/drawing/2014/main" id="{D918E418-8E77-4FE0-A605-A837E03A000B}"/>
                    </a:ext>
                  </a:extLst>
                </p:cNvPr>
                <p:cNvSpPr/>
                <p:nvPr/>
              </p:nvSpPr>
              <p:spPr>
                <a:xfrm>
                  <a:off x="3707904" y="1628800"/>
                  <a:ext cx="306387" cy="30638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" name="이등변 삼각형 91">
                  <a:extLst>
                    <a:ext uri="{FF2B5EF4-FFF2-40B4-BE49-F238E27FC236}">
                      <a16:creationId xmlns:a16="http://schemas.microsoft.com/office/drawing/2014/main" id="{95D8B041-AE79-4AB7-86F3-33A46361D5E7}"/>
                    </a:ext>
                  </a:extLst>
                </p:cNvPr>
                <p:cNvSpPr/>
                <p:nvPr/>
              </p:nvSpPr>
              <p:spPr>
                <a:xfrm>
                  <a:off x="3707904" y="1399279"/>
                  <a:ext cx="179663" cy="2295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2" name="그룹 87">
                <a:extLst>
                  <a:ext uri="{FF2B5EF4-FFF2-40B4-BE49-F238E27FC236}">
                    <a16:creationId xmlns:a16="http://schemas.microsoft.com/office/drawing/2014/main" id="{851ECBAF-2982-4B19-8F6A-D4C1D6405318}"/>
                  </a:ext>
                </a:extLst>
              </p:cNvPr>
              <p:cNvGrpSpPr/>
              <p:nvPr/>
            </p:nvGrpSpPr>
            <p:grpSpPr>
              <a:xfrm>
                <a:off x="3914110" y="1399279"/>
                <a:ext cx="166998" cy="292100"/>
                <a:chOff x="3707904" y="1399279"/>
                <a:chExt cx="306387" cy="535908"/>
              </a:xfrm>
              <a:grpFill/>
            </p:grpSpPr>
            <p:sp>
              <p:nvSpPr>
                <p:cNvPr id="13" name="직사각형 88">
                  <a:extLst>
                    <a:ext uri="{FF2B5EF4-FFF2-40B4-BE49-F238E27FC236}">
                      <a16:creationId xmlns:a16="http://schemas.microsoft.com/office/drawing/2014/main" id="{E9E1D173-70CD-480A-9100-F0E748379FE0}"/>
                    </a:ext>
                  </a:extLst>
                </p:cNvPr>
                <p:cNvSpPr/>
                <p:nvPr/>
              </p:nvSpPr>
              <p:spPr>
                <a:xfrm>
                  <a:off x="3707904" y="1628800"/>
                  <a:ext cx="306387" cy="306387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" name="이등변 삼각형 89">
                  <a:extLst>
                    <a:ext uri="{FF2B5EF4-FFF2-40B4-BE49-F238E27FC236}">
                      <a16:creationId xmlns:a16="http://schemas.microsoft.com/office/drawing/2014/main" id="{573C3AA5-5AA3-4824-8319-CB7C303E6665}"/>
                    </a:ext>
                  </a:extLst>
                </p:cNvPr>
                <p:cNvSpPr/>
                <p:nvPr/>
              </p:nvSpPr>
              <p:spPr>
                <a:xfrm>
                  <a:off x="3707904" y="1399279"/>
                  <a:ext cx="179663" cy="229521"/>
                </a:xfrm>
                <a:prstGeom prst="triangle">
                  <a:avLst>
                    <a:gd name="adj" fmla="val 10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32" name="Dikdörtgen 31"/>
          <p:cNvSpPr/>
          <p:nvPr/>
        </p:nvSpPr>
        <p:spPr>
          <a:xfrm>
            <a:off x="731239" y="2504535"/>
            <a:ext cx="52871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dirty="0" smtClean="0"/>
              <a:t>“Allah, size bunlardan daha hayırlı iki bayram hediye etmiştir. Bunlar Ramazan ve Kurban Bayramı’dır.”</a:t>
            </a:r>
          </a:p>
          <a:p>
            <a:pPr algn="ctr"/>
            <a:endParaRPr lang="tr-TR" sz="3600" dirty="0" smtClean="0"/>
          </a:p>
          <a:p>
            <a:pPr algn="ctr"/>
            <a:r>
              <a:rPr lang="tr-TR" sz="3600" dirty="0" smtClean="0"/>
              <a:t>Hz. Muhammed (sav)</a:t>
            </a:r>
            <a:endParaRPr lang="tr-TR" sz="3600" dirty="0"/>
          </a:p>
        </p:txBody>
      </p:sp>
      <p:sp>
        <p:nvSpPr>
          <p:cNvPr id="33" name="사각형: 둥근 모서리 1">
            <a:extLst>
              <a:ext uri="{FF2B5EF4-FFF2-40B4-BE49-F238E27FC236}">
                <a16:creationId xmlns:a16="http://schemas.microsoft.com/office/drawing/2014/main" id="{87782DC3-5957-4EF2-8E1A-E100FCE1C985}"/>
              </a:ext>
            </a:extLst>
          </p:cNvPr>
          <p:cNvSpPr/>
          <p:nvPr/>
        </p:nvSpPr>
        <p:spPr>
          <a:xfrm rot="2745540">
            <a:off x="6963588" y="1696656"/>
            <a:ext cx="1935714" cy="1757392"/>
          </a:xfrm>
          <a:prstGeom prst="roundRect">
            <a:avLst>
              <a:gd name="adj" fmla="val 9570"/>
            </a:avLst>
          </a:prstGeom>
          <a:solidFill>
            <a:srgbClr val="F8C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4" name="사각형: 둥근 모서리 52">
            <a:extLst>
              <a:ext uri="{FF2B5EF4-FFF2-40B4-BE49-F238E27FC236}">
                <a16:creationId xmlns:a16="http://schemas.microsoft.com/office/drawing/2014/main" id="{90AF2306-5E66-483B-A9CA-BFE3F4344425}"/>
              </a:ext>
            </a:extLst>
          </p:cNvPr>
          <p:cNvSpPr/>
          <p:nvPr/>
        </p:nvSpPr>
        <p:spPr>
          <a:xfrm rot="2882399">
            <a:off x="7358540" y="1674233"/>
            <a:ext cx="1935714" cy="1757392"/>
          </a:xfrm>
          <a:prstGeom prst="roundRect">
            <a:avLst>
              <a:gd name="adj" fmla="val 9570"/>
            </a:avLst>
          </a:prstGeom>
          <a:solidFill>
            <a:schemeClr val="bg1"/>
          </a:solidFill>
          <a:ln>
            <a:noFill/>
          </a:ln>
          <a:effectLst>
            <a:outerShdw blurRad="139700" dist="63500" dir="10800000" sx="95000" sy="95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5" name="TextBox 53">
            <a:extLst>
              <a:ext uri="{FF2B5EF4-FFF2-40B4-BE49-F238E27FC236}">
                <a16:creationId xmlns:a16="http://schemas.microsoft.com/office/drawing/2014/main" id="{5EE13453-B482-403C-B473-2E8ED0FF6A7C}"/>
              </a:ext>
            </a:extLst>
          </p:cNvPr>
          <p:cNvSpPr txBox="1"/>
          <p:nvPr/>
        </p:nvSpPr>
        <p:spPr>
          <a:xfrm>
            <a:off x="6737924" y="2327088"/>
            <a:ext cx="345312" cy="25628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tr-TR" altLang="ko-KR" sz="3600" b="1" dirty="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</a:t>
            </a:r>
            <a:endParaRPr lang="ko-KR" altLang="en-US" sz="3600" b="1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7" name="TextBox 65">
            <a:extLst>
              <a:ext uri="{FF2B5EF4-FFF2-40B4-BE49-F238E27FC236}">
                <a16:creationId xmlns:a16="http://schemas.microsoft.com/office/drawing/2014/main" id="{B7F4B252-BE40-4D8A-B125-9C19EE7DFB68}"/>
              </a:ext>
            </a:extLst>
          </p:cNvPr>
          <p:cNvSpPr txBox="1"/>
          <p:nvPr/>
        </p:nvSpPr>
        <p:spPr>
          <a:xfrm>
            <a:off x="7276580" y="2144465"/>
            <a:ext cx="2183076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tr-TR" altLang="ko-KR" sz="2800" b="1" dirty="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Ramazan Bayarım</a:t>
            </a:r>
            <a:endParaRPr lang="ko-KR" altLang="en-US" sz="2800" b="1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4" name="사각형: 둥근 모서리 1">
            <a:extLst>
              <a:ext uri="{FF2B5EF4-FFF2-40B4-BE49-F238E27FC236}">
                <a16:creationId xmlns:a16="http://schemas.microsoft.com/office/drawing/2014/main" id="{87782DC3-5957-4EF2-8E1A-E100FCE1C985}"/>
              </a:ext>
            </a:extLst>
          </p:cNvPr>
          <p:cNvSpPr/>
          <p:nvPr/>
        </p:nvSpPr>
        <p:spPr>
          <a:xfrm rot="2745540">
            <a:off x="9357077" y="3806120"/>
            <a:ext cx="1935714" cy="1757392"/>
          </a:xfrm>
          <a:prstGeom prst="roundRect">
            <a:avLst>
              <a:gd name="adj" fmla="val 9570"/>
            </a:avLst>
          </a:prstGeom>
          <a:solidFill>
            <a:srgbClr val="E4A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5" name="사각형: 둥근 모서리 52">
            <a:extLst>
              <a:ext uri="{FF2B5EF4-FFF2-40B4-BE49-F238E27FC236}">
                <a16:creationId xmlns:a16="http://schemas.microsoft.com/office/drawing/2014/main" id="{90AF2306-5E66-483B-A9CA-BFE3F4344425}"/>
              </a:ext>
            </a:extLst>
          </p:cNvPr>
          <p:cNvSpPr/>
          <p:nvPr/>
        </p:nvSpPr>
        <p:spPr>
          <a:xfrm rot="2709736">
            <a:off x="9752029" y="3783697"/>
            <a:ext cx="1935714" cy="1757392"/>
          </a:xfrm>
          <a:prstGeom prst="roundRect">
            <a:avLst>
              <a:gd name="adj" fmla="val 9570"/>
            </a:avLst>
          </a:prstGeom>
          <a:solidFill>
            <a:schemeClr val="bg1"/>
          </a:solidFill>
          <a:ln>
            <a:noFill/>
          </a:ln>
          <a:effectLst>
            <a:outerShdw blurRad="139700" dist="63500" dir="10800000" sx="95000" sy="95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6" name="TextBox 53">
            <a:extLst>
              <a:ext uri="{FF2B5EF4-FFF2-40B4-BE49-F238E27FC236}">
                <a16:creationId xmlns:a16="http://schemas.microsoft.com/office/drawing/2014/main" id="{5EE13453-B482-403C-B473-2E8ED0FF6A7C}"/>
              </a:ext>
            </a:extLst>
          </p:cNvPr>
          <p:cNvSpPr txBox="1"/>
          <p:nvPr/>
        </p:nvSpPr>
        <p:spPr>
          <a:xfrm>
            <a:off x="9131413" y="4436552"/>
            <a:ext cx="345312" cy="25628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tr-TR" altLang="ko-KR" sz="3600" b="1" dirty="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</a:t>
            </a:r>
            <a:endParaRPr lang="ko-KR" altLang="en-US" sz="3600" b="1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47" name="TextBox 65">
            <a:extLst>
              <a:ext uri="{FF2B5EF4-FFF2-40B4-BE49-F238E27FC236}">
                <a16:creationId xmlns:a16="http://schemas.microsoft.com/office/drawing/2014/main" id="{B7F4B252-BE40-4D8A-B125-9C19EE7DFB68}"/>
              </a:ext>
            </a:extLst>
          </p:cNvPr>
          <p:cNvSpPr txBox="1"/>
          <p:nvPr/>
        </p:nvSpPr>
        <p:spPr>
          <a:xfrm>
            <a:off x="9644478" y="4231506"/>
            <a:ext cx="2183076" cy="86177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r>
              <a:rPr lang="tr-TR" altLang="ko-KR" sz="2800" b="1" dirty="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Kurban Bayarım</a:t>
            </a:r>
            <a:endParaRPr lang="ko-KR" altLang="en-US" sz="2800" b="1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76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  <p:bldP spid="35" grpId="0"/>
      <p:bldP spid="37" grpId="0"/>
      <p:bldP spid="44" grpId="0" animBg="1"/>
      <p:bldP spid="45" grpId="0" animBg="1"/>
      <p:bldP spid="46" grpId="0"/>
      <p:bldP spid="4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8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2755</TotalTime>
  <Words>926</Words>
  <Application>Microsoft Office PowerPoint</Application>
  <PresentationFormat>Geniş ekran</PresentationFormat>
  <Paragraphs>213</Paragraphs>
  <Slides>29</Slides>
  <Notes>2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8</vt:i4>
      </vt:variant>
      <vt:variant>
        <vt:lpstr>Slayt Başlıkları</vt:lpstr>
      </vt:variant>
      <vt:variant>
        <vt:i4>29</vt:i4>
      </vt:variant>
    </vt:vector>
  </HeadingPairs>
  <TitlesOfParts>
    <vt:vector size="48" baseType="lpstr">
      <vt:lpstr>맑은 고딕</vt:lpstr>
      <vt:lpstr>Arial</vt:lpstr>
      <vt:lpstr>Bahnschrift SemiCondensed</vt:lpstr>
      <vt:lpstr>Calibri</vt:lpstr>
      <vt:lpstr>Calibri Light</vt:lpstr>
      <vt:lpstr>Comfortaa</vt:lpstr>
      <vt:lpstr>Economica</vt:lpstr>
      <vt:lpstr>Helvetica</vt:lpstr>
      <vt:lpstr>Open Sans</vt:lpstr>
      <vt:lpstr>Permanent Marker</vt:lpstr>
      <vt:lpstr>Wingdings</vt:lpstr>
      <vt:lpstr>Office Teması</vt:lpstr>
      <vt:lpstr>1_Office Teması</vt:lpstr>
      <vt:lpstr>2_Office Teması</vt:lpstr>
      <vt:lpstr>3_Office Teması</vt:lpstr>
      <vt:lpstr>5_Office Teması</vt:lpstr>
      <vt:lpstr>1_JAY DESIGN</vt:lpstr>
      <vt:lpstr>7_Office Teması</vt:lpstr>
      <vt:lpstr>SKETCH LESSON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Cuma namazı kimlere farzdır?</vt:lpstr>
      <vt:lpstr>Cuma namazının kılınışı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Müslümanlar kandil gecelerini nasıl değerlendiriyorlar?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Mustafa Yıldırım</dc:creator>
  <cp:lastModifiedBy>Mustafa Yıldırım</cp:lastModifiedBy>
  <cp:revision>45</cp:revision>
  <dcterms:created xsi:type="dcterms:W3CDTF">2020-05-15T20:49:05Z</dcterms:created>
  <dcterms:modified xsi:type="dcterms:W3CDTF">2021-04-19T21:57:19Z</dcterms:modified>
</cp:coreProperties>
</file>