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7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6" r:id="rId4"/>
    <p:sldMasterId id="2147483699" r:id="rId5"/>
    <p:sldMasterId id="2147483712" r:id="rId6"/>
    <p:sldMasterId id="2147483726" r:id="rId7"/>
    <p:sldMasterId id="2147483741" r:id="rId8"/>
  </p:sldMasterIdLst>
  <p:notesMasterIdLst>
    <p:notesMasterId r:id="rId32"/>
  </p:notesMasterIdLst>
  <p:sldIdLst>
    <p:sldId id="256" r:id="rId9"/>
    <p:sldId id="257" r:id="rId10"/>
    <p:sldId id="259" r:id="rId11"/>
    <p:sldId id="262" r:id="rId12"/>
    <p:sldId id="258" r:id="rId13"/>
    <p:sldId id="260" r:id="rId14"/>
    <p:sldId id="261" r:id="rId15"/>
    <p:sldId id="263" r:id="rId16"/>
    <p:sldId id="266" r:id="rId17"/>
    <p:sldId id="267" r:id="rId18"/>
    <p:sldId id="268" r:id="rId19"/>
    <p:sldId id="282" r:id="rId20"/>
    <p:sldId id="265" r:id="rId21"/>
    <p:sldId id="270" r:id="rId22"/>
    <p:sldId id="271" r:id="rId23"/>
    <p:sldId id="269" r:id="rId24"/>
    <p:sldId id="277" r:id="rId25"/>
    <p:sldId id="273" r:id="rId26"/>
    <p:sldId id="274" r:id="rId27"/>
    <p:sldId id="280" r:id="rId28"/>
    <p:sldId id="276" r:id="rId29"/>
    <p:sldId id="283" r:id="rId30"/>
    <p:sldId id="281" r:id="rId31"/>
  </p:sldIdLst>
  <p:sldSz cx="12192000" cy="6858000"/>
  <p:notesSz cx="6858000" cy="9144000"/>
  <p:custDataLst>
    <p:tags r:id="rId33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586F"/>
    <a:srgbClr val="FA6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9F35A-032E-457C-B67D-3F983594E651}" type="datetimeFigureOut">
              <a:rPr lang="tr-TR" smtClean="0"/>
              <a:t>8.04.2021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6C5ED-8FD8-4CD0-AAB8-225065A5FE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678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6C5ED-8FD8-4CD0-AAB8-225065A5FE1A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0297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6C5ED-8FD8-4CD0-AAB8-225065A5FE1A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2268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69B0E-AC80-41B1-8E48-78D8612F6BDE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810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6C5ED-8FD8-4CD0-AAB8-225065A5FE1A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5086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6C5ED-8FD8-4CD0-AAB8-225065A5FE1A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3737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6C5ED-8FD8-4CD0-AAB8-225065A5FE1A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8348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6C5ED-8FD8-4CD0-AAB8-225065A5FE1A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5876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6C5ED-8FD8-4CD0-AAB8-225065A5FE1A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4602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9C29F0-5EF6-45E1-91F1-4628019EA5D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2661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6C5ED-8FD8-4CD0-AAB8-225065A5FE1A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2797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6C5ED-8FD8-4CD0-AAB8-225065A5FE1A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2135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6C5ED-8FD8-4CD0-AAB8-225065A5FE1A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24702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0FB7D-A000-42F1-B4B3-3CF3784CE8A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1830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6C5ED-8FD8-4CD0-AAB8-225065A5FE1A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39658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6C5ED-8FD8-4CD0-AAB8-225065A5FE1A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69764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86CECD-46D2-466A-920A-8DDDC71C8413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695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6C5ED-8FD8-4CD0-AAB8-225065A5FE1A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1886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6C5ED-8FD8-4CD0-AAB8-225065A5FE1A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0445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6C5ED-8FD8-4CD0-AAB8-225065A5FE1A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2968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6C5ED-8FD8-4CD0-AAB8-225065A5FE1A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2723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6C5ED-8FD8-4CD0-AAB8-225065A5FE1A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0336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6C5ED-8FD8-4CD0-AAB8-225065A5FE1A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6204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6C5ED-8FD8-4CD0-AAB8-225065A5FE1A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1416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8.xml"/><Relationship Id="rId4" Type="http://schemas.openxmlformats.org/officeDocument/2006/relationships/hyperlink" Target="http://bit.ly/2TtBDfr" TargetMode="Externa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point-free.blogspot.com/" TargetMode="External"/><Relationship Id="rId2" Type="http://schemas.openxmlformats.org/officeDocument/2006/relationships/hyperlink" Target="https://hangeuldoc.tistory.com/" TargetMode="Externa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point-free.blogspot.com/" TargetMode="External"/><Relationship Id="rId2" Type="http://schemas.openxmlformats.org/officeDocument/2006/relationships/hyperlink" Target="https://hangeuldoc.tistory.com/" TargetMode="External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point-free.blogspot.com/" TargetMode="External"/><Relationship Id="rId2" Type="http://schemas.openxmlformats.org/officeDocument/2006/relationships/hyperlink" Target="https://hangeuldoc.tistory.com/" TargetMode="External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0233-5203-4548-8F33-F14620294DB7}" type="datetimeFigureOut">
              <a:rPr lang="tr-TR" smtClean="0"/>
              <a:t>8.04.2021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3922-496C-4C85-9EB5-AF8A61347A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7920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0233-5203-4548-8F33-F14620294DB7}" type="datetimeFigureOut">
              <a:rPr lang="tr-TR" smtClean="0"/>
              <a:t>8.04.2021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3922-496C-4C85-9EB5-AF8A61347A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44015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46" name="Google Shape;246;p1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" name="Google Shape;258;p16"/>
          <p:cNvSpPr txBox="1">
            <a:spLocks noGrp="1"/>
          </p:cNvSpPr>
          <p:nvPr>
            <p:ph type="subTitle" idx="1"/>
          </p:nvPr>
        </p:nvSpPr>
        <p:spPr>
          <a:xfrm>
            <a:off x="1974803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2"/>
          </p:nvPr>
        </p:nvSpPr>
        <p:spPr>
          <a:xfrm>
            <a:off x="4969788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3"/>
          </p:nvPr>
        </p:nvSpPr>
        <p:spPr>
          <a:xfrm>
            <a:off x="7964777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ctrTitle"/>
          </p:nvPr>
        </p:nvSpPr>
        <p:spPr>
          <a:xfrm>
            <a:off x="188501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ctrTitle" idx="4"/>
          </p:nvPr>
        </p:nvSpPr>
        <p:spPr>
          <a:xfrm>
            <a:off x="4880020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ctrTitle" idx="5"/>
          </p:nvPr>
        </p:nvSpPr>
        <p:spPr>
          <a:xfrm>
            <a:off x="787499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subTitle" idx="6"/>
          </p:nvPr>
        </p:nvSpPr>
        <p:spPr>
          <a:xfrm>
            <a:off x="1974803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7"/>
          </p:nvPr>
        </p:nvSpPr>
        <p:spPr>
          <a:xfrm>
            <a:off x="4969788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subTitle" idx="8"/>
          </p:nvPr>
        </p:nvSpPr>
        <p:spPr>
          <a:xfrm>
            <a:off x="7964760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6"/>
          <p:cNvSpPr txBox="1">
            <a:spLocks noGrp="1"/>
          </p:cNvSpPr>
          <p:nvPr>
            <p:ph type="ctrTitle" idx="9"/>
          </p:nvPr>
        </p:nvSpPr>
        <p:spPr>
          <a:xfrm>
            <a:off x="1885000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ctrTitle" idx="13"/>
          </p:nvPr>
        </p:nvSpPr>
        <p:spPr>
          <a:xfrm>
            <a:off x="4880004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9" name="Google Shape;269;p16"/>
          <p:cNvSpPr txBox="1">
            <a:spLocks noGrp="1"/>
          </p:cNvSpPr>
          <p:nvPr>
            <p:ph type="ctrTitle" idx="14"/>
          </p:nvPr>
        </p:nvSpPr>
        <p:spPr>
          <a:xfrm>
            <a:off x="7874981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ctrTitle" idx="15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27019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&amp; CREDITS">
  <p:cSld name="THANKS &amp; CREDITS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73" name="Google Shape;273;p1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1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5" name="Google Shape;285;p17"/>
          <p:cNvSpPr txBox="1">
            <a:spLocks noGrp="1"/>
          </p:cNvSpPr>
          <p:nvPr>
            <p:ph type="ctrTitle"/>
          </p:nvPr>
        </p:nvSpPr>
        <p:spPr>
          <a:xfrm>
            <a:off x="1252700" y="1197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7"/>
          <p:cNvSpPr txBox="1"/>
          <p:nvPr/>
        </p:nvSpPr>
        <p:spPr>
          <a:xfrm>
            <a:off x="1252700" y="4710800"/>
            <a:ext cx="4138000" cy="1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/>
              </a:rPr>
              <a:t>Slidesgo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Flatico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n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Freepik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0290433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1_TITLE + BULLET POINTS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18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90" name="Google Shape;290;p18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18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18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18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18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18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18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18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18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18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8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8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2" name="Google Shape;302;p18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03" name="Google Shape;303;p18"/>
          <p:cNvSpPr txBox="1">
            <a:spLocks noGrp="1"/>
          </p:cNvSpPr>
          <p:nvPr>
            <p:ph type="body" idx="1"/>
          </p:nvPr>
        </p:nvSpPr>
        <p:spPr>
          <a:xfrm>
            <a:off x="1479551" y="2057400"/>
            <a:ext cx="4419600" cy="4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979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04" name="Google Shape;304;p18"/>
          <p:cNvSpPr txBox="1">
            <a:spLocks noGrp="1"/>
          </p:cNvSpPr>
          <p:nvPr>
            <p:ph type="body" idx="2"/>
          </p:nvPr>
        </p:nvSpPr>
        <p:spPr>
          <a:xfrm>
            <a:off x="6292851" y="2057400"/>
            <a:ext cx="4419600" cy="4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979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48823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1022173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36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0233-5203-4548-8F33-F14620294DB7}" type="datetimeFigureOut">
              <a:rPr lang="tr-TR" smtClean="0"/>
              <a:t>8.04.2021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3922-496C-4C85-9EB5-AF8A61347A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8452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o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752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F3A44-68D5-4C3E-BD2F-53DCE9F144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F24866-ED62-4935-BB3A-96F9CF5EE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FC8B3-4721-4D16-8607-ED715ECA4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490A0-489E-4DF7-B466-A9A82FBA3EAE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08-04-2021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9963A-0BED-4CEE-9CF0-93A96AC49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A295D-5CD9-477F-85C1-0AEBE5C2D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7104FC-089B-404E-840B-6901216D4E7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197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E6285-BB4C-4A01-8572-97F701754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F788F-606A-49A1-97C6-A4305C420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0AFDB-6CDF-4E6E-A42C-F6700113D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490A0-489E-4DF7-B466-A9A82FBA3EAE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08-04-2021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2543B-DDEB-4D70-A784-7B7ECFFE7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8267C-012F-4C1F-995C-C6789C625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7104FC-089B-404E-840B-6901216D4E7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997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0086F-A024-4BB9-BCA9-3A51DEFAF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0B4AB-E599-4DA6-9551-A6A4DB5FF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60F8F-C178-47AE-B770-AD72A2A99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490A0-489E-4DF7-B466-A9A82FBA3EAE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08-04-2021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80557-FE7D-46C6-B8F8-A1CB20D50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AC9BD-0FA1-487B-9459-362C6E07E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7104FC-089B-404E-840B-6901216D4E7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19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CE087-4648-454C-8436-62951C211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2B4F5-1197-43F2-88F4-0CFFC3D87B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78E95-977E-4ADC-B2A9-0EFC991F7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BE8BC-11C0-4C9D-98E9-D4DF93374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490A0-489E-4DF7-B466-A9A82FBA3EAE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08-04-2021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7DB08D-0468-4CAD-B6BD-64C30D350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20527-E325-4F1D-B1BF-2159B72B8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7104FC-089B-404E-840B-6901216D4E7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409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148A0-C086-45CD-AD8C-C22406020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FCAF2-5EBB-48F7-8392-774589187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B62C6-8571-4343-9549-2A7395406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D46451-E167-48E8-8809-D6F89B563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26A502-996A-416F-B817-E8F8996AA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3EC69D-15A1-478B-8DB9-C528F6CCC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490A0-489E-4DF7-B466-A9A82FBA3EAE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08-04-2021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FD78D8-0C53-49FB-BCFD-05D5386D9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282EE9-185F-4C35-9685-171F50D4E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7104FC-089B-404E-840B-6901216D4E7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031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95D9C-ADF6-4C48-98A4-56E03BBC1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706787-5E03-4373-B15C-7686566AE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490A0-489E-4DF7-B466-A9A82FBA3EAE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08-04-2021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BD6FD0-DA18-4D85-822A-DE8479CA4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AE2E3-D4AB-4007-B1C4-9F67F9A3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7104FC-089B-404E-840B-6901216D4E7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971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4BC0E8-2E22-4E0B-B0B8-37B2E98D6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490A0-489E-4DF7-B466-A9A82FBA3EAE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08-04-2021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392531-17F1-4A3B-BE0A-08657A046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09C30-9B73-42AA-A62D-87EB92F40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7104FC-089B-404E-840B-6901216D4E7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1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0233-5203-4548-8F33-F14620294DB7}" type="datetimeFigureOut">
              <a:rPr lang="tr-TR" smtClean="0"/>
              <a:t>8.04.2021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3922-496C-4C85-9EB5-AF8A61347A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9621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7F056-9E0D-4E50-A78E-2712A963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85593-7C22-4A7C-9C10-F030CDB91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56DFE-674B-44B4-AF4A-D43025AA5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BE6AFD-4769-44D0-B8C3-689C46E2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490A0-489E-4DF7-B466-A9A82FBA3EAE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08-04-2021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853F5-3654-4F24-B675-C7EC308D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3E838-0DA5-40A2-8147-9CC9A4DF9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7104FC-089B-404E-840B-6901216D4E7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792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43ED5-3DB1-4458-857C-18FA7C3D6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E8F1D3-428B-4BBF-A09E-C534CE02BC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AA4A5-8809-4F0C-B33B-504BA5312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4C21D-7611-4E70-BC78-57066D78A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490A0-489E-4DF7-B466-A9A82FBA3EAE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08-04-2021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037DAA-590D-4752-B7A5-E47B7DA1F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0ECFF-23A0-447C-A3DD-7E273161C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7104FC-089B-404E-840B-6901216D4E7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950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80C38-EAA6-417C-ADF1-EB38881B1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D41DD1-8D0F-4D89-8F36-2D19BA475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B551C-63AF-4BEF-B88C-F2D583F93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490A0-489E-4DF7-B466-A9A82FBA3EAE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08-04-2021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A2C9-F5C4-4629-9D4E-771FAFD8A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C82C4-0D78-4963-9B88-4D1C437C4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7104FC-089B-404E-840B-6901216D4E7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649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7DA5AF-42DE-424F-86E8-B220C1BFAF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E5D8B8-F176-4F76-94BD-88D0B02BD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C6E2D-93E2-4B7E-9DC1-C70F1EA71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490A0-489E-4DF7-B466-A9A82FBA3EAE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08-04-2021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CC33C-A4BD-4B71-9117-357358072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4E2FA-C1CF-4B7C-A2A8-A7F76B724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7104FC-089B-404E-840B-6901216D4E7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766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4710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5675346" y="6492876"/>
            <a:ext cx="841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ko-KR" altLang="en-US" sz="1200" smtClean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defRPr>
            </a:lvl1pPr>
          </a:lstStyle>
          <a:p>
            <a:pPr algn="ctr" defTabSz="457200"/>
            <a:fld id="{453F7A83-B5B7-4266-8D27-EF99E7F4AEB0}" type="slidenum">
              <a:rPr lang="en-US" altLang="ko-KR" smtClean="0">
                <a:solidFill>
                  <a:prstClr val="white">
                    <a:lumMod val="50000"/>
                  </a:prstClr>
                </a:solidFill>
              </a:rPr>
              <a:pPr algn="ctr" defTabSz="457200"/>
              <a:t>‹#›</a:t>
            </a:fld>
            <a:endParaRPr lang="en-US" altLang="ko-K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09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694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f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F5F7BD-D86D-49C1-9E78-8F7E377B24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515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32AB3B8-407E-46A7-8B41-578ABBFA68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8822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A56F8DE-5904-4FBC-B1A8-19921E0DB8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0944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7EAFDBA-46DE-4090-85AE-3DEB413CAB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365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D63AAA3-72FB-4B81-926A-6746C49352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6373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692FD7-1EA6-40C7-9404-B5BB709A8E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5515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48D18D7-91F1-4E63-95B1-19F3D1F795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8822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F957841-0FB3-4B59-80C5-3DEA67D22D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10944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2538425-D921-44FD-B8C9-0A675E048F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3365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D01D4D1-345A-4465-841C-5DF5E22654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56373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0697502-2074-4BDD-8998-42D56FD3787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5515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768840C-7B9F-4A0C-8BD4-61D7BB211F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8822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4ECCEFB-B38D-4ADB-8B32-DE47D918ECE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0944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33E7502-9CC1-404E-93E0-84CF5C7F3A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3365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C95C1AF-94B3-408B-8786-270C44CF9F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456373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6285CFD3-9C6A-472D-9EE9-4A73C45B72D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5515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39D75EF-86D3-4E4D-97CE-7C99F586F8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8822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0E19E06-3959-4860-BD51-54367B281BB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10944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D57807E-8249-4914-9278-607DA42ECE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3365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CC97E5B4-BD89-44C2-9629-22BE86D85B3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56373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1786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41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- Half 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CBCFD3"/>
              </a:gs>
              <a:gs pos="0">
                <a:srgbClr val="E1E4E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728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0233-5203-4548-8F33-F14620294DB7}" type="datetimeFigureOut">
              <a:rPr lang="tr-TR" smtClean="0"/>
              <a:t>8.04.2021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3922-496C-4C85-9EB5-AF8A61347A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81213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88835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3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8795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641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&amp;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C365D61-25B7-4D09-B83D-76A28CDEDBF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7293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>
            <a:extLst>
              <a:ext uri="{FF2B5EF4-FFF2-40B4-BE49-F238E27FC236}">
                <a16:creationId xmlns:a16="http://schemas.microsoft.com/office/drawing/2014/main" id="{3C46467A-A779-40FF-BA29-A1414C15C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F5461"/>
              </a:gs>
              <a:gs pos="46000">
                <a:srgbClr val="636875"/>
              </a:gs>
              <a:gs pos="100000">
                <a:srgbClr val="454C5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085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6CF763-E0B7-4C0C-9678-0D8B227B0E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6EC9FFA-8FDA-455B-9E79-756E631FBA3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4819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e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 userDrawn="1"/>
        </p:nvSpPr>
        <p:spPr>
          <a:xfrm>
            <a:off x="0" y="4362450"/>
            <a:ext cx="6085840" cy="2495550"/>
          </a:xfrm>
          <a:prstGeom prst="rect">
            <a:avLst/>
          </a:prstGeom>
          <a:solidFill>
            <a:srgbClr val="6A8094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Personal &amp; Non-Commercial works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7" name="직사각형 36"/>
          <p:cNvSpPr/>
          <p:nvPr userDrawn="1"/>
        </p:nvSpPr>
        <p:spPr>
          <a:xfrm>
            <a:off x="6085840" y="4362450"/>
            <a:ext cx="6106160" cy="2495550"/>
          </a:xfrm>
          <a:prstGeom prst="rect">
            <a:avLst/>
          </a:prstGeom>
          <a:solidFill>
            <a:srgbClr val="6A8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Redistribution &amp; Resale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For Commercial works, You must be </a:t>
            </a:r>
            <a:b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</a:b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allowed. E-mail to jaywon1116@gmail.com 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>
            <a:off x="2479040" y="3960495"/>
            <a:ext cx="1127760" cy="845820"/>
            <a:chOff x="1584960" y="2659380"/>
            <a:chExt cx="891540" cy="891540"/>
          </a:xfrm>
        </p:grpSpPr>
        <p:sp>
          <p:nvSpPr>
            <p:cNvPr id="39" name="타원 38"/>
            <p:cNvSpPr/>
            <p:nvPr/>
          </p:nvSpPr>
          <p:spPr>
            <a:xfrm>
              <a:off x="1584960" y="2659380"/>
              <a:ext cx="891540" cy="891540"/>
            </a:xfrm>
            <a:prstGeom prst="ellipse">
              <a:avLst/>
            </a:prstGeom>
            <a:solidFill>
              <a:srgbClr val="6A8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1845528" y="2919948"/>
              <a:ext cx="370404" cy="370404"/>
            </a:xfrm>
            <a:prstGeom prst="ellipse">
              <a:avLst/>
            </a:prstGeom>
            <a:noFill/>
            <a:ln w="952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41" name="타원 40"/>
          <p:cNvSpPr/>
          <p:nvPr userDrawn="1"/>
        </p:nvSpPr>
        <p:spPr>
          <a:xfrm>
            <a:off x="8575040" y="3960495"/>
            <a:ext cx="1127760" cy="845820"/>
          </a:xfrm>
          <a:prstGeom prst="ellipse">
            <a:avLst/>
          </a:prstGeom>
          <a:solidFill>
            <a:srgbClr val="D1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2" name="십자형 41"/>
          <p:cNvSpPr/>
          <p:nvPr userDrawn="1"/>
        </p:nvSpPr>
        <p:spPr>
          <a:xfrm rot="2700000">
            <a:off x="8919211" y="4090461"/>
            <a:ext cx="439420" cy="585891"/>
          </a:xfrm>
          <a:prstGeom prst="plus">
            <a:avLst>
              <a:gd name="adj" fmla="val 39456"/>
            </a:avLst>
          </a:prstGeom>
          <a:solidFill>
            <a:srgbClr val="6A8094"/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58728" y="254840"/>
            <a:ext cx="73774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How you can use</a:t>
            </a:r>
          </a:p>
        </p:txBody>
      </p:sp>
      <p:sp>
        <p:nvSpPr>
          <p:cNvPr id="44" name="직사각형 43">
            <a:hlinkClick r:id="rId2"/>
          </p:cNvPr>
          <p:cNvSpPr/>
          <p:nvPr userDrawn="1"/>
        </p:nvSpPr>
        <p:spPr>
          <a:xfrm>
            <a:off x="165785" y="1248404"/>
            <a:ext cx="311140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  <a:hlinkClick r:id="rId3"/>
              </a:rPr>
              <a:t>https://powerpoint-free.blogspot.com/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5" name="직사각형 4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7350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50D8C-3E41-44C9-BA18-A20060AA20FB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714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528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5675346" y="6492876"/>
            <a:ext cx="841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ko-KR" altLang="en-US" sz="1200" smtClean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defRPr>
            </a:lvl1pPr>
          </a:lstStyle>
          <a:p>
            <a:pPr algn="ctr" defTabSz="457200"/>
            <a:fld id="{453F7A83-B5B7-4266-8D27-EF99E7F4AEB0}" type="slidenum">
              <a:rPr lang="en-US" altLang="ko-KR" smtClean="0">
                <a:solidFill>
                  <a:prstClr val="white">
                    <a:lumMod val="50000"/>
                  </a:prstClr>
                </a:solidFill>
              </a:rPr>
              <a:pPr algn="ctr" defTabSz="457200"/>
              <a:t>‹#›</a:t>
            </a:fld>
            <a:endParaRPr lang="en-US" altLang="ko-K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7635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95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0233-5203-4548-8F33-F14620294DB7}" type="datetimeFigureOut">
              <a:rPr lang="tr-TR" smtClean="0"/>
              <a:t>8.04.2021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3922-496C-4C85-9EB5-AF8A61347A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8877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f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F5F7BD-D86D-49C1-9E78-8F7E377B24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515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32AB3B8-407E-46A7-8B41-578ABBFA68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8822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A56F8DE-5904-4FBC-B1A8-19921E0DB8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0944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7EAFDBA-46DE-4090-85AE-3DEB413CAB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365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D63AAA3-72FB-4B81-926A-6746C49352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6373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692FD7-1EA6-40C7-9404-B5BB709A8E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5515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48D18D7-91F1-4E63-95B1-19F3D1F795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8822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F957841-0FB3-4B59-80C5-3DEA67D22D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10944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2538425-D921-44FD-B8C9-0A675E048F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3365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D01D4D1-345A-4465-841C-5DF5E22654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56373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0697502-2074-4BDD-8998-42D56FD3787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5515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768840C-7B9F-4A0C-8BD4-61D7BB211F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8822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4ECCEFB-B38D-4ADB-8B32-DE47D918ECE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0944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33E7502-9CC1-404E-93E0-84CF5C7F3A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3365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C95C1AF-94B3-408B-8786-270C44CF9F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456373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6285CFD3-9C6A-472D-9EE9-4A73C45B72D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5515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39D75EF-86D3-4E4D-97CE-7C99F586F8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8822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0E19E06-3959-4860-BD51-54367B281BB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10944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D57807E-8249-4914-9278-607DA42ECE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3365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CC97E5B4-BD89-44C2-9629-22BE86D85B3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56373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1454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7144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- Half 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CBCFD3"/>
              </a:gs>
              <a:gs pos="0">
                <a:srgbClr val="E1E4E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3418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88835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3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6240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3483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&amp;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C365D61-25B7-4D09-B83D-76A28CDEDBF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0336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>
            <a:extLst>
              <a:ext uri="{FF2B5EF4-FFF2-40B4-BE49-F238E27FC236}">
                <a16:creationId xmlns:a16="http://schemas.microsoft.com/office/drawing/2014/main" id="{3C46467A-A779-40FF-BA29-A1414C15C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F5461"/>
              </a:gs>
              <a:gs pos="46000">
                <a:srgbClr val="636875"/>
              </a:gs>
              <a:gs pos="100000">
                <a:srgbClr val="454C5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4167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6CF763-E0B7-4C0C-9678-0D8B227B0E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6EC9FFA-8FDA-455B-9E79-756E631FBA3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9069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e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 userDrawn="1"/>
        </p:nvSpPr>
        <p:spPr>
          <a:xfrm>
            <a:off x="0" y="4362450"/>
            <a:ext cx="6085840" cy="2495550"/>
          </a:xfrm>
          <a:prstGeom prst="rect">
            <a:avLst/>
          </a:prstGeom>
          <a:solidFill>
            <a:srgbClr val="6A8094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Personal &amp; Non-Commercial works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7" name="직사각형 36"/>
          <p:cNvSpPr/>
          <p:nvPr userDrawn="1"/>
        </p:nvSpPr>
        <p:spPr>
          <a:xfrm>
            <a:off x="6085840" y="4362450"/>
            <a:ext cx="6106160" cy="2495550"/>
          </a:xfrm>
          <a:prstGeom prst="rect">
            <a:avLst/>
          </a:prstGeom>
          <a:solidFill>
            <a:srgbClr val="6A8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Redistribution &amp; Resale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For Commercial works, You must be </a:t>
            </a:r>
            <a:b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</a:b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allowed. E-mail to jaywon1116@gmail.com 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>
            <a:off x="2479040" y="3960495"/>
            <a:ext cx="1127760" cy="845820"/>
            <a:chOff x="1584960" y="2659380"/>
            <a:chExt cx="891540" cy="891540"/>
          </a:xfrm>
        </p:grpSpPr>
        <p:sp>
          <p:nvSpPr>
            <p:cNvPr id="39" name="타원 38"/>
            <p:cNvSpPr/>
            <p:nvPr/>
          </p:nvSpPr>
          <p:spPr>
            <a:xfrm>
              <a:off x="1584960" y="2659380"/>
              <a:ext cx="891540" cy="891540"/>
            </a:xfrm>
            <a:prstGeom prst="ellipse">
              <a:avLst/>
            </a:prstGeom>
            <a:solidFill>
              <a:srgbClr val="6A8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1845528" y="2919948"/>
              <a:ext cx="370404" cy="370404"/>
            </a:xfrm>
            <a:prstGeom prst="ellipse">
              <a:avLst/>
            </a:prstGeom>
            <a:noFill/>
            <a:ln w="952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41" name="타원 40"/>
          <p:cNvSpPr/>
          <p:nvPr userDrawn="1"/>
        </p:nvSpPr>
        <p:spPr>
          <a:xfrm>
            <a:off x="8575040" y="3960495"/>
            <a:ext cx="1127760" cy="845820"/>
          </a:xfrm>
          <a:prstGeom prst="ellipse">
            <a:avLst/>
          </a:prstGeom>
          <a:solidFill>
            <a:srgbClr val="D1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2" name="십자형 41"/>
          <p:cNvSpPr/>
          <p:nvPr userDrawn="1"/>
        </p:nvSpPr>
        <p:spPr>
          <a:xfrm rot="2700000">
            <a:off x="8919211" y="4090461"/>
            <a:ext cx="439420" cy="585891"/>
          </a:xfrm>
          <a:prstGeom prst="plus">
            <a:avLst>
              <a:gd name="adj" fmla="val 39456"/>
            </a:avLst>
          </a:prstGeom>
          <a:solidFill>
            <a:srgbClr val="6A8094"/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58728" y="254840"/>
            <a:ext cx="73774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How you can use</a:t>
            </a:r>
          </a:p>
        </p:txBody>
      </p:sp>
      <p:sp>
        <p:nvSpPr>
          <p:cNvPr id="44" name="직사각형 43">
            <a:hlinkClick r:id="rId2"/>
          </p:cNvPr>
          <p:cNvSpPr/>
          <p:nvPr userDrawn="1"/>
        </p:nvSpPr>
        <p:spPr>
          <a:xfrm>
            <a:off x="165785" y="1248404"/>
            <a:ext cx="311140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  <a:hlinkClick r:id="rId3"/>
              </a:rPr>
              <a:t>https://powerpoint-free.blogspot.com/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5" name="직사각형 4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8484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8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0233-5203-4548-8F33-F14620294DB7}" type="datetimeFigureOut">
              <a:rPr lang="tr-TR" smtClean="0"/>
              <a:t>8.04.2021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3922-496C-4C85-9EB5-AF8A61347A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40866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5675346" y="6492876"/>
            <a:ext cx="841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ko-KR" altLang="en-US" sz="1200" smtClean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defRPr>
            </a:lvl1pPr>
          </a:lstStyle>
          <a:p>
            <a:pPr algn="ctr" defTabSz="457200"/>
            <a:fld id="{453F7A83-B5B7-4266-8D27-EF99E7F4AEB0}" type="slidenum">
              <a:rPr lang="en-US" altLang="ko-KR" smtClean="0">
                <a:solidFill>
                  <a:prstClr val="white">
                    <a:lumMod val="50000"/>
                  </a:prstClr>
                </a:solidFill>
              </a:rPr>
              <a:pPr algn="ctr" defTabSz="457200"/>
              <a:t>‹#›</a:t>
            </a:fld>
            <a:endParaRPr lang="en-US" altLang="ko-K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600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2273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f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F5F7BD-D86D-49C1-9E78-8F7E377B24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515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32AB3B8-407E-46A7-8B41-578ABBFA68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8822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A56F8DE-5904-4FBC-B1A8-19921E0DB8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0944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7EAFDBA-46DE-4090-85AE-3DEB413CAB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365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D63AAA3-72FB-4B81-926A-6746C49352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6373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692FD7-1EA6-40C7-9404-B5BB709A8E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5515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48D18D7-91F1-4E63-95B1-19F3D1F795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8822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F957841-0FB3-4B59-80C5-3DEA67D22D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10944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2538425-D921-44FD-B8C9-0A675E048F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3365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D01D4D1-345A-4465-841C-5DF5E22654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56373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0697502-2074-4BDD-8998-42D56FD3787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5515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768840C-7B9F-4A0C-8BD4-61D7BB211F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8822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4ECCEFB-B38D-4ADB-8B32-DE47D918ECE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0944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33E7502-9CC1-404E-93E0-84CF5C7F3A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3365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C95C1AF-94B3-408B-8786-270C44CF9F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456373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6285CFD3-9C6A-472D-9EE9-4A73C45B72D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5515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39D75EF-86D3-4E4D-97CE-7C99F586F8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8822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0E19E06-3959-4860-BD51-54367B281BB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10944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D57807E-8249-4914-9278-607DA42ECE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3365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CC97E5B4-BD89-44C2-9629-22BE86D85B3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56373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19922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8521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- Half 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CBCFD3"/>
              </a:gs>
              <a:gs pos="0">
                <a:srgbClr val="E1E4E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2903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88835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3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8643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9088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&amp;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C365D61-25B7-4D09-B83D-76A28CDEDBF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375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>
            <a:extLst>
              <a:ext uri="{FF2B5EF4-FFF2-40B4-BE49-F238E27FC236}">
                <a16:creationId xmlns:a16="http://schemas.microsoft.com/office/drawing/2014/main" id="{3C46467A-A779-40FF-BA29-A1414C15C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F5461"/>
              </a:gs>
              <a:gs pos="46000">
                <a:srgbClr val="636875"/>
              </a:gs>
              <a:gs pos="100000">
                <a:srgbClr val="454C5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4923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6CF763-E0B7-4C0C-9678-0D8B227B0E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6EC9FFA-8FDA-455B-9E79-756E631FBA3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642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0233-5203-4548-8F33-F14620294DB7}" type="datetimeFigureOut">
              <a:rPr lang="tr-TR" smtClean="0"/>
              <a:t>8.04.2021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3922-496C-4C85-9EB5-AF8A61347A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21840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e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 userDrawn="1"/>
        </p:nvSpPr>
        <p:spPr>
          <a:xfrm>
            <a:off x="0" y="4362450"/>
            <a:ext cx="6085840" cy="2495550"/>
          </a:xfrm>
          <a:prstGeom prst="rect">
            <a:avLst/>
          </a:prstGeom>
          <a:solidFill>
            <a:srgbClr val="6A8094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Personal &amp; Non-Commercial works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7" name="직사각형 36"/>
          <p:cNvSpPr/>
          <p:nvPr userDrawn="1"/>
        </p:nvSpPr>
        <p:spPr>
          <a:xfrm>
            <a:off x="6085840" y="4362450"/>
            <a:ext cx="6106160" cy="2495550"/>
          </a:xfrm>
          <a:prstGeom prst="rect">
            <a:avLst/>
          </a:prstGeom>
          <a:solidFill>
            <a:srgbClr val="6A8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Redistribution &amp; Resale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For Commercial works, You must be </a:t>
            </a:r>
            <a:b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</a:b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allowed. E-mail to jaywon1116@gmail.com 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>
            <a:off x="2479040" y="3960495"/>
            <a:ext cx="1127760" cy="845820"/>
            <a:chOff x="1584960" y="2659380"/>
            <a:chExt cx="891540" cy="891540"/>
          </a:xfrm>
        </p:grpSpPr>
        <p:sp>
          <p:nvSpPr>
            <p:cNvPr id="39" name="타원 38"/>
            <p:cNvSpPr/>
            <p:nvPr/>
          </p:nvSpPr>
          <p:spPr>
            <a:xfrm>
              <a:off x="1584960" y="2659380"/>
              <a:ext cx="891540" cy="891540"/>
            </a:xfrm>
            <a:prstGeom prst="ellipse">
              <a:avLst/>
            </a:prstGeom>
            <a:solidFill>
              <a:srgbClr val="6A8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1845528" y="2919948"/>
              <a:ext cx="370404" cy="370404"/>
            </a:xfrm>
            <a:prstGeom prst="ellipse">
              <a:avLst/>
            </a:prstGeom>
            <a:noFill/>
            <a:ln w="952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41" name="타원 40"/>
          <p:cNvSpPr/>
          <p:nvPr userDrawn="1"/>
        </p:nvSpPr>
        <p:spPr>
          <a:xfrm>
            <a:off x="8575040" y="3960495"/>
            <a:ext cx="1127760" cy="845820"/>
          </a:xfrm>
          <a:prstGeom prst="ellipse">
            <a:avLst/>
          </a:prstGeom>
          <a:solidFill>
            <a:srgbClr val="D1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2" name="십자형 41"/>
          <p:cNvSpPr/>
          <p:nvPr userDrawn="1"/>
        </p:nvSpPr>
        <p:spPr>
          <a:xfrm rot="2700000">
            <a:off x="8919211" y="4090461"/>
            <a:ext cx="439420" cy="585891"/>
          </a:xfrm>
          <a:prstGeom prst="plus">
            <a:avLst>
              <a:gd name="adj" fmla="val 39456"/>
            </a:avLst>
          </a:prstGeom>
          <a:solidFill>
            <a:srgbClr val="6A8094"/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58728" y="254840"/>
            <a:ext cx="73774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How you can use</a:t>
            </a:r>
          </a:p>
        </p:txBody>
      </p:sp>
      <p:sp>
        <p:nvSpPr>
          <p:cNvPr id="44" name="직사각형 43">
            <a:hlinkClick r:id="rId2"/>
          </p:cNvPr>
          <p:cNvSpPr/>
          <p:nvPr userDrawn="1"/>
        </p:nvSpPr>
        <p:spPr>
          <a:xfrm>
            <a:off x="165785" y="1248404"/>
            <a:ext cx="311140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  <a:hlinkClick r:id="rId3"/>
              </a:rPr>
              <a:t>https://powerpoint-free.blogspot.com/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5" name="직사각형 4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866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74D4D-4A74-44E2-A7F5-2345A0EBB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76493-E6F7-4EB7-8C45-7910C6D2C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966C4-FF88-4203-80DC-9487B703E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7353C-90B2-4BDA-A83E-FD27123E8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183C8-3C05-492A-AF30-9B543F960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610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94540-9962-4998-B8F7-5BC5A092F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B35F1-1080-4DCE-BB49-4478BEF0A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C5981-4815-47D3-87B1-41426DE2E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0E730-4230-4931-B92B-8C451EA3D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26C17-BB25-4475-9466-8649CE4A6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914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54815-926C-4179-9D0C-7366538EA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758DE-2AB3-42CF-9585-4812B8DBF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F96A3-4778-483E-A265-77611A563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7CD60-6076-4E4F-BA10-22DDB66A4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1F61C-AEAC-4226-BF92-9A000C845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8523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95AD6-31F3-473F-B40A-CA82A1AD9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56030-5B5A-43EC-919D-9FB261931B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B1D08F-2FE0-4275-B6A4-C65557773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96516-1BFD-428B-8E13-9103F969D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BB9D9-92FA-4C85-A96A-3EE265E8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B83993-F863-43A0-A868-31E250AB2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8869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CCFF2-1CEB-4E95-BEE2-F2913C0F5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8F17E-1F83-49A0-9721-2759BE371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B97C09-2594-4909-8195-224C76ABC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D49989-5C88-4153-9AFC-FD5C188E1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09E69-B079-45D2-841E-5BDCE28F5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9060C2-3FE3-4AA6-AC58-F92A43924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5E39AB-DF3F-4F81-B46E-C4B4E778B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F492DF-3B01-47CF-95D6-655EAC18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9507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F6E35-549E-44A6-8628-A5D1BAC2A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456B9C-7782-4DAB-9B40-3D950F8B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FB444A-CE2C-42E3-A4B0-6C18E399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2659A4-20AA-4D8F-B699-DFA4DB32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052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D3E18B-4500-497F-8EF4-E5636F553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C23530-4767-4459-BB2B-DD7C26863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0EAAC-6764-4834-98DE-77B7F380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2668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56C7F-3098-4124-992C-C9B16DB6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50ED1-37FC-4FF9-959F-7D48923D5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F1C82C-F1FD-4D56-A1A2-82B899C3B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8B5A1-9DB9-421F-AFA6-882F0AC1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1C0FF-E25D-4BA3-B454-EABD66B4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B03AF-E17E-4ABE-8B01-4E7306B4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1280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19567-E90E-44EF-B4B1-9D1A5B974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4CB357-E68C-472D-A9A3-DA8701F61D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29480E-A65C-423A-86CA-0DA66563D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4A532-6353-4A90-824F-A454FFFA4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BD082-3DD9-4691-B04B-62C5E726F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634B5-F73E-4AAA-9348-784288B0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496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0233-5203-4548-8F33-F14620294DB7}" type="datetimeFigureOut">
              <a:rPr lang="tr-TR" smtClean="0"/>
              <a:t>8.04.2021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3922-496C-4C85-9EB5-AF8A61347A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93250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E90F4-E281-4582-9245-C0DD35096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7FE288-405B-4F11-92DA-1E7A1908B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EDFE6-A535-479C-B701-69DAD9C5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9CE90-C33A-4810-ADC5-3BA2EBF31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E8B81-94FC-4D9A-8273-1D014B5E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5070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E97802-8476-4F0F-8DFF-874A9275E4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8A40C-09D8-4A6F-BACF-4A7C4F1E1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D2E27-FF4B-4C84-8951-7E9BDA71C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F9B60-B759-4FA4-B0E5-332CF3C14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3FD78-8116-46A0-9339-9F99CA3D7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6411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7209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3791744" y="502830"/>
            <a:ext cx="4608512" cy="4620329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72131" y="5106393"/>
            <a:ext cx="4608512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71933" y="5925277"/>
            <a:ext cx="4608512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779575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053544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637280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51424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89508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6311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02681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911424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3561843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621226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886268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343520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44748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37170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80567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695733" y="1873019"/>
            <a:ext cx="8496267" cy="4032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7271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0233-5203-4548-8F33-F14620294DB7}" type="datetimeFigureOut">
              <a:rPr lang="tr-TR" smtClean="0"/>
              <a:t>8.04.2021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3922-496C-4C85-9EB5-AF8A61347A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10438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4079776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112000" y="3930000"/>
            <a:ext cx="4080000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7682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04523" y="0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360363" y="2564904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17722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57145" y="1700808"/>
            <a:ext cx="3264727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452723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947939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526305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82" y="1700809"/>
            <a:ext cx="3898337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62" y="1700809"/>
            <a:ext cx="3898337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10208" y="1832542"/>
            <a:ext cx="3600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427952" y="1832542"/>
            <a:ext cx="3648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964474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3796148" y="1572993"/>
            <a:ext cx="4535419" cy="4535419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796886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8952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28504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28504" y="2956276"/>
            <a:ext cx="2592000" cy="7079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28056" y="5447872"/>
            <a:ext cx="2592000" cy="707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444409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443961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443961" y="2956276"/>
            <a:ext cx="2592000" cy="707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443513" y="5447872"/>
            <a:ext cx="2592000" cy="707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9867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159419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159419" y="2956276"/>
            <a:ext cx="2592000" cy="707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58971" y="5447872"/>
            <a:ext cx="2592000" cy="707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875325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8874877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874877" y="2956276"/>
            <a:ext cx="2592000" cy="707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874429" y="5447872"/>
            <a:ext cx="2592000" cy="7079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5956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OPEN 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415600" y="1930400"/>
            <a:ext cx="11360800" cy="19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415600" y="3849867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16802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3"/>
          <p:cNvSpPr txBox="1">
            <a:spLocks noGrp="1"/>
          </p:cNvSpPr>
          <p:nvPr>
            <p:ph type="ctrTitle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1252700" y="1968500"/>
            <a:ext cx="8085200" cy="40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0466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895117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428050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666589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9051284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415600" y="824767"/>
            <a:ext cx="113608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521933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39073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6292667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8678100" y="49101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62927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32966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4111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0233-5203-4548-8F33-F14620294DB7}" type="datetimeFigureOut">
              <a:rPr lang="tr-TR" smtClean="0"/>
              <a:t>8.04.2021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3922-496C-4C85-9EB5-AF8A61347A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267587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678400" y="5196051"/>
            <a:ext cx="6835200" cy="5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2553000" y="1869300"/>
            <a:ext cx="7086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46972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41520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81052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4145000" y="2940400"/>
            <a:ext cx="3902000" cy="9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19001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type="blank">
  <p:cSld name="TITLE + FOUR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16" name="Google Shape;116;p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" name="Google Shape;128;p9"/>
          <p:cNvSpPr txBox="1">
            <a:spLocks noGrp="1"/>
          </p:cNvSpPr>
          <p:nvPr>
            <p:ph type="subTitle" idx="1"/>
          </p:nvPr>
        </p:nvSpPr>
        <p:spPr>
          <a:xfrm>
            <a:off x="1521917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ubTitle" idx="2"/>
          </p:nvPr>
        </p:nvSpPr>
        <p:spPr>
          <a:xfrm>
            <a:off x="39072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3"/>
          </p:nvPr>
        </p:nvSpPr>
        <p:spPr>
          <a:xfrm>
            <a:off x="86780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ubTitle" idx="4"/>
          </p:nvPr>
        </p:nvSpPr>
        <p:spPr>
          <a:xfrm>
            <a:off x="62926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ctrTitle"/>
          </p:nvPr>
        </p:nvSpPr>
        <p:spPr>
          <a:xfrm>
            <a:off x="1521933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ctrTitle" idx="5"/>
          </p:nvPr>
        </p:nvSpPr>
        <p:spPr>
          <a:xfrm>
            <a:off x="39073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ctrTitle" idx="6"/>
          </p:nvPr>
        </p:nvSpPr>
        <p:spPr>
          <a:xfrm>
            <a:off x="62927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ctrTitle" idx="7"/>
          </p:nvPr>
        </p:nvSpPr>
        <p:spPr>
          <a:xfrm>
            <a:off x="86781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ctrTitle" idx="8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62945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665233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4965000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8264767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800217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50999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83997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89271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IG NUMBER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1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60" name="Google Shape;160;p11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11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11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11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11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2" name="Google Shape;172;p11"/>
          <p:cNvSpPr txBox="1">
            <a:spLocks noGrp="1"/>
          </p:cNvSpPr>
          <p:nvPr>
            <p:ph type="title" hasCustomPrompt="1"/>
          </p:nvPr>
        </p:nvSpPr>
        <p:spPr>
          <a:xfrm>
            <a:off x="3335000" y="9346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73" name="Google Shape;173;p11"/>
          <p:cNvSpPr txBox="1">
            <a:spLocks noGrp="1"/>
          </p:cNvSpPr>
          <p:nvPr>
            <p:ph type="title" idx="2" hasCustomPrompt="1"/>
          </p:nvPr>
        </p:nvSpPr>
        <p:spPr>
          <a:xfrm>
            <a:off x="3335000" y="28142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74" name="Google Shape;174;p11"/>
          <p:cNvSpPr txBox="1">
            <a:spLocks noGrp="1"/>
          </p:cNvSpPr>
          <p:nvPr>
            <p:ph type="title" idx="3" hasCustomPrompt="1"/>
          </p:nvPr>
        </p:nvSpPr>
        <p:spPr>
          <a:xfrm>
            <a:off x="3335000" y="46938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796581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2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77" name="Google Shape;177;p1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1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1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1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1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1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1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1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1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1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1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1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12"/>
          <p:cNvSpPr txBox="1">
            <a:spLocks noGrp="1"/>
          </p:cNvSpPr>
          <p:nvPr>
            <p:ph type="ctrTitle"/>
          </p:nvPr>
        </p:nvSpPr>
        <p:spPr>
          <a:xfrm>
            <a:off x="4416800" y="1603533"/>
            <a:ext cx="3358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9824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1_TITLE + THREE 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3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92" name="Google Shape;192;p1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1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1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1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1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1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1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1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1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1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1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1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4" name="Google Shape;204;p13"/>
          <p:cNvSpPr txBox="1">
            <a:spLocks noGrp="1"/>
          </p:cNvSpPr>
          <p:nvPr>
            <p:ph type="subTitle" idx="1"/>
          </p:nvPr>
        </p:nvSpPr>
        <p:spPr>
          <a:xfrm>
            <a:off x="8303733" y="2601400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ctrTitle"/>
          </p:nvPr>
        </p:nvSpPr>
        <p:spPr>
          <a:xfrm>
            <a:off x="8303733" y="1946433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2"/>
          </p:nvPr>
        </p:nvSpPr>
        <p:spPr>
          <a:xfrm>
            <a:off x="8303733" y="3959267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ctrTitle" idx="3"/>
          </p:nvPr>
        </p:nvSpPr>
        <p:spPr>
          <a:xfrm>
            <a:off x="8303733" y="3304300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4"/>
          </p:nvPr>
        </p:nvSpPr>
        <p:spPr>
          <a:xfrm>
            <a:off x="8303733" y="5317133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ctrTitle" idx="5"/>
          </p:nvPr>
        </p:nvSpPr>
        <p:spPr>
          <a:xfrm>
            <a:off x="8303733" y="4662167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ctrTitle" idx="6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07225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">
  <p:cSld name="TWO COLUMNS 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13" name="Google Shape;213;p1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5" name="Google Shape;225;p14"/>
          <p:cNvSpPr txBox="1">
            <a:spLocks noGrp="1"/>
          </p:cNvSpPr>
          <p:nvPr>
            <p:ph type="subTitle" idx="1"/>
          </p:nvPr>
        </p:nvSpPr>
        <p:spPr>
          <a:xfrm>
            <a:off x="3111900" y="33652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4"/>
          <p:cNvSpPr txBox="1">
            <a:spLocks noGrp="1"/>
          </p:cNvSpPr>
          <p:nvPr>
            <p:ph type="subTitle" idx="2"/>
          </p:nvPr>
        </p:nvSpPr>
        <p:spPr>
          <a:xfrm>
            <a:off x="6818067" y="33652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4"/>
          <p:cNvSpPr txBox="1">
            <a:spLocks noGrp="1"/>
          </p:cNvSpPr>
          <p:nvPr>
            <p:ph type="ctrTitle"/>
          </p:nvPr>
        </p:nvSpPr>
        <p:spPr>
          <a:xfrm>
            <a:off x="3246884" y="23274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28" name="Google Shape;228;p14"/>
          <p:cNvSpPr txBox="1">
            <a:spLocks noGrp="1"/>
          </p:cNvSpPr>
          <p:nvPr>
            <p:ph type="ctrTitle" idx="3"/>
          </p:nvPr>
        </p:nvSpPr>
        <p:spPr>
          <a:xfrm>
            <a:off x="6953051" y="23274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72810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201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50233-5203-4548-8F33-F14620294DB7}" type="datetimeFigureOut">
              <a:rPr lang="tr-TR" smtClean="0"/>
              <a:t>8.04.2021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C3922-496C-4C85-9EB5-AF8A61347A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795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F47C85-9941-4457-B572-E5FFF476A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C552B-2206-4E7E-83DD-1B327E317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334E1-D172-4A52-B3DC-A8E81F240C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490A0-489E-4DF7-B466-A9A82FBA3EAE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08-04-2021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74EED-EE31-4E7F-9650-AD098D54AF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4D22A-3898-454C-BAB9-7E0C4271E5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7104FC-089B-404E-840B-6901216D4E7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87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" y="-206512"/>
            <a:ext cx="57785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JAY DESIGN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53F7A83-B5B7-4266-8D27-EF99E7F4AEB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21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725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" y="-206512"/>
            <a:ext cx="57785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JAY DESIGN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53F7A83-B5B7-4266-8D27-EF99E7F4AEB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8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" y="-206512"/>
            <a:ext cx="57785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JAY DESIGN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53F7A83-B5B7-4266-8D27-EF99E7F4AEB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84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3B1DC3-BDFE-4447-900D-C0B2245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C7524-A439-453B-865A-F7957E63D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6B772-4E87-4A2C-98ED-E9A5A2BC25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4ED68-3CF0-40BF-8619-01A44A28E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F6915-4D48-4CF6-B59B-97E33AFCA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54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69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36764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3.xml"/><Relationship Id="rId4" Type="http://schemas.openxmlformats.org/officeDocument/2006/relationships/hyperlink" Target="https://wordwall.net/play/1274/693/61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audio" Target="../media/audio4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3.xml"/><Relationship Id="rId4" Type="http://schemas.openxmlformats.org/officeDocument/2006/relationships/hyperlink" Target="https://wordwall.net/play/1274/877/8838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23.xml"/><Relationship Id="rId7" Type="http://schemas.openxmlformats.org/officeDocument/2006/relationships/hyperlink" Target="https://www.facebook.com/groups/144669549475946" TargetMode="External"/><Relationship Id="rId2" Type="http://schemas.openxmlformats.org/officeDocument/2006/relationships/slideLayout" Target="../slideLayouts/slideLayout78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5" Type="http://schemas.openxmlformats.org/officeDocument/2006/relationships/hyperlink" Target="http://www.dindersimateryal.com/" TargetMode="External"/><Relationship Id="rId10" Type="http://schemas.openxmlformats.org/officeDocument/2006/relationships/hyperlink" Target="https://www.dindersimateryal.com/?SyfNmb=4&amp;pt=G%C3%96R%C3%9C%C5%9E%20VE%20%C3%96NER%C4%B0" TargetMode="External"/><Relationship Id="rId4" Type="http://schemas.openxmlformats.org/officeDocument/2006/relationships/image" Target="../media/image21.jp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B9B22B7-B165-4165-A629-77A31CEE938E}"/>
              </a:ext>
            </a:extLst>
          </p:cNvPr>
          <p:cNvSpPr/>
          <p:nvPr/>
        </p:nvSpPr>
        <p:spPr>
          <a:xfrm>
            <a:off x="1241958" y="3397681"/>
            <a:ext cx="270381" cy="1369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5F0604E0-F449-4BAF-853B-E3BCF0F0C46B}"/>
              </a:ext>
            </a:extLst>
          </p:cNvPr>
          <p:cNvGrpSpPr/>
          <p:nvPr/>
        </p:nvGrpSpPr>
        <p:grpSpPr>
          <a:xfrm>
            <a:off x="1241958" y="2783463"/>
            <a:ext cx="9238662" cy="884601"/>
            <a:chOff x="1484302" y="1235876"/>
            <a:chExt cx="6175397" cy="884601"/>
          </a:xfrm>
          <a:solidFill>
            <a:srgbClr val="FEB1B9"/>
          </a:solidFill>
        </p:grpSpPr>
        <p:sp>
          <p:nvSpPr>
            <p:cNvPr id="53" name="사각형: 둥근 위쪽 모서리 52">
              <a:extLst>
                <a:ext uri="{FF2B5EF4-FFF2-40B4-BE49-F238E27FC236}">
                  <a16:creationId xmlns:a16="http://schemas.microsoft.com/office/drawing/2014/main" id="{6D4C5EB2-7EED-4CB9-9C37-034F83EC2160}"/>
                </a:ext>
              </a:extLst>
            </p:cNvPr>
            <p:cNvSpPr/>
            <p:nvPr/>
          </p:nvSpPr>
          <p:spPr>
            <a:xfrm rot="5400000">
              <a:off x="4245021" y="-1294201"/>
              <a:ext cx="884601" cy="594475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사각형: 둥근 위쪽 모서리 53">
              <a:extLst>
                <a:ext uri="{FF2B5EF4-FFF2-40B4-BE49-F238E27FC236}">
                  <a16:creationId xmlns:a16="http://schemas.microsoft.com/office/drawing/2014/main" id="{B40671C0-4139-496A-B8E6-24EA740F5EF9}"/>
                </a:ext>
              </a:extLst>
            </p:cNvPr>
            <p:cNvSpPr/>
            <p:nvPr/>
          </p:nvSpPr>
          <p:spPr>
            <a:xfrm rot="16200000">
              <a:off x="1484302" y="1850095"/>
              <a:ext cx="270381" cy="270381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70882895-E5DC-424A-9737-59649324AE5F}"/>
              </a:ext>
            </a:extLst>
          </p:cNvPr>
          <p:cNvSpPr txBox="1"/>
          <p:nvPr/>
        </p:nvSpPr>
        <p:spPr>
          <a:xfrm>
            <a:off x="2821258" y="2710602"/>
            <a:ext cx="7658903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tr-TR" altLang="ko-KR" dirty="0" smtClean="0"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Din Anlayışındaki Yorum Farklılıklarının Sebepleri</a:t>
            </a:r>
            <a:endParaRPr lang="tr-TR" altLang="ko-KR" dirty="0">
              <a:latin typeface="+mn-lt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7D38FF06-A803-4607-8BBB-192D9327D51C}"/>
              </a:ext>
            </a:extLst>
          </p:cNvPr>
          <p:cNvSpPr/>
          <p:nvPr/>
        </p:nvSpPr>
        <p:spPr>
          <a:xfrm>
            <a:off x="9621158" y="2876957"/>
            <a:ext cx="716838" cy="716836"/>
          </a:xfrm>
          <a:prstGeom prst="ellipse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8C7A9976-2529-405E-80DF-1A58BEFE88B4}"/>
              </a:ext>
            </a:extLst>
          </p:cNvPr>
          <p:cNvSpPr/>
          <p:nvPr/>
        </p:nvSpPr>
        <p:spPr>
          <a:xfrm>
            <a:off x="1241958" y="4655024"/>
            <a:ext cx="270381" cy="1369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68831D91-7FA6-46F2-9216-3E64022F2534}"/>
              </a:ext>
            </a:extLst>
          </p:cNvPr>
          <p:cNvGrpSpPr/>
          <p:nvPr/>
        </p:nvGrpSpPr>
        <p:grpSpPr>
          <a:xfrm>
            <a:off x="1241958" y="4040806"/>
            <a:ext cx="9238662" cy="884601"/>
            <a:chOff x="1484302" y="2493219"/>
            <a:chExt cx="6175397" cy="884601"/>
          </a:xfrm>
          <a:solidFill>
            <a:srgbClr val="F0CD97"/>
          </a:solidFill>
        </p:grpSpPr>
        <p:sp>
          <p:nvSpPr>
            <p:cNvPr id="77" name="사각형: 둥근 위쪽 모서리 76">
              <a:extLst>
                <a:ext uri="{FF2B5EF4-FFF2-40B4-BE49-F238E27FC236}">
                  <a16:creationId xmlns:a16="http://schemas.microsoft.com/office/drawing/2014/main" id="{6B6656EA-9440-43B7-BEB7-6B5E1C23042E}"/>
                </a:ext>
              </a:extLst>
            </p:cNvPr>
            <p:cNvSpPr/>
            <p:nvPr/>
          </p:nvSpPr>
          <p:spPr>
            <a:xfrm rot="5400000">
              <a:off x="4245021" y="-36858"/>
              <a:ext cx="884601" cy="594475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사각형: 둥근 위쪽 모서리 79">
              <a:extLst>
                <a:ext uri="{FF2B5EF4-FFF2-40B4-BE49-F238E27FC236}">
                  <a16:creationId xmlns:a16="http://schemas.microsoft.com/office/drawing/2014/main" id="{C2769BAA-20AD-40FF-B09D-7ED23A998B32}"/>
                </a:ext>
              </a:extLst>
            </p:cNvPr>
            <p:cNvSpPr/>
            <p:nvPr/>
          </p:nvSpPr>
          <p:spPr>
            <a:xfrm rot="16200000">
              <a:off x="1484302" y="3107438"/>
              <a:ext cx="270381" cy="270381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4" name="타원 83">
            <a:extLst>
              <a:ext uri="{FF2B5EF4-FFF2-40B4-BE49-F238E27FC236}">
                <a16:creationId xmlns:a16="http://schemas.microsoft.com/office/drawing/2014/main" id="{181655D3-D792-4E95-B4E2-C4A0D58B4318}"/>
              </a:ext>
            </a:extLst>
          </p:cNvPr>
          <p:cNvSpPr/>
          <p:nvPr/>
        </p:nvSpPr>
        <p:spPr>
          <a:xfrm>
            <a:off x="9592168" y="4124689"/>
            <a:ext cx="716838" cy="716836"/>
          </a:xfrm>
          <a:prstGeom prst="ellipse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806BE1F7-0DA8-4729-8263-AED3D2F8DA71}"/>
              </a:ext>
            </a:extLst>
          </p:cNvPr>
          <p:cNvSpPr/>
          <p:nvPr/>
        </p:nvSpPr>
        <p:spPr>
          <a:xfrm>
            <a:off x="1241958" y="5912367"/>
            <a:ext cx="270381" cy="1369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AA38D6E7-6127-4B59-9DEE-D0498063EC4B}"/>
              </a:ext>
            </a:extLst>
          </p:cNvPr>
          <p:cNvGrpSpPr/>
          <p:nvPr/>
        </p:nvGrpSpPr>
        <p:grpSpPr>
          <a:xfrm>
            <a:off x="1241958" y="5298149"/>
            <a:ext cx="9238662" cy="884601"/>
            <a:chOff x="1484302" y="3750562"/>
            <a:chExt cx="6175397" cy="884601"/>
          </a:xfrm>
          <a:solidFill>
            <a:srgbClr val="B1D2E1"/>
          </a:solidFill>
        </p:grpSpPr>
        <p:sp>
          <p:nvSpPr>
            <p:cNvPr id="86" name="사각형: 둥근 위쪽 모서리 85">
              <a:extLst>
                <a:ext uri="{FF2B5EF4-FFF2-40B4-BE49-F238E27FC236}">
                  <a16:creationId xmlns:a16="http://schemas.microsoft.com/office/drawing/2014/main" id="{2201797E-7F88-478A-8702-AD2197E2F553}"/>
                </a:ext>
              </a:extLst>
            </p:cNvPr>
            <p:cNvSpPr/>
            <p:nvPr/>
          </p:nvSpPr>
          <p:spPr>
            <a:xfrm rot="5400000">
              <a:off x="4245021" y="1220485"/>
              <a:ext cx="884601" cy="594475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" name="사각형: 둥근 위쪽 모서리 88">
              <a:extLst>
                <a:ext uri="{FF2B5EF4-FFF2-40B4-BE49-F238E27FC236}">
                  <a16:creationId xmlns:a16="http://schemas.microsoft.com/office/drawing/2014/main" id="{D39CCD22-836E-4EC3-8B7F-A26EB3ACB069}"/>
                </a:ext>
              </a:extLst>
            </p:cNvPr>
            <p:cNvSpPr/>
            <p:nvPr/>
          </p:nvSpPr>
          <p:spPr>
            <a:xfrm rot="16200000">
              <a:off x="1484302" y="4364781"/>
              <a:ext cx="270381" cy="270381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8" name="타원 107">
            <a:extLst>
              <a:ext uri="{FF2B5EF4-FFF2-40B4-BE49-F238E27FC236}">
                <a16:creationId xmlns:a16="http://schemas.microsoft.com/office/drawing/2014/main" id="{51FA01DB-D3F8-4844-A7AA-EB210DFD45E3}"/>
              </a:ext>
            </a:extLst>
          </p:cNvPr>
          <p:cNvSpPr/>
          <p:nvPr/>
        </p:nvSpPr>
        <p:spPr>
          <a:xfrm>
            <a:off x="9578313" y="5379273"/>
            <a:ext cx="716838" cy="716836"/>
          </a:xfrm>
          <a:prstGeom prst="ellipse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7" name="사각형: 둥근 위쪽 모서리 86">
            <a:extLst>
              <a:ext uri="{FF2B5EF4-FFF2-40B4-BE49-F238E27FC236}">
                <a16:creationId xmlns:a16="http://schemas.microsoft.com/office/drawing/2014/main" id="{998E539C-82EA-4F45-A486-AAF7414027C0}"/>
              </a:ext>
            </a:extLst>
          </p:cNvPr>
          <p:cNvSpPr/>
          <p:nvPr/>
        </p:nvSpPr>
        <p:spPr>
          <a:xfrm rot="5400000">
            <a:off x="1551973" y="4717751"/>
            <a:ext cx="884601" cy="150463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5E52FBC-06AC-401E-99F1-3AF18C65E148}"/>
              </a:ext>
            </a:extLst>
          </p:cNvPr>
          <p:cNvSpPr txBox="1"/>
          <p:nvPr/>
        </p:nvSpPr>
        <p:spPr>
          <a:xfrm>
            <a:off x="1644473" y="5150395"/>
            <a:ext cx="588077" cy="6375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tr-TR" altLang="ko-KR" sz="9600" dirty="0" smtClean="0">
                <a:solidFill>
                  <a:srgbClr val="B1D2E1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3</a:t>
            </a:r>
            <a:endParaRPr lang="ko-KR" altLang="en-US" sz="9600" b="1" dirty="0">
              <a:solidFill>
                <a:srgbClr val="B1D2E1"/>
              </a:solidFill>
              <a:latin typeface="+mn-lt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8" name="사각형: 둥근 위쪽 모서리 77">
            <a:extLst>
              <a:ext uri="{FF2B5EF4-FFF2-40B4-BE49-F238E27FC236}">
                <a16:creationId xmlns:a16="http://schemas.microsoft.com/office/drawing/2014/main" id="{2F4A7908-3220-48F4-B960-3A099D3B3CD0}"/>
              </a:ext>
            </a:extLst>
          </p:cNvPr>
          <p:cNvSpPr/>
          <p:nvPr/>
        </p:nvSpPr>
        <p:spPr>
          <a:xfrm rot="5400000">
            <a:off x="1551973" y="3460408"/>
            <a:ext cx="884601" cy="150463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362EDC8-7714-4569-BA71-60A9FD78EC67}"/>
              </a:ext>
            </a:extLst>
          </p:cNvPr>
          <p:cNvSpPr txBox="1"/>
          <p:nvPr/>
        </p:nvSpPr>
        <p:spPr>
          <a:xfrm>
            <a:off x="1644473" y="3893052"/>
            <a:ext cx="588077" cy="6375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tr-TR" altLang="ko-KR" sz="9600" dirty="0" smtClean="0">
                <a:solidFill>
                  <a:srgbClr val="F0CD97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2</a:t>
            </a:r>
            <a:endParaRPr lang="ko-KR" altLang="en-US" sz="9600" b="1" dirty="0">
              <a:solidFill>
                <a:srgbClr val="F0CD97"/>
              </a:solidFill>
              <a:latin typeface="+mn-lt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" name="사각형: 둥근 위쪽 모서리 1">
            <a:extLst>
              <a:ext uri="{FF2B5EF4-FFF2-40B4-BE49-F238E27FC236}">
                <a16:creationId xmlns:a16="http://schemas.microsoft.com/office/drawing/2014/main" id="{3846D0AF-FD85-41B1-88FF-308A7F96FE50}"/>
              </a:ext>
            </a:extLst>
          </p:cNvPr>
          <p:cNvSpPr/>
          <p:nvPr/>
        </p:nvSpPr>
        <p:spPr>
          <a:xfrm rot="5400000">
            <a:off x="1551973" y="2203065"/>
            <a:ext cx="884601" cy="150463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FB62217-69A1-4837-B38C-9D814E271CEC}"/>
              </a:ext>
            </a:extLst>
          </p:cNvPr>
          <p:cNvSpPr txBox="1"/>
          <p:nvPr/>
        </p:nvSpPr>
        <p:spPr>
          <a:xfrm>
            <a:off x="1644473" y="2635709"/>
            <a:ext cx="588077" cy="6375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tr-TR" altLang="ko-KR" sz="9600" dirty="0" smtClean="0">
                <a:solidFill>
                  <a:srgbClr val="FEB1B9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1</a:t>
            </a:r>
            <a:endParaRPr lang="ko-KR" altLang="en-US" sz="9600" b="1" dirty="0">
              <a:solidFill>
                <a:srgbClr val="FEB1B9"/>
              </a:solidFill>
              <a:latin typeface="+mn-lt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2" name="직사각형 1">
            <a:extLst>
              <a:ext uri="{FF2B5EF4-FFF2-40B4-BE49-F238E27FC236}">
                <a16:creationId xmlns:a16="http://schemas.microsoft.com/office/drawing/2014/main" id="{3CF85FEE-E05B-4248-8534-F9254CA56CF4}"/>
              </a:ext>
            </a:extLst>
          </p:cNvPr>
          <p:cNvSpPr/>
          <p:nvPr/>
        </p:nvSpPr>
        <p:spPr>
          <a:xfrm>
            <a:off x="1693580" y="743545"/>
            <a:ext cx="450050" cy="288032"/>
          </a:xfrm>
          <a:prstGeom prst="rect">
            <a:avLst/>
          </a:prstGeom>
          <a:solidFill>
            <a:srgbClr val="9ED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직사각형 3">
            <a:extLst>
              <a:ext uri="{FF2B5EF4-FFF2-40B4-BE49-F238E27FC236}">
                <a16:creationId xmlns:a16="http://schemas.microsoft.com/office/drawing/2014/main" id="{25389A1C-ED25-4E99-9344-2F9E16E48FA1}"/>
              </a:ext>
            </a:extLst>
          </p:cNvPr>
          <p:cNvSpPr/>
          <p:nvPr/>
        </p:nvSpPr>
        <p:spPr>
          <a:xfrm>
            <a:off x="2143630" y="743545"/>
            <a:ext cx="450050" cy="288032"/>
          </a:xfrm>
          <a:prstGeom prst="rect">
            <a:avLst/>
          </a:prstGeom>
          <a:solidFill>
            <a:srgbClr val="43D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4" name="직사각형 6">
            <a:extLst>
              <a:ext uri="{FF2B5EF4-FFF2-40B4-BE49-F238E27FC236}">
                <a16:creationId xmlns:a16="http://schemas.microsoft.com/office/drawing/2014/main" id="{84CD821A-DD66-467E-8F49-F7A987DC46AE}"/>
              </a:ext>
            </a:extLst>
          </p:cNvPr>
          <p:cNvSpPr/>
          <p:nvPr/>
        </p:nvSpPr>
        <p:spPr>
          <a:xfrm>
            <a:off x="2593680" y="743545"/>
            <a:ext cx="450050" cy="288032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직사각형 7">
            <a:extLst>
              <a:ext uri="{FF2B5EF4-FFF2-40B4-BE49-F238E27FC236}">
                <a16:creationId xmlns:a16="http://schemas.microsoft.com/office/drawing/2014/main" id="{9F6B6DE6-189A-43A7-AD86-0FEE89010F43}"/>
              </a:ext>
            </a:extLst>
          </p:cNvPr>
          <p:cNvSpPr/>
          <p:nvPr/>
        </p:nvSpPr>
        <p:spPr>
          <a:xfrm>
            <a:off x="3043730" y="743545"/>
            <a:ext cx="450050" cy="288032"/>
          </a:xfrm>
          <a:prstGeom prst="rect">
            <a:avLst/>
          </a:prstGeom>
          <a:solidFill>
            <a:srgbClr val="3CD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6" name="직사각형 9">
            <a:extLst>
              <a:ext uri="{FF2B5EF4-FFF2-40B4-BE49-F238E27FC236}">
                <a16:creationId xmlns:a16="http://schemas.microsoft.com/office/drawing/2014/main" id="{E59D424A-BAAA-4009-BB18-C635BD85AAE9}"/>
              </a:ext>
            </a:extLst>
          </p:cNvPr>
          <p:cNvSpPr/>
          <p:nvPr/>
        </p:nvSpPr>
        <p:spPr>
          <a:xfrm>
            <a:off x="1693580" y="1817088"/>
            <a:ext cx="450050" cy="288032"/>
          </a:xfrm>
          <a:prstGeom prst="rect">
            <a:avLst/>
          </a:prstGeom>
          <a:solidFill>
            <a:srgbClr val="3CD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7" name="직사각형 10">
            <a:extLst>
              <a:ext uri="{FF2B5EF4-FFF2-40B4-BE49-F238E27FC236}">
                <a16:creationId xmlns:a16="http://schemas.microsoft.com/office/drawing/2014/main" id="{8FF275DB-A60E-4CAA-A569-256B038EE1C6}"/>
              </a:ext>
            </a:extLst>
          </p:cNvPr>
          <p:cNvSpPr/>
          <p:nvPr/>
        </p:nvSpPr>
        <p:spPr>
          <a:xfrm>
            <a:off x="2143630" y="1817088"/>
            <a:ext cx="450050" cy="288032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직사각형 11">
            <a:extLst>
              <a:ext uri="{FF2B5EF4-FFF2-40B4-BE49-F238E27FC236}">
                <a16:creationId xmlns:a16="http://schemas.microsoft.com/office/drawing/2014/main" id="{5DC12DCE-1FDA-408F-9CF2-4B7FBDEA3125}"/>
              </a:ext>
            </a:extLst>
          </p:cNvPr>
          <p:cNvSpPr/>
          <p:nvPr/>
        </p:nvSpPr>
        <p:spPr>
          <a:xfrm>
            <a:off x="2593680" y="1817088"/>
            <a:ext cx="450050" cy="288032"/>
          </a:xfrm>
          <a:prstGeom prst="rect">
            <a:avLst/>
          </a:prstGeom>
          <a:solidFill>
            <a:srgbClr val="43D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9" name="직사각형 12">
            <a:extLst>
              <a:ext uri="{FF2B5EF4-FFF2-40B4-BE49-F238E27FC236}">
                <a16:creationId xmlns:a16="http://schemas.microsoft.com/office/drawing/2014/main" id="{AD0B2E2A-6728-4F4D-A624-B5726CC8FBA8}"/>
              </a:ext>
            </a:extLst>
          </p:cNvPr>
          <p:cNvSpPr/>
          <p:nvPr/>
        </p:nvSpPr>
        <p:spPr>
          <a:xfrm>
            <a:off x="3043730" y="1817088"/>
            <a:ext cx="450050" cy="288032"/>
          </a:xfrm>
          <a:prstGeom prst="rect">
            <a:avLst/>
          </a:prstGeom>
          <a:solidFill>
            <a:srgbClr val="9ED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직사각형 13">
            <a:extLst>
              <a:ext uri="{FF2B5EF4-FFF2-40B4-BE49-F238E27FC236}">
                <a16:creationId xmlns:a16="http://schemas.microsoft.com/office/drawing/2014/main" id="{C8C0939F-F961-4D9A-8E05-99D168D59C66}"/>
              </a:ext>
            </a:extLst>
          </p:cNvPr>
          <p:cNvSpPr/>
          <p:nvPr/>
        </p:nvSpPr>
        <p:spPr>
          <a:xfrm>
            <a:off x="1795453" y="822686"/>
            <a:ext cx="1572055" cy="11097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altLang="ko-KR" sz="3200" dirty="0" smtClean="0">
                <a:solidFill>
                  <a:srgbClr val="40A7E1"/>
                </a:solidFill>
                <a:cs typeface="Arial" panose="020B0604020202020204" pitchFamily="34" charset="0"/>
              </a:rPr>
              <a:t>7. Sınıf</a:t>
            </a:r>
          </a:p>
          <a:p>
            <a:pPr algn="ctr"/>
            <a:r>
              <a:rPr lang="tr-TR" altLang="ko-KR" sz="3200" dirty="0" smtClean="0">
                <a:solidFill>
                  <a:srgbClr val="40A7E1"/>
                </a:solidFill>
                <a:cs typeface="Arial" panose="020B0604020202020204" pitchFamily="34" charset="0"/>
              </a:rPr>
              <a:t>5. Ünite</a:t>
            </a:r>
            <a:endParaRPr lang="ko-KR" altLang="en-US" sz="3200" dirty="0">
              <a:solidFill>
                <a:srgbClr val="40A7E1"/>
              </a:solidFill>
              <a:cs typeface="Arial" panose="020B0604020202020204" pitchFamily="34" charset="0"/>
            </a:endParaRPr>
          </a:p>
        </p:txBody>
      </p:sp>
      <p:sp>
        <p:nvSpPr>
          <p:cNvPr id="51" name="TextBox 17">
            <a:extLst>
              <a:ext uri="{FF2B5EF4-FFF2-40B4-BE49-F238E27FC236}">
                <a16:creationId xmlns:a16="http://schemas.microsoft.com/office/drawing/2014/main" id="{DF416B73-F1BF-472F-B35D-D96019F7726A}"/>
              </a:ext>
            </a:extLst>
          </p:cNvPr>
          <p:cNvSpPr txBox="1"/>
          <p:nvPr/>
        </p:nvSpPr>
        <p:spPr>
          <a:xfrm>
            <a:off x="3499087" y="1167189"/>
            <a:ext cx="625951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en-US" altLang="ko-KR" b="1" dirty="0">
                <a:solidFill>
                  <a:srgbClr val="40A7E1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İSLAM DÜŞÜNCESİNDE YORUMLAR</a:t>
            </a:r>
            <a:endParaRPr lang="ko-KR" altLang="en-US" b="1" dirty="0">
              <a:solidFill>
                <a:srgbClr val="40A7E1"/>
              </a:solidFill>
              <a:latin typeface="+mn-lt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821258" y="4205441"/>
            <a:ext cx="6202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smtClean="0"/>
              <a:t>İslam Düşüncesinde Yorum Biçimleri</a:t>
            </a:r>
            <a:endParaRPr lang="tr-TR" sz="3200" dirty="0"/>
          </a:p>
        </p:txBody>
      </p:sp>
      <p:sp>
        <p:nvSpPr>
          <p:cNvPr id="6" name="Dikdörtgen 5"/>
          <p:cNvSpPr/>
          <p:nvPr/>
        </p:nvSpPr>
        <p:spPr>
          <a:xfrm>
            <a:off x="2821258" y="5495526"/>
            <a:ext cx="6713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smtClean="0"/>
              <a:t>İslam Düşüncesinde Tasavvufi Yorumlar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71765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사각형: 둥근 위쪽 모서리 2">
            <a:extLst>
              <a:ext uri="{FF2B5EF4-FFF2-40B4-BE49-F238E27FC236}">
                <a16:creationId xmlns:a16="http://schemas.microsoft.com/office/drawing/2014/main" id="{4C0DB194-C415-48E1-80EF-5EF4D0136CD6}"/>
              </a:ext>
            </a:extLst>
          </p:cNvPr>
          <p:cNvSpPr/>
          <p:nvPr/>
        </p:nvSpPr>
        <p:spPr>
          <a:xfrm rot="16200000">
            <a:off x="2597006" y="-1041959"/>
            <a:ext cx="1045585" cy="588666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ED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/>
          <a:p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</a:rPr>
              <a:t>Din, Allah tarafından gönderilmiştir. </a:t>
            </a: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3" name="사각형: 둥근 위쪽 모서리 52">
            <a:extLst>
              <a:ext uri="{FF2B5EF4-FFF2-40B4-BE49-F238E27FC236}">
                <a16:creationId xmlns:a16="http://schemas.microsoft.com/office/drawing/2014/main" id="{A8A9679D-4E2F-4174-926A-35310E0D606A}"/>
              </a:ext>
            </a:extLst>
          </p:cNvPr>
          <p:cNvSpPr/>
          <p:nvPr/>
        </p:nvSpPr>
        <p:spPr>
          <a:xfrm rot="5400000" flipH="1">
            <a:off x="8477221" y="-1033939"/>
            <a:ext cx="1045585" cy="587063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1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>
              <a:defRPr/>
            </a:pPr>
            <a:r>
              <a:rPr lang="tr-TR" sz="2800" dirty="0" smtClean="0">
                <a:solidFill>
                  <a:schemeClr val="tx1"/>
                </a:solidFill>
              </a:rPr>
              <a:t>      Din </a:t>
            </a:r>
            <a:r>
              <a:rPr lang="tr-TR" sz="2800" dirty="0">
                <a:solidFill>
                  <a:schemeClr val="tx1"/>
                </a:solidFill>
              </a:rPr>
              <a:t>anlayışı ise insan ürünüdür.</a:t>
            </a: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5E1E984-C7C8-44C0-9C04-86E5F21312F4}"/>
              </a:ext>
            </a:extLst>
          </p:cNvPr>
          <p:cNvSpPr/>
          <p:nvPr/>
        </p:nvSpPr>
        <p:spPr>
          <a:xfrm>
            <a:off x="5540338" y="1378583"/>
            <a:ext cx="1045586" cy="10455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Arial"/>
              <a:ea typeface="맑은 고딕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BB00B2B-DA05-43CC-81A9-4A4A5467A898}"/>
              </a:ext>
            </a:extLst>
          </p:cNvPr>
          <p:cNvSpPr txBox="1"/>
          <p:nvPr/>
        </p:nvSpPr>
        <p:spPr>
          <a:xfrm>
            <a:off x="5737010" y="1481878"/>
            <a:ext cx="588077" cy="6375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defTabSz="457200"/>
            <a:r>
              <a:rPr lang="tr-TR" altLang="ko-KR" sz="4000" b="1" u="sng" dirty="0" smtClean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1</a:t>
            </a:r>
            <a:endParaRPr lang="ko-KR" altLang="en-US" sz="4000" b="1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9" name="사각형: 둥근 위쪽 모서리 78">
            <a:extLst>
              <a:ext uri="{FF2B5EF4-FFF2-40B4-BE49-F238E27FC236}">
                <a16:creationId xmlns:a16="http://schemas.microsoft.com/office/drawing/2014/main" id="{421AE893-0FB5-4996-9AB5-4546DA2830C0}"/>
              </a:ext>
            </a:extLst>
          </p:cNvPr>
          <p:cNvSpPr/>
          <p:nvPr/>
        </p:nvSpPr>
        <p:spPr>
          <a:xfrm rot="16200000">
            <a:off x="2597005" y="313906"/>
            <a:ext cx="1045585" cy="588667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5E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  <a:latin typeface="Calibri" pitchFamily="34" charset="0"/>
              </a:rPr>
              <a:t>Din vahiy kaynaklıdır</a:t>
            </a:r>
            <a:r>
              <a:rPr lang="tr-TR" sz="2400" dirty="0" smtClean="0">
                <a:solidFill>
                  <a:schemeClr val="tx1"/>
                </a:solidFill>
                <a:latin typeface="Calibri" pitchFamily="34" charset="0"/>
              </a:rPr>
              <a:t>.(Peygamberlere                </a:t>
            </a:r>
            <a:r>
              <a:rPr lang="tr-TR" sz="2400" dirty="0">
                <a:solidFill>
                  <a:schemeClr val="tx1"/>
                </a:solidFill>
                <a:latin typeface="Calibri" pitchFamily="34" charset="0"/>
              </a:rPr>
              <a:t>vahiy yoluyla bildirilmiştir.)</a:t>
            </a:r>
          </a:p>
        </p:txBody>
      </p:sp>
      <p:sp>
        <p:nvSpPr>
          <p:cNvPr id="80" name="사각형: 둥근 위쪽 모서리 79">
            <a:extLst>
              <a:ext uri="{FF2B5EF4-FFF2-40B4-BE49-F238E27FC236}">
                <a16:creationId xmlns:a16="http://schemas.microsoft.com/office/drawing/2014/main" id="{2E362636-EDCC-4BDE-849F-8507F4A4B549}"/>
              </a:ext>
            </a:extLst>
          </p:cNvPr>
          <p:cNvSpPr/>
          <p:nvPr/>
        </p:nvSpPr>
        <p:spPr>
          <a:xfrm rot="5400000" flipH="1">
            <a:off x="8477221" y="321927"/>
            <a:ext cx="1045585" cy="587063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0C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</a:rPr>
              <a:t>İnsanların görüş ve </a:t>
            </a:r>
          </a:p>
          <a:p>
            <a:pPr algn="ctr"/>
            <a:r>
              <a:rPr lang="tr-TR" sz="3200" dirty="0">
                <a:solidFill>
                  <a:schemeClr val="tx1"/>
                </a:solidFill>
              </a:rPr>
              <a:t>düşüncelerine dayanır</a:t>
            </a:r>
            <a:r>
              <a:rPr lang="tr-TR" dirty="0">
                <a:solidFill>
                  <a:schemeClr val="tx1"/>
                </a:solidFill>
              </a:rPr>
              <a:t>. </a:t>
            </a: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1" name="타원 80">
            <a:extLst>
              <a:ext uri="{FF2B5EF4-FFF2-40B4-BE49-F238E27FC236}">
                <a16:creationId xmlns:a16="http://schemas.microsoft.com/office/drawing/2014/main" id="{314686A9-DD55-4C8C-9BB8-28CD12BEF08A}"/>
              </a:ext>
            </a:extLst>
          </p:cNvPr>
          <p:cNvSpPr/>
          <p:nvPr/>
        </p:nvSpPr>
        <p:spPr>
          <a:xfrm>
            <a:off x="5540338" y="2734449"/>
            <a:ext cx="1045586" cy="10455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Arial"/>
              <a:ea typeface="맑은 고딕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4BB40B3-3423-41FC-94D2-CF5AB107686F}"/>
              </a:ext>
            </a:extLst>
          </p:cNvPr>
          <p:cNvSpPr txBox="1"/>
          <p:nvPr/>
        </p:nvSpPr>
        <p:spPr>
          <a:xfrm>
            <a:off x="5737010" y="2837744"/>
            <a:ext cx="588077" cy="6375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defTabSz="457200"/>
            <a:r>
              <a:rPr lang="tr-TR" altLang="ko-KR" sz="4000" b="1" u="sng" dirty="0" smtClean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</a:t>
            </a:r>
            <a:endParaRPr lang="ko-KR" altLang="en-US" sz="4000" b="1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88" name="사각형: 둥근 위쪽 모서리 87">
            <a:extLst>
              <a:ext uri="{FF2B5EF4-FFF2-40B4-BE49-F238E27FC236}">
                <a16:creationId xmlns:a16="http://schemas.microsoft.com/office/drawing/2014/main" id="{2C4818DC-2BA8-4C71-9075-A6E8BF750912}"/>
              </a:ext>
            </a:extLst>
          </p:cNvPr>
          <p:cNvSpPr/>
          <p:nvPr/>
        </p:nvSpPr>
        <p:spPr>
          <a:xfrm rot="16200000">
            <a:off x="2597006" y="1610050"/>
            <a:ext cx="1045585" cy="588666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9DD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</a:rPr>
              <a:t>Dinin temel ilke ve esasları zamanın değişmesiyle değişmez.</a:t>
            </a: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9" name="사각형: 둥근 위쪽 모서리 88">
            <a:extLst>
              <a:ext uri="{FF2B5EF4-FFF2-40B4-BE49-F238E27FC236}">
                <a16:creationId xmlns:a16="http://schemas.microsoft.com/office/drawing/2014/main" id="{200F9D60-33B4-4156-BA94-538AFAEEECE9}"/>
              </a:ext>
            </a:extLst>
          </p:cNvPr>
          <p:cNvSpPr/>
          <p:nvPr/>
        </p:nvSpPr>
        <p:spPr>
          <a:xfrm rot="5400000" flipH="1">
            <a:off x="8477221" y="1618072"/>
            <a:ext cx="1045585" cy="587063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ED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</a:rPr>
              <a:t>      </a:t>
            </a:r>
            <a:r>
              <a:rPr lang="tr-TR" sz="3200" dirty="0" smtClean="0">
                <a:solidFill>
                  <a:schemeClr val="tx1"/>
                </a:solidFill>
                <a:latin typeface="Calibri" pitchFamily="34" charset="0"/>
              </a:rPr>
              <a:t>Din anlayışı ise insanlara ve zamana göre değişebilir.</a:t>
            </a:r>
            <a:endParaRPr lang="tr-TR" sz="3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0" name="타원 89">
            <a:extLst>
              <a:ext uri="{FF2B5EF4-FFF2-40B4-BE49-F238E27FC236}">
                <a16:creationId xmlns:a16="http://schemas.microsoft.com/office/drawing/2014/main" id="{2363030A-00FF-4678-978A-1B2C1994FD42}"/>
              </a:ext>
            </a:extLst>
          </p:cNvPr>
          <p:cNvSpPr/>
          <p:nvPr/>
        </p:nvSpPr>
        <p:spPr>
          <a:xfrm>
            <a:off x="5540338" y="4030593"/>
            <a:ext cx="1045586" cy="10455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Arial"/>
              <a:ea typeface="맑은 고딕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2BC35B6-FF17-43A2-B0DE-ACB547A919FB}"/>
              </a:ext>
            </a:extLst>
          </p:cNvPr>
          <p:cNvSpPr txBox="1"/>
          <p:nvPr/>
        </p:nvSpPr>
        <p:spPr>
          <a:xfrm>
            <a:off x="5737010" y="4133888"/>
            <a:ext cx="588077" cy="6375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defTabSz="457200"/>
            <a:r>
              <a:rPr lang="tr-TR" altLang="ko-KR" sz="4000" b="1" u="sng" dirty="0" smtClean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3</a:t>
            </a:r>
            <a:endParaRPr lang="ko-KR" altLang="en-US" sz="4000" b="1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12" name="사각형: 둥근 위쪽 모서리 111">
            <a:extLst>
              <a:ext uri="{FF2B5EF4-FFF2-40B4-BE49-F238E27FC236}">
                <a16:creationId xmlns:a16="http://schemas.microsoft.com/office/drawing/2014/main" id="{6A4E58BE-BAF3-47B6-86AE-384E5F5A4CB8}"/>
              </a:ext>
            </a:extLst>
          </p:cNvPr>
          <p:cNvSpPr/>
          <p:nvPr/>
        </p:nvSpPr>
        <p:spPr>
          <a:xfrm rot="16200000">
            <a:off x="2597006" y="3007901"/>
            <a:ext cx="1045585" cy="588666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8CB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</a:rPr>
              <a:t>Din tekdir.</a:t>
            </a: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3" name="사각형: 둥근 위쪽 모서리 112">
            <a:extLst>
              <a:ext uri="{FF2B5EF4-FFF2-40B4-BE49-F238E27FC236}">
                <a16:creationId xmlns:a16="http://schemas.microsoft.com/office/drawing/2014/main" id="{0B781E70-DF46-4377-97A8-F94D5B8D7D67}"/>
              </a:ext>
            </a:extLst>
          </p:cNvPr>
          <p:cNvSpPr/>
          <p:nvPr/>
        </p:nvSpPr>
        <p:spPr>
          <a:xfrm rot="5400000" flipH="1">
            <a:off x="8477220" y="3015921"/>
            <a:ext cx="1045585" cy="587062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8CB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tr-TR" sz="3200" dirty="0" smtClean="0">
                <a:solidFill>
                  <a:schemeClr val="tx1"/>
                </a:solidFill>
                <a:latin typeface="Calibri" pitchFamily="34" charset="0"/>
              </a:rPr>
              <a:t>     Din anlayışları birden çok olabilir.</a:t>
            </a:r>
            <a:endParaRPr lang="tr-TR" sz="3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4" name="타원 113">
            <a:extLst>
              <a:ext uri="{FF2B5EF4-FFF2-40B4-BE49-F238E27FC236}">
                <a16:creationId xmlns:a16="http://schemas.microsoft.com/office/drawing/2014/main" id="{6D9E4C43-8E04-46E0-80C9-70A78B2C706D}"/>
              </a:ext>
            </a:extLst>
          </p:cNvPr>
          <p:cNvSpPr/>
          <p:nvPr/>
        </p:nvSpPr>
        <p:spPr>
          <a:xfrm>
            <a:off x="5540338" y="5428442"/>
            <a:ext cx="1045586" cy="10455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Arial"/>
              <a:ea typeface="맑은 고딕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E4BFF16-848C-4C07-9BAF-C5243EA827F5}"/>
              </a:ext>
            </a:extLst>
          </p:cNvPr>
          <p:cNvSpPr txBox="1"/>
          <p:nvPr/>
        </p:nvSpPr>
        <p:spPr>
          <a:xfrm>
            <a:off x="5737010" y="5531737"/>
            <a:ext cx="588077" cy="6375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defTabSz="457200"/>
            <a:r>
              <a:rPr lang="tr-TR" altLang="ko-KR" sz="4000" b="1" u="sng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4</a:t>
            </a:r>
            <a:endParaRPr lang="ko-KR" altLang="en-US" sz="4000" b="1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4" name="Unvan 1"/>
          <p:cNvSpPr txBox="1">
            <a:spLocks/>
          </p:cNvSpPr>
          <p:nvPr/>
        </p:nvSpPr>
        <p:spPr>
          <a:xfrm>
            <a:off x="1652338" y="316528"/>
            <a:ext cx="2454442" cy="7097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800" smtClean="0">
                <a:solidFill>
                  <a:schemeClr val="tx1"/>
                </a:solidFill>
              </a:rPr>
              <a:t>Din</a:t>
            </a:r>
            <a:endParaRPr lang="tr-TR" sz="4800" dirty="0">
              <a:solidFill>
                <a:schemeClr val="tx1"/>
              </a:solidFill>
            </a:endParaRPr>
          </a:p>
        </p:txBody>
      </p:sp>
      <p:sp>
        <p:nvSpPr>
          <p:cNvPr id="35" name="Unvan 1"/>
          <p:cNvSpPr txBox="1">
            <a:spLocks/>
          </p:cNvSpPr>
          <p:nvPr/>
        </p:nvSpPr>
        <p:spPr>
          <a:xfrm>
            <a:off x="8117512" y="410336"/>
            <a:ext cx="3176130" cy="7097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000" dirty="0" smtClean="0">
                <a:solidFill>
                  <a:schemeClr val="tx1"/>
                </a:solidFill>
              </a:rPr>
              <a:t>Din Anlayışı</a:t>
            </a:r>
            <a:endParaRPr lang="tr-T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4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3" grpId="0" animBg="1"/>
      <p:bldP spid="79" grpId="0" animBg="1"/>
      <p:bldP spid="80" grpId="0" animBg="1"/>
      <p:bldP spid="88" grpId="0" animBg="1"/>
      <p:bldP spid="89" grpId="0" animBg="1"/>
      <p:bldP spid="112" grpId="0" animBg="1"/>
      <p:bldP spid="11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 20"/>
          <p:cNvGrpSpPr/>
          <p:nvPr/>
        </p:nvGrpSpPr>
        <p:grpSpPr>
          <a:xfrm>
            <a:off x="536050" y="1241259"/>
            <a:ext cx="5293251" cy="786062"/>
            <a:chOff x="946484" y="753981"/>
            <a:chExt cx="5293251" cy="786062"/>
          </a:xfrm>
        </p:grpSpPr>
        <p:sp>
          <p:nvSpPr>
            <p:cNvPr id="13" name="Serbest Form 12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Dikdörtgen 13"/>
            <p:cNvSpPr/>
            <p:nvPr/>
          </p:nvSpPr>
          <p:spPr>
            <a:xfrm>
              <a:off x="1828801" y="753981"/>
              <a:ext cx="4410934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dirty="0" smtClean="0">
                  <a:solidFill>
                    <a:schemeClr val="tx1"/>
                  </a:solidFill>
                </a:rPr>
                <a:t>İnsanların bakış açısına göre oluşur.</a:t>
              </a:r>
              <a:endParaRPr lang="tr-TR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Dikdörtgen 19"/>
          <p:cNvSpPr/>
          <p:nvPr/>
        </p:nvSpPr>
        <p:spPr>
          <a:xfrm>
            <a:off x="324781" y="1050167"/>
            <a:ext cx="1304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✓</a:t>
            </a:r>
          </a:p>
        </p:txBody>
      </p:sp>
      <p:grpSp>
        <p:nvGrpSpPr>
          <p:cNvPr id="22" name="Grup 21"/>
          <p:cNvGrpSpPr/>
          <p:nvPr/>
        </p:nvGrpSpPr>
        <p:grpSpPr>
          <a:xfrm>
            <a:off x="536050" y="2596817"/>
            <a:ext cx="5293251" cy="786062"/>
            <a:chOff x="946484" y="753981"/>
            <a:chExt cx="5293251" cy="786062"/>
          </a:xfrm>
        </p:grpSpPr>
        <p:sp>
          <p:nvSpPr>
            <p:cNvPr id="23" name="Serbest Form 22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24" name="Dikdörtgen 23"/>
            <p:cNvSpPr/>
            <p:nvPr/>
          </p:nvSpPr>
          <p:spPr>
            <a:xfrm>
              <a:off x="1828800" y="753981"/>
              <a:ext cx="4410935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3600" dirty="0" smtClean="0">
                  <a:solidFill>
                    <a:prstClr val="black"/>
                  </a:solidFill>
                  <a:latin typeface="Calibri" panose="020F0502020204030204"/>
                </a:rPr>
                <a:t>Tektir.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Dikdörtgen 24"/>
          <p:cNvSpPr/>
          <p:nvPr/>
        </p:nvSpPr>
        <p:spPr>
          <a:xfrm>
            <a:off x="602746" y="2457630"/>
            <a:ext cx="7489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26" name="Unvan 1"/>
          <p:cNvSpPr>
            <a:spLocks noGrp="1"/>
          </p:cNvSpPr>
          <p:nvPr>
            <p:ph type="title"/>
          </p:nvPr>
        </p:nvSpPr>
        <p:spPr>
          <a:xfrm>
            <a:off x="536050" y="153374"/>
            <a:ext cx="11263679" cy="809295"/>
          </a:xfrm>
          <a:solidFill>
            <a:srgbClr val="C00000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tr-TR" sz="4000" dirty="0">
                <a:solidFill>
                  <a:schemeClr val="bg1"/>
                </a:solidFill>
              </a:rPr>
              <a:t>Hangileri din anlayışının özellikleridir? işaretleyelim</a:t>
            </a:r>
            <a:endParaRPr lang="tr-TR" sz="4000" b="1" dirty="0">
              <a:solidFill>
                <a:schemeClr val="bg1"/>
              </a:solidFill>
            </a:endParaRPr>
          </a:p>
        </p:txBody>
      </p:sp>
      <p:grpSp>
        <p:nvGrpSpPr>
          <p:cNvPr id="27" name="Grup 26"/>
          <p:cNvGrpSpPr/>
          <p:nvPr/>
        </p:nvGrpSpPr>
        <p:grpSpPr>
          <a:xfrm>
            <a:off x="602746" y="3833063"/>
            <a:ext cx="5226555" cy="786062"/>
            <a:chOff x="946484" y="753981"/>
            <a:chExt cx="5226555" cy="786062"/>
          </a:xfrm>
        </p:grpSpPr>
        <p:sp>
          <p:nvSpPr>
            <p:cNvPr id="28" name="Serbest Form 27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29" name="Dikdörtgen 28"/>
            <p:cNvSpPr/>
            <p:nvPr/>
          </p:nvSpPr>
          <p:spPr>
            <a:xfrm>
              <a:off x="1828801" y="753981"/>
              <a:ext cx="4344238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Birden fazla olabilir.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Dikdörtgen 29"/>
          <p:cNvSpPr/>
          <p:nvPr/>
        </p:nvSpPr>
        <p:spPr>
          <a:xfrm>
            <a:off x="391477" y="3641971"/>
            <a:ext cx="1304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✓</a:t>
            </a:r>
          </a:p>
        </p:txBody>
      </p:sp>
      <p:grpSp>
        <p:nvGrpSpPr>
          <p:cNvPr id="31" name="Grup 30"/>
          <p:cNvGrpSpPr/>
          <p:nvPr/>
        </p:nvGrpSpPr>
        <p:grpSpPr>
          <a:xfrm>
            <a:off x="602746" y="5188621"/>
            <a:ext cx="5226555" cy="786062"/>
            <a:chOff x="946484" y="753981"/>
            <a:chExt cx="5226555" cy="786062"/>
          </a:xfrm>
        </p:grpSpPr>
        <p:sp>
          <p:nvSpPr>
            <p:cNvPr id="32" name="Serbest Form 31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33" name="Dikdörtgen 32"/>
            <p:cNvSpPr/>
            <p:nvPr/>
          </p:nvSpPr>
          <p:spPr>
            <a:xfrm>
              <a:off x="1828800" y="753981"/>
              <a:ext cx="4344239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tr-TR" sz="3600" dirty="0">
                  <a:solidFill>
                    <a:prstClr val="black"/>
                  </a:solidFill>
                </a:rPr>
                <a:t>Vahye dayanır.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Dikdörtgen 33"/>
          <p:cNvSpPr/>
          <p:nvPr/>
        </p:nvSpPr>
        <p:spPr>
          <a:xfrm>
            <a:off x="669442" y="5049434"/>
            <a:ext cx="7489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X</a:t>
            </a:r>
          </a:p>
        </p:txBody>
      </p:sp>
      <p:grpSp>
        <p:nvGrpSpPr>
          <p:cNvPr id="35" name="Grup 34"/>
          <p:cNvGrpSpPr/>
          <p:nvPr/>
        </p:nvGrpSpPr>
        <p:grpSpPr>
          <a:xfrm>
            <a:off x="6573174" y="1241259"/>
            <a:ext cx="5226555" cy="786062"/>
            <a:chOff x="946484" y="753981"/>
            <a:chExt cx="5226555" cy="786062"/>
          </a:xfrm>
        </p:grpSpPr>
        <p:sp>
          <p:nvSpPr>
            <p:cNvPr id="36" name="Serbest Form 35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37" name="Dikdörtgen 36"/>
            <p:cNvSpPr/>
            <p:nvPr/>
          </p:nvSpPr>
          <p:spPr>
            <a:xfrm>
              <a:off x="1828801" y="753981"/>
              <a:ext cx="4344238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tr-TR" sz="3600" dirty="0" smtClean="0">
                  <a:solidFill>
                    <a:schemeClr val="tx1"/>
                  </a:solidFill>
                </a:rPr>
                <a:t>insan ürünüdür</a:t>
              </a:r>
              <a:r>
                <a:rPr lang="tr-TR" sz="4000" dirty="0" smtClean="0">
                  <a:solidFill>
                    <a:schemeClr val="tx1"/>
                  </a:solidFill>
                </a:rPr>
                <a:t>.</a:t>
              </a:r>
              <a:endParaRPr kumimoji="0" lang="tr-T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8" name="Dikdörtgen 37"/>
          <p:cNvSpPr/>
          <p:nvPr/>
        </p:nvSpPr>
        <p:spPr>
          <a:xfrm>
            <a:off x="6361905" y="1050167"/>
            <a:ext cx="1304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✓</a:t>
            </a:r>
          </a:p>
        </p:txBody>
      </p:sp>
      <p:grpSp>
        <p:nvGrpSpPr>
          <p:cNvPr id="39" name="Grup 38"/>
          <p:cNvGrpSpPr/>
          <p:nvPr/>
        </p:nvGrpSpPr>
        <p:grpSpPr>
          <a:xfrm>
            <a:off x="6610351" y="3873491"/>
            <a:ext cx="5189379" cy="786062"/>
            <a:chOff x="946484" y="753981"/>
            <a:chExt cx="5189379" cy="786062"/>
          </a:xfrm>
        </p:grpSpPr>
        <p:sp>
          <p:nvSpPr>
            <p:cNvPr id="40" name="Serbest Form 39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41" name="Dikdörtgen 40"/>
            <p:cNvSpPr/>
            <p:nvPr/>
          </p:nvSpPr>
          <p:spPr>
            <a:xfrm>
              <a:off x="1828801" y="753981"/>
              <a:ext cx="4307062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dirty="0" smtClean="0">
                  <a:solidFill>
                    <a:schemeClr val="tx1"/>
                  </a:solidFill>
                </a:rPr>
                <a:t>Her yerde ve her zaman aynıdır.</a:t>
              </a:r>
              <a:endParaRPr lang="tr-TR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6677047" y="3734304"/>
            <a:ext cx="7489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X</a:t>
            </a:r>
          </a:p>
        </p:txBody>
      </p:sp>
      <p:grpSp>
        <p:nvGrpSpPr>
          <p:cNvPr id="43" name="Grup 42"/>
          <p:cNvGrpSpPr/>
          <p:nvPr/>
        </p:nvGrpSpPr>
        <p:grpSpPr>
          <a:xfrm>
            <a:off x="6573174" y="2521119"/>
            <a:ext cx="5226555" cy="786062"/>
            <a:chOff x="946484" y="753981"/>
            <a:chExt cx="5226555" cy="786062"/>
          </a:xfrm>
        </p:grpSpPr>
        <p:sp>
          <p:nvSpPr>
            <p:cNvPr id="44" name="Serbest Form 43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45" name="Dikdörtgen 44"/>
            <p:cNvSpPr/>
            <p:nvPr/>
          </p:nvSpPr>
          <p:spPr>
            <a:xfrm>
              <a:off x="1828801" y="753981"/>
              <a:ext cx="4344238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Geçimi için çalışması</a:t>
              </a:r>
            </a:p>
          </p:txBody>
        </p:sp>
      </p:grpSp>
      <p:sp>
        <p:nvSpPr>
          <p:cNvPr id="46" name="Dikdörtgen 45"/>
          <p:cNvSpPr/>
          <p:nvPr/>
        </p:nvSpPr>
        <p:spPr>
          <a:xfrm>
            <a:off x="6361905" y="2330027"/>
            <a:ext cx="1304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✓</a:t>
            </a:r>
          </a:p>
        </p:txBody>
      </p:sp>
      <p:grpSp>
        <p:nvGrpSpPr>
          <p:cNvPr id="47" name="Grup 46"/>
          <p:cNvGrpSpPr/>
          <p:nvPr/>
        </p:nvGrpSpPr>
        <p:grpSpPr>
          <a:xfrm>
            <a:off x="6610351" y="5237340"/>
            <a:ext cx="5226555" cy="786062"/>
            <a:chOff x="946484" y="753981"/>
            <a:chExt cx="5226555" cy="786062"/>
          </a:xfrm>
        </p:grpSpPr>
        <p:sp>
          <p:nvSpPr>
            <p:cNvPr id="48" name="Serbest Form 47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49" name="Dikdörtgen 48"/>
            <p:cNvSpPr/>
            <p:nvPr/>
          </p:nvSpPr>
          <p:spPr>
            <a:xfrm>
              <a:off x="1828801" y="753981"/>
              <a:ext cx="4344238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tr-TR" sz="2800" dirty="0">
                  <a:solidFill>
                    <a:prstClr val="black"/>
                  </a:solidFill>
                </a:rPr>
                <a:t>İnsanların görüş ve</a:t>
              </a:r>
            </a:p>
            <a:p>
              <a:pPr lvl="0" algn="ctr"/>
              <a:r>
                <a:rPr lang="tr-TR" sz="2800" dirty="0">
                  <a:solidFill>
                    <a:prstClr val="black"/>
                  </a:solidFill>
                </a:rPr>
                <a:t>düşüncelerine dayanır.</a:t>
              </a: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Dikdörtgen 49"/>
          <p:cNvSpPr/>
          <p:nvPr/>
        </p:nvSpPr>
        <p:spPr>
          <a:xfrm>
            <a:off x="6399082" y="5046248"/>
            <a:ext cx="1304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✓</a:t>
            </a:r>
          </a:p>
        </p:txBody>
      </p:sp>
      <p:sp>
        <p:nvSpPr>
          <p:cNvPr id="54" name="Rectangle 6">
            <a:extLst>
              <a:ext uri="{FF2B5EF4-FFF2-40B4-BE49-F238E27FC236}">
                <a16:creationId xmlns:a16="http://schemas.microsoft.com/office/drawing/2014/main" id="{9007CF10-9BCC-4C67-A2C9-6EDAD53EEC34}"/>
              </a:ext>
            </a:extLst>
          </p:cNvPr>
          <p:cNvSpPr/>
          <p:nvPr/>
        </p:nvSpPr>
        <p:spPr>
          <a:xfrm>
            <a:off x="0" y="6439394"/>
            <a:ext cx="12192000" cy="388376"/>
          </a:xfrm>
          <a:prstGeom prst="rect">
            <a:avLst/>
          </a:prstGeom>
          <a:gradFill flip="none" rotWithShape="1">
            <a:gsLst>
              <a:gs pos="16830">
                <a:srgbClr val="B3B3B3">
                  <a:alpha val="70000"/>
                </a:srgbClr>
              </a:gs>
              <a:gs pos="0">
                <a:srgbClr val="C0C0C0"/>
              </a:gs>
              <a:gs pos="100000">
                <a:srgbClr val="777777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Komut Düğmesi: Geri veya Önceki 54">
            <a:hlinkClick r:id="" action="ppaction://hlinkshowjump?jump=previousslide" highlightClick="1"/>
          </p:cNvPr>
          <p:cNvSpPr/>
          <p:nvPr/>
        </p:nvSpPr>
        <p:spPr>
          <a:xfrm>
            <a:off x="10619874" y="6439394"/>
            <a:ext cx="437317" cy="388376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Komut Düğmesi: İleri veya Sonraki 55">
            <a:hlinkClick r:id="" action="ppaction://hlinkshowjump?jump=nextslide" highlightClick="1"/>
          </p:cNvPr>
          <p:cNvSpPr/>
          <p:nvPr/>
        </p:nvSpPr>
        <p:spPr>
          <a:xfrm>
            <a:off x="11743376" y="6439394"/>
            <a:ext cx="412785" cy="372343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Komut Düğmesi: Giriş 56">
            <a:hlinkClick r:id="" action="ppaction://hlinkshowjump?jump=firstslide" highlightClick="1"/>
          </p:cNvPr>
          <p:cNvSpPr/>
          <p:nvPr/>
        </p:nvSpPr>
        <p:spPr>
          <a:xfrm>
            <a:off x="11137184" y="6439394"/>
            <a:ext cx="526199" cy="372343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38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30" grpId="0"/>
      <p:bldP spid="34" grpId="0"/>
      <p:bldP spid="38" grpId="0"/>
      <p:bldP spid="42" grpId="0"/>
      <p:bldP spid="46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282;p54"/>
          <p:cNvGrpSpPr/>
          <p:nvPr/>
        </p:nvGrpSpPr>
        <p:grpSpPr>
          <a:xfrm>
            <a:off x="5197396" y="1289616"/>
            <a:ext cx="6404053" cy="4634934"/>
            <a:chOff x="3578510" y="1419647"/>
            <a:chExt cx="4021500" cy="3062887"/>
          </a:xfrm>
        </p:grpSpPr>
        <p:sp>
          <p:nvSpPr>
            <p:cNvPr id="3" name="Google Shape;2283;p54"/>
            <p:cNvSpPr/>
            <p:nvPr/>
          </p:nvSpPr>
          <p:spPr>
            <a:xfrm>
              <a:off x="37166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2284;p54"/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2285;p54"/>
            <p:cNvSpPr/>
            <p:nvPr/>
          </p:nvSpPr>
          <p:spPr>
            <a:xfrm>
              <a:off x="49009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6" name="Google Shape;2286;p54"/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" name="Google Shape;2299;p54"/>
          <p:cNvGrpSpPr/>
          <p:nvPr/>
        </p:nvGrpSpPr>
        <p:grpSpPr>
          <a:xfrm>
            <a:off x="7086600" y="6095160"/>
            <a:ext cx="2358113" cy="362790"/>
            <a:chOff x="1816609" y="3851001"/>
            <a:chExt cx="1093674" cy="222193"/>
          </a:xfrm>
        </p:grpSpPr>
        <p:sp>
          <p:nvSpPr>
            <p:cNvPr id="9" name="Google Shape;2300;p54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301;p54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302;p54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303;p54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04;p54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05;p54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06;p54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307;p54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08;p54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" name="Google Shape;1050;p35"/>
          <p:cNvSpPr txBox="1">
            <a:spLocks/>
          </p:cNvSpPr>
          <p:nvPr/>
        </p:nvSpPr>
        <p:spPr>
          <a:xfrm>
            <a:off x="762000" y="2652950"/>
            <a:ext cx="4195067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mfortaa"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sym typeface="Comfortaa"/>
              </a:rPr>
              <a:t>Etkinlik yapıyoruz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sym typeface="Comfortaa"/>
            </a:endParaRPr>
          </a:p>
        </p:txBody>
      </p:sp>
      <p:sp>
        <p:nvSpPr>
          <p:cNvPr id="19" name="Google Shape;1051;p35"/>
          <p:cNvSpPr/>
          <p:nvPr/>
        </p:nvSpPr>
        <p:spPr>
          <a:xfrm>
            <a:off x="804681" y="3981450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1052;p35"/>
          <p:cNvSpPr/>
          <p:nvPr/>
        </p:nvSpPr>
        <p:spPr>
          <a:xfrm>
            <a:off x="804681" y="2245917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" name="Grup 21"/>
          <p:cNvGrpSpPr/>
          <p:nvPr/>
        </p:nvGrpSpPr>
        <p:grpSpPr>
          <a:xfrm>
            <a:off x="5410200" y="1466850"/>
            <a:ext cx="5943600" cy="3448050"/>
            <a:chOff x="5410200" y="1466850"/>
            <a:chExt cx="5943600" cy="3448050"/>
          </a:xfrm>
        </p:grpSpPr>
        <p:pic>
          <p:nvPicPr>
            <p:cNvPr id="7" name="Google Shape;2287;p54"/>
            <p:cNvPicPr preferRelativeResize="0"/>
            <p:nvPr/>
          </p:nvPicPr>
          <p:blipFill rotWithShape="1">
            <a:blip r:embed="rId3">
              <a:alphaModFix/>
            </a:blip>
            <a:srcRect l="4395" r="4404"/>
            <a:stretch/>
          </p:blipFill>
          <p:spPr>
            <a:xfrm>
              <a:off x="5410200" y="1466850"/>
              <a:ext cx="5943600" cy="344805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1" name="Yuvarlatılmış Dikdörtgen 20">
              <a:hlinkClick r:id="rId4"/>
            </p:cNvPr>
            <p:cNvSpPr/>
            <p:nvPr/>
          </p:nvSpPr>
          <p:spPr>
            <a:xfrm>
              <a:off x="6385809" y="2383436"/>
              <a:ext cx="3972393" cy="1617064"/>
            </a:xfrm>
            <a:prstGeom prst="roundRect">
              <a:avLst>
                <a:gd name="adj" fmla="val 44477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Etkinlik için tıklayınız</a:t>
              </a: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830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 Alt Başlık"/>
          <p:cNvSpPr txBox="1">
            <a:spLocks/>
          </p:cNvSpPr>
          <p:nvPr/>
        </p:nvSpPr>
        <p:spPr>
          <a:xfrm>
            <a:off x="275171" y="184017"/>
            <a:ext cx="11333748" cy="10893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tr-TR" sz="3200" dirty="0" smtClean="0"/>
              <a:t>Din Anlayışındaki Yorum Farklılıklarının Sebepleri</a:t>
            </a:r>
            <a:endParaRPr lang="tr-TR" sz="3200" dirty="0"/>
          </a:p>
        </p:txBody>
      </p:sp>
      <p:grpSp>
        <p:nvGrpSpPr>
          <p:cNvPr id="23" name="Groupe 12"/>
          <p:cNvGrpSpPr/>
          <p:nvPr/>
        </p:nvGrpSpPr>
        <p:grpSpPr>
          <a:xfrm rot="174422">
            <a:off x="3270522" y="1585473"/>
            <a:ext cx="6639134" cy="4064185"/>
            <a:chOff x="1795463" y="2430463"/>
            <a:chExt cx="2317750" cy="1879600"/>
          </a:xfrm>
        </p:grpSpPr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1795463" y="2430463"/>
              <a:ext cx="2317750" cy="1879600"/>
            </a:xfrm>
            <a:custGeom>
              <a:avLst/>
              <a:gdLst>
                <a:gd name="T0" fmla="*/ 142 w 1460"/>
                <a:gd name="T1" fmla="*/ 1182 h 1184"/>
                <a:gd name="T2" fmla="*/ 122 w 1460"/>
                <a:gd name="T3" fmla="*/ 1174 h 1184"/>
                <a:gd name="T4" fmla="*/ 108 w 1460"/>
                <a:gd name="T5" fmla="*/ 1156 h 1184"/>
                <a:gd name="T6" fmla="*/ 104 w 1460"/>
                <a:gd name="T7" fmla="*/ 1140 h 1184"/>
                <a:gd name="T8" fmla="*/ 106 w 1460"/>
                <a:gd name="T9" fmla="*/ 1116 h 1184"/>
                <a:gd name="T10" fmla="*/ 122 w 1460"/>
                <a:gd name="T11" fmla="*/ 1098 h 1184"/>
                <a:gd name="T12" fmla="*/ 148 w 1460"/>
                <a:gd name="T13" fmla="*/ 1082 h 1184"/>
                <a:gd name="T14" fmla="*/ 198 w 1460"/>
                <a:gd name="T15" fmla="*/ 1040 h 1184"/>
                <a:gd name="T16" fmla="*/ 232 w 1460"/>
                <a:gd name="T17" fmla="*/ 992 h 1184"/>
                <a:gd name="T18" fmla="*/ 180 w 1460"/>
                <a:gd name="T19" fmla="*/ 976 h 1184"/>
                <a:gd name="T20" fmla="*/ 140 w 1460"/>
                <a:gd name="T21" fmla="*/ 976 h 1184"/>
                <a:gd name="T22" fmla="*/ 88 w 1460"/>
                <a:gd name="T23" fmla="*/ 960 h 1184"/>
                <a:gd name="T24" fmla="*/ 46 w 1460"/>
                <a:gd name="T25" fmla="*/ 930 h 1184"/>
                <a:gd name="T26" fmla="*/ 30 w 1460"/>
                <a:gd name="T27" fmla="*/ 908 h 1184"/>
                <a:gd name="T28" fmla="*/ 4 w 1460"/>
                <a:gd name="T29" fmla="*/ 842 h 1184"/>
                <a:gd name="T30" fmla="*/ 0 w 1460"/>
                <a:gd name="T31" fmla="*/ 788 h 1184"/>
                <a:gd name="T32" fmla="*/ 34 w 1460"/>
                <a:gd name="T33" fmla="*/ 320 h 1184"/>
                <a:gd name="T34" fmla="*/ 50 w 1460"/>
                <a:gd name="T35" fmla="*/ 162 h 1184"/>
                <a:gd name="T36" fmla="*/ 70 w 1460"/>
                <a:gd name="T37" fmla="*/ 90 h 1184"/>
                <a:gd name="T38" fmla="*/ 102 w 1460"/>
                <a:gd name="T39" fmla="*/ 44 h 1184"/>
                <a:gd name="T40" fmla="*/ 138 w 1460"/>
                <a:gd name="T41" fmla="*/ 16 h 1184"/>
                <a:gd name="T42" fmla="*/ 196 w 1460"/>
                <a:gd name="T43" fmla="*/ 0 h 1184"/>
                <a:gd name="T44" fmla="*/ 232 w 1460"/>
                <a:gd name="T45" fmla="*/ 0 h 1184"/>
                <a:gd name="T46" fmla="*/ 1298 w 1460"/>
                <a:gd name="T47" fmla="*/ 120 h 1184"/>
                <a:gd name="T48" fmla="*/ 1322 w 1460"/>
                <a:gd name="T49" fmla="*/ 126 h 1184"/>
                <a:gd name="T50" fmla="*/ 1372 w 1460"/>
                <a:gd name="T51" fmla="*/ 150 h 1184"/>
                <a:gd name="T52" fmla="*/ 1408 w 1460"/>
                <a:gd name="T53" fmla="*/ 186 h 1184"/>
                <a:gd name="T54" fmla="*/ 1428 w 1460"/>
                <a:gd name="T55" fmla="*/ 228 h 1184"/>
                <a:gd name="T56" fmla="*/ 1440 w 1460"/>
                <a:gd name="T57" fmla="*/ 308 h 1184"/>
                <a:gd name="T58" fmla="*/ 1460 w 1460"/>
                <a:gd name="T59" fmla="*/ 750 h 1184"/>
                <a:gd name="T60" fmla="*/ 1452 w 1460"/>
                <a:gd name="T61" fmla="*/ 810 h 1184"/>
                <a:gd name="T62" fmla="*/ 1420 w 1460"/>
                <a:gd name="T63" fmla="*/ 878 h 1184"/>
                <a:gd name="T64" fmla="*/ 1402 w 1460"/>
                <a:gd name="T65" fmla="*/ 896 h 1184"/>
                <a:gd name="T66" fmla="*/ 1358 w 1460"/>
                <a:gd name="T67" fmla="*/ 922 h 1184"/>
                <a:gd name="T68" fmla="*/ 1296 w 1460"/>
                <a:gd name="T69" fmla="*/ 938 h 1184"/>
                <a:gd name="T70" fmla="*/ 1084 w 1460"/>
                <a:gd name="T71" fmla="*/ 946 h 1184"/>
                <a:gd name="T72" fmla="*/ 426 w 1460"/>
                <a:gd name="T73" fmla="*/ 966 h 1184"/>
                <a:gd name="T74" fmla="*/ 400 w 1460"/>
                <a:gd name="T75" fmla="*/ 1022 h 1184"/>
                <a:gd name="T76" fmla="*/ 350 w 1460"/>
                <a:gd name="T77" fmla="*/ 1088 h 1184"/>
                <a:gd name="T78" fmla="*/ 294 w 1460"/>
                <a:gd name="T79" fmla="*/ 1134 h 1184"/>
                <a:gd name="T80" fmla="*/ 236 w 1460"/>
                <a:gd name="T81" fmla="*/ 1164 h 1184"/>
                <a:gd name="T82" fmla="*/ 154 w 1460"/>
                <a:gd name="T83" fmla="*/ 1184 h 1184"/>
                <a:gd name="T84" fmla="*/ 150 w 1460"/>
                <a:gd name="T85" fmla="*/ 1184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60" h="1184">
                  <a:moveTo>
                    <a:pt x="150" y="1184"/>
                  </a:moveTo>
                  <a:lnTo>
                    <a:pt x="150" y="1184"/>
                  </a:lnTo>
                  <a:lnTo>
                    <a:pt x="142" y="1182"/>
                  </a:lnTo>
                  <a:lnTo>
                    <a:pt x="136" y="1182"/>
                  </a:lnTo>
                  <a:lnTo>
                    <a:pt x="128" y="1178"/>
                  </a:lnTo>
                  <a:lnTo>
                    <a:pt x="122" y="1174"/>
                  </a:lnTo>
                  <a:lnTo>
                    <a:pt x="116" y="1168"/>
                  </a:lnTo>
                  <a:lnTo>
                    <a:pt x="112" y="1162"/>
                  </a:lnTo>
                  <a:lnTo>
                    <a:pt x="108" y="1156"/>
                  </a:lnTo>
                  <a:lnTo>
                    <a:pt x="104" y="1148"/>
                  </a:lnTo>
                  <a:lnTo>
                    <a:pt x="104" y="1148"/>
                  </a:lnTo>
                  <a:lnTo>
                    <a:pt x="104" y="1140"/>
                  </a:lnTo>
                  <a:lnTo>
                    <a:pt x="102" y="1132"/>
                  </a:lnTo>
                  <a:lnTo>
                    <a:pt x="104" y="1124"/>
                  </a:lnTo>
                  <a:lnTo>
                    <a:pt x="106" y="1116"/>
                  </a:lnTo>
                  <a:lnTo>
                    <a:pt x="110" y="1110"/>
                  </a:lnTo>
                  <a:lnTo>
                    <a:pt x="116" y="1104"/>
                  </a:lnTo>
                  <a:lnTo>
                    <a:pt x="122" y="1098"/>
                  </a:lnTo>
                  <a:lnTo>
                    <a:pt x="128" y="1094"/>
                  </a:lnTo>
                  <a:lnTo>
                    <a:pt x="128" y="1094"/>
                  </a:lnTo>
                  <a:lnTo>
                    <a:pt x="148" y="1082"/>
                  </a:lnTo>
                  <a:lnTo>
                    <a:pt x="168" y="1068"/>
                  </a:lnTo>
                  <a:lnTo>
                    <a:pt x="184" y="1054"/>
                  </a:lnTo>
                  <a:lnTo>
                    <a:pt x="198" y="1040"/>
                  </a:lnTo>
                  <a:lnTo>
                    <a:pt x="212" y="1024"/>
                  </a:lnTo>
                  <a:lnTo>
                    <a:pt x="222" y="1008"/>
                  </a:lnTo>
                  <a:lnTo>
                    <a:pt x="232" y="992"/>
                  </a:lnTo>
                  <a:lnTo>
                    <a:pt x="238" y="974"/>
                  </a:lnTo>
                  <a:lnTo>
                    <a:pt x="238" y="974"/>
                  </a:lnTo>
                  <a:lnTo>
                    <a:pt x="180" y="976"/>
                  </a:lnTo>
                  <a:lnTo>
                    <a:pt x="180" y="976"/>
                  </a:lnTo>
                  <a:lnTo>
                    <a:pt x="160" y="978"/>
                  </a:lnTo>
                  <a:lnTo>
                    <a:pt x="140" y="976"/>
                  </a:lnTo>
                  <a:lnTo>
                    <a:pt x="122" y="972"/>
                  </a:lnTo>
                  <a:lnTo>
                    <a:pt x="104" y="968"/>
                  </a:lnTo>
                  <a:lnTo>
                    <a:pt x="88" y="960"/>
                  </a:lnTo>
                  <a:lnTo>
                    <a:pt x="74" y="952"/>
                  </a:lnTo>
                  <a:lnTo>
                    <a:pt x="60" y="942"/>
                  </a:lnTo>
                  <a:lnTo>
                    <a:pt x="46" y="930"/>
                  </a:lnTo>
                  <a:lnTo>
                    <a:pt x="46" y="930"/>
                  </a:lnTo>
                  <a:lnTo>
                    <a:pt x="38" y="920"/>
                  </a:lnTo>
                  <a:lnTo>
                    <a:pt x="30" y="908"/>
                  </a:lnTo>
                  <a:lnTo>
                    <a:pt x="18" y="886"/>
                  </a:lnTo>
                  <a:lnTo>
                    <a:pt x="10" y="864"/>
                  </a:lnTo>
                  <a:lnTo>
                    <a:pt x="4" y="842"/>
                  </a:lnTo>
                  <a:lnTo>
                    <a:pt x="2" y="822"/>
                  </a:lnTo>
                  <a:lnTo>
                    <a:pt x="0" y="806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18" y="522"/>
                  </a:lnTo>
                  <a:lnTo>
                    <a:pt x="34" y="320"/>
                  </a:lnTo>
                  <a:lnTo>
                    <a:pt x="42" y="230"/>
                  </a:lnTo>
                  <a:lnTo>
                    <a:pt x="50" y="162"/>
                  </a:lnTo>
                  <a:lnTo>
                    <a:pt x="50" y="162"/>
                  </a:lnTo>
                  <a:lnTo>
                    <a:pt x="54" y="136"/>
                  </a:lnTo>
                  <a:lnTo>
                    <a:pt x="62" y="112"/>
                  </a:lnTo>
                  <a:lnTo>
                    <a:pt x="70" y="90"/>
                  </a:lnTo>
                  <a:lnTo>
                    <a:pt x="78" y="72"/>
                  </a:lnTo>
                  <a:lnTo>
                    <a:pt x="90" y="58"/>
                  </a:lnTo>
                  <a:lnTo>
                    <a:pt x="102" y="44"/>
                  </a:lnTo>
                  <a:lnTo>
                    <a:pt x="114" y="34"/>
                  </a:lnTo>
                  <a:lnTo>
                    <a:pt x="126" y="24"/>
                  </a:lnTo>
                  <a:lnTo>
                    <a:pt x="138" y="16"/>
                  </a:lnTo>
                  <a:lnTo>
                    <a:pt x="152" y="10"/>
                  </a:lnTo>
                  <a:lnTo>
                    <a:pt x="176" y="4"/>
                  </a:lnTo>
                  <a:lnTo>
                    <a:pt x="196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32" y="0"/>
                  </a:lnTo>
                  <a:lnTo>
                    <a:pt x="244" y="2"/>
                  </a:lnTo>
                  <a:lnTo>
                    <a:pt x="1298" y="120"/>
                  </a:lnTo>
                  <a:lnTo>
                    <a:pt x="1298" y="120"/>
                  </a:lnTo>
                  <a:lnTo>
                    <a:pt x="1302" y="122"/>
                  </a:lnTo>
                  <a:lnTo>
                    <a:pt x="1302" y="122"/>
                  </a:lnTo>
                  <a:lnTo>
                    <a:pt x="1322" y="126"/>
                  </a:lnTo>
                  <a:lnTo>
                    <a:pt x="1340" y="132"/>
                  </a:lnTo>
                  <a:lnTo>
                    <a:pt x="1358" y="142"/>
                  </a:lnTo>
                  <a:lnTo>
                    <a:pt x="1372" y="150"/>
                  </a:lnTo>
                  <a:lnTo>
                    <a:pt x="1386" y="162"/>
                  </a:lnTo>
                  <a:lnTo>
                    <a:pt x="1398" y="174"/>
                  </a:lnTo>
                  <a:lnTo>
                    <a:pt x="1408" y="186"/>
                  </a:lnTo>
                  <a:lnTo>
                    <a:pt x="1416" y="200"/>
                  </a:lnTo>
                  <a:lnTo>
                    <a:pt x="1422" y="214"/>
                  </a:lnTo>
                  <a:lnTo>
                    <a:pt x="1428" y="228"/>
                  </a:lnTo>
                  <a:lnTo>
                    <a:pt x="1436" y="256"/>
                  </a:lnTo>
                  <a:lnTo>
                    <a:pt x="1440" y="284"/>
                  </a:lnTo>
                  <a:lnTo>
                    <a:pt x="1440" y="308"/>
                  </a:lnTo>
                  <a:lnTo>
                    <a:pt x="1458" y="730"/>
                  </a:lnTo>
                  <a:lnTo>
                    <a:pt x="1458" y="730"/>
                  </a:lnTo>
                  <a:lnTo>
                    <a:pt x="1460" y="750"/>
                  </a:lnTo>
                  <a:lnTo>
                    <a:pt x="1458" y="768"/>
                  </a:lnTo>
                  <a:lnTo>
                    <a:pt x="1456" y="788"/>
                  </a:lnTo>
                  <a:lnTo>
                    <a:pt x="1452" y="810"/>
                  </a:lnTo>
                  <a:lnTo>
                    <a:pt x="1446" y="832"/>
                  </a:lnTo>
                  <a:lnTo>
                    <a:pt x="1434" y="856"/>
                  </a:lnTo>
                  <a:lnTo>
                    <a:pt x="1420" y="878"/>
                  </a:lnTo>
                  <a:lnTo>
                    <a:pt x="1420" y="878"/>
                  </a:lnTo>
                  <a:lnTo>
                    <a:pt x="1412" y="886"/>
                  </a:lnTo>
                  <a:lnTo>
                    <a:pt x="1402" y="896"/>
                  </a:lnTo>
                  <a:lnTo>
                    <a:pt x="1390" y="906"/>
                  </a:lnTo>
                  <a:lnTo>
                    <a:pt x="1376" y="914"/>
                  </a:lnTo>
                  <a:lnTo>
                    <a:pt x="1358" y="922"/>
                  </a:lnTo>
                  <a:lnTo>
                    <a:pt x="1340" y="930"/>
                  </a:lnTo>
                  <a:lnTo>
                    <a:pt x="1320" y="934"/>
                  </a:lnTo>
                  <a:lnTo>
                    <a:pt x="1296" y="938"/>
                  </a:lnTo>
                  <a:lnTo>
                    <a:pt x="1296" y="938"/>
                  </a:lnTo>
                  <a:lnTo>
                    <a:pt x="1214" y="942"/>
                  </a:lnTo>
                  <a:lnTo>
                    <a:pt x="1084" y="946"/>
                  </a:lnTo>
                  <a:lnTo>
                    <a:pt x="736" y="956"/>
                  </a:lnTo>
                  <a:lnTo>
                    <a:pt x="736" y="956"/>
                  </a:lnTo>
                  <a:lnTo>
                    <a:pt x="426" y="966"/>
                  </a:lnTo>
                  <a:lnTo>
                    <a:pt x="426" y="966"/>
                  </a:lnTo>
                  <a:lnTo>
                    <a:pt x="414" y="996"/>
                  </a:lnTo>
                  <a:lnTo>
                    <a:pt x="400" y="1022"/>
                  </a:lnTo>
                  <a:lnTo>
                    <a:pt x="386" y="1046"/>
                  </a:lnTo>
                  <a:lnTo>
                    <a:pt x="368" y="1068"/>
                  </a:lnTo>
                  <a:lnTo>
                    <a:pt x="350" y="1088"/>
                  </a:lnTo>
                  <a:lnTo>
                    <a:pt x="332" y="1106"/>
                  </a:lnTo>
                  <a:lnTo>
                    <a:pt x="314" y="1122"/>
                  </a:lnTo>
                  <a:lnTo>
                    <a:pt x="294" y="1134"/>
                  </a:lnTo>
                  <a:lnTo>
                    <a:pt x="274" y="1146"/>
                  </a:lnTo>
                  <a:lnTo>
                    <a:pt x="254" y="1156"/>
                  </a:lnTo>
                  <a:lnTo>
                    <a:pt x="236" y="1164"/>
                  </a:lnTo>
                  <a:lnTo>
                    <a:pt x="216" y="1172"/>
                  </a:lnTo>
                  <a:lnTo>
                    <a:pt x="182" y="1180"/>
                  </a:lnTo>
                  <a:lnTo>
                    <a:pt x="154" y="1184"/>
                  </a:lnTo>
                  <a:lnTo>
                    <a:pt x="154" y="1184"/>
                  </a:lnTo>
                  <a:lnTo>
                    <a:pt x="150" y="1184"/>
                  </a:lnTo>
                  <a:lnTo>
                    <a:pt x="150" y="1184"/>
                  </a:lnTo>
                  <a:close/>
                </a:path>
              </a:pathLst>
            </a:custGeom>
            <a:solidFill>
              <a:srgbClr val="B1B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1801813" y="2436813"/>
              <a:ext cx="2305050" cy="1866900"/>
            </a:xfrm>
            <a:custGeom>
              <a:avLst/>
              <a:gdLst>
                <a:gd name="T0" fmla="*/ 146 w 1452"/>
                <a:gd name="T1" fmla="*/ 1176 h 1176"/>
                <a:gd name="T2" fmla="*/ 132 w 1452"/>
                <a:gd name="T3" fmla="*/ 1174 h 1176"/>
                <a:gd name="T4" fmla="*/ 110 w 1452"/>
                <a:gd name="T5" fmla="*/ 1156 h 1176"/>
                <a:gd name="T6" fmla="*/ 104 w 1452"/>
                <a:gd name="T7" fmla="*/ 1144 h 1176"/>
                <a:gd name="T8" fmla="*/ 104 w 1452"/>
                <a:gd name="T9" fmla="*/ 1136 h 1176"/>
                <a:gd name="T10" fmla="*/ 104 w 1452"/>
                <a:gd name="T11" fmla="*/ 1122 h 1176"/>
                <a:gd name="T12" fmla="*/ 110 w 1452"/>
                <a:gd name="T13" fmla="*/ 1108 h 1176"/>
                <a:gd name="T14" fmla="*/ 120 w 1452"/>
                <a:gd name="T15" fmla="*/ 1096 h 1176"/>
                <a:gd name="T16" fmla="*/ 126 w 1452"/>
                <a:gd name="T17" fmla="*/ 1092 h 1176"/>
                <a:gd name="T18" fmla="*/ 168 w 1452"/>
                <a:gd name="T19" fmla="*/ 1066 h 1176"/>
                <a:gd name="T20" fmla="*/ 200 w 1452"/>
                <a:gd name="T21" fmla="*/ 1036 h 1176"/>
                <a:gd name="T22" fmla="*/ 224 w 1452"/>
                <a:gd name="T23" fmla="*/ 1002 h 1176"/>
                <a:gd name="T24" fmla="*/ 240 w 1452"/>
                <a:gd name="T25" fmla="*/ 966 h 1176"/>
                <a:gd name="T26" fmla="*/ 176 w 1452"/>
                <a:gd name="T27" fmla="*/ 968 h 1176"/>
                <a:gd name="T28" fmla="*/ 156 w 1452"/>
                <a:gd name="T29" fmla="*/ 970 h 1176"/>
                <a:gd name="T30" fmla="*/ 120 w 1452"/>
                <a:gd name="T31" fmla="*/ 964 h 1176"/>
                <a:gd name="T32" fmla="*/ 86 w 1452"/>
                <a:gd name="T33" fmla="*/ 954 h 1176"/>
                <a:gd name="T34" fmla="*/ 58 w 1452"/>
                <a:gd name="T35" fmla="*/ 936 h 1176"/>
                <a:gd name="T36" fmla="*/ 46 w 1452"/>
                <a:gd name="T37" fmla="*/ 924 h 1176"/>
                <a:gd name="T38" fmla="*/ 30 w 1452"/>
                <a:gd name="T39" fmla="*/ 902 h 1176"/>
                <a:gd name="T40" fmla="*/ 10 w 1452"/>
                <a:gd name="T41" fmla="*/ 858 h 1176"/>
                <a:gd name="T42" fmla="*/ 2 w 1452"/>
                <a:gd name="T43" fmla="*/ 818 h 1176"/>
                <a:gd name="T44" fmla="*/ 0 w 1452"/>
                <a:gd name="T45" fmla="*/ 784 h 1176"/>
                <a:gd name="T46" fmla="*/ 18 w 1452"/>
                <a:gd name="T47" fmla="*/ 520 h 1176"/>
                <a:gd name="T48" fmla="*/ 42 w 1452"/>
                <a:gd name="T49" fmla="*/ 226 h 1176"/>
                <a:gd name="T50" fmla="*/ 50 w 1452"/>
                <a:gd name="T51" fmla="*/ 158 h 1176"/>
                <a:gd name="T52" fmla="*/ 60 w 1452"/>
                <a:gd name="T53" fmla="*/ 110 h 1176"/>
                <a:gd name="T54" fmla="*/ 78 w 1452"/>
                <a:gd name="T55" fmla="*/ 72 h 1176"/>
                <a:gd name="T56" fmla="*/ 100 w 1452"/>
                <a:gd name="T57" fmla="*/ 44 h 1176"/>
                <a:gd name="T58" fmla="*/ 124 w 1452"/>
                <a:gd name="T59" fmla="*/ 24 h 1176"/>
                <a:gd name="T60" fmla="*/ 148 w 1452"/>
                <a:gd name="T61" fmla="*/ 10 h 1176"/>
                <a:gd name="T62" fmla="*/ 192 w 1452"/>
                <a:gd name="T63" fmla="*/ 0 h 1176"/>
                <a:gd name="T64" fmla="*/ 208 w 1452"/>
                <a:gd name="T65" fmla="*/ 0 h 1176"/>
                <a:gd name="T66" fmla="*/ 238 w 1452"/>
                <a:gd name="T67" fmla="*/ 2 h 1176"/>
                <a:gd name="T68" fmla="*/ 1294 w 1452"/>
                <a:gd name="T69" fmla="*/ 120 h 1176"/>
                <a:gd name="T70" fmla="*/ 1296 w 1452"/>
                <a:gd name="T71" fmla="*/ 120 h 1176"/>
                <a:gd name="T72" fmla="*/ 1336 w 1452"/>
                <a:gd name="T73" fmla="*/ 132 h 1176"/>
                <a:gd name="T74" fmla="*/ 1366 w 1452"/>
                <a:gd name="T75" fmla="*/ 150 h 1176"/>
                <a:gd name="T76" fmla="*/ 1390 w 1452"/>
                <a:gd name="T77" fmla="*/ 174 h 1176"/>
                <a:gd name="T78" fmla="*/ 1408 w 1452"/>
                <a:gd name="T79" fmla="*/ 198 h 1176"/>
                <a:gd name="T80" fmla="*/ 1420 w 1452"/>
                <a:gd name="T81" fmla="*/ 226 h 1176"/>
                <a:gd name="T82" fmla="*/ 1432 w 1452"/>
                <a:gd name="T83" fmla="*/ 280 h 1176"/>
                <a:gd name="T84" fmla="*/ 1450 w 1452"/>
                <a:gd name="T85" fmla="*/ 726 h 1176"/>
                <a:gd name="T86" fmla="*/ 1452 w 1452"/>
                <a:gd name="T87" fmla="*/ 748 h 1176"/>
                <a:gd name="T88" fmla="*/ 1448 w 1452"/>
                <a:gd name="T89" fmla="*/ 784 h 1176"/>
                <a:gd name="T90" fmla="*/ 1438 w 1452"/>
                <a:gd name="T91" fmla="*/ 826 h 1176"/>
                <a:gd name="T92" fmla="*/ 1412 w 1452"/>
                <a:gd name="T93" fmla="*/ 870 h 1176"/>
                <a:gd name="T94" fmla="*/ 1404 w 1452"/>
                <a:gd name="T95" fmla="*/ 880 h 1176"/>
                <a:gd name="T96" fmla="*/ 1382 w 1452"/>
                <a:gd name="T97" fmla="*/ 898 h 1176"/>
                <a:gd name="T98" fmla="*/ 1354 w 1452"/>
                <a:gd name="T99" fmla="*/ 914 h 1176"/>
                <a:gd name="T100" fmla="*/ 1314 w 1452"/>
                <a:gd name="T101" fmla="*/ 926 h 1176"/>
                <a:gd name="T102" fmla="*/ 1292 w 1452"/>
                <a:gd name="T103" fmla="*/ 930 h 1176"/>
                <a:gd name="T104" fmla="*/ 1080 w 1452"/>
                <a:gd name="T105" fmla="*/ 938 h 1176"/>
                <a:gd name="T106" fmla="*/ 732 w 1452"/>
                <a:gd name="T107" fmla="*/ 948 h 1176"/>
                <a:gd name="T108" fmla="*/ 420 w 1452"/>
                <a:gd name="T109" fmla="*/ 958 h 1176"/>
                <a:gd name="T110" fmla="*/ 394 w 1452"/>
                <a:gd name="T111" fmla="*/ 1014 h 1176"/>
                <a:gd name="T112" fmla="*/ 364 w 1452"/>
                <a:gd name="T113" fmla="*/ 1060 h 1176"/>
                <a:gd name="T114" fmla="*/ 328 w 1452"/>
                <a:gd name="T115" fmla="*/ 1098 h 1176"/>
                <a:gd name="T116" fmla="*/ 290 w 1452"/>
                <a:gd name="T117" fmla="*/ 1126 h 1176"/>
                <a:gd name="T118" fmla="*/ 250 w 1452"/>
                <a:gd name="T119" fmla="*/ 1148 h 1176"/>
                <a:gd name="T120" fmla="*/ 214 w 1452"/>
                <a:gd name="T121" fmla="*/ 1162 h 1176"/>
                <a:gd name="T122" fmla="*/ 150 w 1452"/>
                <a:gd name="T123" fmla="*/ 1176 h 1176"/>
                <a:gd name="T124" fmla="*/ 146 w 1452"/>
                <a:gd name="T125" fmla="*/ 1176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52" h="1176">
                  <a:moveTo>
                    <a:pt x="146" y="1176"/>
                  </a:moveTo>
                  <a:lnTo>
                    <a:pt x="146" y="1176"/>
                  </a:lnTo>
                  <a:lnTo>
                    <a:pt x="140" y="1174"/>
                  </a:lnTo>
                  <a:lnTo>
                    <a:pt x="132" y="1174"/>
                  </a:lnTo>
                  <a:lnTo>
                    <a:pt x="120" y="1166"/>
                  </a:lnTo>
                  <a:lnTo>
                    <a:pt x="110" y="1156"/>
                  </a:lnTo>
                  <a:lnTo>
                    <a:pt x="106" y="1150"/>
                  </a:lnTo>
                  <a:lnTo>
                    <a:pt x="104" y="1144"/>
                  </a:lnTo>
                  <a:lnTo>
                    <a:pt x="104" y="1144"/>
                  </a:lnTo>
                  <a:lnTo>
                    <a:pt x="104" y="1136"/>
                  </a:lnTo>
                  <a:lnTo>
                    <a:pt x="102" y="1128"/>
                  </a:lnTo>
                  <a:lnTo>
                    <a:pt x="104" y="1122"/>
                  </a:lnTo>
                  <a:lnTo>
                    <a:pt x="106" y="1114"/>
                  </a:lnTo>
                  <a:lnTo>
                    <a:pt x="110" y="1108"/>
                  </a:lnTo>
                  <a:lnTo>
                    <a:pt x="114" y="1102"/>
                  </a:lnTo>
                  <a:lnTo>
                    <a:pt x="120" y="1096"/>
                  </a:lnTo>
                  <a:lnTo>
                    <a:pt x="126" y="1092"/>
                  </a:lnTo>
                  <a:lnTo>
                    <a:pt x="126" y="1092"/>
                  </a:lnTo>
                  <a:lnTo>
                    <a:pt x="148" y="1080"/>
                  </a:lnTo>
                  <a:lnTo>
                    <a:pt x="168" y="1066"/>
                  </a:lnTo>
                  <a:lnTo>
                    <a:pt x="184" y="1052"/>
                  </a:lnTo>
                  <a:lnTo>
                    <a:pt x="200" y="1036"/>
                  </a:lnTo>
                  <a:lnTo>
                    <a:pt x="214" y="1020"/>
                  </a:lnTo>
                  <a:lnTo>
                    <a:pt x="224" y="1002"/>
                  </a:lnTo>
                  <a:lnTo>
                    <a:pt x="234" y="984"/>
                  </a:lnTo>
                  <a:lnTo>
                    <a:pt x="240" y="966"/>
                  </a:lnTo>
                  <a:lnTo>
                    <a:pt x="240" y="966"/>
                  </a:lnTo>
                  <a:lnTo>
                    <a:pt x="176" y="968"/>
                  </a:lnTo>
                  <a:lnTo>
                    <a:pt x="176" y="968"/>
                  </a:lnTo>
                  <a:lnTo>
                    <a:pt x="156" y="970"/>
                  </a:lnTo>
                  <a:lnTo>
                    <a:pt x="136" y="968"/>
                  </a:lnTo>
                  <a:lnTo>
                    <a:pt x="120" y="964"/>
                  </a:lnTo>
                  <a:lnTo>
                    <a:pt x="102" y="960"/>
                  </a:lnTo>
                  <a:lnTo>
                    <a:pt x="86" y="954"/>
                  </a:lnTo>
                  <a:lnTo>
                    <a:pt x="72" y="946"/>
                  </a:lnTo>
                  <a:lnTo>
                    <a:pt x="58" y="936"/>
                  </a:lnTo>
                  <a:lnTo>
                    <a:pt x="46" y="924"/>
                  </a:lnTo>
                  <a:lnTo>
                    <a:pt x="46" y="924"/>
                  </a:lnTo>
                  <a:lnTo>
                    <a:pt x="38" y="914"/>
                  </a:lnTo>
                  <a:lnTo>
                    <a:pt x="30" y="902"/>
                  </a:lnTo>
                  <a:lnTo>
                    <a:pt x="18" y="880"/>
                  </a:lnTo>
                  <a:lnTo>
                    <a:pt x="10" y="858"/>
                  </a:lnTo>
                  <a:lnTo>
                    <a:pt x="4" y="836"/>
                  </a:lnTo>
                  <a:lnTo>
                    <a:pt x="2" y="818"/>
                  </a:lnTo>
                  <a:lnTo>
                    <a:pt x="0" y="802"/>
                  </a:lnTo>
                  <a:lnTo>
                    <a:pt x="0" y="784"/>
                  </a:lnTo>
                  <a:lnTo>
                    <a:pt x="0" y="784"/>
                  </a:lnTo>
                  <a:lnTo>
                    <a:pt x="18" y="520"/>
                  </a:lnTo>
                  <a:lnTo>
                    <a:pt x="34" y="316"/>
                  </a:lnTo>
                  <a:lnTo>
                    <a:pt x="42" y="226"/>
                  </a:lnTo>
                  <a:lnTo>
                    <a:pt x="50" y="158"/>
                  </a:lnTo>
                  <a:lnTo>
                    <a:pt x="50" y="158"/>
                  </a:lnTo>
                  <a:lnTo>
                    <a:pt x="54" y="132"/>
                  </a:lnTo>
                  <a:lnTo>
                    <a:pt x="60" y="110"/>
                  </a:lnTo>
                  <a:lnTo>
                    <a:pt x="68" y="88"/>
                  </a:lnTo>
                  <a:lnTo>
                    <a:pt x="78" y="72"/>
                  </a:lnTo>
                  <a:lnTo>
                    <a:pt x="88" y="56"/>
                  </a:lnTo>
                  <a:lnTo>
                    <a:pt x="100" y="44"/>
                  </a:lnTo>
                  <a:lnTo>
                    <a:pt x="112" y="32"/>
                  </a:lnTo>
                  <a:lnTo>
                    <a:pt x="124" y="24"/>
                  </a:lnTo>
                  <a:lnTo>
                    <a:pt x="136" y="16"/>
                  </a:lnTo>
                  <a:lnTo>
                    <a:pt x="148" y="10"/>
                  </a:lnTo>
                  <a:lnTo>
                    <a:pt x="172" y="4"/>
                  </a:lnTo>
                  <a:lnTo>
                    <a:pt x="192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26" y="0"/>
                  </a:lnTo>
                  <a:lnTo>
                    <a:pt x="238" y="2"/>
                  </a:lnTo>
                  <a:lnTo>
                    <a:pt x="1294" y="120"/>
                  </a:lnTo>
                  <a:lnTo>
                    <a:pt x="1294" y="120"/>
                  </a:lnTo>
                  <a:lnTo>
                    <a:pt x="1296" y="120"/>
                  </a:lnTo>
                  <a:lnTo>
                    <a:pt x="1296" y="120"/>
                  </a:lnTo>
                  <a:lnTo>
                    <a:pt x="1316" y="126"/>
                  </a:lnTo>
                  <a:lnTo>
                    <a:pt x="1336" y="132"/>
                  </a:lnTo>
                  <a:lnTo>
                    <a:pt x="1352" y="140"/>
                  </a:lnTo>
                  <a:lnTo>
                    <a:pt x="1366" y="150"/>
                  </a:lnTo>
                  <a:lnTo>
                    <a:pt x="1380" y="162"/>
                  </a:lnTo>
                  <a:lnTo>
                    <a:pt x="1390" y="174"/>
                  </a:lnTo>
                  <a:lnTo>
                    <a:pt x="1400" y="186"/>
                  </a:lnTo>
                  <a:lnTo>
                    <a:pt x="1408" y="198"/>
                  </a:lnTo>
                  <a:lnTo>
                    <a:pt x="1414" y="212"/>
                  </a:lnTo>
                  <a:lnTo>
                    <a:pt x="1420" y="226"/>
                  </a:lnTo>
                  <a:lnTo>
                    <a:pt x="1428" y="254"/>
                  </a:lnTo>
                  <a:lnTo>
                    <a:pt x="1432" y="280"/>
                  </a:lnTo>
                  <a:lnTo>
                    <a:pt x="1432" y="304"/>
                  </a:lnTo>
                  <a:lnTo>
                    <a:pt x="1450" y="726"/>
                  </a:lnTo>
                  <a:lnTo>
                    <a:pt x="1450" y="726"/>
                  </a:lnTo>
                  <a:lnTo>
                    <a:pt x="1452" y="748"/>
                  </a:lnTo>
                  <a:lnTo>
                    <a:pt x="1450" y="764"/>
                  </a:lnTo>
                  <a:lnTo>
                    <a:pt x="1448" y="784"/>
                  </a:lnTo>
                  <a:lnTo>
                    <a:pt x="1444" y="804"/>
                  </a:lnTo>
                  <a:lnTo>
                    <a:pt x="1438" y="826"/>
                  </a:lnTo>
                  <a:lnTo>
                    <a:pt x="1428" y="850"/>
                  </a:lnTo>
                  <a:lnTo>
                    <a:pt x="1412" y="870"/>
                  </a:lnTo>
                  <a:lnTo>
                    <a:pt x="1412" y="870"/>
                  </a:lnTo>
                  <a:lnTo>
                    <a:pt x="1404" y="880"/>
                  </a:lnTo>
                  <a:lnTo>
                    <a:pt x="1394" y="890"/>
                  </a:lnTo>
                  <a:lnTo>
                    <a:pt x="1382" y="898"/>
                  </a:lnTo>
                  <a:lnTo>
                    <a:pt x="1370" y="908"/>
                  </a:lnTo>
                  <a:lnTo>
                    <a:pt x="1354" y="914"/>
                  </a:lnTo>
                  <a:lnTo>
                    <a:pt x="1336" y="922"/>
                  </a:lnTo>
                  <a:lnTo>
                    <a:pt x="1314" y="926"/>
                  </a:lnTo>
                  <a:lnTo>
                    <a:pt x="1292" y="930"/>
                  </a:lnTo>
                  <a:lnTo>
                    <a:pt x="1292" y="930"/>
                  </a:lnTo>
                  <a:lnTo>
                    <a:pt x="1210" y="934"/>
                  </a:lnTo>
                  <a:lnTo>
                    <a:pt x="1080" y="938"/>
                  </a:lnTo>
                  <a:lnTo>
                    <a:pt x="732" y="948"/>
                  </a:lnTo>
                  <a:lnTo>
                    <a:pt x="732" y="948"/>
                  </a:lnTo>
                  <a:lnTo>
                    <a:pt x="420" y="958"/>
                  </a:lnTo>
                  <a:lnTo>
                    <a:pt x="420" y="958"/>
                  </a:lnTo>
                  <a:lnTo>
                    <a:pt x="408" y="988"/>
                  </a:lnTo>
                  <a:lnTo>
                    <a:pt x="394" y="1014"/>
                  </a:lnTo>
                  <a:lnTo>
                    <a:pt x="380" y="1038"/>
                  </a:lnTo>
                  <a:lnTo>
                    <a:pt x="364" y="1060"/>
                  </a:lnTo>
                  <a:lnTo>
                    <a:pt x="346" y="1080"/>
                  </a:lnTo>
                  <a:lnTo>
                    <a:pt x="328" y="1098"/>
                  </a:lnTo>
                  <a:lnTo>
                    <a:pt x="308" y="1114"/>
                  </a:lnTo>
                  <a:lnTo>
                    <a:pt x="290" y="1126"/>
                  </a:lnTo>
                  <a:lnTo>
                    <a:pt x="270" y="1138"/>
                  </a:lnTo>
                  <a:lnTo>
                    <a:pt x="250" y="1148"/>
                  </a:lnTo>
                  <a:lnTo>
                    <a:pt x="232" y="1156"/>
                  </a:lnTo>
                  <a:lnTo>
                    <a:pt x="214" y="1162"/>
                  </a:lnTo>
                  <a:lnTo>
                    <a:pt x="178" y="1172"/>
                  </a:lnTo>
                  <a:lnTo>
                    <a:pt x="150" y="1176"/>
                  </a:lnTo>
                  <a:lnTo>
                    <a:pt x="150" y="1176"/>
                  </a:lnTo>
                  <a:lnTo>
                    <a:pt x="146" y="1176"/>
                  </a:lnTo>
                  <a:lnTo>
                    <a:pt x="146" y="117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1871663" y="2506663"/>
              <a:ext cx="2165350" cy="1727200"/>
            </a:xfrm>
            <a:custGeom>
              <a:avLst/>
              <a:gdLst>
                <a:gd name="T0" fmla="*/ 1344 w 1364"/>
                <a:gd name="T1" fmla="*/ 258 h 1088"/>
                <a:gd name="T2" fmla="*/ 1344 w 1364"/>
                <a:gd name="T3" fmla="*/ 240 h 1088"/>
                <a:gd name="T4" fmla="*/ 1334 w 1364"/>
                <a:gd name="T5" fmla="*/ 196 h 1088"/>
                <a:gd name="T6" fmla="*/ 1324 w 1364"/>
                <a:gd name="T7" fmla="*/ 172 h 1088"/>
                <a:gd name="T8" fmla="*/ 1306 w 1364"/>
                <a:gd name="T9" fmla="*/ 150 h 1088"/>
                <a:gd name="T10" fmla="*/ 1280 w 1364"/>
                <a:gd name="T11" fmla="*/ 132 h 1088"/>
                <a:gd name="T12" fmla="*/ 1244 w 1364"/>
                <a:gd name="T13" fmla="*/ 120 h 1088"/>
                <a:gd name="T14" fmla="*/ 188 w 1364"/>
                <a:gd name="T15" fmla="*/ 2 h 1088"/>
                <a:gd name="T16" fmla="*/ 168 w 1364"/>
                <a:gd name="T17" fmla="*/ 0 h 1088"/>
                <a:gd name="T18" fmla="*/ 138 w 1364"/>
                <a:gd name="T19" fmla="*/ 2 h 1088"/>
                <a:gd name="T20" fmla="*/ 114 w 1364"/>
                <a:gd name="T21" fmla="*/ 10 h 1088"/>
                <a:gd name="T22" fmla="*/ 90 w 1364"/>
                <a:gd name="T23" fmla="*/ 28 h 1088"/>
                <a:gd name="T24" fmla="*/ 70 w 1364"/>
                <a:gd name="T25" fmla="*/ 54 h 1088"/>
                <a:gd name="T26" fmla="*/ 54 w 1364"/>
                <a:gd name="T27" fmla="*/ 94 h 1088"/>
                <a:gd name="T28" fmla="*/ 50 w 1364"/>
                <a:gd name="T29" fmla="*/ 120 h 1088"/>
                <a:gd name="T30" fmla="*/ 34 w 1364"/>
                <a:gd name="T31" fmla="*/ 280 h 1088"/>
                <a:gd name="T32" fmla="*/ 0 w 1364"/>
                <a:gd name="T33" fmla="*/ 742 h 1088"/>
                <a:gd name="T34" fmla="*/ 0 w 1364"/>
                <a:gd name="T35" fmla="*/ 748 h 1088"/>
                <a:gd name="T36" fmla="*/ 4 w 1364"/>
                <a:gd name="T37" fmla="*/ 788 h 1088"/>
                <a:gd name="T38" fmla="*/ 12 w 1364"/>
                <a:gd name="T39" fmla="*/ 816 h 1088"/>
                <a:gd name="T40" fmla="*/ 28 w 1364"/>
                <a:gd name="T41" fmla="*/ 842 h 1088"/>
                <a:gd name="T42" fmla="*/ 50 w 1364"/>
                <a:gd name="T43" fmla="*/ 864 h 1088"/>
                <a:gd name="T44" fmla="*/ 84 w 1364"/>
                <a:gd name="T45" fmla="*/ 878 h 1088"/>
                <a:gd name="T46" fmla="*/ 128 w 1364"/>
                <a:gd name="T47" fmla="*/ 880 h 1088"/>
                <a:gd name="T48" fmla="*/ 246 w 1364"/>
                <a:gd name="T49" fmla="*/ 876 h 1088"/>
                <a:gd name="T50" fmla="*/ 244 w 1364"/>
                <a:gd name="T51" fmla="*/ 900 h 1088"/>
                <a:gd name="T52" fmla="*/ 230 w 1364"/>
                <a:gd name="T53" fmla="*/ 954 h 1088"/>
                <a:gd name="T54" fmla="*/ 208 w 1364"/>
                <a:gd name="T55" fmla="*/ 996 h 1088"/>
                <a:gd name="T56" fmla="*/ 186 w 1364"/>
                <a:gd name="T57" fmla="*/ 1024 h 1088"/>
                <a:gd name="T58" fmla="*/ 158 w 1364"/>
                <a:gd name="T59" fmla="*/ 1052 h 1088"/>
                <a:gd name="T60" fmla="*/ 124 w 1364"/>
                <a:gd name="T61" fmla="*/ 1076 h 1088"/>
                <a:gd name="T62" fmla="*/ 102 w 1364"/>
                <a:gd name="T63" fmla="*/ 1088 h 1088"/>
                <a:gd name="T64" fmla="*/ 132 w 1364"/>
                <a:gd name="T65" fmla="*/ 1082 h 1088"/>
                <a:gd name="T66" fmla="*/ 184 w 1364"/>
                <a:gd name="T67" fmla="*/ 1066 h 1088"/>
                <a:gd name="T68" fmla="*/ 222 w 1364"/>
                <a:gd name="T69" fmla="*/ 1046 h 1088"/>
                <a:gd name="T70" fmla="*/ 264 w 1364"/>
                <a:gd name="T71" fmla="*/ 1014 h 1088"/>
                <a:gd name="T72" fmla="*/ 300 w 1364"/>
                <a:gd name="T73" fmla="*/ 968 h 1088"/>
                <a:gd name="T74" fmla="*/ 332 w 1364"/>
                <a:gd name="T75" fmla="*/ 908 h 1088"/>
                <a:gd name="T76" fmla="*/ 342 w 1364"/>
                <a:gd name="T77" fmla="*/ 872 h 1088"/>
                <a:gd name="T78" fmla="*/ 1102 w 1364"/>
                <a:gd name="T79" fmla="*/ 848 h 1088"/>
                <a:gd name="T80" fmla="*/ 1244 w 1364"/>
                <a:gd name="T81" fmla="*/ 842 h 1088"/>
                <a:gd name="T82" fmla="*/ 1290 w 1364"/>
                <a:gd name="T83" fmla="*/ 832 h 1088"/>
                <a:gd name="T84" fmla="*/ 1322 w 1364"/>
                <a:gd name="T85" fmla="*/ 812 h 1088"/>
                <a:gd name="T86" fmla="*/ 1342 w 1364"/>
                <a:gd name="T87" fmla="*/ 788 h 1088"/>
                <a:gd name="T88" fmla="*/ 1356 w 1364"/>
                <a:gd name="T89" fmla="*/ 760 h 1088"/>
                <a:gd name="T90" fmla="*/ 1362 w 1364"/>
                <a:gd name="T91" fmla="*/ 732 h 1088"/>
                <a:gd name="T92" fmla="*/ 1362 w 1364"/>
                <a:gd name="T93" fmla="*/ 692 h 1088"/>
                <a:gd name="T94" fmla="*/ 1362 w 1364"/>
                <a:gd name="T95" fmla="*/ 686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64" h="1088">
                  <a:moveTo>
                    <a:pt x="1362" y="686"/>
                  </a:moveTo>
                  <a:lnTo>
                    <a:pt x="1344" y="258"/>
                  </a:lnTo>
                  <a:lnTo>
                    <a:pt x="1344" y="258"/>
                  </a:lnTo>
                  <a:lnTo>
                    <a:pt x="1344" y="240"/>
                  </a:lnTo>
                  <a:lnTo>
                    <a:pt x="1340" y="220"/>
                  </a:lnTo>
                  <a:lnTo>
                    <a:pt x="1334" y="196"/>
                  </a:lnTo>
                  <a:lnTo>
                    <a:pt x="1330" y="184"/>
                  </a:lnTo>
                  <a:lnTo>
                    <a:pt x="1324" y="172"/>
                  </a:lnTo>
                  <a:lnTo>
                    <a:pt x="1316" y="162"/>
                  </a:lnTo>
                  <a:lnTo>
                    <a:pt x="1306" y="150"/>
                  </a:lnTo>
                  <a:lnTo>
                    <a:pt x="1294" y="140"/>
                  </a:lnTo>
                  <a:lnTo>
                    <a:pt x="1280" y="132"/>
                  </a:lnTo>
                  <a:lnTo>
                    <a:pt x="1264" y="126"/>
                  </a:lnTo>
                  <a:lnTo>
                    <a:pt x="1244" y="120"/>
                  </a:lnTo>
                  <a:lnTo>
                    <a:pt x="188" y="2"/>
                  </a:lnTo>
                  <a:lnTo>
                    <a:pt x="188" y="2"/>
                  </a:lnTo>
                  <a:lnTo>
                    <a:pt x="182" y="0"/>
                  </a:lnTo>
                  <a:lnTo>
                    <a:pt x="168" y="0"/>
                  </a:lnTo>
                  <a:lnTo>
                    <a:pt x="150" y="0"/>
                  </a:lnTo>
                  <a:lnTo>
                    <a:pt x="138" y="2"/>
                  </a:lnTo>
                  <a:lnTo>
                    <a:pt x="126" y="6"/>
                  </a:lnTo>
                  <a:lnTo>
                    <a:pt x="114" y="10"/>
                  </a:lnTo>
                  <a:lnTo>
                    <a:pt x="102" y="18"/>
                  </a:lnTo>
                  <a:lnTo>
                    <a:pt x="90" y="28"/>
                  </a:lnTo>
                  <a:lnTo>
                    <a:pt x="80" y="40"/>
                  </a:lnTo>
                  <a:lnTo>
                    <a:pt x="70" y="54"/>
                  </a:lnTo>
                  <a:lnTo>
                    <a:pt x="62" y="72"/>
                  </a:lnTo>
                  <a:lnTo>
                    <a:pt x="54" y="94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42" y="190"/>
                  </a:lnTo>
                  <a:lnTo>
                    <a:pt x="34" y="280"/>
                  </a:lnTo>
                  <a:lnTo>
                    <a:pt x="18" y="486"/>
                  </a:lnTo>
                  <a:lnTo>
                    <a:pt x="0" y="742"/>
                  </a:lnTo>
                  <a:lnTo>
                    <a:pt x="0" y="742"/>
                  </a:lnTo>
                  <a:lnTo>
                    <a:pt x="0" y="748"/>
                  </a:lnTo>
                  <a:lnTo>
                    <a:pt x="0" y="766"/>
                  </a:lnTo>
                  <a:lnTo>
                    <a:pt x="4" y="788"/>
                  </a:lnTo>
                  <a:lnTo>
                    <a:pt x="8" y="802"/>
                  </a:lnTo>
                  <a:lnTo>
                    <a:pt x="12" y="816"/>
                  </a:lnTo>
                  <a:lnTo>
                    <a:pt x="18" y="828"/>
                  </a:lnTo>
                  <a:lnTo>
                    <a:pt x="28" y="842"/>
                  </a:lnTo>
                  <a:lnTo>
                    <a:pt x="38" y="854"/>
                  </a:lnTo>
                  <a:lnTo>
                    <a:pt x="50" y="864"/>
                  </a:lnTo>
                  <a:lnTo>
                    <a:pt x="66" y="872"/>
                  </a:lnTo>
                  <a:lnTo>
                    <a:pt x="84" y="878"/>
                  </a:lnTo>
                  <a:lnTo>
                    <a:pt x="104" y="880"/>
                  </a:lnTo>
                  <a:lnTo>
                    <a:pt x="128" y="880"/>
                  </a:lnTo>
                  <a:lnTo>
                    <a:pt x="128" y="880"/>
                  </a:lnTo>
                  <a:lnTo>
                    <a:pt x="246" y="876"/>
                  </a:lnTo>
                  <a:lnTo>
                    <a:pt x="246" y="876"/>
                  </a:lnTo>
                  <a:lnTo>
                    <a:pt x="244" y="900"/>
                  </a:lnTo>
                  <a:lnTo>
                    <a:pt x="240" y="928"/>
                  </a:lnTo>
                  <a:lnTo>
                    <a:pt x="230" y="954"/>
                  </a:lnTo>
                  <a:lnTo>
                    <a:pt x="218" y="982"/>
                  </a:lnTo>
                  <a:lnTo>
                    <a:pt x="208" y="996"/>
                  </a:lnTo>
                  <a:lnTo>
                    <a:pt x="198" y="1010"/>
                  </a:lnTo>
                  <a:lnTo>
                    <a:pt x="186" y="1024"/>
                  </a:lnTo>
                  <a:lnTo>
                    <a:pt x="174" y="1038"/>
                  </a:lnTo>
                  <a:lnTo>
                    <a:pt x="158" y="1052"/>
                  </a:lnTo>
                  <a:lnTo>
                    <a:pt x="142" y="1064"/>
                  </a:lnTo>
                  <a:lnTo>
                    <a:pt x="124" y="1076"/>
                  </a:lnTo>
                  <a:lnTo>
                    <a:pt x="102" y="1088"/>
                  </a:lnTo>
                  <a:lnTo>
                    <a:pt x="102" y="1088"/>
                  </a:lnTo>
                  <a:lnTo>
                    <a:pt x="110" y="1086"/>
                  </a:lnTo>
                  <a:lnTo>
                    <a:pt x="132" y="1082"/>
                  </a:lnTo>
                  <a:lnTo>
                    <a:pt x="164" y="1074"/>
                  </a:lnTo>
                  <a:lnTo>
                    <a:pt x="184" y="1066"/>
                  </a:lnTo>
                  <a:lnTo>
                    <a:pt x="202" y="1056"/>
                  </a:lnTo>
                  <a:lnTo>
                    <a:pt x="222" y="1046"/>
                  </a:lnTo>
                  <a:lnTo>
                    <a:pt x="244" y="1030"/>
                  </a:lnTo>
                  <a:lnTo>
                    <a:pt x="264" y="1014"/>
                  </a:lnTo>
                  <a:lnTo>
                    <a:pt x="282" y="992"/>
                  </a:lnTo>
                  <a:lnTo>
                    <a:pt x="300" y="968"/>
                  </a:lnTo>
                  <a:lnTo>
                    <a:pt x="318" y="940"/>
                  </a:lnTo>
                  <a:lnTo>
                    <a:pt x="332" y="908"/>
                  </a:lnTo>
                  <a:lnTo>
                    <a:pt x="342" y="872"/>
                  </a:lnTo>
                  <a:lnTo>
                    <a:pt x="342" y="872"/>
                  </a:lnTo>
                  <a:lnTo>
                    <a:pt x="868" y="856"/>
                  </a:lnTo>
                  <a:lnTo>
                    <a:pt x="1102" y="848"/>
                  </a:lnTo>
                  <a:lnTo>
                    <a:pt x="1244" y="842"/>
                  </a:lnTo>
                  <a:lnTo>
                    <a:pt x="1244" y="842"/>
                  </a:lnTo>
                  <a:lnTo>
                    <a:pt x="1268" y="838"/>
                  </a:lnTo>
                  <a:lnTo>
                    <a:pt x="1290" y="832"/>
                  </a:lnTo>
                  <a:lnTo>
                    <a:pt x="1306" y="824"/>
                  </a:lnTo>
                  <a:lnTo>
                    <a:pt x="1322" y="812"/>
                  </a:lnTo>
                  <a:lnTo>
                    <a:pt x="1332" y="800"/>
                  </a:lnTo>
                  <a:lnTo>
                    <a:pt x="1342" y="788"/>
                  </a:lnTo>
                  <a:lnTo>
                    <a:pt x="1350" y="774"/>
                  </a:lnTo>
                  <a:lnTo>
                    <a:pt x="1356" y="760"/>
                  </a:lnTo>
                  <a:lnTo>
                    <a:pt x="1358" y="746"/>
                  </a:lnTo>
                  <a:lnTo>
                    <a:pt x="1362" y="732"/>
                  </a:lnTo>
                  <a:lnTo>
                    <a:pt x="1364" y="708"/>
                  </a:lnTo>
                  <a:lnTo>
                    <a:pt x="1362" y="692"/>
                  </a:lnTo>
                  <a:lnTo>
                    <a:pt x="1362" y="686"/>
                  </a:lnTo>
                  <a:lnTo>
                    <a:pt x="1362" y="686"/>
                  </a:lnTo>
                  <a:close/>
                </a:path>
              </a:pathLst>
            </a:custGeom>
            <a:solidFill>
              <a:srgbClr val="97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27" name="Picture 3" descr="https://dynamic.pixton.com/office/1398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1" r="9796" b="2429"/>
          <a:stretch/>
        </p:blipFill>
        <p:spPr bwMode="auto">
          <a:xfrm>
            <a:off x="275171" y="1785370"/>
            <a:ext cx="2339692" cy="483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 rot="220445">
            <a:off x="3916165" y="2351520"/>
            <a:ext cx="5604518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</a:rPr>
              <a:t>Dini konularda insanların farklı düşünmelerinin sebepleri neler olabilir?</a:t>
            </a:r>
          </a:p>
        </p:txBody>
      </p:sp>
    </p:spTree>
    <p:extLst>
      <p:ext uri="{BB962C8B-B14F-4D97-AF65-F5344CB8AC3E}">
        <p14:creationId xmlns:p14="http://schemas.microsoft.com/office/powerpoint/2010/main" val="123573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1B8006C-EC09-4054-BB99-6C342D65983D}"/>
              </a:ext>
            </a:extLst>
          </p:cNvPr>
          <p:cNvSpPr/>
          <p:nvPr/>
        </p:nvSpPr>
        <p:spPr>
          <a:xfrm>
            <a:off x="306138" y="1503050"/>
            <a:ext cx="3808169" cy="100994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altLang="ko-KR" sz="3600" dirty="0" smtClean="0">
                <a:solidFill>
                  <a:schemeClr val="tx1"/>
                </a:solidFill>
              </a:rPr>
              <a:t>Coğrafya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5BAA67F-7F21-4C29-A6F6-897AC5E51E7C}"/>
              </a:ext>
            </a:extLst>
          </p:cNvPr>
          <p:cNvSpPr/>
          <p:nvPr/>
        </p:nvSpPr>
        <p:spPr>
          <a:xfrm>
            <a:off x="377201" y="4079102"/>
            <a:ext cx="3696041" cy="100994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altLang="ko-KR" sz="3600" dirty="0" smtClean="0">
                <a:solidFill>
                  <a:schemeClr val="tx1"/>
                </a:solidFill>
              </a:rPr>
              <a:t>Kültür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grpSp>
        <p:nvGrpSpPr>
          <p:cNvPr id="4" name="Group 3619">
            <a:extLst>
              <a:ext uri="{FF2B5EF4-FFF2-40B4-BE49-F238E27FC236}">
                <a16:creationId xmlns:a16="http://schemas.microsoft.com/office/drawing/2014/main" id="{8CC070A8-3EC2-40AB-ACEB-02DAEC77EB00}"/>
              </a:ext>
            </a:extLst>
          </p:cNvPr>
          <p:cNvGrpSpPr/>
          <p:nvPr/>
        </p:nvGrpSpPr>
        <p:grpSpPr>
          <a:xfrm>
            <a:off x="4087363" y="1787774"/>
            <a:ext cx="3571563" cy="3031957"/>
            <a:chOff x="3151424" y="2416371"/>
            <a:chExt cx="2176658" cy="1956808"/>
          </a:xfrm>
        </p:grpSpPr>
        <p:grpSp>
          <p:nvGrpSpPr>
            <p:cNvPr id="5" name="Group 3620">
              <a:extLst>
                <a:ext uri="{FF2B5EF4-FFF2-40B4-BE49-F238E27FC236}">
                  <a16:creationId xmlns:a16="http://schemas.microsoft.com/office/drawing/2014/main" id="{9E4D7879-C052-47AB-8121-B99023434D10}"/>
                </a:ext>
              </a:extLst>
            </p:cNvPr>
            <p:cNvGrpSpPr/>
            <p:nvPr/>
          </p:nvGrpSpPr>
          <p:grpSpPr>
            <a:xfrm>
              <a:off x="3419872" y="2564904"/>
              <a:ext cx="1656184" cy="1656184"/>
              <a:chOff x="3419872" y="2564904"/>
              <a:chExt cx="1656184" cy="1656184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EFD95FC-B2D7-4049-BAE2-AC1E9FF4B90A}"/>
                  </a:ext>
                </a:extLst>
              </p:cNvPr>
              <p:cNvSpPr/>
              <p:nvPr/>
            </p:nvSpPr>
            <p:spPr>
              <a:xfrm>
                <a:off x="3419872" y="2564904"/>
                <a:ext cx="1656184" cy="1656184"/>
              </a:xfrm>
              <a:prstGeom prst="ellipse">
                <a:avLst/>
              </a:prstGeom>
              <a:solidFill>
                <a:schemeClr val="bg1"/>
              </a:solidFill>
              <a:ln w="139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4826480-078E-484F-B30F-1CF55E47E363}"/>
                  </a:ext>
                </a:extLst>
              </p:cNvPr>
              <p:cNvSpPr/>
              <p:nvPr/>
            </p:nvSpPr>
            <p:spPr>
              <a:xfrm>
                <a:off x="3563888" y="2708920"/>
                <a:ext cx="1368152" cy="136815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6" name="Up Arrow 5">
              <a:extLst>
                <a:ext uri="{FF2B5EF4-FFF2-40B4-BE49-F238E27FC236}">
                  <a16:creationId xmlns:a16="http://schemas.microsoft.com/office/drawing/2014/main" id="{B152CA1A-2CA8-4A2E-8EE0-299A0A2A520D}"/>
                </a:ext>
              </a:extLst>
            </p:cNvPr>
            <p:cNvSpPr/>
            <p:nvPr/>
          </p:nvSpPr>
          <p:spPr>
            <a:xfrm rot="2700000">
              <a:off x="4824026" y="2416372"/>
              <a:ext cx="504056" cy="504056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Up Arrow 6">
              <a:extLst>
                <a:ext uri="{FF2B5EF4-FFF2-40B4-BE49-F238E27FC236}">
                  <a16:creationId xmlns:a16="http://schemas.microsoft.com/office/drawing/2014/main" id="{D93D3D17-BA91-4FBD-B1B0-455E9D2BE38D}"/>
                </a:ext>
              </a:extLst>
            </p:cNvPr>
            <p:cNvSpPr/>
            <p:nvPr/>
          </p:nvSpPr>
          <p:spPr>
            <a:xfrm rot="8100000">
              <a:off x="4824026" y="3869123"/>
              <a:ext cx="504056" cy="504056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Up Arrow 7">
              <a:extLst>
                <a:ext uri="{FF2B5EF4-FFF2-40B4-BE49-F238E27FC236}">
                  <a16:creationId xmlns:a16="http://schemas.microsoft.com/office/drawing/2014/main" id="{7DE4ABA6-E7CB-4C79-AED5-82551FC229AE}"/>
                </a:ext>
              </a:extLst>
            </p:cNvPr>
            <p:cNvSpPr/>
            <p:nvPr/>
          </p:nvSpPr>
          <p:spPr>
            <a:xfrm rot="18900000">
              <a:off x="3151424" y="2416371"/>
              <a:ext cx="504056" cy="504056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Up Arrow 8">
              <a:extLst>
                <a:ext uri="{FF2B5EF4-FFF2-40B4-BE49-F238E27FC236}">
                  <a16:creationId xmlns:a16="http://schemas.microsoft.com/office/drawing/2014/main" id="{A19DA603-18E8-4829-9D2A-8B6487BA9BB7}"/>
                </a:ext>
              </a:extLst>
            </p:cNvPr>
            <p:cNvSpPr/>
            <p:nvPr/>
          </p:nvSpPr>
          <p:spPr>
            <a:xfrm rot="13500000">
              <a:off x="3151425" y="3869122"/>
              <a:ext cx="504056" cy="504056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4FA86784-D280-4167-973C-0A6D292450FB}"/>
              </a:ext>
            </a:extLst>
          </p:cNvPr>
          <p:cNvSpPr/>
          <p:nvPr/>
        </p:nvSpPr>
        <p:spPr>
          <a:xfrm>
            <a:off x="7642535" y="1492499"/>
            <a:ext cx="4090905" cy="100994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altLang="ko-KR" sz="3600" dirty="0" smtClean="0">
                <a:solidFill>
                  <a:schemeClr val="tx1"/>
                </a:solidFill>
              </a:rPr>
              <a:t>İnsan unsuru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7924413-677D-43BA-8479-17609CEFD29B}"/>
              </a:ext>
            </a:extLst>
          </p:cNvPr>
          <p:cNvSpPr/>
          <p:nvPr/>
        </p:nvSpPr>
        <p:spPr>
          <a:xfrm>
            <a:off x="7658928" y="4265973"/>
            <a:ext cx="4058120" cy="100994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altLang="ko-KR" sz="3600" dirty="0" smtClean="0">
                <a:solidFill>
                  <a:schemeClr val="tx1"/>
                </a:solidFill>
              </a:rPr>
              <a:t>Toplum 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sp>
        <p:nvSpPr>
          <p:cNvPr id="34" name="TextBox 3651">
            <a:extLst>
              <a:ext uri="{FF2B5EF4-FFF2-40B4-BE49-F238E27FC236}">
                <a16:creationId xmlns:a16="http://schemas.microsoft.com/office/drawing/2014/main" id="{954F1134-A323-46EC-8FC5-AD631232EBAD}"/>
              </a:ext>
            </a:extLst>
          </p:cNvPr>
          <p:cNvSpPr txBox="1"/>
          <p:nvPr/>
        </p:nvSpPr>
        <p:spPr>
          <a:xfrm>
            <a:off x="4750118" y="2746821"/>
            <a:ext cx="229014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tr-TR" sz="2000" dirty="0"/>
              <a:t>Din Anlayışındaki Yorum Farklılıklarının Sebepleri</a:t>
            </a:r>
          </a:p>
        </p:txBody>
      </p:sp>
    </p:spTree>
    <p:extLst>
      <p:ext uri="{BB962C8B-B14F-4D97-AF65-F5344CB8AC3E}">
        <p14:creationId xmlns:p14="http://schemas.microsoft.com/office/powerpoint/2010/main" val="9015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Oval"/>
          <p:cNvSpPr/>
          <p:nvPr/>
        </p:nvSpPr>
        <p:spPr>
          <a:xfrm rot="2090912">
            <a:off x="7095360" y="1312291"/>
            <a:ext cx="4830064" cy="1295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200" b="1" dirty="0">
                <a:solidFill>
                  <a:schemeClr val="tx1"/>
                </a:solidFill>
              </a:rPr>
              <a:t>İnsan Unsuru</a:t>
            </a:r>
          </a:p>
        </p:txBody>
      </p:sp>
      <p:sp>
        <p:nvSpPr>
          <p:cNvPr id="3" name="2 Oval"/>
          <p:cNvSpPr/>
          <p:nvPr/>
        </p:nvSpPr>
        <p:spPr>
          <a:xfrm>
            <a:off x="0" y="18719"/>
            <a:ext cx="4779035" cy="12766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200" dirty="0">
                <a:solidFill>
                  <a:schemeClr val="tx1"/>
                </a:solidFill>
              </a:rPr>
              <a:t>İNSANLARIN</a:t>
            </a:r>
          </a:p>
        </p:txBody>
      </p:sp>
      <p:sp>
        <p:nvSpPr>
          <p:cNvPr id="4" name="3 Yuvarlatılmış Dikdörtgen"/>
          <p:cNvSpPr/>
          <p:nvPr/>
        </p:nvSpPr>
        <p:spPr>
          <a:xfrm>
            <a:off x="1734758" y="1033044"/>
            <a:ext cx="1944688" cy="9366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/>
              <a:t>Yüzü </a:t>
            </a:r>
          </a:p>
        </p:txBody>
      </p:sp>
      <p:sp>
        <p:nvSpPr>
          <p:cNvPr id="5" name="4 Yuvarlatılmış Dikdörtgen"/>
          <p:cNvSpPr/>
          <p:nvPr/>
        </p:nvSpPr>
        <p:spPr>
          <a:xfrm>
            <a:off x="3128914" y="1678530"/>
            <a:ext cx="1944688" cy="9366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/>
              <a:t>Parmak izi</a:t>
            </a:r>
          </a:p>
        </p:txBody>
      </p:sp>
      <p:sp>
        <p:nvSpPr>
          <p:cNvPr id="6" name="5 Yuvarlatılmış Dikdörtgen"/>
          <p:cNvSpPr/>
          <p:nvPr/>
        </p:nvSpPr>
        <p:spPr>
          <a:xfrm>
            <a:off x="4639126" y="2415491"/>
            <a:ext cx="1944688" cy="9366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/>
              <a:t>Duyguları</a:t>
            </a:r>
          </a:p>
        </p:txBody>
      </p:sp>
      <p:sp>
        <p:nvSpPr>
          <p:cNvPr id="7" name="6 Yuvarlatılmış Dikdörtgen"/>
          <p:cNvSpPr/>
          <p:nvPr/>
        </p:nvSpPr>
        <p:spPr>
          <a:xfrm>
            <a:off x="5946236" y="3199264"/>
            <a:ext cx="1944687" cy="9350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/>
              <a:t>Düşünceleri</a:t>
            </a:r>
          </a:p>
        </p:txBody>
      </p:sp>
      <p:sp>
        <p:nvSpPr>
          <p:cNvPr id="8" name="7 Yuvarlatılmış Dikdörtgen"/>
          <p:cNvSpPr/>
          <p:nvPr/>
        </p:nvSpPr>
        <p:spPr>
          <a:xfrm>
            <a:off x="7539910" y="3915724"/>
            <a:ext cx="1944687" cy="9366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/>
              <a:t>İstekleri</a:t>
            </a:r>
          </a:p>
        </p:txBody>
      </p:sp>
      <p:sp>
        <p:nvSpPr>
          <p:cNvPr id="9" name="8 Yuvarlatılmış Dikdörtgen"/>
          <p:cNvSpPr/>
          <p:nvPr/>
        </p:nvSpPr>
        <p:spPr>
          <a:xfrm>
            <a:off x="9484597" y="4384036"/>
            <a:ext cx="2447925" cy="9366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/>
              <a:t>ve daha pek çok yönü…</a:t>
            </a:r>
          </a:p>
        </p:txBody>
      </p:sp>
      <p:sp>
        <p:nvSpPr>
          <p:cNvPr id="10" name="9 Patlama 2"/>
          <p:cNvSpPr/>
          <p:nvPr/>
        </p:nvSpPr>
        <p:spPr>
          <a:xfrm rot="1541554">
            <a:off x="3933275" y="4542149"/>
            <a:ext cx="5696103" cy="1851580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200" dirty="0">
                <a:solidFill>
                  <a:schemeClr val="tx1"/>
                </a:solidFill>
              </a:rPr>
              <a:t>FARKLIDIR.</a:t>
            </a:r>
          </a:p>
        </p:txBody>
      </p:sp>
      <p:sp>
        <p:nvSpPr>
          <p:cNvPr id="11" name="1 Oval"/>
          <p:cNvSpPr/>
          <p:nvPr/>
        </p:nvSpPr>
        <p:spPr>
          <a:xfrm rot="2834923">
            <a:off x="178014" y="4026842"/>
            <a:ext cx="5016061" cy="1295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tx1"/>
                </a:solidFill>
              </a:rPr>
              <a:t>Dini anlayışları da farklı oluyor.</a:t>
            </a:r>
            <a:endParaRPr lang="tr-T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240009" y="335506"/>
            <a:ext cx="5089940" cy="129540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İnsan Unsuru</a:t>
            </a:r>
          </a:p>
        </p:txBody>
      </p:sp>
      <p:grpSp>
        <p:nvGrpSpPr>
          <p:cNvPr id="3" name="Grup 2"/>
          <p:cNvGrpSpPr/>
          <p:nvPr/>
        </p:nvGrpSpPr>
        <p:grpSpPr>
          <a:xfrm>
            <a:off x="605008" y="94708"/>
            <a:ext cx="11196217" cy="6466513"/>
            <a:chOff x="605008" y="94708"/>
            <a:chExt cx="11196217" cy="6466513"/>
          </a:xfrm>
        </p:grpSpPr>
        <p:sp>
          <p:nvSpPr>
            <p:cNvPr id="2" name="Dikdörtgen 1"/>
            <p:cNvSpPr/>
            <p:nvPr/>
          </p:nvSpPr>
          <p:spPr>
            <a:xfrm>
              <a:off x="605008" y="2117558"/>
              <a:ext cx="10143204" cy="444366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15367" name="Picture 7" descr="http://t24.com.tr/media/stories/2012/10/page_yurume-engelli-yazar-tekerlekli-sandalyeyle-ortadogu-turuna-cikti_555863166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03" r="17085"/>
            <a:stretch>
              <a:fillRect/>
            </a:stretch>
          </p:blipFill>
          <p:spPr bwMode="auto">
            <a:xfrm>
              <a:off x="1315453" y="2413228"/>
              <a:ext cx="4014496" cy="3920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9" descr="http://www.bitlisnews.com/images/haberler/spor_yapanlar_tatvan_sahil_seridini_tercih_ediyor_h401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04" r="4680"/>
            <a:stretch>
              <a:fillRect/>
            </a:stretch>
          </p:blipFill>
          <p:spPr bwMode="auto">
            <a:xfrm>
              <a:off x="6298594" y="2431813"/>
              <a:ext cx="4042444" cy="3883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Bulut Belirtme Çizgisi"/>
            <p:cNvSpPr/>
            <p:nvPr/>
          </p:nvSpPr>
          <p:spPr>
            <a:xfrm>
              <a:off x="6128084" y="94708"/>
              <a:ext cx="5673141" cy="1776997"/>
            </a:xfrm>
            <a:prstGeom prst="cloudCallout">
              <a:avLst>
                <a:gd name="adj1" fmla="val -58026"/>
                <a:gd name="adj2" fmla="val 94682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Namazı aynı şekilde mi kılarlar?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054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2">
                <a:lumMod val="40000"/>
                <a:lumOff val="60000"/>
              </a:schemeClr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Dikdörtgen 51"/>
          <p:cNvSpPr/>
          <p:nvPr/>
        </p:nvSpPr>
        <p:spPr>
          <a:xfrm>
            <a:off x="218970" y="3941123"/>
            <a:ext cx="795184" cy="62547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solidFill>
              <a:srgbClr val="F36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Dikdörtgen 52"/>
          <p:cNvSpPr/>
          <p:nvPr/>
        </p:nvSpPr>
        <p:spPr>
          <a:xfrm>
            <a:off x="218970" y="4814087"/>
            <a:ext cx="793750" cy="62547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solidFill>
              <a:srgbClr val="F36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Dikdörtgen 53"/>
          <p:cNvSpPr/>
          <p:nvPr/>
        </p:nvSpPr>
        <p:spPr>
          <a:xfrm>
            <a:off x="218970" y="3145554"/>
            <a:ext cx="793750" cy="62547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solidFill>
              <a:srgbClr val="F36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Dikdörtgen 54"/>
          <p:cNvSpPr/>
          <p:nvPr/>
        </p:nvSpPr>
        <p:spPr>
          <a:xfrm>
            <a:off x="218970" y="5663545"/>
            <a:ext cx="793750" cy="63281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İçerik Yer Tutucusu 2"/>
          <p:cNvSpPr txBox="1">
            <a:spLocks/>
          </p:cNvSpPr>
          <p:nvPr/>
        </p:nvSpPr>
        <p:spPr>
          <a:xfrm>
            <a:off x="86463" y="16955"/>
            <a:ext cx="12105537" cy="30529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rgbClr val="13487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tr-TR" dirty="0">
                <a:solidFill>
                  <a:srgbClr val="000000"/>
                </a:solidFill>
                <a:latin typeface="Calibri"/>
              </a:rPr>
              <a:t>İnsanların farklı kültür ve düşünce yapılarına sahip olmaları aynı şeyleri farklı yorumlamalarına neden olabilir. Örneğin;</a:t>
            </a:r>
          </a:p>
          <a:p>
            <a:pPr lvl="0" algn="just"/>
            <a:r>
              <a:rPr lang="tr-TR" dirty="0">
                <a:solidFill>
                  <a:srgbClr val="000000"/>
                </a:solidFill>
                <a:latin typeface="Calibri"/>
              </a:rPr>
              <a:t>• Aynı kitabı okuyan kimseler o kitap hakkında farklı yorum ve sonuçlar çıkarabilirler.</a:t>
            </a:r>
          </a:p>
          <a:p>
            <a:pPr lvl="0" algn="just"/>
            <a:r>
              <a:rPr lang="tr-TR" dirty="0">
                <a:solidFill>
                  <a:srgbClr val="000000"/>
                </a:solidFill>
                <a:latin typeface="Calibri"/>
              </a:rPr>
              <a:t>• Öğretmenlerin sorduğu bir soruya öğrenciler farklı cevaplar verebilirler.</a:t>
            </a:r>
          </a:p>
          <a:p>
            <a:pPr lvl="0" algn="just"/>
            <a:r>
              <a:rPr lang="tr-TR" dirty="0">
                <a:solidFill>
                  <a:srgbClr val="000000"/>
                </a:solidFill>
                <a:latin typeface="Calibri"/>
              </a:rPr>
              <a:t>• Bir dine inanan insanların dinî anlayış ve yorumlarında çeşitlilik görülebilir</a:t>
            </a:r>
            <a:r>
              <a:rPr lang="tr-TR" sz="2000" b="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lvl="0" algn="just"/>
            <a:r>
              <a:rPr lang="tr-TR" sz="2800" b="1" dirty="0" smtClean="0">
                <a:solidFill>
                  <a:srgbClr val="000000"/>
                </a:solidFill>
                <a:latin typeface="Calibri"/>
              </a:rPr>
              <a:t>2. Bu </a:t>
            </a:r>
            <a:r>
              <a:rPr lang="tr-TR" sz="2800" b="1" dirty="0">
                <a:solidFill>
                  <a:srgbClr val="000000"/>
                </a:solidFill>
                <a:latin typeface="Calibri"/>
              </a:rPr>
              <a:t>metnin düşüncesi ile aşağıdaki atasözlerinden hangisi ilişkilendirilebilir?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9007CF10-9BCC-4C67-A2C9-6EDAD53EEC34}"/>
              </a:ext>
            </a:extLst>
          </p:cNvPr>
          <p:cNvSpPr/>
          <p:nvPr/>
        </p:nvSpPr>
        <p:spPr>
          <a:xfrm>
            <a:off x="0" y="6496544"/>
            <a:ext cx="12192000" cy="388376"/>
          </a:xfrm>
          <a:prstGeom prst="rect">
            <a:avLst/>
          </a:prstGeom>
          <a:gradFill flip="none" rotWithShape="1">
            <a:gsLst>
              <a:gs pos="16830">
                <a:srgbClr val="B3B3B3">
                  <a:alpha val="70000"/>
                </a:srgbClr>
              </a:gs>
              <a:gs pos="0">
                <a:srgbClr val="C0C0C0"/>
              </a:gs>
              <a:gs pos="100000">
                <a:srgbClr val="777777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Komut Düğmesi: Geri veya Önceki 26">
            <a:hlinkClick r:id="" action="ppaction://hlinkshowjump?jump=previousslide" highlightClick="1"/>
          </p:cNvPr>
          <p:cNvSpPr/>
          <p:nvPr/>
        </p:nvSpPr>
        <p:spPr>
          <a:xfrm>
            <a:off x="10619874" y="6496544"/>
            <a:ext cx="437317" cy="361456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743376" y="6496544"/>
            <a:ext cx="412785" cy="372343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Komut Düğmesi: Giriş 28">
            <a:hlinkClick r:id="" action="ppaction://hlinkshowjump?jump=firstslide" highlightClick="1"/>
          </p:cNvPr>
          <p:cNvSpPr/>
          <p:nvPr/>
        </p:nvSpPr>
        <p:spPr>
          <a:xfrm>
            <a:off x="11137184" y="6496544"/>
            <a:ext cx="526199" cy="372343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Doğru"/>
          <p:cNvGrpSpPr/>
          <p:nvPr/>
        </p:nvGrpSpPr>
        <p:grpSpPr>
          <a:xfrm>
            <a:off x="1012721" y="5696310"/>
            <a:ext cx="11092815" cy="550609"/>
            <a:chOff x="1012721" y="3155986"/>
            <a:chExt cx="11092815" cy="550609"/>
          </a:xfrm>
        </p:grpSpPr>
        <p:sp>
          <p:nvSpPr>
            <p:cNvPr id="2" name="Yuvarlatılmış Dikdörtgen 1"/>
            <p:cNvSpPr/>
            <p:nvPr/>
          </p:nvSpPr>
          <p:spPr>
            <a:xfrm>
              <a:off x="1012723" y="3155986"/>
              <a:ext cx="11092813" cy="550607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134871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r-TR" sz="3600" dirty="0">
                  <a:solidFill>
                    <a:schemeClr val="tx1"/>
                  </a:solidFill>
                  <a:latin typeface="Calibri"/>
                </a:rPr>
                <a:t>Beş parmağın beşi bir olmaz. 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" name="İkizkenar Üçgen 2"/>
            <p:cNvSpPr/>
            <p:nvPr/>
          </p:nvSpPr>
          <p:spPr>
            <a:xfrm rot="5400000">
              <a:off x="1170037" y="2998672"/>
              <a:ext cx="550607" cy="865239"/>
            </a:xfrm>
            <a:prstGeom prst="triangle">
              <a:avLst>
                <a:gd name="adj" fmla="val 48215"/>
              </a:avLst>
            </a:prstGeom>
            <a:solidFill>
              <a:srgbClr val="134871"/>
            </a:solidFill>
            <a:ln>
              <a:solidFill>
                <a:srgbClr val="13487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" name="B"/>
          <p:cNvGrpSpPr/>
          <p:nvPr/>
        </p:nvGrpSpPr>
        <p:grpSpPr>
          <a:xfrm>
            <a:off x="1012720" y="3999413"/>
            <a:ext cx="11092816" cy="550610"/>
            <a:chOff x="1012720" y="3155986"/>
            <a:chExt cx="11092816" cy="550610"/>
          </a:xfrm>
        </p:grpSpPr>
        <p:sp>
          <p:nvSpPr>
            <p:cNvPr id="39" name="Yuvarlatılmış Dikdörtgen 38"/>
            <p:cNvSpPr/>
            <p:nvPr/>
          </p:nvSpPr>
          <p:spPr>
            <a:xfrm>
              <a:off x="1012723" y="3155986"/>
              <a:ext cx="11092813" cy="550607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134871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r-TR" sz="3600" dirty="0">
                  <a:solidFill>
                    <a:srgbClr val="000000"/>
                  </a:solidFill>
                  <a:latin typeface="Calibri"/>
                </a:rPr>
                <a:t>Atılan ok geri dönmez. </a:t>
              </a:r>
              <a:endPara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İkizkenar Üçgen 39"/>
            <p:cNvSpPr/>
            <p:nvPr/>
          </p:nvSpPr>
          <p:spPr>
            <a:xfrm rot="5400000">
              <a:off x="1170034" y="2998672"/>
              <a:ext cx="550610" cy="865237"/>
            </a:xfrm>
            <a:prstGeom prst="triangle">
              <a:avLst>
                <a:gd name="adj" fmla="val 48215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" name="C"/>
          <p:cNvGrpSpPr/>
          <p:nvPr/>
        </p:nvGrpSpPr>
        <p:grpSpPr>
          <a:xfrm>
            <a:off x="1012721" y="4842840"/>
            <a:ext cx="11092815" cy="550609"/>
            <a:chOff x="1012721" y="3155986"/>
            <a:chExt cx="11092815" cy="550609"/>
          </a:xfrm>
        </p:grpSpPr>
        <p:sp>
          <p:nvSpPr>
            <p:cNvPr id="42" name="Yuvarlatılmış Dikdörtgen 41"/>
            <p:cNvSpPr/>
            <p:nvPr/>
          </p:nvSpPr>
          <p:spPr>
            <a:xfrm>
              <a:off x="1012723" y="3155986"/>
              <a:ext cx="11092813" cy="550607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134871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r-TR" sz="3600" dirty="0">
                  <a:solidFill>
                    <a:srgbClr val="000000"/>
                  </a:solidFill>
                  <a:latin typeface="Calibri" panose="020F0502020204030204"/>
                </a:rPr>
                <a:t>Akıl yaşta değil baştadır.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İkizkenar Üçgen 42"/>
            <p:cNvSpPr/>
            <p:nvPr/>
          </p:nvSpPr>
          <p:spPr>
            <a:xfrm rot="5400000">
              <a:off x="1170037" y="2998672"/>
              <a:ext cx="550607" cy="865239"/>
            </a:xfrm>
            <a:prstGeom prst="triangle">
              <a:avLst>
                <a:gd name="adj" fmla="val 48215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D"/>
          <p:cNvGrpSpPr/>
          <p:nvPr/>
        </p:nvGrpSpPr>
        <p:grpSpPr>
          <a:xfrm>
            <a:off x="1012721" y="3199566"/>
            <a:ext cx="11092815" cy="550609"/>
            <a:chOff x="1012721" y="3155986"/>
            <a:chExt cx="11092815" cy="550609"/>
          </a:xfrm>
        </p:grpSpPr>
        <p:sp>
          <p:nvSpPr>
            <p:cNvPr id="45" name="Yuvarlatılmış Dikdörtgen 44"/>
            <p:cNvSpPr/>
            <p:nvPr/>
          </p:nvSpPr>
          <p:spPr>
            <a:xfrm>
              <a:off x="1012723" y="3155986"/>
              <a:ext cx="11092813" cy="550607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134871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r-TR" sz="3600" dirty="0" smtClean="0">
                  <a:solidFill>
                    <a:srgbClr val="000000"/>
                  </a:solidFill>
                  <a:latin typeface="Calibri" panose="020F0502020204030204"/>
                </a:rPr>
                <a:t>Akıl </a:t>
              </a:r>
              <a:r>
                <a:rPr lang="tr-TR" sz="3600" dirty="0">
                  <a:solidFill>
                    <a:srgbClr val="000000"/>
                  </a:solidFill>
                  <a:latin typeface="Calibri" panose="020F0502020204030204"/>
                </a:rPr>
                <a:t>için yol birdir. 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6" name="İkizkenar Üçgen 45"/>
            <p:cNvSpPr/>
            <p:nvPr/>
          </p:nvSpPr>
          <p:spPr>
            <a:xfrm rot="5400000">
              <a:off x="1170037" y="2998672"/>
              <a:ext cx="550607" cy="865239"/>
            </a:xfrm>
            <a:prstGeom prst="triangle">
              <a:avLst>
                <a:gd name="adj" fmla="val 48215"/>
              </a:avLst>
            </a:prstGeom>
            <a:solidFill>
              <a:srgbClr val="5D98C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Yuvarlatılmış Dikdörtgen 22"/>
          <p:cNvSpPr/>
          <p:nvPr/>
        </p:nvSpPr>
        <p:spPr>
          <a:xfrm>
            <a:off x="8186409" y="2919547"/>
            <a:ext cx="3969752" cy="426570"/>
          </a:xfrm>
          <a:prstGeom prst="roundRect">
            <a:avLst>
              <a:gd name="adj" fmla="val 12148"/>
            </a:avLst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 Beceri Temelli Sorular (MEB)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98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9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Oval"/>
          <p:cNvSpPr/>
          <p:nvPr/>
        </p:nvSpPr>
        <p:spPr>
          <a:xfrm>
            <a:off x="923936" y="9118"/>
            <a:ext cx="4351671" cy="109604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Toplumların</a:t>
            </a:r>
          </a:p>
        </p:txBody>
      </p:sp>
      <p:sp>
        <p:nvSpPr>
          <p:cNvPr id="3" name="3 Yuvarlatılmış Dikdörtgen"/>
          <p:cNvSpPr/>
          <p:nvPr/>
        </p:nvSpPr>
        <p:spPr>
          <a:xfrm>
            <a:off x="212244" y="756148"/>
            <a:ext cx="1944688" cy="9366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/>
              <a:t>Kültürleri</a:t>
            </a:r>
          </a:p>
        </p:txBody>
      </p:sp>
      <p:sp>
        <p:nvSpPr>
          <p:cNvPr id="4" name="4 Yuvarlatılmış Dikdörtgen"/>
          <p:cNvSpPr/>
          <p:nvPr/>
        </p:nvSpPr>
        <p:spPr>
          <a:xfrm>
            <a:off x="1663077" y="1402428"/>
            <a:ext cx="2379534" cy="8662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/>
              <a:t>Ekonomik durumları</a:t>
            </a:r>
          </a:p>
        </p:txBody>
      </p:sp>
      <p:sp>
        <p:nvSpPr>
          <p:cNvPr id="5" name="5 Yuvarlatılmış Dikdörtgen"/>
          <p:cNvSpPr/>
          <p:nvPr/>
        </p:nvSpPr>
        <p:spPr>
          <a:xfrm>
            <a:off x="3639434" y="2019114"/>
            <a:ext cx="1944688" cy="9366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/>
              <a:t>Sosyal durumları</a:t>
            </a:r>
          </a:p>
        </p:txBody>
      </p:sp>
      <p:sp>
        <p:nvSpPr>
          <p:cNvPr id="6" name="6 Yuvarlatılmış Dikdörtgen"/>
          <p:cNvSpPr/>
          <p:nvPr/>
        </p:nvSpPr>
        <p:spPr>
          <a:xfrm>
            <a:off x="4643542" y="2883658"/>
            <a:ext cx="1944687" cy="9350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/>
              <a:t>Coğrafi şartları</a:t>
            </a:r>
          </a:p>
        </p:txBody>
      </p:sp>
      <p:sp>
        <p:nvSpPr>
          <p:cNvPr id="7" name="7 Yuvarlatılmış Dikdörtgen"/>
          <p:cNvSpPr/>
          <p:nvPr/>
        </p:nvSpPr>
        <p:spPr>
          <a:xfrm>
            <a:off x="6261669" y="3460944"/>
            <a:ext cx="1944687" cy="9366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/>
              <a:t>Gelişim düzeyleri</a:t>
            </a:r>
          </a:p>
        </p:txBody>
      </p:sp>
      <p:sp>
        <p:nvSpPr>
          <p:cNvPr id="8" name="8 Yuvarlatılmış Dikdörtgen"/>
          <p:cNvSpPr/>
          <p:nvPr/>
        </p:nvSpPr>
        <p:spPr>
          <a:xfrm>
            <a:off x="7954737" y="4092379"/>
            <a:ext cx="2447925" cy="9366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/>
              <a:t>ve daha pek çok yönleri…</a:t>
            </a:r>
          </a:p>
        </p:txBody>
      </p:sp>
      <p:sp>
        <p:nvSpPr>
          <p:cNvPr id="9" name="9 Patlama 2"/>
          <p:cNvSpPr/>
          <p:nvPr/>
        </p:nvSpPr>
        <p:spPr>
          <a:xfrm rot="244165">
            <a:off x="7305763" y="4674244"/>
            <a:ext cx="5952819" cy="2233613"/>
          </a:xfrm>
          <a:prstGeom prst="irregularSeal2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200" dirty="0">
                <a:solidFill>
                  <a:schemeClr val="tx1"/>
                </a:solidFill>
              </a:rPr>
              <a:t>FARKLIDIR.</a:t>
            </a:r>
          </a:p>
        </p:txBody>
      </p:sp>
      <p:sp>
        <p:nvSpPr>
          <p:cNvPr id="12" name="1 Oval"/>
          <p:cNvSpPr/>
          <p:nvPr/>
        </p:nvSpPr>
        <p:spPr>
          <a:xfrm rot="1912897">
            <a:off x="1067486" y="3799194"/>
            <a:ext cx="5038045" cy="14420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dirty="0" smtClean="0">
                <a:solidFill>
                  <a:schemeClr val="tx1"/>
                </a:solidFill>
              </a:rPr>
              <a:t>Dini anlayışları da farklı oluyor.</a:t>
            </a:r>
            <a:endParaRPr lang="tr-T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97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그룹 7">
            <a:extLst>
              <a:ext uri="{FF2B5EF4-FFF2-40B4-BE49-F238E27FC236}">
                <a16:creationId xmlns:a16="http://schemas.microsoft.com/office/drawing/2014/main" id="{C3F64AA9-4A67-4D8C-99F6-84CDA0DA7013}"/>
              </a:ext>
            </a:extLst>
          </p:cNvPr>
          <p:cNvGrpSpPr/>
          <p:nvPr/>
        </p:nvGrpSpPr>
        <p:grpSpPr>
          <a:xfrm>
            <a:off x="0" y="5590330"/>
            <a:ext cx="1299379" cy="1154231"/>
            <a:chOff x="1227263" y="4005062"/>
            <a:chExt cx="1299379" cy="1154231"/>
          </a:xfrm>
          <a:effectLst>
            <a:outerShdw blurRad="177800" dist="76200" dir="3600000" rotWithShape="0">
              <a:prstClr val="black">
                <a:alpha val="10000"/>
              </a:prstClr>
            </a:outerShdw>
          </a:effectLst>
        </p:grpSpPr>
        <p:sp>
          <p:nvSpPr>
            <p:cNvPr id="32" name="사각형: 둥근 한쪽 모서리 1">
              <a:extLst>
                <a:ext uri="{FF2B5EF4-FFF2-40B4-BE49-F238E27FC236}">
                  <a16:creationId xmlns:a16="http://schemas.microsoft.com/office/drawing/2014/main" id="{ADA15F57-39C1-4FB4-8D2A-75E6582DCEE5}"/>
                </a:ext>
              </a:extLst>
            </p:cNvPr>
            <p:cNvSpPr/>
            <p:nvPr/>
          </p:nvSpPr>
          <p:spPr>
            <a:xfrm rot="10800000">
              <a:off x="1227263" y="4005062"/>
              <a:ext cx="1058737" cy="913589"/>
            </a:xfrm>
            <a:prstGeom prst="round1Rect">
              <a:avLst/>
            </a:prstGeom>
            <a:gradFill>
              <a:gsLst>
                <a:gs pos="100000">
                  <a:srgbClr val="F6F6F6"/>
                </a:gs>
                <a:gs pos="0">
                  <a:schemeClr val="bg1">
                    <a:lumMod val="9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33" name="그룹 4">
              <a:extLst>
                <a:ext uri="{FF2B5EF4-FFF2-40B4-BE49-F238E27FC236}">
                  <a16:creationId xmlns:a16="http://schemas.microsoft.com/office/drawing/2014/main" id="{7132CCFD-201B-400C-90B9-C35D02B45AB1}"/>
                </a:ext>
              </a:extLst>
            </p:cNvPr>
            <p:cNvGrpSpPr/>
            <p:nvPr/>
          </p:nvGrpSpPr>
          <p:grpSpPr>
            <a:xfrm>
              <a:off x="2285999" y="4005062"/>
              <a:ext cx="240643" cy="1154231"/>
              <a:chOff x="2285999" y="4005062"/>
              <a:chExt cx="240643" cy="1154231"/>
            </a:xfrm>
            <a:solidFill>
              <a:schemeClr val="bg1"/>
            </a:solidFill>
          </p:grpSpPr>
          <p:sp>
            <p:nvSpPr>
              <p:cNvPr id="34" name="직사각형 2">
                <a:extLst>
                  <a:ext uri="{FF2B5EF4-FFF2-40B4-BE49-F238E27FC236}">
                    <a16:creationId xmlns:a16="http://schemas.microsoft.com/office/drawing/2014/main" id="{A39F4C5F-1557-4553-A8B6-4972DC2E7920}"/>
                  </a:ext>
                </a:extLst>
              </p:cNvPr>
              <p:cNvSpPr/>
              <p:nvPr/>
            </p:nvSpPr>
            <p:spPr>
              <a:xfrm>
                <a:off x="2285999" y="4005062"/>
                <a:ext cx="240643" cy="9135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직각 삼각형 3">
                <a:extLst>
                  <a:ext uri="{FF2B5EF4-FFF2-40B4-BE49-F238E27FC236}">
                    <a16:creationId xmlns:a16="http://schemas.microsoft.com/office/drawing/2014/main" id="{4514F5C6-ACCC-4C33-9B98-43707706CFB7}"/>
                  </a:ext>
                </a:extLst>
              </p:cNvPr>
              <p:cNvSpPr/>
              <p:nvPr/>
            </p:nvSpPr>
            <p:spPr>
              <a:xfrm rot="10800000">
                <a:off x="2285999" y="4918651"/>
                <a:ext cx="240642" cy="240642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6" name="TextBox 52">
            <a:extLst>
              <a:ext uri="{FF2B5EF4-FFF2-40B4-BE49-F238E27FC236}">
                <a16:creationId xmlns:a16="http://schemas.microsoft.com/office/drawing/2014/main" id="{448EF7C3-71FB-4530-9F9F-87FB2FA8C7EE}"/>
              </a:ext>
            </a:extLst>
          </p:cNvPr>
          <p:cNvSpPr txBox="1"/>
          <p:nvPr/>
        </p:nvSpPr>
        <p:spPr>
          <a:xfrm>
            <a:off x="240642" y="5831681"/>
            <a:ext cx="57745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tr-TR" altLang="ko-KR" sz="8800" b="1" dirty="0" smtClean="0">
                <a:solidFill>
                  <a:srgbClr val="FACB46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1</a:t>
            </a:r>
            <a:endParaRPr lang="ko-KR" altLang="en-US" sz="8800" b="1" dirty="0">
              <a:solidFill>
                <a:srgbClr val="FACB46"/>
              </a:solidFill>
              <a:latin typeface="Calibri" panose="020F0502020204030204" pitchFamily="34" charset="0"/>
              <a:ea typeface="맑은 고딕" panose="020B0503020000020004" pitchFamily="50" charset="-127"/>
              <a:cs typeface="Calibri" panose="020F0502020204030204" pitchFamily="34" charset="0"/>
            </a:endParaRPr>
          </a:p>
        </p:txBody>
      </p:sp>
      <p:grpSp>
        <p:nvGrpSpPr>
          <p:cNvPr id="37" name="그룹 5">
            <a:extLst>
              <a:ext uri="{FF2B5EF4-FFF2-40B4-BE49-F238E27FC236}">
                <a16:creationId xmlns:a16="http://schemas.microsoft.com/office/drawing/2014/main" id="{C8541429-EC22-4125-B4A0-B3FD812A718D}"/>
              </a:ext>
            </a:extLst>
          </p:cNvPr>
          <p:cNvGrpSpPr/>
          <p:nvPr/>
        </p:nvGrpSpPr>
        <p:grpSpPr>
          <a:xfrm>
            <a:off x="1303069" y="5590329"/>
            <a:ext cx="7006742" cy="1154232"/>
            <a:chOff x="2530332" y="4005061"/>
            <a:chExt cx="4060864" cy="1154232"/>
          </a:xfrm>
          <a:solidFill>
            <a:srgbClr val="FACB46"/>
          </a:solidFill>
          <a:effectLst>
            <a:outerShdw blurRad="177800" dist="76200" dir="3600000" rotWithShape="0">
              <a:prstClr val="black">
                <a:alpha val="10000"/>
              </a:prstClr>
            </a:outerShdw>
          </a:effectLst>
        </p:grpSpPr>
        <p:grpSp>
          <p:nvGrpSpPr>
            <p:cNvPr id="38" name="그룹 64">
              <a:extLst>
                <a:ext uri="{FF2B5EF4-FFF2-40B4-BE49-F238E27FC236}">
                  <a16:creationId xmlns:a16="http://schemas.microsoft.com/office/drawing/2014/main" id="{52BAAAFF-33BC-4EA7-BA7B-B8B09CFF8EDB}"/>
                </a:ext>
              </a:extLst>
            </p:cNvPr>
            <p:cNvGrpSpPr/>
            <p:nvPr/>
          </p:nvGrpSpPr>
          <p:grpSpPr>
            <a:xfrm flipH="1">
              <a:off x="2530332" y="4005062"/>
              <a:ext cx="240643" cy="1154231"/>
              <a:chOff x="2285999" y="4005062"/>
              <a:chExt cx="240643" cy="1154231"/>
            </a:xfrm>
            <a:grpFill/>
          </p:grpSpPr>
          <p:sp>
            <p:nvSpPr>
              <p:cNvPr id="40" name="직사각형 65">
                <a:extLst>
                  <a:ext uri="{FF2B5EF4-FFF2-40B4-BE49-F238E27FC236}">
                    <a16:creationId xmlns:a16="http://schemas.microsoft.com/office/drawing/2014/main" id="{8F4052DC-461F-4DFB-8A7E-8FA243F7E337}"/>
                  </a:ext>
                </a:extLst>
              </p:cNvPr>
              <p:cNvSpPr/>
              <p:nvPr/>
            </p:nvSpPr>
            <p:spPr>
              <a:xfrm>
                <a:off x="2285999" y="4005062"/>
                <a:ext cx="240643" cy="9135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직각 삼각형 66">
                <a:extLst>
                  <a:ext uri="{FF2B5EF4-FFF2-40B4-BE49-F238E27FC236}">
                    <a16:creationId xmlns:a16="http://schemas.microsoft.com/office/drawing/2014/main" id="{54FABFDD-458D-4123-989D-867F7FFC5E06}"/>
                  </a:ext>
                </a:extLst>
              </p:cNvPr>
              <p:cNvSpPr/>
              <p:nvPr/>
            </p:nvSpPr>
            <p:spPr>
              <a:xfrm rot="10800000">
                <a:off x="2285999" y="4918651"/>
                <a:ext cx="240642" cy="240642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9" name="사각형: 둥근 한쪽 모서리 74">
              <a:extLst>
                <a:ext uri="{FF2B5EF4-FFF2-40B4-BE49-F238E27FC236}">
                  <a16:creationId xmlns:a16="http://schemas.microsoft.com/office/drawing/2014/main" id="{7A34BF94-ACB7-4011-ABA5-65F9D7D169F7}"/>
                </a:ext>
              </a:extLst>
            </p:cNvPr>
            <p:cNvSpPr/>
            <p:nvPr/>
          </p:nvSpPr>
          <p:spPr>
            <a:xfrm rot="10800000" flipH="1">
              <a:off x="2763471" y="4005061"/>
              <a:ext cx="3827725" cy="913589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그룹 6">
            <a:extLst>
              <a:ext uri="{FF2B5EF4-FFF2-40B4-BE49-F238E27FC236}">
                <a16:creationId xmlns:a16="http://schemas.microsoft.com/office/drawing/2014/main" id="{FF74C115-8C39-4DD5-A6ED-88A28957D294}"/>
              </a:ext>
            </a:extLst>
          </p:cNvPr>
          <p:cNvGrpSpPr/>
          <p:nvPr/>
        </p:nvGrpSpPr>
        <p:grpSpPr>
          <a:xfrm>
            <a:off x="1303069" y="5590329"/>
            <a:ext cx="240643" cy="1154231"/>
            <a:chOff x="2682732" y="4157462"/>
            <a:chExt cx="240643" cy="1154231"/>
          </a:xfrm>
          <a:solidFill>
            <a:schemeClr val="tx1">
              <a:alpha val="5000"/>
            </a:schemeClr>
          </a:solidFill>
        </p:grpSpPr>
        <p:sp>
          <p:nvSpPr>
            <p:cNvPr id="43" name="직사각형 77">
              <a:extLst>
                <a:ext uri="{FF2B5EF4-FFF2-40B4-BE49-F238E27FC236}">
                  <a16:creationId xmlns:a16="http://schemas.microsoft.com/office/drawing/2014/main" id="{EA3CECD4-400C-4C24-B8C9-51D608F80FFB}"/>
                </a:ext>
              </a:extLst>
            </p:cNvPr>
            <p:cNvSpPr/>
            <p:nvPr/>
          </p:nvSpPr>
          <p:spPr>
            <a:xfrm flipH="1">
              <a:off x="2682732" y="4157462"/>
              <a:ext cx="240643" cy="9135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직각 삼각형 78">
              <a:extLst>
                <a:ext uri="{FF2B5EF4-FFF2-40B4-BE49-F238E27FC236}">
                  <a16:creationId xmlns:a16="http://schemas.microsoft.com/office/drawing/2014/main" id="{52D23B4C-C1CD-4679-AE98-934ED37C8890}"/>
                </a:ext>
              </a:extLst>
            </p:cNvPr>
            <p:cNvSpPr/>
            <p:nvPr/>
          </p:nvSpPr>
          <p:spPr>
            <a:xfrm rot="10800000" flipH="1">
              <a:off x="2682733" y="5071051"/>
              <a:ext cx="240642" cy="24064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그룹 82">
            <a:extLst>
              <a:ext uri="{FF2B5EF4-FFF2-40B4-BE49-F238E27FC236}">
                <a16:creationId xmlns:a16="http://schemas.microsoft.com/office/drawing/2014/main" id="{3CB5152C-6B26-44CB-AB8E-A20BA276F97F}"/>
              </a:ext>
            </a:extLst>
          </p:cNvPr>
          <p:cNvGrpSpPr/>
          <p:nvPr/>
        </p:nvGrpSpPr>
        <p:grpSpPr>
          <a:xfrm>
            <a:off x="728915" y="4500586"/>
            <a:ext cx="1299379" cy="1154231"/>
            <a:chOff x="1227263" y="4005062"/>
            <a:chExt cx="1299379" cy="1154231"/>
          </a:xfrm>
          <a:effectLst>
            <a:outerShdw blurRad="177800" dist="76200" dir="3600000" rotWithShape="0">
              <a:prstClr val="black">
                <a:alpha val="10000"/>
              </a:prstClr>
            </a:outerShdw>
          </a:effectLst>
        </p:grpSpPr>
        <p:sp>
          <p:nvSpPr>
            <p:cNvPr id="48" name="사각형: 둥근 한쪽 모서리 109">
              <a:extLst>
                <a:ext uri="{FF2B5EF4-FFF2-40B4-BE49-F238E27FC236}">
                  <a16:creationId xmlns:a16="http://schemas.microsoft.com/office/drawing/2014/main" id="{C7842266-604B-477D-8CEE-FB319B4E6B79}"/>
                </a:ext>
              </a:extLst>
            </p:cNvPr>
            <p:cNvSpPr/>
            <p:nvPr/>
          </p:nvSpPr>
          <p:spPr>
            <a:xfrm rot="10800000">
              <a:off x="1227263" y="4005062"/>
              <a:ext cx="1058737" cy="913589"/>
            </a:xfrm>
            <a:prstGeom prst="round1Rect">
              <a:avLst/>
            </a:prstGeom>
            <a:gradFill>
              <a:gsLst>
                <a:gs pos="100000">
                  <a:srgbClr val="F6F6F6"/>
                </a:gs>
                <a:gs pos="0">
                  <a:schemeClr val="bg1">
                    <a:lumMod val="9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9" name="그룹 110">
              <a:extLst>
                <a:ext uri="{FF2B5EF4-FFF2-40B4-BE49-F238E27FC236}">
                  <a16:creationId xmlns:a16="http://schemas.microsoft.com/office/drawing/2014/main" id="{7221B358-E400-4818-8FBE-9173B534FB03}"/>
                </a:ext>
              </a:extLst>
            </p:cNvPr>
            <p:cNvGrpSpPr/>
            <p:nvPr/>
          </p:nvGrpSpPr>
          <p:grpSpPr>
            <a:xfrm>
              <a:off x="2285999" y="4005062"/>
              <a:ext cx="240643" cy="1154231"/>
              <a:chOff x="2285999" y="4005062"/>
              <a:chExt cx="240643" cy="1154231"/>
            </a:xfrm>
            <a:solidFill>
              <a:schemeClr val="bg1"/>
            </a:solidFill>
          </p:grpSpPr>
          <p:sp>
            <p:nvSpPr>
              <p:cNvPr id="50" name="직사각형 111">
                <a:extLst>
                  <a:ext uri="{FF2B5EF4-FFF2-40B4-BE49-F238E27FC236}">
                    <a16:creationId xmlns:a16="http://schemas.microsoft.com/office/drawing/2014/main" id="{608A1716-BC08-4349-A5C4-84987B2B844F}"/>
                  </a:ext>
                </a:extLst>
              </p:cNvPr>
              <p:cNvSpPr/>
              <p:nvPr/>
            </p:nvSpPr>
            <p:spPr>
              <a:xfrm>
                <a:off x="2285999" y="4005062"/>
                <a:ext cx="240643" cy="9135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직각 삼각형 112">
                <a:extLst>
                  <a:ext uri="{FF2B5EF4-FFF2-40B4-BE49-F238E27FC236}">
                    <a16:creationId xmlns:a16="http://schemas.microsoft.com/office/drawing/2014/main" id="{9FDB98C5-617E-401E-BBBB-B975F0A3B198}"/>
                  </a:ext>
                </a:extLst>
              </p:cNvPr>
              <p:cNvSpPr/>
              <p:nvPr/>
            </p:nvSpPr>
            <p:spPr>
              <a:xfrm rot="10800000">
                <a:off x="2285999" y="4918651"/>
                <a:ext cx="240642" cy="240642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2" name="TextBox 83">
            <a:extLst>
              <a:ext uri="{FF2B5EF4-FFF2-40B4-BE49-F238E27FC236}">
                <a16:creationId xmlns:a16="http://schemas.microsoft.com/office/drawing/2014/main" id="{FD2DDF57-7219-4BC7-9F93-EA547422EEA1}"/>
              </a:ext>
            </a:extLst>
          </p:cNvPr>
          <p:cNvSpPr txBox="1"/>
          <p:nvPr/>
        </p:nvSpPr>
        <p:spPr>
          <a:xfrm>
            <a:off x="969557" y="4741937"/>
            <a:ext cx="57745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tr-TR" altLang="ko-KR" sz="8800" b="1" dirty="0" smtClean="0">
                <a:solidFill>
                  <a:srgbClr val="FB6A52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2</a:t>
            </a:r>
            <a:endParaRPr lang="ko-KR" altLang="en-US" sz="8800" b="1" dirty="0">
              <a:solidFill>
                <a:srgbClr val="FB6A52"/>
              </a:solidFill>
              <a:latin typeface="Calibri" panose="020F0502020204030204" pitchFamily="34" charset="0"/>
              <a:ea typeface="맑은 고딕" panose="020B0503020000020004" pitchFamily="50" charset="-127"/>
              <a:cs typeface="Calibri" panose="020F0502020204030204" pitchFamily="34" charset="0"/>
            </a:endParaRPr>
          </a:p>
        </p:txBody>
      </p:sp>
      <p:grpSp>
        <p:nvGrpSpPr>
          <p:cNvPr id="53" name="그룹 84">
            <a:extLst>
              <a:ext uri="{FF2B5EF4-FFF2-40B4-BE49-F238E27FC236}">
                <a16:creationId xmlns:a16="http://schemas.microsoft.com/office/drawing/2014/main" id="{7C9BFF48-EB1E-4B73-8F6B-552BB7A29A59}"/>
              </a:ext>
            </a:extLst>
          </p:cNvPr>
          <p:cNvGrpSpPr/>
          <p:nvPr/>
        </p:nvGrpSpPr>
        <p:grpSpPr>
          <a:xfrm>
            <a:off x="2031984" y="4500585"/>
            <a:ext cx="7006742" cy="1154232"/>
            <a:chOff x="2530332" y="4005061"/>
            <a:chExt cx="4060864" cy="1154232"/>
          </a:xfrm>
          <a:solidFill>
            <a:srgbClr val="FB6A52"/>
          </a:solidFill>
          <a:effectLst>
            <a:outerShdw blurRad="177800" dist="76200" dir="3600000" rotWithShape="0">
              <a:prstClr val="black">
                <a:alpha val="10000"/>
              </a:prstClr>
            </a:outerShdw>
          </a:effectLst>
        </p:grpSpPr>
        <p:grpSp>
          <p:nvGrpSpPr>
            <p:cNvPr id="54" name="그룹 90">
              <a:extLst>
                <a:ext uri="{FF2B5EF4-FFF2-40B4-BE49-F238E27FC236}">
                  <a16:creationId xmlns:a16="http://schemas.microsoft.com/office/drawing/2014/main" id="{8EECDF76-DCFF-45DF-AB05-B4F75525D67C}"/>
                </a:ext>
              </a:extLst>
            </p:cNvPr>
            <p:cNvGrpSpPr/>
            <p:nvPr/>
          </p:nvGrpSpPr>
          <p:grpSpPr>
            <a:xfrm flipH="1">
              <a:off x="2530332" y="4005062"/>
              <a:ext cx="240643" cy="1154231"/>
              <a:chOff x="2285999" y="4005062"/>
              <a:chExt cx="240643" cy="1154231"/>
            </a:xfrm>
            <a:grpFill/>
          </p:grpSpPr>
          <p:sp>
            <p:nvSpPr>
              <p:cNvPr id="56" name="직사각형 107">
                <a:extLst>
                  <a:ext uri="{FF2B5EF4-FFF2-40B4-BE49-F238E27FC236}">
                    <a16:creationId xmlns:a16="http://schemas.microsoft.com/office/drawing/2014/main" id="{20A7A183-1864-450A-905B-631CD5A4FC47}"/>
                  </a:ext>
                </a:extLst>
              </p:cNvPr>
              <p:cNvSpPr/>
              <p:nvPr/>
            </p:nvSpPr>
            <p:spPr>
              <a:xfrm>
                <a:off x="2285999" y="4005062"/>
                <a:ext cx="240643" cy="9135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직각 삼각형 108">
                <a:extLst>
                  <a:ext uri="{FF2B5EF4-FFF2-40B4-BE49-F238E27FC236}">
                    <a16:creationId xmlns:a16="http://schemas.microsoft.com/office/drawing/2014/main" id="{B1607C52-E325-4AE0-A598-B29D7A1DE3E8}"/>
                  </a:ext>
                </a:extLst>
              </p:cNvPr>
              <p:cNvSpPr/>
              <p:nvPr/>
            </p:nvSpPr>
            <p:spPr>
              <a:xfrm rot="10800000">
                <a:off x="2285999" y="4918651"/>
                <a:ext cx="240642" cy="240642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5" name="사각형: 둥근 한쪽 모서리 106">
              <a:extLst>
                <a:ext uri="{FF2B5EF4-FFF2-40B4-BE49-F238E27FC236}">
                  <a16:creationId xmlns:a16="http://schemas.microsoft.com/office/drawing/2014/main" id="{3CA37E66-0078-4AB5-9968-F9EFF775EF97}"/>
                </a:ext>
              </a:extLst>
            </p:cNvPr>
            <p:cNvSpPr/>
            <p:nvPr/>
          </p:nvSpPr>
          <p:spPr>
            <a:xfrm rot="10800000" flipH="1">
              <a:off x="2763471" y="4005061"/>
              <a:ext cx="3827725" cy="913589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그룹 85">
            <a:extLst>
              <a:ext uri="{FF2B5EF4-FFF2-40B4-BE49-F238E27FC236}">
                <a16:creationId xmlns:a16="http://schemas.microsoft.com/office/drawing/2014/main" id="{417EA9F5-45FC-4086-BA14-C6612DD98727}"/>
              </a:ext>
            </a:extLst>
          </p:cNvPr>
          <p:cNvGrpSpPr/>
          <p:nvPr/>
        </p:nvGrpSpPr>
        <p:grpSpPr>
          <a:xfrm>
            <a:off x="2031984" y="4500585"/>
            <a:ext cx="240643" cy="1154231"/>
            <a:chOff x="2682732" y="4157462"/>
            <a:chExt cx="240643" cy="1154231"/>
          </a:xfrm>
          <a:solidFill>
            <a:schemeClr val="tx1">
              <a:alpha val="5000"/>
            </a:schemeClr>
          </a:solidFill>
        </p:grpSpPr>
        <p:sp>
          <p:nvSpPr>
            <p:cNvPr id="59" name="직사각형 88">
              <a:extLst>
                <a:ext uri="{FF2B5EF4-FFF2-40B4-BE49-F238E27FC236}">
                  <a16:creationId xmlns:a16="http://schemas.microsoft.com/office/drawing/2014/main" id="{491AF823-417D-4BE3-B50A-268FC4A5775E}"/>
                </a:ext>
              </a:extLst>
            </p:cNvPr>
            <p:cNvSpPr/>
            <p:nvPr/>
          </p:nvSpPr>
          <p:spPr>
            <a:xfrm flipH="1">
              <a:off x="2682732" y="4157462"/>
              <a:ext cx="240643" cy="9135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직각 삼각형 89">
              <a:extLst>
                <a:ext uri="{FF2B5EF4-FFF2-40B4-BE49-F238E27FC236}">
                  <a16:creationId xmlns:a16="http://schemas.microsoft.com/office/drawing/2014/main" id="{B061C908-C9FC-4F61-B5FB-530F3A73AA3B}"/>
                </a:ext>
              </a:extLst>
            </p:cNvPr>
            <p:cNvSpPr/>
            <p:nvPr/>
          </p:nvSpPr>
          <p:spPr>
            <a:xfrm rot="10800000" flipH="1">
              <a:off x="2682733" y="5071051"/>
              <a:ext cx="240642" cy="24064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그룹 114">
            <a:extLst>
              <a:ext uri="{FF2B5EF4-FFF2-40B4-BE49-F238E27FC236}">
                <a16:creationId xmlns:a16="http://schemas.microsoft.com/office/drawing/2014/main" id="{6365A561-042E-4D06-AD31-DFE694DE82B8}"/>
              </a:ext>
            </a:extLst>
          </p:cNvPr>
          <p:cNvGrpSpPr/>
          <p:nvPr/>
        </p:nvGrpSpPr>
        <p:grpSpPr>
          <a:xfrm>
            <a:off x="1457830" y="3410841"/>
            <a:ext cx="1299379" cy="1154231"/>
            <a:chOff x="1227263" y="4005062"/>
            <a:chExt cx="1299379" cy="1154231"/>
          </a:xfrm>
          <a:effectLst>
            <a:outerShdw blurRad="177800" dist="76200" dir="3600000" rotWithShape="0">
              <a:prstClr val="black">
                <a:alpha val="10000"/>
              </a:prstClr>
            </a:outerShdw>
          </a:effectLst>
        </p:grpSpPr>
        <p:sp>
          <p:nvSpPr>
            <p:cNvPr id="64" name="사각형: 둥근 한쪽 모서리 126">
              <a:extLst>
                <a:ext uri="{FF2B5EF4-FFF2-40B4-BE49-F238E27FC236}">
                  <a16:creationId xmlns:a16="http://schemas.microsoft.com/office/drawing/2014/main" id="{C71AE789-9107-4E23-9B8D-C2944F3670F5}"/>
                </a:ext>
              </a:extLst>
            </p:cNvPr>
            <p:cNvSpPr/>
            <p:nvPr/>
          </p:nvSpPr>
          <p:spPr>
            <a:xfrm rot="10800000">
              <a:off x="1227263" y="4005062"/>
              <a:ext cx="1058737" cy="913589"/>
            </a:xfrm>
            <a:prstGeom prst="round1Rect">
              <a:avLst/>
            </a:prstGeom>
            <a:gradFill>
              <a:gsLst>
                <a:gs pos="100000">
                  <a:srgbClr val="F6F6F6"/>
                </a:gs>
                <a:gs pos="0">
                  <a:schemeClr val="bg1">
                    <a:lumMod val="9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65" name="그룹 127">
              <a:extLst>
                <a:ext uri="{FF2B5EF4-FFF2-40B4-BE49-F238E27FC236}">
                  <a16:creationId xmlns:a16="http://schemas.microsoft.com/office/drawing/2014/main" id="{A4983EC9-54A1-41C0-BAFB-DD024293FAB8}"/>
                </a:ext>
              </a:extLst>
            </p:cNvPr>
            <p:cNvGrpSpPr/>
            <p:nvPr/>
          </p:nvGrpSpPr>
          <p:grpSpPr>
            <a:xfrm>
              <a:off x="2285999" y="4005062"/>
              <a:ext cx="240643" cy="1154231"/>
              <a:chOff x="2285999" y="4005062"/>
              <a:chExt cx="240643" cy="1154231"/>
            </a:xfrm>
            <a:solidFill>
              <a:schemeClr val="bg1"/>
            </a:solidFill>
          </p:grpSpPr>
          <p:sp>
            <p:nvSpPr>
              <p:cNvPr id="66" name="직사각형 128">
                <a:extLst>
                  <a:ext uri="{FF2B5EF4-FFF2-40B4-BE49-F238E27FC236}">
                    <a16:creationId xmlns:a16="http://schemas.microsoft.com/office/drawing/2014/main" id="{537A15B6-A210-4178-BE3F-798598FC1C12}"/>
                  </a:ext>
                </a:extLst>
              </p:cNvPr>
              <p:cNvSpPr/>
              <p:nvPr/>
            </p:nvSpPr>
            <p:spPr>
              <a:xfrm>
                <a:off x="2285999" y="4005062"/>
                <a:ext cx="240643" cy="9135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직각 삼각형 129">
                <a:extLst>
                  <a:ext uri="{FF2B5EF4-FFF2-40B4-BE49-F238E27FC236}">
                    <a16:creationId xmlns:a16="http://schemas.microsoft.com/office/drawing/2014/main" id="{6A0A33E4-4B08-4147-A882-6CF790D046A9}"/>
                  </a:ext>
                </a:extLst>
              </p:cNvPr>
              <p:cNvSpPr/>
              <p:nvPr/>
            </p:nvSpPr>
            <p:spPr>
              <a:xfrm rot="10800000">
                <a:off x="2285999" y="4918651"/>
                <a:ext cx="240642" cy="240642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8" name="TextBox 115">
            <a:extLst>
              <a:ext uri="{FF2B5EF4-FFF2-40B4-BE49-F238E27FC236}">
                <a16:creationId xmlns:a16="http://schemas.microsoft.com/office/drawing/2014/main" id="{7471B209-E53C-4057-8B9B-D42CD0B6539D}"/>
              </a:ext>
            </a:extLst>
          </p:cNvPr>
          <p:cNvSpPr txBox="1"/>
          <p:nvPr/>
        </p:nvSpPr>
        <p:spPr>
          <a:xfrm>
            <a:off x="1698472" y="3652192"/>
            <a:ext cx="57745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tr-TR" altLang="ko-KR" sz="8800" b="1" dirty="0" smtClean="0">
                <a:solidFill>
                  <a:srgbClr val="5BC1DD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3</a:t>
            </a:r>
            <a:endParaRPr lang="ko-KR" altLang="en-US" sz="8800" b="1" dirty="0">
              <a:solidFill>
                <a:srgbClr val="5BC1DD"/>
              </a:solidFill>
              <a:latin typeface="Calibri" panose="020F0502020204030204" pitchFamily="34" charset="0"/>
              <a:ea typeface="맑은 고딕" panose="020B0503020000020004" pitchFamily="50" charset="-127"/>
              <a:cs typeface="Calibri" panose="020F0502020204030204" pitchFamily="34" charset="0"/>
            </a:endParaRPr>
          </a:p>
        </p:txBody>
      </p:sp>
      <p:grpSp>
        <p:nvGrpSpPr>
          <p:cNvPr id="69" name="그룹 116">
            <a:extLst>
              <a:ext uri="{FF2B5EF4-FFF2-40B4-BE49-F238E27FC236}">
                <a16:creationId xmlns:a16="http://schemas.microsoft.com/office/drawing/2014/main" id="{B97C70A1-E8C4-4A4D-A1ED-E8B58BFF4278}"/>
              </a:ext>
            </a:extLst>
          </p:cNvPr>
          <p:cNvGrpSpPr/>
          <p:nvPr/>
        </p:nvGrpSpPr>
        <p:grpSpPr>
          <a:xfrm>
            <a:off x="2748631" y="3410839"/>
            <a:ext cx="7006742" cy="1154232"/>
            <a:chOff x="2530332" y="4005061"/>
            <a:chExt cx="4060864" cy="1154232"/>
          </a:xfrm>
          <a:solidFill>
            <a:srgbClr val="5BC1DD"/>
          </a:solidFill>
          <a:effectLst>
            <a:outerShdw blurRad="177800" dist="76200" dir="3600000" rotWithShape="0">
              <a:prstClr val="black">
                <a:alpha val="10000"/>
              </a:prstClr>
            </a:outerShdw>
          </a:effectLst>
        </p:grpSpPr>
        <p:grpSp>
          <p:nvGrpSpPr>
            <p:cNvPr id="70" name="그룹 122">
              <a:extLst>
                <a:ext uri="{FF2B5EF4-FFF2-40B4-BE49-F238E27FC236}">
                  <a16:creationId xmlns:a16="http://schemas.microsoft.com/office/drawing/2014/main" id="{8325DC65-7973-4EA6-AF14-18B183CC4800}"/>
                </a:ext>
              </a:extLst>
            </p:cNvPr>
            <p:cNvGrpSpPr/>
            <p:nvPr/>
          </p:nvGrpSpPr>
          <p:grpSpPr>
            <a:xfrm flipH="1">
              <a:off x="2530332" y="4005062"/>
              <a:ext cx="240643" cy="1154231"/>
              <a:chOff x="2285999" y="4005062"/>
              <a:chExt cx="240643" cy="1154231"/>
            </a:xfrm>
            <a:grpFill/>
          </p:grpSpPr>
          <p:sp>
            <p:nvSpPr>
              <p:cNvPr id="72" name="직사각형 124">
                <a:extLst>
                  <a:ext uri="{FF2B5EF4-FFF2-40B4-BE49-F238E27FC236}">
                    <a16:creationId xmlns:a16="http://schemas.microsoft.com/office/drawing/2014/main" id="{E96D317D-CF7E-4397-A611-D144594BFE97}"/>
                  </a:ext>
                </a:extLst>
              </p:cNvPr>
              <p:cNvSpPr/>
              <p:nvPr/>
            </p:nvSpPr>
            <p:spPr>
              <a:xfrm>
                <a:off x="2285999" y="4005062"/>
                <a:ext cx="240643" cy="9135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직각 삼각형 125">
                <a:extLst>
                  <a:ext uri="{FF2B5EF4-FFF2-40B4-BE49-F238E27FC236}">
                    <a16:creationId xmlns:a16="http://schemas.microsoft.com/office/drawing/2014/main" id="{6CA2311F-940E-4B7C-8F06-B5E883AB2458}"/>
                  </a:ext>
                </a:extLst>
              </p:cNvPr>
              <p:cNvSpPr/>
              <p:nvPr/>
            </p:nvSpPr>
            <p:spPr>
              <a:xfrm rot="10800000">
                <a:off x="2285999" y="4918651"/>
                <a:ext cx="240642" cy="240642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1" name="사각형: 둥근 한쪽 모서리 123">
              <a:extLst>
                <a:ext uri="{FF2B5EF4-FFF2-40B4-BE49-F238E27FC236}">
                  <a16:creationId xmlns:a16="http://schemas.microsoft.com/office/drawing/2014/main" id="{6E0C2DD9-5139-481D-B85A-F0C3CA757252}"/>
                </a:ext>
              </a:extLst>
            </p:cNvPr>
            <p:cNvSpPr/>
            <p:nvPr/>
          </p:nvSpPr>
          <p:spPr>
            <a:xfrm rot="10800000" flipH="1">
              <a:off x="2763471" y="4005061"/>
              <a:ext cx="3827725" cy="913589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그룹 117">
            <a:extLst>
              <a:ext uri="{FF2B5EF4-FFF2-40B4-BE49-F238E27FC236}">
                <a16:creationId xmlns:a16="http://schemas.microsoft.com/office/drawing/2014/main" id="{1C1FEADA-F9A9-49D5-8C41-1A47C60CEC2C}"/>
              </a:ext>
            </a:extLst>
          </p:cNvPr>
          <p:cNvGrpSpPr/>
          <p:nvPr/>
        </p:nvGrpSpPr>
        <p:grpSpPr>
          <a:xfrm>
            <a:off x="2760899" y="3410840"/>
            <a:ext cx="240643" cy="1154231"/>
            <a:chOff x="2682732" y="4157462"/>
            <a:chExt cx="240643" cy="1154231"/>
          </a:xfrm>
          <a:solidFill>
            <a:schemeClr val="tx1">
              <a:alpha val="5000"/>
            </a:schemeClr>
          </a:solidFill>
        </p:grpSpPr>
        <p:sp>
          <p:nvSpPr>
            <p:cNvPr id="75" name="직사각형 120">
              <a:extLst>
                <a:ext uri="{FF2B5EF4-FFF2-40B4-BE49-F238E27FC236}">
                  <a16:creationId xmlns:a16="http://schemas.microsoft.com/office/drawing/2014/main" id="{8F027F05-F26E-4476-BE2E-1C97E2F7FE3D}"/>
                </a:ext>
              </a:extLst>
            </p:cNvPr>
            <p:cNvSpPr/>
            <p:nvPr/>
          </p:nvSpPr>
          <p:spPr>
            <a:xfrm flipH="1">
              <a:off x="2682732" y="4157462"/>
              <a:ext cx="240643" cy="9135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직각 삼각형 121">
              <a:extLst>
                <a:ext uri="{FF2B5EF4-FFF2-40B4-BE49-F238E27FC236}">
                  <a16:creationId xmlns:a16="http://schemas.microsoft.com/office/drawing/2014/main" id="{60C26CCB-9F41-4265-84D9-7AFA472AFA3B}"/>
                </a:ext>
              </a:extLst>
            </p:cNvPr>
            <p:cNvSpPr/>
            <p:nvPr/>
          </p:nvSpPr>
          <p:spPr>
            <a:xfrm rot="10800000" flipH="1">
              <a:off x="2682733" y="5071051"/>
              <a:ext cx="240642" cy="24064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그룹 131">
            <a:extLst>
              <a:ext uri="{FF2B5EF4-FFF2-40B4-BE49-F238E27FC236}">
                <a16:creationId xmlns:a16="http://schemas.microsoft.com/office/drawing/2014/main" id="{8DA463AA-8242-4ED0-B3A5-3CF3C3A0FDA1}"/>
              </a:ext>
            </a:extLst>
          </p:cNvPr>
          <p:cNvGrpSpPr/>
          <p:nvPr/>
        </p:nvGrpSpPr>
        <p:grpSpPr>
          <a:xfrm>
            <a:off x="2186745" y="2321096"/>
            <a:ext cx="1299379" cy="1154231"/>
            <a:chOff x="1227263" y="4005062"/>
            <a:chExt cx="1299379" cy="1154231"/>
          </a:xfrm>
          <a:effectLst>
            <a:outerShdw blurRad="177800" dist="76200" dir="3600000" rotWithShape="0">
              <a:prstClr val="black">
                <a:alpha val="10000"/>
              </a:prstClr>
            </a:outerShdw>
          </a:effectLst>
        </p:grpSpPr>
        <p:sp>
          <p:nvSpPr>
            <p:cNvPr id="80" name="사각형: 둥근 한쪽 모서리 143">
              <a:extLst>
                <a:ext uri="{FF2B5EF4-FFF2-40B4-BE49-F238E27FC236}">
                  <a16:creationId xmlns:a16="http://schemas.microsoft.com/office/drawing/2014/main" id="{DB435525-5277-4A43-8748-79CE5ED437EC}"/>
                </a:ext>
              </a:extLst>
            </p:cNvPr>
            <p:cNvSpPr/>
            <p:nvPr/>
          </p:nvSpPr>
          <p:spPr>
            <a:xfrm rot="10800000">
              <a:off x="1227263" y="4005062"/>
              <a:ext cx="1058737" cy="913589"/>
            </a:xfrm>
            <a:prstGeom prst="round1Rect">
              <a:avLst/>
            </a:prstGeom>
            <a:gradFill>
              <a:gsLst>
                <a:gs pos="100000">
                  <a:srgbClr val="F6F6F6"/>
                </a:gs>
                <a:gs pos="0">
                  <a:schemeClr val="bg1">
                    <a:lumMod val="9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81" name="그룹 144">
              <a:extLst>
                <a:ext uri="{FF2B5EF4-FFF2-40B4-BE49-F238E27FC236}">
                  <a16:creationId xmlns:a16="http://schemas.microsoft.com/office/drawing/2014/main" id="{0E7B54F6-FDAE-4197-BAED-72B080368469}"/>
                </a:ext>
              </a:extLst>
            </p:cNvPr>
            <p:cNvGrpSpPr/>
            <p:nvPr/>
          </p:nvGrpSpPr>
          <p:grpSpPr>
            <a:xfrm>
              <a:off x="2285999" y="4005062"/>
              <a:ext cx="240643" cy="1154231"/>
              <a:chOff x="2285999" y="4005062"/>
              <a:chExt cx="240643" cy="1154231"/>
            </a:xfrm>
            <a:solidFill>
              <a:schemeClr val="bg1"/>
            </a:solidFill>
          </p:grpSpPr>
          <p:sp>
            <p:nvSpPr>
              <p:cNvPr id="82" name="직사각형 145">
                <a:extLst>
                  <a:ext uri="{FF2B5EF4-FFF2-40B4-BE49-F238E27FC236}">
                    <a16:creationId xmlns:a16="http://schemas.microsoft.com/office/drawing/2014/main" id="{34643DB2-DA66-48D6-960C-E165C5FB7841}"/>
                  </a:ext>
                </a:extLst>
              </p:cNvPr>
              <p:cNvSpPr/>
              <p:nvPr/>
            </p:nvSpPr>
            <p:spPr>
              <a:xfrm>
                <a:off x="2285999" y="4005062"/>
                <a:ext cx="240643" cy="9135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직각 삼각형 146">
                <a:extLst>
                  <a:ext uri="{FF2B5EF4-FFF2-40B4-BE49-F238E27FC236}">
                    <a16:creationId xmlns:a16="http://schemas.microsoft.com/office/drawing/2014/main" id="{E6E69DB4-45C6-49CD-A03C-58DA82B14DD0}"/>
                  </a:ext>
                </a:extLst>
              </p:cNvPr>
              <p:cNvSpPr/>
              <p:nvPr/>
            </p:nvSpPr>
            <p:spPr>
              <a:xfrm rot="10800000">
                <a:off x="2285999" y="4918651"/>
                <a:ext cx="240642" cy="240642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4" name="TextBox 132">
            <a:extLst>
              <a:ext uri="{FF2B5EF4-FFF2-40B4-BE49-F238E27FC236}">
                <a16:creationId xmlns:a16="http://schemas.microsoft.com/office/drawing/2014/main" id="{1514A476-5CC7-4655-9D74-CE25D77F232E}"/>
              </a:ext>
            </a:extLst>
          </p:cNvPr>
          <p:cNvSpPr txBox="1"/>
          <p:nvPr/>
        </p:nvSpPr>
        <p:spPr>
          <a:xfrm>
            <a:off x="2427387" y="2562447"/>
            <a:ext cx="57745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tr-TR" altLang="ko-KR" sz="8800" b="1" dirty="0" smtClean="0">
                <a:solidFill>
                  <a:srgbClr val="77C8A1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4</a:t>
            </a:r>
            <a:endParaRPr lang="ko-KR" altLang="en-US" sz="8800" b="1" dirty="0">
              <a:solidFill>
                <a:srgbClr val="77C8A1"/>
              </a:solidFill>
              <a:latin typeface="Calibri" panose="020F0502020204030204" pitchFamily="34" charset="0"/>
              <a:ea typeface="맑은 고딕" panose="020B0503020000020004" pitchFamily="50" charset="-127"/>
              <a:cs typeface="Calibri" panose="020F0502020204030204" pitchFamily="34" charset="0"/>
            </a:endParaRPr>
          </a:p>
        </p:txBody>
      </p:sp>
      <p:grpSp>
        <p:nvGrpSpPr>
          <p:cNvPr id="85" name="그룹 133">
            <a:extLst>
              <a:ext uri="{FF2B5EF4-FFF2-40B4-BE49-F238E27FC236}">
                <a16:creationId xmlns:a16="http://schemas.microsoft.com/office/drawing/2014/main" id="{56ADA6F8-1EDD-456E-96FE-74B09399F8F4}"/>
              </a:ext>
            </a:extLst>
          </p:cNvPr>
          <p:cNvGrpSpPr/>
          <p:nvPr/>
        </p:nvGrpSpPr>
        <p:grpSpPr>
          <a:xfrm>
            <a:off x="3489814" y="2321095"/>
            <a:ext cx="7006742" cy="1154232"/>
            <a:chOff x="2530332" y="4005061"/>
            <a:chExt cx="4060864" cy="1154232"/>
          </a:xfrm>
          <a:solidFill>
            <a:srgbClr val="77C8A1"/>
          </a:solidFill>
          <a:effectLst>
            <a:outerShdw blurRad="177800" dist="76200" dir="3600000" rotWithShape="0">
              <a:prstClr val="black">
                <a:alpha val="10000"/>
              </a:prstClr>
            </a:outerShdw>
          </a:effectLst>
        </p:grpSpPr>
        <p:grpSp>
          <p:nvGrpSpPr>
            <p:cNvPr id="86" name="그룹 139">
              <a:extLst>
                <a:ext uri="{FF2B5EF4-FFF2-40B4-BE49-F238E27FC236}">
                  <a16:creationId xmlns:a16="http://schemas.microsoft.com/office/drawing/2014/main" id="{8837916C-4C43-4C14-845B-752B593DADD0}"/>
                </a:ext>
              </a:extLst>
            </p:cNvPr>
            <p:cNvGrpSpPr/>
            <p:nvPr/>
          </p:nvGrpSpPr>
          <p:grpSpPr>
            <a:xfrm flipH="1">
              <a:off x="2530332" y="4005062"/>
              <a:ext cx="240643" cy="1154231"/>
              <a:chOff x="2285999" y="4005062"/>
              <a:chExt cx="240643" cy="1154231"/>
            </a:xfrm>
            <a:grpFill/>
          </p:grpSpPr>
          <p:sp>
            <p:nvSpPr>
              <p:cNvPr id="88" name="직사각형 141">
                <a:extLst>
                  <a:ext uri="{FF2B5EF4-FFF2-40B4-BE49-F238E27FC236}">
                    <a16:creationId xmlns:a16="http://schemas.microsoft.com/office/drawing/2014/main" id="{0E464643-424A-4FB2-94BB-1396B891D44E}"/>
                  </a:ext>
                </a:extLst>
              </p:cNvPr>
              <p:cNvSpPr/>
              <p:nvPr/>
            </p:nvSpPr>
            <p:spPr>
              <a:xfrm>
                <a:off x="2285999" y="4005062"/>
                <a:ext cx="240643" cy="9135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직각 삼각형 142">
                <a:extLst>
                  <a:ext uri="{FF2B5EF4-FFF2-40B4-BE49-F238E27FC236}">
                    <a16:creationId xmlns:a16="http://schemas.microsoft.com/office/drawing/2014/main" id="{F1929DA0-EE3C-4F05-838C-1B2F917F75D4}"/>
                  </a:ext>
                </a:extLst>
              </p:cNvPr>
              <p:cNvSpPr/>
              <p:nvPr/>
            </p:nvSpPr>
            <p:spPr>
              <a:xfrm rot="10800000">
                <a:off x="2285999" y="4918651"/>
                <a:ext cx="240642" cy="240642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7" name="사각형: 둥근 한쪽 모서리 140">
              <a:extLst>
                <a:ext uri="{FF2B5EF4-FFF2-40B4-BE49-F238E27FC236}">
                  <a16:creationId xmlns:a16="http://schemas.microsoft.com/office/drawing/2014/main" id="{F2112C60-9D5B-485F-8F3B-7439E77F288A}"/>
                </a:ext>
              </a:extLst>
            </p:cNvPr>
            <p:cNvSpPr/>
            <p:nvPr/>
          </p:nvSpPr>
          <p:spPr>
            <a:xfrm rot="10800000" flipH="1">
              <a:off x="2763471" y="4005061"/>
              <a:ext cx="3827725" cy="913589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0" name="그룹 134">
            <a:extLst>
              <a:ext uri="{FF2B5EF4-FFF2-40B4-BE49-F238E27FC236}">
                <a16:creationId xmlns:a16="http://schemas.microsoft.com/office/drawing/2014/main" id="{0D338E7D-1CC2-4D31-84CA-F66EC902CD5E}"/>
              </a:ext>
            </a:extLst>
          </p:cNvPr>
          <p:cNvGrpSpPr/>
          <p:nvPr/>
        </p:nvGrpSpPr>
        <p:grpSpPr>
          <a:xfrm>
            <a:off x="3489814" y="2321095"/>
            <a:ext cx="240643" cy="1154231"/>
            <a:chOff x="2682732" y="4157462"/>
            <a:chExt cx="240643" cy="1154231"/>
          </a:xfrm>
          <a:solidFill>
            <a:schemeClr val="tx1">
              <a:alpha val="5000"/>
            </a:schemeClr>
          </a:solidFill>
        </p:grpSpPr>
        <p:sp>
          <p:nvSpPr>
            <p:cNvPr id="91" name="직사각형 137">
              <a:extLst>
                <a:ext uri="{FF2B5EF4-FFF2-40B4-BE49-F238E27FC236}">
                  <a16:creationId xmlns:a16="http://schemas.microsoft.com/office/drawing/2014/main" id="{50AD531D-379A-47C2-BBC5-CAD0EB37039F}"/>
                </a:ext>
              </a:extLst>
            </p:cNvPr>
            <p:cNvSpPr/>
            <p:nvPr/>
          </p:nvSpPr>
          <p:spPr>
            <a:xfrm flipH="1">
              <a:off x="2682732" y="4157462"/>
              <a:ext cx="240643" cy="9135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2" name="직각 삼각형 138">
              <a:extLst>
                <a:ext uri="{FF2B5EF4-FFF2-40B4-BE49-F238E27FC236}">
                  <a16:creationId xmlns:a16="http://schemas.microsoft.com/office/drawing/2014/main" id="{4021C68F-BE8D-4A39-8543-D12546ED0CE7}"/>
                </a:ext>
              </a:extLst>
            </p:cNvPr>
            <p:cNvSpPr/>
            <p:nvPr/>
          </p:nvSpPr>
          <p:spPr>
            <a:xfrm rot="10800000" flipH="1">
              <a:off x="2682733" y="5071051"/>
              <a:ext cx="240642" cy="24064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5" name="그룹 148">
            <a:extLst>
              <a:ext uri="{FF2B5EF4-FFF2-40B4-BE49-F238E27FC236}">
                <a16:creationId xmlns:a16="http://schemas.microsoft.com/office/drawing/2014/main" id="{C3119E6E-0391-4D86-8AEC-37E935F273D0}"/>
              </a:ext>
            </a:extLst>
          </p:cNvPr>
          <p:cNvGrpSpPr/>
          <p:nvPr/>
        </p:nvGrpSpPr>
        <p:grpSpPr>
          <a:xfrm>
            <a:off x="2915661" y="1231351"/>
            <a:ext cx="1299379" cy="1154231"/>
            <a:chOff x="1227263" y="4005062"/>
            <a:chExt cx="1299379" cy="1154231"/>
          </a:xfrm>
          <a:effectLst>
            <a:outerShdw blurRad="177800" dist="76200" dir="3600000" rotWithShape="0">
              <a:prstClr val="black">
                <a:alpha val="10000"/>
              </a:prstClr>
            </a:outerShdw>
          </a:effectLst>
        </p:grpSpPr>
        <p:sp>
          <p:nvSpPr>
            <p:cNvPr id="96" name="사각형: 둥근 한쪽 모서리 160">
              <a:extLst>
                <a:ext uri="{FF2B5EF4-FFF2-40B4-BE49-F238E27FC236}">
                  <a16:creationId xmlns:a16="http://schemas.microsoft.com/office/drawing/2014/main" id="{B6AB09B0-9A78-4630-A8FE-1754418E00A5}"/>
                </a:ext>
              </a:extLst>
            </p:cNvPr>
            <p:cNvSpPr/>
            <p:nvPr/>
          </p:nvSpPr>
          <p:spPr>
            <a:xfrm rot="10800000">
              <a:off x="1227263" y="4005062"/>
              <a:ext cx="1058737" cy="913589"/>
            </a:xfrm>
            <a:prstGeom prst="round1Rect">
              <a:avLst/>
            </a:prstGeom>
            <a:gradFill>
              <a:gsLst>
                <a:gs pos="100000">
                  <a:srgbClr val="F6F6F6"/>
                </a:gs>
                <a:gs pos="0">
                  <a:schemeClr val="bg1">
                    <a:lumMod val="9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97" name="그룹 161">
              <a:extLst>
                <a:ext uri="{FF2B5EF4-FFF2-40B4-BE49-F238E27FC236}">
                  <a16:creationId xmlns:a16="http://schemas.microsoft.com/office/drawing/2014/main" id="{EDDFC883-E639-4681-9188-3538C47A10C3}"/>
                </a:ext>
              </a:extLst>
            </p:cNvPr>
            <p:cNvGrpSpPr/>
            <p:nvPr/>
          </p:nvGrpSpPr>
          <p:grpSpPr>
            <a:xfrm>
              <a:off x="2285999" y="4005062"/>
              <a:ext cx="240643" cy="1154231"/>
              <a:chOff x="2285999" y="4005062"/>
              <a:chExt cx="240643" cy="1154231"/>
            </a:xfrm>
            <a:solidFill>
              <a:schemeClr val="bg1"/>
            </a:solidFill>
          </p:grpSpPr>
          <p:sp>
            <p:nvSpPr>
              <p:cNvPr id="98" name="직사각형 162">
                <a:extLst>
                  <a:ext uri="{FF2B5EF4-FFF2-40B4-BE49-F238E27FC236}">
                    <a16:creationId xmlns:a16="http://schemas.microsoft.com/office/drawing/2014/main" id="{BC6A0AC7-2559-467B-8FAB-F2B14C41E83B}"/>
                  </a:ext>
                </a:extLst>
              </p:cNvPr>
              <p:cNvSpPr/>
              <p:nvPr/>
            </p:nvSpPr>
            <p:spPr>
              <a:xfrm>
                <a:off x="2285999" y="4005062"/>
                <a:ext cx="240643" cy="9135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직각 삼각형 163">
                <a:extLst>
                  <a:ext uri="{FF2B5EF4-FFF2-40B4-BE49-F238E27FC236}">
                    <a16:creationId xmlns:a16="http://schemas.microsoft.com/office/drawing/2014/main" id="{7AA09452-859F-419B-9439-9F62E8A51ECC}"/>
                  </a:ext>
                </a:extLst>
              </p:cNvPr>
              <p:cNvSpPr/>
              <p:nvPr/>
            </p:nvSpPr>
            <p:spPr>
              <a:xfrm rot="10800000">
                <a:off x="2285999" y="4918651"/>
                <a:ext cx="240642" cy="240642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00" name="TextBox 149">
            <a:extLst>
              <a:ext uri="{FF2B5EF4-FFF2-40B4-BE49-F238E27FC236}">
                <a16:creationId xmlns:a16="http://schemas.microsoft.com/office/drawing/2014/main" id="{247B6685-C895-412D-BCDF-6DDE7469E8D1}"/>
              </a:ext>
            </a:extLst>
          </p:cNvPr>
          <p:cNvSpPr txBox="1"/>
          <p:nvPr/>
        </p:nvSpPr>
        <p:spPr>
          <a:xfrm>
            <a:off x="3156303" y="1472702"/>
            <a:ext cx="57745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tr-TR" altLang="ko-KR" sz="8800" b="1" dirty="0" smtClean="0">
                <a:solidFill>
                  <a:srgbClr val="717CBB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5</a:t>
            </a:r>
            <a:endParaRPr lang="ko-KR" altLang="en-US" sz="8800" b="1" dirty="0">
              <a:solidFill>
                <a:srgbClr val="717CBB"/>
              </a:solidFill>
              <a:latin typeface="Calibri" panose="020F0502020204030204" pitchFamily="34" charset="0"/>
              <a:ea typeface="맑은 고딕" panose="020B0503020000020004" pitchFamily="50" charset="-127"/>
              <a:cs typeface="Calibri" panose="020F0502020204030204" pitchFamily="34" charset="0"/>
            </a:endParaRPr>
          </a:p>
        </p:txBody>
      </p:sp>
      <p:grpSp>
        <p:nvGrpSpPr>
          <p:cNvPr id="101" name="그룹 150">
            <a:extLst>
              <a:ext uri="{FF2B5EF4-FFF2-40B4-BE49-F238E27FC236}">
                <a16:creationId xmlns:a16="http://schemas.microsoft.com/office/drawing/2014/main" id="{5B5A9987-2011-4F19-86B0-992778319951}"/>
              </a:ext>
            </a:extLst>
          </p:cNvPr>
          <p:cNvGrpSpPr/>
          <p:nvPr/>
        </p:nvGrpSpPr>
        <p:grpSpPr>
          <a:xfrm>
            <a:off x="4218730" y="1149536"/>
            <a:ext cx="7006742" cy="1236046"/>
            <a:chOff x="2530332" y="4005061"/>
            <a:chExt cx="4060864" cy="1154232"/>
          </a:xfrm>
          <a:solidFill>
            <a:srgbClr val="717CBB"/>
          </a:solidFill>
          <a:effectLst>
            <a:outerShdw blurRad="177800" dist="76200" dir="3600000" rotWithShape="0">
              <a:prstClr val="black">
                <a:alpha val="10000"/>
              </a:prstClr>
            </a:outerShdw>
          </a:effectLst>
        </p:grpSpPr>
        <p:grpSp>
          <p:nvGrpSpPr>
            <p:cNvPr id="102" name="그룹 156">
              <a:extLst>
                <a:ext uri="{FF2B5EF4-FFF2-40B4-BE49-F238E27FC236}">
                  <a16:creationId xmlns:a16="http://schemas.microsoft.com/office/drawing/2014/main" id="{32904F07-244E-404A-8081-47E146A00C91}"/>
                </a:ext>
              </a:extLst>
            </p:cNvPr>
            <p:cNvGrpSpPr/>
            <p:nvPr/>
          </p:nvGrpSpPr>
          <p:grpSpPr>
            <a:xfrm flipH="1">
              <a:off x="2530332" y="4005062"/>
              <a:ext cx="240643" cy="1154231"/>
              <a:chOff x="2285999" y="4005062"/>
              <a:chExt cx="240643" cy="1154231"/>
            </a:xfrm>
            <a:grpFill/>
          </p:grpSpPr>
          <p:sp>
            <p:nvSpPr>
              <p:cNvPr id="104" name="직사각형 158">
                <a:extLst>
                  <a:ext uri="{FF2B5EF4-FFF2-40B4-BE49-F238E27FC236}">
                    <a16:creationId xmlns:a16="http://schemas.microsoft.com/office/drawing/2014/main" id="{4862254A-1D46-4744-B520-68C18B1FAF70}"/>
                  </a:ext>
                </a:extLst>
              </p:cNvPr>
              <p:cNvSpPr/>
              <p:nvPr/>
            </p:nvSpPr>
            <p:spPr>
              <a:xfrm>
                <a:off x="2285999" y="4005062"/>
                <a:ext cx="240643" cy="9135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직각 삼각형 159">
                <a:extLst>
                  <a:ext uri="{FF2B5EF4-FFF2-40B4-BE49-F238E27FC236}">
                    <a16:creationId xmlns:a16="http://schemas.microsoft.com/office/drawing/2014/main" id="{3D7933FF-5284-46B4-8AAF-C51D4D0F1572}"/>
                  </a:ext>
                </a:extLst>
              </p:cNvPr>
              <p:cNvSpPr/>
              <p:nvPr/>
            </p:nvSpPr>
            <p:spPr>
              <a:xfrm rot="10800000">
                <a:off x="2285999" y="4918651"/>
                <a:ext cx="240642" cy="240642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3" name="사각형: 둥근 한쪽 모서리 157">
              <a:extLst>
                <a:ext uri="{FF2B5EF4-FFF2-40B4-BE49-F238E27FC236}">
                  <a16:creationId xmlns:a16="http://schemas.microsoft.com/office/drawing/2014/main" id="{B02A7EC4-7C1E-4679-8AF4-31DD041921E2}"/>
                </a:ext>
              </a:extLst>
            </p:cNvPr>
            <p:cNvSpPr/>
            <p:nvPr/>
          </p:nvSpPr>
          <p:spPr>
            <a:xfrm rot="10800000" flipH="1">
              <a:off x="2763471" y="4005061"/>
              <a:ext cx="3827725" cy="913589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6" name="그룹 151">
            <a:extLst>
              <a:ext uri="{FF2B5EF4-FFF2-40B4-BE49-F238E27FC236}">
                <a16:creationId xmlns:a16="http://schemas.microsoft.com/office/drawing/2014/main" id="{36D85C48-BA02-4535-941B-AF4DBF41E0B6}"/>
              </a:ext>
            </a:extLst>
          </p:cNvPr>
          <p:cNvGrpSpPr/>
          <p:nvPr/>
        </p:nvGrpSpPr>
        <p:grpSpPr>
          <a:xfrm>
            <a:off x="4218730" y="1231350"/>
            <a:ext cx="240643" cy="1154231"/>
            <a:chOff x="2682732" y="4157462"/>
            <a:chExt cx="240643" cy="1154231"/>
          </a:xfrm>
          <a:solidFill>
            <a:schemeClr val="tx1">
              <a:alpha val="5000"/>
            </a:schemeClr>
          </a:solidFill>
        </p:grpSpPr>
        <p:sp>
          <p:nvSpPr>
            <p:cNvPr id="107" name="직사각형 154">
              <a:extLst>
                <a:ext uri="{FF2B5EF4-FFF2-40B4-BE49-F238E27FC236}">
                  <a16:creationId xmlns:a16="http://schemas.microsoft.com/office/drawing/2014/main" id="{C1BB5CFA-90D7-4E25-B105-510EE4211AB4}"/>
                </a:ext>
              </a:extLst>
            </p:cNvPr>
            <p:cNvSpPr/>
            <p:nvPr/>
          </p:nvSpPr>
          <p:spPr>
            <a:xfrm flipH="1">
              <a:off x="2682732" y="4157462"/>
              <a:ext cx="240643" cy="9135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8" name="직각 삼각형 155">
              <a:extLst>
                <a:ext uri="{FF2B5EF4-FFF2-40B4-BE49-F238E27FC236}">
                  <a16:creationId xmlns:a16="http://schemas.microsoft.com/office/drawing/2014/main" id="{E35C238A-1A34-44C4-A153-0400C799E803}"/>
                </a:ext>
              </a:extLst>
            </p:cNvPr>
            <p:cNvSpPr/>
            <p:nvPr/>
          </p:nvSpPr>
          <p:spPr>
            <a:xfrm rot="10800000" flipH="1">
              <a:off x="2682733" y="5071051"/>
              <a:ext cx="240642" cy="24064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1" name="Dikdörtgen 110"/>
          <p:cNvSpPr/>
          <p:nvPr/>
        </p:nvSpPr>
        <p:spPr>
          <a:xfrm>
            <a:off x="4633943" y="1109633"/>
            <a:ext cx="65868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/>
              <a:t>İnsanların kişilik özellikleri, karakterleri, hayata bakışları</a:t>
            </a:r>
            <a:endParaRPr lang="tr-TR" sz="3200" dirty="0"/>
          </a:p>
        </p:txBody>
      </p:sp>
      <p:sp>
        <p:nvSpPr>
          <p:cNvPr id="112" name="Dikdörtgen 111"/>
          <p:cNvSpPr/>
          <p:nvPr/>
        </p:nvSpPr>
        <p:spPr>
          <a:xfrm>
            <a:off x="3762166" y="2538510"/>
            <a:ext cx="68130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smtClean="0"/>
              <a:t>Kültürel, sosyal, ekonomik farklılıklar</a:t>
            </a:r>
            <a:endParaRPr lang="tr-TR" sz="3200" dirty="0"/>
          </a:p>
        </p:txBody>
      </p:sp>
      <p:sp>
        <p:nvSpPr>
          <p:cNvPr id="113" name="Dikdörtgen 112"/>
          <p:cNvSpPr/>
          <p:nvPr/>
        </p:nvSpPr>
        <p:spPr>
          <a:xfrm>
            <a:off x="3610135" y="3586343"/>
            <a:ext cx="3775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dirty="0" smtClean="0"/>
              <a:t>Coğrafi farklılıklar</a:t>
            </a:r>
            <a:endParaRPr lang="tr-TR" sz="3600" dirty="0"/>
          </a:p>
        </p:txBody>
      </p:sp>
      <p:sp>
        <p:nvSpPr>
          <p:cNvPr id="114" name="Dikdörtgen 113"/>
          <p:cNvSpPr/>
          <p:nvPr/>
        </p:nvSpPr>
        <p:spPr>
          <a:xfrm>
            <a:off x="2288382" y="4434709"/>
            <a:ext cx="64188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/>
              <a:t>İnsanların dini metinleri  farklı anlamaları</a:t>
            </a:r>
            <a:endParaRPr lang="tr-TR" sz="3200" dirty="0"/>
          </a:p>
        </p:txBody>
      </p:sp>
      <p:sp>
        <p:nvSpPr>
          <p:cNvPr id="115" name="Dikdörtgen 114"/>
          <p:cNvSpPr/>
          <p:nvPr/>
        </p:nvSpPr>
        <p:spPr>
          <a:xfrm>
            <a:off x="1683294" y="5830970"/>
            <a:ext cx="6285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/>
              <a:t>Toplumsal hayatta yaşanan değişimler</a:t>
            </a:r>
            <a:endParaRPr lang="tr-TR" sz="2800" dirty="0"/>
          </a:p>
        </p:txBody>
      </p:sp>
      <p:sp>
        <p:nvSpPr>
          <p:cNvPr id="116" name="Unvan 1"/>
          <p:cNvSpPr txBox="1">
            <a:spLocks/>
          </p:cNvSpPr>
          <p:nvPr/>
        </p:nvSpPr>
        <p:spPr>
          <a:xfrm>
            <a:off x="565029" y="195101"/>
            <a:ext cx="11061943" cy="6360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3600" dirty="0">
                <a:solidFill>
                  <a:schemeClr val="tx1"/>
                </a:solidFill>
              </a:rPr>
              <a:t>Din Anlayışındaki Yorum Farklılıklarının Sebepleri</a:t>
            </a:r>
          </a:p>
        </p:txBody>
      </p:sp>
    </p:spTree>
    <p:extLst>
      <p:ext uri="{BB962C8B-B14F-4D97-AF65-F5344CB8AC3E}">
        <p14:creationId xmlns:p14="http://schemas.microsoft.com/office/powerpoint/2010/main" val="114263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  <p:bldP spid="68" grpId="0"/>
      <p:bldP spid="84" grpId="0"/>
      <p:bldP spid="100" grpId="0"/>
      <p:bldP spid="111" grpId="0"/>
      <p:bldP spid="112" grpId="0"/>
      <p:bldP spid="113" grpId="0"/>
      <p:bldP spid="114" grpId="0"/>
      <p:bldP spid="1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2">
            <a:extLst>
              <a:ext uri="{FF2B5EF4-FFF2-40B4-BE49-F238E27FC236}">
                <a16:creationId xmlns:a16="http://schemas.microsoft.com/office/drawing/2014/main" id="{3B9B22B7-B165-4165-A629-77A31CEE938E}"/>
              </a:ext>
            </a:extLst>
          </p:cNvPr>
          <p:cNvSpPr/>
          <p:nvPr/>
        </p:nvSpPr>
        <p:spPr>
          <a:xfrm>
            <a:off x="528051" y="935858"/>
            <a:ext cx="270381" cy="1369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그룹 8">
            <a:extLst>
              <a:ext uri="{FF2B5EF4-FFF2-40B4-BE49-F238E27FC236}">
                <a16:creationId xmlns:a16="http://schemas.microsoft.com/office/drawing/2014/main" id="{5F0604E0-F449-4BAF-853B-E3BCF0F0C46B}"/>
              </a:ext>
            </a:extLst>
          </p:cNvPr>
          <p:cNvGrpSpPr/>
          <p:nvPr/>
        </p:nvGrpSpPr>
        <p:grpSpPr>
          <a:xfrm>
            <a:off x="528050" y="321640"/>
            <a:ext cx="10216149" cy="884601"/>
            <a:chOff x="1484302" y="1235876"/>
            <a:chExt cx="6175397" cy="884601"/>
          </a:xfrm>
          <a:solidFill>
            <a:srgbClr val="FEB1B9"/>
          </a:solidFill>
        </p:grpSpPr>
        <p:sp>
          <p:nvSpPr>
            <p:cNvPr id="4" name="사각형: 둥근 위쪽 모서리 52">
              <a:extLst>
                <a:ext uri="{FF2B5EF4-FFF2-40B4-BE49-F238E27FC236}">
                  <a16:creationId xmlns:a16="http://schemas.microsoft.com/office/drawing/2014/main" id="{6D4C5EB2-7EED-4CB9-9C37-034F83EC2160}"/>
                </a:ext>
              </a:extLst>
            </p:cNvPr>
            <p:cNvSpPr/>
            <p:nvPr/>
          </p:nvSpPr>
          <p:spPr>
            <a:xfrm rot="5400000">
              <a:off x="4245021" y="-1294201"/>
              <a:ext cx="884601" cy="594475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사각형: 둥근 위쪽 모서리 53">
              <a:extLst>
                <a:ext uri="{FF2B5EF4-FFF2-40B4-BE49-F238E27FC236}">
                  <a16:creationId xmlns:a16="http://schemas.microsoft.com/office/drawing/2014/main" id="{B40671C0-4139-496A-B8E6-24EA740F5EF9}"/>
                </a:ext>
              </a:extLst>
            </p:cNvPr>
            <p:cNvSpPr/>
            <p:nvPr/>
          </p:nvSpPr>
          <p:spPr>
            <a:xfrm rot="16200000">
              <a:off x="1484302" y="1850095"/>
              <a:ext cx="270381" cy="270381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66">
            <a:extLst>
              <a:ext uri="{FF2B5EF4-FFF2-40B4-BE49-F238E27FC236}">
                <a16:creationId xmlns:a16="http://schemas.microsoft.com/office/drawing/2014/main" id="{70882895-E5DC-424A-9737-59649324AE5F}"/>
              </a:ext>
            </a:extLst>
          </p:cNvPr>
          <p:cNvSpPr txBox="1"/>
          <p:nvPr/>
        </p:nvSpPr>
        <p:spPr>
          <a:xfrm>
            <a:off x="2165276" y="495000"/>
            <a:ext cx="8312224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tr-TR" altLang="ko-KR" dirty="0" smtClean="0"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Din Anlayışındaki Yorum Farklılıklarının Sebepleri</a:t>
            </a:r>
            <a:endParaRPr lang="tr-TR" altLang="ko-KR" dirty="0">
              <a:latin typeface="+mn-lt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8" name="사각형: 둥근 위쪽 모서리 1">
            <a:extLst>
              <a:ext uri="{FF2B5EF4-FFF2-40B4-BE49-F238E27FC236}">
                <a16:creationId xmlns:a16="http://schemas.microsoft.com/office/drawing/2014/main" id="{3846D0AF-FD85-41B1-88FF-308A7F96FE50}"/>
              </a:ext>
            </a:extLst>
          </p:cNvPr>
          <p:cNvSpPr/>
          <p:nvPr/>
        </p:nvSpPr>
        <p:spPr>
          <a:xfrm rot="5400000">
            <a:off x="838066" y="-258758"/>
            <a:ext cx="884601" cy="150463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64">
            <a:extLst>
              <a:ext uri="{FF2B5EF4-FFF2-40B4-BE49-F238E27FC236}">
                <a16:creationId xmlns:a16="http://schemas.microsoft.com/office/drawing/2014/main" id="{8FB62217-69A1-4837-B38C-9D814E271CEC}"/>
              </a:ext>
            </a:extLst>
          </p:cNvPr>
          <p:cNvSpPr txBox="1"/>
          <p:nvPr/>
        </p:nvSpPr>
        <p:spPr>
          <a:xfrm>
            <a:off x="930566" y="173886"/>
            <a:ext cx="588077" cy="6375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tr-TR" altLang="ko-KR" sz="9600" dirty="0" smtClean="0">
                <a:solidFill>
                  <a:srgbClr val="FEB1B9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1</a:t>
            </a:r>
            <a:endParaRPr lang="ko-KR" altLang="en-US" sz="9600" b="1" dirty="0">
              <a:solidFill>
                <a:srgbClr val="FEB1B9"/>
              </a:solidFill>
              <a:latin typeface="+mn-lt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3"/>
          <a:srcRect l="471" t="2934" r="1095" b="2703"/>
          <a:stretch/>
        </p:blipFill>
        <p:spPr>
          <a:xfrm>
            <a:off x="644577" y="1685287"/>
            <a:ext cx="10628026" cy="47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5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19725" y="2582779"/>
            <a:ext cx="9149390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Din, bir kurallar bütünü olarak bireylere, toplumlara göre </a:t>
            </a:r>
            <a:r>
              <a:rPr lang="tr-TR" sz="2400" dirty="0" smtClean="0">
                <a:solidFill>
                  <a:prstClr val="black"/>
                </a:solidFill>
              </a:rPr>
              <a:t>  </a:t>
            </a:r>
          </a:p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smtClean="0">
                <a:solidFill>
                  <a:prstClr val="black"/>
                </a:solidFill>
              </a:rPr>
              <a:t> değişmez.</a:t>
            </a:r>
            <a:endParaRPr lang="tr-TR" sz="2400" dirty="0">
              <a:solidFill>
                <a:prstClr val="black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9568365" y="2579083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9" name="X 1"/>
          <p:cNvSpPr/>
          <p:nvPr/>
        </p:nvSpPr>
        <p:spPr>
          <a:xfrm>
            <a:off x="11113703" y="2570228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0" name="Onay 1"/>
          <p:cNvSpPr/>
          <p:nvPr/>
        </p:nvSpPr>
        <p:spPr>
          <a:xfrm>
            <a:off x="11204242" y="2554194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1" name="D 1"/>
          <p:cNvSpPr/>
          <p:nvPr/>
        </p:nvSpPr>
        <p:spPr>
          <a:xfrm>
            <a:off x="9643168" y="2642105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2" name="Y 1"/>
          <p:cNvSpPr/>
          <p:nvPr/>
        </p:nvSpPr>
        <p:spPr>
          <a:xfrm>
            <a:off x="10472283" y="2642105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434716" y="653775"/>
            <a:ext cx="9307078" cy="75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Dinin kaynağı tek ve en önemli kaynağı sünnettir.</a:t>
            </a:r>
          </a:p>
        </p:txBody>
      </p:sp>
      <p:sp>
        <p:nvSpPr>
          <p:cNvPr id="28" name="Dikdörtgen 27"/>
          <p:cNvSpPr/>
          <p:nvPr/>
        </p:nvSpPr>
        <p:spPr>
          <a:xfrm>
            <a:off x="9592428" y="651025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29" name="X 4"/>
          <p:cNvSpPr/>
          <p:nvPr/>
        </p:nvSpPr>
        <p:spPr>
          <a:xfrm>
            <a:off x="11137766" y="655002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0" name="Onay 3"/>
          <p:cNvSpPr/>
          <p:nvPr/>
        </p:nvSpPr>
        <p:spPr>
          <a:xfrm>
            <a:off x="11316536" y="584426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1" name="D 3"/>
          <p:cNvSpPr/>
          <p:nvPr/>
        </p:nvSpPr>
        <p:spPr>
          <a:xfrm>
            <a:off x="9667231" y="694795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2" name="Y 3"/>
          <p:cNvSpPr/>
          <p:nvPr/>
        </p:nvSpPr>
        <p:spPr>
          <a:xfrm>
            <a:off x="10496346" y="694795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48" name="Dikdörtgen 47"/>
          <p:cNvSpPr/>
          <p:nvPr/>
        </p:nvSpPr>
        <p:spPr>
          <a:xfrm>
            <a:off x="434715" y="1628273"/>
            <a:ext cx="9118358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Yaş, eğitim ve kültür düzeyi, coğrafi şartlar vb. farklılıklar, </a:t>
            </a:r>
            <a:endParaRPr lang="tr-TR" sz="2400" dirty="0" smtClean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smtClean="0">
                <a:solidFill>
                  <a:prstClr val="black"/>
                </a:solidFill>
              </a:rPr>
              <a:t> insanların </a:t>
            </a:r>
            <a:r>
              <a:rPr lang="tr-TR" sz="2400" dirty="0">
                <a:solidFill>
                  <a:prstClr val="black"/>
                </a:solidFill>
              </a:rPr>
              <a:t>düşüncelerini ve din anlayışlarını da etkiler</a:t>
            </a:r>
            <a:r>
              <a:rPr lang="tr-TR" sz="2400" dirty="0" smtClean="0">
                <a:solidFill>
                  <a:prstClr val="black"/>
                </a:solidFill>
              </a:rPr>
              <a:t>.</a:t>
            </a:r>
            <a:endParaRPr lang="tr-TR" sz="2400" dirty="0">
              <a:solidFill>
                <a:prstClr val="black"/>
              </a:solidFill>
            </a:endParaRPr>
          </a:p>
        </p:txBody>
      </p:sp>
      <p:sp>
        <p:nvSpPr>
          <p:cNvPr id="50" name="Dikdörtgen 49"/>
          <p:cNvSpPr/>
          <p:nvPr/>
        </p:nvSpPr>
        <p:spPr>
          <a:xfrm>
            <a:off x="9552323" y="1624577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1" name="X 1"/>
          <p:cNvSpPr/>
          <p:nvPr/>
        </p:nvSpPr>
        <p:spPr>
          <a:xfrm>
            <a:off x="11097661" y="1615722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2" name="Onay 1"/>
          <p:cNvSpPr/>
          <p:nvPr/>
        </p:nvSpPr>
        <p:spPr>
          <a:xfrm>
            <a:off x="11188200" y="1599688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3" name="D 1"/>
          <p:cNvSpPr/>
          <p:nvPr/>
        </p:nvSpPr>
        <p:spPr>
          <a:xfrm>
            <a:off x="9627126" y="1687599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4" name="Y 1"/>
          <p:cNvSpPr/>
          <p:nvPr/>
        </p:nvSpPr>
        <p:spPr>
          <a:xfrm>
            <a:off x="10456241" y="1687599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69" name="Dikdörtgen 68"/>
          <p:cNvSpPr/>
          <p:nvPr/>
        </p:nvSpPr>
        <p:spPr>
          <a:xfrm>
            <a:off x="359765" y="3505200"/>
            <a:ext cx="9201330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Din anlayışı insanların, Kur’an ile sünneti anlama ve gelişen </a:t>
            </a:r>
            <a:r>
              <a:rPr lang="tr-TR" sz="2400" dirty="0" smtClean="0">
                <a:solidFill>
                  <a:prstClr val="black"/>
                </a:solidFill>
              </a:rPr>
              <a:t> </a:t>
            </a:r>
          </a:p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smtClean="0">
                <a:solidFill>
                  <a:prstClr val="black"/>
                </a:solidFill>
              </a:rPr>
              <a:t> şartlara </a:t>
            </a:r>
            <a:r>
              <a:rPr lang="tr-TR" sz="2400" dirty="0">
                <a:solidFill>
                  <a:prstClr val="black"/>
                </a:solidFill>
              </a:rPr>
              <a:t>göre yorumlamaları sonucunda ortaya çıkmıştır. </a:t>
            </a:r>
          </a:p>
        </p:txBody>
      </p:sp>
      <p:sp>
        <p:nvSpPr>
          <p:cNvPr id="71" name="Dikdörtgen 70"/>
          <p:cNvSpPr/>
          <p:nvPr/>
        </p:nvSpPr>
        <p:spPr>
          <a:xfrm>
            <a:off x="9560344" y="3501504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2" name="X 1"/>
          <p:cNvSpPr/>
          <p:nvPr/>
        </p:nvSpPr>
        <p:spPr>
          <a:xfrm>
            <a:off x="11105682" y="3492649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3" name="Onay 1"/>
          <p:cNvSpPr/>
          <p:nvPr/>
        </p:nvSpPr>
        <p:spPr>
          <a:xfrm>
            <a:off x="11196221" y="3476615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4" name="D 1"/>
          <p:cNvSpPr/>
          <p:nvPr/>
        </p:nvSpPr>
        <p:spPr>
          <a:xfrm>
            <a:off x="9635147" y="3564526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5" name="Y 1"/>
          <p:cNvSpPr/>
          <p:nvPr/>
        </p:nvSpPr>
        <p:spPr>
          <a:xfrm>
            <a:off x="10464262" y="3564526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76" name="Dikdörtgen 75"/>
          <p:cNvSpPr/>
          <p:nvPr/>
        </p:nvSpPr>
        <p:spPr>
          <a:xfrm>
            <a:off x="359764" y="4460365"/>
            <a:ext cx="9349944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Dinin Kur’an dışında kaynağı yoktur</a:t>
            </a:r>
            <a:r>
              <a:rPr lang="tr-TR" sz="2400" dirty="0" smtClean="0">
                <a:solidFill>
                  <a:prstClr val="black"/>
                </a:solidFill>
              </a:rPr>
              <a:t>.</a:t>
            </a:r>
            <a:endParaRPr lang="tr-TR" sz="2400" dirty="0">
              <a:solidFill>
                <a:prstClr val="black"/>
              </a:solidFill>
            </a:endParaRPr>
          </a:p>
        </p:txBody>
      </p:sp>
      <p:sp>
        <p:nvSpPr>
          <p:cNvPr id="78" name="Dikdörtgen 77"/>
          <p:cNvSpPr/>
          <p:nvPr/>
        </p:nvSpPr>
        <p:spPr>
          <a:xfrm>
            <a:off x="9560344" y="4457615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9" name="X 4"/>
          <p:cNvSpPr/>
          <p:nvPr/>
        </p:nvSpPr>
        <p:spPr>
          <a:xfrm>
            <a:off x="11105682" y="4461592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0" name="Onay 3"/>
          <p:cNvSpPr/>
          <p:nvPr/>
        </p:nvSpPr>
        <p:spPr>
          <a:xfrm>
            <a:off x="11204241" y="4374973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1" name="D 3"/>
          <p:cNvSpPr/>
          <p:nvPr/>
        </p:nvSpPr>
        <p:spPr>
          <a:xfrm>
            <a:off x="9635147" y="4501385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2" name="Y 3"/>
          <p:cNvSpPr/>
          <p:nvPr/>
        </p:nvSpPr>
        <p:spPr>
          <a:xfrm>
            <a:off x="10464262" y="4501385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83" name="Dikdörtgen 82"/>
          <p:cNvSpPr/>
          <p:nvPr/>
        </p:nvSpPr>
        <p:spPr>
          <a:xfrm>
            <a:off x="329784" y="5406188"/>
            <a:ext cx="9199225" cy="7847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Din sadece bir tane din anlayışı ise birden fazla olabilir</a:t>
            </a:r>
            <a:r>
              <a:rPr lang="tr-TR" sz="2400" dirty="0" smtClean="0">
                <a:solidFill>
                  <a:prstClr val="black"/>
                </a:solidFill>
              </a:rPr>
              <a:t>.</a:t>
            </a:r>
            <a:endParaRPr lang="tr-TR" sz="2400" dirty="0">
              <a:solidFill>
                <a:prstClr val="black"/>
              </a:solidFill>
            </a:endParaRPr>
          </a:p>
        </p:txBody>
      </p:sp>
      <p:sp>
        <p:nvSpPr>
          <p:cNvPr id="84" name="Dikdörtgen 83"/>
          <p:cNvSpPr/>
          <p:nvPr/>
        </p:nvSpPr>
        <p:spPr>
          <a:xfrm>
            <a:off x="126628" y="652203"/>
            <a:ext cx="310585" cy="771862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1</a:t>
            </a:r>
          </a:p>
        </p:txBody>
      </p:sp>
      <p:sp>
        <p:nvSpPr>
          <p:cNvPr id="85" name="Dikdörtgen 84"/>
          <p:cNvSpPr/>
          <p:nvPr/>
        </p:nvSpPr>
        <p:spPr>
          <a:xfrm>
            <a:off x="9528259" y="5402493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6" name="X 1"/>
          <p:cNvSpPr/>
          <p:nvPr/>
        </p:nvSpPr>
        <p:spPr>
          <a:xfrm>
            <a:off x="11073597" y="5393638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7" name="Onay 1"/>
          <p:cNvSpPr/>
          <p:nvPr/>
        </p:nvSpPr>
        <p:spPr>
          <a:xfrm>
            <a:off x="11164136" y="5377604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8" name="D 1"/>
          <p:cNvSpPr/>
          <p:nvPr/>
        </p:nvSpPr>
        <p:spPr>
          <a:xfrm>
            <a:off x="9603062" y="5465515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9" name="Y 1"/>
          <p:cNvSpPr/>
          <p:nvPr/>
        </p:nvSpPr>
        <p:spPr>
          <a:xfrm>
            <a:off x="10432177" y="5465515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91" name="Komut Düğmesi: Geri veya Önceki 90">
            <a:hlinkClick r:id="" action="ppaction://hlinkshowjump?jump=previousslide" highlightClick="1"/>
          </p:cNvPr>
          <p:cNvSpPr/>
          <p:nvPr/>
        </p:nvSpPr>
        <p:spPr>
          <a:xfrm>
            <a:off x="10938709" y="6384758"/>
            <a:ext cx="625642" cy="473242"/>
          </a:xfrm>
          <a:prstGeom prst="actionButtonBackPreviou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92" name="Komut Düğmesi: İleri veya Sonraki 91">
            <a:hlinkClick r:id="" action="ppaction://hlinkshowjump?jump=nextslide" highlightClick="1"/>
          </p:cNvPr>
          <p:cNvSpPr/>
          <p:nvPr/>
        </p:nvSpPr>
        <p:spPr>
          <a:xfrm>
            <a:off x="11630526" y="6384758"/>
            <a:ext cx="545431" cy="473242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6" name="Yuvarlatılmış Dikdörtgen 45"/>
          <p:cNvSpPr/>
          <p:nvPr/>
        </p:nvSpPr>
        <p:spPr>
          <a:xfrm>
            <a:off x="8726905" y="0"/>
            <a:ext cx="3465095" cy="545432"/>
          </a:xfrm>
          <a:prstGeom prst="round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Doğru Yanlış Soruları</a:t>
            </a:r>
          </a:p>
        </p:txBody>
      </p:sp>
      <p:sp>
        <p:nvSpPr>
          <p:cNvPr id="47" name="Dikdörtgen 46"/>
          <p:cNvSpPr/>
          <p:nvPr/>
        </p:nvSpPr>
        <p:spPr>
          <a:xfrm>
            <a:off x="141618" y="1637868"/>
            <a:ext cx="308087" cy="760558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2</a:t>
            </a:r>
          </a:p>
        </p:txBody>
      </p:sp>
      <p:sp>
        <p:nvSpPr>
          <p:cNvPr id="55" name="Dikdörtgen 54"/>
          <p:cNvSpPr/>
          <p:nvPr/>
        </p:nvSpPr>
        <p:spPr>
          <a:xfrm>
            <a:off x="126628" y="2573695"/>
            <a:ext cx="308087" cy="754121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3</a:t>
            </a:r>
          </a:p>
        </p:txBody>
      </p:sp>
      <p:sp>
        <p:nvSpPr>
          <p:cNvPr id="56" name="Dikdörtgen 55"/>
          <p:cNvSpPr/>
          <p:nvPr/>
        </p:nvSpPr>
        <p:spPr>
          <a:xfrm>
            <a:off x="126628" y="3514389"/>
            <a:ext cx="310585" cy="771862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4</a:t>
            </a:r>
          </a:p>
        </p:txBody>
      </p:sp>
      <p:sp>
        <p:nvSpPr>
          <p:cNvPr id="57" name="Dikdörtgen 56"/>
          <p:cNvSpPr/>
          <p:nvPr/>
        </p:nvSpPr>
        <p:spPr>
          <a:xfrm>
            <a:off x="126628" y="4470073"/>
            <a:ext cx="293097" cy="757554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5</a:t>
            </a:r>
          </a:p>
        </p:txBody>
      </p:sp>
      <p:sp>
        <p:nvSpPr>
          <p:cNvPr id="58" name="Dikdörtgen 57"/>
          <p:cNvSpPr/>
          <p:nvPr/>
        </p:nvSpPr>
        <p:spPr>
          <a:xfrm>
            <a:off x="126628" y="5381469"/>
            <a:ext cx="278106" cy="809469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882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29" grpId="0" animBg="1"/>
      <p:bldP spid="30" grpId="0" animBg="1"/>
      <p:bldP spid="31" grpId="0" animBg="1"/>
      <p:bldP spid="51" grpId="0" animBg="1"/>
      <p:bldP spid="52" grpId="0" animBg="1"/>
      <p:bldP spid="54" grpId="0" animBg="1"/>
      <p:bldP spid="72" grpId="0" animBg="1"/>
      <p:bldP spid="73" grpId="0" animBg="1"/>
      <p:bldP spid="75" grpId="0" animBg="1"/>
      <p:bldP spid="79" grpId="0" animBg="1"/>
      <p:bldP spid="80" grpId="0" animBg="1"/>
      <p:bldP spid="81" grpId="0" animBg="1"/>
      <p:bldP spid="86" grpId="0" animBg="1"/>
      <p:bldP spid="87" grpId="0" animBg="1"/>
      <p:bldP spid="8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20000"/>
                <a:lumOff val="80000"/>
              </a:schemeClr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Dikdörtgen 51"/>
          <p:cNvSpPr/>
          <p:nvPr/>
        </p:nvSpPr>
        <p:spPr>
          <a:xfrm>
            <a:off x="217536" y="3377419"/>
            <a:ext cx="795184" cy="62547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solidFill>
              <a:srgbClr val="F36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Dikdörtgen 52"/>
          <p:cNvSpPr/>
          <p:nvPr/>
        </p:nvSpPr>
        <p:spPr>
          <a:xfrm>
            <a:off x="201811" y="4166709"/>
            <a:ext cx="793750" cy="62547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solidFill>
              <a:srgbClr val="F36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Dikdörtgen 53"/>
          <p:cNvSpPr/>
          <p:nvPr/>
        </p:nvSpPr>
        <p:spPr>
          <a:xfrm>
            <a:off x="218970" y="5632255"/>
            <a:ext cx="793750" cy="62547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solidFill>
              <a:srgbClr val="F36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Dikdörtgen 54"/>
          <p:cNvSpPr/>
          <p:nvPr/>
        </p:nvSpPr>
        <p:spPr>
          <a:xfrm>
            <a:off x="201810" y="4905871"/>
            <a:ext cx="793750" cy="63281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İçerik Yer Tutucusu 2"/>
          <p:cNvSpPr txBox="1">
            <a:spLocks/>
          </p:cNvSpPr>
          <p:nvPr/>
        </p:nvSpPr>
        <p:spPr>
          <a:xfrm>
            <a:off x="86463" y="-4372"/>
            <a:ext cx="12019073" cy="32377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rgbClr val="13487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lang="tr-TR" sz="4000" b="1" dirty="0" smtClean="0">
                <a:solidFill>
                  <a:prstClr val="black"/>
                </a:solidFill>
                <a:latin typeface="Calibri" panose="020F0502020204030204"/>
              </a:rPr>
              <a:t>1. Aşağıdakilerden </a:t>
            </a:r>
            <a:r>
              <a:rPr lang="tr-TR" sz="4000" b="1" dirty="0">
                <a:solidFill>
                  <a:prstClr val="black"/>
                </a:solidFill>
                <a:latin typeface="Calibri" panose="020F0502020204030204"/>
              </a:rPr>
              <a:t>hangisi farklı din anlayışlarının sebeplerinden bir </a:t>
            </a:r>
            <a:r>
              <a:rPr lang="tr-TR" sz="4000" b="1" u="sng" dirty="0">
                <a:solidFill>
                  <a:prstClr val="black"/>
                </a:solidFill>
                <a:latin typeface="Calibri" panose="020F0502020204030204"/>
              </a:rPr>
              <a:t>değildir?</a:t>
            </a: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9007CF10-9BCC-4C67-A2C9-6EDAD53EEC34}"/>
              </a:ext>
            </a:extLst>
          </p:cNvPr>
          <p:cNvSpPr/>
          <p:nvPr/>
        </p:nvSpPr>
        <p:spPr>
          <a:xfrm>
            <a:off x="0" y="6496544"/>
            <a:ext cx="12192000" cy="388376"/>
          </a:xfrm>
          <a:prstGeom prst="rect">
            <a:avLst/>
          </a:prstGeom>
          <a:gradFill flip="none" rotWithShape="1">
            <a:gsLst>
              <a:gs pos="16830">
                <a:srgbClr val="B3B3B3">
                  <a:alpha val="70000"/>
                </a:srgbClr>
              </a:gs>
              <a:gs pos="0">
                <a:srgbClr val="C0C0C0"/>
              </a:gs>
              <a:gs pos="100000">
                <a:srgbClr val="777777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Komut Düğmesi: Geri veya Önceki 26">
            <a:hlinkClick r:id="" action="ppaction://hlinkshowjump?jump=previousslide" highlightClick="1"/>
          </p:cNvPr>
          <p:cNvSpPr/>
          <p:nvPr/>
        </p:nvSpPr>
        <p:spPr>
          <a:xfrm>
            <a:off x="11571066" y="4896225"/>
            <a:ext cx="437317" cy="361456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743376" y="6496544"/>
            <a:ext cx="412785" cy="372343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Komut Düğmesi: Giriş 28">
            <a:hlinkClick r:id="" action="ppaction://hlinkshowjump?jump=firstslide" highlightClick="1"/>
          </p:cNvPr>
          <p:cNvSpPr/>
          <p:nvPr/>
        </p:nvSpPr>
        <p:spPr>
          <a:xfrm>
            <a:off x="11137184" y="6496544"/>
            <a:ext cx="526199" cy="372343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Doğru"/>
          <p:cNvGrpSpPr/>
          <p:nvPr/>
        </p:nvGrpSpPr>
        <p:grpSpPr>
          <a:xfrm>
            <a:off x="995561" y="4938636"/>
            <a:ext cx="11092815" cy="550609"/>
            <a:chOff x="1012721" y="3155986"/>
            <a:chExt cx="11092815" cy="550609"/>
          </a:xfrm>
        </p:grpSpPr>
        <p:sp>
          <p:nvSpPr>
            <p:cNvPr id="2" name="Yuvarlatılmış Dikdörtgen 1"/>
            <p:cNvSpPr/>
            <p:nvPr/>
          </p:nvSpPr>
          <p:spPr>
            <a:xfrm>
              <a:off x="1012723" y="3155986"/>
              <a:ext cx="11092813" cy="550607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134871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r-TR" sz="3600" dirty="0">
                  <a:solidFill>
                    <a:prstClr val="black"/>
                  </a:solidFill>
                  <a:latin typeface="Calibri" panose="020F0502020204030204"/>
                </a:rPr>
                <a:t>Kur’an-ı Kerim’in Arapça olması</a:t>
              </a:r>
            </a:p>
          </p:txBody>
        </p:sp>
        <p:sp>
          <p:nvSpPr>
            <p:cNvPr id="3" name="İkizkenar Üçgen 2"/>
            <p:cNvSpPr/>
            <p:nvPr/>
          </p:nvSpPr>
          <p:spPr>
            <a:xfrm rot="5400000">
              <a:off x="1170037" y="2998672"/>
              <a:ext cx="550607" cy="865239"/>
            </a:xfrm>
            <a:prstGeom prst="triangle">
              <a:avLst>
                <a:gd name="adj" fmla="val 48215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rgbClr val="13487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endPara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" name="B"/>
          <p:cNvGrpSpPr/>
          <p:nvPr/>
        </p:nvGrpSpPr>
        <p:grpSpPr>
          <a:xfrm>
            <a:off x="1011286" y="3435709"/>
            <a:ext cx="11092816" cy="550610"/>
            <a:chOff x="1012720" y="3155986"/>
            <a:chExt cx="11092816" cy="550610"/>
          </a:xfrm>
        </p:grpSpPr>
        <p:sp>
          <p:nvSpPr>
            <p:cNvPr id="39" name="Yuvarlatılmış Dikdörtgen 38"/>
            <p:cNvSpPr/>
            <p:nvPr/>
          </p:nvSpPr>
          <p:spPr>
            <a:xfrm>
              <a:off x="1012723" y="3155986"/>
              <a:ext cx="11092813" cy="550607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134871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r-TR" sz="3600" dirty="0">
                  <a:solidFill>
                    <a:prstClr val="black"/>
                  </a:solidFill>
                  <a:latin typeface="Calibri" panose="020F0502020204030204"/>
                </a:rPr>
                <a:t>İnsanın kişilik ve karakteri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İkizkenar Üçgen 39"/>
            <p:cNvSpPr/>
            <p:nvPr/>
          </p:nvSpPr>
          <p:spPr>
            <a:xfrm rot="5400000">
              <a:off x="1170034" y="2998672"/>
              <a:ext cx="550610" cy="865237"/>
            </a:xfrm>
            <a:prstGeom prst="triangle">
              <a:avLst>
                <a:gd name="adj" fmla="val 48215"/>
              </a:avLst>
            </a:prstGeom>
            <a:solidFill>
              <a:srgbClr val="5D98C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" name="C"/>
          <p:cNvGrpSpPr/>
          <p:nvPr/>
        </p:nvGrpSpPr>
        <p:grpSpPr>
          <a:xfrm>
            <a:off x="995562" y="4195462"/>
            <a:ext cx="11092815" cy="550609"/>
            <a:chOff x="1012721" y="3155986"/>
            <a:chExt cx="11092815" cy="550609"/>
          </a:xfrm>
        </p:grpSpPr>
        <p:sp>
          <p:nvSpPr>
            <p:cNvPr id="42" name="Yuvarlatılmış Dikdörtgen 41"/>
            <p:cNvSpPr/>
            <p:nvPr/>
          </p:nvSpPr>
          <p:spPr>
            <a:xfrm>
              <a:off x="1012723" y="3155986"/>
              <a:ext cx="11092813" cy="550607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134871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r-TR" sz="3600" dirty="0">
                  <a:solidFill>
                    <a:prstClr val="black"/>
                  </a:solidFill>
                  <a:latin typeface="Calibri" panose="020F0502020204030204"/>
                </a:rPr>
                <a:t>İnsanların yaşadığı coğrafyaların farklı olması</a:t>
              </a:r>
            </a:p>
          </p:txBody>
        </p:sp>
        <p:sp>
          <p:nvSpPr>
            <p:cNvPr id="43" name="İkizkenar Üçgen 42"/>
            <p:cNvSpPr/>
            <p:nvPr/>
          </p:nvSpPr>
          <p:spPr>
            <a:xfrm rot="5400000">
              <a:off x="1170037" y="2998672"/>
              <a:ext cx="550607" cy="865239"/>
            </a:xfrm>
            <a:prstGeom prst="triangle">
              <a:avLst>
                <a:gd name="adj" fmla="val 48215"/>
              </a:avLst>
            </a:prstGeom>
            <a:solidFill>
              <a:srgbClr val="C20A0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D"/>
          <p:cNvGrpSpPr/>
          <p:nvPr/>
        </p:nvGrpSpPr>
        <p:grpSpPr>
          <a:xfrm>
            <a:off x="1012721" y="5686267"/>
            <a:ext cx="11092815" cy="550609"/>
            <a:chOff x="1012721" y="3155986"/>
            <a:chExt cx="11092815" cy="550609"/>
          </a:xfrm>
        </p:grpSpPr>
        <p:sp>
          <p:nvSpPr>
            <p:cNvPr id="45" name="Yuvarlatılmış Dikdörtgen 44"/>
            <p:cNvSpPr/>
            <p:nvPr/>
          </p:nvSpPr>
          <p:spPr>
            <a:xfrm>
              <a:off x="1012723" y="3155986"/>
              <a:ext cx="11092813" cy="550607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134871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r-TR" altLang="tr-TR" sz="3200" dirty="0">
                  <a:solidFill>
                    <a:prstClr val="black"/>
                  </a:solidFill>
                  <a:latin typeface="Arial" panose="020B0604020202020204" pitchFamily="34" charset="0"/>
                </a:rPr>
                <a:t>Dini metinlerin farklı anlaşılması </a:t>
              </a:r>
              <a:endParaRPr kumimoji="0" lang="tr-TR" alt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İkizkenar Üçgen 45"/>
            <p:cNvSpPr/>
            <p:nvPr/>
          </p:nvSpPr>
          <p:spPr>
            <a:xfrm rot="5400000">
              <a:off x="1170037" y="2998672"/>
              <a:ext cx="550607" cy="865239"/>
            </a:xfrm>
            <a:prstGeom prst="triangle">
              <a:avLst>
                <a:gd name="adj" fmla="val 48215"/>
              </a:avLst>
            </a:prstGeom>
            <a:solidFill>
              <a:srgbClr val="13487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551238" y="1276350"/>
            <a:ext cx="103187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500" b="0" i="0" u="none" strike="noStrike" kern="1200" cap="none" spc="0" normalizeH="0" baseline="0" noProof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A</a:t>
            </a:r>
            <a:endParaRPr kumimoji="0" lang="tr-TR" alt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Yuvarlatılmış Dikdörtgen 24"/>
          <p:cNvSpPr/>
          <p:nvPr/>
        </p:nvSpPr>
        <p:spPr>
          <a:xfrm>
            <a:off x="8134350" y="2837017"/>
            <a:ext cx="3969752" cy="426570"/>
          </a:xfrm>
          <a:prstGeom prst="roundRect">
            <a:avLst>
              <a:gd name="adj" fmla="val 12148"/>
            </a:avLst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 Beceri Temelli Sorular (MEB)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1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9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282;p54"/>
          <p:cNvGrpSpPr/>
          <p:nvPr/>
        </p:nvGrpSpPr>
        <p:grpSpPr>
          <a:xfrm>
            <a:off x="5197396" y="1289616"/>
            <a:ext cx="6404053" cy="4634934"/>
            <a:chOff x="3578510" y="1419647"/>
            <a:chExt cx="4021500" cy="3062887"/>
          </a:xfrm>
        </p:grpSpPr>
        <p:sp>
          <p:nvSpPr>
            <p:cNvPr id="3" name="Google Shape;2283;p54"/>
            <p:cNvSpPr/>
            <p:nvPr/>
          </p:nvSpPr>
          <p:spPr>
            <a:xfrm>
              <a:off x="37166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2284;p54"/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2285;p54"/>
            <p:cNvSpPr/>
            <p:nvPr/>
          </p:nvSpPr>
          <p:spPr>
            <a:xfrm>
              <a:off x="49009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6" name="Google Shape;2286;p54"/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" name="Google Shape;2299;p54"/>
          <p:cNvGrpSpPr/>
          <p:nvPr/>
        </p:nvGrpSpPr>
        <p:grpSpPr>
          <a:xfrm>
            <a:off x="7086600" y="6095160"/>
            <a:ext cx="2358113" cy="362790"/>
            <a:chOff x="1816609" y="3851001"/>
            <a:chExt cx="1093674" cy="222193"/>
          </a:xfrm>
        </p:grpSpPr>
        <p:sp>
          <p:nvSpPr>
            <p:cNvPr id="9" name="Google Shape;2300;p54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301;p54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302;p54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303;p54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04;p54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05;p54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06;p54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307;p54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08;p54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" name="Google Shape;1050;p35"/>
          <p:cNvSpPr txBox="1">
            <a:spLocks/>
          </p:cNvSpPr>
          <p:nvPr/>
        </p:nvSpPr>
        <p:spPr>
          <a:xfrm>
            <a:off x="762000" y="2652950"/>
            <a:ext cx="4195067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mfortaa"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sym typeface="Comfortaa"/>
              </a:rPr>
              <a:t>Etkinlik yapıyoruz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sym typeface="Comfortaa"/>
            </a:endParaRPr>
          </a:p>
        </p:txBody>
      </p:sp>
      <p:sp>
        <p:nvSpPr>
          <p:cNvPr id="19" name="Google Shape;1051;p35"/>
          <p:cNvSpPr/>
          <p:nvPr/>
        </p:nvSpPr>
        <p:spPr>
          <a:xfrm>
            <a:off x="804681" y="3981450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1052;p35"/>
          <p:cNvSpPr/>
          <p:nvPr/>
        </p:nvSpPr>
        <p:spPr>
          <a:xfrm>
            <a:off x="804681" y="2245917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" name="Grup 21"/>
          <p:cNvGrpSpPr/>
          <p:nvPr/>
        </p:nvGrpSpPr>
        <p:grpSpPr>
          <a:xfrm>
            <a:off x="5410200" y="1466850"/>
            <a:ext cx="5943600" cy="3448050"/>
            <a:chOff x="5410200" y="1466850"/>
            <a:chExt cx="5943600" cy="3448050"/>
          </a:xfrm>
        </p:grpSpPr>
        <p:pic>
          <p:nvPicPr>
            <p:cNvPr id="7" name="Google Shape;2287;p54"/>
            <p:cNvPicPr preferRelativeResize="0"/>
            <p:nvPr/>
          </p:nvPicPr>
          <p:blipFill rotWithShape="1">
            <a:blip r:embed="rId3">
              <a:alphaModFix/>
            </a:blip>
            <a:srcRect l="4395" r="4404"/>
            <a:stretch/>
          </p:blipFill>
          <p:spPr>
            <a:xfrm>
              <a:off x="5410200" y="1466850"/>
              <a:ext cx="5943600" cy="344805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1" name="Yuvarlatılmış Dikdörtgen 20">
              <a:hlinkClick r:id="rId4"/>
            </p:cNvPr>
            <p:cNvSpPr/>
            <p:nvPr/>
          </p:nvSpPr>
          <p:spPr>
            <a:xfrm>
              <a:off x="6385809" y="2383436"/>
              <a:ext cx="3972393" cy="1617064"/>
            </a:xfrm>
            <a:prstGeom prst="roundRect">
              <a:avLst>
                <a:gd name="adj" fmla="val 44477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Etkinlik için tıklayınız</a:t>
              </a: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31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Yer Tutucusu 2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3" b="22913"/>
          <a:stretch>
            <a:fillRect/>
          </a:stretch>
        </p:blipFill>
        <p:spPr>
          <a:xfrm>
            <a:off x="0" y="-329197"/>
            <a:ext cx="12192000" cy="3717032"/>
          </a:xfrm>
        </p:spPr>
      </p:pic>
      <p:sp>
        <p:nvSpPr>
          <p:cNvPr id="4" name="Rectangle 3"/>
          <p:cNvSpPr/>
          <p:nvPr/>
        </p:nvSpPr>
        <p:spPr>
          <a:xfrm rot="16200000">
            <a:off x="1455012" y="2561908"/>
            <a:ext cx="960000" cy="9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4268795" y="2561909"/>
            <a:ext cx="960000" cy="9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7082575" y="2561908"/>
            <a:ext cx="960000" cy="9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9896357" y="2561909"/>
            <a:ext cx="960000" cy="9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3011" y="4426452"/>
            <a:ext cx="2304000" cy="1002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2523" y="4426452"/>
            <a:ext cx="2304000" cy="100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2035" y="4426452"/>
            <a:ext cx="2304000" cy="100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91547" y="4426452"/>
            <a:ext cx="2304000" cy="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11160" y="3532804"/>
            <a:ext cx="2647705" cy="863521"/>
            <a:chOff x="4320398" y="1100003"/>
            <a:chExt cx="2874451" cy="647641"/>
          </a:xfrm>
        </p:grpSpPr>
        <p:sp>
          <p:nvSpPr>
            <p:cNvPr id="13" name="TextBox 12"/>
            <p:cNvSpPr txBox="1"/>
            <p:nvPr/>
          </p:nvSpPr>
          <p:spPr>
            <a:xfrm>
              <a:off x="4320399" y="1493728"/>
              <a:ext cx="287445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20398" y="1100003"/>
              <a:ext cx="287445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Hazırlayan </a:t>
              </a:r>
            </a:p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Mustafa YILDIRIM</a:t>
              </a:r>
            </a:p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DKAB Öğretmeni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30197" y="3617202"/>
            <a:ext cx="2647705" cy="669507"/>
            <a:chOff x="4320398" y="1245513"/>
            <a:chExt cx="2874451" cy="502130"/>
          </a:xfrm>
        </p:grpSpPr>
        <p:sp>
          <p:nvSpPr>
            <p:cNvPr id="16" name="TextBox 15"/>
            <p:cNvSpPr txBox="1"/>
            <p:nvPr/>
          </p:nvSpPr>
          <p:spPr>
            <a:xfrm>
              <a:off x="4320399" y="1493728"/>
              <a:ext cx="2874450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20398" y="1245513"/>
              <a:ext cx="2874450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Materyal Sitesi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079027" y="3787642"/>
            <a:ext cx="3059680" cy="601059"/>
            <a:chOff x="4320399" y="1192592"/>
            <a:chExt cx="3321707" cy="689509"/>
          </a:xfrm>
        </p:grpSpPr>
        <p:sp>
          <p:nvSpPr>
            <p:cNvPr id="22" name="TextBox 21"/>
            <p:cNvSpPr txBox="1"/>
            <p:nvPr/>
          </p:nvSpPr>
          <p:spPr>
            <a:xfrm>
              <a:off x="4320399" y="1493727"/>
              <a:ext cx="2874450" cy="38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20399" y="1192592"/>
              <a:ext cx="3321707" cy="38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ddm@dindersimateryal.com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sp>
        <p:nvSpPr>
          <p:cNvPr id="24" name="Trapezoid 13"/>
          <p:cNvSpPr/>
          <p:nvPr/>
        </p:nvSpPr>
        <p:spPr>
          <a:xfrm>
            <a:off x="1690590" y="2835234"/>
            <a:ext cx="488845" cy="413348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Rounded Rectangle 7"/>
          <p:cNvSpPr/>
          <p:nvPr/>
        </p:nvSpPr>
        <p:spPr>
          <a:xfrm>
            <a:off x="7409921" y="2777728"/>
            <a:ext cx="305307" cy="52835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Rounded Rectangle 25"/>
          <p:cNvSpPr/>
          <p:nvPr/>
        </p:nvSpPr>
        <p:spPr>
          <a:xfrm>
            <a:off x="10188476" y="2777730"/>
            <a:ext cx="375763" cy="5283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8" name="Resim 27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t="4227" r="2750" b="4227"/>
          <a:stretch/>
        </p:blipFill>
        <p:spPr>
          <a:xfrm rot="10800000" flipV="1">
            <a:off x="4337970" y="2657201"/>
            <a:ext cx="821644" cy="773455"/>
          </a:xfrm>
          <a:prstGeom prst="rect">
            <a:avLst/>
          </a:prstGeom>
        </p:spPr>
      </p:pic>
      <p:sp>
        <p:nvSpPr>
          <p:cNvPr id="29" name="Dikdörtgen 28">
            <a:hlinkClick r:id="rId5"/>
          </p:cNvPr>
          <p:cNvSpPr/>
          <p:nvPr/>
        </p:nvSpPr>
        <p:spPr>
          <a:xfrm>
            <a:off x="3493170" y="3911385"/>
            <a:ext cx="26227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www.dindersimateryal.com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" name="Resim 29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1662" y="2601842"/>
            <a:ext cx="881827" cy="884540"/>
          </a:xfrm>
          <a:prstGeom prst="rect">
            <a:avLst/>
          </a:prstGeom>
        </p:spPr>
      </p:pic>
      <p:sp>
        <p:nvSpPr>
          <p:cNvPr id="31" name="Metin kutusu 30">
            <a:hlinkClick r:id="rId7"/>
          </p:cNvPr>
          <p:cNvSpPr txBox="1"/>
          <p:nvPr/>
        </p:nvSpPr>
        <p:spPr>
          <a:xfrm>
            <a:off x="6552575" y="3763489"/>
            <a:ext cx="2065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Din dersi Materyal</a:t>
            </a:r>
          </a:p>
        </p:txBody>
      </p:sp>
      <p:pic>
        <p:nvPicPr>
          <p:cNvPr id="33" name="Resim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19" y="2593639"/>
            <a:ext cx="801148" cy="801148"/>
          </a:xfrm>
          <a:prstGeom prst="rect">
            <a:avLst/>
          </a:prstGeom>
        </p:spPr>
      </p:pic>
      <p:sp>
        <p:nvSpPr>
          <p:cNvPr id="34" name="Dikdörtgen 33"/>
          <p:cNvSpPr/>
          <p:nvPr/>
        </p:nvSpPr>
        <p:spPr>
          <a:xfrm>
            <a:off x="0" y="4706495"/>
            <a:ext cx="12222797" cy="921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Derslerinizde kullanmak için 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sunular üzerinde değişiklik 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yapabilirsiniz</a:t>
            </a:r>
          </a:p>
          <a:p>
            <a:pPr marL="342900" marR="0" lvl="0" indent="-34290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Sunuları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kişisel web siteleri dışında diğer sosyal medya 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sitelerinde kaynak göstererek 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paylaşabilirsiniz.</a:t>
            </a:r>
          </a:p>
          <a:p>
            <a:pPr marL="342900" marR="0" lvl="0" indent="-34290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Eba, zoom, whatsapp vb. uygulamalar ile sunuları öğrencilerinize gönderebilirsiniz.  </a:t>
            </a:r>
          </a:p>
        </p:txBody>
      </p:sp>
      <p:sp>
        <p:nvSpPr>
          <p:cNvPr id="35" name="Dikdörtgen 34">
            <a:hlinkClick r:id="rId10"/>
          </p:cNvPr>
          <p:cNvSpPr/>
          <p:nvPr/>
        </p:nvSpPr>
        <p:spPr>
          <a:xfrm>
            <a:off x="7122912" y="5961754"/>
            <a:ext cx="5015795" cy="565295"/>
          </a:xfrm>
          <a:prstGeom prst="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Görüş ve önerileriniz için tıklayınız</a:t>
            </a:r>
          </a:p>
        </p:txBody>
      </p:sp>
      <p:sp>
        <p:nvSpPr>
          <p:cNvPr id="36" name="Yuvarlatılmış Dikdörtgen 35"/>
          <p:cNvSpPr/>
          <p:nvPr/>
        </p:nvSpPr>
        <p:spPr>
          <a:xfrm>
            <a:off x="1103445" y="1028734"/>
            <a:ext cx="587144" cy="480053"/>
          </a:xfrm>
          <a:prstGeom prst="roundRect">
            <a:avLst/>
          </a:prstGeom>
          <a:solidFill>
            <a:srgbClr val="F1F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2" name="Komut Düğmesi: Özel 31">
            <a:hlinkClick r:id="" action="ppaction://hlinkshowjump?jump=endshow" highlightClick="1"/>
          </p:cNvPr>
          <p:cNvSpPr/>
          <p:nvPr/>
        </p:nvSpPr>
        <p:spPr>
          <a:xfrm>
            <a:off x="508033" y="5994837"/>
            <a:ext cx="888984" cy="499128"/>
          </a:xfrm>
          <a:prstGeom prst="actionButtonBlank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Bitir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607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457200" y="346859"/>
            <a:ext cx="11513128" cy="4891892"/>
          </a:xfrm>
          <a:prstGeom prst="rect">
            <a:avLst/>
          </a:prstGeom>
          <a:gradFill flip="none" rotWithShape="1">
            <a:gsLst>
              <a:gs pos="0">
                <a:srgbClr val="FF7979"/>
              </a:gs>
              <a:gs pos="100000">
                <a:srgbClr val="FF5050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srgbClr val="FF7979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ilahî kurallar bütününe denir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akıl sahibi bireyleri kendi özgür iradeleriyle iyiye ve doğruya yönelten </a:t>
            </a: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Allah (C. C) tarafından peygamberler aracılığıyla gönderilen 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onların 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mutluluğunu amaçlayan </a:t>
            </a: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457200" y="5597236"/>
            <a:ext cx="11513127" cy="8035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Verilen cümleleri kullanarak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dinin </a:t>
            </a: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tanımı yapınız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339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Oval"/>
          <p:cNvSpPr/>
          <p:nvPr/>
        </p:nvSpPr>
        <p:spPr>
          <a:xfrm>
            <a:off x="4872039" y="2420939"/>
            <a:ext cx="2447925" cy="1800225"/>
          </a:xfrm>
          <a:prstGeom prst="ellipse">
            <a:avLst/>
          </a:prstGeom>
          <a:solidFill>
            <a:srgbClr val="FA6DA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DİN</a:t>
            </a:r>
          </a:p>
        </p:txBody>
      </p:sp>
      <p:sp>
        <p:nvSpPr>
          <p:cNvPr id="3" name="2 Bulut"/>
          <p:cNvSpPr/>
          <p:nvPr/>
        </p:nvSpPr>
        <p:spPr>
          <a:xfrm>
            <a:off x="644577" y="404813"/>
            <a:ext cx="4371923" cy="2232026"/>
          </a:xfrm>
          <a:prstGeom prst="cloud">
            <a:avLst/>
          </a:prstGeom>
          <a:ln>
            <a:solidFill>
              <a:srgbClr val="FA6DA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Kötülüklerden sakındırır.</a:t>
            </a:r>
          </a:p>
        </p:txBody>
      </p:sp>
      <p:sp>
        <p:nvSpPr>
          <p:cNvPr id="4" name="3 Bulut"/>
          <p:cNvSpPr/>
          <p:nvPr/>
        </p:nvSpPr>
        <p:spPr>
          <a:xfrm>
            <a:off x="6959601" y="404814"/>
            <a:ext cx="5062510" cy="223202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A6DA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Dünya ahiret mutluluğu sağlar.</a:t>
            </a:r>
          </a:p>
        </p:txBody>
      </p:sp>
      <p:sp>
        <p:nvSpPr>
          <p:cNvPr id="5" name="4 Bulut"/>
          <p:cNvSpPr/>
          <p:nvPr/>
        </p:nvSpPr>
        <p:spPr>
          <a:xfrm>
            <a:off x="514666" y="4005263"/>
            <a:ext cx="4357374" cy="2232026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A6DA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Akıl sahiplerine hitap eder.</a:t>
            </a:r>
          </a:p>
        </p:txBody>
      </p:sp>
      <p:sp>
        <p:nvSpPr>
          <p:cNvPr id="6" name="5 Bulut"/>
          <p:cNvSpPr/>
          <p:nvPr/>
        </p:nvSpPr>
        <p:spPr>
          <a:xfrm>
            <a:off x="6743701" y="4149726"/>
            <a:ext cx="4933637" cy="1943099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A6DA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Vahiy yoluyla gönderilir.</a:t>
            </a:r>
          </a:p>
        </p:txBody>
      </p:sp>
    </p:spTree>
    <p:extLst>
      <p:ext uri="{BB962C8B-B14F-4D97-AF65-F5344CB8AC3E}">
        <p14:creationId xmlns:p14="http://schemas.microsoft.com/office/powerpoint/2010/main" val="14977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3151" t="4971" r="8288" b="5324"/>
          <a:stretch/>
        </p:blipFill>
        <p:spPr>
          <a:xfrm>
            <a:off x="6635354" y="632947"/>
            <a:ext cx="5379689" cy="5309642"/>
          </a:xfrm>
          <a:prstGeom prst="ellipse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97038" y="2990850"/>
            <a:ext cx="6046612" cy="1975578"/>
          </a:xfrm>
          <a:prstGeom prst="rect">
            <a:avLst/>
          </a:prstGeom>
          <a:solidFill>
            <a:srgbClr val="3CB6E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Her insan dinden aynı şeyleri anlaması mümkün müdür?</a:t>
            </a:r>
            <a:endParaRPr lang="tr-TR" sz="36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267058" y="782849"/>
            <a:ext cx="6046612" cy="1006364"/>
          </a:xfrm>
          <a:prstGeom prst="rect">
            <a:avLst/>
          </a:prstGeom>
          <a:solidFill>
            <a:srgbClr val="F6586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smtClean="0"/>
              <a:t>Sorulara cevap verelim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2143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80" y="1798820"/>
            <a:ext cx="5147930" cy="443712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5 Bulut Belirtme Çizgisi"/>
          <p:cNvSpPr/>
          <p:nvPr/>
        </p:nvSpPr>
        <p:spPr>
          <a:xfrm>
            <a:off x="5788110" y="0"/>
            <a:ext cx="6100997" cy="3297756"/>
          </a:xfrm>
          <a:prstGeom prst="cloudCallout">
            <a:avLst>
              <a:gd name="adj1" fmla="val -70673"/>
              <a:gd name="adj2" fmla="val 5600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dirty="0">
                <a:solidFill>
                  <a:schemeClr val="tx1"/>
                </a:solidFill>
              </a:rPr>
              <a:t>Ne görüyorsunuz?</a:t>
            </a:r>
          </a:p>
        </p:txBody>
      </p:sp>
    </p:spTree>
    <p:extLst>
      <p:ext uri="{BB962C8B-B14F-4D97-AF65-F5344CB8AC3E}">
        <p14:creationId xmlns:p14="http://schemas.microsoft.com/office/powerpoint/2010/main" val="12025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Yuvarlatılmış Dikdörtgen"/>
          <p:cNvSpPr/>
          <p:nvPr/>
        </p:nvSpPr>
        <p:spPr>
          <a:xfrm>
            <a:off x="425381" y="231777"/>
            <a:ext cx="4341884" cy="10795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3200" dirty="0"/>
              <a:t>Farklı Toplum</a:t>
            </a:r>
          </a:p>
        </p:txBody>
      </p:sp>
      <p:sp>
        <p:nvSpPr>
          <p:cNvPr id="3" name="2 Yuvarlatılmış Dikdörtgen"/>
          <p:cNvSpPr/>
          <p:nvPr/>
        </p:nvSpPr>
        <p:spPr>
          <a:xfrm>
            <a:off x="427221" y="1528764"/>
            <a:ext cx="4340044" cy="10810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3200" dirty="0"/>
              <a:t>Farklı Kültür</a:t>
            </a:r>
          </a:p>
        </p:txBody>
      </p:sp>
      <p:sp>
        <p:nvSpPr>
          <p:cNvPr id="4" name="3 Yuvarlatılmış Dikdörtgen"/>
          <p:cNvSpPr/>
          <p:nvPr/>
        </p:nvSpPr>
        <p:spPr>
          <a:xfrm>
            <a:off x="427221" y="2897189"/>
            <a:ext cx="4340044" cy="10810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3200" dirty="0"/>
              <a:t>Farklı Örf-Adet</a:t>
            </a:r>
          </a:p>
        </p:txBody>
      </p:sp>
      <p:sp>
        <p:nvSpPr>
          <p:cNvPr id="5" name="4 Oval"/>
          <p:cNvSpPr/>
          <p:nvPr/>
        </p:nvSpPr>
        <p:spPr>
          <a:xfrm>
            <a:off x="155514" y="5162550"/>
            <a:ext cx="4611751" cy="1219200"/>
          </a:xfrm>
          <a:prstGeom prst="ellipse">
            <a:avLst/>
          </a:prstGeom>
          <a:solidFill>
            <a:srgbClr val="FA6DA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dirty="0"/>
              <a:t>Farklı Düşünce</a:t>
            </a:r>
          </a:p>
        </p:txBody>
      </p:sp>
      <p:sp>
        <p:nvSpPr>
          <p:cNvPr id="6" name="5 Aşağı Ok"/>
          <p:cNvSpPr/>
          <p:nvPr/>
        </p:nvSpPr>
        <p:spPr>
          <a:xfrm>
            <a:off x="1984255" y="3913634"/>
            <a:ext cx="1224136" cy="115212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272" y="122241"/>
            <a:ext cx="5809828" cy="326244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4"/>
          <a:srcRect l="3818" t="-68" r="3222" b="-1137"/>
          <a:stretch/>
        </p:blipFill>
        <p:spPr>
          <a:xfrm>
            <a:off x="6867736" y="3467100"/>
            <a:ext cx="4152900" cy="33909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340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Yuvarlatılmış Dikdörtgen"/>
          <p:cNvSpPr/>
          <p:nvPr/>
        </p:nvSpPr>
        <p:spPr>
          <a:xfrm>
            <a:off x="971550" y="2444752"/>
            <a:ext cx="4173538" cy="1295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Hz. Muhammed’in Sünnetleri</a:t>
            </a:r>
          </a:p>
        </p:txBody>
      </p:sp>
      <p:sp>
        <p:nvSpPr>
          <p:cNvPr id="4" name="3 Yuvarlatılmış Dikdörtgen"/>
          <p:cNvSpPr/>
          <p:nvPr/>
        </p:nvSpPr>
        <p:spPr>
          <a:xfrm>
            <a:off x="7300913" y="334963"/>
            <a:ext cx="3937000" cy="7191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Farklı sosyal şartlar</a:t>
            </a:r>
          </a:p>
        </p:txBody>
      </p:sp>
      <p:sp>
        <p:nvSpPr>
          <p:cNvPr id="5" name="4 Yuvarlatılmış Dikdörtgen"/>
          <p:cNvSpPr/>
          <p:nvPr/>
        </p:nvSpPr>
        <p:spPr>
          <a:xfrm>
            <a:off x="7300913" y="1343027"/>
            <a:ext cx="3937000" cy="71913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Farklı ekonomik şartlar</a:t>
            </a:r>
          </a:p>
        </p:txBody>
      </p:sp>
      <p:sp>
        <p:nvSpPr>
          <p:cNvPr id="6" name="5 Yuvarlatılmış Dikdörtgen"/>
          <p:cNvSpPr/>
          <p:nvPr/>
        </p:nvSpPr>
        <p:spPr>
          <a:xfrm>
            <a:off x="7300913" y="2351088"/>
            <a:ext cx="3937000" cy="7191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Farklı kültürel şartlar</a:t>
            </a:r>
          </a:p>
        </p:txBody>
      </p:sp>
      <p:sp>
        <p:nvSpPr>
          <p:cNvPr id="7" name="6 Yuvarlatılmış Dikdörtgen"/>
          <p:cNvSpPr/>
          <p:nvPr/>
        </p:nvSpPr>
        <p:spPr>
          <a:xfrm>
            <a:off x="7300913" y="3286127"/>
            <a:ext cx="3937000" cy="7207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Farklı psikolojik şartlar</a:t>
            </a:r>
          </a:p>
        </p:txBody>
      </p:sp>
      <p:sp>
        <p:nvSpPr>
          <p:cNvPr id="8" name="7 Oval"/>
          <p:cNvSpPr/>
          <p:nvPr/>
        </p:nvSpPr>
        <p:spPr>
          <a:xfrm>
            <a:off x="1460009" y="4372097"/>
            <a:ext cx="2992438" cy="68339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DİN</a:t>
            </a:r>
          </a:p>
        </p:txBody>
      </p:sp>
      <p:sp>
        <p:nvSpPr>
          <p:cNvPr id="9" name="8 Oval"/>
          <p:cNvSpPr/>
          <p:nvPr/>
        </p:nvSpPr>
        <p:spPr>
          <a:xfrm>
            <a:off x="7300913" y="4591843"/>
            <a:ext cx="3924300" cy="75964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DİN ANLAYIŞI</a:t>
            </a:r>
          </a:p>
        </p:txBody>
      </p:sp>
      <p:sp>
        <p:nvSpPr>
          <p:cNvPr id="10" name="2 Yuvarlatılmış Dikdörtgen"/>
          <p:cNvSpPr/>
          <p:nvPr/>
        </p:nvSpPr>
        <p:spPr>
          <a:xfrm>
            <a:off x="971550" y="788194"/>
            <a:ext cx="4173538" cy="1295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800" b="1" dirty="0" smtClean="0">
                <a:solidFill>
                  <a:prstClr val="black"/>
                </a:solidFill>
                <a:latin typeface="Calibri" panose="020F0502020204030204"/>
              </a:rPr>
              <a:t>Kur’an-ı Kerim 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rtı 1"/>
          <p:cNvSpPr/>
          <p:nvPr/>
        </p:nvSpPr>
        <p:spPr>
          <a:xfrm>
            <a:off x="0" y="3092452"/>
            <a:ext cx="914400" cy="914400"/>
          </a:xfrm>
          <a:prstGeom prst="mathPlu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Eksi 10"/>
          <p:cNvSpPr/>
          <p:nvPr/>
        </p:nvSpPr>
        <p:spPr>
          <a:xfrm>
            <a:off x="-628650" y="3921923"/>
            <a:ext cx="7086600" cy="465929"/>
          </a:xfrm>
          <a:prstGeom prst="mathMinu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Artı 12"/>
          <p:cNvSpPr/>
          <p:nvPr/>
        </p:nvSpPr>
        <p:spPr>
          <a:xfrm>
            <a:off x="6315075" y="3277392"/>
            <a:ext cx="914400" cy="914400"/>
          </a:xfrm>
          <a:prstGeom prst="mathPlu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Eksi 13"/>
          <p:cNvSpPr/>
          <p:nvPr/>
        </p:nvSpPr>
        <p:spPr>
          <a:xfrm>
            <a:off x="5686425" y="4106863"/>
            <a:ext cx="7086600" cy="465929"/>
          </a:xfrm>
          <a:prstGeom prst="mathMinu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575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" grpId="0" animBg="1"/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그룹 53">
            <a:extLst>
              <a:ext uri="{FF2B5EF4-FFF2-40B4-BE49-F238E27FC236}">
                <a16:creationId xmlns:a16="http://schemas.microsoft.com/office/drawing/2014/main" id="{EDF4AD31-0503-44EE-A5D0-1C870D5CC2E3}"/>
              </a:ext>
            </a:extLst>
          </p:cNvPr>
          <p:cNvGrpSpPr/>
          <p:nvPr/>
        </p:nvGrpSpPr>
        <p:grpSpPr>
          <a:xfrm flipH="1">
            <a:off x="3930315" y="1531160"/>
            <a:ext cx="7764379" cy="4276626"/>
            <a:chOff x="1064510" y="1844040"/>
            <a:chExt cx="5092450" cy="3169920"/>
          </a:xfrm>
          <a:solidFill>
            <a:srgbClr val="313540"/>
          </a:solidFill>
        </p:grpSpPr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A1F21B43-3937-4F91-AB53-457477FE74B2}"/>
                </a:ext>
              </a:extLst>
            </p:cNvPr>
            <p:cNvSpPr/>
            <p:nvPr/>
          </p:nvSpPr>
          <p:spPr>
            <a:xfrm>
              <a:off x="1064510" y="4411980"/>
              <a:ext cx="3507490" cy="601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 defTabSz="457200"/>
              <a:endParaRPr lang="en-US">
                <a:solidFill>
                  <a:prstClr val="black"/>
                </a:solidFill>
                <a:latin typeface="Arial"/>
                <a:ea typeface="맑은 고딕"/>
              </a:endParaRPr>
            </a:p>
          </p:txBody>
        </p:sp>
        <p:sp>
          <p:nvSpPr>
            <p:cNvPr id="66" name="막힌 원호 65">
              <a:extLst>
                <a:ext uri="{FF2B5EF4-FFF2-40B4-BE49-F238E27FC236}">
                  <a16:creationId xmlns:a16="http://schemas.microsoft.com/office/drawing/2014/main" id="{B5819727-6D5C-4393-BF37-B4DF9966621B}"/>
                </a:ext>
              </a:extLst>
            </p:cNvPr>
            <p:cNvSpPr/>
            <p:nvPr/>
          </p:nvSpPr>
          <p:spPr>
            <a:xfrm>
              <a:off x="2987040" y="1844040"/>
              <a:ext cx="3169920" cy="3169920"/>
            </a:xfrm>
            <a:prstGeom prst="blockArc">
              <a:avLst>
                <a:gd name="adj1" fmla="val 21585098"/>
                <a:gd name="adj2" fmla="val 5443938"/>
                <a:gd name="adj3" fmla="val 1892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 defTabSz="457200"/>
              <a:endParaRPr lang="en-US">
                <a:solidFill>
                  <a:prstClr val="black"/>
                </a:solidFill>
                <a:latin typeface="Arial"/>
                <a:ea typeface="맑은 고딕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F096D098-C966-4264-9275-233E58E9EE04}"/>
              </a:ext>
            </a:extLst>
          </p:cNvPr>
          <p:cNvGrpSpPr/>
          <p:nvPr/>
        </p:nvGrpSpPr>
        <p:grpSpPr>
          <a:xfrm>
            <a:off x="210265" y="1531160"/>
            <a:ext cx="8175064" cy="4276626"/>
            <a:chOff x="785832" y="1844040"/>
            <a:chExt cx="5371128" cy="3169920"/>
          </a:xfrm>
          <a:solidFill>
            <a:srgbClr val="40CED6"/>
          </a:solidFill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558695D2-5AF9-466B-95C2-9C10C327D7EB}"/>
                </a:ext>
              </a:extLst>
            </p:cNvPr>
            <p:cNvSpPr/>
            <p:nvPr/>
          </p:nvSpPr>
          <p:spPr>
            <a:xfrm>
              <a:off x="785832" y="4411980"/>
              <a:ext cx="3786168" cy="601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  <a:latin typeface="Arial"/>
                <a:ea typeface="맑은 고딕"/>
              </a:endParaRPr>
            </a:p>
          </p:txBody>
        </p:sp>
        <p:sp>
          <p:nvSpPr>
            <p:cNvPr id="3" name="막힌 원호 2">
              <a:extLst>
                <a:ext uri="{FF2B5EF4-FFF2-40B4-BE49-F238E27FC236}">
                  <a16:creationId xmlns:a16="http://schemas.microsoft.com/office/drawing/2014/main" id="{9454F638-B91A-4A2D-8F53-67A194B743E4}"/>
                </a:ext>
              </a:extLst>
            </p:cNvPr>
            <p:cNvSpPr/>
            <p:nvPr/>
          </p:nvSpPr>
          <p:spPr>
            <a:xfrm>
              <a:off x="2987040" y="1844040"/>
              <a:ext cx="3169920" cy="3169920"/>
            </a:xfrm>
            <a:prstGeom prst="blockArc">
              <a:avLst>
                <a:gd name="adj1" fmla="val 21585098"/>
                <a:gd name="adj2" fmla="val 5443938"/>
                <a:gd name="adj3" fmla="val 1892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  <a:latin typeface="Arial"/>
                <a:ea typeface="맑은 고딕"/>
              </a:endParaRP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4464E6AC-FA02-41CC-B7FB-69B3F7A731BB}"/>
              </a:ext>
            </a:extLst>
          </p:cNvPr>
          <p:cNvSpPr txBox="1"/>
          <p:nvPr/>
        </p:nvSpPr>
        <p:spPr>
          <a:xfrm>
            <a:off x="4763361" y="2764133"/>
            <a:ext cx="2792390" cy="13708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>
              <a:defRPr sz="3200">
                <a:latin typeface="Bahnschrift SemiBold" panose="020B0502040204020203" pitchFamily="34" charset="0"/>
                <a:ea typeface="나눔스퀘어 ExtraBold" panose="020B0600000101010101" pitchFamily="50" charset="-127"/>
              </a:defRPr>
            </a:lvl1pPr>
          </a:lstStyle>
          <a:p>
            <a:pPr algn="ctr" defTabSz="457200"/>
            <a:r>
              <a:rPr lang="tr-TR" altLang="ko-KR" sz="4800" dirty="0" smtClean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Din ve Din Anlayışı</a:t>
            </a:r>
            <a:endParaRPr lang="ko-KR" altLang="en-US" sz="4800" dirty="0">
              <a:solidFill>
                <a:prstClr val="black"/>
              </a:solidFill>
              <a:latin typeface="Calibri" panose="020F0502020204030204" pitchFamily="34" charset="0"/>
              <a:ea typeface="맑은 고딕" panose="020B0503020000020004" pitchFamily="50" charset="-127"/>
              <a:cs typeface="Calibri" panose="020F0502020204030204" pitchFamily="34" charset="0"/>
            </a:endParaRPr>
          </a:p>
        </p:txBody>
      </p:sp>
      <p:sp>
        <p:nvSpPr>
          <p:cNvPr id="7" name="원호 6">
            <a:extLst>
              <a:ext uri="{FF2B5EF4-FFF2-40B4-BE49-F238E27FC236}">
                <a16:creationId xmlns:a16="http://schemas.microsoft.com/office/drawing/2014/main" id="{A0CD6881-1AEF-43D2-8755-EC3E6B7AE689}"/>
              </a:ext>
            </a:extLst>
          </p:cNvPr>
          <p:cNvSpPr/>
          <p:nvPr/>
        </p:nvSpPr>
        <p:spPr>
          <a:xfrm rot="177817">
            <a:off x="4031748" y="1531160"/>
            <a:ext cx="4105300" cy="4060398"/>
          </a:xfrm>
          <a:prstGeom prst="arc">
            <a:avLst>
              <a:gd name="adj1" fmla="val 10681260"/>
              <a:gd name="adj2" fmla="val 201487"/>
            </a:avLst>
          </a:prstGeom>
          <a:ln w="127000" cap="rnd">
            <a:gradFill>
              <a:gsLst>
                <a:gs pos="0">
                  <a:srgbClr val="313540"/>
                </a:gs>
                <a:gs pos="100000">
                  <a:srgbClr val="40CED6"/>
                </a:gs>
              </a:gsLst>
              <a:lin ang="0" scaled="0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  <a:latin typeface="Arial"/>
              <a:ea typeface="맑은 고딕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7856187" y="4987431"/>
            <a:ext cx="405200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tr-TR" sz="4800" dirty="0" smtClean="0">
                <a:solidFill>
                  <a:schemeClr val="bg1"/>
                </a:solidFill>
              </a:rPr>
              <a:t>Din Anlayışı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1393538" y="5032728"/>
            <a:ext cx="145907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tr-TR" sz="4800" dirty="0" smtClean="0">
                <a:solidFill>
                  <a:schemeClr val="bg1"/>
                </a:solidFill>
              </a:rPr>
              <a:t>Din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162571" y="2139947"/>
            <a:ext cx="40615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 smtClean="0"/>
              <a:t>Dinin insanlar tarafından içinde bulundukları şartlara ve durumlara göre algılama ve yorumlanma biçimleridir. </a:t>
            </a:r>
            <a:endParaRPr lang="tr-TR" sz="2800" dirty="0"/>
          </a:p>
        </p:txBody>
      </p:sp>
      <p:sp>
        <p:nvSpPr>
          <p:cNvPr id="8" name="Dikdörtgen 7"/>
          <p:cNvSpPr/>
          <p:nvPr/>
        </p:nvSpPr>
        <p:spPr>
          <a:xfrm>
            <a:off x="182827" y="1766071"/>
            <a:ext cx="393276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Din; Allah (</a:t>
            </a:r>
            <a:r>
              <a:rPr lang="tr-T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c.c</a:t>
            </a: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.) tarafından peygamberler aracılığı ile gönderilen, akıl sahiplerini kendi istek ve hür iradeleri ile hayırlı olan şeylere sevk eden ilahî kurallar bütünüdür.</a:t>
            </a:r>
            <a:endParaRPr 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66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17" grpId="0"/>
      <p:bldP spid="6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334486A6-6352-44B7-8EF3-B42585EC5878}"/>
  <p:tag name="ISPRING_RESOURCE_FOLDER" val="C:\Users\Samsung\Desktop\Sunumlar 2019\7. Sınıf\5. Ünite\Sunumlar\7.5 1.Din Anlayışındaki Yorum Farklılıklarının Sebepleri\"/>
  <p:tag name="ISPRING_PRESENTATION_PATH" val="C:\Users\Samsung\Desktop\Sunumlar 2019\7. Sınıf\5. Ünite\Sunumlar\7.5 1.Din Anlayışındaki Yorum Farklılıklarının Sebepleri.pptx"/>
  <p:tag name="ISPRING_PROJECT_VERSION" val="9.3"/>
  <p:tag name="ISPRING_PROJECT_FOLDER_UPDATED" val="1"/>
  <p:tag name="ISPRING_SCREEN_RECS_UPDATED" val="C:\Users\Samsung\Desktop\Sunumlar 2019\7. Sınıf\5. Ünite\Sunumlar\7.5 1.Din Anlayışındaki Yorum Farklılıklarının Sebepleri\"/>
  <p:tag name="ISPRING_PRESENTATION_COURSE_TITLE" val="7.5 1.Din Anlayışındaki Yorum Farklılıklarının Sebepleri"/>
  <p:tag name="ISPRING_PLAYERS_CUSTOMIZATION_2" val="UEsDBBQAAgAIAOIO1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vCYhS6/wc2SQGAACeFAAAHQAAAHVuaXZlcnNhbC9jb21tb25fbWVzc2FnZXMubG5nrVjNbttGEL4HyDssCARogdROCsQoAlsBJa0lwhSpkJQdtyiItbiWF16SKn/sSKfe8gY9FfWtvtqXnHyT/CJ9kn6kKEVyfki6PdggTc83szPzzc/uvnnvS3LBo1iEwZ7ycuuFQngwDD0RjPaUgbP/w08KiRMWeEyGAd9TglAhbxpPn+xKFoxSNuJ4fvqEkF2fxzFe40b29umdCG9P6Tfdpto6cB3TVft9tzlwHNNwdbVJdaXR4ZHY3S7+/SvSLbPXV41jVzc7ptvUOkqjFfpjFkyIHo7C737c2Xn/8tXO97Vg7J6q65tAJEd69aICkOFYpu4CjequQd85SsMOg4idi3qi5sDRNYMqjeKhnnTfoodKY/ZHMOQVFA8sixqOa+tam7qa7Rqmk3tEpw5tK402v2A+4YnPz4mYXYuAxJJNvPltQBLmMx8P81symn2MZndBMruT3OeBmJIRj6B9EkZlBrTNnqoZrkVtx9JajmYaSqPHmOQxP31OJmzKInKSEiazbDsXJE6D1E8faJwI4vGLiBMYdn8Fg07mt3B7Mr/dKtd/ZOim2s5zsEdtW+3A8U5ILgS/JMmZiMk4gjFBwhKwgVyK5AzfPB4+J154GciQeeQ04gA0bcLGYymGi/8U9jgCYUgfDiu1wlKPNKMDLpi67VKjvfwLAvlBTIUvCDIp8wEOVhPMUm1qIROFHIlHiLo5IZzZnQ9/z+5ILGQ9lK7W6er4cTIr5jf3VyziiUTMhjXN6VPkxgFSwy+TQ0ZTC3Sw7SPTQhbbX0qaZUKfiIjcXwnEkIwEIlYGrhktE6RpOWsK7v/K5ScskFkGlkPAPjXP9oJ5OCYy0XXyotFMc5YlqLCETaL5rfSZh+fZR3AaZDwXksNiJEXOQYlfYOGSdFFpzuvqwGh13aazKrc6S4PhWUU50PWLZFmnRhrzDQKU2lSguU3zHWqQ0uiySYVUX5cyD2BK5o86QsfUVhr0gidlQoZ6qHXUPGKokstylZXIYyYz7w/ZIj4eDzYSLeCLmplIFjGCtnZ/xU+EFGiuKJRb9fTa9O0Aya2piJldgKLcoVUjJaAnK3se+2o9Lk8NNI8WbWecezvQfnb3VU2n7c3sPA5T4rMJCcKEMO+CZTl5wocsC/kE3zzh5d/GLI5RQDn5LYUBLIEXkBvkWdFqjDZ996yuPRvdadOsZyQHXvgabQlugDsCdgH/ICbwgxS5yx+hMiP6Q33zG8mj9Tqy1FYYUpxw3Z4Rn12vzKhxdLtFDdXSzC+GwxYozJLFkzBIv60atnpifpUpL0wW+REm+DB9tE3fCMnnLqpk60a0HmtStZBV9l0te+xF/6GYbMBT6rPylvlJqpsZ0dRQAjtiKnl1Qc3Yh1B/MazwiGjBaVhd2jALgF6Kyf6UkWNNb2uW1qsOYXfh6dzyNjtj5JRN5aIUVYc4xOE3DnGYtZPq8ke0aWsOetJZkozj19vbl5eXW1hbvGyX8RkQJ0xuDcPSHpFTv3ZrXhWcx/XltSF4o0k5mqPTbCeaisBfaEGhx6RRZRoE6KBHlz5adJLNAoLhaJI+/7xphcGns3rFHpCIKKdPnAXHX1DizX8xYXG0fEBj5JxJHGl+lR9wSiY8yrppodsTEuqgtFTfqhDUD+BaQXhkEG2qWhiSWqrRyiar+c04YbKiEEiY+Up37OVg1kWhygZUBCOdXWMTkmkAi+ClipCLnbBN91XAFj7AIOKzivIP7FEttacS2zQGsw86fPy6Fkw2OqI40xXcL0aY8PjX2iDZOZYYxYq9CGsZkqM2Ny3AC85RRaxYxpeC85ushXg8G8ZLSehoyP+NHXf253SUL1TT5ZZ7f4U1Nx9b/ucVN+dYkQiq46itbg80xNz72OK4DrjMrJY5sLAsFnxuhWmEcdARWPQIfc/8cXknW0ftqdYBynm+9yHpIja7xqRbByEPMsIbJjUFV5cvCPCH+Q2mgYP5jU6tOhgPm3KpLM7paH1Xbbfzayg4UIrhOUlCTNgeYWRY3EfJcBRWBWt1VQMN5AEeymhSF9CidHXHlN2V5PcSesiy+8B/fv+7TD5v6ssqjBK3eF/yL1ysjJsgq7c4v0nc3V67WPwXUEsDBBQAAgAIAK8JiFI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rwmIUuidlXxEBQAACRkAACcAAAB1bml2ZXJzYWwvZmxhc2hfcHVibGlzaGluZ19zZXR0aW5ncy54bWztWc1WGzcU3vMUOtPDrrEhIW3CsZ0DeNz4xBhqT9qw4lx7hK1aI00lDWS86q5v0C27Zls2WbGzeZE+Sa88gxnzK8hP09MsDFi697tX90/fDJUXbyNODqnSTIqqt1pa8QgVfRkyMah6r4PGo2ce0QZECFwKWvWE9MiL2lIlTnqc6WGXGoOimiCM0OuxqXpDY+L1cvno6KjEdKzsruSJQXxd6suoHCuqqTBUlWMOKf4yaUy1lyM4AOAnkiJXqy0tEVLJkLZlmHBKWIieC2YPBbzBQQ+9cibWg/5ooGQiwi3JpSJq0Kt632z59dX6k3OZDKrOIipsTHQNF+2yWYcwZNYL4F02pmRI2WCI7q6urHnkiIVmWPUer1kYFC9fhZmBZ2cHC7MlMQjC5PgRNRCCgexrZlDRA6owG1TXjEoogi6sFSQNfWvmC9lSmAqIWD/AHWJDVfXqwX7Hb/gdv73l77/utDJXnTWCZtDynXR2O37Xbwd+Z3+zuXNPjYdY8bc3mq176vzsb3abwX0ttTe276uy+3Kn7abzcm/X77Sa7Vf7wc5OK2juXmjNUl9IcqW8WC8VrCuZqIWqOG+z3aE08lJxaGqwzTmoAQ1kg2EVHwDX1CO/xHTwYwKcmdRWNk6DEaXxho5p33Rs2VY9W4reBVwGiK6hsUJPPJ33xPO1hdOXM/OFk13vaAWMgf4Q+8ecl39x5VyKWU3oG3aIvUkvHfMg4bybxLFU5qKDiotzJ26AqRxIsdBY9jvpSR7OI0ajHg3bENHC0OmOmGig5KpHDjDPHGO5E1NBuiBw0DGD8e3PAXTS04aZ2YBr5NIbigEniIeTmJLt7pV494egMIq6uJ6n1k6Xfm3yOxuziJGuxDSLcHqisshnuzdpvQJOIxfB6V9nx6Co4TRlfeai0WV84CQYTE6jyamYnBLNuIuCH4GboL1YdH6z4AUX2lsvAkx8CtzeLE7HSESSJt+SweS9Qi/N5JRTganVEj8487FEBQnpIUTEXo0qoiPCNNogEdNMsPELFyubyQUYpGp6wiPsdkEm73HyEz09EXA4PSEGIog4/hDTkzEZ4MUwYqrklj9OFebaejd5x8Qcc5l0W826v99s1/03y5kXuBUCwk/eRZRnp3AykmMVQeauhxi1OZoL2J5MSAQpEdIQCA/BBqJH+5BoSlLcC1k424tBa2KGlPyasDEBg9YZ9tBy8VilD88BNSPG6dmx7bGHp+GOPDNsBOQvqRTJR811Afdj5vuBhhZKoeQ2S1wPgMAhmx5b5NwnNvMxxY2xu8F63tCFo6EdnKoiywv+gTVdnAl4S7HzNKXSafjuAbe57UOWfgzL1SljT4fXNhCq2Nkx7THO1D3ilqujr3hRYSRmfa/ABusG391KbGX18ZO1p999/+z5eqn8929/PrpVKWc/uxwwkDn92bqVajprXqK1d+jdSFSd9e7r6S2k1VnzGurqrHuZwDorXqGxd2jeQmav6DakwmvY0LCg37RWN7aC5k/NYG8/8N8EiwCzArvKgiply9CuJ2wz4vrF8rU/sOVHbkxKCgVuov4hNS5yLyF1ZIiBHXeuRCkCMgKOY3J6PJuQY4LPxHau5QQpZByHFzIjJ1L0Ax0zEWX0B73l0xNXWvtRxtNnaKLP1Agf/OSSddKnaYQH5eo/MkH+r3H7+qj8hTwqf8iT74aCyTskj058GYaA+RzzjFg6TXc25vSTDfO7C73rbzc3d1r1ryP234pg9m3+hnPhleb8NeHiq3O7E+HjT4RhtY/58/fttadrK5Xy9VtLS4i2+O+L2tI/UEsDBBQAAgAIAK8JiFL1sde+bgMAAJsMAAAhAAAAdW5pdmVyc2FsL2ZsYXNoX3NraW5fc2V0dGluZ3MueG1slVfbTuMwEH3nK6ruO10KuwUpVOoNCW0X0MLy7jTT1qpjR7ZTtn+/40sau01oIULCM+eMZzzHY5GoDeWdLUhFBb/v9rvDi04nWZRSAtdvkBeMaOikRMFjdt99+Dufd3sOIpiQr6A15StlLJWtQxGYlloLfrkQXGOcSy5kTlh3+O3B/iQ9izzFEpjWuZwlWUC9zY/+7Xh6FsXvcTMeTCd3bYSFyAvCd3OxEpcpWWxWUpQ8M6ldm6+Ntt4VIBnlm5MZMar0o4Y8yml2NevP+udRCglKgUnpbjrqj36eZDGSAttXP7i5vRmdyam3+rwxB7QtVVRb2qA/uB7ctNEKsoL4kCez6dX0uh3PMXrclU/zcgQN//TJylH8O5BfCi6KsviKRgopVuZADzgD853kMEEyvH5ImN6Z7yTBFGQ2OilIxWiGbRAyc1L8br42cNtZ+j/DIZGYuy0FezFNOJgeRiEpg6GWJSS9auV8ai0+nkuNlwmGS8IUAkJTDXrBCl9Iqaowsa3G/YEPyrMA5A014l2wMoeJyzcAxvYaP5mM7VwJ89vbggQlbL0xyLA21sgnPNYjZGCska+mW8+c7Y7ghx7HqfQwJr6Zn58+eoETXFbnVa0qr9lpbm65Crb2hgqTiwyGVlZvNAfTtaRnbS6l3lFOCSdbuiIa36XfBpfubDEq6R04vNKadZVoqhk0yW0hSqkwGXS/+2p95xo8juIeDjXSc1jqCh0b66aY1yLUgl2fVroPtz83t+5ofEvuuzmRG5BvQjDV7Xge3j8M417lY4aZ1viWgnzkS3EmhwsNYXxbRBtYuCt4LpxoTRbrHFNqq2B/oq6xzf1L/LZNjeVlnoKcoR4oVIKMbQ63pqs1w1/9TuEDspjQ4nRMvcZwnNC93gODFwAQuVhXt8EtnCcvmaYMtlDNlMBgC26rLFGo/qZ6jbhiSQaWs/ToR1AtlBAXOxoI75iXiIdZ6Igl7wPHmtckVbayaKJUw72OHI37akoasYYD0q69kqLA6G86QexVdJyk1OJVE6l90HrtaydbGHGa2wGEjmD7Bo/jMCEKfyzWWR3Dkb1OwTxa+2CqIjR42ihmzA77TRTrOZyxb3g9h0sJEM5Xa7wIXoBfsEsFkdnTHhI9CQ1ux8Ya8dG04xoHfV7opBeYXHP2bcC/8Z+S4X9QSwMEFAACAAgArwmIUhH9VjBABQAAkxgAACYAAAB1bml2ZXJzYWwvaHRtbF9wdWJsaXNoaW5nX3NldHRpbmdzLnhtbO1ZzVIbRxC+8xRTm/ItloyNE5uScAFagspCKNI6MSeqtTtIE83ObGZmwatTbnmDXLnF13DxiZvkF8mTpEe7iBW/A8Z2pcoHAZrp/rqn/+bbpfbqXczJIVWaSVH3litPPEJFKCMmBnXvTbD1+IVHtAERAZeC1j0hPfJqbamWpH3O9LBHjUFRTRBG6NXE1L2hMclqtXp0dFRhOlF2V/LUIL6uhDKuJopqKgxV1YRDhr9MllDtFQgOAPiJpSjU1paWCKnlSDsySjklLELPBbOHAr5tYu5Vc6k+hKOBkqmINiWXiqhBv+59t+k3lhvPzmRypAaLqbAh0Wu4aJfNKkQRs04A77ExJUPKBkP0dvnJikeOWGSGde/pioVB8eplmBl4fnSwMJsSYyBMgR9TAxEYyL/mBhU9oAqTQfWaUSlF0IW1kqSh78x8IV+KMgExCwPcITZSda8R7Hf9Lb/rtzf9/TfdVu6qs0bQDFq+k06n6/f8duB39zeau3fUuI8Vf2e92bqjzq/+Rq8Z3NVSe33nriqd7d22m872Xsfvtprt1/vB7m4raHbOtWapLyW5Vl2slxrWlUzVQlWcdVlnKI28UByaGuxyDmpAA7nFsIoPgGvqkd8SOvg5Bc5MZisbh8GI0mRdJzQ0XVu2dc+WoncOlwOia2is1BPP5z3xcmXh9NXcfOlkVztaA2MgHGL/mLPyL6+cSTGrCaFhh9ib9MIxD1LOe2mSSGXOO6i8OHfiGpjagRQLjWW/k77k0TxiNO7TqA0x5rCzJTxygInlGLzdhArSA4GDjRkMaDjX0GlfG2ZmA22rkF5XDDjBoYWTl5Kd3qUAh0NQGDZdXi9yacdJuDb5k41ZzEhPYl5FND1Reajz3eu0XgOnsYvg9J+Px6Co4TRjIXPR6DE+cBIMJqfx5FRMTolm3EXBj8FN0F4kurhJ8EKL7C0XA2Y6A25vEqdjpCLN0u/JYPJBoZdmcsqpwNRqiR8c8liTgkT0EGJir0IV0xFhGm2QmGkm2PiVi5WN9BwMMjU94TG2tyCTDzjqiZ6eCDicnhADMcQcf4jpyZgM8CYYMVVxyx+nCnNtvZu8Z2KO+Yj0Ws2Gv99sN/y3j3IvcCsChJ+8jynPT+FkpMAqg8xdjzBqczQXsD2ZkhgyIqQhEB2CDUSfhpBqSjLci1g020tAa2KGlPyesjEBg9YZ9tCj8rEqn54DakaM04/Htsfun4Zb8sywETjoTIr0QXNdwn3IfN/T0EIpVNxmiesBEDhi02OLXPjEZj5muDF2N9goGrp0NLSDU1XkecE/sKbLMwGvJXaWpkw6Dd894Da3IeTpx7BcnjL2dHhPA6GKfTymfcaZukPcCnX0FdkwRmLW9wpssK7x3a3Eniw/fbby/IcfX7xcrVT//ePvxzcqFXSnwwEDWfCdzRu5pbPmBR57i961zNRZ766e3sBSnTWv4KrOuhcZq7PiJd56i+YN7PWS7pZUeA0bGpX0m9bq+mbQ/KUZ7O0H/ttgEWBWYJdZUK1qKdnVDG3GVC8QtP5XZGh/YZOP3LiTFArcRP1DalzktiFz5ISBHXCu1CgGMgKOg3F6PJuJY4KPvXaSFZQoYhzHFXIhJxr0Ex0zEeeEB73l0xNXIvsgA+kLtM0XKv0rH07YjbWfd8vnKf17ZedrTolvoXKuKn3VSCU9GjOr9O3p96Gffj/lYXZdweQ98kEnCgxDwMSOec4VncY3G3P62ab17UXe83eaG7utxmetduZW7v/DGfGp4cu/zV9RLryTnL/nW3z3vYTri/9IWFv6D1BLAwQUAAIACACvCYhSl82I0LkBAAB7BgAAHwAAAHVuaXZlcnNhbC9odG1sX3NraW5fc2V0dGluZ3MuanONlFFPwjAQx9/5FGS+GqIDnfiGDhMTH0zkzfjQjWMsdL2mLRMkfHfXgdhuN2V9Wf/79X+963q7Xr96gjTo3/d39Xs9f/XntQZWM2oNl77OO/TC6oHm+RxmeQE8FxA0kPJn6Une/xKUcSBq02T7Zm214xeg/bJgXLu4JCwUoWlCKwntk9A2VOAvL7NjVoeMnDIna2NQDFIUBoQZCFQFq5ng4ql+3AQbMJag/kEXLAXP9Ca8e4g7yV/H0UMUP45dLsVCMrF9wQwHCUtXmcK1mB/jD+1w6eVWgqoOfNUVlufaPBsomoGn19NwGnaTUoHWcIw7jifh5JaEOUuAuwlFo7vR5A/UM24XtEGXuc7NDx2F0TAaubRkGbSq9DiNr+Ohj4nKq1XNVvADZ2BjupKRnG1BnWOFci3POECpMLMVaaORHSTKkc1zkR24eGwHydnNWtuuf6PuGIME1fz0V1zZ4TKtYnjXDBvXbEnc2qKruZzRGQx5uXUj6gvVFzglUnGR0CS1uDyJ3m5Ms9XY+XuVN1MrUDNEXnVPeyqgq24C6lks0ArMGJYui0qr8vlwOwW59fTsJP1ev+/tvwFQSwMEFAACAAgArwmIUpQTsyJpAAAAbgAAABwAAAB1bml2ZXJzYWwvbG9jYWxfc2V0dGluZ3MueG1sDcwxDoMwDEDRnVNY3int1oHAxlaW0gNYxEWRHBuRgOD2ZPvD02/7MwocvKVg6vD1eCKwzuaDLg5/01C/EVIm9SSm7FANoe+qVmwm+XLOBSZYhS7eJo4lMo8Uixx2EajhU17/wB6brroBUEsDBBQAAgAIALAJiFIxzmdRJxYAAHYjAAAXAAAAdW5pdmVyc2FsL3VuaXZlcnNhbC5wbmftWXlYU9e2Dw4tDijXe72Mguh1ZCpImASj4sxkGWQUbCNBCIMhBAhT0KpcWwYthZgwtVVAEkhKYgKBAFpqooQkCiQQEgEbQpQwI4EQkrxj+67v9r57v/f/+/zjfOe3zz577bXXXvu31jrn9nm/0wYbTTeCQCCDs2dOBIBAa/VAoDXF+p8AT8C9rA3ATQ8ZcPo4iMQzfws01sUe8z0GAjUVb1r9Yj3Q3nD1TBgSBNrS9f7SYyc/vAwC7d509sSxoIyoqVd84ok49L5Z1cy2SFNK+Zk0r28L15002nLlqP4vLc9+9L3x5Njud3tb9Tc/6uo53uv1nc2uwm8eed5+bhx0a+/tva+eGSYvD7/r68gZb0RO9BdnEacXVI+7Gt0hw8iJitZg/pKkdUmb/ykI9P12K0AV/J/WANDk38DR9csqPmaYUPVzQtu5V+cqvfVBeYdd4Ibu/eAe+v3+xoEDN0CgFiS19nuvi0MJZudeeU/tWQd6vKMcvLZyIgAGtUYl0/INQaD0BKF+KsEbV9jY3y6wOA4CSRhhh178YJdIN6iZrlFuA2bicU2vb0HFURP3o+xp2PdjkoSGqQ8zFrgznrntNzpXiC514s8nLOLtAeWmJQ1Wb85brdu/OPPhXY90zdg+CHp5eGkYz2sLumk4+033HA9RzRUHYlTYEZzfTCRk9fVWS7jzzIUPQlzp2jF4dOe5PqwDRDnn7yO/SDiuv3xSljHAWJ0P0S43lXHMAzvfcSzxfhAaS9MatGcycteseYTcnF9HaP998bdGB1doxasrXXUQzeE+tPw7w9l3YGexPJLRkarf0u+/n9V6IcMzCFj1VSTM4InD4hB8JCMhIVfqglGs9Q2vrUN431/MqlZr2DDHBWqCKTeb60jLHo8dMuqYzZ+x79ysF3Zkidoz6MOlBy/QD1YdWjeGKCi8osQwq6+WsksJcRy1yX2LLF+OsVQDydIsbjWnEsybfcgOKRZwtRsJVTQP7qP62Faj4BU95LcMz1t57jPBqFxKbhm3Q1YhpFMqbbCJAmdHDNOzCCebUAWWygLyq5CiUz/DLZLHBYNSKVF6hzA1wKzAzqmqpkIMeZmMSml1jGJO2ErjhQKS/OjBfWwpPoeYWMQmjce2cdRgXtOHjTEPjPux986DY2cF75yscNjaB/i78c9SIAY9+RhZyEhyR+/fYzQ9RNkCarMernouwKSN7iIWNm3nm6yZN6boGJUwBy4SfM0tClXAkp7nwl+RkXdi4OH45wXBvlCWOd9fMN8SW+l+S0Qeas7mpsEZrdVoWjVqFZnENrxzy1XMZyYQLbynYwsKSsUmdXi56T4oTNRQEodqKzsbI3b7BDDuIUgzdVKIJLF8YkYoGoTEPRftAfbj9c1njKcpDzRT+TR7E/vSt2GQYEVQjJnbFtRqvC7ecmL1ckV457jAXVSdOT2WS4+Wx/r/5v6V5eB1EaWwGvzL+MvxUfhSp7+hMBcEN2zLJYSecl//QgOBg9g9aK7CamdxO/4Xpyy0Dcqn75mA6U6nZZc9d/D3wsM+W3BsN31mUw0N8E2dHmASJNHOX0OhTFQB8aWl2aiMOTkyby5kJtRZwINZuEoOojOlzWJgUtsywgkvCmwORJkTWSqRfOO6elkTh8KRlnev4LDifCWRp07J5MXexPVnkA5NZ0yWLQWiKpb6o34/kV4/BccN9urXPD9bc6z+1BXh7IPPiTFwlZM99L6T0NVTWnuAgKK+MsXQG6HWVer0NQQ0Z8ApE50Q57qQ0bcTFlWEunjND3pP7VYFXVslxmHf4srEYUfYSaLRWhjbc+mQZzNb6n6YJbhM4nJCRWmVzQR8SDNxvoXKd/sEavwshRYtnRJpEJgtnnKYIqaaHRO4mF0F7neLDsNsfsyohEYrYnHZXKYIEV5etcjSeBeyaazKV/5cJZr4gUJo56hU5nwoNy7J3qzcKTDuXO8z4aP4lABOUwAUWjKeyDzoXtQpEVZ9Ld+iJ3gx4HBmofzWkWJGUYhFVm3w0WfzGzZIBb/alKvBUWUcY+h5Y3iahM1CKoxDSnBvoV1HeIdTk+DDFMQOokVyUrEaPFz1ipxzMYvHFXIobjAUpiHTAyprGZjjd8DCd+jC90pjDzM8D98C56BXA1AWitxKvsSC/b917qMmXOl9ENTnDM/o/a6/VBD/grCBkwntKjE1K89uPEWkB0r5dFTCU2R+ntNdQYM8t8jXInoHJ8hUJPEvCeuj+NUW+k6ntNtUq7f/JUDa1M103ye4LHQzKVZMApqHqS/0UbWDeXbNnzfHFiqWQyfcvhWHkZRwpmcbZFoxhEzK9qvpTS1eYjuw2YGl7G/fbnCjjYimM4oAr5K2RJu0schSlyPKoPXt+KocYt5dFFwi0vQnVDd/4NFQotNuTu2e0r37DM7ieU1zPsGBJbAaUlqxQfh4zQbuqsRfsL1XwnM+ZM8p/LAUc7YHaS5j3OFCl6uf2Ve9lNcNcdLMsFy3NHxXa7UUr6qPv37IdoFehBDWi2mVQXRIlMiCfzHeo45jPSo6ZYslJMIYQ+Q5JeD3ZDifEV8RiCurzZXwgwrdhi2IZWS1yW5x/SK1UMJnAgekgJLU6GLRiWAiGmyq5w55qiOkvOk6FqKo8QOP1xNN6fGpVT/+yvDKax05B40q1Hg//NDrdjAknm0tGiAZrukfJlSn7VjJyc/6p8HWlrGzJSDU1mDLlyaQW++2/cdIlfrQuzzRqz6r/h9j/xg939PHjolemPj8RNQ/ycA6i28FLAVkbdADXZXDDI7ltz4SOX/Xih3676Cs/4egnKEHK3ziTYKXJwbWRxCR+kBy8qIAmB/E/fdwcqPeiE67VBpw7kDNdwEuF7KmtgCdj6cM/1Nq8BF+hB/hR/gRfoQf4Uf4EX6EH+H/F4jbt0Hvt0rgXL24vnkkV92epMloOw70X9UB1QXoyil9ECgP9q9w/IHhLH9Gq+giknVdXZjcxfyturfFWn5XPmYmOamDUi0amUxXWoJaGjq1c3wL7WinZoS9JB7RkjGQHMiFgUbd8qcYdcZqIGbFSPduGOfmu1Kjm4cM52KYImX/QlBlSUV1oHroldUoW7ess6i+RN3Riu3WyhEgEHZOnqzlvPMM8UzeU1C569r0sLrdrnThuwXawLThnRsQ8bUsoscW0KijU0FzRN3qidH0Tq30beiEs7UcTgYE1mSXvBcjz5LODFd2DBDED7MTLpNFrhP0992X6C+zbEGj2Uc2popR3aevw6QPxSSgfBsNi1zZurlihaNTruXJ9+k1X0TbDsKdi1qn3pdlVRKa7vFR1pFxrG7q08hbhlfFe9a9e19Qjj73fGpp7Pqvz/M2qV8W576bfctf5XVFJGtmlmoT1BJ5rg7R/lJB1pHZiCPaOX8P4UCHcnFp/GrciIqXPgwRqtyrvknOlnZ2YrZ0zOZj3s32VWvftbtZPqJLmqA23CqjsCXraJV0iW1WbRTmrOhnepBwjTJK4WSsUh1OQgvaDooHv4SMOt7IE9tZfX8aKEIjz+PrR5a5I5nLz07nai6tpX/30x1UWa9kj/4DK07o+++hQ9ttXKN4IUWoImRRlunYGWqk3LE07zN4wUDZ4bSCGi/+Nw3lDvFMm5LEE8rDelZ9CxmUVziazPECi98SNh4OGykeeGhLRZE+j4ApIu+PhifZrhtL/3Je/ZnKfbjKVvzDjTwLoF6+eizu4ZdTBycDSC0WyFIM/565vdzGd+ZNV+c8cSbawJLPHbxXF0bai05k0NDwLZ72lGnjT6g+ZVwtrPM0OnKxwifj2UIsnJHNdUQnHH8si+dUoXiqN4aRnMabeatGgjMLkH+ebX2WqTLetXksfmpwFWFChTXzRiY9xvc53kV+/vqLf0xRpihS48j355r27H/wZCSc1FN7sXdSjQhTsfepqF/F2fklZjf3CBmnEt3SKpGYdBBJ1mu1U1oayOKxR3qXxxUZWfTJwCB6tSFF6RmpxkHkbuUYvw166olwuUIiX7wwtThpdentIBr7EI4D5x5iuEdYeoaVENs5REEkq0G0o3xChq4Az8I5Ow6zrkyhEfH6+9l2LuVpZ6kzbALzezudRlUfMkvvEYoIXmqK83AZVMj4Jdinpczb2QklOzIvT/RXGft3RFP8oRd/zXrT302HTrkKHB0ALV4d13+G9gmsZKsgI8tvpU2uSz+zaIBe1uxLqyVcNIlfdpim3LaGdEm4zC2w7HL9W8hVrK8Z9hA8jV2bibao3rWuwdM+KlP/WWnpnH/YuHKycJd9BQ77Fh6yBOjjFiTyU8peZObX1tHNqX7Drrz24/oDFKHNVL0MQuv2XxfLaRTM7/p5/wLgEm1FcQcXQg/pTHUZU389ftRUh4vYvGbAIzosOfV59eok4KJPGuYiCNHGF0usf1ZtXnawNPrVKY6OhcS4jaevOfXeOqdEmVEVK4f1ZIOyKut1Y+tpYycz6D4H7VvvMxk9UWeabbCQIPTaHeThgoWJ3JxKQRkNxXLhTXaFvxEdbCmjweL8Cw1WD3BnM1DORpvm28tNMa2fOVeiXz1bRRTA+xvqG4pLHqRkMSGkrNvd97K4LDca62qIfI/cih3D98+cME5sLFFxpC11og6lynSky87EZwmw3eg9w/NcsdV2kKOfAPAyt7ivFYO1JiRrGa7sFvN4qCa48gy1CvkXOKeRWw4s4LLWOHzCbRsu6tputYs26pgS3PdlImPe3Gpnsv6ewpkEHMGr7MkXnJZJwI5Ys05ePOcHFCHMpNh3+LP5cWqk9t51OOOEvrHZcuDa5JuLYXkPj3pOw5NOm/Y5vLHXXYsmDRctILMkrJaZmGzPcOdSk7Y1/u3DNTgb2nBNvLk6lIrwa0So4QbZlcXfqqFXiIiUSfYp95QtcIb7cNyqwnVA1a2M1XnMHeCHsMyq/aV0fj1AY9Zn/tws+KnOpKE2YW/hG4oQ7+WHXbjDcmW7RrNvuRooJ5djVzJOal6kNDknxynQf4obhTM37rqr4S2Dk7O3jOeCtXBOacHhopw4wKczj0V3qOzgqvv9zDvj61OVLEoMYzUUHq+dVDQAXmUyshyAPsSB+k4xfgT/NdIb7F0npJzlakQpcHDR3YHbNBW4Ec9befMFOHOuDjPnX8wpMIgo8/7zvRgiwoycEhtOwPdkmuP+iqqYWCSZ9vUn6OyCpYNsfCHSr5B9VbVSRqgW9jPOCNxpq8uuZZwT7en9cxbyQnEPgq/ipqjCJ3LGDvAG5ivGtAkMz/ef+DwYNEBpqWcQCkwe882iR8ZzEioJYDBGiboAkF3PQS6rXm/n+oEAbm892HkEep9Wx6qNF57n4umT6QXqaN8vfL0XjOP8Yo32wyBfPIxbDCXU92jwWLZHkYu401vgqnSYD42VVgSirO5fNpMqwqZPFwX7RliwRW48Bxtw4mY9KpLeQInUDcmtpVjaEgUKt7cCZaTAR4qlZo8bHCEhqomT7jBODWC8+vDAhdjoWFoMnddEU95fjHlCqzBbw+JP1iHEC0wSHvz3/PGBRxv1pE/zMxPr2Y+YnQ2mUJgbyzit7Jp2m6/sB1P2EdYP7MwkGbOoMLkfsV/qjyhj52abQ72iJpjkSmqCfWHOePDsfs4iGd2RYsM675Rb8bb/99g4tCQV+q8hsCxf88br/qiMQ6kLhXnbZqSibIk4Gm730qkqKziVuatib5Jb53WWa5ryMEuGNRgL98IRHObBnKJgy2P1Dqc47IykQMaF33evvptB+IRJmsfG/xKIkkwMWrqfqhFeJLlcSHRhQziFULsBy4sr2THMAPaoBNBn8PWnkOUnQN7SsTLbbU3O/t7RdiFP2tNhqSh0sn9BVXEIRi9kmxZCgR0Magyzc8kF+ELkHgHu0Cs8tjMaiWFkbyTFCBOmGp1uSUtfOn1JlQkJ10+wTDB4gDM28MHtUemsRFuzZyuu51nm5CMhgvW3EZIYwT1R/tzG2YyXUkltSiOrqRhsJu/vRkRYtLknoSoU4BwPo8XPK9z98os+f74qia7qElG2v5jHh5UpohXZgmXEGzTqHBCuza0McvEaPka7sHVEq2y2HM5UNG7td+lUcfP5uUpqMUd/7U+JSk1o8iOHjg098auyUZrlD0m4xkPEufWHWWhUZwfvvZNC4z1g6N3PNZlUvO3WgZTbhnfCtb/qfqiO30HY+OQuWUQOWp/nY9Z1bPzpMj5wZGbxHiX7uSsYdrF9R/kTp9thkNKYreAaqfviHBaJ724EXEOYUBFIpEMsOgPIr6GD4XaB7LkXDgdpkvmM4mB+cUWnjUvUXcgjbcsrJH/A2P3L1eU+BnCCfnpdmT6MTpjte0N+nrL9kxQz1wSl5h7BZeLZN7MJOOalouR5eMj53wIK+gl5ijduia8acoyQD5p+9fgK3SaS0yByp01MJD84Js4qdfJVDw6W+pitPUow5c4twoRHeR18lrVOqgh4rgi7eU90D2yriOn0SzxYXI+YhP7O4hdSMExKlSk/5zKu6eyR1IJz43LtZEaIwH/nuZ+PatbFJWq8K8geWLZ8fMi/2O894xlEr/RiLSDTyAZy7iJxa/Tqr0aWwzlLF2uiLmsmY3W6ckUUQGX980BALEO/biQYTVBQ62MAm9O6Ny1P+u6hAXFa5J5FGK44RZWNhm/Jia4IUB0xs9e3MXsKtfYdCqXGKIPAufXx0+zu3OiULGzDJD+KiuA1zi3brA0TZJhvtUUmyVYFzrAFcjAU9BzpUYyiS+ppA9T8PHmDreqhP2lyZhHHzx5/3TaimX50LWBiTz8DyMKC0S+rLz4127PffOHXduDkgX9zBHjaTVsY52dapOO6h5yQKPslfOH9pDYg9F8Y2wdS7ciryc5t3HZZQ7v2srljsTHfHqPi9I2frceel+NzIEWlxN2qYVPyJ6em5ee6m0Ly6b+lQ7hGpM+OjSCHCAvSSf2WqW1rMvujjj/+2j9nInBrcqfmyV6MUtUoix2k8PZBVM/jFh70ez9E2nbmk4J/SxF/E/KEpg+k2MePFgMnNnSuqThnsj2i8zOzfbR3QN6cOuRxYHHbRCRWaz7WQCm0Va618/qfiTZaHa1HV1pj4qDKnNTn7u9CkKf++MLXIvY1GKYkW5Wld2TLg6jMSoUpZvsXDQXtqznXTdR6WKt1krQNep7x9laXTmo93kwafcUmplGJcNXTS5i9Qe1jrTdW13/PdCgcKcE+LGAsDtwE5PP2AYNkqEu/1xHAyKdmycy55ejrS93uYUYgd8M1SW3vc0+gRLnKtQyDxMgQ5rsNNELMJosYUeD1tSAJMVuSoIwiJt33U1V+D9fct0NVdquG4On6GV9HX8r62l1ptqt6hj/zCVM5BJ/xxWXJK9MtsDiNhR6ImYpniRtl1Y4Qlvfbpdb+A8eS0/VblPY/eZ6c0uxhOC2qNHlB2m9mA3IS9i+sB4HcVxZcdDErVcSq5nn/9f5z21ba7WjNZNs2r6ORCqPBqh95qj2M1W9nrcnM+eU6L3b3I5G94dqj+zasyd119XApsStfS1x2mGaMKALk72j7bgL14Gjuhv/rv9O/hY0eHqtmhEeITTrpziWgDTp70u8E6fil6/8FUEsDBBQAAgAIALAJiFLnEVnUTQAAAGoAAAAbAAAAdW5pdmVyc2FsL3VuaXZlcnNhbC5wbmcueG1ss7GvyM1RKEstKs7Mz7NVMtQzULK34+WyKShKLctMLVeoAIoZ6RlAgJJCpa2SCRK3PDOlJMNWydzEFCGWkZqZnlFiq2RqagkX1AcaCQBQSwECAAAUAAIACADiDtRONmFYAkcDAADhCQAAFAAAAAAAAAABAAAAAAAAAAAAdW5pdmVyc2FsL3BsYXllci54bWxQSwECAAAUAAIACACvCYhS6/wc2SQGAACeFAAAHQAAAAAAAAABAAAAAAB5AwAAdW5pdmVyc2FsL2NvbW1vbl9tZXNzYWdlcy5sbmdQSwECAAAUAAIACACvCYhSFR5gG6MAAAB/AQAALgAAAAAAAAABAAAAAADYCQAAdW5pdmVyc2FsL3BsYXliYWNrX2FuZF9uYXZpZ2F0aW9uX3NldHRpbmdzLnhtbFBLAQIAABQAAgAIAK8JiFLonZV8RAUAAAkZAAAnAAAAAAAAAAEAAAAAAMcKAAB1bml2ZXJzYWwvZmxhc2hfcHVibGlzaGluZ19zZXR0aW5ncy54bWxQSwECAAAUAAIACACvCYhS9bHXvm4DAACbDAAAIQAAAAAAAAABAAAAAABQEAAAdW5pdmVyc2FsL2ZsYXNoX3NraW5fc2V0dGluZ3MueG1sUEsBAgAAFAACAAgArwmIUhH9VjBABQAAkxgAACYAAAAAAAAAAQAAAAAA/RMAAHVuaXZlcnNhbC9odG1sX3B1Ymxpc2hpbmdfc2V0dGluZ3MueG1sUEsBAgAAFAACAAgArwmIUpfNiNC5AQAAewYAAB8AAAAAAAAAAQAAAAAAgRkAAHVuaXZlcnNhbC9odG1sX3NraW5fc2V0dGluZ3MuanNQSwECAAAUAAIACACvCYhSlBOzImkAAABuAAAAHAAAAAAAAAABAAAAAAB3GwAAdW5pdmVyc2FsL2xvY2FsX3NldHRpbmdzLnhtbFBLAQIAABQAAgAIALAJiFIxzmdRJxYAAHYjAAAXAAAAAAAAAAAAAAAAABocAAB1bml2ZXJzYWwvdW5pdmVyc2FsLnBuZ1BLAQIAABQAAgAIALAJiFLnEVnUTQAAAGoAAAAbAAAAAAAAAAEAAAAAAHYyAAB1bml2ZXJzYWwvdW5pdmVyc2FsLnBuZy54bWxQSwUGAAAAAAoACgAGAwAA/DIAAAAA"/>
  <p:tag name="ISPRING_CURRENT_PLAYER_ID" val="universa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8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azırlayan ve Paylaşım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JAY DESIGN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AY DESIGN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JAY DESIGN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AY DESIGN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JAY DESIGN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AY DESIGN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731</Words>
  <Application>Microsoft Office PowerPoint</Application>
  <PresentationFormat>Geniş ekran</PresentationFormat>
  <Paragraphs>205</Paragraphs>
  <Slides>23</Slides>
  <Notes>23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8</vt:i4>
      </vt:variant>
      <vt:variant>
        <vt:lpstr>Slayt Başlıkları</vt:lpstr>
      </vt:variant>
      <vt:variant>
        <vt:i4>23</vt:i4>
      </vt:variant>
    </vt:vector>
  </HeadingPairs>
  <TitlesOfParts>
    <vt:vector size="42" baseType="lpstr">
      <vt:lpstr>맑은 고딕</vt:lpstr>
      <vt:lpstr>Arial</vt:lpstr>
      <vt:lpstr>Arial Unicode MS</vt:lpstr>
      <vt:lpstr>Bahnschrift SemiCondensed</vt:lpstr>
      <vt:lpstr>Calibri</vt:lpstr>
      <vt:lpstr>Calibri Light</vt:lpstr>
      <vt:lpstr>Comfortaa</vt:lpstr>
      <vt:lpstr>Open Sans</vt:lpstr>
      <vt:lpstr>Permanent Marker</vt:lpstr>
      <vt:lpstr>Rockwell Extra Bold</vt:lpstr>
      <vt:lpstr>Wingdings</vt:lpstr>
      <vt:lpstr>Office Teması</vt:lpstr>
      <vt:lpstr>Office Theme</vt:lpstr>
      <vt:lpstr>JAY DESIGN</vt:lpstr>
      <vt:lpstr>1_JAY DESIGN</vt:lpstr>
      <vt:lpstr>2_JAY DESIGN</vt:lpstr>
      <vt:lpstr>1_Office Theme</vt:lpstr>
      <vt:lpstr>Contents Slide Master</vt:lpstr>
      <vt:lpstr>SKETCH LESSON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Hangileri din anlayışının özellikleridir? işaretleyelim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Mustafa Yıldırım</dc:creator>
  <cp:lastModifiedBy>Mustafa Yıldırım</cp:lastModifiedBy>
  <cp:revision>35</cp:revision>
  <dcterms:created xsi:type="dcterms:W3CDTF">2020-04-04T12:23:42Z</dcterms:created>
  <dcterms:modified xsi:type="dcterms:W3CDTF">2021-04-07T22:13:36Z</dcterms:modified>
</cp:coreProperties>
</file>