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7.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 id="2147483709" r:id="rId6"/>
    <p:sldMasterId id="2147483724" r:id="rId7"/>
    <p:sldMasterId id="2147483744" r:id="rId8"/>
    <p:sldMasterId id="2147483757" r:id="rId9"/>
  </p:sldMasterIdLst>
  <p:notesMasterIdLst>
    <p:notesMasterId r:id="rId35"/>
  </p:notesMasterIdLst>
  <p:sldIdLst>
    <p:sldId id="313" r:id="rId10"/>
    <p:sldId id="314" r:id="rId11"/>
    <p:sldId id="335" r:id="rId12"/>
    <p:sldId id="302" r:id="rId13"/>
    <p:sldId id="303" r:id="rId14"/>
    <p:sldId id="304" r:id="rId15"/>
    <p:sldId id="305" r:id="rId16"/>
    <p:sldId id="306" r:id="rId17"/>
    <p:sldId id="327" r:id="rId18"/>
    <p:sldId id="334" r:id="rId19"/>
    <p:sldId id="309" r:id="rId20"/>
    <p:sldId id="333" r:id="rId21"/>
    <p:sldId id="318" r:id="rId22"/>
    <p:sldId id="310" r:id="rId23"/>
    <p:sldId id="332" r:id="rId24"/>
    <p:sldId id="329" r:id="rId25"/>
    <p:sldId id="330" r:id="rId26"/>
    <p:sldId id="311" r:id="rId27"/>
    <p:sldId id="315" r:id="rId28"/>
    <p:sldId id="316" r:id="rId29"/>
    <p:sldId id="331" r:id="rId30"/>
    <p:sldId id="338" r:id="rId31"/>
    <p:sldId id="325" r:id="rId32"/>
    <p:sldId id="321" r:id="rId33"/>
    <p:sldId id="328" r:id="rId34"/>
  </p:sldIdLst>
  <p:sldSz cx="12192000" cy="6858000"/>
  <p:notesSz cx="6858000" cy="9144000"/>
  <p:custDataLst>
    <p:tags r:id="rId36"/>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3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17B184-3DE7-4F09-AB0B-D27630AA2205}" type="datetimeFigureOut">
              <a:rPr lang="tr-TR" smtClean="0"/>
              <a:t>24.01.2022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D5BA8-23FA-4D0D-A743-75DC9DC91FC3}" type="slidenum">
              <a:rPr lang="tr-TR" smtClean="0"/>
              <a:t>‹#›</a:t>
            </a:fld>
            <a:endParaRPr lang="tr-TR"/>
          </a:p>
        </p:txBody>
      </p:sp>
    </p:spTree>
    <p:extLst>
      <p:ext uri="{BB962C8B-B14F-4D97-AF65-F5344CB8AC3E}">
        <p14:creationId xmlns:p14="http://schemas.microsoft.com/office/powerpoint/2010/main" val="152289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a:t>
            </a:fld>
            <a:endParaRPr lang="tr-TR"/>
          </a:p>
        </p:txBody>
      </p:sp>
    </p:spTree>
    <p:extLst>
      <p:ext uri="{BB962C8B-B14F-4D97-AF65-F5344CB8AC3E}">
        <p14:creationId xmlns:p14="http://schemas.microsoft.com/office/powerpoint/2010/main" val="3899322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10</a:t>
            </a:fld>
            <a:endParaRPr lang="tr-TR"/>
          </a:p>
        </p:txBody>
      </p:sp>
    </p:spTree>
    <p:extLst>
      <p:ext uri="{BB962C8B-B14F-4D97-AF65-F5344CB8AC3E}">
        <p14:creationId xmlns:p14="http://schemas.microsoft.com/office/powerpoint/2010/main" val="24276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11</a:t>
            </a:fld>
            <a:endParaRPr lang="tr-TR"/>
          </a:p>
        </p:txBody>
      </p:sp>
    </p:spTree>
    <p:extLst>
      <p:ext uri="{BB962C8B-B14F-4D97-AF65-F5344CB8AC3E}">
        <p14:creationId xmlns:p14="http://schemas.microsoft.com/office/powerpoint/2010/main" val="834413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761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13</a:t>
            </a:fld>
            <a:endParaRPr lang="tr-TR"/>
          </a:p>
        </p:txBody>
      </p:sp>
    </p:spTree>
    <p:extLst>
      <p:ext uri="{BB962C8B-B14F-4D97-AF65-F5344CB8AC3E}">
        <p14:creationId xmlns:p14="http://schemas.microsoft.com/office/powerpoint/2010/main" val="314401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14</a:t>
            </a:fld>
            <a:endParaRPr lang="tr-TR"/>
          </a:p>
        </p:txBody>
      </p:sp>
    </p:spTree>
    <p:extLst>
      <p:ext uri="{BB962C8B-B14F-4D97-AF65-F5344CB8AC3E}">
        <p14:creationId xmlns:p14="http://schemas.microsoft.com/office/powerpoint/2010/main" val="122969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15</a:t>
            </a:fld>
            <a:endParaRPr lang="tr-TR"/>
          </a:p>
        </p:txBody>
      </p:sp>
    </p:spTree>
    <p:extLst>
      <p:ext uri="{BB962C8B-B14F-4D97-AF65-F5344CB8AC3E}">
        <p14:creationId xmlns:p14="http://schemas.microsoft.com/office/powerpoint/2010/main" val="2435986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C2DF2-5EED-4084-9DAA-47511BA7F67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28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3C2DF2-5EED-4084-9DAA-47511BA7F67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131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18</a:t>
            </a:fld>
            <a:endParaRPr lang="tr-TR"/>
          </a:p>
        </p:txBody>
      </p:sp>
    </p:spTree>
    <p:extLst>
      <p:ext uri="{BB962C8B-B14F-4D97-AF65-F5344CB8AC3E}">
        <p14:creationId xmlns:p14="http://schemas.microsoft.com/office/powerpoint/2010/main" val="2946826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19</a:t>
            </a:fld>
            <a:endParaRPr lang="tr-TR"/>
          </a:p>
        </p:txBody>
      </p:sp>
    </p:spTree>
    <p:extLst>
      <p:ext uri="{BB962C8B-B14F-4D97-AF65-F5344CB8AC3E}">
        <p14:creationId xmlns:p14="http://schemas.microsoft.com/office/powerpoint/2010/main" val="3746494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69B0E-AC80-41B1-8E48-78D8612F6BD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086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20</a:t>
            </a:fld>
            <a:endParaRPr lang="tr-TR"/>
          </a:p>
        </p:txBody>
      </p:sp>
    </p:spTree>
    <p:extLst>
      <p:ext uri="{BB962C8B-B14F-4D97-AF65-F5344CB8AC3E}">
        <p14:creationId xmlns:p14="http://schemas.microsoft.com/office/powerpoint/2010/main" val="34959002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21</a:t>
            </a:fld>
            <a:endParaRPr lang="tr-TR"/>
          </a:p>
        </p:txBody>
      </p:sp>
    </p:spTree>
    <p:extLst>
      <p:ext uri="{BB962C8B-B14F-4D97-AF65-F5344CB8AC3E}">
        <p14:creationId xmlns:p14="http://schemas.microsoft.com/office/powerpoint/2010/main" val="3958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102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23</a:t>
            </a:fld>
            <a:endParaRPr lang="tr-TR"/>
          </a:p>
        </p:txBody>
      </p:sp>
    </p:spTree>
    <p:extLst>
      <p:ext uri="{BB962C8B-B14F-4D97-AF65-F5344CB8AC3E}">
        <p14:creationId xmlns:p14="http://schemas.microsoft.com/office/powerpoint/2010/main" val="157057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24</a:t>
            </a:fld>
            <a:endParaRPr lang="tr-TR"/>
          </a:p>
        </p:txBody>
      </p:sp>
    </p:spTree>
    <p:extLst>
      <p:ext uri="{BB962C8B-B14F-4D97-AF65-F5344CB8AC3E}">
        <p14:creationId xmlns:p14="http://schemas.microsoft.com/office/powerpoint/2010/main" val="3689307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86CECD-46D2-466A-920A-8DDDC71C8413}"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491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3</a:t>
            </a:fld>
            <a:endParaRPr lang="tr-TR"/>
          </a:p>
        </p:txBody>
      </p:sp>
    </p:spTree>
    <p:extLst>
      <p:ext uri="{BB962C8B-B14F-4D97-AF65-F5344CB8AC3E}">
        <p14:creationId xmlns:p14="http://schemas.microsoft.com/office/powerpoint/2010/main" val="12338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8DB1E3C-ACF2-4620-AD88-21D20DB272D4}" type="slidenum">
              <a:rPr lang="tr-TR" smtClean="0"/>
              <a:pPr/>
              <a:t>4</a:t>
            </a:fld>
            <a:endParaRPr lang="tr-TR" dirty="0"/>
          </a:p>
        </p:txBody>
      </p:sp>
    </p:spTree>
    <p:extLst>
      <p:ext uri="{BB962C8B-B14F-4D97-AF65-F5344CB8AC3E}">
        <p14:creationId xmlns:p14="http://schemas.microsoft.com/office/powerpoint/2010/main" val="814732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5</a:t>
            </a:fld>
            <a:endParaRPr lang="tr-TR"/>
          </a:p>
        </p:txBody>
      </p:sp>
    </p:spTree>
    <p:extLst>
      <p:ext uri="{BB962C8B-B14F-4D97-AF65-F5344CB8AC3E}">
        <p14:creationId xmlns:p14="http://schemas.microsoft.com/office/powerpoint/2010/main" val="905399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6</a:t>
            </a:fld>
            <a:endParaRPr lang="tr-TR"/>
          </a:p>
        </p:txBody>
      </p:sp>
    </p:spTree>
    <p:extLst>
      <p:ext uri="{BB962C8B-B14F-4D97-AF65-F5344CB8AC3E}">
        <p14:creationId xmlns:p14="http://schemas.microsoft.com/office/powerpoint/2010/main" val="3444009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7</a:t>
            </a:fld>
            <a:endParaRPr lang="tr-TR"/>
          </a:p>
        </p:txBody>
      </p:sp>
    </p:spTree>
    <p:extLst>
      <p:ext uri="{BB962C8B-B14F-4D97-AF65-F5344CB8AC3E}">
        <p14:creationId xmlns:p14="http://schemas.microsoft.com/office/powerpoint/2010/main" val="52240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2BD5BA8-23FA-4D0D-A743-75DC9DC91FC3}" type="slidenum">
              <a:rPr lang="tr-TR" smtClean="0"/>
              <a:t>8</a:t>
            </a:fld>
            <a:endParaRPr lang="tr-TR"/>
          </a:p>
        </p:txBody>
      </p:sp>
    </p:spTree>
    <p:extLst>
      <p:ext uri="{BB962C8B-B14F-4D97-AF65-F5344CB8AC3E}">
        <p14:creationId xmlns:p14="http://schemas.microsoft.com/office/powerpoint/2010/main" val="202393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DB1E3C-ACF2-4620-AD88-21D20DB272D4}"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38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4.xml"/><Relationship Id="rId5" Type="http://schemas.openxmlformats.org/officeDocument/2006/relationships/tags" Target="../tags/tag11.xml"/><Relationship Id="rId4" Type="http://schemas.openxmlformats.org/officeDocument/2006/relationships/tags" Target="../tags/tag10.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4.xml"/><Relationship Id="rId5" Type="http://schemas.openxmlformats.org/officeDocument/2006/relationships/tags" Target="../tags/tag16.xml"/><Relationship Id="rId4" Type="http://schemas.openxmlformats.org/officeDocument/2006/relationships/tags" Target="../tags/tag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64000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39643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8623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582897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916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1540509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70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672993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18063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83387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934025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5826460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2076024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64518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3983153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46969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A7F9-4CFE-4383-9FDA-95B685C678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EBD63AA3-9C12-4182-AD7E-C1BD7D68B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AC9FD87-A89D-43B1-916F-4220EAD8A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B6207FE-66A6-43F7-A352-5661639FCA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3980FB-F1E2-44C3-A666-E9DA2CD392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26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4DAA-54AB-4C61-B6E9-7849AF6B5A6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75C42B7-BAD0-4474-BDD4-81C9B999462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93E1725-D9C9-4FAC-9E65-1E6C465430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B44818E-2B2B-4EB2-8845-0A56C6429D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EF80619-BADA-499C-9225-E8E4795B70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76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38D02-6FCA-4C06-B2F5-4EC871485C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60630CF-E38F-4203-A20E-823E88FE2C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0062A9F-DA42-46DE-968E-F593E1EC0DA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397D10-29D5-40F1-B726-C31F6A7029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3537711-2D93-4D59-86B5-6C1B4F6EEE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417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42475-BE7C-4A91-8EEB-9BB9D9C12BF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E6AA961-447B-42A0-8B4D-F2139E22D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D042C903-1E71-44F9-92BD-92E84811BC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23CBF05-3BA9-4B7E-9CCF-FB8E5C3921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0D6F83A-5915-459C-BDFF-F7743AD795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4A24E0E-59DA-454F-BC58-D71DE18A13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848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8EC16-9E3F-4AA3-B88D-603EBD9ABE0E}"/>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94583F9-3105-42D0-B181-3CA40F8897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6EC74A-09F4-480B-95B6-538205B5DD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EAB4FE4-B8A4-4F53-8DE4-C311D94ED4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916941C-F516-4E15-87DF-DD4A706C6BD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C99660A-889B-4542-B43D-3361A797B7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A9D1E3-BF4F-412E-8AC2-1917D77BBBE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A5F4C37C-08DA-473E-87B3-3DA394F2CE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5269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5B744-F8D8-4279-BCBE-3CFC33938A9C}"/>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BCC08FCF-8C0E-4272-92CC-DDD70A01D4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7A1F716-7643-4FB9-9BE3-B0AB447B58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A71E154-CAD8-4167-A489-544DB9BD1D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95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F4E76C-028F-4F8F-95D1-BB2F0E730C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D2230E9A-B5D6-4C29-B968-77E3582C32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EBF3D16-66FE-42C9-A1DB-4C95871350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5611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D997B-76FD-4449-A62C-39C954F71B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391B80D2-0DF1-4BDC-96B7-307AE1432E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B9F700A-2D5A-47E1-8EA4-703340942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B01E00-433D-4DA5-9DF8-2BABD0F5A1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0F18F19-D79F-45FC-A32D-6239FD6D63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EDB55F2-3D49-46E8-8ECF-65F840246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2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2833821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D5FFD-F69D-4C65-8DE3-A0581528BA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E30287B-D174-4DF3-9ADD-079EE942E1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D877B7C-05F6-4226-956E-10F9D81B2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6931902-EE2D-4558-BDC8-523D4937F34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75E5652-3ADA-4439-801E-4067403C75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405D09-825B-479A-B671-25649D0D39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308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8618F-9E63-4B8E-A214-5154A839E3FD}"/>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5E0C382-7EEB-436D-ACE7-642B215EB05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FF5C18C-EF4D-4770-9BED-F85395C014D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09F6B7B-B315-4250-9C87-BC8AAD3629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9049FA7-AC78-43B6-88BA-05F608D188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438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30A39-FAFD-4A67-8C21-1E4C7FA4FD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CC64B8-A278-406E-B219-55A9B2F4EA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322D434-E084-4862-9F87-F81B3CE39B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5F7DA1C-1906-466E-AAFE-1AD9CD14AE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4EDD70-3694-4301-A377-9CCAB32E63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84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50179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061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9294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109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768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097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2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D81263B3-627B-4176-9E46-01614B500A17}" type="datetimeFigureOut">
              <a:rPr lang="tr-TR" smtClean="0"/>
              <a:t>24.01.2022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3662664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583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7121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0238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706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0980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smtClean="0"/>
              <a:t>Asıl başlık stili için tıklatın</a:t>
            </a:r>
            <a:endParaRPr lang="tr-TR"/>
          </a:p>
        </p:txBody>
      </p:sp>
      <p:sp>
        <p:nvSpPr>
          <p:cNvPr id="3" name="İçerik Yer Tutucusu 2"/>
          <p:cNvSpPr>
            <a:spLocks noGrp="1"/>
          </p:cNvSpPr>
          <p:nvPr>
            <p:ph idx="1"/>
            <p:custDataLst>
              <p:tags r:id="rId2"/>
            </p:custDataLst>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673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4368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787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843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15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4262102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682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0503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69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786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652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8725600"/>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A308-DB19-4DB5-ACB2-70019FC363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31B16C-FAC1-4BFF-9B75-D3BA5ECDEC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F32E38-0896-4B42-8EE2-2A9951ABA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949BB6F-AF86-4A0A-9CC9-3727D53D9A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8FDAA48-00C2-41D5-A3D8-78BEF0AB5B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28276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BAE3F-4B0A-4C2D-A939-221E11D654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A95DB-4B95-40D7-878D-A38B741D4F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265BE-C645-4645-85F4-6CF552627F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BA2CB8-AEDC-4F6E-AE31-241E1207053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B077F5-FBDC-4C40-A45E-CF925F1A72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93238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7BB1-7AF1-4F1D-875B-D1095793B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83FDAC-51E0-4B1B-8268-F61284B3E8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3EEA6EF-F7D7-45AD-B761-B759F45AD8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8248D68-E25B-4A29-A694-5950A466A0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C3D07DB-CE58-4327-BCBA-347F170D9A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468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2B0F-C29E-43BE-9132-9CD186D9B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4526D6-4EFD-4EE2-95D9-195781FE030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1670A4-82F9-4779-9D86-B60B61867F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3ED3DA-5442-4938-B2E6-6667C82B9D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459E259-400B-464A-8EB7-3E6A4091CB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A895463-81B0-46E5-9FD5-7664B87B11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08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1263B3-627B-4176-9E46-01614B500A17}" type="datetimeFigureOut">
              <a:rPr lang="tr-TR" smtClean="0"/>
              <a:t>24.01.2022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7837958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76685-EFA1-4A29-8C6B-A967A62183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777CA8-3490-438C-8BBE-8496B605D6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2BCE92-2F32-4ACD-97B4-230E867778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8AE364-820A-49C2-9167-3C3919F78F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9AAE38-8372-4F7B-8A86-E9D778273D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4026D4-61A8-4B51-B89E-D165D9FF0C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4F654AD-6BC2-49C5-9813-8A71250CE4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E89F4BB-18DB-40B1-8B5B-EA5778AF0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50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8B787-2448-49AA-A343-876DBEE35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046E81-B093-43CA-AD16-682F37554F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9265C24-CFC0-4D5D-BAD1-72A0E748B8C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A646CD3-285C-46DC-A5DF-38F86093E9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725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867C8B-F550-4612-99FF-706088A72F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202FD15-272D-4E7A-A18F-3F26DF476B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9FD0954-5D03-44DB-86C7-43A0BA1CD4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86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09DB-5AF9-4A56-836F-90DBB43159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B3679-BB52-40CC-807B-68A512BEAB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FAF19A-C763-4A38-90C9-E076D13FB2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30DF45-D505-4C4D-9B74-E4A45BD9A7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AC5A9E7-E75E-4A36-9BBF-E6F73F0416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E59A6DD-FE71-4519-A5AE-A4716B8147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37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90F6A-4A3B-48EE-9A02-022CA669C4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A7B676-D282-4F66-85B8-51183CF735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82041F-C1F9-4C73-9044-D99A84214D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CCCF72-B877-42BD-896E-1A735F2274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065680D-5C24-42D4-9A5B-54E4F320F3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749DF15-6939-4AFE-B3C3-D38EFC247B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5182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5412A-78F5-4CEB-B296-A092879D63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990FC9-809D-409A-9535-57C8E0D2483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027C8-A4FF-4DD2-BE5C-48BC4B260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63B1D0-5844-4F62-804B-7E819F61B0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C8358E-5801-43D4-B71F-7FA2748BFA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466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F99036-A8A9-4B07-B396-31CD24A0C4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F763CE-EF1C-41A1-A455-CF5E687922A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ACB44-774D-46B2-A7EA-541DF2F9F0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2558FA-A45B-4F21-8CC7-6D89637AEF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9ABA38-5548-4302-933D-034BAEEB5F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2960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214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616403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63391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1263B3-627B-4176-9E46-01614B500A17}" type="datetimeFigureOut">
              <a:rPr lang="tr-TR" smtClean="0"/>
              <a:t>24.01.2022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5474726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037497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4176287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5447428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0" y="0"/>
            <a:ext cx="12192000" cy="371703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106294682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879598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9087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703802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3436198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06395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83287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1263B3-627B-4176-9E46-01614B500A17}" type="datetimeFigureOut">
              <a:rPr lang="tr-TR" smtClean="0"/>
              <a:t>24.01.2022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2799313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7385409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0659372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548650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3323770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622597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2045680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553178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233084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4849527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67265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858265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32174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10102405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9765545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591260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594085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3261608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370241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570497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426860308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1387273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D81263B3-627B-4176-9E46-01614B500A17}" type="datetimeFigureOut">
              <a:rPr lang="tr-TR" smtClean="0"/>
              <a:t>24.01.2022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69B1F30-A32C-4661-99DC-550B25F120FE}" type="slidenum">
              <a:rPr lang="tr-TR" smtClean="0"/>
              <a:t>‹#›</a:t>
            </a:fld>
            <a:endParaRPr lang="tr-TR"/>
          </a:p>
        </p:txBody>
      </p:sp>
    </p:spTree>
    <p:extLst>
      <p:ext uri="{BB962C8B-B14F-4D97-AF65-F5344CB8AC3E}">
        <p14:creationId xmlns:p14="http://schemas.microsoft.com/office/powerpoint/2010/main" val="14480517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7442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1730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83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768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051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61380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36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466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0473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560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18" Type="http://schemas.openxmlformats.org/officeDocument/2006/relationships/tags" Target="../tags/tag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5.xml"/><Relationship Id="rId2" Type="http://schemas.openxmlformats.org/officeDocument/2006/relationships/slideLayout" Target="../slideLayouts/slideLayout35.xml"/><Relationship Id="rId16" Type="http://schemas.openxmlformats.org/officeDocument/2006/relationships/tags" Target="../tags/tag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ags" Target="../tags/tag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6.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8.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9.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1263B3-627B-4176-9E46-01614B500A17}" type="datetimeFigureOut">
              <a:rPr lang="tr-TR" smtClean="0"/>
              <a:t>24.01.2022</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B1F30-A32C-4661-99DC-550B25F120FE}" type="slidenum">
              <a:rPr lang="tr-TR" smtClean="0"/>
              <a:t>‹#›</a:t>
            </a:fld>
            <a:endParaRPr lang="tr-TR"/>
          </a:p>
        </p:txBody>
      </p:sp>
    </p:spTree>
    <p:extLst>
      <p:ext uri="{BB962C8B-B14F-4D97-AF65-F5344CB8AC3E}">
        <p14:creationId xmlns:p14="http://schemas.microsoft.com/office/powerpoint/2010/main" val="229315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FED9BC-4D56-4032-AB94-1351E012D4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0CDBE68-A168-4A9B-9B32-0CD3756A95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CBE7236-B786-4C65-8DE1-DBA1B6CD6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81709-67B7-432B-958A-AC3B80B93A9C}" type="datetimeFigureOut">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082258-7F70-4598-889D-596EBC85D4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7EE846A-B4CC-4C73-9BDE-41AB1E465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D25EAA-5F84-4537-9123-467F90EECA70}" type="slidenum">
              <a:rPr kumimoji="0" lang="en-IN"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9825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0771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dindersimateryal.com</a:t>
            </a: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9446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8A9A4B-792A-4935-B93E-BBD816BAE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1B7D41-D5D3-457C-B5ED-55998DFBDB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BF7ED-681E-4024-B472-0F09098CF0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F331B5F-AB4E-4820-8C8A-0A564000A7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E0FBD78-5E34-4411-BFCE-4258338BD2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8F8F492-1E02-4EFC-99FE-223480FA1C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355968-6DA8-4C0B-8126-860F97D93A9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8099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8853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iming>
    <p:tnLst>
      <p:par>
        <p:cTn id="1" dur="indefinite" restart="never" nodeType="tmRoot"/>
      </p:par>
    </p:tnLst>
  </p:timing>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4218749456"/>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2"/>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24.01.2022</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79901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45098461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8.xml"/><Relationship Id="rId4" Type="http://schemas.openxmlformats.org/officeDocument/2006/relationships/hyperlink" Target="https://wordwall.net/play/10823/876/122"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88.xml"/><Relationship Id="rId4" Type="http://schemas.openxmlformats.org/officeDocument/2006/relationships/hyperlink" Target="https://wordwall.net/play/847/482/263" TargetMode="Externa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10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4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25.xml"/><Relationship Id="rId7" Type="http://schemas.openxmlformats.org/officeDocument/2006/relationships/hyperlink" Target="https://www.facebook.com/groups/144669549475946" TargetMode="External"/><Relationship Id="rId2" Type="http://schemas.openxmlformats.org/officeDocument/2006/relationships/slideLayout" Target="../slideLayouts/slideLayout63.xml"/><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hyperlink" Target="http://www.dindersimateryal.com/" TargetMode="External"/><Relationship Id="rId10" Type="http://schemas.openxmlformats.org/officeDocument/2006/relationships/hyperlink" Target="https://www.dindersimateryal.com/?SyfNmb=4&amp;pt=G%C3%96R%C3%9C%C5%9E%20VE%20%C3%96NER%C4%B0" TargetMode="External"/><Relationship Id="rId4" Type="http://schemas.openxmlformats.org/officeDocument/2006/relationships/image" Target="../media/image26.jp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34">
            <a:extLst>
              <a:ext uri="{FF2B5EF4-FFF2-40B4-BE49-F238E27FC236}">
                <a16:creationId xmlns:a16="http://schemas.microsoft.com/office/drawing/2014/main" id="{800C1BEF-F585-4D72-9003-7719A02C61F3}"/>
              </a:ext>
            </a:extLst>
          </p:cNvPr>
          <p:cNvSpPr/>
          <p:nvPr/>
        </p:nvSpPr>
        <p:spPr>
          <a:xfrm>
            <a:off x="222072" y="279873"/>
            <a:ext cx="11403213" cy="689475"/>
          </a:xfrm>
          <a:prstGeom prst="roundRect">
            <a:avLst>
              <a:gd name="adj" fmla="val 50000"/>
            </a:avLst>
          </a:prstGeom>
          <a:solidFill>
            <a:schemeClr val="accent5">
              <a:lumMod val="75000"/>
            </a:schemeClr>
          </a:solid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38">
            <a:extLst>
              <a:ext uri="{FF2B5EF4-FFF2-40B4-BE49-F238E27FC236}">
                <a16:creationId xmlns:a16="http://schemas.microsoft.com/office/drawing/2014/main" id="{F7BF271D-5D4A-4632-B09F-FE187DEC8C8E}"/>
              </a:ext>
            </a:extLst>
          </p:cNvPr>
          <p:cNvSpPr txBox="1"/>
          <p:nvPr/>
        </p:nvSpPr>
        <p:spPr>
          <a:xfrm>
            <a:off x="1085528" y="249525"/>
            <a:ext cx="10429812" cy="646331"/>
          </a:xfrm>
          <a:prstGeom prst="rect">
            <a:avLst/>
          </a:prstGeom>
          <a:noFill/>
        </p:spPr>
        <p:txBody>
          <a:bodyPr wrap="square" rtlCol="0">
            <a:spAutoFit/>
          </a:bodyPr>
          <a:lstStyle/>
          <a:p>
            <a:pPr lvl="0">
              <a:defRPr/>
            </a:pPr>
            <a:r>
              <a:rPr lang="tr-TR" sz="3600" dirty="0">
                <a:solidFill>
                  <a:schemeClr val="bg1"/>
                </a:solidFill>
              </a:rPr>
              <a:t>Hz. Muhammed’in (s.a.v.) İnsanlara Değer Vermesi</a:t>
            </a:r>
            <a:endParaRPr kumimoji="0" lang="tr-TR" sz="3600" b="0" i="0" u="none" strike="noStrike" kern="1200" cap="none" spc="0" normalizeH="0" baseline="0" noProof="0" dirty="0">
              <a:ln>
                <a:noFill/>
              </a:ln>
              <a:solidFill>
                <a:schemeClr val="bg1"/>
              </a:solidFill>
              <a:effectLst/>
              <a:uLnTx/>
              <a:uFillTx/>
              <a:latin typeface="Calibri" panose="020F0502020204030204"/>
            </a:endParaRPr>
          </a:p>
        </p:txBody>
      </p:sp>
      <p:sp>
        <p:nvSpPr>
          <p:cNvPr id="9" name="Freeform: Shape 40">
            <a:extLst>
              <a:ext uri="{FF2B5EF4-FFF2-40B4-BE49-F238E27FC236}">
                <a16:creationId xmlns:a16="http://schemas.microsoft.com/office/drawing/2014/main" id="{C7B459D8-5BDB-46F7-990D-AA85686C466F}"/>
              </a:ext>
            </a:extLst>
          </p:cNvPr>
          <p:cNvSpPr/>
          <p:nvPr/>
        </p:nvSpPr>
        <p:spPr>
          <a:xfrm rot="2700000">
            <a:off x="11061321" y="332077"/>
            <a:ext cx="670852" cy="335424"/>
          </a:xfrm>
          <a:custGeom>
            <a:avLst/>
            <a:gdLst>
              <a:gd name="connsiteX0" fmla="*/ 1299379 w 2598758"/>
              <a:gd name="connsiteY0" fmla="*/ 0 h 1299379"/>
              <a:gd name="connsiteX1" fmla="*/ 2598758 w 2598758"/>
              <a:gd name="connsiteY1" fmla="*/ 1299379 h 1299379"/>
              <a:gd name="connsiteX2" fmla="*/ 0 w 2598758"/>
              <a:gd name="connsiteY2" fmla="*/ 1299379 h 1299379"/>
              <a:gd name="connsiteX3" fmla="*/ 1299379 w 2598758"/>
              <a:gd name="connsiteY3" fmla="*/ 0 h 1299379"/>
            </a:gdLst>
            <a:ahLst/>
            <a:cxnLst>
              <a:cxn ang="0">
                <a:pos x="connsiteX0" y="connsiteY0"/>
              </a:cxn>
              <a:cxn ang="0">
                <a:pos x="connsiteX1" y="connsiteY1"/>
              </a:cxn>
              <a:cxn ang="0">
                <a:pos x="connsiteX2" y="connsiteY2"/>
              </a:cxn>
              <a:cxn ang="0">
                <a:pos x="connsiteX3" y="connsiteY3"/>
              </a:cxn>
            </a:cxnLst>
            <a:rect l="l" t="t" r="r" b="b"/>
            <a:pathLst>
              <a:path w="2598758" h="1299379">
                <a:moveTo>
                  <a:pt x="1299379" y="0"/>
                </a:moveTo>
                <a:cubicBezTo>
                  <a:pt x="2017006" y="0"/>
                  <a:pt x="2598758" y="581752"/>
                  <a:pt x="2598758" y="1299379"/>
                </a:cubicBezTo>
                <a:lnTo>
                  <a:pt x="0" y="1299379"/>
                </a:lnTo>
                <a:cubicBezTo>
                  <a:pt x="0" y="581752"/>
                  <a:pt x="581752" y="0"/>
                  <a:pt x="1299379"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41">
            <a:extLst>
              <a:ext uri="{FF2B5EF4-FFF2-40B4-BE49-F238E27FC236}">
                <a16:creationId xmlns:a16="http://schemas.microsoft.com/office/drawing/2014/main" id="{F09893C9-D671-45F9-B255-FBCABF21CBAB}"/>
              </a:ext>
            </a:extLst>
          </p:cNvPr>
          <p:cNvSpPr/>
          <p:nvPr/>
        </p:nvSpPr>
        <p:spPr>
          <a:xfrm rot="2700000" flipV="1">
            <a:off x="10824141" y="569257"/>
            <a:ext cx="670852" cy="335424"/>
          </a:xfrm>
          <a:custGeom>
            <a:avLst/>
            <a:gdLst>
              <a:gd name="connsiteX0" fmla="*/ 1299379 w 2598758"/>
              <a:gd name="connsiteY0" fmla="*/ 0 h 1299379"/>
              <a:gd name="connsiteX1" fmla="*/ 2598758 w 2598758"/>
              <a:gd name="connsiteY1" fmla="*/ 1299379 h 1299379"/>
              <a:gd name="connsiteX2" fmla="*/ 0 w 2598758"/>
              <a:gd name="connsiteY2" fmla="*/ 1299379 h 1299379"/>
              <a:gd name="connsiteX3" fmla="*/ 1299379 w 2598758"/>
              <a:gd name="connsiteY3" fmla="*/ 0 h 1299379"/>
            </a:gdLst>
            <a:ahLst/>
            <a:cxnLst>
              <a:cxn ang="0">
                <a:pos x="connsiteX0" y="connsiteY0"/>
              </a:cxn>
              <a:cxn ang="0">
                <a:pos x="connsiteX1" y="connsiteY1"/>
              </a:cxn>
              <a:cxn ang="0">
                <a:pos x="connsiteX2" y="connsiteY2"/>
              </a:cxn>
              <a:cxn ang="0">
                <a:pos x="connsiteX3" y="connsiteY3"/>
              </a:cxn>
            </a:cxnLst>
            <a:rect l="l" t="t" r="r" b="b"/>
            <a:pathLst>
              <a:path w="2598758" h="1299379">
                <a:moveTo>
                  <a:pt x="1299379" y="0"/>
                </a:moveTo>
                <a:cubicBezTo>
                  <a:pt x="2017006" y="0"/>
                  <a:pt x="2598758" y="581752"/>
                  <a:pt x="2598758" y="1299379"/>
                </a:cubicBezTo>
                <a:lnTo>
                  <a:pt x="0" y="1299379"/>
                </a:lnTo>
                <a:cubicBezTo>
                  <a:pt x="0" y="581752"/>
                  <a:pt x="581752" y="0"/>
                  <a:pt x="1299379"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etin kutusu 10"/>
          <p:cNvSpPr txBox="1"/>
          <p:nvPr/>
        </p:nvSpPr>
        <p:spPr>
          <a:xfrm>
            <a:off x="11062585" y="248201"/>
            <a:ext cx="5082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smtClean="0">
                <a:ln>
                  <a:noFill/>
                </a:ln>
                <a:solidFill>
                  <a:prstClr val="black"/>
                </a:solidFill>
                <a:effectLst/>
                <a:uLnTx/>
                <a:uFillTx/>
                <a:latin typeface="Calibri" panose="020F0502020204030204"/>
                <a:ea typeface="+mn-ea"/>
                <a:cs typeface="+mn-cs"/>
              </a:rPr>
              <a:t>6</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saygılı davranmak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61" y="1429289"/>
            <a:ext cx="4625173" cy="5014474"/>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9" name="Yuvarlatılmış Dikdörtgen 18"/>
          <p:cNvSpPr/>
          <p:nvPr/>
        </p:nvSpPr>
        <p:spPr>
          <a:xfrm>
            <a:off x="2158584" y="4212236"/>
            <a:ext cx="4991724" cy="2128604"/>
          </a:xfrm>
          <a:prstGeom prst="roundRect">
            <a:avLst>
              <a:gd name="adj" fmla="val 8920"/>
            </a:avLst>
          </a:prstGeom>
          <a:solidFill>
            <a:schemeClr val="accent1">
              <a:lumMod val="20000"/>
              <a:lumOff val="80000"/>
            </a:schemeClr>
          </a:solid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r>
              <a:rPr lang="tr-TR" sz="3200" dirty="0" smtClean="0"/>
              <a:t>“İnsanlara, insan  oldukları için değeri veriniz.”</a:t>
            </a:r>
          </a:p>
          <a:p>
            <a:pPr algn="ctr"/>
            <a:endParaRPr lang="tr-TR" b="1" dirty="0" smtClean="0"/>
          </a:p>
          <a:p>
            <a:pPr algn="r"/>
            <a:r>
              <a:rPr lang="tr-TR" b="1" dirty="0" smtClean="0"/>
              <a:t>HZ</a:t>
            </a:r>
            <a:r>
              <a:rPr lang="tr-TR" b="1" dirty="0"/>
              <a:t>. MUHAMMED (SAV) </a:t>
            </a:r>
          </a:p>
          <a:p>
            <a:pPr algn="ctr"/>
            <a:endParaRPr lang="tr-TR" dirty="0"/>
          </a:p>
        </p:txBody>
      </p:sp>
      <p:sp>
        <p:nvSpPr>
          <p:cNvPr id="20" name="Sağa Bükülü Ok 19"/>
          <p:cNvSpPr/>
          <p:nvPr/>
        </p:nvSpPr>
        <p:spPr>
          <a:xfrm>
            <a:off x="213724" y="1753575"/>
            <a:ext cx="1801090" cy="3885771"/>
          </a:xfrm>
          <a:prstGeom prst="curvedRightArrow">
            <a:avLst/>
          </a:prstGeom>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tr-TR">
              <a:solidFill>
                <a:schemeClr val="tx1"/>
              </a:solidFill>
            </a:endParaRPr>
          </a:p>
        </p:txBody>
      </p:sp>
      <p:sp>
        <p:nvSpPr>
          <p:cNvPr id="17" name="Google Shape;218;p25"/>
          <p:cNvSpPr/>
          <p:nvPr/>
        </p:nvSpPr>
        <p:spPr>
          <a:xfrm>
            <a:off x="806419" y="1399309"/>
            <a:ext cx="7468151" cy="1568743"/>
          </a:xfrm>
          <a:prstGeom prst="roundRect">
            <a:avLst>
              <a:gd name="adj" fmla="val 4834"/>
            </a:avLst>
          </a:prstGeom>
          <a:solidFill>
            <a:schemeClr val="accent4">
              <a:lumMod val="60000"/>
              <a:lumOff val="40000"/>
            </a:schemeClr>
          </a:solidFill>
          <a:ln>
            <a:solidFill>
              <a:srgbClr val="C11B7D"/>
            </a:solidFill>
            <a:headEnd type="none" w="sm" len="sm"/>
            <a:tailEnd type="none" w="sm" len="sm"/>
          </a:ln>
        </p:spPr>
        <p:style>
          <a:lnRef idx="1">
            <a:schemeClr val="accent1"/>
          </a:lnRef>
          <a:fillRef idx="2">
            <a:schemeClr val="accent1"/>
          </a:fillRef>
          <a:effectRef idx="1">
            <a:schemeClr val="accent1"/>
          </a:effectRef>
          <a:fontRef idx="minor">
            <a:schemeClr val="dk1"/>
          </a:fontRef>
        </p:style>
        <p:txBody>
          <a:bodyPr spcFirstLastPara="1" wrap="square" lIns="91425" tIns="45700" rIns="91425" bIns="45700" anchor="ctr" anchorCtr="0">
            <a:noAutofit/>
          </a:bodyPr>
          <a:lstStyle/>
          <a:p>
            <a:pPr marL="571500" indent="-571500">
              <a:buFont typeface="Wingdings" panose="05000000000000000000" pitchFamily="2" charset="2"/>
              <a:buChar char="Ø"/>
            </a:pPr>
            <a:r>
              <a:rPr lang="tr-TR" sz="3600" dirty="0"/>
              <a:t>Başaklarına </a:t>
            </a:r>
            <a:r>
              <a:rPr lang="tr-TR" sz="3600" dirty="0" smtClean="0"/>
              <a:t>verdiğiniz değeri hangi davranışlarınızla  </a:t>
            </a:r>
            <a:r>
              <a:rPr lang="tr-TR" sz="3600" dirty="0"/>
              <a:t>gösterirsiniz?</a:t>
            </a:r>
          </a:p>
        </p:txBody>
      </p:sp>
    </p:spTree>
    <p:extLst>
      <p:ext uri="{BB962C8B-B14F-4D97-AF65-F5344CB8AC3E}">
        <p14:creationId xmlns:p14="http://schemas.microsoft.com/office/powerpoint/2010/main" val="150266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ipe(down)">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사각형: 둥근 모서리 66">
            <a:extLst>
              <a:ext uri="{FF2B5EF4-FFF2-40B4-BE49-F238E27FC236}">
                <a16:creationId xmlns:a16="http://schemas.microsoft.com/office/drawing/2014/main" id="{B4AAA668-8852-46DE-B4A3-640D3C5043F7}"/>
              </a:ext>
            </a:extLst>
          </p:cNvPr>
          <p:cNvSpPr/>
          <p:nvPr/>
        </p:nvSpPr>
        <p:spPr>
          <a:xfrm>
            <a:off x="386099" y="2132861"/>
            <a:ext cx="4449137" cy="2092775"/>
          </a:xfrm>
          <a:prstGeom prst="roundRect">
            <a:avLst>
              <a:gd name="adj" fmla="val 136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ikdörtgen 3"/>
          <p:cNvSpPr/>
          <p:nvPr/>
        </p:nvSpPr>
        <p:spPr>
          <a:xfrm>
            <a:off x="602241" y="2479667"/>
            <a:ext cx="3966502" cy="15165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tr-TR" sz="2800" dirty="0">
                <a:solidFill>
                  <a:prstClr val="black"/>
                </a:solidFill>
              </a:rPr>
              <a:t>Hz. Muhammed (sav) insanlara nasıl değer verirdi?</a:t>
            </a:r>
          </a:p>
        </p:txBody>
      </p:sp>
      <p:sp>
        <p:nvSpPr>
          <p:cNvPr id="5" name="Google Shape;704;p47"/>
          <p:cNvSpPr/>
          <p:nvPr/>
        </p:nvSpPr>
        <p:spPr>
          <a:xfrm>
            <a:off x="5210027" y="305986"/>
            <a:ext cx="643600" cy="596800"/>
          </a:xfrm>
          <a:prstGeom prst="homePlate">
            <a:avLst>
              <a:gd name="adj" fmla="val 50000"/>
            </a:avLst>
          </a:pr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1</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705;p47"/>
          <p:cNvSpPr/>
          <p:nvPr/>
        </p:nvSpPr>
        <p:spPr>
          <a:xfrm>
            <a:off x="5210027" y="1335966"/>
            <a:ext cx="643600" cy="596800"/>
          </a:xfrm>
          <a:prstGeom prst="homePlate">
            <a:avLst>
              <a:gd name="adj" fmla="val 50000"/>
            </a:avLst>
          </a:pr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2</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706;p47"/>
          <p:cNvSpPr/>
          <p:nvPr/>
        </p:nvSpPr>
        <p:spPr>
          <a:xfrm>
            <a:off x="5210027" y="2365946"/>
            <a:ext cx="643600" cy="596800"/>
          </a:xfrm>
          <a:prstGeom prst="homePlat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3</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 name="Dikdörtgen 8"/>
          <p:cNvSpPr/>
          <p:nvPr/>
        </p:nvSpPr>
        <p:spPr>
          <a:xfrm>
            <a:off x="5827257" y="305791"/>
            <a:ext cx="3950569" cy="523220"/>
          </a:xfrm>
          <a:prstGeom prst="rect">
            <a:avLst/>
          </a:prstGeom>
        </p:spPr>
        <p:txBody>
          <a:bodyPr wrap="none">
            <a:spAutoFit/>
          </a:bodyPr>
          <a:lstStyle/>
          <a:p>
            <a:pPr lvl="0">
              <a:defRPr/>
            </a:pPr>
            <a:r>
              <a:rPr lang="tr-TR" sz="2800" dirty="0">
                <a:solidFill>
                  <a:prstClr val="black"/>
                </a:solidFill>
              </a:rPr>
              <a:t>İnsanlarla selamlaşıyordu.</a:t>
            </a:r>
          </a:p>
        </p:txBody>
      </p:sp>
      <p:sp>
        <p:nvSpPr>
          <p:cNvPr id="10" name="Dikdörtgen 9"/>
          <p:cNvSpPr/>
          <p:nvPr/>
        </p:nvSpPr>
        <p:spPr>
          <a:xfrm>
            <a:off x="5827257" y="1173147"/>
            <a:ext cx="6515527" cy="954107"/>
          </a:xfrm>
          <a:prstGeom prst="rect">
            <a:avLst/>
          </a:prstGeom>
        </p:spPr>
        <p:txBody>
          <a:bodyPr wrap="square">
            <a:spAutoFit/>
          </a:bodyPr>
          <a:lstStyle/>
          <a:p>
            <a:pPr lvl="0">
              <a:defRPr/>
            </a:pPr>
            <a:r>
              <a:rPr lang="tr-TR" sz="2800" dirty="0">
                <a:solidFill>
                  <a:prstClr val="black"/>
                </a:solidFill>
              </a:rPr>
              <a:t>İnsanların onurunu kıracak söz ve davranışları yasaklamıştı.</a:t>
            </a:r>
          </a:p>
        </p:txBody>
      </p:sp>
      <p:sp>
        <p:nvSpPr>
          <p:cNvPr id="11" name="Dikdörtgen 10"/>
          <p:cNvSpPr/>
          <p:nvPr/>
        </p:nvSpPr>
        <p:spPr>
          <a:xfrm>
            <a:off x="5827257" y="2427321"/>
            <a:ext cx="4989764" cy="523220"/>
          </a:xfrm>
          <a:prstGeom prst="rect">
            <a:avLst/>
          </a:prstGeom>
        </p:spPr>
        <p:txBody>
          <a:bodyPr wrap="none">
            <a:spAutoFit/>
          </a:bodyPr>
          <a:lstStyle/>
          <a:p>
            <a:pPr lvl="0">
              <a:defRPr/>
            </a:pPr>
            <a:r>
              <a:rPr lang="tr-TR" sz="2800" dirty="0">
                <a:solidFill>
                  <a:prstClr val="black"/>
                </a:solidFill>
              </a:rPr>
              <a:t>İnsanların arkasında konuşmazdı.</a:t>
            </a:r>
          </a:p>
        </p:txBody>
      </p:sp>
      <p:sp>
        <p:nvSpPr>
          <p:cNvPr id="12" name="Dikdörtgen 11"/>
          <p:cNvSpPr/>
          <p:nvPr/>
        </p:nvSpPr>
        <p:spPr>
          <a:xfrm>
            <a:off x="5827257" y="3452687"/>
            <a:ext cx="6629827" cy="523220"/>
          </a:xfrm>
          <a:prstGeom prst="rect">
            <a:avLst/>
          </a:prstGeom>
        </p:spPr>
        <p:txBody>
          <a:bodyPr wrap="square">
            <a:spAutoFit/>
          </a:bodyPr>
          <a:lstStyle/>
          <a:p>
            <a:pPr lvl="0">
              <a:defRPr/>
            </a:pPr>
            <a:r>
              <a:rPr lang="tr-TR" sz="2800" dirty="0">
                <a:solidFill>
                  <a:prstClr val="black"/>
                </a:solidFill>
              </a:rPr>
              <a:t>Hasta arkadaşlarını ziyaret ederdi.</a:t>
            </a:r>
          </a:p>
        </p:txBody>
      </p:sp>
      <p:sp>
        <p:nvSpPr>
          <p:cNvPr id="13" name="Dikdörtgen 12"/>
          <p:cNvSpPr/>
          <p:nvPr/>
        </p:nvSpPr>
        <p:spPr>
          <a:xfrm>
            <a:off x="5827257" y="4216111"/>
            <a:ext cx="6953677" cy="954107"/>
          </a:xfrm>
          <a:prstGeom prst="rect">
            <a:avLst/>
          </a:prstGeom>
        </p:spPr>
        <p:txBody>
          <a:bodyPr wrap="square">
            <a:spAutoFit/>
          </a:bodyPr>
          <a:lstStyle/>
          <a:p>
            <a:pPr lvl="0">
              <a:defRPr/>
            </a:pPr>
            <a:r>
              <a:rPr lang="tr-TR" sz="2800" dirty="0">
                <a:solidFill>
                  <a:prstClr val="black"/>
                </a:solidFill>
              </a:rPr>
              <a:t>İnsanlarla konuşurken onlara sırtlarını dönmezdi. </a:t>
            </a:r>
          </a:p>
        </p:txBody>
      </p:sp>
      <p:sp>
        <p:nvSpPr>
          <p:cNvPr id="14" name="Dikdörtgen 13"/>
          <p:cNvSpPr/>
          <p:nvPr/>
        </p:nvSpPr>
        <p:spPr>
          <a:xfrm>
            <a:off x="5827257" y="5310775"/>
            <a:ext cx="6496478" cy="954107"/>
          </a:xfrm>
          <a:prstGeom prst="rect">
            <a:avLst/>
          </a:prstGeom>
        </p:spPr>
        <p:txBody>
          <a:bodyPr wrap="square">
            <a:spAutoFit/>
          </a:bodyPr>
          <a:lstStyle/>
          <a:p>
            <a:pPr lvl="0">
              <a:defRPr/>
            </a:pPr>
            <a:r>
              <a:rPr lang="tr-TR" sz="2800" dirty="0">
                <a:solidFill>
                  <a:prstClr val="black"/>
                </a:solidFill>
              </a:rPr>
              <a:t>Ölmüş </a:t>
            </a:r>
            <a:r>
              <a:rPr lang="tr-TR" sz="2800" dirty="0" smtClean="0">
                <a:solidFill>
                  <a:prstClr val="black"/>
                </a:solidFill>
              </a:rPr>
              <a:t>insanların </a:t>
            </a:r>
            <a:r>
              <a:rPr lang="tr-TR" sz="2800" dirty="0">
                <a:solidFill>
                  <a:prstClr val="black"/>
                </a:solidFill>
              </a:rPr>
              <a:t>arkasında olumsuz konuşmazdı.</a:t>
            </a:r>
          </a:p>
        </p:txBody>
      </p:sp>
      <p:sp>
        <p:nvSpPr>
          <p:cNvPr id="15" name="Google Shape;706;p47"/>
          <p:cNvSpPr/>
          <p:nvPr/>
        </p:nvSpPr>
        <p:spPr>
          <a:xfrm>
            <a:off x="5210027" y="3395926"/>
            <a:ext cx="643600" cy="596800"/>
          </a:xfrm>
          <a:prstGeom prst="homePlate">
            <a:avLst>
              <a:gd name="adj" fmla="val 50000"/>
            </a:avLst>
          </a:prstGeom>
          <a:solidFill>
            <a:schemeClr val="accent4">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4</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06;p47"/>
          <p:cNvSpPr/>
          <p:nvPr/>
        </p:nvSpPr>
        <p:spPr>
          <a:xfrm>
            <a:off x="5210027" y="4425906"/>
            <a:ext cx="643600" cy="596800"/>
          </a:xfrm>
          <a:prstGeom prst="homePlate">
            <a:avLst>
              <a:gd name="adj" fmla="val 50000"/>
            </a:avLst>
          </a:prstGeom>
          <a:solidFill>
            <a:schemeClr val="accent1">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5</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06;p47"/>
          <p:cNvSpPr/>
          <p:nvPr/>
        </p:nvSpPr>
        <p:spPr>
          <a:xfrm>
            <a:off x="5210027" y="5455887"/>
            <a:ext cx="643600" cy="596800"/>
          </a:xfrm>
          <a:prstGeom prst="homePlate">
            <a:avLst>
              <a:gd name="adj" fmla="val 50000"/>
            </a:avLst>
          </a:prstGeom>
          <a:solidFill>
            <a:schemeClr val="accent2">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smtClean="0">
                <a:ln>
                  <a:noFill/>
                </a:ln>
                <a:solidFill>
                  <a:srgbClr val="000000"/>
                </a:solidFill>
                <a:effectLst/>
                <a:uLnTx/>
                <a:uFillTx/>
                <a:latin typeface="Arial"/>
                <a:ea typeface="+mn-ea"/>
                <a:cs typeface="Arial"/>
                <a:sym typeface="Arial"/>
              </a:rPr>
              <a:t>6</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704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left)">
                                      <p:cBhvr>
                                        <p:cTn id="52" dur="500"/>
                                        <p:tgtEl>
                                          <p:spTgt spid="16"/>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P spid="10" grpId="0"/>
      <p:bldP spid="11" grpId="0"/>
      <p:bldP spid="12" grpId="0"/>
      <p:bldP spid="13" grpId="0"/>
      <p:bldP spid="14" grpId="0"/>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sp>
        <p:nvSpPr>
          <p:cNvPr id="7" name="Dikdörtgen 6"/>
          <p:cNvSpPr/>
          <p:nvPr/>
        </p:nvSpPr>
        <p:spPr>
          <a:xfrm>
            <a:off x="360218" y="457201"/>
            <a:ext cx="5708073" cy="5819638"/>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lvl="0" indent="449263" algn="just" eaLnBrk="0" fontAlgn="base" hangingPunct="0">
              <a:lnSpc>
                <a:spcPct val="150000"/>
              </a:lnSpc>
              <a:spcBef>
                <a:spcPct val="0"/>
              </a:spcBef>
              <a:spcAft>
                <a:spcPct val="0"/>
              </a:spcAft>
            </a:pPr>
            <a:r>
              <a:rPr lang="tr-TR" altLang="tr-TR" sz="2800" dirty="0">
                <a:solidFill>
                  <a:schemeClr val="tx1"/>
                </a:solidFill>
                <a:ea typeface="Times New Roman" panose="02020603050405020304" pitchFamily="18" charset="0"/>
              </a:rPr>
              <a:t>Hz. Peygamber, torunlarını evde bazen sırtına, bazen kucağına alıp eğlendirirdi. Hatta bazen Hz. Peygamber, </a:t>
            </a:r>
            <a:r>
              <a:rPr lang="tr-TR" altLang="tr-TR" sz="2800" dirty="0" smtClean="0">
                <a:solidFill>
                  <a:schemeClr val="tx1"/>
                </a:solidFill>
                <a:ea typeface="Times New Roman" panose="02020603050405020304" pitchFamily="18" charset="0"/>
              </a:rPr>
              <a:t>camide </a:t>
            </a:r>
            <a:r>
              <a:rPr lang="tr-TR" altLang="tr-TR" sz="2800" dirty="0">
                <a:solidFill>
                  <a:schemeClr val="tx1"/>
                </a:solidFill>
                <a:ea typeface="Times New Roman" panose="02020603050405020304" pitchFamily="18" charset="0"/>
              </a:rPr>
              <a:t>namaz kıldırıyorken bile </a:t>
            </a:r>
            <a:r>
              <a:rPr lang="tr-TR" altLang="tr-TR" sz="2800" b="1" dirty="0">
                <a:solidFill>
                  <a:schemeClr val="tx1"/>
                </a:solidFill>
                <a:ea typeface="Times New Roman" panose="02020603050405020304" pitchFamily="18" charset="0"/>
              </a:rPr>
              <a:t>çocuklar omzunda veya </a:t>
            </a:r>
            <a:r>
              <a:rPr lang="tr-TR" altLang="tr-TR" sz="2800" b="1" dirty="0" smtClean="0">
                <a:solidFill>
                  <a:schemeClr val="tx1"/>
                </a:solidFill>
                <a:ea typeface="Times New Roman" panose="02020603050405020304" pitchFamily="18" charset="0"/>
              </a:rPr>
              <a:t>sırtındaydı</a:t>
            </a:r>
            <a:r>
              <a:rPr lang="tr-TR" altLang="tr-TR" sz="2800" dirty="0" smtClean="0">
                <a:solidFill>
                  <a:schemeClr val="tx1"/>
                </a:solidFill>
                <a:ea typeface="Times New Roman" panose="02020603050405020304" pitchFamily="18" charset="0"/>
              </a:rPr>
              <a:t>.</a:t>
            </a:r>
            <a:r>
              <a:rPr lang="tr-TR" altLang="tr-TR" sz="2800" dirty="0" smtClean="0">
                <a:solidFill>
                  <a:schemeClr val="tx1"/>
                </a:solidFill>
                <a:ea typeface="Times New Roman" panose="02020603050405020304" pitchFamily="18" charset="0"/>
                <a:cs typeface="Times New Roman" panose="02020603050405020304" pitchFamily="18" charset="0"/>
              </a:rPr>
              <a:t> Peygamberimiz onlarla oyunlar oynar; onların hal ve hatırlarını söylerdi.</a:t>
            </a:r>
            <a:endParaRPr kumimoji="0" lang="tr-TR" altLang="tr-TR" sz="2800" b="0" i="0" u="none" strike="noStrike" cap="none" normalizeH="0" baseline="0" dirty="0" smtClean="0">
              <a:ln>
                <a:noFill/>
              </a:ln>
              <a:solidFill>
                <a:schemeClr val="tx1"/>
              </a:solidFill>
              <a:effectLst/>
            </a:endParaRPr>
          </a:p>
        </p:txBody>
      </p:sp>
      <p:pic>
        <p:nvPicPr>
          <p:cNvPr id="8" name="Resim 7"/>
          <p:cNvPicPr>
            <a:picLocks noChangeAspect="1"/>
          </p:cNvPicPr>
          <p:nvPr/>
        </p:nvPicPr>
        <p:blipFill>
          <a:blip r:embed="rId3"/>
          <a:stretch>
            <a:fillRect/>
          </a:stretch>
        </p:blipFill>
        <p:spPr>
          <a:xfrm>
            <a:off x="6139396" y="457201"/>
            <a:ext cx="5883758" cy="58196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6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grpSp>
        <p:nvGrpSpPr>
          <p:cNvPr id="1030" name="Google Shape;1030;p35"/>
          <p:cNvGrpSpPr/>
          <p:nvPr/>
        </p:nvGrpSpPr>
        <p:grpSpPr>
          <a:xfrm>
            <a:off x="5575254" y="1519267"/>
            <a:ext cx="5046981" cy="3184328"/>
            <a:chOff x="238100" y="603575"/>
            <a:chExt cx="7144650" cy="4507825"/>
          </a:xfrm>
        </p:grpSpPr>
        <p:sp>
          <p:nvSpPr>
            <p:cNvPr id="1031" name="Google Shape;1031;p35">
              <a:hlinkClick r:id="" action="ppaction://hlinkshowjump?jump=nextslide"/>
            </p:cNvPr>
            <p:cNvSpPr/>
            <p:nvPr/>
          </p:nvSpPr>
          <p:spPr>
            <a:xfrm>
              <a:off x="3232475" y="2089250"/>
              <a:ext cx="1029650" cy="1092875"/>
            </a:xfrm>
            <a:custGeom>
              <a:avLst/>
              <a:gdLst/>
              <a:ahLst/>
              <a:cxnLst/>
              <a:rect l="l" t="t" r="r" b="b"/>
              <a:pathLst>
                <a:path w="41186" h="43715" extrusionOk="0">
                  <a:moveTo>
                    <a:pt x="6659" y="1"/>
                  </a:moveTo>
                  <a:cubicBezTo>
                    <a:pt x="6129" y="1"/>
                    <a:pt x="5639" y="51"/>
                    <a:pt x="5196" y="157"/>
                  </a:cubicBezTo>
                  <a:cubicBezTo>
                    <a:pt x="5196" y="157"/>
                    <a:pt x="0" y="820"/>
                    <a:pt x="23" y="12340"/>
                  </a:cubicBezTo>
                  <a:cubicBezTo>
                    <a:pt x="47" y="23691"/>
                    <a:pt x="255" y="43715"/>
                    <a:pt x="6298" y="43715"/>
                  </a:cubicBezTo>
                  <a:cubicBezTo>
                    <a:pt x="6388" y="43715"/>
                    <a:pt x="6479" y="43710"/>
                    <a:pt x="6572" y="43701"/>
                  </a:cubicBezTo>
                  <a:cubicBezTo>
                    <a:pt x="12882" y="43089"/>
                    <a:pt x="41185" y="24970"/>
                    <a:pt x="40349" y="20714"/>
                  </a:cubicBezTo>
                  <a:cubicBezTo>
                    <a:pt x="39556" y="16680"/>
                    <a:pt x="16325" y="1"/>
                    <a:pt x="66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2" name="Google Shape;1032;p35"/>
            <p:cNvSpPr/>
            <p:nvPr/>
          </p:nvSpPr>
          <p:spPr>
            <a:xfrm>
              <a:off x="238100" y="603575"/>
              <a:ext cx="7144650" cy="4507825"/>
            </a:xfrm>
            <a:custGeom>
              <a:avLst/>
              <a:gdLst/>
              <a:ahLst/>
              <a:cxnLst/>
              <a:rect l="l" t="t" r="r" b="b"/>
              <a:pathLst>
                <a:path w="285786" h="180313" extrusionOk="0">
                  <a:moveTo>
                    <a:pt x="154305" y="2668"/>
                  </a:moveTo>
                  <a:cubicBezTo>
                    <a:pt x="160742" y="2668"/>
                    <a:pt x="167178" y="2691"/>
                    <a:pt x="173613" y="2734"/>
                  </a:cubicBezTo>
                  <a:cubicBezTo>
                    <a:pt x="204332" y="2938"/>
                    <a:pt x="235476" y="2838"/>
                    <a:pt x="266051" y="6210"/>
                  </a:cubicBezTo>
                  <a:cubicBezTo>
                    <a:pt x="269630" y="6605"/>
                    <a:pt x="273279" y="6995"/>
                    <a:pt x="276774" y="7894"/>
                  </a:cubicBezTo>
                  <a:cubicBezTo>
                    <a:pt x="278778" y="8407"/>
                    <a:pt x="279398" y="8424"/>
                    <a:pt x="279627" y="10041"/>
                  </a:cubicBezTo>
                  <a:cubicBezTo>
                    <a:pt x="280271" y="14588"/>
                    <a:pt x="280036" y="19417"/>
                    <a:pt x="280149" y="23996"/>
                  </a:cubicBezTo>
                  <a:cubicBezTo>
                    <a:pt x="280354" y="32373"/>
                    <a:pt x="280483" y="40752"/>
                    <a:pt x="280590" y="49130"/>
                  </a:cubicBezTo>
                  <a:cubicBezTo>
                    <a:pt x="280866" y="70511"/>
                    <a:pt x="280973" y="91894"/>
                    <a:pt x="280913" y="113278"/>
                  </a:cubicBezTo>
                  <a:cubicBezTo>
                    <a:pt x="280860" y="130024"/>
                    <a:pt x="280962" y="146846"/>
                    <a:pt x="279972" y="163571"/>
                  </a:cubicBezTo>
                  <a:cubicBezTo>
                    <a:pt x="279870" y="165292"/>
                    <a:pt x="280018" y="167450"/>
                    <a:pt x="279487" y="169109"/>
                  </a:cubicBezTo>
                  <a:cubicBezTo>
                    <a:pt x="279288" y="169734"/>
                    <a:pt x="278740" y="170190"/>
                    <a:pt x="278321" y="170462"/>
                  </a:cubicBezTo>
                  <a:cubicBezTo>
                    <a:pt x="276091" y="171901"/>
                    <a:pt x="272558" y="172647"/>
                    <a:pt x="269386" y="173275"/>
                  </a:cubicBezTo>
                  <a:cubicBezTo>
                    <a:pt x="256846" y="175753"/>
                    <a:pt x="243846" y="176303"/>
                    <a:pt x="231107" y="176838"/>
                  </a:cubicBezTo>
                  <a:cubicBezTo>
                    <a:pt x="216041" y="177470"/>
                    <a:pt x="200954" y="177722"/>
                    <a:pt x="185863" y="177722"/>
                  </a:cubicBezTo>
                  <a:cubicBezTo>
                    <a:pt x="163110" y="177722"/>
                    <a:pt x="140348" y="177149"/>
                    <a:pt x="117631" y="176438"/>
                  </a:cubicBezTo>
                  <a:cubicBezTo>
                    <a:pt x="86085" y="175451"/>
                    <a:pt x="54492" y="174209"/>
                    <a:pt x="23020" y="171776"/>
                  </a:cubicBezTo>
                  <a:cubicBezTo>
                    <a:pt x="19366" y="171492"/>
                    <a:pt x="15705" y="171218"/>
                    <a:pt x="12066" y="170772"/>
                  </a:cubicBezTo>
                  <a:cubicBezTo>
                    <a:pt x="11160" y="170661"/>
                    <a:pt x="10164" y="170618"/>
                    <a:pt x="9286" y="170358"/>
                  </a:cubicBezTo>
                  <a:cubicBezTo>
                    <a:pt x="9220" y="170338"/>
                    <a:pt x="9166" y="170322"/>
                    <a:pt x="9124" y="170309"/>
                  </a:cubicBezTo>
                  <a:lnTo>
                    <a:pt x="9124" y="170309"/>
                  </a:lnTo>
                  <a:cubicBezTo>
                    <a:pt x="9023" y="170173"/>
                    <a:pt x="8804" y="169846"/>
                    <a:pt x="8722" y="169541"/>
                  </a:cubicBezTo>
                  <a:cubicBezTo>
                    <a:pt x="5709" y="158145"/>
                    <a:pt x="5993" y="145628"/>
                    <a:pt x="5618" y="133925"/>
                  </a:cubicBezTo>
                  <a:cubicBezTo>
                    <a:pt x="4432" y="96917"/>
                    <a:pt x="4897" y="59876"/>
                    <a:pt x="4884" y="22856"/>
                  </a:cubicBezTo>
                  <a:cubicBezTo>
                    <a:pt x="4883" y="18997"/>
                    <a:pt x="4941" y="15125"/>
                    <a:pt x="4777" y="11269"/>
                  </a:cubicBezTo>
                  <a:lnTo>
                    <a:pt x="4777" y="11269"/>
                  </a:lnTo>
                  <a:cubicBezTo>
                    <a:pt x="4797" y="11242"/>
                    <a:pt x="4896" y="11124"/>
                    <a:pt x="5305" y="10918"/>
                  </a:cubicBezTo>
                  <a:cubicBezTo>
                    <a:pt x="5686" y="10725"/>
                    <a:pt x="6754" y="10353"/>
                    <a:pt x="7948" y="10030"/>
                  </a:cubicBezTo>
                  <a:cubicBezTo>
                    <a:pt x="11828" y="8986"/>
                    <a:pt x="15852" y="8454"/>
                    <a:pt x="19892" y="7939"/>
                  </a:cubicBezTo>
                  <a:cubicBezTo>
                    <a:pt x="33476" y="6204"/>
                    <a:pt x="47191" y="5421"/>
                    <a:pt x="60860" y="4747"/>
                  </a:cubicBezTo>
                  <a:cubicBezTo>
                    <a:pt x="91974" y="3215"/>
                    <a:pt x="123148" y="2668"/>
                    <a:pt x="154305" y="2668"/>
                  </a:cubicBezTo>
                  <a:close/>
                  <a:moveTo>
                    <a:pt x="157175" y="0"/>
                  </a:moveTo>
                  <a:cubicBezTo>
                    <a:pt x="131420" y="0"/>
                    <a:pt x="105662" y="434"/>
                    <a:pt x="79933" y="1374"/>
                  </a:cubicBezTo>
                  <a:cubicBezTo>
                    <a:pt x="63970" y="1957"/>
                    <a:pt x="47994" y="2701"/>
                    <a:pt x="32083" y="4140"/>
                  </a:cubicBezTo>
                  <a:cubicBezTo>
                    <a:pt x="23052" y="4957"/>
                    <a:pt x="12886" y="5326"/>
                    <a:pt x="4332" y="8667"/>
                  </a:cubicBezTo>
                  <a:cubicBezTo>
                    <a:pt x="2703" y="9303"/>
                    <a:pt x="101" y="10343"/>
                    <a:pt x="5" y="12393"/>
                  </a:cubicBezTo>
                  <a:lnTo>
                    <a:pt x="5" y="12393"/>
                  </a:lnTo>
                  <a:cubicBezTo>
                    <a:pt x="2" y="12435"/>
                    <a:pt x="1" y="12478"/>
                    <a:pt x="3" y="12521"/>
                  </a:cubicBezTo>
                  <a:cubicBezTo>
                    <a:pt x="3" y="12521"/>
                    <a:pt x="3" y="12521"/>
                    <a:pt x="3" y="12521"/>
                  </a:cubicBezTo>
                  <a:lnTo>
                    <a:pt x="3" y="12521"/>
                  </a:lnTo>
                  <a:cubicBezTo>
                    <a:pt x="3" y="12537"/>
                    <a:pt x="3" y="12553"/>
                    <a:pt x="5" y="12569"/>
                  </a:cubicBezTo>
                  <a:lnTo>
                    <a:pt x="5" y="12569"/>
                  </a:lnTo>
                  <a:cubicBezTo>
                    <a:pt x="518" y="24602"/>
                    <a:pt x="88" y="36724"/>
                    <a:pt x="63" y="48762"/>
                  </a:cubicBezTo>
                  <a:cubicBezTo>
                    <a:pt x="19" y="69560"/>
                    <a:pt x="19" y="90360"/>
                    <a:pt x="316" y="111156"/>
                  </a:cubicBezTo>
                  <a:cubicBezTo>
                    <a:pt x="557" y="128097"/>
                    <a:pt x="586" y="145220"/>
                    <a:pt x="2389" y="162085"/>
                  </a:cubicBezTo>
                  <a:cubicBezTo>
                    <a:pt x="2667" y="164686"/>
                    <a:pt x="2564" y="170177"/>
                    <a:pt x="4710" y="172176"/>
                  </a:cubicBezTo>
                  <a:cubicBezTo>
                    <a:pt x="5945" y="173328"/>
                    <a:pt x="8573" y="173251"/>
                    <a:pt x="10127" y="173426"/>
                  </a:cubicBezTo>
                  <a:cubicBezTo>
                    <a:pt x="37538" y="176504"/>
                    <a:pt x="65359" y="177198"/>
                    <a:pt x="92899" y="178276"/>
                  </a:cubicBezTo>
                  <a:cubicBezTo>
                    <a:pt x="122751" y="179444"/>
                    <a:pt x="152652" y="180312"/>
                    <a:pt x="182540" y="180312"/>
                  </a:cubicBezTo>
                  <a:cubicBezTo>
                    <a:pt x="192487" y="180312"/>
                    <a:pt x="202432" y="180216"/>
                    <a:pt x="212374" y="180003"/>
                  </a:cubicBezTo>
                  <a:cubicBezTo>
                    <a:pt x="227746" y="179673"/>
                    <a:pt x="243196" y="179171"/>
                    <a:pt x="258478" y="177376"/>
                  </a:cubicBezTo>
                  <a:cubicBezTo>
                    <a:pt x="263583" y="176778"/>
                    <a:pt x="268727" y="176053"/>
                    <a:pt x="273707" y="174742"/>
                  </a:cubicBezTo>
                  <a:cubicBezTo>
                    <a:pt x="276749" y="173942"/>
                    <a:pt x="280408" y="172940"/>
                    <a:pt x="282763" y="170709"/>
                  </a:cubicBezTo>
                  <a:cubicBezTo>
                    <a:pt x="285180" y="168418"/>
                    <a:pt x="284666" y="164478"/>
                    <a:pt x="284824" y="161419"/>
                  </a:cubicBezTo>
                  <a:cubicBezTo>
                    <a:pt x="285215" y="153864"/>
                    <a:pt x="285346" y="146294"/>
                    <a:pt x="285460" y="138730"/>
                  </a:cubicBezTo>
                  <a:cubicBezTo>
                    <a:pt x="285786" y="117381"/>
                    <a:pt x="285753" y="96024"/>
                    <a:pt x="285617" y="74671"/>
                  </a:cubicBezTo>
                  <a:cubicBezTo>
                    <a:pt x="285501" y="56103"/>
                    <a:pt x="285350" y="37527"/>
                    <a:pt x="284823" y="18967"/>
                  </a:cubicBezTo>
                  <a:cubicBezTo>
                    <a:pt x="284749" y="16369"/>
                    <a:pt x="284672" y="13771"/>
                    <a:pt x="284544" y="11177"/>
                  </a:cubicBezTo>
                  <a:cubicBezTo>
                    <a:pt x="284496" y="10194"/>
                    <a:pt x="284698" y="8561"/>
                    <a:pt x="284253" y="7651"/>
                  </a:cubicBezTo>
                  <a:cubicBezTo>
                    <a:pt x="283409" y="5926"/>
                    <a:pt x="280467" y="5516"/>
                    <a:pt x="278833" y="5148"/>
                  </a:cubicBezTo>
                  <a:cubicBezTo>
                    <a:pt x="268996" y="2929"/>
                    <a:pt x="258547" y="2632"/>
                    <a:pt x="248518" y="2055"/>
                  </a:cubicBezTo>
                  <a:cubicBezTo>
                    <a:pt x="231906" y="1098"/>
                    <a:pt x="215264" y="652"/>
                    <a:pt x="198629" y="364"/>
                  </a:cubicBezTo>
                  <a:cubicBezTo>
                    <a:pt x="184815" y="125"/>
                    <a:pt x="170996" y="0"/>
                    <a:pt x="1571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3" name="Google Shape;1033;p35"/>
            <p:cNvSpPr/>
            <p:nvPr/>
          </p:nvSpPr>
          <p:spPr>
            <a:xfrm>
              <a:off x="283750" y="4284400"/>
              <a:ext cx="7068150" cy="214175"/>
            </a:xfrm>
            <a:custGeom>
              <a:avLst/>
              <a:gdLst/>
              <a:ahLst/>
              <a:cxnLst/>
              <a:rect l="l" t="t" r="r" b="b"/>
              <a:pathLst>
                <a:path w="282726" h="8567" extrusionOk="0">
                  <a:moveTo>
                    <a:pt x="281440" y="0"/>
                  </a:moveTo>
                  <a:cubicBezTo>
                    <a:pt x="281358" y="0"/>
                    <a:pt x="281269" y="7"/>
                    <a:pt x="281172" y="21"/>
                  </a:cubicBezTo>
                  <a:cubicBezTo>
                    <a:pt x="244658" y="5455"/>
                    <a:pt x="207489" y="6751"/>
                    <a:pt x="170508" y="6751"/>
                  </a:cubicBezTo>
                  <a:cubicBezTo>
                    <a:pt x="161603" y="6751"/>
                    <a:pt x="152708" y="6676"/>
                    <a:pt x="143836" y="6565"/>
                  </a:cubicBezTo>
                  <a:cubicBezTo>
                    <a:pt x="104367" y="6072"/>
                    <a:pt x="64908" y="4358"/>
                    <a:pt x="25525" y="1725"/>
                  </a:cubicBezTo>
                  <a:cubicBezTo>
                    <a:pt x="17804" y="1209"/>
                    <a:pt x="10082" y="677"/>
                    <a:pt x="2370" y="30"/>
                  </a:cubicBezTo>
                  <a:cubicBezTo>
                    <a:pt x="2336" y="27"/>
                    <a:pt x="2302" y="26"/>
                    <a:pt x="2268" y="26"/>
                  </a:cubicBezTo>
                  <a:cubicBezTo>
                    <a:pt x="1088" y="26"/>
                    <a:pt x="1" y="1713"/>
                    <a:pt x="1565" y="1844"/>
                  </a:cubicBezTo>
                  <a:lnTo>
                    <a:pt x="1565" y="1846"/>
                  </a:lnTo>
                  <a:cubicBezTo>
                    <a:pt x="23837" y="3710"/>
                    <a:pt x="46172" y="4976"/>
                    <a:pt x="68494" y="6051"/>
                  </a:cubicBezTo>
                  <a:cubicBezTo>
                    <a:pt x="99920" y="7565"/>
                    <a:pt x="131406" y="8567"/>
                    <a:pt x="162883" y="8567"/>
                  </a:cubicBezTo>
                  <a:cubicBezTo>
                    <a:pt x="177207" y="8567"/>
                    <a:pt x="191528" y="8360"/>
                    <a:pt x="205842" y="7899"/>
                  </a:cubicBezTo>
                  <a:cubicBezTo>
                    <a:pt x="230949" y="7090"/>
                    <a:pt x="256119" y="5557"/>
                    <a:pt x="280984" y="1856"/>
                  </a:cubicBezTo>
                  <a:cubicBezTo>
                    <a:pt x="282243" y="1668"/>
                    <a:pt x="282726" y="0"/>
                    <a:pt x="28144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4" name="Google Shape;1034;p35"/>
            <p:cNvSpPr/>
            <p:nvPr/>
          </p:nvSpPr>
          <p:spPr>
            <a:xfrm>
              <a:off x="3168925" y="2049700"/>
              <a:ext cx="1165600" cy="1174725"/>
            </a:xfrm>
            <a:custGeom>
              <a:avLst/>
              <a:gdLst/>
              <a:ahLst/>
              <a:cxnLst/>
              <a:rect l="l" t="t" r="r" b="b"/>
              <a:pathLst>
                <a:path w="46624" h="46989" extrusionOk="0">
                  <a:moveTo>
                    <a:pt x="8147" y="3301"/>
                  </a:moveTo>
                  <a:cubicBezTo>
                    <a:pt x="10494" y="3301"/>
                    <a:pt x="14710" y="5374"/>
                    <a:pt x="16299" y="6102"/>
                  </a:cubicBezTo>
                  <a:cubicBezTo>
                    <a:pt x="21052" y="8278"/>
                    <a:pt x="25577" y="11022"/>
                    <a:pt x="29892" y="13960"/>
                  </a:cubicBezTo>
                  <a:cubicBezTo>
                    <a:pt x="33165" y="16189"/>
                    <a:pt x="36760" y="18565"/>
                    <a:pt x="39398" y="21560"/>
                  </a:cubicBezTo>
                  <a:cubicBezTo>
                    <a:pt x="41607" y="24071"/>
                    <a:pt x="39444" y="25701"/>
                    <a:pt x="37248" y="27631"/>
                  </a:cubicBezTo>
                  <a:cubicBezTo>
                    <a:pt x="29939" y="34064"/>
                    <a:pt x="20443" y="39324"/>
                    <a:pt x="11375" y="42814"/>
                  </a:cubicBezTo>
                  <a:cubicBezTo>
                    <a:pt x="10430" y="43178"/>
                    <a:pt x="9504" y="43553"/>
                    <a:pt x="8996" y="43553"/>
                  </a:cubicBezTo>
                  <a:cubicBezTo>
                    <a:pt x="8882" y="43553"/>
                    <a:pt x="8789" y="43534"/>
                    <a:pt x="8722" y="43492"/>
                  </a:cubicBezTo>
                  <a:cubicBezTo>
                    <a:pt x="7682" y="42835"/>
                    <a:pt x="7177" y="41025"/>
                    <a:pt x="6834" y="39955"/>
                  </a:cubicBezTo>
                  <a:cubicBezTo>
                    <a:pt x="5550" y="35962"/>
                    <a:pt x="5234" y="31593"/>
                    <a:pt x="5065" y="27426"/>
                  </a:cubicBezTo>
                  <a:cubicBezTo>
                    <a:pt x="4864" y="22440"/>
                    <a:pt x="4988" y="17420"/>
                    <a:pt x="5469" y="12452"/>
                  </a:cubicBezTo>
                  <a:cubicBezTo>
                    <a:pt x="5690" y="10151"/>
                    <a:pt x="5661" y="5459"/>
                    <a:pt x="7148" y="3490"/>
                  </a:cubicBezTo>
                  <a:lnTo>
                    <a:pt x="7148" y="3490"/>
                  </a:lnTo>
                  <a:cubicBezTo>
                    <a:pt x="7415" y="3358"/>
                    <a:pt x="7755" y="3301"/>
                    <a:pt x="8147" y="3301"/>
                  </a:cubicBezTo>
                  <a:close/>
                  <a:moveTo>
                    <a:pt x="8690" y="1"/>
                  </a:moveTo>
                  <a:cubicBezTo>
                    <a:pt x="6915" y="1"/>
                    <a:pt x="5217" y="423"/>
                    <a:pt x="3795" y="1558"/>
                  </a:cubicBezTo>
                  <a:cubicBezTo>
                    <a:pt x="3702" y="1632"/>
                    <a:pt x="3618" y="1705"/>
                    <a:pt x="3542" y="1777"/>
                  </a:cubicBezTo>
                  <a:lnTo>
                    <a:pt x="3542" y="1777"/>
                  </a:lnTo>
                  <a:cubicBezTo>
                    <a:pt x="3483" y="1826"/>
                    <a:pt x="3427" y="1878"/>
                    <a:pt x="3376" y="1933"/>
                  </a:cubicBezTo>
                  <a:cubicBezTo>
                    <a:pt x="1254" y="4195"/>
                    <a:pt x="1111" y="8585"/>
                    <a:pt x="784" y="11463"/>
                  </a:cubicBezTo>
                  <a:cubicBezTo>
                    <a:pt x="139" y="17147"/>
                    <a:pt x="1" y="22915"/>
                    <a:pt x="273" y="28626"/>
                  </a:cubicBezTo>
                  <a:cubicBezTo>
                    <a:pt x="525" y="33924"/>
                    <a:pt x="683" y="46989"/>
                    <a:pt x="8103" y="46989"/>
                  </a:cubicBezTo>
                  <a:cubicBezTo>
                    <a:pt x="8624" y="46989"/>
                    <a:pt x="9180" y="46924"/>
                    <a:pt x="9775" y="46788"/>
                  </a:cubicBezTo>
                  <a:cubicBezTo>
                    <a:pt x="14982" y="45598"/>
                    <a:pt x="20140" y="42583"/>
                    <a:pt x="24762" y="40027"/>
                  </a:cubicBezTo>
                  <a:cubicBezTo>
                    <a:pt x="30302" y="36966"/>
                    <a:pt x="35876" y="33642"/>
                    <a:pt x="40658" y="29463"/>
                  </a:cubicBezTo>
                  <a:cubicBezTo>
                    <a:pt x="42917" y="27493"/>
                    <a:pt x="46624" y="24333"/>
                    <a:pt x="44955" y="21013"/>
                  </a:cubicBezTo>
                  <a:cubicBezTo>
                    <a:pt x="43140" y="17403"/>
                    <a:pt x="38154" y="14468"/>
                    <a:pt x="34991" y="12241"/>
                  </a:cubicBezTo>
                  <a:cubicBezTo>
                    <a:pt x="29454" y="8341"/>
                    <a:pt x="23530" y="4761"/>
                    <a:pt x="17255" y="2179"/>
                  </a:cubicBezTo>
                  <a:cubicBezTo>
                    <a:pt x="14803" y="1170"/>
                    <a:pt x="11641" y="1"/>
                    <a:pt x="8690"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5" name="Google Shape;1035;p35"/>
            <p:cNvSpPr/>
            <p:nvPr/>
          </p:nvSpPr>
          <p:spPr>
            <a:xfrm>
              <a:off x="1030425" y="4338525"/>
              <a:ext cx="124700" cy="632250"/>
            </a:xfrm>
            <a:custGeom>
              <a:avLst/>
              <a:gdLst/>
              <a:ahLst/>
              <a:cxnLst/>
              <a:rect l="l" t="t" r="r" b="b"/>
              <a:pathLst>
                <a:path w="4988" h="25290" extrusionOk="0">
                  <a:moveTo>
                    <a:pt x="2097" y="1"/>
                  </a:moveTo>
                  <a:cubicBezTo>
                    <a:pt x="1424" y="1"/>
                    <a:pt x="596" y="365"/>
                    <a:pt x="559" y="895"/>
                  </a:cubicBezTo>
                  <a:lnTo>
                    <a:pt x="559" y="897"/>
                  </a:lnTo>
                  <a:cubicBezTo>
                    <a:pt x="0" y="8856"/>
                    <a:pt x="639" y="17065"/>
                    <a:pt x="2455" y="24822"/>
                  </a:cubicBezTo>
                  <a:cubicBezTo>
                    <a:pt x="2532" y="25151"/>
                    <a:pt x="2874" y="25290"/>
                    <a:pt x="3277" y="25290"/>
                  </a:cubicBezTo>
                  <a:cubicBezTo>
                    <a:pt x="4027" y="25290"/>
                    <a:pt x="4988" y="24809"/>
                    <a:pt x="4842" y="24181"/>
                  </a:cubicBezTo>
                  <a:cubicBezTo>
                    <a:pt x="3051" y="16534"/>
                    <a:pt x="2408" y="8490"/>
                    <a:pt x="2958" y="645"/>
                  </a:cubicBezTo>
                  <a:cubicBezTo>
                    <a:pt x="2990" y="191"/>
                    <a:pt x="2584" y="1"/>
                    <a:pt x="2097"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6" name="Google Shape;1036;p35"/>
            <p:cNvSpPr/>
            <p:nvPr/>
          </p:nvSpPr>
          <p:spPr>
            <a:xfrm>
              <a:off x="567000" y="4480475"/>
              <a:ext cx="314075" cy="294800"/>
            </a:xfrm>
            <a:custGeom>
              <a:avLst/>
              <a:gdLst/>
              <a:ahLst/>
              <a:cxnLst/>
              <a:rect l="l" t="t" r="r" b="b"/>
              <a:pathLst>
                <a:path w="12563" h="11792" extrusionOk="0">
                  <a:moveTo>
                    <a:pt x="2470" y="1379"/>
                  </a:moveTo>
                  <a:cubicBezTo>
                    <a:pt x="2482" y="1380"/>
                    <a:pt x="2495" y="1381"/>
                    <a:pt x="2508" y="1383"/>
                  </a:cubicBezTo>
                  <a:lnTo>
                    <a:pt x="2508" y="1383"/>
                  </a:lnTo>
                  <a:cubicBezTo>
                    <a:pt x="2415" y="1432"/>
                    <a:pt x="2358" y="1449"/>
                    <a:pt x="2330" y="1449"/>
                  </a:cubicBezTo>
                  <a:cubicBezTo>
                    <a:pt x="2310" y="1449"/>
                    <a:pt x="2304" y="1441"/>
                    <a:pt x="2308" y="1431"/>
                  </a:cubicBezTo>
                  <a:lnTo>
                    <a:pt x="2308" y="1431"/>
                  </a:lnTo>
                  <a:cubicBezTo>
                    <a:pt x="2364" y="1416"/>
                    <a:pt x="2419" y="1399"/>
                    <a:pt x="2470" y="1379"/>
                  </a:cubicBezTo>
                  <a:close/>
                  <a:moveTo>
                    <a:pt x="2811" y="1524"/>
                  </a:moveTo>
                  <a:lnTo>
                    <a:pt x="2811" y="1524"/>
                  </a:lnTo>
                  <a:cubicBezTo>
                    <a:pt x="3050" y="1632"/>
                    <a:pt x="3370" y="1682"/>
                    <a:pt x="3608" y="1781"/>
                  </a:cubicBezTo>
                  <a:cubicBezTo>
                    <a:pt x="4244" y="2042"/>
                    <a:pt x="4859" y="2364"/>
                    <a:pt x="5457" y="2700"/>
                  </a:cubicBezTo>
                  <a:cubicBezTo>
                    <a:pt x="6641" y="3368"/>
                    <a:pt x="7803" y="4119"/>
                    <a:pt x="8840" y="5001"/>
                  </a:cubicBezTo>
                  <a:cubicBezTo>
                    <a:pt x="9604" y="5650"/>
                    <a:pt x="10096" y="5946"/>
                    <a:pt x="9319" y="6771"/>
                  </a:cubicBezTo>
                  <a:cubicBezTo>
                    <a:pt x="8321" y="7829"/>
                    <a:pt x="6861" y="8584"/>
                    <a:pt x="5601" y="9277"/>
                  </a:cubicBezTo>
                  <a:cubicBezTo>
                    <a:pt x="4996" y="9610"/>
                    <a:pt x="4379" y="9927"/>
                    <a:pt x="3745" y="10202"/>
                  </a:cubicBezTo>
                  <a:cubicBezTo>
                    <a:pt x="3603" y="10265"/>
                    <a:pt x="3423" y="10373"/>
                    <a:pt x="3246" y="10449"/>
                  </a:cubicBezTo>
                  <a:lnTo>
                    <a:pt x="3246" y="10449"/>
                  </a:lnTo>
                  <a:cubicBezTo>
                    <a:pt x="3233" y="10415"/>
                    <a:pt x="3219" y="10372"/>
                    <a:pt x="3207" y="10317"/>
                  </a:cubicBezTo>
                  <a:cubicBezTo>
                    <a:pt x="3001" y="9330"/>
                    <a:pt x="2653" y="8445"/>
                    <a:pt x="2570" y="7401"/>
                  </a:cubicBezTo>
                  <a:cubicBezTo>
                    <a:pt x="2461" y="6032"/>
                    <a:pt x="2482" y="4642"/>
                    <a:pt x="2611" y="3274"/>
                  </a:cubicBezTo>
                  <a:cubicBezTo>
                    <a:pt x="2653" y="2808"/>
                    <a:pt x="2655" y="2093"/>
                    <a:pt x="2811" y="1524"/>
                  </a:cubicBezTo>
                  <a:close/>
                  <a:moveTo>
                    <a:pt x="3174" y="1"/>
                  </a:moveTo>
                  <a:cubicBezTo>
                    <a:pt x="2484" y="1"/>
                    <a:pt x="1829" y="169"/>
                    <a:pt x="1245" y="573"/>
                  </a:cubicBezTo>
                  <a:cubicBezTo>
                    <a:pt x="1124" y="657"/>
                    <a:pt x="1031" y="735"/>
                    <a:pt x="962" y="809"/>
                  </a:cubicBezTo>
                  <a:lnTo>
                    <a:pt x="962" y="809"/>
                  </a:lnTo>
                  <a:cubicBezTo>
                    <a:pt x="928" y="837"/>
                    <a:pt x="898" y="866"/>
                    <a:pt x="873" y="896"/>
                  </a:cubicBezTo>
                  <a:cubicBezTo>
                    <a:pt x="120" y="1816"/>
                    <a:pt x="203" y="3580"/>
                    <a:pt x="150" y="4700"/>
                  </a:cubicBezTo>
                  <a:cubicBezTo>
                    <a:pt x="66" y="6450"/>
                    <a:pt x="1" y="8388"/>
                    <a:pt x="490" y="10092"/>
                  </a:cubicBezTo>
                  <a:cubicBezTo>
                    <a:pt x="850" y="11346"/>
                    <a:pt x="1621" y="11791"/>
                    <a:pt x="2557" y="11791"/>
                  </a:cubicBezTo>
                  <a:cubicBezTo>
                    <a:pt x="4297" y="11791"/>
                    <a:pt x="6606" y="10249"/>
                    <a:pt x="7893" y="9491"/>
                  </a:cubicBezTo>
                  <a:cubicBezTo>
                    <a:pt x="9145" y="8753"/>
                    <a:pt x="11454" y="7587"/>
                    <a:pt x="12061" y="6142"/>
                  </a:cubicBezTo>
                  <a:cubicBezTo>
                    <a:pt x="12563" y="4948"/>
                    <a:pt x="11205" y="4162"/>
                    <a:pt x="10357" y="3520"/>
                  </a:cubicBezTo>
                  <a:cubicBezTo>
                    <a:pt x="8718" y="2282"/>
                    <a:pt x="5712" y="1"/>
                    <a:pt x="317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7" name="Google Shape;1037;p35"/>
            <p:cNvSpPr/>
            <p:nvPr/>
          </p:nvSpPr>
          <p:spPr>
            <a:xfrm>
              <a:off x="1781050" y="4375575"/>
              <a:ext cx="117100" cy="637100"/>
            </a:xfrm>
            <a:custGeom>
              <a:avLst/>
              <a:gdLst/>
              <a:ahLst/>
              <a:cxnLst/>
              <a:rect l="l" t="t" r="r" b="b"/>
              <a:pathLst>
                <a:path w="4684" h="25484" extrusionOk="0">
                  <a:moveTo>
                    <a:pt x="2042" y="0"/>
                  </a:moveTo>
                  <a:cubicBezTo>
                    <a:pt x="1385" y="0"/>
                    <a:pt x="625" y="371"/>
                    <a:pt x="581" y="979"/>
                  </a:cubicBezTo>
                  <a:cubicBezTo>
                    <a:pt x="1" y="8927"/>
                    <a:pt x="562" y="17089"/>
                    <a:pt x="2150" y="24889"/>
                  </a:cubicBezTo>
                  <a:cubicBezTo>
                    <a:pt x="2234" y="25305"/>
                    <a:pt x="2616" y="25483"/>
                    <a:pt x="3052" y="25483"/>
                  </a:cubicBezTo>
                  <a:cubicBezTo>
                    <a:pt x="3791" y="25483"/>
                    <a:pt x="4683" y="24972"/>
                    <a:pt x="4536" y="24248"/>
                  </a:cubicBezTo>
                  <a:cubicBezTo>
                    <a:pt x="2977" y="16591"/>
                    <a:pt x="2431" y="8612"/>
                    <a:pt x="3001" y="806"/>
                  </a:cubicBezTo>
                  <a:cubicBezTo>
                    <a:pt x="3042" y="245"/>
                    <a:pt x="2576" y="0"/>
                    <a:pt x="2042"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8" name="Google Shape;1038;p35"/>
            <p:cNvSpPr/>
            <p:nvPr/>
          </p:nvSpPr>
          <p:spPr>
            <a:xfrm>
              <a:off x="1252775" y="4493275"/>
              <a:ext cx="184450" cy="339175"/>
            </a:xfrm>
            <a:custGeom>
              <a:avLst/>
              <a:gdLst/>
              <a:ahLst/>
              <a:cxnLst/>
              <a:rect l="l" t="t" r="r" b="b"/>
              <a:pathLst>
                <a:path w="7378" h="13567" extrusionOk="0">
                  <a:moveTo>
                    <a:pt x="2944" y="1215"/>
                  </a:moveTo>
                  <a:lnTo>
                    <a:pt x="4741" y="1314"/>
                  </a:lnTo>
                  <a:lnTo>
                    <a:pt x="4741" y="1314"/>
                  </a:lnTo>
                  <a:cubicBezTo>
                    <a:pt x="4069" y="4839"/>
                    <a:pt x="4646" y="8898"/>
                    <a:pt x="4900" y="12513"/>
                  </a:cubicBezTo>
                  <a:lnTo>
                    <a:pt x="4900" y="12513"/>
                  </a:lnTo>
                  <a:cubicBezTo>
                    <a:pt x="4827" y="12514"/>
                    <a:pt x="4754" y="12515"/>
                    <a:pt x="4681" y="12515"/>
                  </a:cubicBezTo>
                  <a:cubicBezTo>
                    <a:pt x="4021" y="12515"/>
                    <a:pt x="3405" y="12460"/>
                    <a:pt x="3066" y="12249"/>
                  </a:cubicBezTo>
                  <a:cubicBezTo>
                    <a:pt x="3063" y="12248"/>
                    <a:pt x="3061" y="12246"/>
                    <a:pt x="3059" y="12245"/>
                  </a:cubicBezTo>
                  <a:lnTo>
                    <a:pt x="3059" y="12245"/>
                  </a:lnTo>
                  <a:cubicBezTo>
                    <a:pt x="3086" y="12255"/>
                    <a:pt x="3113" y="12262"/>
                    <a:pt x="3136" y="12262"/>
                  </a:cubicBezTo>
                  <a:cubicBezTo>
                    <a:pt x="3192" y="12262"/>
                    <a:pt x="3222" y="12221"/>
                    <a:pt x="3164" y="12082"/>
                  </a:cubicBezTo>
                  <a:cubicBezTo>
                    <a:pt x="3075" y="11871"/>
                    <a:pt x="3048" y="11482"/>
                    <a:pt x="3058" y="11244"/>
                  </a:cubicBezTo>
                  <a:cubicBezTo>
                    <a:pt x="3091" y="10421"/>
                    <a:pt x="2948" y="9549"/>
                    <a:pt x="2924" y="8723"/>
                  </a:cubicBezTo>
                  <a:cubicBezTo>
                    <a:pt x="2852" y="6224"/>
                    <a:pt x="2877" y="3717"/>
                    <a:pt x="2944" y="1215"/>
                  </a:cubicBezTo>
                  <a:close/>
                  <a:moveTo>
                    <a:pt x="2408" y="0"/>
                  </a:moveTo>
                  <a:cubicBezTo>
                    <a:pt x="1708" y="0"/>
                    <a:pt x="602" y="337"/>
                    <a:pt x="585" y="877"/>
                  </a:cubicBezTo>
                  <a:cubicBezTo>
                    <a:pt x="465" y="4816"/>
                    <a:pt x="1" y="9238"/>
                    <a:pt x="854" y="13108"/>
                  </a:cubicBezTo>
                  <a:cubicBezTo>
                    <a:pt x="890" y="13269"/>
                    <a:pt x="1167" y="13334"/>
                    <a:pt x="1291" y="13340"/>
                  </a:cubicBezTo>
                  <a:lnTo>
                    <a:pt x="5391" y="13564"/>
                  </a:lnTo>
                  <a:cubicBezTo>
                    <a:pt x="5419" y="13566"/>
                    <a:pt x="5450" y="13567"/>
                    <a:pt x="5485" y="13567"/>
                  </a:cubicBezTo>
                  <a:cubicBezTo>
                    <a:pt x="6041" y="13567"/>
                    <a:pt x="7377" y="13365"/>
                    <a:pt x="7339" y="12692"/>
                  </a:cubicBezTo>
                  <a:cubicBezTo>
                    <a:pt x="7128" y="8881"/>
                    <a:pt x="6368" y="4350"/>
                    <a:pt x="7178" y="603"/>
                  </a:cubicBezTo>
                  <a:cubicBezTo>
                    <a:pt x="7235" y="344"/>
                    <a:pt x="6965" y="247"/>
                    <a:pt x="6751" y="235"/>
                  </a:cubicBezTo>
                  <a:lnTo>
                    <a:pt x="2560" y="6"/>
                  </a:lnTo>
                  <a:lnTo>
                    <a:pt x="2560" y="6"/>
                  </a:lnTo>
                  <a:cubicBezTo>
                    <a:pt x="2512" y="2"/>
                    <a:pt x="2461" y="0"/>
                    <a:pt x="2408"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9" name="Google Shape;1039;p35"/>
            <p:cNvSpPr/>
            <p:nvPr/>
          </p:nvSpPr>
          <p:spPr>
            <a:xfrm>
              <a:off x="1451225" y="4505075"/>
              <a:ext cx="184375" cy="337375"/>
            </a:xfrm>
            <a:custGeom>
              <a:avLst/>
              <a:gdLst/>
              <a:ahLst/>
              <a:cxnLst/>
              <a:rect l="l" t="t" r="r" b="b"/>
              <a:pathLst>
                <a:path w="7375" h="13495" extrusionOk="0">
                  <a:moveTo>
                    <a:pt x="2945" y="1144"/>
                  </a:moveTo>
                  <a:lnTo>
                    <a:pt x="4754" y="1243"/>
                  </a:lnTo>
                  <a:lnTo>
                    <a:pt x="4754" y="1243"/>
                  </a:lnTo>
                  <a:cubicBezTo>
                    <a:pt x="4068" y="4787"/>
                    <a:pt x="4651" y="8873"/>
                    <a:pt x="4904" y="12511"/>
                  </a:cubicBezTo>
                  <a:lnTo>
                    <a:pt x="4904" y="12511"/>
                  </a:lnTo>
                  <a:cubicBezTo>
                    <a:pt x="4830" y="12512"/>
                    <a:pt x="4757" y="12513"/>
                    <a:pt x="4684" y="12513"/>
                  </a:cubicBezTo>
                  <a:cubicBezTo>
                    <a:pt x="4018" y="12513"/>
                    <a:pt x="3400" y="12458"/>
                    <a:pt x="3074" y="12245"/>
                  </a:cubicBezTo>
                  <a:cubicBezTo>
                    <a:pt x="3009" y="12202"/>
                    <a:pt x="2974" y="12181"/>
                    <a:pt x="2960" y="12173"/>
                  </a:cubicBezTo>
                  <a:lnTo>
                    <a:pt x="2960" y="12173"/>
                  </a:lnTo>
                  <a:cubicBezTo>
                    <a:pt x="2985" y="12187"/>
                    <a:pt x="3071" y="12231"/>
                    <a:pt x="3132" y="12231"/>
                  </a:cubicBezTo>
                  <a:cubicBezTo>
                    <a:pt x="3190" y="12231"/>
                    <a:pt x="3226" y="12190"/>
                    <a:pt x="3165" y="12044"/>
                  </a:cubicBezTo>
                  <a:cubicBezTo>
                    <a:pt x="3074" y="11831"/>
                    <a:pt x="3050" y="11445"/>
                    <a:pt x="3059" y="11206"/>
                  </a:cubicBezTo>
                  <a:cubicBezTo>
                    <a:pt x="3089" y="10382"/>
                    <a:pt x="2949" y="9514"/>
                    <a:pt x="2925" y="8685"/>
                  </a:cubicBezTo>
                  <a:cubicBezTo>
                    <a:pt x="2853" y="6173"/>
                    <a:pt x="2878" y="3657"/>
                    <a:pt x="2945" y="1144"/>
                  </a:cubicBezTo>
                  <a:close/>
                  <a:moveTo>
                    <a:pt x="2518" y="1"/>
                  </a:moveTo>
                  <a:cubicBezTo>
                    <a:pt x="2489" y="1"/>
                    <a:pt x="2456" y="3"/>
                    <a:pt x="2420" y="8"/>
                  </a:cubicBezTo>
                  <a:lnTo>
                    <a:pt x="2420" y="8"/>
                  </a:lnTo>
                  <a:cubicBezTo>
                    <a:pt x="1720" y="17"/>
                    <a:pt x="601" y="331"/>
                    <a:pt x="585" y="841"/>
                  </a:cubicBezTo>
                  <a:cubicBezTo>
                    <a:pt x="465" y="4779"/>
                    <a:pt x="1" y="9202"/>
                    <a:pt x="853" y="13070"/>
                  </a:cubicBezTo>
                  <a:cubicBezTo>
                    <a:pt x="888" y="13223"/>
                    <a:pt x="1174" y="13263"/>
                    <a:pt x="1281" y="13269"/>
                  </a:cubicBezTo>
                  <a:lnTo>
                    <a:pt x="5381" y="13493"/>
                  </a:lnTo>
                  <a:cubicBezTo>
                    <a:pt x="5404" y="13494"/>
                    <a:pt x="5429" y="13495"/>
                    <a:pt x="5458" y="13495"/>
                  </a:cubicBezTo>
                  <a:cubicBezTo>
                    <a:pt x="5975" y="13495"/>
                    <a:pt x="7374" y="13280"/>
                    <a:pt x="7340" y="12655"/>
                  </a:cubicBezTo>
                  <a:cubicBezTo>
                    <a:pt x="7129" y="8842"/>
                    <a:pt x="6365" y="4303"/>
                    <a:pt x="7174" y="553"/>
                  </a:cubicBezTo>
                  <a:cubicBezTo>
                    <a:pt x="7230" y="300"/>
                    <a:pt x="6960" y="244"/>
                    <a:pt x="6760" y="232"/>
                  </a:cubicBezTo>
                  <a:lnTo>
                    <a:pt x="2544" y="1"/>
                  </a:lnTo>
                  <a:cubicBezTo>
                    <a:pt x="2536" y="1"/>
                    <a:pt x="2527" y="1"/>
                    <a:pt x="2518"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0" name="Google Shape;1040;p35"/>
            <p:cNvSpPr/>
            <p:nvPr/>
          </p:nvSpPr>
          <p:spPr>
            <a:xfrm>
              <a:off x="6438550" y="4374275"/>
              <a:ext cx="117850" cy="656450"/>
            </a:xfrm>
            <a:custGeom>
              <a:avLst/>
              <a:gdLst/>
              <a:ahLst/>
              <a:cxnLst/>
              <a:rect l="l" t="t" r="r" b="b"/>
              <a:pathLst>
                <a:path w="4714" h="26258" extrusionOk="0">
                  <a:moveTo>
                    <a:pt x="2075" y="0"/>
                  </a:moveTo>
                  <a:cubicBezTo>
                    <a:pt x="1390" y="0"/>
                    <a:pt x="499" y="361"/>
                    <a:pt x="472" y="834"/>
                  </a:cubicBezTo>
                  <a:cubicBezTo>
                    <a:pt x="0" y="9177"/>
                    <a:pt x="558" y="17699"/>
                    <a:pt x="2214" y="25882"/>
                  </a:cubicBezTo>
                  <a:cubicBezTo>
                    <a:pt x="2267" y="26146"/>
                    <a:pt x="2567" y="26258"/>
                    <a:pt x="2938" y="26258"/>
                  </a:cubicBezTo>
                  <a:cubicBezTo>
                    <a:pt x="3683" y="26258"/>
                    <a:pt x="4714" y="25808"/>
                    <a:pt x="4600" y="25242"/>
                  </a:cubicBezTo>
                  <a:cubicBezTo>
                    <a:pt x="2967" y="17169"/>
                    <a:pt x="2390" y="8755"/>
                    <a:pt x="2857" y="525"/>
                  </a:cubicBezTo>
                  <a:cubicBezTo>
                    <a:pt x="2878" y="152"/>
                    <a:pt x="2520" y="0"/>
                    <a:pt x="2075"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1" name="Google Shape;1041;p35"/>
            <p:cNvSpPr/>
            <p:nvPr/>
          </p:nvSpPr>
          <p:spPr>
            <a:xfrm>
              <a:off x="5508325" y="4425050"/>
              <a:ext cx="150225" cy="667725"/>
            </a:xfrm>
            <a:custGeom>
              <a:avLst/>
              <a:gdLst/>
              <a:ahLst/>
              <a:cxnLst/>
              <a:rect l="l" t="t" r="r" b="b"/>
              <a:pathLst>
                <a:path w="6009" h="26709" extrusionOk="0">
                  <a:moveTo>
                    <a:pt x="1804" y="0"/>
                  </a:moveTo>
                  <a:cubicBezTo>
                    <a:pt x="1090" y="0"/>
                    <a:pt x="1" y="374"/>
                    <a:pt x="23" y="918"/>
                  </a:cubicBezTo>
                  <a:lnTo>
                    <a:pt x="23" y="917"/>
                  </a:lnTo>
                  <a:cubicBezTo>
                    <a:pt x="365" y="9404"/>
                    <a:pt x="1037" y="18252"/>
                    <a:pt x="3480" y="26413"/>
                  </a:cubicBezTo>
                  <a:cubicBezTo>
                    <a:pt x="3542" y="26622"/>
                    <a:pt x="3803" y="26709"/>
                    <a:pt x="4131" y="26709"/>
                  </a:cubicBezTo>
                  <a:cubicBezTo>
                    <a:pt x="4890" y="26709"/>
                    <a:pt x="6008" y="26246"/>
                    <a:pt x="5866" y="25772"/>
                  </a:cubicBezTo>
                  <a:cubicBezTo>
                    <a:pt x="3424" y="17612"/>
                    <a:pt x="2752" y="8764"/>
                    <a:pt x="2408" y="278"/>
                  </a:cubicBezTo>
                  <a:cubicBezTo>
                    <a:pt x="2401" y="85"/>
                    <a:pt x="2145" y="0"/>
                    <a:pt x="180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2" name="Google Shape;1042;p35"/>
            <p:cNvSpPr/>
            <p:nvPr/>
          </p:nvSpPr>
          <p:spPr>
            <a:xfrm>
              <a:off x="6991600" y="4424000"/>
              <a:ext cx="188650" cy="149975"/>
            </a:xfrm>
            <a:custGeom>
              <a:avLst/>
              <a:gdLst/>
              <a:ahLst/>
              <a:cxnLst/>
              <a:rect l="l" t="t" r="r" b="b"/>
              <a:pathLst>
                <a:path w="7546" h="5999" extrusionOk="0">
                  <a:moveTo>
                    <a:pt x="5650" y="0"/>
                  </a:moveTo>
                  <a:cubicBezTo>
                    <a:pt x="4953" y="0"/>
                    <a:pt x="4203" y="174"/>
                    <a:pt x="3593" y="278"/>
                  </a:cubicBezTo>
                  <a:cubicBezTo>
                    <a:pt x="2770" y="418"/>
                    <a:pt x="1949" y="576"/>
                    <a:pt x="1135" y="760"/>
                  </a:cubicBezTo>
                  <a:cubicBezTo>
                    <a:pt x="692" y="858"/>
                    <a:pt x="1" y="1296"/>
                    <a:pt x="145" y="1840"/>
                  </a:cubicBezTo>
                  <a:cubicBezTo>
                    <a:pt x="250" y="2227"/>
                    <a:pt x="659" y="2337"/>
                    <a:pt x="1046" y="2337"/>
                  </a:cubicBezTo>
                  <a:cubicBezTo>
                    <a:pt x="1228" y="2337"/>
                    <a:pt x="1405" y="2312"/>
                    <a:pt x="1544" y="2282"/>
                  </a:cubicBezTo>
                  <a:lnTo>
                    <a:pt x="1542" y="2282"/>
                  </a:lnTo>
                  <a:cubicBezTo>
                    <a:pt x="2071" y="2162"/>
                    <a:pt x="2603" y="2054"/>
                    <a:pt x="3136" y="1955"/>
                  </a:cubicBezTo>
                  <a:cubicBezTo>
                    <a:pt x="3566" y="1876"/>
                    <a:pt x="3997" y="1804"/>
                    <a:pt x="4431" y="1751"/>
                  </a:cubicBezTo>
                  <a:cubicBezTo>
                    <a:pt x="4571" y="1735"/>
                    <a:pt x="4714" y="1727"/>
                    <a:pt x="4856" y="1714"/>
                  </a:cubicBezTo>
                  <a:lnTo>
                    <a:pt x="4856" y="1714"/>
                  </a:lnTo>
                  <a:cubicBezTo>
                    <a:pt x="4865" y="1810"/>
                    <a:pt x="4882" y="1910"/>
                    <a:pt x="4883" y="1965"/>
                  </a:cubicBezTo>
                  <a:cubicBezTo>
                    <a:pt x="4889" y="2425"/>
                    <a:pt x="4853" y="2889"/>
                    <a:pt x="4821" y="3347"/>
                  </a:cubicBezTo>
                  <a:cubicBezTo>
                    <a:pt x="4776" y="3992"/>
                    <a:pt x="4718" y="4635"/>
                    <a:pt x="4646" y="5279"/>
                  </a:cubicBezTo>
                  <a:cubicBezTo>
                    <a:pt x="4591" y="5782"/>
                    <a:pt x="5020" y="5998"/>
                    <a:pt x="5532" y="5998"/>
                  </a:cubicBezTo>
                  <a:cubicBezTo>
                    <a:pt x="6194" y="5998"/>
                    <a:pt x="6993" y="5636"/>
                    <a:pt x="7057" y="5068"/>
                  </a:cubicBezTo>
                  <a:cubicBezTo>
                    <a:pt x="7149" y="4233"/>
                    <a:pt x="7223" y="3397"/>
                    <a:pt x="7266" y="2559"/>
                  </a:cubicBezTo>
                  <a:cubicBezTo>
                    <a:pt x="7309" y="1742"/>
                    <a:pt x="7545" y="487"/>
                    <a:pt x="6582" y="142"/>
                  </a:cubicBezTo>
                  <a:cubicBezTo>
                    <a:pt x="6296" y="39"/>
                    <a:pt x="5979" y="0"/>
                    <a:pt x="5650"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3" name="Google Shape;1043;p35"/>
            <p:cNvSpPr/>
            <p:nvPr/>
          </p:nvSpPr>
          <p:spPr>
            <a:xfrm>
              <a:off x="6597875" y="4463975"/>
              <a:ext cx="209750" cy="182225"/>
            </a:xfrm>
            <a:custGeom>
              <a:avLst/>
              <a:gdLst/>
              <a:ahLst/>
              <a:cxnLst/>
              <a:rect l="l" t="t" r="r" b="b"/>
              <a:pathLst>
                <a:path w="8390" h="7289" extrusionOk="0">
                  <a:moveTo>
                    <a:pt x="2640" y="2025"/>
                  </a:moveTo>
                  <a:lnTo>
                    <a:pt x="2640" y="2025"/>
                  </a:lnTo>
                  <a:cubicBezTo>
                    <a:pt x="2642" y="2054"/>
                    <a:pt x="2641" y="2088"/>
                    <a:pt x="2637" y="2124"/>
                  </a:cubicBezTo>
                  <a:lnTo>
                    <a:pt x="2637" y="2124"/>
                  </a:lnTo>
                  <a:cubicBezTo>
                    <a:pt x="2568" y="2119"/>
                    <a:pt x="2475" y="2100"/>
                    <a:pt x="2352" y="2061"/>
                  </a:cubicBezTo>
                  <a:lnTo>
                    <a:pt x="2352" y="2061"/>
                  </a:lnTo>
                  <a:cubicBezTo>
                    <a:pt x="2364" y="2065"/>
                    <a:pt x="2380" y="2067"/>
                    <a:pt x="2398" y="2067"/>
                  </a:cubicBezTo>
                  <a:cubicBezTo>
                    <a:pt x="2457" y="2067"/>
                    <a:pt x="2543" y="2049"/>
                    <a:pt x="2640" y="2025"/>
                  </a:cubicBezTo>
                  <a:close/>
                  <a:moveTo>
                    <a:pt x="5409" y="1"/>
                  </a:moveTo>
                  <a:cubicBezTo>
                    <a:pt x="3852" y="1"/>
                    <a:pt x="2091" y="112"/>
                    <a:pt x="940" y="936"/>
                  </a:cubicBezTo>
                  <a:cubicBezTo>
                    <a:pt x="94" y="1541"/>
                    <a:pt x="118" y="2678"/>
                    <a:pt x="66" y="3621"/>
                  </a:cubicBezTo>
                  <a:cubicBezTo>
                    <a:pt x="13" y="4590"/>
                    <a:pt x="1" y="5565"/>
                    <a:pt x="11" y="6535"/>
                  </a:cubicBezTo>
                  <a:cubicBezTo>
                    <a:pt x="18" y="7064"/>
                    <a:pt x="480" y="7289"/>
                    <a:pt x="999" y="7289"/>
                  </a:cubicBezTo>
                  <a:cubicBezTo>
                    <a:pt x="1669" y="7289"/>
                    <a:pt x="2432" y="6914"/>
                    <a:pt x="2425" y="6336"/>
                  </a:cubicBezTo>
                  <a:cubicBezTo>
                    <a:pt x="2416" y="5607"/>
                    <a:pt x="2424" y="4879"/>
                    <a:pt x="2448" y="4151"/>
                  </a:cubicBezTo>
                  <a:cubicBezTo>
                    <a:pt x="2464" y="3675"/>
                    <a:pt x="2484" y="3200"/>
                    <a:pt x="2528" y="2726"/>
                  </a:cubicBezTo>
                  <a:cubicBezTo>
                    <a:pt x="2540" y="2600"/>
                    <a:pt x="2620" y="2322"/>
                    <a:pt x="2637" y="2124"/>
                  </a:cubicBezTo>
                  <a:lnTo>
                    <a:pt x="2637" y="2124"/>
                  </a:lnTo>
                  <a:cubicBezTo>
                    <a:pt x="2651" y="2125"/>
                    <a:pt x="2663" y="2125"/>
                    <a:pt x="2674" y="2125"/>
                  </a:cubicBezTo>
                  <a:cubicBezTo>
                    <a:pt x="2816" y="2125"/>
                    <a:pt x="2834" y="2055"/>
                    <a:pt x="2805" y="1980"/>
                  </a:cubicBezTo>
                  <a:lnTo>
                    <a:pt x="2805" y="1980"/>
                  </a:lnTo>
                  <a:cubicBezTo>
                    <a:pt x="2749" y="1996"/>
                    <a:pt x="2693" y="2011"/>
                    <a:pt x="2640" y="2025"/>
                  </a:cubicBezTo>
                  <a:lnTo>
                    <a:pt x="2640" y="2025"/>
                  </a:lnTo>
                  <a:cubicBezTo>
                    <a:pt x="2638" y="1997"/>
                    <a:pt x="2634" y="1974"/>
                    <a:pt x="2627" y="1954"/>
                  </a:cubicBezTo>
                  <a:cubicBezTo>
                    <a:pt x="2587" y="1847"/>
                    <a:pt x="2599" y="1808"/>
                    <a:pt x="2631" y="1808"/>
                  </a:cubicBezTo>
                  <a:cubicBezTo>
                    <a:pt x="2678" y="1808"/>
                    <a:pt x="2771" y="1896"/>
                    <a:pt x="2805" y="1980"/>
                  </a:cubicBezTo>
                  <a:lnTo>
                    <a:pt x="2805" y="1980"/>
                  </a:lnTo>
                  <a:cubicBezTo>
                    <a:pt x="2967" y="1933"/>
                    <a:pt x="3130" y="1882"/>
                    <a:pt x="3218" y="1870"/>
                  </a:cubicBezTo>
                  <a:cubicBezTo>
                    <a:pt x="3697" y="1802"/>
                    <a:pt x="4184" y="1770"/>
                    <a:pt x="4667" y="1743"/>
                  </a:cubicBezTo>
                  <a:cubicBezTo>
                    <a:pt x="5207" y="1713"/>
                    <a:pt x="5749" y="1697"/>
                    <a:pt x="6291" y="1697"/>
                  </a:cubicBezTo>
                  <a:cubicBezTo>
                    <a:pt x="6375" y="1697"/>
                    <a:pt x="6460" y="1697"/>
                    <a:pt x="6545" y="1698"/>
                  </a:cubicBezTo>
                  <a:cubicBezTo>
                    <a:pt x="6549" y="1698"/>
                    <a:pt x="6553" y="1698"/>
                    <a:pt x="6557" y="1698"/>
                  </a:cubicBezTo>
                  <a:cubicBezTo>
                    <a:pt x="7887" y="1698"/>
                    <a:pt x="8390" y="29"/>
                    <a:pt x="6774" y="15"/>
                  </a:cubicBezTo>
                  <a:cubicBezTo>
                    <a:pt x="6355" y="11"/>
                    <a:pt x="5892" y="1"/>
                    <a:pt x="5409"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4" name="Google Shape;1044;p35"/>
            <p:cNvSpPr/>
            <p:nvPr/>
          </p:nvSpPr>
          <p:spPr>
            <a:xfrm>
              <a:off x="6978525" y="4696425"/>
              <a:ext cx="195475" cy="174150"/>
            </a:xfrm>
            <a:custGeom>
              <a:avLst/>
              <a:gdLst/>
              <a:ahLst/>
              <a:cxnLst/>
              <a:rect l="l" t="t" r="r" b="b"/>
              <a:pathLst>
                <a:path w="7819" h="6966" extrusionOk="0">
                  <a:moveTo>
                    <a:pt x="6999" y="0"/>
                  </a:moveTo>
                  <a:cubicBezTo>
                    <a:pt x="6293" y="0"/>
                    <a:pt x="5070" y="343"/>
                    <a:pt x="5100" y="815"/>
                  </a:cubicBezTo>
                  <a:cubicBezTo>
                    <a:pt x="5168" y="1879"/>
                    <a:pt x="5412" y="3825"/>
                    <a:pt x="4750" y="4729"/>
                  </a:cubicBezTo>
                  <a:cubicBezTo>
                    <a:pt x="4386" y="5224"/>
                    <a:pt x="3433" y="5392"/>
                    <a:pt x="2870" y="5580"/>
                  </a:cubicBezTo>
                  <a:cubicBezTo>
                    <a:pt x="2326" y="5762"/>
                    <a:pt x="1779" y="5931"/>
                    <a:pt x="1227" y="6088"/>
                  </a:cubicBezTo>
                  <a:cubicBezTo>
                    <a:pt x="1035" y="6142"/>
                    <a:pt x="1" y="6431"/>
                    <a:pt x="132" y="6778"/>
                  </a:cubicBezTo>
                  <a:cubicBezTo>
                    <a:pt x="186" y="6920"/>
                    <a:pt x="371" y="6966"/>
                    <a:pt x="588" y="6966"/>
                  </a:cubicBezTo>
                  <a:cubicBezTo>
                    <a:pt x="910" y="6966"/>
                    <a:pt x="1300" y="6864"/>
                    <a:pt x="1425" y="6829"/>
                  </a:cubicBezTo>
                  <a:cubicBezTo>
                    <a:pt x="2275" y="6588"/>
                    <a:pt x="3118" y="6324"/>
                    <a:pt x="3953" y="6038"/>
                  </a:cubicBezTo>
                  <a:cubicBezTo>
                    <a:pt x="4845" y="5731"/>
                    <a:pt x="6013" y="5420"/>
                    <a:pt x="6735" y="4775"/>
                  </a:cubicBezTo>
                  <a:cubicBezTo>
                    <a:pt x="7818" y="3805"/>
                    <a:pt x="7569" y="1484"/>
                    <a:pt x="7487" y="175"/>
                  </a:cubicBezTo>
                  <a:cubicBezTo>
                    <a:pt x="7479" y="54"/>
                    <a:pt x="7280" y="0"/>
                    <a:pt x="699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35"/>
            <p:cNvSpPr/>
            <p:nvPr/>
          </p:nvSpPr>
          <p:spPr>
            <a:xfrm>
              <a:off x="6595625" y="4774175"/>
              <a:ext cx="229675" cy="151875"/>
            </a:xfrm>
            <a:custGeom>
              <a:avLst/>
              <a:gdLst/>
              <a:ahLst/>
              <a:cxnLst/>
              <a:rect l="l" t="t" r="r" b="b"/>
              <a:pathLst>
                <a:path w="9187" h="6075" extrusionOk="0">
                  <a:moveTo>
                    <a:pt x="1985" y="1"/>
                  </a:moveTo>
                  <a:cubicBezTo>
                    <a:pt x="1325" y="1"/>
                    <a:pt x="573" y="374"/>
                    <a:pt x="553" y="978"/>
                  </a:cubicBezTo>
                  <a:lnTo>
                    <a:pt x="555" y="977"/>
                  </a:lnTo>
                  <a:lnTo>
                    <a:pt x="555" y="977"/>
                  </a:lnTo>
                  <a:cubicBezTo>
                    <a:pt x="511" y="2324"/>
                    <a:pt x="0" y="5789"/>
                    <a:pt x="1896" y="6044"/>
                  </a:cubicBezTo>
                  <a:cubicBezTo>
                    <a:pt x="2053" y="6065"/>
                    <a:pt x="2213" y="6074"/>
                    <a:pt x="2376" y="6074"/>
                  </a:cubicBezTo>
                  <a:cubicBezTo>
                    <a:pt x="3312" y="6074"/>
                    <a:pt x="4329" y="5764"/>
                    <a:pt x="5202" y="5577"/>
                  </a:cubicBezTo>
                  <a:cubicBezTo>
                    <a:pt x="6089" y="5386"/>
                    <a:pt x="6972" y="5179"/>
                    <a:pt x="7854" y="4958"/>
                  </a:cubicBezTo>
                  <a:cubicBezTo>
                    <a:pt x="9187" y="4621"/>
                    <a:pt x="8960" y="3247"/>
                    <a:pt x="7822" y="3247"/>
                  </a:cubicBezTo>
                  <a:cubicBezTo>
                    <a:pt x="7695" y="3247"/>
                    <a:pt x="7557" y="3264"/>
                    <a:pt x="7409" y="3302"/>
                  </a:cubicBezTo>
                  <a:cubicBezTo>
                    <a:pt x="6837" y="3446"/>
                    <a:pt x="6261" y="3585"/>
                    <a:pt x="5684" y="3716"/>
                  </a:cubicBezTo>
                  <a:cubicBezTo>
                    <a:pt x="4922" y="3890"/>
                    <a:pt x="3879" y="3908"/>
                    <a:pt x="3125" y="4181"/>
                  </a:cubicBezTo>
                  <a:lnTo>
                    <a:pt x="3125" y="4181"/>
                  </a:lnTo>
                  <a:cubicBezTo>
                    <a:pt x="3132" y="3766"/>
                    <a:pt x="2985" y="3237"/>
                    <a:pt x="2973" y="2839"/>
                  </a:cubicBezTo>
                  <a:cubicBezTo>
                    <a:pt x="2951" y="2161"/>
                    <a:pt x="2952" y="1480"/>
                    <a:pt x="2973" y="802"/>
                  </a:cubicBezTo>
                  <a:cubicBezTo>
                    <a:pt x="2991" y="243"/>
                    <a:pt x="2518" y="1"/>
                    <a:pt x="1985"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6" name="Google Shape;1046;p35"/>
            <p:cNvSpPr/>
            <p:nvPr/>
          </p:nvSpPr>
          <p:spPr>
            <a:xfrm>
              <a:off x="5761950" y="4564800"/>
              <a:ext cx="353400" cy="375925"/>
            </a:xfrm>
            <a:custGeom>
              <a:avLst/>
              <a:gdLst/>
              <a:ahLst/>
              <a:cxnLst/>
              <a:rect l="l" t="t" r="r" b="b"/>
              <a:pathLst>
                <a:path w="14136" h="15037" extrusionOk="0">
                  <a:moveTo>
                    <a:pt x="9602" y="1644"/>
                  </a:moveTo>
                  <a:lnTo>
                    <a:pt x="9602" y="1644"/>
                  </a:lnTo>
                  <a:cubicBezTo>
                    <a:pt x="9817" y="2339"/>
                    <a:pt x="10226" y="3187"/>
                    <a:pt x="10330" y="3777"/>
                  </a:cubicBezTo>
                  <a:cubicBezTo>
                    <a:pt x="10822" y="6594"/>
                    <a:pt x="11042" y="9587"/>
                    <a:pt x="10860" y="12442"/>
                  </a:cubicBezTo>
                  <a:cubicBezTo>
                    <a:pt x="10854" y="12531"/>
                    <a:pt x="10836" y="12643"/>
                    <a:pt x="10812" y="12768"/>
                  </a:cubicBezTo>
                  <a:lnTo>
                    <a:pt x="10812" y="12768"/>
                  </a:lnTo>
                  <a:cubicBezTo>
                    <a:pt x="10102" y="11906"/>
                    <a:pt x="9043" y="11051"/>
                    <a:pt x="8454" y="10189"/>
                  </a:cubicBezTo>
                  <a:cubicBezTo>
                    <a:pt x="8375" y="10074"/>
                    <a:pt x="8209" y="10039"/>
                    <a:pt x="8031" y="10039"/>
                  </a:cubicBezTo>
                  <a:cubicBezTo>
                    <a:pt x="7830" y="10039"/>
                    <a:pt x="7614" y="10084"/>
                    <a:pt x="7494" y="10108"/>
                  </a:cubicBezTo>
                  <a:cubicBezTo>
                    <a:pt x="7112" y="10184"/>
                    <a:pt x="4690" y="10512"/>
                    <a:pt x="3094" y="10909"/>
                  </a:cubicBezTo>
                  <a:lnTo>
                    <a:pt x="3094" y="10909"/>
                  </a:lnTo>
                  <a:cubicBezTo>
                    <a:pt x="3064" y="10711"/>
                    <a:pt x="3044" y="10512"/>
                    <a:pt x="3032" y="10313"/>
                  </a:cubicBezTo>
                  <a:cubicBezTo>
                    <a:pt x="3111" y="9872"/>
                    <a:pt x="2996" y="9310"/>
                    <a:pt x="2993" y="8865"/>
                  </a:cubicBezTo>
                  <a:cubicBezTo>
                    <a:pt x="2989" y="7957"/>
                    <a:pt x="3018" y="7045"/>
                    <a:pt x="3060" y="6138"/>
                  </a:cubicBezTo>
                  <a:lnTo>
                    <a:pt x="3060" y="6138"/>
                  </a:lnTo>
                  <a:cubicBezTo>
                    <a:pt x="3550" y="5013"/>
                    <a:pt x="7088" y="5296"/>
                    <a:pt x="8030" y="4164"/>
                  </a:cubicBezTo>
                  <a:cubicBezTo>
                    <a:pt x="8425" y="3688"/>
                    <a:pt x="8665" y="3007"/>
                    <a:pt x="9010" y="2488"/>
                  </a:cubicBezTo>
                  <a:cubicBezTo>
                    <a:pt x="9194" y="2210"/>
                    <a:pt x="9443" y="1936"/>
                    <a:pt x="9602" y="1644"/>
                  </a:cubicBezTo>
                  <a:close/>
                  <a:moveTo>
                    <a:pt x="10604" y="1"/>
                  </a:moveTo>
                  <a:cubicBezTo>
                    <a:pt x="8277" y="1"/>
                    <a:pt x="6728" y="2575"/>
                    <a:pt x="5749" y="4468"/>
                  </a:cubicBezTo>
                  <a:lnTo>
                    <a:pt x="5749" y="4468"/>
                  </a:lnTo>
                  <a:cubicBezTo>
                    <a:pt x="3837" y="4722"/>
                    <a:pt x="1192" y="5224"/>
                    <a:pt x="695" y="6624"/>
                  </a:cubicBezTo>
                  <a:cubicBezTo>
                    <a:pt x="693" y="6631"/>
                    <a:pt x="691" y="6638"/>
                    <a:pt x="691" y="6644"/>
                  </a:cubicBezTo>
                  <a:lnTo>
                    <a:pt x="691" y="6644"/>
                  </a:lnTo>
                  <a:cubicBezTo>
                    <a:pt x="682" y="6669"/>
                    <a:pt x="677" y="6696"/>
                    <a:pt x="676" y="6722"/>
                  </a:cubicBezTo>
                  <a:cubicBezTo>
                    <a:pt x="623" y="7810"/>
                    <a:pt x="1" y="11537"/>
                    <a:pt x="1075" y="12160"/>
                  </a:cubicBezTo>
                  <a:cubicBezTo>
                    <a:pt x="1181" y="12222"/>
                    <a:pt x="1310" y="12247"/>
                    <a:pt x="1453" y="12247"/>
                  </a:cubicBezTo>
                  <a:cubicBezTo>
                    <a:pt x="2009" y="12247"/>
                    <a:pt x="2775" y="11866"/>
                    <a:pt x="3169" y="11758"/>
                  </a:cubicBezTo>
                  <a:cubicBezTo>
                    <a:pt x="4176" y="11482"/>
                    <a:pt x="5204" y="11271"/>
                    <a:pt x="6230" y="11067"/>
                  </a:cubicBezTo>
                  <a:lnTo>
                    <a:pt x="6230" y="11067"/>
                  </a:lnTo>
                  <a:cubicBezTo>
                    <a:pt x="7241" y="12555"/>
                    <a:pt x="8923" y="15037"/>
                    <a:pt x="10854" y="15037"/>
                  </a:cubicBezTo>
                  <a:cubicBezTo>
                    <a:pt x="11275" y="15037"/>
                    <a:pt x="11707" y="14919"/>
                    <a:pt x="12147" y="14648"/>
                  </a:cubicBezTo>
                  <a:cubicBezTo>
                    <a:pt x="14136" y="13422"/>
                    <a:pt x="13304" y="9031"/>
                    <a:pt x="13170" y="7107"/>
                  </a:cubicBezTo>
                  <a:cubicBezTo>
                    <a:pt x="13048" y="5366"/>
                    <a:pt x="13274" y="177"/>
                    <a:pt x="10822" y="8"/>
                  </a:cubicBezTo>
                  <a:cubicBezTo>
                    <a:pt x="10749" y="3"/>
                    <a:pt x="10676" y="1"/>
                    <a:pt x="1060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7" name="Google Shape;1047;p35"/>
            <p:cNvSpPr/>
            <p:nvPr/>
          </p:nvSpPr>
          <p:spPr>
            <a:xfrm>
              <a:off x="6058275" y="4538425"/>
              <a:ext cx="206450" cy="144950"/>
            </a:xfrm>
            <a:custGeom>
              <a:avLst/>
              <a:gdLst/>
              <a:ahLst/>
              <a:cxnLst/>
              <a:rect l="l" t="t" r="r" b="b"/>
              <a:pathLst>
                <a:path w="8258" h="5798" extrusionOk="0">
                  <a:moveTo>
                    <a:pt x="7519" y="0"/>
                  </a:moveTo>
                  <a:cubicBezTo>
                    <a:pt x="7034" y="0"/>
                    <a:pt x="6387" y="220"/>
                    <a:pt x="6038" y="468"/>
                  </a:cubicBezTo>
                  <a:cubicBezTo>
                    <a:pt x="4001" y="1911"/>
                    <a:pt x="2174" y="3694"/>
                    <a:pt x="360" y="5401"/>
                  </a:cubicBezTo>
                  <a:cubicBezTo>
                    <a:pt x="0" y="5739"/>
                    <a:pt x="582" y="5798"/>
                    <a:pt x="854" y="5798"/>
                  </a:cubicBezTo>
                  <a:cubicBezTo>
                    <a:pt x="881" y="5798"/>
                    <a:pt x="905" y="5797"/>
                    <a:pt x="925" y="5796"/>
                  </a:cubicBezTo>
                  <a:cubicBezTo>
                    <a:pt x="1436" y="5767"/>
                    <a:pt x="2134" y="5588"/>
                    <a:pt x="2522" y="5225"/>
                  </a:cubicBezTo>
                  <a:lnTo>
                    <a:pt x="2521" y="5225"/>
                  </a:lnTo>
                  <a:cubicBezTo>
                    <a:pt x="4231" y="3616"/>
                    <a:pt x="5949" y="1901"/>
                    <a:pt x="7867" y="542"/>
                  </a:cubicBezTo>
                  <a:cubicBezTo>
                    <a:pt x="8257" y="265"/>
                    <a:pt x="8152" y="87"/>
                    <a:pt x="7725" y="16"/>
                  </a:cubicBezTo>
                  <a:cubicBezTo>
                    <a:pt x="7661" y="5"/>
                    <a:pt x="7592" y="0"/>
                    <a:pt x="7519"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8" name="Google Shape;1048;p35"/>
            <p:cNvSpPr/>
            <p:nvPr/>
          </p:nvSpPr>
          <p:spPr>
            <a:xfrm>
              <a:off x="6060775" y="4706700"/>
              <a:ext cx="241350" cy="47200"/>
            </a:xfrm>
            <a:custGeom>
              <a:avLst/>
              <a:gdLst/>
              <a:ahLst/>
              <a:cxnLst/>
              <a:rect l="l" t="t" r="r" b="b"/>
              <a:pathLst>
                <a:path w="9654" h="1888" extrusionOk="0">
                  <a:moveTo>
                    <a:pt x="8624" y="0"/>
                  </a:moveTo>
                  <a:cubicBezTo>
                    <a:pt x="8471" y="0"/>
                    <a:pt x="8295" y="24"/>
                    <a:pt x="8098" y="78"/>
                  </a:cubicBezTo>
                  <a:cubicBezTo>
                    <a:pt x="6833" y="421"/>
                    <a:pt x="5489" y="527"/>
                    <a:pt x="4158" y="527"/>
                  </a:cubicBezTo>
                  <a:cubicBezTo>
                    <a:pt x="3603" y="527"/>
                    <a:pt x="3050" y="509"/>
                    <a:pt x="2507" y="481"/>
                  </a:cubicBezTo>
                  <a:cubicBezTo>
                    <a:pt x="2491" y="481"/>
                    <a:pt x="2475" y="480"/>
                    <a:pt x="2459" y="480"/>
                  </a:cubicBezTo>
                  <a:cubicBezTo>
                    <a:pt x="1536" y="480"/>
                    <a:pt x="0" y="1763"/>
                    <a:pt x="1582" y="1843"/>
                  </a:cubicBezTo>
                  <a:cubicBezTo>
                    <a:pt x="2135" y="1871"/>
                    <a:pt x="2695" y="1887"/>
                    <a:pt x="3258" y="1887"/>
                  </a:cubicBezTo>
                  <a:cubicBezTo>
                    <a:pt x="4998" y="1887"/>
                    <a:pt x="6760" y="1732"/>
                    <a:pt x="8421" y="1281"/>
                  </a:cubicBezTo>
                  <a:cubicBezTo>
                    <a:pt x="9653" y="947"/>
                    <a:pt x="9591" y="0"/>
                    <a:pt x="8624" y="0"/>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5"/>
            <p:cNvSpPr/>
            <p:nvPr/>
          </p:nvSpPr>
          <p:spPr>
            <a:xfrm>
              <a:off x="6079250" y="4805450"/>
              <a:ext cx="247650" cy="151375"/>
            </a:xfrm>
            <a:custGeom>
              <a:avLst/>
              <a:gdLst/>
              <a:ahLst/>
              <a:cxnLst/>
              <a:rect l="l" t="t" r="r" b="b"/>
              <a:pathLst>
                <a:path w="9906" h="6055" extrusionOk="0">
                  <a:moveTo>
                    <a:pt x="2054" y="1"/>
                  </a:moveTo>
                  <a:cubicBezTo>
                    <a:pt x="1130" y="1"/>
                    <a:pt x="0" y="905"/>
                    <a:pt x="856" y="1600"/>
                  </a:cubicBezTo>
                  <a:cubicBezTo>
                    <a:pt x="2830" y="3199"/>
                    <a:pt x="4943" y="4992"/>
                    <a:pt x="7305" y="5977"/>
                  </a:cubicBezTo>
                  <a:cubicBezTo>
                    <a:pt x="7433" y="6030"/>
                    <a:pt x="7571" y="6054"/>
                    <a:pt x="7713" y="6054"/>
                  </a:cubicBezTo>
                  <a:cubicBezTo>
                    <a:pt x="8719" y="6054"/>
                    <a:pt x="9906" y="4855"/>
                    <a:pt x="8675" y="4341"/>
                  </a:cubicBezTo>
                  <a:cubicBezTo>
                    <a:pt x="6492" y="3429"/>
                    <a:pt x="4516" y="1681"/>
                    <a:pt x="2691" y="202"/>
                  </a:cubicBezTo>
                  <a:cubicBezTo>
                    <a:pt x="2518" y="62"/>
                    <a:pt x="2293" y="1"/>
                    <a:pt x="2054" y="1"/>
                  </a:cubicBezTo>
                  <a:close/>
                </a:path>
              </a:pathLst>
            </a:custGeom>
            <a:solidFill>
              <a:srgbClr val="1D1D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50" name="Google Shape;1050;p35"/>
          <p:cNvSpPr txBox="1">
            <a:spLocks noGrp="1"/>
          </p:cNvSpPr>
          <p:nvPr>
            <p:ph type="subTitle" idx="4294967295"/>
          </p:nvPr>
        </p:nvSpPr>
        <p:spPr>
          <a:xfrm>
            <a:off x="1666267" y="2652950"/>
            <a:ext cx="3290800"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841251" y="4001400"/>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841251" y="2265867"/>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050" name="Picture 2" descr="https://lh3.googleusercontent.com/8P_KIzdtWNClKZx5kKR8CyG6uqb1KMd9SSSrVDA4AI-ioBsmS0NhuGLUaHLHdOLepGaVM3gKA9HSO_yaqL0oJoPXuJPLssEKYStDNBtiHnqxQZw5c9tez65zWzzlFunMvRFIkkCNR2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6393" y="0"/>
            <a:ext cx="1455607" cy="1455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629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p:cNvSpPr>
            <a:spLocks noGrp="1"/>
          </p:cNvSpPr>
          <p:nvPr>
            <p:ph type="body" sz="quarter" idx="10"/>
          </p:nvPr>
        </p:nvSpPr>
        <p:spPr/>
        <p:txBody>
          <a:bodyPr>
            <a:normAutofit fontScale="92500" lnSpcReduction="10000"/>
          </a:bodyPr>
          <a:lstStyle/>
          <a:p>
            <a:endParaRPr lang="tr-TR"/>
          </a:p>
        </p:txBody>
      </p:sp>
      <p:pic>
        <p:nvPicPr>
          <p:cNvPr id="4" name="Hayvan sevgisi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1999" cy="6928337"/>
          </a:xfrm>
          <a:prstGeom prst="rect">
            <a:avLst/>
          </a:prstGeom>
        </p:spPr>
      </p:pic>
    </p:spTree>
    <p:extLst>
      <p:ext uri="{BB962C8B-B14F-4D97-AF65-F5344CB8AC3E}">
        <p14:creationId xmlns:p14="http://schemas.microsoft.com/office/powerpoint/2010/main" val="36727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4202" y="365124"/>
            <a:ext cx="4302177" cy="941161"/>
          </a:xfrm>
          <a:solidFill>
            <a:srgbClr val="CCCCFF"/>
          </a:solidFill>
          <a:ln w="28575">
            <a:solidFill>
              <a:srgbClr val="C00000"/>
            </a:solidFill>
          </a:ln>
        </p:spPr>
        <p:style>
          <a:lnRef idx="0">
            <a:schemeClr val="accent1"/>
          </a:lnRef>
          <a:fillRef idx="3">
            <a:schemeClr val="accent1"/>
          </a:fillRef>
          <a:effectRef idx="3">
            <a:schemeClr val="accent1"/>
          </a:effectRef>
          <a:fontRef idx="minor">
            <a:schemeClr val="lt1"/>
          </a:fontRef>
        </p:style>
        <p:txBody>
          <a:bodyPr>
            <a:normAutofit/>
          </a:bodyPr>
          <a:lstStyle/>
          <a:p>
            <a:pPr algn="ctr"/>
            <a:r>
              <a:rPr lang="tr-TR" sz="3200" dirty="0" smtClean="0">
                <a:solidFill>
                  <a:schemeClr val="tx1"/>
                </a:solidFill>
              </a:rPr>
              <a:t>ÖRNEK OLAY</a:t>
            </a:r>
            <a:endParaRPr lang="tr-TR" sz="3200" dirty="0">
              <a:solidFill>
                <a:schemeClr val="tx1"/>
              </a:solidFill>
            </a:endParaRPr>
          </a:p>
        </p:txBody>
      </p:sp>
      <p:sp>
        <p:nvSpPr>
          <p:cNvPr id="4" name="Dikdörtgen 3"/>
          <p:cNvSpPr/>
          <p:nvPr/>
        </p:nvSpPr>
        <p:spPr>
          <a:xfrm>
            <a:off x="7060366" y="3457731"/>
            <a:ext cx="5021706" cy="2163580"/>
          </a:xfrm>
          <a:prstGeom prst="rect">
            <a:avLst/>
          </a:prstGeom>
          <a:solidFill>
            <a:schemeClr val="accent4">
              <a:lumMod val="60000"/>
              <a:lumOff val="40000"/>
            </a:schemeClr>
          </a:solidFill>
          <a:ln w="28575">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342900" indent="-342900">
              <a:buAutoNum type="arabicPeriod"/>
            </a:pPr>
            <a:r>
              <a:rPr lang="tr-TR" sz="2400" dirty="0" smtClean="0"/>
              <a:t>Bu olayda peygamberimiz hangi mesajları bizlere vermektedir?</a:t>
            </a:r>
          </a:p>
          <a:p>
            <a:pPr marL="342900" indent="-342900">
              <a:buAutoNum type="arabicPeriod"/>
            </a:pPr>
            <a:endParaRPr lang="tr-TR" sz="2400" dirty="0" smtClean="0"/>
          </a:p>
          <a:p>
            <a:pPr marL="342900" indent="-342900">
              <a:buAutoNum type="arabicPeriod"/>
            </a:pPr>
            <a:r>
              <a:rPr lang="tr-TR" sz="2400" dirty="0" smtClean="0"/>
              <a:t>Siz olsaydınız nasıl davranırdınız?</a:t>
            </a:r>
          </a:p>
          <a:p>
            <a:pPr algn="ctr"/>
            <a:endParaRPr lang="tr-TR" sz="1600" dirty="0"/>
          </a:p>
        </p:txBody>
      </p:sp>
      <p:sp>
        <p:nvSpPr>
          <p:cNvPr id="5" name="Aşağı Bükülü Ok 4"/>
          <p:cNvSpPr/>
          <p:nvPr/>
        </p:nvSpPr>
        <p:spPr>
          <a:xfrm>
            <a:off x="5539154" y="580293"/>
            <a:ext cx="5380892" cy="2627602"/>
          </a:xfrm>
          <a:prstGeom prst="curvedDownArrow">
            <a:avLst/>
          </a:prstGeom>
          <a:solidFill>
            <a:schemeClr val="accent1">
              <a:lumMod val="40000"/>
              <a:lumOff val="60000"/>
            </a:schemeClr>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 name="İçerik Yer Tutucusu 2"/>
          <p:cNvSpPr>
            <a:spLocks noGrp="1"/>
          </p:cNvSpPr>
          <p:nvPr>
            <p:ph idx="1"/>
          </p:nvPr>
        </p:nvSpPr>
        <p:spPr>
          <a:xfrm>
            <a:off x="243116" y="1567543"/>
            <a:ext cx="6517902" cy="5138056"/>
          </a:xfrm>
          <a:solidFill>
            <a:schemeClr val="accent1">
              <a:lumMod val="40000"/>
              <a:lumOff val="60000"/>
            </a:schemeClr>
          </a:solidFill>
          <a:ln w="28575">
            <a:solidFill>
              <a:srgbClr val="C00000"/>
            </a:solidFill>
          </a:ln>
        </p:spPr>
        <p:style>
          <a:lnRef idx="1">
            <a:schemeClr val="accent3"/>
          </a:lnRef>
          <a:fillRef idx="2">
            <a:schemeClr val="accent3"/>
          </a:fillRef>
          <a:effectRef idx="1">
            <a:schemeClr val="accent3"/>
          </a:effectRef>
          <a:fontRef idx="minor">
            <a:schemeClr val="dk1"/>
          </a:fontRef>
        </p:style>
        <p:txBody>
          <a:bodyPr>
            <a:normAutofit fontScale="92500" lnSpcReduction="10000"/>
          </a:bodyPr>
          <a:lstStyle/>
          <a:p>
            <a:pPr marL="0" indent="0" algn="ctr">
              <a:buNone/>
            </a:pPr>
            <a:endParaRPr lang="tr-TR" dirty="0"/>
          </a:p>
          <a:p>
            <a:pPr marL="0" indent="0" algn="just">
              <a:lnSpc>
                <a:spcPct val="150000"/>
              </a:lnSpc>
              <a:buNone/>
            </a:pPr>
            <a:r>
              <a:rPr lang="tr-TR" i="1" dirty="0" smtClean="0"/>
              <a:t>Bir gün Peygamberimiz ve arkadaşları  </a:t>
            </a:r>
            <a:r>
              <a:rPr lang="tr-TR" i="1" dirty="0" err="1"/>
              <a:t>Mescid</a:t>
            </a:r>
            <a:r>
              <a:rPr lang="tr-TR" i="1" dirty="0"/>
              <a:t>-i Nebi’nin önünde otururken önünden bir cenaze geçer. Peygamberimiz cenaze </a:t>
            </a:r>
            <a:r>
              <a:rPr lang="tr-TR" i="1" dirty="0" smtClean="0"/>
              <a:t>geçerken  </a:t>
            </a:r>
            <a:r>
              <a:rPr lang="tr-TR" i="1" dirty="0"/>
              <a:t>ayağa </a:t>
            </a:r>
            <a:r>
              <a:rPr lang="tr-TR" i="1" dirty="0" smtClean="0"/>
              <a:t>kalkar vefat etmiş kişiye saygısını gösterdi. Yanındakiler arkadaşları (</a:t>
            </a:r>
            <a:r>
              <a:rPr lang="tr-TR" i="1" dirty="0" err="1" smtClean="0"/>
              <a:t>sahabi</a:t>
            </a:r>
            <a:r>
              <a:rPr lang="tr-TR" i="1" dirty="0" smtClean="0"/>
              <a:t>): </a:t>
            </a:r>
            <a:r>
              <a:rPr lang="tr-TR" i="1" dirty="0"/>
              <a:t>“Ey Allah’ın Resulü! Geçen bir Yahudi cenazesiydi. Niçin ayağa kalktınız?” dediklerinde: </a:t>
            </a:r>
            <a:r>
              <a:rPr lang="tr-TR" b="1" i="1" dirty="0"/>
              <a:t>“Yahudi de olsa o da bir </a:t>
            </a:r>
            <a:r>
              <a:rPr lang="tr-TR" b="1" i="1" dirty="0" smtClean="0"/>
              <a:t>insandır” </a:t>
            </a:r>
            <a:r>
              <a:rPr lang="tr-TR" i="1" dirty="0" smtClean="0"/>
              <a:t>buyurdu</a:t>
            </a:r>
            <a:r>
              <a:rPr lang="tr-TR" i="1" dirty="0"/>
              <a:t>. </a:t>
            </a:r>
          </a:p>
        </p:txBody>
      </p:sp>
    </p:spTree>
    <p:extLst>
      <p:ext uri="{BB962C8B-B14F-4D97-AF65-F5344CB8AC3E}">
        <p14:creationId xmlns:p14="http://schemas.microsoft.com/office/powerpoint/2010/main" val="267381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up)">
                                      <p:cBhvr>
                                        <p:cTn id="12" dur="500"/>
                                        <p:tgtEl>
                                          <p:spTgt spid="3">
                                            <p:bg/>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4059576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0836" y="415636"/>
            <a:ext cx="5971309" cy="4946073"/>
          </a:xfrm>
          <a:prstGeom prst="rect">
            <a:avLst/>
          </a:prstGeom>
          <a:solidFill>
            <a:srgbClr val="BADC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Peygamberimiz Hz. Muhammed (s.a.v.) kadınlara ve özellikle kız çocuklarına hiç değer verilmeyen bir dönemde peygamber olarak gönderilmiştir.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Hz. Peygamber…………………..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rotWithShape="1">
          <a:blip r:embed="rId3"/>
          <a:srcRect l="3637" t="6161" b="4545"/>
          <a:stretch/>
        </p:blipFill>
        <p:spPr>
          <a:xfrm>
            <a:off x="6400799" y="468823"/>
            <a:ext cx="5555674" cy="4892886"/>
          </a:xfrm>
          <a:prstGeom prst="rect">
            <a:avLst/>
          </a:prstGeom>
          <a:ln>
            <a:solidFill>
              <a:srgbClr val="C00000"/>
            </a:solidFill>
          </a:ln>
        </p:spPr>
      </p:pic>
      <p:sp>
        <p:nvSpPr>
          <p:cNvPr id="6" name="Dikdörtgen 5"/>
          <p:cNvSpPr/>
          <p:nvPr/>
        </p:nvSpPr>
        <p:spPr>
          <a:xfrm>
            <a:off x="944381" y="5543181"/>
            <a:ext cx="4437088" cy="983673"/>
          </a:xfrm>
          <a:prstGeom prst="rect">
            <a:avLst/>
          </a:prstGeom>
          <a:solidFill>
            <a:srgbClr val="DDF35D"/>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Parçayı tamamlayınız. </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74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92414" y="999908"/>
            <a:ext cx="5472852" cy="5196166"/>
          </a:xfrm>
          <a:prstGeom prst="rect">
            <a:avLst/>
          </a:prstGeom>
          <a:solidFill>
            <a:schemeClr val="accent4">
              <a:lumMod val="60000"/>
              <a:lumOff val="40000"/>
            </a:schemeClr>
          </a:solidFill>
          <a:ln>
            <a:solidFill>
              <a:srgbClr val="C00000"/>
            </a:solidFill>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Calibri" panose="020F0502020204030204"/>
                <a:ea typeface="+mn-ea"/>
                <a:cs typeface="+mn-cs"/>
              </a:rPr>
              <a:t>Cahiliye geleneklerine göre çocuklar açıktan sevilmediği gibi kız çocukları, utanç kaynağı olarak kabul edilirdi. Böyle bir ortamda Peygamberimiz bütün çocuklarına ve özellikle de kız çocuklarına karşı sevgisini göstererek cahiliye âdetlerini yıkmaya çalışmıştır.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sim 4"/>
          <p:cNvPicPr>
            <a:picLocks noChangeAspect="1"/>
          </p:cNvPicPr>
          <p:nvPr/>
        </p:nvPicPr>
        <p:blipFill>
          <a:blip r:embed="rId3"/>
          <a:stretch>
            <a:fillRect/>
          </a:stretch>
        </p:blipFill>
        <p:spPr>
          <a:xfrm>
            <a:off x="5891134" y="1055076"/>
            <a:ext cx="6154328" cy="5120872"/>
          </a:xfrm>
          <a:prstGeom prst="rect">
            <a:avLst/>
          </a:prstGeom>
        </p:spPr>
      </p:pic>
    </p:spTree>
    <p:extLst>
      <p:ext uri="{BB962C8B-B14F-4D97-AF65-F5344CB8AC3E}">
        <p14:creationId xmlns:p14="http://schemas.microsoft.com/office/powerpoint/2010/main" val="199815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ikdörtgen 23"/>
          <p:cNvSpPr/>
          <p:nvPr/>
        </p:nvSpPr>
        <p:spPr>
          <a:xfrm>
            <a:off x="7001740" y="5779486"/>
            <a:ext cx="5051714" cy="663856"/>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2"/>
            <a:r>
              <a:rPr lang="tr-TR" sz="2400" dirty="0" smtClean="0"/>
              <a:t>Ben de darda ve sıkıntıda olan kişilere yardım ederim.  </a:t>
            </a:r>
            <a:endParaRPr lang="tr-TR" sz="2400" dirty="0"/>
          </a:p>
        </p:txBody>
      </p:sp>
      <p:sp>
        <p:nvSpPr>
          <p:cNvPr id="23" name="Dikdörtgen 22"/>
          <p:cNvSpPr/>
          <p:nvPr/>
        </p:nvSpPr>
        <p:spPr>
          <a:xfrm>
            <a:off x="7356765" y="4574787"/>
            <a:ext cx="4696689" cy="689539"/>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dirty="0" smtClean="0"/>
              <a:t>Hastalanan kişileri ziyaret ederim.</a:t>
            </a:r>
            <a:endParaRPr lang="tr-TR" sz="2400" dirty="0"/>
          </a:p>
        </p:txBody>
      </p:sp>
      <p:sp>
        <p:nvSpPr>
          <p:cNvPr id="15" name="Dikdörtgen 14"/>
          <p:cNvSpPr/>
          <p:nvPr/>
        </p:nvSpPr>
        <p:spPr>
          <a:xfrm>
            <a:off x="488374" y="5785798"/>
            <a:ext cx="5051714" cy="663856"/>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1"/>
            <a:r>
              <a:rPr lang="tr-TR" sz="2400" dirty="0" smtClean="0"/>
              <a:t>  Darda ve sıkıntıda olan kişilere  </a:t>
            </a:r>
          </a:p>
          <a:p>
            <a:pPr lvl="1"/>
            <a:r>
              <a:rPr lang="tr-TR" sz="2400" dirty="0" smtClean="0"/>
              <a:t>   yardım ederdi. </a:t>
            </a:r>
            <a:endParaRPr lang="tr-TR" sz="2400" dirty="0"/>
          </a:p>
        </p:txBody>
      </p:sp>
      <p:sp>
        <p:nvSpPr>
          <p:cNvPr id="13" name="Dikdörtgen 12"/>
          <p:cNvSpPr/>
          <p:nvPr/>
        </p:nvSpPr>
        <p:spPr>
          <a:xfrm>
            <a:off x="512617" y="4549138"/>
            <a:ext cx="5051714" cy="663856"/>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dirty="0" smtClean="0"/>
              <a:t>   </a:t>
            </a:r>
            <a:r>
              <a:rPr lang="tr-TR" sz="2400" dirty="0" smtClean="0"/>
              <a:t>Hastalanan kişileri ziyaret ederdi. </a:t>
            </a:r>
            <a:endParaRPr lang="tr-TR" sz="2400" dirty="0"/>
          </a:p>
        </p:txBody>
      </p:sp>
      <p:sp>
        <p:nvSpPr>
          <p:cNvPr id="11" name="Dikdörtgen 10"/>
          <p:cNvSpPr/>
          <p:nvPr/>
        </p:nvSpPr>
        <p:spPr>
          <a:xfrm>
            <a:off x="476249" y="3282062"/>
            <a:ext cx="5051714" cy="756440"/>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1"/>
            <a:r>
              <a:rPr lang="tr-TR" sz="2400" dirty="0" smtClean="0"/>
              <a:t>Vefat edenlerin cenazelerine gider, baş salığı dilerdi.</a:t>
            </a:r>
            <a:endParaRPr lang="tr-TR" sz="2400" dirty="0"/>
          </a:p>
        </p:txBody>
      </p:sp>
      <p:sp>
        <p:nvSpPr>
          <p:cNvPr id="9" name="Dikdörtgen 8"/>
          <p:cNvSpPr/>
          <p:nvPr/>
        </p:nvSpPr>
        <p:spPr>
          <a:xfrm>
            <a:off x="7356765" y="1898072"/>
            <a:ext cx="4696690" cy="900544"/>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smtClean="0"/>
              <a:t>Ben İnsanlarla </a:t>
            </a:r>
            <a:r>
              <a:rPr lang="tr-TR" sz="2400" dirty="0" smtClean="0"/>
              <a:t>selamlaşır, onlara  nasıl olduklarını söylerim.</a:t>
            </a:r>
            <a:endParaRPr lang="tr-TR" sz="2400" dirty="0"/>
          </a:p>
        </p:txBody>
      </p:sp>
      <p:sp>
        <p:nvSpPr>
          <p:cNvPr id="2" name="Unvan 1"/>
          <p:cNvSpPr>
            <a:spLocks noGrp="1"/>
          </p:cNvSpPr>
          <p:nvPr>
            <p:ph type="title"/>
          </p:nvPr>
        </p:nvSpPr>
        <p:spPr>
          <a:xfrm>
            <a:off x="512617" y="149953"/>
            <a:ext cx="5138675" cy="1109222"/>
          </a:xfrm>
          <a:solidFill>
            <a:schemeClr val="accent1">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a:noAutofit/>
          </a:bodyPr>
          <a:lstStyle/>
          <a:p>
            <a:r>
              <a:rPr lang="tr-TR" sz="2800" dirty="0" smtClean="0"/>
              <a:t>Peygamberimiz Hz. Muhammed (sav) insanlara </a:t>
            </a:r>
            <a:r>
              <a:rPr lang="tr-TR" sz="2800" dirty="0"/>
              <a:t>n</a:t>
            </a:r>
            <a:r>
              <a:rPr lang="tr-TR" sz="2800" dirty="0" smtClean="0"/>
              <a:t>asıl değer verirdi?</a:t>
            </a:r>
            <a:endParaRPr lang="tr-TR" sz="2800" dirty="0"/>
          </a:p>
        </p:txBody>
      </p:sp>
      <p:sp>
        <p:nvSpPr>
          <p:cNvPr id="4" name="Unvan 1"/>
          <p:cNvSpPr txBox="1">
            <a:spLocks/>
          </p:cNvSpPr>
          <p:nvPr/>
        </p:nvSpPr>
        <p:spPr>
          <a:xfrm>
            <a:off x="6820525" y="226667"/>
            <a:ext cx="5132079" cy="957556"/>
          </a:xfrm>
          <a:prstGeom prst="rect">
            <a:avLst/>
          </a:prstGeom>
          <a:ln>
            <a:solidFill>
              <a:srgbClr val="C00000"/>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smtClean="0">
                <a:latin typeface="+mn-lt"/>
              </a:rPr>
              <a:t>Ben insanlara </a:t>
            </a:r>
            <a:r>
              <a:rPr lang="tr-TR" sz="3200" dirty="0">
                <a:latin typeface="+mn-lt"/>
              </a:rPr>
              <a:t>n</a:t>
            </a:r>
            <a:r>
              <a:rPr lang="tr-TR" sz="3200" dirty="0" smtClean="0">
                <a:latin typeface="+mn-lt"/>
              </a:rPr>
              <a:t>asıl değer veriyorum?</a:t>
            </a:r>
            <a:endParaRPr lang="tr-TR" sz="3200" dirty="0">
              <a:latin typeface="+mn-lt"/>
            </a:endParaRPr>
          </a:p>
        </p:txBody>
      </p:sp>
      <p:sp>
        <p:nvSpPr>
          <p:cNvPr id="5" name="Dikdörtgen 4"/>
          <p:cNvSpPr/>
          <p:nvPr/>
        </p:nvSpPr>
        <p:spPr>
          <a:xfrm>
            <a:off x="476250" y="1925499"/>
            <a:ext cx="5051714" cy="789987"/>
          </a:xfrm>
          <a:prstGeom prst="rect">
            <a:avLst/>
          </a:prstGeom>
          <a:solidFill>
            <a:schemeClr val="accent4">
              <a:lumMod val="60000"/>
              <a:lumOff val="4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lvl="1"/>
            <a:r>
              <a:rPr lang="tr-TR" sz="2400" dirty="0" smtClean="0"/>
              <a:t>İnsanlarla selamlaşır, durumlarını nasıl olduğunu söylerdi.</a:t>
            </a:r>
            <a:endParaRPr lang="tr-TR" sz="2400" dirty="0"/>
          </a:p>
        </p:txBody>
      </p:sp>
      <p:sp>
        <p:nvSpPr>
          <p:cNvPr id="6" name="7-Noktalı Yıldız 5"/>
          <p:cNvSpPr/>
          <p:nvPr/>
        </p:nvSpPr>
        <p:spPr>
          <a:xfrm>
            <a:off x="-72738" y="1744898"/>
            <a:ext cx="1097974" cy="1057675"/>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1</a:t>
            </a:r>
            <a:endParaRPr lang="tr-TR" sz="6000" dirty="0"/>
          </a:p>
        </p:txBody>
      </p:sp>
      <p:sp>
        <p:nvSpPr>
          <p:cNvPr id="7" name="Sağ Ok 6"/>
          <p:cNvSpPr/>
          <p:nvPr/>
        </p:nvSpPr>
        <p:spPr>
          <a:xfrm>
            <a:off x="5652656" y="2216727"/>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Noktalı Yıldız 7"/>
          <p:cNvSpPr/>
          <p:nvPr/>
        </p:nvSpPr>
        <p:spPr>
          <a:xfrm>
            <a:off x="6691747" y="1615861"/>
            <a:ext cx="1097974" cy="1315747"/>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1</a:t>
            </a:r>
            <a:endParaRPr lang="tr-TR" sz="6000" dirty="0"/>
          </a:p>
        </p:txBody>
      </p:sp>
      <p:sp>
        <p:nvSpPr>
          <p:cNvPr id="10" name="7-Noktalı Yıldız 9"/>
          <p:cNvSpPr/>
          <p:nvPr/>
        </p:nvSpPr>
        <p:spPr>
          <a:xfrm>
            <a:off x="0" y="3070155"/>
            <a:ext cx="1025236" cy="1046731"/>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2</a:t>
            </a:r>
            <a:endParaRPr lang="tr-TR" sz="6000" dirty="0"/>
          </a:p>
        </p:txBody>
      </p:sp>
      <p:sp>
        <p:nvSpPr>
          <p:cNvPr id="12" name="7-Noktalı Yıldız 11"/>
          <p:cNvSpPr/>
          <p:nvPr/>
        </p:nvSpPr>
        <p:spPr>
          <a:xfrm>
            <a:off x="-18185" y="4349094"/>
            <a:ext cx="1061605" cy="1075814"/>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3</a:t>
            </a:r>
            <a:endParaRPr lang="tr-TR" sz="6000" dirty="0"/>
          </a:p>
        </p:txBody>
      </p:sp>
      <p:sp>
        <p:nvSpPr>
          <p:cNvPr id="14" name="7-Noktalı Yıldız 13"/>
          <p:cNvSpPr/>
          <p:nvPr/>
        </p:nvSpPr>
        <p:spPr>
          <a:xfrm>
            <a:off x="0" y="5657735"/>
            <a:ext cx="1097974" cy="938636"/>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4</a:t>
            </a:r>
            <a:endParaRPr lang="tr-TR" sz="6000" dirty="0"/>
          </a:p>
        </p:txBody>
      </p:sp>
      <p:sp>
        <p:nvSpPr>
          <p:cNvPr id="16" name="Dikdörtgen 15"/>
          <p:cNvSpPr/>
          <p:nvPr/>
        </p:nvSpPr>
        <p:spPr>
          <a:xfrm>
            <a:off x="7001740" y="3297221"/>
            <a:ext cx="5051714" cy="689539"/>
          </a:xfrm>
          <a:prstGeom prst="rect">
            <a:avLst/>
          </a:prstGeom>
          <a:solidFill>
            <a:schemeClr val="accent2">
              <a:lumMod val="60000"/>
              <a:lumOff val="4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lvl="2"/>
            <a:r>
              <a:rPr lang="tr-TR" sz="2400" dirty="0" smtClean="0"/>
              <a:t>Vefat edenlerin cenazelerine gider, baş salığı dilerim.</a:t>
            </a:r>
            <a:endParaRPr lang="tr-TR" sz="2400" dirty="0"/>
          </a:p>
        </p:txBody>
      </p:sp>
      <p:sp>
        <p:nvSpPr>
          <p:cNvPr id="17" name="7-Noktalı Yıldız 16"/>
          <p:cNvSpPr/>
          <p:nvPr/>
        </p:nvSpPr>
        <p:spPr>
          <a:xfrm>
            <a:off x="6622469" y="3085175"/>
            <a:ext cx="1141272" cy="1071883"/>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2</a:t>
            </a:r>
            <a:endParaRPr lang="tr-TR" sz="6000" dirty="0"/>
          </a:p>
        </p:txBody>
      </p:sp>
      <p:sp>
        <p:nvSpPr>
          <p:cNvPr id="18" name="Sağ Ok 17"/>
          <p:cNvSpPr/>
          <p:nvPr/>
        </p:nvSpPr>
        <p:spPr>
          <a:xfrm>
            <a:off x="5603216" y="3459861"/>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Sağ Ok 18"/>
          <p:cNvSpPr/>
          <p:nvPr/>
        </p:nvSpPr>
        <p:spPr>
          <a:xfrm>
            <a:off x="5665643" y="4697631"/>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0" name="Sağ Ok 19"/>
          <p:cNvSpPr/>
          <p:nvPr/>
        </p:nvSpPr>
        <p:spPr>
          <a:xfrm>
            <a:off x="5637070" y="5943618"/>
            <a:ext cx="914399" cy="366869"/>
          </a:xfrm>
          <a:prstGeom prst="rightArrow">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7-Noktalı Yıldız 20"/>
          <p:cNvSpPr/>
          <p:nvPr/>
        </p:nvSpPr>
        <p:spPr>
          <a:xfrm>
            <a:off x="6681354" y="4308702"/>
            <a:ext cx="1061605" cy="1116206"/>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3</a:t>
            </a:r>
            <a:endParaRPr lang="tr-TR" sz="6000" dirty="0"/>
          </a:p>
        </p:txBody>
      </p:sp>
      <p:sp>
        <p:nvSpPr>
          <p:cNvPr id="22" name="7-Noktalı Yıldız 21"/>
          <p:cNvSpPr/>
          <p:nvPr/>
        </p:nvSpPr>
        <p:spPr>
          <a:xfrm>
            <a:off x="6622469" y="5511993"/>
            <a:ext cx="1097974" cy="1171462"/>
          </a:xfrm>
          <a:prstGeom prst="star7">
            <a:avLst/>
          </a:prstGeom>
          <a:solidFill>
            <a:schemeClr val="accent1">
              <a:lumMod val="40000"/>
              <a:lumOff val="60000"/>
            </a:schemeClr>
          </a:solidFill>
          <a:ln>
            <a:solidFill>
              <a:srgbClr val="C0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tr-TR" sz="6000" dirty="0" smtClean="0"/>
              <a:t>4</a:t>
            </a:r>
            <a:endParaRPr lang="tr-TR" sz="6000" dirty="0"/>
          </a:p>
        </p:txBody>
      </p:sp>
    </p:spTree>
    <p:extLst>
      <p:ext uri="{BB962C8B-B14F-4D97-AF65-F5344CB8AC3E}">
        <p14:creationId xmlns:p14="http://schemas.microsoft.com/office/powerpoint/2010/main" val="289428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ipe(left)">
                                      <p:cBhvr>
                                        <p:cTn id="56" dur="500"/>
                                        <p:tgtEl>
                                          <p:spTgt spid="21"/>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left)">
                                      <p:cBhvr>
                                        <p:cTn id="64" dur="500"/>
                                        <p:tgtEl>
                                          <p:spTgt spid="14"/>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left)">
                                      <p:cBhvr>
                                        <p:cTn id="72" dur="500"/>
                                        <p:tgtEl>
                                          <p:spTgt spid="20"/>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left)">
                                      <p:cBhvr>
                                        <p:cTn id="75" dur="500"/>
                                        <p:tgtEl>
                                          <p:spTgt spid="2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left)">
                                      <p:cBhvr>
                                        <p:cTn id="7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15" grpId="0" animBg="1"/>
      <p:bldP spid="13" grpId="0" animBg="1"/>
      <p:bldP spid="11" grpId="0" animBg="1"/>
      <p:bldP spid="9" grpId="0" animBg="1"/>
      <p:bldP spid="5" grpId="0" animBg="1"/>
      <p:bldP spid="6" grpId="0" animBg="1"/>
      <p:bldP spid="7" grpId="0" animBg="1"/>
      <p:bldP spid="8" grpId="0" animBg="1"/>
      <p:bldP spid="10" grpId="0" animBg="1"/>
      <p:bldP spid="12" grpId="0" animBg="1"/>
      <p:bldP spid="14" grpId="0" animBg="1"/>
      <p:bldP spid="16" grpId="0" animBg="1"/>
      <p:bldP spid="17" grpId="0" animBg="1"/>
      <p:bldP spid="18" grpId="0" animBg="1"/>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411416" y="-105507"/>
            <a:ext cx="4758224" cy="633047"/>
          </a:xfrm>
          <a:solidFill>
            <a:srgbClr val="C00000"/>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solidFill>
                  <a:schemeClr val="bg1"/>
                </a:solidFill>
              </a:rPr>
              <a:t>Örnek olay tamamlama </a:t>
            </a:r>
            <a:endParaRPr lang="tr-TR" sz="3600" dirty="0">
              <a:solidFill>
                <a:schemeClr val="bg1"/>
              </a:solidFill>
            </a:endParaRPr>
          </a:p>
        </p:txBody>
      </p:sp>
      <p:sp>
        <p:nvSpPr>
          <p:cNvPr id="3" name="İçerik Yer Tutucusu 2"/>
          <p:cNvSpPr>
            <a:spLocks noGrp="1"/>
          </p:cNvSpPr>
          <p:nvPr>
            <p:ph idx="1"/>
          </p:nvPr>
        </p:nvSpPr>
        <p:spPr>
          <a:xfrm>
            <a:off x="160420" y="509955"/>
            <a:ext cx="11898230" cy="5170956"/>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lnSpc>
                <a:spcPct val="150000"/>
              </a:lnSpc>
              <a:buNone/>
            </a:pPr>
            <a:r>
              <a:rPr lang="tr-TR" dirty="0" smtClean="0">
                <a:solidFill>
                  <a:prstClr val="black"/>
                </a:solidFill>
                <a:latin typeface="Calibri Light" panose="020F0302020204030204"/>
                <a:ea typeface="+mj-ea"/>
                <a:cs typeface="+mj-cs"/>
              </a:rPr>
              <a:t>Bir </a:t>
            </a:r>
            <a:r>
              <a:rPr lang="tr-TR" dirty="0">
                <a:solidFill>
                  <a:prstClr val="black"/>
                </a:solidFill>
                <a:latin typeface="Calibri Light" panose="020F0302020204030204"/>
                <a:ea typeface="+mj-ea"/>
                <a:cs typeface="+mj-cs"/>
              </a:rPr>
              <a:t>gün bir </a:t>
            </a:r>
            <a:r>
              <a:rPr lang="tr-TR" dirty="0" smtClean="0">
                <a:solidFill>
                  <a:prstClr val="black"/>
                </a:solidFill>
                <a:latin typeface="Calibri Light" panose="020F0302020204030204"/>
                <a:ea typeface="+mj-ea"/>
                <a:cs typeface="+mj-cs"/>
              </a:rPr>
              <a:t>sahabe </a:t>
            </a:r>
            <a:r>
              <a:rPr lang="tr-TR" dirty="0">
                <a:solidFill>
                  <a:prstClr val="black"/>
                </a:solidFill>
                <a:latin typeface="Calibri Light" panose="020F0302020204030204"/>
                <a:ea typeface="+mj-ea"/>
                <a:cs typeface="+mj-cs"/>
              </a:rPr>
              <a:t>Şam’daki Hıristiyanlardan </a:t>
            </a:r>
            <a:r>
              <a:rPr lang="tr-TR" dirty="0" smtClean="0">
                <a:solidFill>
                  <a:prstClr val="black"/>
                </a:solidFill>
                <a:latin typeface="Calibri Light" panose="020F0302020204030204"/>
                <a:ea typeface="+mj-ea"/>
                <a:cs typeface="+mj-cs"/>
              </a:rPr>
              <a:t>aldığı zeytinyağı </a:t>
            </a:r>
            <a:r>
              <a:rPr lang="tr-TR" dirty="0">
                <a:solidFill>
                  <a:prstClr val="black"/>
                </a:solidFill>
                <a:latin typeface="Calibri Light" panose="020F0302020204030204"/>
                <a:ea typeface="+mj-ea"/>
                <a:cs typeface="+mj-cs"/>
              </a:rPr>
              <a:t>dolu bir kandili getirip mescide asmıştı. O günlerde Müslümanlar Medine’de böyle bir kandili henüz yakmamışlardı. Gelen cemaat bunu Şam’daki Hıristiyanlardan aldığını öğrenince, ‘Müslümanların mescidine Hıristiyan’ın yaptığı kandili mi asıyorsun? </a:t>
            </a:r>
            <a:r>
              <a:rPr lang="tr-TR" dirty="0" err="1">
                <a:solidFill>
                  <a:prstClr val="black"/>
                </a:solidFill>
                <a:latin typeface="Calibri Light" panose="020F0302020204030204"/>
                <a:ea typeface="+mj-ea"/>
                <a:cs typeface="+mj-cs"/>
              </a:rPr>
              <a:t>Resulüllah</a:t>
            </a:r>
            <a:r>
              <a:rPr lang="tr-TR" dirty="0">
                <a:solidFill>
                  <a:prstClr val="black"/>
                </a:solidFill>
                <a:latin typeface="Calibri Light" panose="020F0302020204030204"/>
                <a:ea typeface="+mj-ea"/>
                <a:cs typeface="+mj-cs"/>
              </a:rPr>
              <a:t> gelince seni azarlar’, </a:t>
            </a:r>
            <a:r>
              <a:rPr lang="tr-TR" dirty="0" smtClean="0">
                <a:solidFill>
                  <a:prstClr val="black"/>
                </a:solidFill>
                <a:latin typeface="Calibri Light" panose="020F0302020204030204"/>
                <a:ea typeface="+mj-ea"/>
                <a:cs typeface="+mj-cs"/>
              </a:rPr>
              <a:t>demeye getirmişlerdi</a:t>
            </a:r>
            <a:r>
              <a:rPr lang="tr-TR" dirty="0">
                <a:solidFill>
                  <a:prstClr val="black"/>
                </a:solidFill>
                <a:latin typeface="Calibri Light" panose="020F0302020204030204"/>
                <a:ea typeface="+mj-ea"/>
                <a:cs typeface="+mj-cs"/>
              </a:rPr>
              <a:t>. </a:t>
            </a:r>
            <a:r>
              <a:rPr lang="tr-TR" dirty="0" smtClean="0">
                <a:solidFill>
                  <a:prstClr val="black"/>
                </a:solidFill>
                <a:latin typeface="Calibri Light" panose="020F0302020204030204"/>
                <a:ea typeface="+mj-ea"/>
                <a:cs typeface="+mj-cs"/>
              </a:rPr>
              <a:t> Az </a:t>
            </a:r>
            <a:r>
              <a:rPr lang="tr-TR" dirty="0">
                <a:solidFill>
                  <a:prstClr val="black"/>
                </a:solidFill>
                <a:latin typeface="Calibri Light" panose="020F0302020204030204"/>
                <a:ea typeface="+mj-ea"/>
                <a:cs typeface="+mj-cs"/>
              </a:rPr>
              <a:t>sonra Efendimiz (</a:t>
            </a:r>
            <a:r>
              <a:rPr lang="tr-TR" dirty="0" err="1">
                <a:solidFill>
                  <a:prstClr val="black"/>
                </a:solidFill>
                <a:latin typeface="Calibri Light" panose="020F0302020204030204"/>
                <a:ea typeface="+mj-ea"/>
                <a:cs typeface="+mj-cs"/>
              </a:rPr>
              <a:t>sas</a:t>
            </a:r>
            <a:r>
              <a:rPr lang="tr-TR" dirty="0">
                <a:solidFill>
                  <a:prstClr val="black"/>
                </a:solidFill>
                <a:latin typeface="Calibri Light" panose="020F0302020204030204"/>
                <a:ea typeface="+mj-ea"/>
                <a:cs typeface="+mj-cs"/>
              </a:rPr>
              <a:t>) gelip dumansız, külsüz yanıp ışık veren kandili görünce, ‘Kim getirdi bunu?’ diye sordu. Oradakiler getireni göstererek “Şam’da Hıristiyanlardan alıp getirmiş.” dediler. Bunun üzerine Peygamberimiz kandili getiren sahabesine </a:t>
            </a:r>
            <a:r>
              <a:rPr lang="tr-TR" sz="2400" dirty="0" smtClean="0">
                <a:solidFill>
                  <a:prstClr val="black"/>
                </a:solidFill>
                <a:latin typeface="Calibri Light" panose="020F0302020204030204"/>
                <a:ea typeface="+mj-ea"/>
                <a:cs typeface="+mj-cs"/>
              </a:rPr>
              <a:t>……………………………………..</a:t>
            </a:r>
            <a:endParaRPr lang="tr-TR" sz="2400" dirty="0" smtClean="0"/>
          </a:p>
        </p:txBody>
      </p:sp>
      <p:sp>
        <p:nvSpPr>
          <p:cNvPr id="4" name="Dikdörtgen 3"/>
          <p:cNvSpPr/>
          <p:nvPr/>
        </p:nvSpPr>
        <p:spPr>
          <a:xfrm>
            <a:off x="160420" y="5820508"/>
            <a:ext cx="11898230" cy="694592"/>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Sizce, olayın devamında Peygamberimiz nasıl </a:t>
            </a:r>
            <a:r>
              <a:rPr kumimoji="0" lang="tr-TR" sz="3600" b="1" i="0" u="none" strike="noStrike" kern="1200" cap="none" spc="0" normalizeH="0" baseline="0" noProof="0" dirty="0" smtClean="0">
                <a:ln>
                  <a:noFill/>
                </a:ln>
                <a:solidFill>
                  <a:prstClr val="black"/>
                </a:solidFill>
                <a:effectLst/>
                <a:uLnTx/>
                <a:uFillTx/>
                <a:latin typeface="Calibri" panose="020F0502020204030204"/>
                <a:ea typeface="+mn-ea"/>
                <a:cs typeface="+mn-cs"/>
              </a:rPr>
              <a:t>cevap</a:t>
            </a: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vermiştir?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41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smtClean="0">
                  <a:solidFill>
                    <a:prstClr val="black"/>
                  </a:solidFill>
                  <a:latin typeface="Calibri" panose="020F0502020204030204"/>
                </a:rPr>
                <a:t>Saygılı olur.</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20" name="Dikdörtgen 19"/>
          <p:cNvSpPr/>
          <p:nvPr/>
        </p:nvSpPr>
        <p:spPr>
          <a:xfrm>
            <a:off x="324781"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Ayrımcılık yapar.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5" name="Dikdörtgen 24"/>
          <p:cNvSpPr/>
          <p:nvPr/>
        </p:nvSpPr>
        <p:spPr>
          <a:xfrm>
            <a:off x="602746" y="2457630"/>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sp>
        <p:nvSpPr>
          <p:cNvPr id="26" name="Unvan 1"/>
          <p:cNvSpPr>
            <a:spLocks noGrp="1"/>
          </p:cNvSpPr>
          <p:nvPr>
            <p:ph type="title"/>
          </p:nvPr>
        </p:nvSpPr>
        <p:spPr>
          <a:xfrm>
            <a:off x="152400" y="153374"/>
            <a:ext cx="11849100" cy="809295"/>
          </a:xfrm>
          <a:solidFill>
            <a:srgbClr val="C00000"/>
          </a:solidFill>
          <a:ln>
            <a:noFill/>
          </a:ln>
        </p:spPr>
        <p:txBody>
          <a:bodyPr>
            <a:normAutofit/>
          </a:bodyPr>
          <a:lstStyle/>
          <a:p>
            <a:pPr algn="ctr"/>
            <a:r>
              <a:rPr lang="tr-TR" sz="3200" b="1" dirty="0" smtClean="0">
                <a:solidFill>
                  <a:schemeClr val="bg1"/>
                </a:solidFill>
              </a:rPr>
              <a:t>İnsanlara değer veren bir kişi hangi davranışları yapar? İşaretleyelim</a:t>
            </a:r>
            <a:endParaRPr lang="tr-TR" sz="3200" b="1" dirty="0">
              <a:solidFill>
                <a:schemeClr val="bg1"/>
              </a:solidFill>
            </a:endParaRP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İnsanların hakkını korur.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0" name="Dikdörtgen 29"/>
          <p:cNvSpPr/>
          <p:nvPr/>
        </p:nvSpPr>
        <p:spPr>
          <a:xfrm>
            <a:off x="391477" y="3641971"/>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noProof="0" dirty="0" smtClean="0">
                  <a:solidFill>
                    <a:prstClr val="black"/>
                  </a:solidFill>
                  <a:latin typeface="Calibri" panose="020F0502020204030204"/>
                </a:rPr>
                <a:t>Kibirli olur.</a:t>
              </a:r>
              <a:r>
                <a:rPr kumimoji="0" lang="tr-TR" sz="3200" b="0" i="0" u="none" strike="noStrike" kern="1200" cap="none" spc="0" normalizeH="0" baseline="0" noProof="0" dirty="0" smtClean="0">
                  <a:ln>
                    <a:noFill/>
                  </a:ln>
                  <a:solidFill>
                    <a:prstClr val="black"/>
                  </a:solidFill>
                  <a:effectLst/>
                  <a:uLnTx/>
                  <a:uFillTx/>
                  <a:latin typeface="Calibri" panose="020F0502020204030204"/>
                </a:rPr>
                <a:t> </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34" name="Dikdörtgen 33"/>
          <p:cNvSpPr/>
          <p:nvPr/>
        </p:nvSpPr>
        <p:spPr>
          <a:xfrm>
            <a:off x="669442" y="504943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 selam verir.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Dikdörtgen 37"/>
          <p:cNvSpPr/>
          <p:nvPr/>
        </p:nvSpPr>
        <p:spPr>
          <a:xfrm>
            <a:off x="6361905" y="105016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9" name="Grup 38"/>
          <p:cNvGrpSpPr/>
          <p:nvPr/>
        </p:nvGrpSpPr>
        <p:grpSpPr>
          <a:xfrm>
            <a:off x="6610351" y="3873491"/>
            <a:ext cx="5189379" cy="786062"/>
            <a:chOff x="946484" y="753981"/>
            <a:chExt cx="5189379" cy="786062"/>
          </a:xfrm>
        </p:grpSpPr>
        <p:sp>
          <p:nvSpPr>
            <p:cNvPr id="40" name="Serbest Form 39"/>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1" name="Dikdörtgen 40"/>
            <p:cNvSpPr/>
            <p:nvPr/>
          </p:nvSpPr>
          <p:spPr>
            <a:xfrm>
              <a:off x="1828801" y="753981"/>
              <a:ext cx="4307062"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Kendini</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 düşünür.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Dikdörtgen 41"/>
          <p:cNvSpPr/>
          <p:nvPr/>
        </p:nvSpPr>
        <p:spPr>
          <a:xfrm>
            <a:off x="6677047" y="373430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43" name="Grup 42"/>
          <p:cNvGrpSpPr/>
          <p:nvPr/>
        </p:nvGrpSpPr>
        <p:grpSpPr>
          <a:xfrm>
            <a:off x="6573174" y="2521119"/>
            <a:ext cx="5226555" cy="786062"/>
            <a:chOff x="946484" y="753981"/>
            <a:chExt cx="5226555" cy="786062"/>
          </a:xfrm>
        </p:grpSpPr>
        <p:sp>
          <p:nvSpPr>
            <p:cNvPr id="44" name="Serbest Form 43"/>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5" name="Dikdörtgen 44"/>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smtClean="0">
                  <a:ln>
                    <a:noFill/>
                  </a:ln>
                  <a:solidFill>
                    <a:prstClr val="black"/>
                  </a:solidFill>
                  <a:effectLst/>
                  <a:uLnTx/>
                  <a:uFillTx/>
                  <a:latin typeface="Calibri" panose="020F0502020204030204"/>
                  <a:ea typeface="+mn-ea"/>
                  <a:cs typeface="+mn-cs"/>
                </a:rPr>
                <a:t>Kırıcı</a:t>
              </a:r>
              <a:r>
                <a:rPr kumimoji="0" lang="tr-TR" sz="3200" b="0" i="0" u="none" strike="noStrike" kern="1200" cap="none" spc="0" normalizeH="0" noProof="0" dirty="0" smtClean="0">
                  <a:ln>
                    <a:noFill/>
                  </a:ln>
                  <a:solidFill>
                    <a:prstClr val="black"/>
                  </a:solidFill>
                  <a:effectLst/>
                  <a:uLnTx/>
                  <a:uFillTx/>
                  <a:latin typeface="Calibri" panose="020F0502020204030204"/>
                  <a:ea typeface="+mn-ea"/>
                  <a:cs typeface="+mn-cs"/>
                </a:rPr>
                <a:t> söz söylemez.</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6" name="Dikdörtgen 45"/>
          <p:cNvSpPr/>
          <p:nvPr/>
        </p:nvSpPr>
        <p:spPr>
          <a:xfrm>
            <a:off x="6361905" y="233002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200" dirty="0" smtClean="0">
                  <a:solidFill>
                    <a:prstClr val="black"/>
                  </a:solidFill>
                  <a:latin typeface="Calibri" panose="020F0502020204030204"/>
                </a:rPr>
                <a:t>Ayrımcılık yapmaz.</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grpSp>
      <p:sp>
        <p:nvSpPr>
          <p:cNvPr id="50" name="Dikdörtgen 49"/>
          <p:cNvSpPr/>
          <p:nvPr/>
        </p:nvSpPr>
        <p:spPr>
          <a:xfrm>
            <a:off x="6399082" y="5046248"/>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864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son.wav"/>
                                        </p:tgtEl>
                                      </p:cMediaNode>
                                    </p:audio>
                                  </p:subTnLst>
                                </p:cTn>
                              </p:par>
                            </p:childTnLst>
                          </p:cTn>
                        </p:par>
                      </p:childTnLst>
                    </p:cTn>
                  </p:par>
                </p:childTnLst>
              </p:cTn>
              <p:nextCondLst>
                <p:cond evt="onClick" delay="0">
                  <p:tgtEl>
                    <p:spTgt spid="47"/>
                  </p:tgtEl>
                </p:cond>
              </p:nextCondLst>
            </p:seq>
          </p:childTnLst>
        </p:cTn>
      </p:par>
    </p:tnLst>
    <p:bldLst>
      <p:bldP spid="20" grpId="0"/>
      <p:bldP spid="25" grpId="0"/>
      <p:bldP spid="30" grpId="0"/>
      <p:bldP spid="34" grpId="0"/>
      <p:bldP spid="38" grpId="0"/>
      <p:bldP spid="42" grpId="0"/>
      <p:bldP spid="46" grpId="0"/>
      <p:bldP spid="5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679413" y="-105507"/>
            <a:ext cx="4833175" cy="633047"/>
          </a:xfrm>
          <a:solidFill>
            <a:srgbClr val="C00000"/>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tr-TR" sz="3600" dirty="0" smtClean="0">
                <a:solidFill>
                  <a:schemeClr val="bg1"/>
                </a:solidFill>
              </a:rPr>
              <a:t>Örnek olay tamamlama </a:t>
            </a:r>
            <a:endParaRPr lang="tr-TR" sz="3600" dirty="0">
              <a:solidFill>
                <a:schemeClr val="bg1"/>
              </a:solidFill>
            </a:endParaRPr>
          </a:p>
        </p:txBody>
      </p:sp>
      <p:sp>
        <p:nvSpPr>
          <p:cNvPr id="3" name="İçerik Yer Tutucusu 2"/>
          <p:cNvSpPr>
            <a:spLocks noGrp="1"/>
          </p:cNvSpPr>
          <p:nvPr>
            <p:ph idx="1"/>
          </p:nvPr>
        </p:nvSpPr>
        <p:spPr>
          <a:xfrm>
            <a:off x="160420" y="509954"/>
            <a:ext cx="11898230" cy="5366189"/>
          </a:xfrm>
          <a:noFill/>
          <a:ln w="38100">
            <a:solidFill>
              <a:srgbClr val="C00000"/>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lnSpc>
                <a:spcPct val="150000"/>
              </a:lnSpc>
              <a:buNone/>
            </a:pPr>
            <a:r>
              <a:rPr lang="tr-TR" sz="2300" dirty="0" smtClean="0">
                <a:solidFill>
                  <a:prstClr val="black"/>
                </a:solidFill>
                <a:ea typeface="+mj-ea"/>
                <a:cs typeface="+mj-cs"/>
              </a:rPr>
              <a:t>Bir </a:t>
            </a:r>
            <a:r>
              <a:rPr lang="tr-TR" sz="2300" dirty="0">
                <a:solidFill>
                  <a:prstClr val="black"/>
                </a:solidFill>
                <a:ea typeface="+mj-ea"/>
                <a:cs typeface="+mj-cs"/>
              </a:rPr>
              <a:t>gün bir </a:t>
            </a:r>
            <a:r>
              <a:rPr lang="tr-TR" sz="2300" dirty="0" smtClean="0">
                <a:solidFill>
                  <a:prstClr val="black"/>
                </a:solidFill>
                <a:ea typeface="+mj-ea"/>
                <a:cs typeface="+mj-cs"/>
              </a:rPr>
              <a:t>sahabe </a:t>
            </a:r>
            <a:r>
              <a:rPr lang="tr-TR" sz="2300" dirty="0">
                <a:solidFill>
                  <a:prstClr val="black"/>
                </a:solidFill>
                <a:ea typeface="+mj-ea"/>
                <a:cs typeface="+mj-cs"/>
              </a:rPr>
              <a:t>Şam’daki Hıristiyanlardan </a:t>
            </a:r>
            <a:r>
              <a:rPr lang="tr-TR" sz="2300" dirty="0" smtClean="0">
                <a:solidFill>
                  <a:prstClr val="black"/>
                </a:solidFill>
                <a:ea typeface="+mj-ea"/>
                <a:cs typeface="+mj-cs"/>
              </a:rPr>
              <a:t>aldığı zeytinyağı </a:t>
            </a:r>
            <a:r>
              <a:rPr lang="tr-TR" sz="2300" dirty="0">
                <a:solidFill>
                  <a:prstClr val="black"/>
                </a:solidFill>
                <a:ea typeface="+mj-ea"/>
                <a:cs typeface="+mj-cs"/>
              </a:rPr>
              <a:t>dolu bir kandili getirip mescide asmıştı. O günlerde Müslümanlar Medine’de böyle bir kandili henüz yakmamışlardı. Gelen cemaat bunu Şam’daki Hıristiyanlardan aldığını öğrenince, ‘Müslümanların mescidine Hıristiyan’ın yaptığı kandili mi asıyorsun? </a:t>
            </a:r>
            <a:r>
              <a:rPr lang="tr-TR" sz="2300" dirty="0" err="1">
                <a:solidFill>
                  <a:prstClr val="black"/>
                </a:solidFill>
                <a:ea typeface="+mj-ea"/>
                <a:cs typeface="+mj-cs"/>
              </a:rPr>
              <a:t>Resulüllah</a:t>
            </a:r>
            <a:r>
              <a:rPr lang="tr-TR" sz="2300" dirty="0">
                <a:solidFill>
                  <a:prstClr val="black"/>
                </a:solidFill>
                <a:ea typeface="+mj-ea"/>
                <a:cs typeface="+mj-cs"/>
              </a:rPr>
              <a:t> gelince seni azarlar’, </a:t>
            </a:r>
            <a:r>
              <a:rPr lang="tr-TR" sz="2300" dirty="0" smtClean="0">
                <a:solidFill>
                  <a:prstClr val="black"/>
                </a:solidFill>
                <a:ea typeface="+mj-ea"/>
                <a:cs typeface="+mj-cs"/>
              </a:rPr>
              <a:t>demeye getirmişlerdi</a:t>
            </a:r>
            <a:r>
              <a:rPr lang="tr-TR" sz="2300" dirty="0">
                <a:solidFill>
                  <a:prstClr val="black"/>
                </a:solidFill>
                <a:ea typeface="+mj-ea"/>
                <a:cs typeface="+mj-cs"/>
              </a:rPr>
              <a:t>. </a:t>
            </a:r>
            <a:r>
              <a:rPr lang="tr-TR" sz="2300" dirty="0" smtClean="0">
                <a:solidFill>
                  <a:prstClr val="black"/>
                </a:solidFill>
                <a:ea typeface="+mj-ea"/>
                <a:cs typeface="+mj-cs"/>
              </a:rPr>
              <a:t> Az </a:t>
            </a:r>
            <a:r>
              <a:rPr lang="tr-TR" sz="2300" dirty="0">
                <a:solidFill>
                  <a:prstClr val="black"/>
                </a:solidFill>
                <a:ea typeface="+mj-ea"/>
                <a:cs typeface="+mj-cs"/>
              </a:rPr>
              <a:t>sonra Efendimiz (</a:t>
            </a:r>
            <a:r>
              <a:rPr lang="tr-TR" sz="2300" dirty="0" err="1">
                <a:solidFill>
                  <a:prstClr val="black"/>
                </a:solidFill>
                <a:ea typeface="+mj-ea"/>
                <a:cs typeface="+mj-cs"/>
              </a:rPr>
              <a:t>sas</a:t>
            </a:r>
            <a:r>
              <a:rPr lang="tr-TR" sz="2300" dirty="0">
                <a:solidFill>
                  <a:prstClr val="black"/>
                </a:solidFill>
                <a:ea typeface="+mj-ea"/>
                <a:cs typeface="+mj-cs"/>
              </a:rPr>
              <a:t>) gelip dumansız, külsüz yanıp ışık veren kandili görünce, ‘Kim getirdi bunu?’ diye sordu. Oradakiler getireni göstererek “Şam’da Hıristiyanlardan alıp getirmiş.” dediler. Bunun üzerine Peygamberimiz kandili getiren sahabesine tebessümle bakarak şöyle dua etti</a:t>
            </a:r>
            <a:r>
              <a:rPr lang="tr-TR" sz="2300" dirty="0" smtClean="0">
                <a:solidFill>
                  <a:prstClr val="black"/>
                </a:solidFill>
                <a:ea typeface="+mj-ea"/>
                <a:cs typeface="+mj-cs"/>
              </a:rPr>
              <a:t>: “</a:t>
            </a:r>
            <a:r>
              <a:rPr lang="tr-TR" sz="2300" dirty="0">
                <a:solidFill>
                  <a:prstClr val="black"/>
                </a:solidFill>
                <a:ea typeface="+mj-ea"/>
                <a:cs typeface="+mj-cs"/>
              </a:rPr>
              <a:t>Sen bizim mescidimizi aydınlattın, Allah da senin kabrini aydınlatsın!” Sonra da sözlerine şunu ekledi: </a:t>
            </a:r>
            <a:r>
              <a:rPr lang="tr-TR" sz="2300" b="1" dirty="0">
                <a:solidFill>
                  <a:prstClr val="black"/>
                </a:solidFill>
                <a:ea typeface="+mj-ea"/>
                <a:cs typeface="+mj-cs"/>
              </a:rPr>
              <a:t>“İnsanlığa faydalı olan şeyler müminin kaybettiği malı gibidir. Nerede ve </a:t>
            </a:r>
            <a:r>
              <a:rPr lang="tr-TR" sz="2300" b="1" dirty="0" smtClean="0">
                <a:solidFill>
                  <a:prstClr val="black"/>
                </a:solidFill>
                <a:ea typeface="+mj-ea"/>
                <a:cs typeface="+mj-cs"/>
              </a:rPr>
              <a:t>kimde </a:t>
            </a:r>
            <a:r>
              <a:rPr lang="tr-TR" sz="2300" b="1" dirty="0"/>
              <a:t>bulsun hemen sahip çıkarak getirip Müslümanların istifadesine sunmalıdır!” </a:t>
            </a:r>
            <a:endParaRPr lang="tr-TR" sz="2300" b="1" dirty="0" smtClean="0"/>
          </a:p>
        </p:txBody>
      </p:sp>
      <p:sp>
        <p:nvSpPr>
          <p:cNvPr id="4" name="Dikdörtgen 3"/>
          <p:cNvSpPr/>
          <p:nvPr/>
        </p:nvSpPr>
        <p:spPr>
          <a:xfrm>
            <a:off x="160420" y="5966084"/>
            <a:ext cx="11898230" cy="549015"/>
          </a:xfrm>
          <a:prstGeom prst="rect">
            <a:avLst/>
          </a:prstGeom>
          <a:solidFill>
            <a:schemeClr val="accent2">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black"/>
                </a:solidFill>
                <a:effectLst/>
                <a:uLnTx/>
                <a:uFillTx/>
                <a:latin typeface="Calibri" panose="020F0502020204030204"/>
                <a:ea typeface="+mn-ea"/>
                <a:cs typeface="+mn-cs"/>
              </a:rPr>
              <a:t>Peygamberimizin</a:t>
            </a:r>
            <a:r>
              <a:rPr kumimoji="0" lang="tr-TR" sz="3600" b="0" i="0" u="none" strike="noStrike" kern="1200" cap="none" spc="0" normalizeH="0" noProof="0" dirty="0" smtClean="0">
                <a:ln>
                  <a:noFill/>
                </a:ln>
                <a:solidFill>
                  <a:prstClr val="black"/>
                </a:solidFill>
                <a:effectLst/>
                <a:uLnTx/>
                <a:uFillTx/>
                <a:latin typeface="Calibri" panose="020F0502020204030204"/>
                <a:ea typeface="+mn-ea"/>
                <a:cs typeface="+mn-cs"/>
              </a:rPr>
              <a:t> bu cevabında hangi mesajlar vardır?</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50" fill="hold"/>
                                        <p:tgtEl>
                                          <p:spTgt spid="4"/>
                                        </p:tgtEl>
                                        <p:attrNameLst>
                                          <p:attrName>ppt_x</p:attrName>
                                        </p:attrNameLst>
                                      </p:cBhvr>
                                      <p:tavLst>
                                        <p:tav tm="0">
                                          <p:val>
                                            <p:strVal val="#ppt_x"/>
                                          </p:val>
                                        </p:tav>
                                        <p:tav tm="100000">
                                          <p:val>
                                            <p:strVal val="#ppt_x"/>
                                          </p:val>
                                        </p:tav>
                                      </p:tavLst>
                                    </p:anim>
                                    <p:anim calcmode="lin" valueType="num">
                                      <p:cBhvr additive="base">
                                        <p:cTn id="8" dur="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2652950"/>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smtClean="0">
                <a:ln>
                  <a:noFill/>
                </a:ln>
                <a:solidFill>
                  <a:srgbClr val="000000"/>
                </a:solidFill>
                <a:effectLst/>
                <a:uLnTx/>
                <a:uFillTx/>
                <a:latin typeface="Calibri" panose="020F0502020204030204"/>
                <a:sym typeface="Comfortaa"/>
              </a:rPr>
              <a:t>Etkinlik yapıyoruz</a:t>
            </a:r>
            <a:endParaRPr kumimoji="0" lang="tr-TR" sz="4000" b="0" i="0" u="none" strike="noStrike" kern="1200" cap="none" spc="0" normalizeH="0" baseline="0" noProof="0" dirty="0">
              <a:ln>
                <a:noFill/>
              </a:ln>
              <a:solidFill>
                <a:srgbClr val="000000"/>
              </a:solidFill>
              <a:effectLst/>
              <a:uLnTx/>
              <a:uFillTx/>
              <a:latin typeface="Calibri" panose="020F0502020204030204"/>
              <a:sym typeface="Comfortaa"/>
            </a:endParaRPr>
          </a:p>
        </p:txBody>
      </p:sp>
      <p:sp>
        <p:nvSpPr>
          <p:cNvPr id="19" name="Google Shape;1051;p35"/>
          <p:cNvSpPr/>
          <p:nvPr/>
        </p:nvSpPr>
        <p:spPr>
          <a:xfrm>
            <a:off x="804681" y="3981450"/>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804681" y="224591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srgbClr val="000000"/>
                  </a:solidFill>
                  <a:effectLst/>
                  <a:uLnTx/>
                  <a:uFillTx/>
                  <a:latin typeface="Arial"/>
                  <a:ea typeface="+mn-ea"/>
                  <a:cs typeface="+mn-cs"/>
                </a:rPr>
                <a:t>Etkinlik için tıklayınız</a:t>
              </a:r>
              <a:endParaRPr kumimoji="0" lang="tr-TR" sz="28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2119038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yaşlı, hasta ve kimsesizleri sık sık ziyaret </a:t>
            </a:r>
            <a:endParaRPr lang="tr-TR" sz="2400" dirty="0" smtClean="0">
              <a:solidFill>
                <a:prstClr val="black"/>
              </a:solidFill>
            </a:endParaRPr>
          </a:p>
          <a:p>
            <a:pPr lvl="0">
              <a:defRPr/>
            </a:pPr>
            <a:r>
              <a:rPr lang="tr-TR" sz="2400" dirty="0">
                <a:solidFill>
                  <a:prstClr val="black"/>
                </a:solidFill>
              </a:rPr>
              <a:t> </a:t>
            </a:r>
            <a:r>
              <a:rPr lang="tr-TR" sz="2400" dirty="0" smtClean="0">
                <a:solidFill>
                  <a:prstClr val="black"/>
                </a:solidFill>
              </a:rPr>
              <a:t> ederdi.</a:t>
            </a:r>
            <a:endParaRPr lang="tr-TR" sz="2400" dirty="0">
              <a:solidFill>
                <a:prstClr val="black"/>
              </a:solidFill>
            </a:endParaRPr>
          </a:p>
        </p:txBody>
      </p:sp>
      <p:sp>
        <p:nvSpPr>
          <p:cNvPr id="8" name="Dikdörtgen 7"/>
          <p:cNvSpPr/>
          <p:nvPr/>
        </p:nvSpPr>
        <p:spPr>
          <a:xfrm>
            <a:off x="9528259"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03062"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12" name="Y 1"/>
          <p:cNvSpPr/>
          <p:nvPr/>
        </p:nvSpPr>
        <p:spPr>
          <a:xfrm>
            <a:off x="10496346"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Peygamberimiz torunları ve çocuklarıyla hiç oyun oynamazdı. </a:t>
            </a:r>
          </a:p>
        </p:txBody>
      </p:sp>
      <p:sp>
        <p:nvSpPr>
          <p:cNvPr id="28" name="Dikdörtgen 27"/>
          <p:cNvSpPr/>
          <p:nvPr/>
        </p:nvSpPr>
        <p:spPr>
          <a:xfrm>
            <a:off x="9528259"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03062"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bizlere en güzel örnek olduğu </a:t>
            </a:r>
            <a:r>
              <a:rPr lang="tr-TR" sz="2400" dirty="0" smtClean="0">
                <a:solidFill>
                  <a:prstClr val="black"/>
                </a:solidFill>
              </a:rPr>
              <a:t>için onun </a:t>
            </a:r>
          </a:p>
          <a:p>
            <a:pPr lvl="0">
              <a:defRPr/>
            </a:pPr>
            <a:r>
              <a:rPr lang="tr-TR" sz="2400" dirty="0">
                <a:solidFill>
                  <a:prstClr val="black"/>
                </a:solidFill>
              </a:rPr>
              <a:t> </a:t>
            </a:r>
            <a:r>
              <a:rPr lang="tr-TR" sz="2400" dirty="0" smtClean="0">
                <a:solidFill>
                  <a:prstClr val="black"/>
                </a:solidFill>
              </a:rPr>
              <a:t> davranışlarını </a:t>
            </a:r>
            <a:r>
              <a:rPr lang="tr-TR" sz="2400" dirty="0">
                <a:solidFill>
                  <a:prstClr val="black"/>
                </a:solidFill>
              </a:rPr>
              <a:t>örnek almalıyız</a:t>
            </a:r>
            <a:r>
              <a:rPr lang="tr-TR" sz="2400" dirty="0" smtClean="0">
                <a:solidFill>
                  <a:prstClr val="black"/>
                </a:solidFill>
              </a:rPr>
              <a:t>.</a:t>
            </a:r>
            <a:endParaRPr lang="tr-TR" sz="2400" dirty="0">
              <a:solidFill>
                <a:prstClr val="black"/>
              </a:solidFill>
            </a:endParaRPr>
          </a:p>
        </p:txBody>
      </p:sp>
      <p:sp>
        <p:nvSpPr>
          <p:cNvPr id="50" name="Dikdörtgen 49"/>
          <p:cNvSpPr/>
          <p:nvPr/>
        </p:nvSpPr>
        <p:spPr>
          <a:xfrm>
            <a:off x="9528259"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03062"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54" name="Y 1"/>
          <p:cNvSpPr/>
          <p:nvPr/>
        </p:nvSpPr>
        <p:spPr>
          <a:xfrm>
            <a:off x="10496346"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İnsanlara değer veren bir kişi, insanlarla selamlaşmalı.</a:t>
            </a:r>
          </a:p>
        </p:txBody>
      </p:sp>
      <p:sp>
        <p:nvSpPr>
          <p:cNvPr id="71" name="Dikdörtgen 70"/>
          <p:cNvSpPr/>
          <p:nvPr/>
        </p:nvSpPr>
        <p:spPr>
          <a:xfrm>
            <a:off x="9528259"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03062"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75" name="Y 1"/>
          <p:cNvSpPr/>
          <p:nvPr/>
        </p:nvSpPr>
        <p:spPr>
          <a:xfrm>
            <a:off x="10496346"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 (sav), insanlara dinlerine göre </a:t>
            </a:r>
            <a:r>
              <a:rPr lang="tr-TR" sz="2400" dirty="0" smtClean="0">
                <a:solidFill>
                  <a:prstClr val="black"/>
                </a:solidFill>
              </a:rPr>
              <a:t>değer verirdi</a:t>
            </a:r>
            <a:r>
              <a:rPr lang="tr-TR" sz="2400" dirty="0">
                <a:solidFill>
                  <a:prstClr val="black"/>
                </a:solidFill>
              </a:rPr>
              <a:t>.</a:t>
            </a:r>
          </a:p>
        </p:txBody>
      </p:sp>
      <p:sp>
        <p:nvSpPr>
          <p:cNvPr id="78" name="Dikdörtgen 77"/>
          <p:cNvSpPr/>
          <p:nvPr/>
        </p:nvSpPr>
        <p:spPr>
          <a:xfrm>
            <a:off x="9528259"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03062"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2" name="Y 3"/>
          <p:cNvSpPr/>
          <p:nvPr/>
        </p:nvSpPr>
        <p:spPr>
          <a:xfrm>
            <a:off x="10496346"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Hz. Muhammed’in (sav) hastaları ziyaret etmesi ve yaşlılara </a:t>
            </a:r>
          </a:p>
          <a:p>
            <a:pPr lvl="0">
              <a:defRPr/>
            </a:pPr>
            <a:r>
              <a:rPr lang="tr-TR" sz="2400" dirty="0">
                <a:solidFill>
                  <a:prstClr val="black"/>
                </a:solidFill>
              </a:rPr>
              <a:t>  yer vermesi insanlar değer verdiğini gösteren davranışlardır</a:t>
            </a:r>
            <a:r>
              <a:rPr lang="tr-TR" sz="2400" dirty="0" smtClean="0">
                <a:solidFill>
                  <a:prstClr val="black"/>
                </a:solidFill>
              </a:rPr>
              <a:t>.</a:t>
            </a:r>
            <a:endParaRPr lang="tr-TR" sz="2400" dirty="0">
              <a:solidFill>
                <a:prstClr val="black"/>
              </a:solidFill>
            </a:endParaRP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smtClean="0">
                <a:ln>
                  <a:noFill/>
                </a:ln>
                <a:solidFill>
                  <a:srgbClr val="ED7D31"/>
                </a:solidFill>
                <a:effectLst/>
                <a:uLnTx/>
                <a:uFillTx/>
                <a:latin typeface="Calibri" panose="020F0502020204030204"/>
                <a:ea typeface="맑은 고딕"/>
                <a:cs typeface="+mn-cs"/>
              </a:rPr>
              <a:t>D</a:t>
            </a:r>
            <a:endPar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endParaRPr>
          </a:p>
        </p:txBody>
      </p:sp>
      <p:sp>
        <p:nvSpPr>
          <p:cNvPr id="89" name="Y 1"/>
          <p:cNvSpPr/>
          <p:nvPr/>
        </p:nvSpPr>
        <p:spPr>
          <a:xfrm>
            <a:off x="10496346"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smtClean="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smtClean="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12197961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6"/>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lnSpc>
                <a:spcPct val="100000"/>
              </a:lnSpc>
            </a:pPr>
            <a:r>
              <a:rPr lang="tr-TR" sz="2800" dirty="0"/>
              <a:t>Mekkeli müşriklerin ileri gelenleri Hz. Muhammed’e (sav.) gelerek “Biz senin yanına geldiğimizde fakir ve zavallı insanları yanından kov. Biz o insanlarla bir arada olmaktan hoşlanmıyoruz. Çünkü biz, toplumun seçkin kişileriyiz.” dediler. Hz. Peygamber onların bu isteğini kabul etmedi</a:t>
            </a:r>
            <a:r>
              <a:rPr lang="tr-TR" sz="2800" dirty="0" smtClean="0"/>
              <a:t>.</a:t>
            </a:r>
          </a:p>
          <a:p>
            <a:pPr lvl="0" algn="l">
              <a:lnSpc>
                <a:spcPct val="100000"/>
              </a:lnSpc>
            </a:pPr>
            <a:r>
              <a:rPr lang="tr-TR" sz="3200" b="1" dirty="0" smtClean="0"/>
              <a:t>1. Bu </a:t>
            </a:r>
            <a:r>
              <a:rPr lang="tr-TR" sz="3200" b="1" dirty="0"/>
              <a:t>olay, Hz. Muhammed’in (sav.) aşağıdaki özelliklerinden hangisine </a:t>
            </a:r>
            <a:r>
              <a:rPr lang="tr-TR" sz="3200" b="1" u="sng" dirty="0"/>
              <a:t>örnek oluşturur?</a:t>
            </a:r>
            <a:endParaRPr kumimoji="0" lang="tr-TR" sz="3200"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smtClean="0">
                  <a:solidFill>
                    <a:prstClr val="black"/>
                  </a:solidFill>
                </a:rPr>
                <a:t>  İnsanlar </a:t>
              </a:r>
              <a:r>
                <a:rPr lang="tr-TR" sz="3600" dirty="0">
                  <a:solidFill>
                    <a:prstClr val="black"/>
                  </a:solidFill>
                </a:rPr>
                <a:t>arasında ayrım yapılmasına izin vermezdi</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600" dirty="0">
                  <a:solidFill>
                    <a:prstClr val="black"/>
                  </a:solidFill>
                </a:rPr>
                <a:t> İnsanların sevinç ve üzüntülerini paylaşırdı.</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prstClr val="black"/>
                  </a:solidFill>
                </a:rPr>
                <a:t> Verdiği sözü yerine getirir, emanete sahip çıkardı</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tr-TR" sz="3600" dirty="0">
                  <a:solidFill>
                    <a:prstClr val="black"/>
                  </a:solidFill>
                </a:rPr>
                <a:t> Yetimler, hastalar ve yaşlılarla ilgilenirdi.</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Yuvarlatılmış Dikdörtgen 22"/>
          <p:cNvSpPr/>
          <p:nvPr/>
        </p:nvSpPr>
        <p:spPr>
          <a:xfrm>
            <a:off x="9009088" y="2606379"/>
            <a:ext cx="3096447" cy="497753"/>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LGS Örnek Sorusu (MEB), 2018</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459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5"/>
          <a:stretch>
            <a:fillRect/>
          </a:stretch>
        </p:blipFill>
        <p:spPr>
          <a:xfrm>
            <a:off x="0" y="489318"/>
            <a:ext cx="5708073" cy="4728314"/>
          </a:xfrm>
          <a:prstGeom prst="rect">
            <a:avLst/>
          </a:prstGeom>
        </p:spPr>
      </p:pic>
      <p:sp>
        <p:nvSpPr>
          <p:cNvPr id="52" name="Dikdörtgen 51"/>
          <p:cNvSpPr/>
          <p:nvPr/>
        </p:nvSpPr>
        <p:spPr>
          <a:xfrm>
            <a:off x="5004509" y="2486395"/>
            <a:ext cx="795184" cy="625476"/>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5004509" y="3359359"/>
            <a:ext cx="793750" cy="625476"/>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5004509" y="1690826"/>
            <a:ext cx="793750" cy="625478"/>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5798260" y="4241582"/>
            <a:ext cx="6302481" cy="550609"/>
            <a:chOff x="1012721" y="3155986"/>
            <a:chExt cx="6302481" cy="550609"/>
          </a:xfrm>
        </p:grpSpPr>
        <p:sp>
          <p:nvSpPr>
            <p:cNvPr id="2" name="Yuvarlatılmış Dikdörtgen 1"/>
            <p:cNvSpPr/>
            <p:nvPr/>
          </p:nvSpPr>
          <p:spPr>
            <a:xfrm>
              <a:off x="1012724" y="3155986"/>
              <a:ext cx="6302478"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tr-TR" sz="2400" dirty="0">
                  <a:solidFill>
                    <a:prstClr val="black"/>
                  </a:solidFill>
                </a:rPr>
                <a:t>Hz. Muhammed (sav) </a:t>
              </a:r>
              <a:r>
                <a:rPr lang="tr-TR" sz="2400" dirty="0" smtClean="0">
                  <a:solidFill>
                    <a:prstClr val="black"/>
                  </a:solidFill>
                </a:rPr>
                <a:t>bilgiye değer verirdi.</a:t>
              </a:r>
              <a:endParaRPr lang="tr-TR" sz="2400" dirty="0">
                <a:solidFill>
                  <a:prstClr val="black"/>
                </a:solidFill>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D</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8" name="B"/>
          <p:cNvGrpSpPr/>
          <p:nvPr/>
        </p:nvGrpSpPr>
        <p:grpSpPr>
          <a:xfrm>
            <a:off x="5798259" y="2544685"/>
            <a:ext cx="6302481"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400" dirty="0">
                  <a:solidFill>
                    <a:prstClr val="black"/>
                  </a:solidFill>
                </a:rPr>
                <a:t>Hz. Muhammed (sav) </a:t>
              </a:r>
              <a:r>
                <a:rPr lang="tr-TR" sz="2400" dirty="0" smtClean="0">
                  <a:solidFill>
                    <a:prstClr val="black"/>
                  </a:solidFill>
                </a:rPr>
                <a:t>istişare ile iş yapardı.</a:t>
              </a:r>
              <a:endParaRPr lang="tr-TR" sz="2400" dirty="0">
                <a:solidFill>
                  <a:prstClr val="black"/>
                </a:solidFill>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B</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1" name="C"/>
          <p:cNvGrpSpPr/>
          <p:nvPr/>
        </p:nvGrpSpPr>
        <p:grpSpPr>
          <a:xfrm>
            <a:off x="5798260" y="3388112"/>
            <a:ext cx="6302481" cy="550609"/>
            <a:chOff x="1012721" y="3155986"/>
            <a:chExt cx="6302481" cy="550609"/>
          </a:xfrm>
        </p:grpSpPr>
        <p:sp>
          <p:nvSpPr>
            <p:cNvPr id="42" name="Yuvarlatılmış Dikdörtgen 41"/>
            <p:cNvSpPr/>
            <p:nvPr/>
          </p:nvSpPr>
          <p:spPr>
            <a:xfrm>
              <a:off x="1012724" y="3155986"/>
              <a:ext cx="6302478"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defRPr/>
              </a:pPr>
              <a:r>
                <a:rPr lang="tr-TR" sz="2400" dirty="0">
                  <a:solidFill>
                    <a:prstClr val="black"/>
                  </a:solidFill>
                </a:rPr>
                <a:t>Hz. Muhammed (sav</a:t>
              </a:r>
              <a:r>
                <a:rPr lang="tr-TR" sz="2400" dirty="0" smtClean="0">
                  <a:solidFill>
                    <a:prstClr val="black"/>
                  </a:solidFill>
                </a:rPr>
                <a:t>) çalışmayı severdi.</a:t>
              </a:r>
              <a:endParaRPr lang="tr-TR" sz="2400" dirty="0">
                <a:solidFill>
                  <a:prstClr val="black"/>
                </a:solidFill>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C</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4" name="D"/>
          <p:cNvGrpSpPr/>
          <p:nvPr/>
        </p:nvGrpSpPr>
        <p:grpSpPr>
          <a:xfrm>
            <a:off x="5798260" y="1744838"/>
            <a:ext cx="6302480" cy="550609"/>
            <a:chOff x="1012721" y="3155986"/>
            <a:chExt cx="6302480" cy="550609"/>
          </a:xfrm>
        </p:grpSpPr>
        <p:sp>
          <p:nvSpPr>
            <p:cNvPr id="45" name="Yuvarlatılmış Dikdörtgen 44"/>
            <p:cNvSpPr/>
            <p:nvPr/>
          </p:nvSpPr>
          <p:spPr>
            <a:xfrm>
              <a:off x="1012725" y="3155986"/>
              <a:ext cx="6302476"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sabırlı ve cesaretliydi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smtClean="0">
                  <a:ln>
                    <a:noFill/>
                  </a:ln>
                  <a:solidFill>
                    <a:prstClr val="white"/>
                  </a:solidFill>
                  <a:effectLst/>
                  <a:uLnTx/>
                  <a:uFillTx/>
                  <a:latin typeface="Calibri" panose="020F0502020204030204"/>
                  <a:ea typeface="+mn-ea"/>
                  <a:cs typeface="+mn-cs"/>
                </a:rPr>
                <a:t>A</a:t>
              </a:r>
              <a:endPar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4" name="Yuvarlatılmış Dikdörtgen 23"/>
          <p:cNvSpPr/>
          <p:nvPr/>
        </p:nvSpPr>
        <p:spPr>
          <a:xfrm>
            <a:off x="7839856" y="5355492"/>
            <a:ext cx="4260884" cy="497753"/>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Menteşe İlçe MEM</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deneme sınavı,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2018</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5004509" y="4208817"/>
            <a:ext cx="793750" cy="632812"/>
          </a:xfrm>
          <a:prstGeom prst="rect">
            <a:avLst/>
          </a:prstGeom>
          <a:blipFill>
            <a:blip r:embed="rId7"/>
            <a:stretch>
              <a:fillRect/>
            </a:stretch>
          </a:blipFill>
          <a:ln w="28575">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130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Yer Tutucusu 2"/>
          <p:cNvPicPr>
            <a:picLocks noGrp="1" noChangeAspect="1"/>
          </p:cNvPicPr>
          <p:nvPr>
            <p:ph type="pic" idx="1"/>
          </p:nvPr>
        </p:nvPicPr>
        <p:blipFill>
          <a:blip r:embed="rId4">
            <a:extLst>
              <a:ext uri="{28A0092B-C50C-407E-A947-70E740481C1C}">
                <a14:useLocalDpi xmlns:a14="http://schemas.microsoft.com/office/drawing/2010/main" val="0"/>
              </a:ext>
            </a:extLst>
          </a:blip>
          <a:srcRect t="22913" b="22913"/>
          <a:stretch>
            <a:fillRect/>
          </a:stretch>
        </p:blipFill>
        <p:spPr>
          <a:xfrm>
            <a:off x="0" y="-329197"/>
            <a:ext cx="12192000" cy="3717032"/>
          </a:xfrm>
        </p:spPr>
      </p:pic>
      <p:sp>
        <p:nvSpPr>
          <p:cNvPr id="4" name="Rectangle 3"/>
          <p:cNvSpPr/>
          <p:nvPr/>
        </p:nvSpPr>
        <p:spPr>
          <a:xfrm rot="16200000">
            <a:off x="1455012" y="2561908"/>
            <a:ext cx="960000" cy="9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p:nvSpPr>
        <p:spPr>
          <a:xfrm rot="16200000">
            <a:off x="4268795" y="2561909"/>
            <a:ext cx="960000" cy="9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Rectangle 5"/>
          <p:cNvSpPr/>
          <p:nvPr/>
        </p:nvSpPr>
        <p:spPr>
          <a:xfrm rot="16200000">
            <a:off x="7082575" y="2561908"/>
            <a:ext cx="960000" cy="96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7" name="Rectangle 6"/>
          <p:cNvSpPr/>
          <p:nvPr/>
        </p:nvSpPr>
        <p:spPr>
          <a:xfrm rot="16200000">
            <a:off x="9896357" y="2561909"/>
            <a:ext cx="960000" cy="9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8" name="Rectangle 7"/>
          <p:cNvSpPr/>
          <p:nvPr/>
        </p:nvSpPr>
        <p:spPr>
          <a:xfrm>
            <a:off x="783011" y="4426452"/>
            <a:ext cx="2304000" cy="1002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p:nvSpPr>
        <p:spPr>
          <a:xfrm>
            <a:off x="3652523" y="4426452"/>
            <a:ext cx="2304000" cy="100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6522035" y="4426452"/>
            <a:ext cx="2304000" cy="100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1" name="Rectangle 10"/>
          <p:cNvSpPr/>
          <p:nvPr/>
        </p:nvSpPr>
        <p:spPr>
          <a:xfrm>
            <a:off x="9391547" y="4426452"/>
            <a:ext cx="2304000" cy="9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nvGrpSpPr>
          <p:cNvPr id="12" name="Group 11"/>
          <p:cNvGrpSpPr/>
          <p:nvPr/>
        </p:nvGrpSpPr>
        <p:grpSpPr>
          <a:xfrm>
            <a:off x="611160" y="3532804"/>
            <a:ext cx="2647705" cy="863521"/>
            <a:chOff x="4320398" y="1100003"/>
            <a:chExt cx="2874451" cy="647641"/>
          </a:xfrm>
        </p:grpSpPr>
        <p:sp>
          <p:nvSpPr>
            <p:cNvPr id="13" name="TextBox 12"/>
            <p:cNvSpPr txBox="1"/>
            <p:nvPr/>
          </p:nvSpPr>
          <p:spPr>
            <a:xfrm>
              <a:off x="4320399" y="1493728"/>
              <a:ext cx="2874450" cy="253916"/>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4" name="TextBox 13"/>
            <p:cNvSpPr txBox="1"/>
            <p:nvPr/>
          </p:nvSpPr>
          <p:spPr>
            <a:xfrm>
              <a:off x="4320398" y="1100003"/>
              <a:ext cx="2874450" cy="623248"/>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Hazırlayan </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Mustafa YILDIRIM</a:t>
              </a:r>
            </a:p>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DKAB Öğretmeni</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15" name="Group 14"/>
          <p:cNvGrpSpPr/>
          <p:nvPr/>
        </p:nvGrpSpPr>
        <p:grpSpPr>
          <a:xfrm>
            <a:off x="3430197" y="3617202"/>
            <a:ext cx="2647705" cy="669507"/>
            <a:chOff x="4320398" y="1245513"/>
            <a:chExt cx="2874451" cy="502130"/>
          </a:xfrm>
        </p:grpSpPr>
        <p:sp>
          <p:nvSpPr>
            <p:cNvPr id="16" name="TextBox 15"/>
            <p:cNvSpPr txBox="1"/>
            <p:nvPr/>
          </p:nvSpPr>
          <p:spPr>
            <a:xfrm>
              <a:off x="4320399" y="1493728"/>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17" name="TextBox 16"/>
            <p:cNvSpPr txBox="1"/>
            <p:nvPr/>
          </p:nvSpPr>
          <p:spPr>
            <a:xfrm>
              <a:off x="4320398" y="1245513"/>
              <a:ext cx="2874450" cy="253915"/>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altLang="ko-KR"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rPr>
                <a:t>Materyal Sitesi</a:t>
              </a:r>
              <a:endParaRPr kumimoji="0" lang="ko-KR" altLang="en-US" sz="1600" b="1"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grpSp>
      <p:grpSp>
        <p:nvGrpSpPr>
          <p:cNvPr id="21" name="Group 20"/>
          <p:cNvGrpSpPr/>
          <p:nvPr/>
        </p:nvGrpSpPr>
        <p:grpSpPr>
          <a:xfrm>
            <a:off x="9079027" y="3787642"/>
            <a:ext cx="3059680" cy="601059"/>
            <a:chOff x="4320399" y="1192592"/>
            <a:chExt cx="3321707" cy="689509"/>
          </a:xfrm>
        </p:grpSpPr>
        <p:sp>
          <p:nvSpPr>
            <p:cNvPr id="22" name="TextBox 21"/>
            <p:cNvSpPr txBox="1"/>
            <p:nvPr/>
          </p:nvSpPr>
          <p:spPr>
            <a:xfrm>
              <a:off x="4320399" y="1493727"/>
              <a:ext cx="2874450"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en-US" altLang="ko-KR" sz="1600" b="0" i="0" u="none" strike="noStrike" kern="1200" cap="none" spc="0" normalizeH="0" baseline="0" noProof="0" dirty="0">
                <a:ln>
                  <a:noFill/>
                </a:ln>
                <a:solidFill>
                  <a:prstClr val="black">
                    <a:lumMod val="75000"/>
                    <a:lumOff val="25000"/>
                  </a:prstClr>
                </a:solidFill>
                <a:effectLst/>
                <a:uLnTx/>
                <a:uFillTx/>
                <a:latin typeface="Arial" pitchFamily="34" charset="0"/>
                <a:cs typeface="Arial" pitchFamily="34" charset="0"/>
              </a:endParaRPr>
            </a:p>
          </p:txBody>
        </p:sp>
        <p:sp>
          <p:nvSpPr>
            <p:cNvPr id="23" name="TextBox 22"/>
            <p:cNvSpPr txBox="1"/>
            <p:nvPr/>
          </p:nvSpPr>
          <p:spPr>
            <a:xfrm>
              <a:off x="4320399" y="1192592"/>
              <a:ext cx="3321707" cy="388374"/>
            </a:xfrm>
            <a:prstGeom prst="rect">
              <a:avLst/>
            </a:prstGeom>
            <a:noFill/>
          </p:spPr>
          <p:txBody>
            <a:bodyPr wrap="square" rtlCol="0">
              <a:sp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rPr>
                <a:t>ddm@dindersimateryal.com</a:t>
              </a:r>
              <a:endParaRPr kumimoji="0" lang="ko-KR" altLang="en-US" sz="1600" b="0" i="0" u="none" strike="noStrike" kern="1200" cap="none" spc="0" normalizeH="0" baseline="0" noProof="0" dirty="0">
                <a:ln>
                  <a:noFill/>
                </a:ln>
                <a:solidFill>
                  <a:prstClr val="black">
                    <a:lumMod val="75000"/>
                    <a:lumOff val="25000"/>
                  </a:prstClr>
                </a:solidFill>
                <a:effectLst/>
                <a:uLnTx/>
                <a:uFillTx/>
                <a:latin typeface="Arial"/>
                <a:cs typeface="Arial" pitchFamily="34" charset="0"/>
              </a:endParaRPr>
            </a:p>
          </p:txBody>
        </p:sp>
      </p:grpSp>
      <p:sp>
        <p:nvSpPr>
          <p:cNvPr id="24" name="Trapezoid 13"/>
          <p:cNvSpPr/>
          <p:nvPr/>
        </p:nvSpPr>
        <p:spPr>
          <a:xfrm>
            <a:off x="1690590" y="2835234"/>
            <a:ext cx="488845" cy="413348"/>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5" name="Rounded Rectangle 7"/>
          <p:cNvSpPr/>
          <p:nvPr/>
        </p:nvSpPr>
        <p:spPr>
          <a:xfrm>
            <a:off x="7409921" y="2777728"/>
            <a:ext cx="305307" cy="528357"/>
          </a:xfrm>
          <a:custGeom>
            <a:avLst/>
            <a:gdLst/>
            <a:ahLst/>
            <a:cxnLst/>
            <a:rect l="l" t="t" r="r" b="b"/>
            <a:pathLst>
              <a:path w="1872208" h="3240000">
                <a:moveTo>
                  <a:pt x="936104" y="2852499"/>
                </a:moveTo>
                <a:cubicBezTo>
                  <a:pt x="861605" y="2852499"/>
                  <a:pt x="801211" y="2912893"/>
                  <a:pt x="801211" y="2987392"/>
                </a:cubicBezTo>
                <a:cubicBezTo>
                  <a:pt x="801211" y="3061891"/>
                  <a:pt x="861605" y="3122285"/>
                  <a:pt x="936104" y="3122285"/>
                </a:cubicBezTo>
                <a:cubicBezTo>
                  <a:pt x="1010603" y="3122285"/>
                  <a:pt x="1070997" y="3061891"/>
                  <a:pt x="1070997" y="2987392"/>
                </a:cubicBezTo>
                <a:cubicBezTo>
                  <a:pt x="1070997" y="2912893"/>
                  <a:pt x="1010603" y="2852499"/>
                  <a:pt x="936104" y="2852499"/>
                </a:cubicBezTo>
                <a:close/>
                <a:moveTo>
                  <a:pt x="144016" y="323096"/>
                </a:moveTo>
                <a:lnTo>
                  <a:pt x="144016" y="2699360"/>
                </a:lnTo>
                <a:lnTo>
                  <a:pt x="1728192" y="2699360"/>
                </a:lnTo>
                <a:lnTo>
                  <a:pt x="1728192" y="323096"/>
                </a:lnTo>
                <a:close/>
                <a:moveTo>
                  <a:pt x="720104" y="107072"/>
                </a:moveTo>
                <a:cubicBezTo>
                  <a:pt x="690281" y="107072"/>
                  <a:pt x="666104" y="131249"/>
                  <a:pt x="666104" y="161072"/>
                </a:cubicBezTo>
                <a:cubicBezTo>
                  <a:pt x="666104" y="190895"/>
                  <a:pt x="690281" y="215072"/>
                  <a:pt x="720104" y="215072"/>
                </a:cubicBezTo>
                <a:lnTo>
                  <a:pt x="1152104" y="215072"/>
                </a:lnTo>
                <a:cubicBezTo>
                  <a:pt x="1181927" y="215072"/>
                  <a:pt x="1206104" y="190895"/>
                  <a:pt x="1206104" y="161072"/>
                </a:cubicBezTo>
                <a:cubicBezTo>
                  <a:pt x="1206104" y="131249"/>
                  <a:pt x="1181927" y="107072"/>
                  <a:pt x="1152104" y="107072"/>
                </a:cubicBezTo>
                <a:close/>
                <a:moveTo>
                  <a:pt x="312041" y="0"/>
                </a:moveTo>
                <a:lnTo>
                  <a:pt x="1560167" y="0"/>
                </a:lnTo>
                <a:cubicBezTo>
                  <a:pt x="1732502" y="0"/>
                  <a:pt x="1872208" y="139706"/>
                  <a:pt x="1872208" y="312041"/>
                </a:cubicBezTo>
                <a:lnTo>
                  <a:pt x="1872208" y="2927959"/>
                </a:lnTo>
                <a:cubicBezTo>
                  <a:pt x="1872208" y="3100294"/>
                  <a:pt x="1732502" y="3240000"/>
                  <a:pt x="1560167" y="3240000"/>
                </a:cubicBezTo>
                <a:lnTo>
                  <a:pt x="312041" y="3240000"/>
                </a:lnTo>
                <a:cubicBezTo>
                  <a:pt x="139706" y="3240000"/>
                  <a:pt x="0" y="3100294"/>
                  <a:pt x="0" y="2927959"/>
                </a:cubicBezTo>
                <a:lnTo>
                  <a:pt x="0" y="312041"/>
                </a:lnTo>
                <a:cubicBezTo>
                  <a:pt x="0" y="139706"/>
                  <a:pt x="139706" y="0"/>
                  <a:pt x="3120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27" name="Rounded Rectangle 25"/>
          <p:cNvSpPr/>
          <p:nvPr/>
        </p:nvSpPr>
        <p:spPr>
          <a:xfrm>
            <a:off x="10188476" y="2777730"/>
            <a:ext cx="375763" cy="528357"/>
          </a:xfrm>
          <a:custGeom>
            <a:avLst/>
            <a:gdLst/>
            <a:ahLst/>
            <a:cxnLst/>
            <a:rect l="l" t="t" r="r" b="b"/>
            <a:pathLst>
              <a:path w="2304256" h="3240000">
                <a:moveTo>
                  <a:pt x="954128" y="3024336"/>
                </a:moveTo>
                <a:cubicBezTo>
                  <a:pt x="924305" y="3024336"/>
                  <a:pt x="900128" y="3048513"/>
                  <a:pt x="900128" y="3078336"/>
                </a:cubicBezTo>
                <a:cubicBezTo>
                  <a:pt x="900128" y="3108159"/>
                  <a:pt x="924305" y="3132336"/>
                  <a:pt x="954128" y="3132336"/>
                </a:cubicBezTo>
                <a:lnTo>
                  <a:pt x="1350128" y="3132336"/>
                </a:lnTo>
                <a:cubicBezTo>
                  <a:pt x="1379951" y="3132336"/>
                  <a:pt x="1404128" y="3108159"/>
                  <a:pt x="1404128" y="3078336"/>
                </a:cubicBezTo>
                <a:cubicBezTo>
                  <a:pt x="1404128" y="3048513"/>
                  <a:pt x="1379951" y="3024336"/>
                  <a:pt x="1350128" y="3024336"/>
                </a:cubicBezTo>
                <a:close/>
                <a:moveTo>
                  <a:pt x="131531" y="224650"/>
                </a:moveTo>
                <a:lnTo>
                  <a:pt x="131531" y="2888946"/>
                </a:lnTo>
                <a:lnTo>
                  <a:pt x="2172725" y="2888946"/>
                </a:lnTo>
                <a:lnTo>
                  <a:pt x="2172725" y="224650"/>
                </a:lnTo>
                <a:close/>
                <a:moveTo>
                  <a:pt x="936128" y="73520"/>
                </a:moveTo>
                <a:cubicBezTo>
                  <a:pt x="916246" y="73520"/>
                  <a:pt x="900128" y="89638"/>
                  <a:pt x="900128" y="109520"/>
                </a:cubicBezTo>
                <a:cubicBezTo>
                  <a:pt x="900128" y="129402"/>
                  <a:pt x="916246" y="145520"/>
                  <a:pt x="936128" y="145520"/>
                </a:cubicBezTo>
                <a:lnTo>
                  <a:pt x="1368128" y="145520"/>
                </a:lnTo>
                <a:cubicBezTo>
                  <a:pt x="1388010" y="145520"/>
                  <a:pt x="1404128" y="129402"/>
                  <a:pt x="1404128" y="109520"/>
                </a:cubicBezTo>
                <a:cubicBezTo>
                  <a:pt x="1404128" y="89638"/>
                  <a:pt x="1388010" y="73520"/>
                  <a:pt x="1368128" y="73520"/>
                </a:cubicBezTo>
                <a:close/>
                <a:moveTo>
                  <a:pt x="155330" y="0"/>
                </a:moveTo>
                <a:lnTo>
                  <a:pt x="2148926" y="0"/>
                </a:lnTo>
                <a:cubicBezTo>
                  <a:pt x="2234712" y="0"/>
                  <a:pt x="2304256" y="69544"/>
                  <a:pt x="2304256" y="155330"/>
                </a:cubicBezTo>
                <a:lnTo>
                  <a:pt x="2304256" y="3084670"/>
                </a:lnTo>
                <a:cubicBezTo>
                  <a:pt x="2304256" y="3170456"/>
                  <a:pt x="2234712" y="3240000"/>
                  <a:pt x="2148926" y="3240000"/>
                </a:cubicBezTo>
                <a:lnTo>
                  <a:pt x="155330" y="3240000"/>
                </a:lnTo>
                <a:cubicBezTo>
                  <a:pt x="69544" y="3240000"/>
                  <a:pt x="0" y="3170456"/>
                  <a:pt x="0" y="3084670"/>
                </a:cubicBezTo>
                <a:lnTo>
                  <a:pt x="0" y="155330"/>
                </a:lnTo>
                <a:cubicBezTo>
                  <a:pt x="0" y="69544"/>
                  <a:pt x="69544" y="0"/>
                  <a:pt x="1553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pic>
        <p:nvPicPr>
          <p:cNvPr id="28" name="Resim 27">
            <a:hlinkClick r:id="rId5"/>
          </p:cNvPr>
          <p:cNvPicPr>
            <a:picLocks noChangeAspect="1"/>
          </p:cNvPicPr>
          <p:nvPr/>
        </p:nvPicPr>
        <p:blipFill rotWithShape="1">
          <a:blip r:embed="rId6"/>
          <a:srcRect t="4227" r="2750" b="4227"/>
          <a:stretch/>
        </p:blipFill>
        <p:spPr>
          <a:xfrm rot="10800000" flipV="1">
            <a:off x="4337970" y="2657201"/>
            <a:ext cx="821644" cy="773455"/>
          </a:xfrm>
          <a:prstGeom prst="rect">
            <a:avLst/>
          </a:prstGeom>
        </p:spPr>
      </p:pic>
      <p:sp>
        <p:nvSpPr>
          <p:cNvPr id="29" name="Dikdörtgen 28">
            <a:hlinkClick r:id="rId5"/>
          </p:cNvPr>
          <p:cNvSpPr/>
          <p:nvPr/>
        </p:nvSpPr>
        <p:spPr>
          <a:xfrm>
            <a:off x="3493170" y="3911385"/>
            <a:ext cx="2622706" cy="338554"/>
          </a:xfrm>
          <a:prstGeom prst="rect">
            <a:avLst/>
          </a:prstGeom>
        </p:spPr>
        <p:txBody>
          <a:bodyPr wrap="none">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Arial"/>
                <a:cs typeface="+mn-cs"/>
              </a:rPr>
              <a:t>www.dindersimateryal.com</a:t>
            </a:r>
            <a:endParaRPr kumimoji="0" lang="tr-TR" sz="2400" b="0" i="0" u="none" strike="noStrike" kern="1200" cap="none" spc="0" normalizeH="0" baseline="0" noProof="0" dirty="0">
              <a:ln>
                <a:noFill/>
              </a:ln>
              <a:solidFill>
                <a:prstClr val="black"/>
              </a:solidFill>
              <a:effectLst/>
              <a:uLnTx/>
              <a:uFillTx/>
              <a:latin typeface="Arial"/>
              <a:cs typeface="+mn-cs"/>
            </a:endParaRPr>
          </a:p>
        </p:txBody>
      </p:sp>
      <p:pic>
        <p:nvPicPr>
          <p:cNvPr id="30" name="Resim 29">
            <a:hlinkClick r:id="rId7"/>
          </p:cNvPr>
          <p:cNvPicPr>
            <a:picLocks noChangeAspect="1"/>
          </p:cNvPicPr>
          <p:nvPr/>
        </p:nvPicPr>
        <p:blipFill>
          <a:blip r:embed="rId8"/>
          <a:stretch>
            <a:fillRect/>
          </a:stretch>
        </p:blipFill>
        <p:spPr>
          <a:xfrm>
            <a:off x="7121662" y="2601842"/>
            <a:ext cx="881827" cy="884540"/>
          </a:xfrm>
          <a:prstGeom prst="rect">
            <a:avLst/>
          </a:prstGeom>
        </p:spPr>
      </p:pic>
      <p:sp>
        <p:nvSpPr>
          <p:cNvPr id="31" name="Metin kutusu 30">
            <a:hlinkClick r:id="rId7"/>
          </p:cNvPr>
          <p:cNvSpPr txBox="1"/>
          <p:nvPr/>
        </p:nvSpPr>
        <p:spPr>
          <a:xfrm>
            <a:off x="6552575" y="3763489"/>
            <a:ext cx="2065359" cy="369332"/>
          </a:xfrm>
          <a:prstGeom prst="rect">
            <a:avLst/>
          </a:prstGeom>
          <a:noFill/>
        </p:spPr>
        <p:txBody>
          <a:bodyPr wrap="square" rtlCol="0">
            <a:spAutoFit/>
          </a:bodyPr>
          <a:lstStyle/>
          <a:p>
            <a:pPr marL="0" marR="0" lvl="0" indent="0" algn="l" defTabSz="1219170" rtl="0" eaLnBrk="1" fontAlgn="auto" latinLnBrk="1"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Arial"/>
                <a:cs typeface="+mn-cs"/>
              </a:rPr>
              <a:t>Din dersi Materyal</a:t>
            </a:r>
          </a:p>
        </p:txBody>
      </p:sp>
      <p:pic>
        <p:nvPicPr>
          <p:cNvPr id="33" name="Resim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1119" y="2593639"/>
            <a:ext cx="801148" cy="801148"/>
          </a:xfrm>
          <a:prstGeom prst="rect">
            <a:avLst/>
          </a:prstGeom>
        </p:spPr>
      </p:pic>
      <p:sp>
        <p:nvSpPr>
          <p:cNvPr id="34" name="Dikdörtgen 33"/>
          <p:cNvSpPr/>
          <p:nvPr/>
        </p:nvSpPr>
        <p:spPr>
          <a:xfrm>
            <a:off x="0" y="4706495"/>
            <a:ext cx="12222797" cy="921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Derslerinizde kullanmak için </a:t>
            </a:r>
            <a:r>
              <a:rPr kumimoji="0" lang="tr-TR" sz="2000" b="0" i="0" u="none" strike="noStrike" kern="1200" cap="none" spc="0" normalizeH="0" baseline="0" noProof="0" dirty="0">
                <a:ln>
                  <a:noFill/>
                </a:ln>
                <a:solidFill>
                  <a:prstClr val="black"/>
                </a:solidFill>
                <a:effectLst/>
                <a:uLnTx/>
                <a:uFillTx/>
                <a:latin typeface="Arial"/>
                <a:cs typeface="+mn-cs"/>
              </a:rPr>
              <a:t>sunular üzerinde değişiklik </a:t>
            </a:r>
            <a:r>
              <a:rPr kumimoji="0" lang="tr-TR" sz="2000" b="0" i="0" u="none" strike="noStrike" kern="1200" cap="none" spc="0" normalizeH="0" baseline="0" noProof="0" dirty="0" smtClean="0">
                <a:ln>
                  <a:noFill/>
                </a:ln>
                <a:solidFill>
                  <a:prstClr val="black"/>
                </a:solidFill>
                <a:effectLst/>
                <a:uLnTx/>
                <a:uFillTx/>
                <a:latin typeface="Arial"/>
                <a:cs typeface="+mn-cs"/>
              </a:rPr>
              <a:t>yapabilirsiniz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smtClean="0">
                <a:ln>
                  <a:noFill/>
                </a:ln>
                <a:solidFill>
                  <a:prstClr val="black"/>
                </a:solidFill>
                <a:effectLst/>
                <a:uLnTx/>
                <a:uFillTx/>
                <a:latin typeface="Arial"/>
                <a:cs typeface="+mn-cs"/>
              </a:rPr>
              <a:t>Sunuları</a:t>
            </a:r>
            <a:r>
              <a:rPr kumimoji="0" lang="tr-TR" sz="2000" b="0" i="0" u="none" strike="noStrike" kern="1200" cap="none" spc="0" normalizeH="0" baseline="0" noProof="0" dirty="0">
                <a:ln>
                  <a:noFill/>
                </a:ln>
                <a:solidFill>
                  <a:prstClr val="black"/>
                </a:solidFill>
                <a:effectLst/>
                <a:uLnTx/>
                <a:uFillTx/>
                <a:latin typeface="Arial"/>
                <a:cs typeface="+mn-cs"/>
              </a:rPr>
              <a:t>, kişisel web siteleri dışında diğer sosyal medya </a:t>
            </a:r>
            <a:r>
              <a:rPr kumimoji="0" lang="tr-TR" sz="2000" b="0" i="0" u="none" strike="noStrike" kern="1200" cap="none" spc="0" normalizeH="0" baseline="0" noProof="0" dirty="0" smtClean="0">
                <a:ln>
                  <a:noFill/>
                </a:ln>
                <a:solidFill>
                  <a:prstClr val="black"/>
                </a:solidFill>
                <a:effectLst/>
                <a:uLnTx/>
                <a:uFillTx/>
                <a:latin typeface="Arial"/>
                <a:cs typeface="+mn-cs"/>
              </a:rPr>
              <a:t>sitelerinde kaynak göstererek </a:t>
            </a:r>
            <a:r>
              <a:rPr kumimoji="0" lang="tr-TR" sz="2000" b="0" i="0" u="none" strike="noStrike" kern="1200" cap="none" spc="0" normalizeH="0" baseline="0" noProof="0" dirty="0">
                <a:ln>
                  <a:noFill/>
                </a:ln>
                <a:solidFill>
                  <a:prstClr val="black"/>
                </a:solidFill>
                <a:effectLst/>
                <a:uLnTx/>
                <a:uFillTx/>
                <a:latin typeface="Arial"/>
                <a:cs typeface="+mn-cs"/>
              </a:rPr>
              <a:t>paylaşabilirsiniz.</a:t>
            </a:r>
          </a:p>
          <a:p>
            <a:pPr marL="342900" marR="0" lvl="0" indent="-342900" algn="l" defTabSz="121917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tr-TR" sz="2000" b="0" i="0" u="none" strike="noStrike" kern="1200" cap="none" spc="0" normalizeH="0" baseline="0" noProof="0" dirty="0">
                <a:ln>
                  <a:noFill/>
                </a:ln>
                <a:solidFill>
                  <a:prstClr val="black"/>
                </a:solidFill>
                <a:effectLst/>
                <a:uLnTx/>
                <a:uFillTx/>
                <a:latin typeface="Arial"/>
                <a:cs typeface="+mn-cs"/>
              </a:rPr>
              <a:t>Eba, zoom, whatsapp vb. uygulamalar ile sunuları öğrencilerinize gönderebilirsiniz.  </a:t>
            </a:r>
          </a:p>
        </p:txBody>
      </p:sp>
      <p:sp>
        <p:nvSpPr>
          <p:cNvPr id="35" name="Dikdörtgen 34">
            <a:hlinkClick r:id="rId10"/>
          </p:cNvPr>
          <p:cNvSpPr/>
          <p:nvPr/>
        </p:nvSpPr>
        <p:spPr>
          <a:xfrm>
            <a:off x="7122912" y="5961754"/>
            <a:ext cx="5015795" cy="565295"/>
          </a:xfrm>
          <a:prstGeom prst="rect">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Arial"/>
                <a:cs typeface="+mn-cs"/>
              </a:rPr>
              <a:t>Görüş ve önerileriniz için tıklayınız</a:t>
            </a:r>
          </a:p>
        </p:txBody>
      </p:sp>
      <p:sp>
        <p:nvSpPr>
          <p:cNvPr id="36" name="Yuvarlatılmış Dikdörtgen 35"/>
          <p:cNvSpPr/>
          <p:nvPr/>
        </p:nvSpPr>
        <p:spPr>
          <a:xfrm>
            <a:off x="1103445" y="1028734"/>
            <a:ext cx="587144" cy="480053"/>
          </a:xfrm>
          <a:prstGeom prst="roundRect">
            <a:avLst/>
          </a:prstGeom>
          <a:solidFill>
            <a:srgbClr val="F1F5F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white"/>
              </a:solidFill>
              <a:effectLst/>
              <a:uLnTx/>
              <a:uFillTx/>
              <a:latin typeface="Arial"/>
              <a:cs typeface="+mn-cs"/>
            </a:endParaRPr>
          </a:p>
        </p:txBody>
      </p:sp>
      <p:sp>
        <p:nvSpPr>
          <p:cNvPr id="32" name="Komut Düğmesi: Özel 31">
            <a:hlinkClick r:id="" action="ppaction://hlinkshowjump?jump=endshow" highlightClick="1"/>
          </p:cNvPr>
          <p:cNvSpPr/>
          <p:nvPr/>
        </p:nvSpPr>
        <p:spPr>
          <a:xfrm>
            <a:off x="508033" y="5994837"/>
            <a:ext cx="888984" cy="499128"/>
          </a:xfrm>
          <a:prstGeom prst="actionButtonBlank">
            <a:avLst/>
          </a:prstGeom>
          <a:solidFill>
            <a:srgbClr val="9AD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smtClean="0">
                <a:ln>
                  <a:noFill/>
                </a:ln>
                <a:solidFill>
                  <a:prstClr val="black"/>
                </a:solidFill>
                <a:effectLst/>
                <a:uLnTx/>
                <a:uFillTx/>
                <a:latin typeface="Arial"/>
                <a:cs typeface="+mn-cs"/>
              </a:rPr>
              <a:t>Bitir</a:t>
            </a:r>
            <a:endParaRPr kumimoji="0" lang="tr-TR" sz="2800" b="0" i="0" u="none" strike="noStrike" kern="1200" cap="none" spc="0" normalizeH="0" baseline="0" noProof="0" dirty="0">
              <a:ln>
                <a:noFill/>
              </a:ln>
              <a:solidFill>
                <a:prstClr val="black"/>
              </a:solidFill>
              <a:effectLst/>
              <a:uLnTx/>
              <a:uFillTx/>
              <a:latin typeface="Arial"/>
              <a:cs typeface="+mn-cs"/>
            </a:endParaRPr>
          </a:p>
        </p:txBody>
      </p:sp>
    </p:spTree>
    <p:custDataLst>
      <p:tags r:id="rId1"/>
    </p:custDataLst>
    <p:extLst>
      <p:ext uri="{BB962C8B-B14F-4D97-AF65-F5344CB8AC3E}">
        <p14:creationId xmlns:p14="http://schemas.microsoft.com/office/powerpoint/2010/main" val="4103375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88;p42"/>
          <p:cNvSpPr txBox="1"/>
          <p:nvPr/>
        </p:nvSpPr>
        <p:spPr>
          <a:xfrm>
            <a:off x="3605894" y="1062141"/>
            <a:ext cx="4911061" cy="1056806"/>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tr-TR" sz="3200" kern="0" dirty="0" smtClean="0">
                <a:solidFill>
                  <a:srgbClr val="000000"/>
                </a:solidFill>
                <a:ea typeface="Fira Sans Extra Condensed SemiBold"/>
                <a:cs typeface="Fira Sans Extra Condensed SemiBold"/>
                <a:sym typeface="Fira Sans Extra Condensed SemiBold"/>
              </a:rPr>
              <a:t>İnsanlara değer verdiğimizi gösteren bazı davranışlar</a:t>
            </a:r>
            <a:endParaRPr sz="3200" kern="0" dirty="0">
              <a:solidFill>
                <a:srgbClr val="000000"/>
              </a:solidFill>
              <a:ea typeface="Fira Sans Extra Condensed SemiBold"/>
              <a:cs typeface="Fira Sans Extra Condensed SemiBold"/>
              <a:sym typeface="Fira Sans Extra Condensed SemiBold"/>
            </a:endParaRPr>
          </a:p>
        </p:txBody>
      </p:sp>
      <p:sp>
        <p:nvSpPr>
          <p:cNvPr id="5" name="Google Shape;1589;p42"/>
          <p:cNvSpPr/>
          <p:nvPr/>
        </p:nvSpPr>
        <p:spPr>
          <a:xfrm>
            <a:off x="6541022" y="3856655"/>
            <a:ext cx="1955246" cy="2154190"/>
          </a:xfrm>
          <a:custGeom>
            <a:avLst/>
            <a:gdLst/>
            <a:ahLst/>
            <a:cxnLst/>
            <a:rect l="l" t="t" r="r" b="b"/>
            <a:pathLst>
              <a:path w="66949" h="73761" extrusionOk="0">
                <a:moveTo>
                  <a:pt x="21155" y="1"/>
                </a:moveTo>
                <a:cubicBezTo>
                  <a:pt x="14916" y="1"/>
                  <a:pt x="10166" y="254"/>
                  <a:pt x="9058" y="856"/>
                </a:cubicBezTo>
                <a:cubicBezTo>
                  <a:pt x="6778" y="2059"/>
                  <a:pt x="5701" y="5068"/>
                  <a:pt x="5416" y="7506"/>
                </a:cubicBezTo>
                <a:cubicBezTo>
                  <a:pt x="5226" y="9501"/>
                  <a:pt x="5099" y="14283"/>
                  <a:pt x="5099" y="20142"/>
                </a:cubicBezTo>
                <a:cubicBezTo>
                  <a:pt x="5099" y="66125"/>
                  <a:pt x="0" y="73726"/>
                  <a:pt x="55643" y="73726"/>
                </a:cubicBezTo>
                <a:cubicBezTo>
                  <a:pt x="56072" y="73726"/>
                  <a:pt x="56626" y="73760"/>
                  <a:pt x="57246" y="73760"/>
                </a:cubicBezTo>
                <a:cubicBezTo>
                  <a:pt x="60099" y="73760"/>
                  <a:pt x="64352" y="73034"/>
                  <a:pt x="64352" y="64890"/>
                </a:cubicBezTo>
                <a:cubicBezTo>
                  <a:pt x="64352" y="60045"/>
                  <a:pt x="62990" y="57416"/>
                  <a:pt x="62990" y="50038"/>
                </a:cubicBezTo>
                <a:cubicBezTo>
                  <a:pt x="62990" y="43577"/>
                  <a:pt x="64067" y="9248"/>
                  <a:pt x="64067" y="8868"/>
                </a:cubicBezTo>
                <a:cubicBezTo>
                  <a:pt x="64067" y="3674"/>
                  <a:pt x="66949" y="1"/>
                  <a:pt x="21155" y="1"/>
                </a:cubicBezTo>
                <a:close/>
              </a:path>
            </a:pathLst>
          </a:custGeom>
          <a:solidFill>
            <a:srgbClr val="F4654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 name="Google Shape;1590;p42"/>
          <p:cNvSpPr/>
          <p:nvPr/>
        </p:nvSpPr>
        <p:spPr>
          <a:xfrm>
            <a:off x="6748198" y="3941756"/>
            <a:ext cx="1681478" cy="2080009"/>
          </a:xfrm>
          <a:custGeom>
            <a:avLst/>
            <a:gdLst/>
            <a:ahLst/>
            <a:cxnLst/>
            <a:rect l="l" t="t" r="r" b="b"/>
            <a:pathLst>
              <a:path w="57575" h="71221" extrusionOk="0">
                <a:moveTo>
                  <a:pt x="53869" y="0"/>
                </a:moveTo>
                <a:lnTo>
                  <a:pt x="53869" y="0"/>
                </a:lnTo>
                <a:cubicBezTo>
                  <a:pt x="54059" y="887"/>
                  <a:pt x="53933" y="1869"/>
                  <a:pt x="53933" y="2914"/>
                </a:cubicBezTo>
                <a:cubicBezTo>
                  <a:pt x="53933" y="3294"/>
                  <a:pt x="52856" y="37623"/>
                  <a:pt x="52856" y="44083"/>
                </a:cubicBezTo>
                <a:cubicBezTo>
                  <a:pt x="52856" y="51462"/>
                  <a:pt x="54218" y="54091"/>
                  <a:pt x="54218" y="58936"/>
                </a:cubicBezTo>
                <a:cubicBezTo>
                  <a:pt x="54218" y="67049"/>
                  <a:pt x="49969" y="67775"/>
                  <a:pt x="47117" y="67775"/>
                </a:cubicBezTo>
                <a:cubicBezTo>
                  <a:pt x="46495" y="67775"/>
                  <a:pt x="45939" y="67740"/>
                  <a:pt x="45509" y="67740"/>
                </a:cubicBezTo>
                <a:cubicBezTo>
                  <a:pt x="31911" y="67740"/>
                  <a:pt x="21944" y="68188"/>
                  <a:pt x="14640" y="68188"/>
                </a:cubicBezTo>
                <a:cubicBezTo>
                  <a:pt x="7535" y="68188"/>
                  <a:pt x="2952" y="67764"/>
                  <a:pt x="0" y="66093"/>
                </a:cubicBezTo>
                <a:lnTo>
                  <a:pt x="0" y="66093"/>
                </a:lnTo>
                <a:cubicBezTo>
                  <a:pt x="2393" y="70341"/>
                  <a:pt x="7404" y="71221"/>
                  <a:pt x="17723" y="71221"/>
                </a:cubicBezTo>
                <a:cubicBezTo>
                  <a:pt x="25024" y="71221"/>
                  <a:pt x="34982" y="70780"/>
                  <a:pt x="48549" y="70780"/>
                </a:cubicBezTo>
                <a:cubicBezTo>
                  <a:pt x="48980" y="70780"/>
                  <a:pt x="49535" y="70815"/>
                  <a:pt x="50157" y="70815"/>
                </a:cubicBezTo>
                <a:cubicBezTo>
                  <a:pt x="53009" y="70815"/>
                  <a:pt x="57258" y="70089"/>
                  <a:pt x="57258" y="61976"/>
                </a:cubicBezTo>
                <a:cubicBezTo>
                  <a:pt x="57258" y="57131"/>
                  <a:pt x="55896" y="54502"/>
                  <a:pt x="55896" y="47124"/>
                </a:cubicBezTo>
                <a:cubicBezTo>
                  <a:pt x="55896" y="40663"/>
                  <a:pt x="56973" y="6302"/>
                  <a:pt x="56973" y="5954"/>
                </a:cubicBezTo>
                <a:cubicBezTo>
                  <a:pt x="56973" y="3579"/>
                  <a:pt x="57575" y="1520"/>
                  <a:pt x="53869" y="0"/>
                </a:cubicBezTo>
                <a:close/>
              </a:path>
            </a:pathLst>
          </a:custGeom>
          <a:solidFill>
            <a:srgbClr val="E5544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 name="Google Shape;1591;p42"/>
          <p:cNvSpPr/>
          <p:nvPr/>
        </p:nvSpPr>
        <p:spPr>
          <a:xfrm>
            <a:off x="6593736" y="3774357"/>
            <a:ext cx="1791552" cy="2248668"/>
          </a:xfrm>
          <a:custGeom>
            <a:avLst/>
            <a:gdLst/>
            <a:ahLst/>
            <a:cxnLst/>
            <a:rect l="l" t="t" r="r" b="b"/>
            <a:pathLst>
              <a:path w="61344" h="76996" extrusionOk="0">
                <a:moveTo>
                  <a:pt x="18084" y="3167"/>
                </a:moveTo>
                <a:cubicBezTo>
                  <a:pt x="20364" y="3167"/>
                  <a:pt x="22676" y="3199"/>
                  <a:pt x="24956" y="3199"/>
                </a:cubicBezTo>
                <a:cubicBezTo>
                  <a:pt x="29516" y="3262"/>
                  <a:pt x="34108" y="3357"/>
                  <a:pt x="38668" y="3547"/>
                </a:cubicBezTo>
                <a:cubicBezTo>
                  <a:pt x="40917" y="3642"/>
                  <a:pt x="43197" y="3800"/>
                  <a:pt x="45477" y="3959"/>
                </a:cubicBezTo>
                <a:cubicBezTo>
                  <a:pt x="47726" y="4181"/>
                  <a:pt x="49974" y="4402"/>
                  <a:pt x="52159" y="4687"/>
                </a:cubicBezTo>
                <a:cubicBezTo>
                  <a:pt x="52729" y="4751"/>
                  <a:pt x="53268" y="4782"/>
                  <a:pt x="53838" y="4846"/>
                </a:cubicBezTo>
                <a:lnTo>
                  <a:pt x="54630" y="4972"/>
                </a:lnTo>
                <a:cubicBezTo>
                  <a:pt x="54915" y="5004"/>
                  <a:pt x="55168" y="5067"/>
                  <a:pt x="55453" y="5099"/>
                </a:cubicBezTo>
                <a:cubicBezTo>
                  <a:pt x="56498" y="5352"/>
                  <a:pt x="57512" y="5701"/>
                  <a:pt x="58303" y="6176"/>
                </a:cubicBezTo>
                <a:cubicBezTo>
                  <a:pt x="58683" y="6429"/>
                  <a:pt x="59000" y="6714"/>
                  <a:pt x="59190" y="7062"/>
                </a:cubicBezTo>
                <a:cubicBezTo>
                  <a:pt x="59380" y="7442"/>
                  <a:pt x="59475" y="7854"/>
                  <a:pt x="59507" y="8361"/>
                </a:cubicBezTo>
                <a:cubicBezTo>
                  <a:pt x="59538" y="8868"/>
                  <a:pt x="59507" y="9438"/>
                  <a:pt x="59507" y="10008"/>
                </a:cubicBezTo>
                <a:lnTo>
                  <a:pt x="59507" y="10451"/>
                </a:lnTo>
                <a:lnTo>
                  <a:pt x="59507" y="10863"/>
                </a:lnTo>
                <a:lnTo>
                  <a:pt x="59475" y="11718"/>
                </a:lnTo>
                <a:lnTo>
                  <a:pt x="58905" y="25462"/>
                </a:lnTo>
                <a:cubicBezTo>
                  <a:pt x="58810" y="27774"/>
                  <a:pt x="58747" y="30054"/>
                  <a:pt x="58683" y="32366"/>
                </a:cubicBezTo>
                <a:cubicBezTo>
                  <a:pt x="58620" y="34646"/>
                  <a:pt x="58557" y="51969"/>
                  <a:pt x="58683" y="54312"/>
                </a:cubicBezTo>
                <a:cubicBezTo>
                  <a:pt x="58810" y="56624"/>
                  <a:pt x="59127" y="58936"/>
                  <a:pt x="59507" y="61185"/>
                </a:cubicBezTo>
                <a:cubicBezTo>
                  <a:pt x="59887" y="63433"/>
                  <a:pt x="60172" y="65681"/>
                  <a:pt x="59982" y="67898"/>
                </a:cubicBezTo>
                <a:cubicBezTo>
                  <a:pt x="59887" y="69007"/>
                  <a:pt x="59665" y="70083"/>
                  <a:pt x="59253" y="71065"/>
                </a:cubicBezTo>
                <a:cubicBezTo>
                  <a:pt x="59063" y="71540"/>
                  <a:pt x="58810" y="71984"/>
                  <a:pt x="58493" y="72364"/>
                </a:cubicBezTo>
                <a:cubicBezTo>
                  <a:pt x="58177" y="72775"/>
                  <a:pt x="57797" y="73060"/>
                  <a:pt x="57385" y="73282"/>
                </a:cubicBezTo>
                <a:cubicBezTo>
                  <a:pt x="56561" y="73694"/>
                  <a:pt x="55706" y="74010"/>
                  <a:pt x="54693" y="74105"/>
                </a:cubicBezTo>
                <a:cubicBezTo>
                  <a:pt x="54396" y="74143"/>
                  <a:pt x="54088" y="74158"/>
                  <a:pt x="53776" y="74158"/>
                </a:cubicBezTo>
                <a:cubicBezTo>
                  <a:pt x="53556" y="74158"/>
                  <a:pt x="53333" y="74150"/>
                  <a:pt x="53110" y="74137"/>
                </a:cubicBezTo>
                <a:lnTo>
                  <a:pt x="52254" y="74105"/>
                </a:lnTo>
                <a:lnTo>
                  <a:pt x="51368" y="74105"/>
                </a:lnTo>
                <a:cubicBezTo>
                  <a:pt x="49687" y="74094"/>
                  <a:pt x="48006" y="74086"/>
                  <a:pt x="46325" y="74086"/>
                </a:cubicBezTo>
                <a:cubicBezTo>
                  <a:pt x="43414" y="74086"/>
                  <a:pt x="40503" y="74109"/>
                  <a:pt x="37592" y="74169"/>
                </a:cubicBezTo>
                <a:cubicBezTo>
                  <a:pt x="33000" y="74232"/>
                  <a:pt x="28408" y="74359"/>
                  <a:pt x="23816" y="74422"/>
                </a:cubicBezTo>
                <a:cubicBezTo>
                  <a:pt x="21535" y="74422"/>
                  <a:pt x="19255" y="74485"/>
                  <a:pt x="17007" y="74549"/>
                </a:cubicBezTo>
                <a:cubicBezTo>
                  <a:pt x="16627" y="74549"/>
                  <a:pt x="16247" y="74563"/>
                  <a:pt x="15867" y="74563"/>
                </a:cubicBezTo>
                <a:cubicBezTo>
                  <a:pt x="15677" y="74563"/>
                  <a:pt x="15487" y="74559"/>
                  <a:pt x="15297" y="74549"/>
                </a:cubicBezTo>
                <a:cubicBezTo>
                  <a:pt x="14727" y="74517"/>
                  <a:pt x="14188" y="74485"/>
                  <a:pt x="13618" y="74422"/>
                </a:cubicBezTo>
                <a:cubicBezTo>
                  <a:pt x="12510" y="74327"/>
                  <a:pt x="11401" y="74200"/>
                  <a:pt x="10325" y="73979"/>
                </a:cubicBezTo>
                <a:cubicBezTo>
                  <a:pt x="8203" y="73535"/>
                  <a:pt x="6208" y="72712"/>
                  <a:pt x="4941" y="71129"/>
                </a:cubicBezTo>
                <a:cubicBezTo>
                  <a:pt x="4307" y="70337"/>
                  <a:pt x="3832" y="69418"/>
                  <a:pt x="3484" y="68405"/>
                </a:cubicBezTo>
                <a:cubicBezTo>
                  <a:pt x="3136" y="67392"/>
                  <a:pt x="2914" y="66315"/>
                  <a:pt x="2724" y="65206"/>
                </a:cubicBezTo>
                <a:cubicBezTo>
                  <a:pt x="2407" y="63021"/>
                  <a:pt x="2312" y="60741"/>
                  <a:pt x="2249" y="58461"/>
                </a:cubicBezTo>
                <a:cubicBezTo>
                  <a:pt x="2186" y="56181"/>
                  <a:pt x="2186" y="53901"/>
                  <a:pt x="2217" y="51621"/>
                </a:cubicBezTo>
                <a:lnTo>
                  <a:pt x="2249" y="29737"/>
                </a:lnTo>
                <a:lnTo>
                  <a:pt x="2281" y="26285"/>
                </a:lnTo>
                <a:lnTo>
                  <a:pt x="2281" y="25430"/>
                </a:lnTo>
                <a:cubicBezTo>
                  <a:pt x="2281" y="25145"/>
                  <a:pt x="2407" y="24860"/>
                  <a:pt x="2439" y="24575"/>
                </a:cubicBezTo>
                <a:cubicBezTo>
                  <a:pt x="2502" y="24005"/>
                  <a:pt x="2566" y="23435"/>
                  <a:pt x="2629" y="22833"/>
                </a:cubicBezTo>
                <a:cubicBezTo>
                  <a:pt x="2692" y="22263"/>
                  <a:pt x="2724" y="21693"/>
                  <a:pt x="2724" y="21123"/>
                </a:cubicBezTo>
                <a:lnTo>
                  <a:pt x="2787" y="19413"/>
                </a:lnTo>
                <a:lnTo>
                  <a:pt x="2882" y="15993"/>
                </a:lnTo>
                <a:cubicBezTo>
                  <a:pt x="2914" y="14853"/>
                  <a:pt x="2946" y="13713"/>
                  <a:pt x="2977" y="12573"/>
                </a:cubicBezTo>
                <a:cubicBezTo>
                  <a:pt x="3041" y="11433"/>
                  <a:pt x="3072" y="10293"/>
                  <a:pt x="3072" y="9216"/>
                </a:cubicBezTo>
                <a:lnTo>
                  <a:pt x="3326" y="9248"/>
                </a:lnTo>
                <a:cubicBezTo>
                  <a:pt x="3452" y="8266"/>
                  <a:pt x="3674" y="7284"/>
                  <a:pt x="4054" y="6397"/>
                </a:cubicBezTo>
                <a:cubicBezTo>
                  <a:pt x="4434" y="5511"/>
                  <a:pt x="4941" y="4719"/>
                  <a:pt x="5574" y="4212"/>
                </a:cubicBezTo>
                <a:cubicBezTo>
                  <a:pt x="5733" y="4086"/>
                  <a:pt x="5891" y="3959"/>
                  <a:pt x="6049" y="3864"/>
                </a:cubicBezTo>
                <a:cubicBezTo>
                  <a:pt x="6176" y="3800"/>
                  <a:pt x="6144" y="3832"/>
                  <a:pt x="6176" y="3800"/>
                </a:cubicBezTo>
                <a:cubicBezTo>
                  <a:pt x="6271" y="3800"/>
                  <a:pt x="6334" y="3769"/>
                  <a:pt x="6429" y="3737"/>
                </a:cubicBezTo>
                <a:cubicBezTo>
                  <a:pt x="6873" y="3642"/>
                  <a:pt x="7411" y="3579"/>
                  <a:pt x="7949" y="3515"/>
                </a:cubicBezTo>
                <a:cubicBezTo>
                  <a:pt x="9026" y="3389"/>
                  <a:pt x="10135" y="3325"/>
                  <a:pt x="11275" y="3294"/>
                </a:cubicBezTo>
                <a:cubicBezTo>
                  <a:pt x="13523" y="3199"/>
                  <a:pt x="15803" y="3167"/>
                  <a:pt x="18084" y="3167"/>
                </a:cubicBezTo>
                <a:close/>
                <a:moveTo>
                  <a:pt x="18084" y="0"/>
                </a:moveTo>
                <a:cubicBezTo>
                  <a:pt x="15772" y="0"/>
                  <a:pt x="13460" y="0"/>
                  <a:pt x="11116" y="95"/>
                </a:cubicBezTo>
                <a:cubicBezTo>
                  <a:pt x="9976" y="159"/>
                  <a:pt x="8804" y="222"/>
                  <a:pt x="7601" y="349"/>
                </a:cubicBezTo>
                <a:cubicBezTo>
                  <a:pt x="6999" y="412"/>
                  <a:pt x="6398" y="507"/>
                  <a:pt x="5701" y="665"/>
                </a:cubicBezTo>
                <a:cubicBezTo>
                  <a:pt x="5543" y="697"/>
                  <a:pt x="5321" y="760"/>
                  <a:pt x="5131" y="824"/>
                </a:cubicBezTo>
                <a:cubicBezTo>
                  <a:pt x="4909" y="887"/>
                  <a:pt x="4624" y="1014"/>
                  <a:pt x="4497" y="1109"/>
                </a:cubicBezTo>
                <a:cubicBezTo>
                  <a:pt x="4149" y="1299"/>
                  <a:pt x="3832" y="1520"/>
                  <a:pt x="3547" y="1742"/>
                </a:cubicBezTo>
                <a:cubicBezTo>
                  <a:pt x="2407" y="2724"/>
                  <a:pt x="1647" y="3927"/>
                  <a:pt x="1141" y="5131"/>
                </a:cubicBezTo>
                <a:cubicBezTo>
                  <a:pt x="634" y="6366"/>
                  <a:pt x="317" y="7632"/>
                  <a:pt x="159" y="8899"/>
                </a:cubicBezTo>
                <a:lnTo>
                  <a:pt x="412" y="8931"/>
                </a:lnTo>
                <a:cubicBezTo>
                  <a:pt x="159" y="10134"/>
                  <a:pt x="127" y="11306"/>
                  <a:pt x="95" y="12446"/>
                </a:cubicBezTo>
                <a:cubicBezTo>
                  <a:pt x="64" y="13618"/>
                  <a:pt x="32" y="14758"/>
                  <a:pt x="32" y="15930"/>
                </a:cubicBezTo>
                <a:cubicBezTo>
                  <a:pt x="0" y="17070"/>
                  <a:pt x="32" y="18241"/>
                  <a:pt x="64" y="19382"/>
                </a:cubicBezTo>
                <a:lnTo>
                  <a:pt x="95" y="21092"/>
                </a:lnTo>
                <a:cubicBezTo>
                  <a:pt x="95" y="21693"/>
                  <a:pt x="127" y="22263"/>
                  <a:pt x="190" y="22833"/>
                </a:cubicBezTo>
                <a:cubicBezTo>
                  <a:pt x="254" y="23404"/>
                  <a:pt x="285" y="23974"/>
                  <a:pt x="381" y="24544"/>
                </a:cubicBezTo>
                <a:cubicBezTo>
                  <a:pt x="412" y="24829"/>
                  <a:pt x="539" y="25114"/>
                  <a:pt x="507" y="25399"/>
                </a:cubicBezTo>
                <a:lnTo>
                  <a:pt x="507" y="26254"/>
                </a:lnTo>
                <a:lnTo>
                  <a:pt x="476" y="29706"/>
                </a:lnTo>
                <a:lnTo>
                  <a:pt x="381" y="51589"/>
                </a:lnTo>
                <a:cubicBezTo>
                  <a:pt x="381" y="53901"/>
                  <a:pt x="349" y="56181"/>
                  <a:pt x="412" y="58493"/>
                </a:cubicBezTo>
                <a:cubicBezTo>
                  <a:pt x="476" y="60804"/>
                  <a:pt x="571" y="63116"/>
                  <a:pt x="887" y="65460"/>
                </a:cubicBezTo>
                <a:cubicBezTo>
                  <a:pt x="1077" y="66632"/>
                  <a:pt x="1299" y="67835"/>
                  <a:pt x="1679" y="68975"/>
                </a:cubicBezTo>
                <a:cubicBezTo>
                  <a:pt x="2059" y="70147"/>
                  <a:pt x="2597" y="71319"/>
                  <a:pt x="3421" y="72332"/>
                </a:cubicBezTo>
                <a:cubicBezTo>
                  <a:pt x="4244" y="73345"/>
                  <a:pt x="5289" y="74137"/>
                  <a:pt x="6429" y="74707"/>
                </a:cubicBezTo>
                <a:cubicBezTo>
                  <a:pt x="7538" y="75277"/>
                  <a:pt x="8709" y="75626"/>
                  <a:pt x="9881" y="75879"/>
                </a:cubicBezTo>
                <a:cubicBezTo>
                  <a:pt x="11085" y="76164"/>
                  <a:pt x="12256" y="76322"/>
                  <a:pt x="13428" y="76417"/>
                </a:cubicBezTo>
                <a:cubicBezTo>
                  <a:pt x="13998" y="76481"/>
                  <a:pt x="14568" y="76544"/>
                  <a:pt x="15170" y="76576"/>
                </a:cubicBezTo>
                <a:cubicBezTo>
                  <a:pt x="15740" y="76607"/>
                  <a:pt x="16342" y="76702"/>
                  <a:pt x="16912" y="76766"/>
                </a:cubicBezTo>
                <a:cubicBezTo>
                  <a:pt x="18848" y="76925"/>
                  <a:pt x="20785" y="76995"/>
                  <a:pt x="22722" y="76995"/>
                </a:cubicBezTo>
                <a:cubicBezTo>
                  <a:pt x="23097" y="76995"/>
                  <a:pt x="23472" y="76992"/>
                  <a:pt x="23847" y="76987"/>
                </a:cubicBezTo>
                <a:cubicBezTo>
                  <a:pt x="28439" y="76924"/>
                  <a:pt x="33031" y="76766"/>
                  <a:pt x="37623" y="76671"/>
                </a:cubicBezTo>
                <a:cubicBezTo>
                  <a:pt x="42184" y="76576"/>
                  <a:pt x="46776" y="76481"/>
                  <a:pt x="51368" y="76449"/>
                </a:cubicBezTo>
                <a:lnTo>
                  <a:pt x="52191" y="76417"/>
                </a:lnTo>
                <a:lnTo>
                  <a:pt x="53046" y="76449"/>
                </a:lnTo>
                <a:cubicBezTo>
                  <a:pt x="53648" y="76449"/>
                  <a:pt x="54281" y="76449"/>
                  <a:pt x="54915" y="76386"/>
                </a:cubicBezTo>
                <a:cubicBezTo>
                  <a:pt x="55548" y="76322"/>
                  <a:pt x="56213" y="76196"/>
                  <a:pt x="56846" y="75942"/>
                </a:cubicBezTo>
                <a:cubicBezTo>
                  <a:pt x="57512" y="75752"/>
                  <a:pt x="58082" y="75341"/>
                  <a:pt x="58588" y="74865"/>
                </a:cubicBezTo>
                <a:cubicBezTo>
                  <a:pt x="59602" y="73915"/>
                  <a:pt x="60235" y="72744"/>
                  <a:pt x="60647" y="71572"/>
                </a:cubicBezTo>
                <a:cubicBezTo>
                  <a:pt x="60837" y="70970"/>
                  <a:pt x="60963" y="70368"/>
                  <a:pt x="61058" y="69767"/>
                </a:cubicBezTo>
                <a:cubicBezTo>
                  <a:pt x="61153" y="69165"/>
                  <a:pt x="61217" y="68595"/>
                  <a:pt x="61248" y="67993"/>
                </a:cubicBezTo>
                <a:cubicBezTo>
                  <a:pt x="61343" y="66790"/>
                  <a:pt x="61312" y="65618"/>
                  <a:pt x="61248" y="64446"/>
                </a:cubicBezTo>
                <a:cubicBezTo>
                  <a:pt x="61153" y="63275"/>
                  <a:pt x="60995" y="62135"/>
                  <a:pt x="60837" y="60995"/>
                </a:cubicBezTo>
                <a:cubicBezTo>
                  <a:pt x="60457" y="58714"/>
                  <a:pt x="60172" y="56498"/>
                  <a:pt x="60077" y="54217"/>
                </a:cubicBezTo>
                <a:cubicBezTo>
                  <a:pt x="59982" y="51969"/>
                  <a:pt x="60045" y="34678"/>
                  <a:pt x="60108" y="32397"/>
                </a:cubicBezTo>
                <a:cubicBezTo>
                  <a:pt x="60203" y="30117"/>
                  <a:pt x="60298" y="27806"/>
                  <a:pt x="60425" y="25525"/>
                </a:cubicBezTo>
                <a:cubicBezTo>
                  <a:pt x="60615" y="20933"/>
                  <a:pt x="60868" y="16373"/>
                  <a:pt x="61153" y="11781"/>
                </a:cubicBezTo>
                <a:lnTo>
                  <a:pt x="61217" y="10926"/>
                </a:lnTo>
                <a:lnTo>
                  <a:pt x="61248" y="10451"/>
                </a:lnTo>
                <a:lnTo>
                  <a:pt x="61248" y="10039"/>
                </a:lnTo>
                <a:cubicBezTo>
                  <a:pt x="61280" y="9501"/>
                  <a:pt x="61312" y="8899"/>
                  <a:pt x="61312" y="8266"/>
                </a:cubicBezTo>
                <a:cubicBezTo>
                  <a:pt x="61280" y="7632"/>
                  <a:pt x="61153" y="6904"/>
                  <a:pt x="60837" y="6239"/>
                </a:cubicBezTo>
                <a:cubicBezTo>
                  <a:pt x="60520" y="5542"/>
                  <a:pt x="60045" y="4972"/>
                  <a:pt x="59507" y="4529"/>
                </a:cubicBezTo>
                <a:cubicBezTo>
                  <a:pt x="58968" y="4117"/>
                  <a:pt x="58398" y="3769"/>
                  <a:pt x="57828" y="3515"/>
                </a:cubicBezTo>
                <a:cubicBezTo>
                  <a:pt x="57543" y="3357"/>
                  <a:pt x="57258" y="3230"/>
                  <a:pt x="56973" y="3135"/>
                </a:cubicBezTo>
                <a:cubicBezTo>
                  <a:pt x="56688" y="3009"/>
                  <a:pt x="56403" y="2914"/>
                  <a:pt x="56118" y="2819"/>
                </a:cubicBezTo>
                <a:cubicBezTo>
                  <a:pt x="54978" y="2407"/>
                  <a:pt x="53838" y="2027"/>
                  <a:pt x="52666" y="1710"/>
                </a:cubicBezTo>
                <a:cubicBezTo>
                  <a:pt x="50354" y="1267"/>
                  <a:pt x="48042" y="1014"/>
                  <a:pt x="45731" y="792"/>
                </a:cubicBezTo>
                <a:cubicBezTo>
                  <a:pt x="43419" y="634"/>
                  <a:pt x="41107" y="475"/>
                  <a:pt x="38795" y="380"/>
                </a:cubicBezTo>
                <a:cubicBezTo>
                  <a:pt x="34171" y="159"/>
                  <a:pt x="29579" y="95"/>
                  <a:pt x="24987" y="32"/>
                </a:cubicBezTo>
                <a:cubicBezTo>
                  <a:pt x="22676" y="0"/>
                  <a:pt x="20364" y="0"/>
                  <a:pt x="18084"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8" name="Google Shape;1592;p42"/>
          <p:cNvSpPr/>
          <p:nvPr/>
        </p:nvSpPr>
        <p:spPr>
          <a:xfrm>
            <a:off x="7693172" y="3631132"/>
            <a:ext cx="713128" cy="719611"/>
          </a:xfrm>
          <a:custGeom>
            <a:avLst/>
            <a:gdLst/>
            <a:ahLst/>
            <a:cxnLst/>
            <a:rect l="l" t="t" r="r" b="b"/>
            <a:pathLst>
              <a:path w="24418" h="24640" extrusionOk="0">
                <a:moveTo>
                  <a:pt x="12415" y="1"/>
                </a:moveTo>
                <a:cubicBezTo>
                  <a:pt x="6461" y="1"/>
                  <a:pt x="412" y="4086"/>
                  <a:pt x="1" y="12795"/>
                </a:cubicBezTo>
                <a:cubicBezTo>
                  <a:pt x="1" y="12858"/>
                  <a:pt x="1" y="12922"/>
                  <a:pt x="1" y="12985"/>
                </a:cubicBezTo>
                <a:cubicBezTo>
                  <a:pt x="1" y="14822"/>
                  <a:pt x="3737" y="24639"/>
                  <a:pt x="12605" y="24639"/>
                </a:cubicBezTo>
                <a:cubicBezTo>
                  <a:pt x="18939" y="24639"/>
                  <a:pt x="24417" y="19699"/>
                  <a:pt x="24417" y="11972"/>
                </a:cubicBezTo>
                <a:cubicBezTo>
                  <a:pt x="24417" y="4181"/>
                  <a:pt x="18464"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3</a:t>
            </a:r>
            <a:endParaRPr sz="3000" kern="0">
              <a:solidFill>
                <a:srgbClr val="000000"/>
              </a:solidFill>
              <a:latin typeface="Fira Sans"/>
              <a:ea typeface="Fira Sans"/>
              <a:cs typeface="Fira Sans"/>
              <a:sym typeface="Fira Sans"/>
            </a:endParaRPr>
          </a:p>
        </p:txBody>
      </p:sp>
      <p:sp>
        <p:nvSpPr>
          <p:cNvPr id="9" name="Google Shape;1593;p42"/>
          <p:cNvSpPr/>
          <p:nvPr/>
        </p:nvSpPr>
        <p:spPr>
          <a:xfrm>
            <a:off x="7785662" y="3698653"/>
            <a:ext cx="620635" cy="652089"/>
          </a:xfrm>
          <a:custGeom>
            <a:avLst/>
            <a:gdLst/>
            <a:ahLst/>
            <a:cxnLst/>
            <a:rect l="l" t="t" r="r" b="b"/>
            <a:pathLst>
              <a:path w="21251" h="22328" extrusionOk="0">
                <a:moveTo>
                  <a:pt x="16595" y="1"/>
                </a:moveTo>
                <a:lnTo>
                  <a:pt x="16595" y="1"/>
                </a:lnTo>
                <a:cubicBezTo>
                  <a:pt x="17925" y="1869"/>
                  <a:pt x="18749" y="4276"/>
                  <a:pt x="18749" y="7158"/>
                </a:cubicBezTo>
                <a:cubicBezTo>
                  <a:pt x="18749" y="14885"/>
                  <a:pt x="13270" y="19794"/>
                  <a:pt x="6936" y="19794"/>
                </a:cubicBezTo>
                <a:cubicBezTo>
                  <a:pt x="4117" y="19794"/>
                  <a:pt x="1806" y="18812"/>
                  <a:pt x="0" y="17387"/>
                </a:cubicBezTo>
                <a:lnTo>
                  <a:pt x="0" y="17387"/>
                </a:lnTo>
                <a:cubicBezTo>
                  <a:pt x="2027" y="19984"/>
                  <a:pt x="5131" y="22327"/>
                  <a:pt x="9438" y="22327"/>
                </a:cubicBezTo>
                <a:cubicBezTo>
                  <a:pt x="15772" y="22327"/>
                  <a:pt x="21250" y="17387"/>
                  <a:pt x="21250" y="9660"/>
                </a:cubicBezTo>
                <a:cubicBezTo>
                  <a:pt x="21250" y="5258"/>
                  <a:pt x="19319" y="1996"/>
                  <a:pt x="1659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 name="Google Shape;1594;p42"/>
          <p:cNvSpPr/>
          <p:nvPr/>
        </p:nvSpPr>
        <p:spPr>
          <a:xfrm>
            <a:off x="7661718" y="3599066"/>
            <a:ext cx="742742" cy="752759"/>
          </a:xfrm>
          <a:custGeom>
            <a:avLst/>
            <a:gdLst/>
            <a:ahLst/>
            <a:cxnLst/>
            <a:rect l="l" t="t" r="r" b="b"/>
            <a:pathLst>
              <a:path w="25432" h="25775" extrusionOk="0">
                <a:moveTo>
                  <a:pt x="12580" y="1000"/>
                </a:moveTo>
                <a:cubicBezTo>
                  <a:pt x="14023" y="1000"/>
                  <a:pt x="15459" y="1204"/>
                  <a:pt x="16785" y="1764"/>
                </a:cubicBezTo>
                <a:cubicBezTo>
                  <a:pt x="17482" y="2049"/>
                  <a:pt x="18179" y="2334"/>
                  <a:pt x="18844" y="2714"/>
                </a:cubicBezTo>
                <a:cubicBezTo>
                  <a:pt x="19161" y="2872"/>
                  <a:pt x="19477" y="3094"/>
                  <a:pt x="19794" y="3316"/>
                </a:cubicBezTo>
                <a:cubicBezTo>
                  <a:pt x="20111" y="3537"/>
                  <a:pt x="20396" y="3759"/>
                  <a:pt x="20681" y="4012"/>
                </a:cubicBezTo>
                <a:cubicBezTo>
                  <a:pt x="21852" y="4994"/>
                  <a:pt x="22771" y="6229"/>
                  <a:pt x="23373" y="7623"/>
                </a:cubicBezTo>
                <a:cubicBezTo>
                  <a:pt x="23531" y="7971"/>
                  <a:pt x="23658" y="8319"/>
                  <a:pt x="23784" y="8699"/>
                </a:cubicBezTo>
                <a:lnTo>
                  <a:pt x="24069" y="9808"/>
                </a:lnTo>
                <a:lnTo>
                  <a:pt x="24259" y="10948"/>
                </a:lnTo>
                <a:cubicBezTo>
                  <a:pt x="24291" y="11328"/>
                  <a:pt x="24291" y="11708"/>
                  <a:pt x="24323" y="12088"/>
                </a:cubicBezTo>
                <a:cubicBezTo>
                  <a:pt x="24323" y="13640"/>
                  <a:pt x="24101" y="15191"/>
                  <a:pt x="23626" y="16648"/>
                </a:cubicBezTo>
                <a:cubicBezTo>
                  <a:pt x="23373" y="17345"/>
                  <a:pt x="23056" y="18042"/>
                  <a:pt x="22676" y="18707"/>
                </a:cubicBezTo>
                <a:lnTo>
                  <a:pt x="22359" y="19182"/>
                </a:lnTo>
                <a:lnTo>
                  <a:pt x="22232" y="19435"/>
                </a:lnTo>
                <a:cubicBezTo>
                  <a:pt x="22169" y="19530"/>
                  <a:pt x="22106" y="19593"/>
                  <a:pt x="22011" y="19657"/>
                </a:cubicBezTo>
                <a:cubicBezTo>
                  <a:pt x="21662" y="19847"/>
                  <a:pt x="21567" y="20227"/>
                  <a:pt x="21282" y="20480"/>
                </a:cubicBezTo>
                <a:cubicBezTo>
                  <a:pt x="20807" y="21082"/>
                  <a:pt x="20332" y="21652"/>
                  <a:pt x="19794" y="22159"/>
                </a:cubicBezTo>
                <a:cubicBezTo>
                  <a:pt x="19667" y="22317"/>
                  <a:pt x="19572" y="22507"/>
                  <a:pt x="19414" y="22602"/>
                </a:cubicBezTo>
                <a:cubicBezTo>
                  <a:pt x="19256" y="22729"/>
                  <a:pt x="19066" y="22824"/>
                  <a:pt x="18907" y="22919"/>
                </a:cubicBezTo>
                <a:lnTo>
                  <a:pt x="18401" y="23172"/>
                </a:lnTo>
                <a:cubicBezTo>
                  <a:pt x="18242" y="23267"/>
                  <a:pt x="18052" y="23330"/>
                  <a:pt x="17862" y="23394"/>
                </a:cubicBezTo>
                <a:cubicBezTo>
                  <a:pt x="17704" y="23457"/>
                  <a:pt x="17514" y="23520"/>
                  <a:pt x="17355" y="23584"/>
                </a:cubicBezTo>
                <a:cubicBezTo>
                  <a:pt x="17165" y="23615"/>
                  <a:pt x="16944" y="23584"/>
                  <a:pt x="16754" y="23647"/>
                </a:cubicBezTo>
                <a:cubicBezTo>
                  <a:pt x="16595" y="23710"/>
                  <a:pt x="16405" y="23774"/>
                  <a:pt x="16247" y="23837"/>
                </a:cubicBezTo>
                <a:cubicBezTo>
                  <a:pt x="16057" y="23900"/>
                  <a:pt x="15867" y="23932"/>
                  <a:pt x="15709" y="23995"/>
                </a:cubicBezTo>
                <a:cubicBezTo>
                  <a:pt x="15519" y="24059"/>
                  <a:pt x="15360" y="24122"/>
                  <a:pt x="15170" y="24154"/>
                </a:cubicBezTo>
                <a:lnTo>
                  <a:pt x="14600" y="24280"/>
                </a:lnTo>
                <a:cubicBezTo>
                  <a:pt x="14252" y="24375"/>
                  <a:pt x="13872" y="24375"/>
                  <a:pt x="13492" y="24407"/>
                </a:cubicBezTo>
                <a:cubicBezTo>
                  <a:pt x="13359" y="24418"/>
                  <a:pt x="13227" y="24423"/>
                  <a:pt x="13095" y="24423"/>
                </a:cubicBezTo>
                <a:cubicBezTo>
                  <a:pt x="12469" y="24423"/>
                  <a:pt x="11850" y="24305"/>
                  <a:pt x="11275" y="24122"/>
                </a:cubicBezTo>
                <a:cubicBezTo>
                  <a:pt x="10578" y="23742"/>
                  <a:pt x="9945" y="23520"/>
                  <a:pt x="9185" y="23362"/>
                </a:cubicBezTo>
                <a:cubicBezTo>
                  <a:pt x="7791" y="22919"/>
                  <a:pt x="6556" y="22032"/>
                  <a:pt x="5448" y="21019"/>
                </a:cubicBezTo>
                <a:cubicBezTo>
                  <a:pt x="5195" y="20765"/>
                  <a:pt x="4909" y="20480"/>
                  <a:pt x="4656" y="20195"/>
                </a:cubicBezTo>
                <a:cubicBezTo>
                  <a:pt x="4529" y="20068"/>
                  <a:pt x="4403" y="19910"/>
                  <a:pt x="4276" y="19783"/>
                </a:cubicBezTo>
                <a:cubicBezTo>
                  <a:pt x="4149" y="19625"/>
                  <a:pt x="4023" y="19498"/>
                  <a:pt x="3833" y="19372"/>
                </a:cubicBezTo>
                <a:cubicBezTo>
                  <a:pt x="3389" y="19245"/>
                  <a:pt x="3263" y="18865"/>
                  <a:pt x="3009" y="18548"/>
                </a:cubicBezTo>
                <a:cubicBezTo>
                  <a:pt x="2788" y="18232"/>
                  <a:pt x="2566" y="17883"/>
                  <a:pt x="2376" y="17567"/>
                </a:cubicBezTo>
                <a:cubicBezTo>
                  <a:pt x="1996" y="16870"/>
                  <a:pt x="1648" y="16173"/>
                  <a:pt x="1363" y="15445"/>
                </a:cubicBezTo>
                <a:cubicBezTo>
                  <a:pt x="1078" y="14716"/>
                  <a:pt x="824" y="13988"/>
                  <a:pt x="729" y="13260"/>
                </a:cubicBezTo>
                <a:lnTo>
                  <a:pt x="856" y="13260"/>
                </a:lnTo>
                <a:cubicBezTo>
                  <a:pt x="919" y="13070"/>
                  <a:pt x="983" y="12911"/>
                  <a:pt x="1046" y="12690"/>
                </a:cubicBezTo>
                <a:cubicBezTo>
                  <a:pt x="1046" y="12500"/>
                  <a:pt x="1078" y="12310"/>
                  <a:pt x="1078" y="12120"/>
                </a:cubicBezTo>
                <a:cubicBezTo>
                  <a:pt x="1078" y="11740"/>
                  <a:pt x="1141" y="11360"/>
                  <a:pt x="1204" y="10948"/>
                </a:cubicBezTo>
                <a:lnTo>
                  <a:pt x="1268" y="10378"/>
                </a:lnTo>
                <a:cubicBezTo>
                  <a:pt x="1299" y="10188"/>
                  <a:pt x="1331" y="9998"/>
                  <a:pt x="1394" y="9808"/>
                </a:cubicBezTo>
                <a:lnTo>
                  <a:pt x="1553" y="9238"/>
                </a:lnTo>
                <a:lnTo>
                  <a:pt x="1616" y="8953"/>
                </a:lnTo>
                <a:lnTo>
                  <a:pt x="1743" y="8699"/>
                </a:lnTo>
                <a:cubicBezTo>
                  <a:pt x="2249" y="7211"/>
                  <a:pt x="3041" y="5849"/>
                  <a:pt x="4054" y="4709"/>
                </a:cubicBezTo>
                <a:cubicBezTo>
                  <a:pt x="5100" y="3569"/>
                  <a:pt x="6366" y="2651"/>
                  <a:pt x="7791" y="2017"/>
                </a:cubicBezTo>
                <a:cubicBezTo>
                  <a:pt x="9216" y="1384"/>
                  <a:pt x="10737" y="1067"/>
                  <a:pt x="12257" y="1004"/>
                </a:cubicBezTo>
                <a:cubicBezTo>
                  <a:pt x="12364" y="1002"/>
                  <a:pt x="12472" y="1000"/>
                  <a:pt x="12580" y="1000"/>
                </a:cubicBezTo>
                <a:close/>
                <a:moveTo>
                  <a:pt x="13002" y="0"/>
                </a:moveTo>
                <a:cubicBezTo>
                  <a:pt x="12744" y="0"/>
                  <a:pt x="12485" y="7"/>
                  <a:pt x="12225" y="22"/>
                </a:cubicBezTo>
                <a:cubicBezTo>
                  <a:pt x="8900" y="180"/>
                  <a:pt x="5670" y="1669"/>
                  <a:pt x="3453" y="4171"/>
                </a:cubicBezTo>
                <a:cubicBezTo>
                  <a:pt x="2344" y="5406"/>
                  <a:pt x="1521" y="6863"/>
                  <a:pt x="983" y="8414"/>
                </a:cubicBezTo>
                <a:cubicBezTo>
                  <a:pt x="824" y="8794"/>
                  <a:pt x="761" y="9206"/>
                  <a:pt x="602" y="9618"/>
                </a:cubicBezTo>
                <a:cubicBezTo>
                  <a:pt x="571" y="9808"/>
                  <a:pt x="476" y="9998"/>
                  <a:pt x="444" y="10188"/>
                </a:cubicBezTo>
                <a:lnTo>
                  <a:pt x="286" y="10789"/>
                </a:lnTo>
                <a:cubicBezTo>
                  <a:pt x="191" y="11201"/>
                  <a:pt x="64" y="11581"/>
                  <a:pt x="32" y="11993"/>
                </a:cubicBezTo>
                <a:cubicBezTo>
                  <a:pt x="32" y="12215"/>
                  <a:pt x="1" y="12405"/>
                  <a:pt x="1" y="12626"/>
                </a:cubicBezTo>
                <a:cubicBezTo>
                  <a:pt x="1" y="12816"/>
                  <a:pt x="32" y="13038"/>
                  <a:pt x="64" y="13228"/>
                </a:cubicBezTo>
                <a:lnTo>
                  <a:pt x="191" y="13260"/>
                </a:lnTo>
                <a:cubicBezTo>
                  <a:pt x="159" y="13450"/>
                  <a:pt x="127" y="13703"/>
                  <a:pt x="159" y="13925"/>
                </a:cubicBezTo>
                <a:cubicBezTo>
                  <a:pt x="191" y="14146"/>
                  <a:pt x="222" y="14336"/>
                  <a:pt x="286" y="14558"/>
                </a:cubicBezTo>
                <a:cubicBezTo>
                  <a:pt x="381" y="14938"/>
                  <a:pt x="507" y="15350"/>
                  <a:pt x="634" y="15730"/>
                </a:cubicBezTo>
                <a:cubicBezTo>
                  <a:pt x="919" y="16490"/>
                  <a:pt x="1236" y="17250"/>
                  <a:pt x="1616" y="17978"/>
                </a:cubicBezTo>
                <a:cubicBezTo>
                  <a:pt x="1838" y="18327"/>
                  <a:pt x="2028" y="18707"/>
                  <a:pt x="2218" y="19055"/>
                </a:cubicBezTo>
                <a:cubicBezTo>
                  <a:pt x="2408" y="19435"/>
                  <a:pt x="2724" y="19720"/>
                  <a:pt x="2756" y="20195"/>
                </a:cubicBezTo>
                <a:cubicBezTo>
                  <a:pt x="2819" y="20417"/>
                  <a:pt x="2946" y="20575"/>
                  <a:pt x="3073" y="20765"/>
                </a:cubicBezTo>
                <a:cubicBezTo>
                  <a:pt x="3199" y="20924"/>
                  <a:pt x="3326" y="21082"/>
                  <a:pt x="3453" y="21240"/>
                </a:cubicBezTo>
                <a:cubicBezTo>
                  <a:pt x="3579" y="21430"/>
                  <a:pt x="3706" y="21589"/>
                  <a:pt x="3864" y="21747"/>
                </a:cubicBezTo>
                <a:cubicBezTo>
                  <a:pt x="3991" y="21905"/>
                  <a:pt x="4149" y="22064"/>
                  <a:pt x="4276" y="22190"/>
                </a:cubicBezTo>
                <a:cubicBezTo>
                  <a:pt x="5480" y="23425"/>
                  <a:pt x="6905" y="24407"/>
                  <a:pt x="8456" y="25167"/>
                </a:cubicBezTo>
                <a:cubicBezTo>
                  <a:pt x="8646" y="25262"/>
                  <a:pt x="8836" y="25389"/>
                  <a:pt x="9058" y="25484"/>
                </a:cubicBezTo>
                <a:cubicBezTo>
                  <a:pt x="9248" y="25579"/>
                  <a:pt x="9470" y="25642"/>
                  <a:pt x="9660" y="25674"/>
                </a:cubicBezTo>
                <a:cubicBezTo>
                  <a:pt x="9882" y="25737"/>
                  <a:pt x="10103" y="25737"/>
                  <a:pt x="10325" y="25769"/>
                </a:cubicBezTo>
                <a:cubicBezTo>
                  <a:pt x="10350" y="25772"/>
                  <a:pt x="10376" y="25774"/>
                  <a:pt x="10402" y="25774"/>
                </a:cubicBezTo>
                <a:cubicBezTo>
                  <a:pt x="10557" y="25774"/>
                  <a:pt x="10721" y="25719"/>
                  <a:pt x="10866" y="25719"/>
                </a:cubicBezTo>
                <a:cubicBezTo>
                  <a:pt x="10909" y="25719"/>
                  <a:pt x="10951" y="25724"/>
                  <a:pt x="10990" y="25737"/>
                </a:cubicBezTo>
                <a:cubicBezTo>
                  <a:pt x="11484" y="25755"/>
                  <a:pt x="11977" y="25774"/>
                  <a:pt x="12471" y="25774"/>
                </a:cubicBezTo>
                <a:cubicBezTo>
                  <a:pt x="12832" y="25774"/>
                  <a:pt x="13194" y="25764"/>
                  <a:pt x="13555" y="25737"/>
                </a:cubicBezTo>
                <a:lnTo>
                  <a:pt x="14189" y="25737"/>
                </a:lnTo>
                <a:cubicBezTo>
                  <a:pt x="14410" y="25737"/>
                  <a:pt x="14600" y="25674"/>
                  <a:pt x="14822" y="25674"/>
                </a:cubicBezTo>
                <a:lnTo>
                  <a:pt x="15455" y="25611"/>
                </a:lnTo>
                <a:cubicBezTo>
                  <a:pt x="15677" y="25579"/>
                  <a:pt x="15867" y="25547"/>
                  <a:pt x="16089" y="25484"/>
                </a:cubicBezTo>
                <a:cubicBezTo>
                  <a:pt x="16279" y="25452"/>
                  <a:pt x="16500" y="25421"/>
                  <a:pt x="16722" y="25357"/>
                </a:cubicBezTo>
                <a:cubicBezTo>
                  <a:pt x="16912" y="25294"/>
                  <a:pt x="17102" y="25231"/>
                  <a:pt x="17324" y="25135"/>
                </a:cubicBezTo>
                <a:cubicBezTo>
                  <a:pt x="17514" y="25072"/>
                  <a:pt x="17672" y="24914"/>
                  <a:pt x="17862" y="24819"/>
                </a:cubicBezTo>
                <a:cubicBezTo>
                  <a:pt x="18052" y="24692"/>
                  <a:pt x="18242" y="24597"/>
                  <a:pt x="18432" y="24470"/>
                </a:cubicBezTo>
                <a:cubicBezTo>
                  <a:pt x="18781" y="24280"/>
                  <a:pt x="19129" y="24027"/>
                  <a:pt x="19477" y="23805"/>
                </a:cubicBezTo>
                <a:cubicBezTo>
                  <a:pt x="19667" y="23679"/>
                  <a:pt x="19826" y="23584"/>
                  <a:pt x="20016" y="23457"/>
                </a:cubicBezTo>
                <a:cubicBezTo>
                  <a:pt x="20174" y="23330"/>
                  <a:pt x="20396" y="23267"/>
                  <a:pt x="20586" y="23172"/>
                </a:cubicBezTo>
                <a:cubicBezTo>
                  <a:pt x="20966" y="22982"/>
                  <a:pt x="21282" y="22697"/>
                  <a:pt x="21599" y="22444"/>
                </a:cubicBezTo>
                <a:cubicBezTo>
                  <a:pt x="21979" y="22190"/>
                  <a:pt x="22232" y="21842"/>
                  <a:pt x="22549" y="21557"/>
                </a:cubicBezTo>
                <a:lnTo>
                  <a:pt x="22771" y="21304"/>
                </a:lnTo>
                <a:lnTo>
                  <a:pt x="22961" y="21050"/>
                </a:lnTo>
                <a:cubicBezTo>
                  <a:pt x="23088" y="20892"/>
                  <a:pt x="23183" y="20670"/>
                  <a:pt x="23246" y="20480"/>
                </a:cubicBezTo>
                <a:cubicBezTo>
                  <a:pt x="23436" y="20100"/>
                  <a:pt x="23658" y="19720"/>
                  <a:pt x="23848" y="19340"/>
                </a:cubicBezTo>
                <a:cubicBezTo>
                  <a:pt x="24228" y="18612"/>
                  <a:pt x="24544" y="17820"/>
                  <a:pt x="24766" y="16997"/>
                </a:cubicBezTo>
                <a:cubicBezTo>
                  <a:pt x="25241" y="15381"/>
                  <a:pt x="25431" y="13735"/>
                  <a:pt x="25368" y="12088"/>
                </a:cubicBezTo>
                <a:cubicBezTo>
                  <a:pt x="25336" y="10409"/>
                  <a:pt x="25019" y="8763"/>
                  <a:pt x="24386" y="7211"/>
                </a:cubicBezTo>
                <a:cubicBezTo>
                  <a:pt x="23753" y="5659"/>
                  <a:pt x="22771" y="4234"/>
                  <a:pt x="21536" y="3062"/>
                </a:cubicBezTo>
                <a:cubicBezTo>
                  <a:pt x="21219" y="2809"/>
                  <a:pt x="20902" y="2524"/>
                  <a:pt x="20554" y="2271"/>
                </a:cubicBezTo>
                <a:cubicBezTo>
                  <a:pt x="20206" y="2049"/>
                  <a:pt x="19857" y="1796"/>
                  <a:pt x="19477" y="1574"/>
                </a:cubicBezTo>
                <a:cubicBezTo>
                  <a:pt x="19129" y="1384"/>
                  <a:pt x="18749" y="1162"/>
                  <a:pt x="18369" y="1004"/>
                </a:cubicBezTo>
                <a:cubicBezTo>
                  <a:pt x="17989" y="845"/>
                  <a:pt x="17609" y="655"/>
                  <a:pt x="17165" y="560"/>
                </a:cubicBezTo>
                <a:cubicBezTo>
                  <a:pt x="15800" y="212"/>
                  <a:pt x="14413" y="0"/>
                  <a:pt x="1300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1" name="Google Shape;1604;p42"/>
          <p:cNvSpPr/>
          <p:nvPr/>
        </p:nvSpPr>
        <p:spPr>
          <a:xfrm>
            <a:off x="9442510" y="3010538"/>
            <a:ext cx="1809250" cy="2121393"/>
          </a:xfrm>
          <a:custGeom>
            <a:avLst/>
            <a:gdLst/>
            <a:ahLst/>
            <a:cxnLst/>
            <a:rect l="l" t="t" r="r" b="b"/>
            <a:pathLst>
              <a:path w="61950" h="72638" extrusionOk="0">
                <a:moveTo>
                  <a:pt x="50897" y="1"/>
                </a:moveTo>
                <a:cubicBezTo>
                  <a:pt x="44690" y="1"/>
                  <a:pt x="37280" y="2123"/>
                  <a:pt x="33353" y="2123"/>
                </a:cubicBezTo>
                <a:cubicBezTo>
                  <a:pt x="29806" y="2123"/>
                  <a:pt x="21255" y="761"/>
                  <a:pt x="14256" y="761"/>
                </a:cubicBezTo>
                <a:cubicBezTo>
                  <a:pt x="2254" y="761"/>
                  <a:pt x="2380" y="16152"/>
                  <a:pt x="2380" y="50259"/>
                </a:cubicBezTo>
                <a:cubicBezTo>
                  <a:pt x="2380" y="71525"/>
                  <a:pt x="0" y="72599"/>
                  <a:pt x="25720" y="72599"/>
                </a:cubicBezTo>
                <a:cubicBezTo>
                  <a:pt x="28612" y="72599"/>
                  <a:pt x="31860" y="72586"/>
                  <a:pt x="35506" y="72586"/>
                </a:cubicBezTo>
                <a:lnTo>
                  <a:pt x="35506" y="72586"/>
                </a:lnTo>
                <a:cubicBezTo>
                  <a:pt x="39601" y="72586"/>
                  <a:pt x="43032" y="72637"/>
                  <a:pt x="45908" y="72637"/>
                </a:cubicBezTo>
                <a:cubicBezTo>
                  <a:pt x="60360" y="72637"/>
                  <a:pt x="60778" y="71338"/>
                  <a:pt x="60778" y="55675"/>
                </a:cubicBezTo>
                <a:cubicBezTo>
                  <a:pt x="60778" y="50386"/>
                  <a:pt x="60493" y="30213"/>
                  <a:pt x="60493" y="27584"/>
                </a:cubicBezTo>
                <a:lnTo>
                  <a:pt x="60493" y="27458"/>
                </a:lnTo>
                <a:cubicBezTo>
                  <a:pt x="60525" y="23182"/>
                  <a:pt x="61950" y="16912"/>
                  <a:pt x="61950" y="11433"/>
                </a:cubicBezTo>
                <a:cubicBezTo>
                  <a:pt x="61950" y="3326"/>
                  <a:pt x="58751" y="1"/>
                  <a:pt x="50897" y="1"/>
                </a:cubicBezTo>
                <a:close/>
              </a:path>
            </a:pathLst>
          </a:custGeom>
          <a:solidFill>
            <a:srgbClr val="73A4A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605;p42"/>
          <p:cNvSpPr/>
          <p:nvPr/>
        </p:nvSpPr>
        <p:spPr>
          <a:xfrm>
            <a:off x="9541601" y="3048474"/>
            <a:ext cx="1710157" cy="2083455"/>
          </a:xfrm>
          <a:custGeom>
            <a:avLst/>
            <a:gdLst/>
            <a:ahLst/>
            <a:cxnLst/>
            <a:rect l="l" t="t" r="r" b="b"/>
            <a:pathLst>
              <a:path w="58557" h="71339" extrusionOk="0">
                <a:moveTo>
                  <a:pt x="54155" y="0"/>
                </a:moveTo>
                <a:lnTo>
                  <a:pt x="54155" y="0"/>
                </a:lnTo>
                <a:cubicBezTo>
                  <a:pt x="55073" y="1774"/>
                  <a:pt x="55517" y="4117"/>
                  <a:pt x="55517" y="7094"/>
                </a:cubicBezTo>
                <a:cubicBezTo>
                  <a:pt x="55517" y="12573"/>
                  <a:pt x="54060" y="18843"/>
                  <a:pt x="54060" y="23118"/>
                </a:cubicBezTo>
                <a:lnTo>
                  <a:pt x="54060" y="23245"/>
                </a:lnTo>
                <a:cubicBezTo>
                  <a:pt x="54060" y="25874"/>
                  <a:pt x="54345" y="46047"/>
                  <a:pt x="54345" y="51335"/>
                </a:cubicBezTo>
                <a:cubicBezTo>
                  <a:pt x="54345" y="66998"/>
                  <a:pt x="53904" y="68298"/>
                  <a:pt x="39463" y="68298"/>
                </a:cubicBezTo>
                <a:cubicBezTo>
                  <a:pt x="36590" y="68298"/>
                  <a:pt x="33162" y="68247"/>
                  <a:pt x="29073" y="68247"/>
                </a:cubicBezTo>
                <a:cubicBezTo>
                  <a:pt x="25392" y="68247"/>
                  <a:pt x="22118" y="68261"/>
                  <a:pt x="19206" y="68261"/>
                </a:cubicBezTo>
                <a:cubicBezTo>
                  <a:pt x="9013" y="68261"/>
                  <a:pt x="3252" y="68088"/>
                  <a:pt x="1" y="66537"/>
                </a:cubicBezTo>
                <a:lnTo>
                  <a:pt x="1" y="66537"/>
                </a:lnTo>
                <a:cubicBezTo>
                  <a:pt x="1992" y="70944"/>
                  <a:pt x="7500" y="71300"/>
                  <a:pt x="22404" y="71300"/>
                </a:cubicBezTo>
                <a:cubicBezTo>
                  <a:pt x="25277" y="71300"/>
                  <a:pt x="28500" y="71287"/>
                  <a:pt x="32113" y="71287"/>
                </a:cubicBezTo>
                <a:cubicBezTo>
                  <a:pt x="36208" y="71287"/>
                  <a:pt x="39639" y="71338"/>
                  <a:pt x="42515" y="71338"/>
                </a:cubicBezTo>
                <a:cubicBezTo>
                  <a:pt x="56967" y="71338"/>
                  <a:pt x="57385" y="70039"/>
                  <a:pt x="57385" y="54376"/>
                </a:cubicBezTo>
                <a:cubicBezTo>
                  <a:pt x="57385" y="49087"/>
                  <a:pt x="57100" y="28914"/>
                  <a:pt x="57100" y="26285"/>
                </a:cubicBezTo>
                <a:lnTo>
                  <a:pt x="57100" y="26159"/>
                </a:lnTo>
                <a:cubicBezTo>
                  <a:pt x="57132" y="21883"/>
                  <a:pt x="58557" y="15613"/>
                  <a:pt x="58557" y="10134"/>
                </a:cubicBezTo>
                <a:cubicBezTo>
                  <a:pt x="58557" y="4877"/>
                  <a:pt x="57227" y="1647"/>
                  <a:pt x="54155" y="0"/>
                </a:cubicBezTo>
                <a:close/>
              </a:path>
            </a:pathLst>
          </a:custGeom>
          <a:solidFill>
            <a:srgbClr val="6696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606;p42"/>
          <p:cNvSpPr/>
          <p:nvPr/>
        </p:nvSpPr>
        <p:spPr>
          <a:xfrm>
            <a:off x="9412138" y="2938754"/>
            <a:ext cx="1808198" cy="2192273"/>
          </a:xfrm>
          <a:custGeom>
            <a:avLst/>
            <a:gdLst/>
            <a:ahLst/>
            <a:cxnLst/>
            <a:rect l="l" t="t" r="r" b="b"/>
            <a:pathLst>
              <a:path w="61914" h="75065" extrusionOk="0">
                <a:moveTo>
                  <a:pt x="49985" y="1816"/>
                </a:moveTo>
                <a:cubicBezTo>
                  <a:pt x="50214" y="1816"/>
                  <a:pt x="50443" y="1819"/>
                  <a:pt x="50671" y="1825"/>
                </a:cubicBezTo>
                <a:cubicBezTo>
                  <a:pt x="51747" y="1825"/>
                  <a:pt x="52824" y="1952"/>
                  <a:pt x="53869" y="2142"/>
                </a:cubicBezTo>
                <a:cubicBezTo>
                  <a:pt x="54883" y="2395"/>
                  <a:pt x="55864" y="2744"/>
                  <a:pt x="56719" y="3250"/>
                </a:cubicBezTo>
                <a:cubicBezTo>
                  <a:pt x="58461" y="4264"/>
                  <a:pt x="59411" y="6196"/>
                  <a:pt x="59855" y="8254"/>
                </a:cubicBezTo>
                <a:cubicBezTo>
                  <a:pt x="60076" y="9299"/>
                  <a:pt x="60203" y="10376"/>
                  <a:pt x="60266" y="11484"/>
                </a:cubicBezTo>
                <a:cubicBezTo>
                  <a:pt x="60393" y="12561"/>
                  <a:pt x="60361" y="13670"/>
                  <a:pt x="60266" y="14778"/>
                </a:cubicBezTo>
                <a:cubicBezTo>
                  <a:pt x="60108" y="17026"/>
                  <a:pt x="59823" y="19243"/>
                  <a:pt x="59475" y="21492"/>
                </a:cubicBezTo>
                <a:cubicBezTo>
                  <a:pt x="59316" y="22600"/>
                  <a:pt x="59126" y="23709"/>
                  <a:pt x="59000" y="24849"/>
                </a:cubicBezTo>
                <a:cubicBezTo>
                  <a:pt x="58905" y="25419"/>
                  <a:pt x="58746" y="25989"/>
                  <a:pt x="58683" y="26559"/>
                </a:cubicBezTo>
                <a:lnTo>
                  <a:pt x="58556" y="27446"/>
                </a:lnTo>
                <a:lnTo>
                  <a:pt x="58493" y="28332"/>
                </a:lnTo>
                <a:lnTo>
                  <a:pt x="58683" y="28332"/>
                </a:lnTo>
                <a:cubicBezTo>
                  <a:pt x="58430" y="30644"/>
                  <a:pt x="58683" y="47904"/>
                  <a:pt x="58715" y="50152"/>
                </a:cubicBezTo>
                <a:lnTo>
                  <a:pt x="58841" y="53541"/>
                </a:lnTo>
                <a:cubicBezTo>
                  <a:pt x="58873" y="54649"/>
                  <a:pt x="58905" y="55789"/>
                  <a:pt x="58936" y="56898"/>
                </a:cubicBezTo>
                <a:lnTo>
                  <a:pt x="58968" y="58608"/>
                </a:lnTo>
                <a:cubicBezTo>
                  <a:pt x="59000" y="59178"/>
                  <a:pt x="58936" y="59716"/>
                  <a:pt x="59126" y="60286"/>
                </a:cubicBezTo>
                <a:cubicBezTo>
                  <a:pt x="59158" y="60856"/>
                  <a:pt x="59158" y="61426"/>
                  <a:pt x="59158" y="61965"/>
                </a:cubicBezTo>
                <a:cubicBezTo>
                  <a:pt x="59158" y="62535"/>
                  <a:pt x="59126" y="63105"/>
                  <a:pt x="59126" y="63643"/>
                </a:cubicBezTo>
                <a:cubicBezTo>
                  <a:pt x="59063" y="64783"/>
                  <a:pt x="58968" y="65892"/>
                  <a:pt x="58810" y="66968"/>
                </a:cubicBezTo>
                <a:cubicBezTo>
                  <a:pt x="58715" y="67475"/>
                  <a:pt x="58715" y="68045"/>
                  <a:pt x="58556" y="68552"/>
                </a:cubicBezTo>
                <a:cubicBezTo>
                  <a:pt x="58493" y="68805"/>
                  <a:pt x="58366" y="69027"/>
                  <a:pt x="58240" y="69280"/>
                </a:cubicBezTo>
                <a:cubicBezTo>
                  <a:pt x="58113" y="69502"/>
                  <a:pt x="57954" y="69723"/>
                  <a:pt x="57796" y="69914"/>
                </a:cubicBezTo>
                <a:cubicBezTo>
                  <a:pt x="57479" y="70294"/>
                  <a:pt x="57068" y="70547"/>
                  <a:pt x="56624" y="70769"/>
                </a:cubicBezTo>
                <a:cubicBezTo>
                  <a:pt x="56244" y="70990"/>
                  <a:pt x="55801" y="71149"/>
                  <a:pt x="55389" y="71339"/>
                </a:cubicBezTo>
                <a:cubicBezTo>
                  <a:pt x="54503" y="71719"/>
                  <a:pt x="53457" y="71909"/>
                  <a:pt x="52412" y="72035"/>
                </a:cubicBezTo>
                <a:cubicBezTo>
                  <a:pt x="50705" y="72211"/>
                  <a:pt x="48958" y="72267"/>
                  <a:pt x="47186" y="72267"/>
                </a:cubicBezTo>
                <a:cubicBezTo>
                  <a:pt x="46724" y="72267"/>
                  <a:pt x="46259" y="72264"/>
                  <a:pt x="45794" y="72257"/>
                </a:cubicBezTo>
                <a:cubicBezTo>
                  <a:pt x="43545" y="72257"/>
                  <a:pt x="41265" y="72225"/>
                  <a:pt x="39016" y="72162"/>
                </a:cubicBezTo>
                <a:lnTo>
                  <a:pt x="35596" y="72035"/>
                </a:lnTo>
                <a:cubicBezTo>
                  <a:pt x="34488" y="71972"/>
                  <a:pt x="33348" y="71909"/>
                  <a:pt x="32208" y="71909"/>
                </a:cubicBezTo>
                <a:cubicBezTo>
                  <a:pt x="29188" y="71909"/>
                  <a:pt x="26169" y="71937"/>
                  <a:pt x="23169" y="71937"/>
                </a:cubicBezTo>
                <a:cubicBezTo>
                  <a:pt x="21669" y="71937"/>
                  <a:pt x="20173" y="71930"/>
                  <a:pt x="18685" y="71909"/>
                </a:cubicBezTo>
                <a:cubicBezTo>
                  <a:pt x="16436" y="71877"/>
                  <a:pt x="14188" y="71814"/>
                  <a:pt x="12003" y="71624"/>
                </a:cubicBezTo>
                <a:lnTo>
                  <a:pt x="11179" y="71529"/>
                </a:lnTo>
                <a:lnTo>
                  <a:pt x="10388" y="71434"/>
                </a:lnTo>
                <a:cubicBezTo>
                  <a:pt x="9849" y="71370"/>
                  <a:pt x="9342" y="71275"/>
                  <a:pt x="8804" y="71180"/>
                </a:cubicBezTo>
                <a:cubicBezTo>
                  <a:pt x="7791" y="70990"/>
                  <a:pt x="6809" y="70705"/>
                  <a:pt x="6017" y="70294"/>
                </a:cubicBezTo>
                <a:cubicBezTo>
                  <a:pt x="5194" y="69882"/>
                  <a:pt x="4592" y="69312"/>
                  <a:pt x="4149" y="68583"/>
                </a:cubicBezTo>
                <a:cubicBezTo>
                  <a:pt x="3737" y="67855"/>
                  <a:pt x="3452" y="66905"/>
                  <a:pt x="3294" y="65892"/>
                </a:cubicBezTo>
                <a:cubicBezTo>
                  <a:pt x="3135" y="64846"/>
                  <a:pt x="3040" y="63801"/>
                  <a:pt x="2977" y="62693"/>
                </a:cubicBezTo>
                <a:cubicBezTo>
                  <a:pt x="2945" y="61585"/>
                  <a:pt x="2945" y="60476"/>
                  <a:pt x="2914" y="59368"/>
                </a:cubicBezTo>
                <a:cubicBezTo>
                  <a:pt x="2945" y="57119"/>
                  <a:pt x="2882" y="54839"/>
                  <a:pt x="2724" y="52559"/>
                </a:cubicBezTo>
                <a:cubicBezTo>
                  <a:pt x="2660" y="51989"/>
                  <a:pt x="2660" y="51419"/>
                  <a:pt x="2660" y="50881"/>
                </a:cubicBezTo>
                <a:lnTo>
                  <a:pt x="2660" y="49170"/>
                </a:lnTo>
                <a:lnTo>
                  <a:pt x="2629" y="30771"/>
                </a:lnTo>
                <a:cubicBezTo>
                  <a:pt x="2597" y="26242"/>
                  <a:pt x="2597" y="21745"/>
                  <a:pt x="2692" y="17248"/>
                </a:cubicBezTo>
                <a:cubicBezTo>
                  <a:pt x="2755" y="15000"/>
                  <a:pt x="2882" y="12751"/>
                  <a:pt x="3104" y="10566"/>
                </a:cubicBezTo>
                <a:cubicBezTo>
                  <a:pt x="3262" y="9458"/>
                  <a:pt x="3389" y="8381"/>
                  <a:pt x="3674" y="7336"/>
                </a:cubicBezTo>
                <a:cubicBezTo>
                  <a:pt x="3927" y="6322"/>
                  <a:pt x="4275" y="5341"/>
                  <a:pt x="4845" y="4612"/>
                </a:cubicBezTo>
                <a:cubicBezTo>
                  <a:pt x="5891" y="3092"/>
                  <a:pt x="8012" y="2807"/>
                  <a:pt x="10198" y="2712"/>
                </a:cubicBezTo>
                <a:cubicBezTo>
                  <a:pt x="11306" y="2649"/>
                  <a:pt x="12446" y="2649"/>
                  <a:pt x="13554" y="2649"/>
                </a:cubicBezTo>
                <a:cubicBezTo>
                  <a:pt x="14663" y="2649"/>
                  <a:pt x="15803" y="2680"/>
                  <a:pt x="16911" y="2744"/>
                </a:cubicBezTo>
                <a:cubicBezTo>
                  <a:pt x="21377" y="2965"/>
                  <a:pt x="25842" y="3536"/>
                  <a:pt x="30402" y="3884"/>
                </a:cubicBezTo>
                <a:cubicBezTo>
                  <a:pt x="30972" y="3916"/>
                  <a:pt x="31542" y="3947"/>
                  <a:pt x="32144" y="3979"/>
                </a:cubicBezTo>
                <a:cubicBezTo>
                  <a:pt x="32746" y="3979"/>
                  <a:pt x="33379" y="3947"/>
                  <a:pt x="33949" y="3884"/>
                </a:cubicBezTo>
                <a:cubicBezTo>
                  <a:pt x="35121" y="3789"/>
                  <a:pt x="36261" y="3599"/>
                  <a:pt x="37370" y="3441"/>
                </a:cubicBezTo>
                <a:cubicBezTo>
                  <a:pt x="39618" y="3060"/>
                  <a:pt x="41835" y="2649"/>
                  <a:pt x="44052" y="2332"/>
                </a:cubicBezTo>
                <a:cubicBezTo>
                  <a:pt x="46037" y="2048"/>
                  <a:pt x="48023" y="1816"/>
                  <a:pt x="49985" y="1816"/>
                </a:cubicBezTo>
                <a:close/>
                <a:moveTo>
                  <a:pt x="49717" y="0"/>
                </a:moveTo>
                <a:cubicBezTo>
                  <a:pt x="47721" y="0"/>
                  <a:pt x="45748" y="225"/>
                  <a:pt x="43798" y="495"/>
                </a:cubicBezTo>
                <a:cubicBezTo>
                  <a:pt x="41550" y="812"/>
                  <a:pt x="39301" y="1224"/>
                  <a:pt x="37085" y="1572"/>
                </a:cubicBezTo>
                <a:cubicBezTo>
                  <a:pt x="35976" y="1762"/>
                  <a:pt x="34868" y="1920"/>
                  <a:pt x="33791" y="2015"/>
                </a:cubicBezTo>
                <a:cubicBezTo>
                  <a:pt x="33253" y="2047"/>
                  <a:pt x="32746" y="2079"/>
                  <a:pt x="32208" y="2079"/>
                </a:cubicBezTo>
                <a:cubicBezTo>
                  <a:pt x="31669" y="2047"/>
                  <a:pt x="31099" y="2015"/>
                  <a:pt x="30561" y="1984"/>
                </a:cubicBezTo>
                <a:cubicBezTo>
                  <a:pt x="26095" y="1604"/>
                  <a:pt x="21567" y="1034"/>
                  <a:pt x="17006" y="780"/>
                </a:cubicBezTo>
                <a:cubicBezTo>
                  <a:pt x="15866" y="717"/>
                  <a:pt x="14726" y="685"/>
                  <a:pt x="13586" y="685"/>
                </a:cubicBezTo>
                <a:cubicBezTo>
                  <a:pt x="12446" y="685"/>
                  <a:pt x="11306" y="685"/>
                  <a:pt x="10134" y="717"/>
                </a:cubicBezTo>
                <a:cubicBezTo>
                  <a:pt x="8962" y="780"/>
                  <a:pt x="7791" y="875"/>
                  <a:pt x="6556" y="1224"/>
                </a:cubicBezTo>
                <a:cubicBezTo>
                  <a:pt x="5922" y="1382"/>
                  <a:pt x="5320" y="1667"/>
                  <a:pt x="4750" y="2015"/>
                </a:cubicBezTo>
                <a:cubicBezTo>
                  <a:pt x="4149" y="2395"/>
                  <a:pt x="3642" y="2870"/>
                  <a:pt x="3262" y="3409"/>
                </a:cubicBezTo>
                <a:cubicBezTo>
                  <a:pt x="2439" y="4486"/>
                  <a:pt x="2027" y="5689"/>
                  <a:pt x="1710" y="6829"/>
                </a:cubicBezTo>
                <a:cubicBezTo>
                  <a:pt x="1425" y="8001"/>
                  <a:pt x="1267" y="9173"/>
                  <a:pt x="1108" y="10313"/>
                </a:cubicBezTo>
                <a:cubicBezTo>
                  <a:pt x="855" y="12624"/>
                  <a:pt x="728" y="14905"/>
                  <a:pt x="633" y="17185"/>
                </a:cubicBezTo>
                <a:cubicBezTo>
                  <a:pt x="570" y="19433"/>
                  <a:pt x="538" y="21713"/>
                  <a:pt x="507" y="23994"/>
                </a:cubicBezTo>
                <a:lnTo>
                  <a:pt x="443" y="30771"/>
                </a:lnTo>
                <a:lnTo>
                  <a:pt x="412" y="49170"/>
                </a:lnTo>
                <a:cubicBezTo>
                  <a:pt x="380" y="50310"/>
                  <a:pt x="412" y="51419"/>
                  <a:pt x="348" y="52559"/>
                </a:cubicBezTo>
                <a:cubicBezTo>
                  <a:pt x="158" y="54807"/>
                  <a:pt x="0" y="57056"/>
                  <a:pt x="32" y="59336"/>
                </a:cubicBezTo>
                <a:cubicBezTo>
                  <a:pt x="0" y="60476"/>
                  <a:pt x="0" y="61616"/>
                  <a:pt x="63" y="62788"/>
                </a:cubicBezTo>
                <a:cubicBezTo>
                  <a:pt x="95" y="63960"/>
                  <a:pt x="158" y="65132"/>
                  <a:pt x="348" y="66367"/>
                </a:cubicBezTo>
                <a:cubicBezTo>
                  <a:pt x="538" y="67570"/>
                  <a:pt x="855" y="68837"/>
                  <a:pt x="1552" y="70072"/>
                </a:cubicBezTo>
                <a:cubicBezTo>
                  <a:pt x="1742" y="70389"/>
                  <a:pt x="1964" y="70674"/>
                  <a:pt x="2154" y="70959"/>
                </a:cubicBezTo>
                <a:cubicBezTo>
                  <a:pt x="2375" y="71244"/>
                  <a:pt x="2629" y="71497"/>
                  <a:pt x="2882" y="71750"/>
                </a:cubicBezTo>
                <a:cubicBezTo>
                  <a:pt x="3167" y="71972"/>
                  <a:pt x="3420" y="72225"/>
                  <a:pt x="3705" y="72415"/>
                </a:cubicBezTo>
                <a:lnTo>
                  <a:pt x="4592" y="72954"/>
                </a:lnTo>
                <a:cubicBezTo>
                  <a:pt x="5796" y="73587"/>
                  <a:pt x="7031" y="73935"/>
                  <a:pt x="8202" y="74189"/>
                </a:cubicBezTo>
                <a:cubicBezTo>
                  <a:pt x="8804" y="74284"/>
                  <a:pt x="9406" y="74410"/>
                  <a:pt x="9976" y="74474"/>
                </a:cubicBezTo>
                <a:lnTo>
                  <a:pt x="10863" y="74601"/>
                </a:lnTo>
                <a:lnTo>
                  <a:pt x="11718" y="74696"/>
                </a:lnTo>
                <a:cubicBezTo>
                  <a:pt x="14061" y="74886"/>
                  <a:pt x="16341" y="74949"/>
                  <a:pt x="18621" y="75012"/>
                </a:cubicBezTo>
                <a:cubicBezTo>
                  <a:pt x="21293" y="75049"/>
                  <a:pt x="23953" y="75065"/>
                  <a:pt x="26609" y="75065"/>
                </a:cubicBezTo>
                <a:cubicBezTo>
                  <a:pt x="28488" y="75065"/>
                  <a:pt x="30363" y="75057"/>
                  <a:pt x="32239" y="75044"/>
                </a:cubicBezTo>
                <a:cubicBezTo>
                  <a:pt x="33348" y="75044"/>
                  <a:pt x="34488" y="75012"/>
                  <a:pt x="35628" y="74949"/>
                </a:cubicBezTo>
                <a:cubicBezTo>
                  <a:pt x="36736" y="74886"/>
                  <a:pt x="37876" y="74854"/>
                  <a:pt x="38985" y="74822"/>
                </a:cubicBezTo>
                <a:cubicBezTo>
                  <a:pt x="40125" y="74806"/>
                  <a:pt x="41257" y="74806"/>
                  <a:pt x="42389" y="74806"/>
                </a:cubicBezTo>
                <a:cubicBezTo>
                  <a:pt x="43521" y="74806"/>
                  <a:pt x="44653" y="74806"/>
                  <a:pt x="45794" y="74791"/>
                </a:cubicBezTo>
                <a:cubicBezTo>
                  <a:pt x="48074" y="74759"/>
                  <a:pt x="50354" y="74727"/>
                  <a:pt x="52729" y="74410"/>
                </a:cubicBezTo>
                <a:cubicBezTo>
                  <a:pt x="53901" y="74252"/>
                  <a:pt x="55104" y="73999"/>
                  <a:pt x="56308" y="73492"/>
                </a:cubicBezTo>
                <a:cubicBezTo>
                  <a:pt x="56624" y="73334"/>
                  <a:pt x="56909" y="73207"/>
                  <a:pt x="57194" y="73017"/>
                </a:cubicBezTo>
                <a:cubicBezTo>
                  <a:pt x="57321" y="72890"/>
                  <a:pt x="57448" y="72795"/>
                  <a:pt x="57606" y="72669"/>
                </a:cubicBezTo>
                <a:cubicBezTo>
                  <a:pt x="57733" y="72574"/>
                  <a:pt x="57859" y="72447"/>
                  <a:pt x="57954" y="72320"/>
                </a:cubicBezTo>
                <a:cubicBezTo>
                  <a:pt x="58081" y="72194"/>
                  <a:pt x="58176" y="72067"/>
                  <a:pt x="58303" y="71940"/>
                </a:cubicBezTo>
                <a:lnTo>
                  <a:pt x="58556" y="71497"/>
                </a:lnTo>
                <a:cubicBezTo>
                  <a:pt x="58746" y="71212"/>
                  <a:pt x="58841" y="70895"/>
                  <a:pt x="59000" y="70610"/>
                </a:cubicBezTo>
                <a:cubicBezTo>
                  <a:pt x="59126" y="70325"/>
                  <a:pt x="59221" y="70040"/>
                  <a:pt x="59316" y="69723"/>
                </a:cubicBezTo>
                <a:cubicBezTo>
                  <a:pt x="59411" y="69438"/>
                  <a:pt x="59506" y="69153"/>
                  <a:pt x="59601" y="68868"/>
                </a:cubicBezTo>
                <a:cubicBezTo>
                  <a:pt x="59665" y="68583"/>
                  <a:pt x="59823" y="68298"/>
                  <a:pt x="59918" y="68045"/>
                </a:cubicBezTo>
                <a:cubicBezTo>
                  <a:pt x="60013" y="67760"/>
                  <a:pt x="60076" y="67475"/>
                  <a:pt x="60140" y="67190"/>
                </a:cubicBezTo>
                <a:cubicBezTo>
                  <a:pt x="60361" y="66018"/>
                  <a:pt x="60456" y="64878"/>
                  <a:pt x="60551" y="63738"/>
                </a:cubicBezTo>
                <a:cubicBezTo>
                  <a:pt x="60615" y="62598"/>
                  <a:pt x="60646" y="61458"/>
                  <a:pt x="60741" y="60318"/>
                </a:cubicBezTo>
                <a:cubicBezTo>
                  <a:pt x="60931" y="59748"/>
                  <a:pt x="60900" y="59178"/>
                  <a:pt x="60931" y="58608"/>
                </a:cubicBezTo>
                <a:lnTo>
                  <a:pt x="60963" y="56898"/>
                </a:lnTo>
                <a:cubicBezTo>
                  <a:pt x="60995" y="55758"/>
                  <a:pt x="60995" y="54617"/>
                  <a:pt x="60995" y="53477"/>
                </a:cubicBezTo>
                <a:cubicBezTo>
                  <a:pt x="60995" y="52369"/>
                  <a:pt x="60963" y="51229"/>
                  <a:pt x="60931" y="50089"/>
                </a:cubicBezTo>
                <a:cubicBezTo>
                  <a:pt x="60868" y="47809"/>
                  <a:pt x="60868" y="30549"/>
                  <a:pt x="60615" y="28332"/>
                </a:cubicBezTo>
                <a:lnTo>
                  <a:pt x="60805" y="28332"/>
                </a:lnTo>
                <a:lnTo>
                  <a:pt x="60773" y="27541"/>
                </a:lnTo>
                <a:lnTo>
                  <a:pt x="60773" y="26717"/>
                </a:lnTo>
                <a:cubicBezTo>
                  <a:pt x="60773" y="26179"/>
                  <a:pt x="60741" y="25609"/>
                  <a:pt x="60773" y="25039"/>
                </a:cubicBezTo>
                <a:cubicBezTo>
                  <a:pt x="60836" y="23930"/>
                  <a:pt x="60963" y="22822"/>
                  <a:pt x="61090" y="21682"/>
                </a:cubicBezTo>
                <a:cubicBezTo>
                  <a:pt x="61343" y="19433"/>
                  <a:pt x="61628" y="17185"/>
                  <a:pt x="61786" y="14873"/>
                </a:cubicBezTo>
                <a:cubicBezTo>
                  <a:pt x="61818" y="13733"/>
                  <a:pt x="61913" y="12593"/>
                  <a:pt x="61881" y="11421"/>
                </a:cubicBezTo>
                <a:cubicBezTo>
                  <a:pt x="61913" y="10851"/>
                  <a:pt x="61881" y="10249"/>
                  <a:pt x="61850" y="9679"/>
                </a:cubicBezTo>
                <a:cubicBezTo>
                  <a:pt x="61818" y="9363"/>
                  <a:pt x="61755" y="9078"/>
                  <a:pt x="61723" y="8793"/>
                </a:cubicBezTo>
                <a:cubicBezTo>
                  <a:pt x="61691" y="8476"/>
                  <a:pt x="61660" y="8191"/>
                  <a:pt x="61596" y="7906"/>
                </a:cubicBezTo>
                <a:cubicBezTo>
                  <a:pt x="61343" y="6734"/>
                  <a:pt x="60931" y="5562"/>
                  <a:pt x="60298" y="4454"/>
                </a:cubicBezTo>
                <a:cubicBezTo>
                  <a:pt x="60140" y="4201"/>
                  <a:pt x="59981" y="3916"/>
                  <a:pt x="59791" y="3662"/>
                </a:cubicBezTo>
                <a:cubicBezTo>
                  <a:pt x="59570" y="3441"/>
                  <a:pt x="59380" y="3187"/>
                  <a:pt x="59158" y="2934"/>
                </a:cubicBezTo>
                <a:lnTo>
                  <a:pt x="58461" y="2300"/>
                </a:lnTo>
                <a:cubicBezTo>
                  <a:pt x="58208" y="2110"/>
                  <a:pt x="57954" y="1952"/>
                  <a:pt x="57701" y="1762"/>
                </a:cubicBezTo>
                <a:cubicBezTo>
                  <a:pt x="56624" y="1097"/>
                  <a:pt x="55453" y="654"/>
                  <a:pt x="54249" y="400"/>
                </a:cubicBezTo>
                <a:cubicBezTo>
                  <a:pt x="53077" y="179"/>
                  <a:pt x="51906" y="20"/>
                  <a:pt x="50734" y="20"/>
                </a:cubicBezTo>
                <a:cubicBezTo>
                  <a:pt x="50394" y="6"/>
                  <a:pt x="50055" y="0"/>
                  <a:pt x="49717"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4" name="Google Shape;1607;p42"/>
          <p:cNvSpPr/>
          <p:nvPr/>
        </p:nvSpPr>
        <p:spPr>
          <a:xfrm>
            <a:off x="10534656" y="4564324"/>
            <a:ext cx="713128" cy="718677"/>
          </a:xfrm>
          <a:custGeom>
            <a:avLst/>
            <a:gdLst/>
            <a:ahLst/>
            <a:cxnLst/>
            <a:rect l="l" t="t" r="r" b="b"/>
            <a:pathLst>
              <a:path w="24418" h="24608" extrusionOk="0">
                <a:moveTo>
                  <a:pt x="12415" y="1"/>
                </a:moveTo>
                <a:cubicBezTo>
                  <a:pt x="6430" y="1"/>
                  <a:pt x="413" y="4086"/>
                  <a:pt x="1" y="12795"/>
                </a:cubicBezTo>
                <a:cubicBezTo>
                  <a:pt x="1" y="12858"/>
                  <a:pt x="1" y="12921"/>
                  <a:pt x="1" y="12985"/>
                </a:cubicBezTo>
                <a:cubicBezTo>
                  <a:pt x="1" y="14822"/>
                  <a:pt x="3738" y="24607"/>
                  <a:pt x="12605" y="24607"/>
                </a:cubicBezTo>
                <a:cubicBezTo>
                  <a:pt x="18939" y="24607"/>
                  <a:pt x="24418" y="19699"/>
                  <a:pt x="24418" y="11971"/>
                </a:cubicBezTo>
                <a:cubicBezTo>
                  <a:pt x="24418" y="4181"/>
                  <a:pt x="18432" y="1"/>
                  <a:pt x="12415"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4</a:t>
            </a:r>
            <a:endParaRPr sz="3000" kern="0">
              <a:solidFill>
                <a:srgbClr val="000000"/>
              </a:solidFill>
              <a:latin typeface="Fira Sans"/>
              <a:ea typeface="Fira Sans"/>
              <a:cs typeface="Fira Sans"/>
              <a:sym typeface="Fira Sans"/>
            </a:endParaRPr>
          </a:p>
        </p:txBody>
      </p:sp>
      <p:sp>
        <p:nvSpPr>
          <p:cNvPr id="15" name="Google Shape;1608;p42"/>
          <p:cNvSpPr/>
          <p:nvPr/>
        </p:nvSpPr>
        <p:spPr>
          <a:xfrm>
            <a:off x="10626241" y="4631845"/>
            <a:ext cx="621541" cy="652060"/>
          </a:xfrm>
          <a:custGeom>
            <a:avLst/>
            <a:gdLst/>
            <a:ahLst/>
            <a:cxnLst/>
            <a:rect l="l" t="t" r="r" b="b"/>
            <a:pathLst>
              <a:path w="21282" h="22327" extrusionOk="0">
                <a:moveTo>
                  <a:pt x="16595" y="0"/>
                </a:moveTo>
                <a:cubicBezTo>
                  <a:pt x="17956" y="1869"/>
                  <a:pt x="18780" y="4276"/>
                  <a:pt x="18780" y="7158"/>
                </a:cubicBezTo>
                <a:cubicBezTo>
                  <a:pt x="18780" y="14885"/>
                  <a:pt x="13301" y="19793"/>
                  <a:pt x="6967" y="19793"/>
                </a:cubicBezTo>
                <a:cubicBezTo>
                  <a:pt x="4149" y="19793"/>
                  <a:pt x="1837" y="18812"/>
                  <a:pt x="0" y="17387"/>
                </a:cubicBezTo>
                <a:lnTo>
                  <a:pt x="0" y="17387"/>
                </a:lnTo>
                <a:cubicBezTo>
                  <a:pt x="2059" y="19983"/>
                  <a:pt x="5162" y="22327"/>
                  <a:pt x="9469" y="22327"/>
                </a:cubicBezTo>
                <a:cubicBezTo>
                  <a:pt x="15803" y="22327"/>
                  <a:pt x="21282" y="17387"/>
                  <a:pt x="21282" y="9659"/>
                </a:cubicBezTo>
                <a:cubicBezTo>
                  <a:pt x="21282" y="5257"/>
                  <a:pt x="19350" y="1995"/>
                  <a:pt x="16595"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 name="Google Shape;1609;p42"/>
          <p:cNvSpPr/>
          <p:nvPr/>
        </p:nvSpPr>
        <p:spPr>
          <a:xfrm>
            <a:off x="10502297" y="4532229"/>
            <a:ext cx="742712" cy="752759"/>
          </a:xfrm>
          <a:custGeom>
            <a:avLst/>
            <a:gdLst/>
            <a:ahLst/>
            <a:cxnLst/>
            <a:rect l="l" t="t" r="r" b="b"/>
            <a:pathLst>
              <a:path w="25431" h="25775" extrusionOk="0">
                <a:moveTo>
                  <a:pt x="12611" y="1001"/>
                </a:moveTo>
                <a:cubicBezTo>
                  <a:pt x="14054" y="1001"/>
                  <a:pt x="15490" y="1205"/>
                  <a:pt x="16817" y="1765"/>
                </a:cubicBezTo>
                <a:cubicBezTo>
                  <a:pt x="17513" y="2050"/>
                  <a:pt x="18210" y="2335"/>
                  <a:pt x="18875" y="2715"/>
                </a:cubicBezTo>
                <a:cubicBezTo>
                  <a:pt x="19192" y="2873"/>
                  <a:pt x="19509" y="3095"/>
                  <a:pt x="19825" y="3316"/>
                </a:cubicBezTo>
                <a:cubicBezTo>
                  <a:pt x="20142" y="3538"/>
                  <a:pt x="20427" y="3791"/>
                  <a:pt x="20712" y="4013"/>
                </a:cubicBezTo>
                <a:cubicBezTo>
                  <a:pt x="21884" y="4995"/>
                  <a:pt x="22802" y="6230"/>
                  <a:pt x="23404" y="7623"/>
                </a:cubicBezTo>
                <a:cubicBezTo>
                  <a:pt x="23531" y="7972"/>
                  <a:pt x="23689" y="8320"/>
                  <a:pt x="23816" y="8700"/>
                </a:cubicBezTo>
                <a:lnTo>
                  <a:pt x="24101" y="9808"/>
                </a:lnTo>
                <a:lnTo>
                  <a:pt x="24291" y="10949"/>
                </a:lnTo>
                <a:cubicBezTo>
                  <a:pt x="24322" y="11329"/>
                  <a:pt x="24322" y="11709"/>
                  <a:pt x="24354" y="12089"/>
                </a:cubicBezTo>
                <a:cubicBezTo>
                  <a:pt x="24354" y="13640"/>
                  <a:pt x="24132" y="15192"/>
                  <a:pt x="23626" y="16649"/>
                </a:cubicBezTo>
                <a:cubicBezTo>
                  <a:pt x="23404" y="17346"/>
                  <a:pt x="23087" y="18042"/>
                  <a:pt x="22707" y="18707"/>
                </a:cubicBezTo>
                <a:lnTo>
                  <a:pt x="22390" y="19182"/>
                </a:lnTo>
                <a:lnTo>
                  <a:pt x="22264" y="19436"/>
                </a:lnTo>
                <a:cubicBezTo>
                  <a:pt x="22200" y="19531"/>
                  <a:pt x="22137" y="19594"/>
                  <a:pt x="22042" y="19626"/>
                </a:cubicBezTo>
                <a:cubicBezTo>
                  <a:pt x="21694" y="19847"/>
                  <a:pt x="21567" y="20228"/>
                  <a:pt x="21314" y="20481"/>
                </a:cubicBezTo>
                <a:cubicBezTo>
                  <a:pt x="20839" y="21083"/>
                  <a:pt x="20364" y="21653"/>
                  <a:pt x="19825" y="22159"/>
                </a:cubicBezTo>
                <a:cubicBezTo>
                  <a:pt x="19699" y="22318"/>
                  <a:pt x="19572" y="22476"/>
                  <a:pt x="19445" y="22603"/>
                </a:cubicBezTo>
                <a:cubicBezTo>
                  <a:pt x="19287" y="22729"/>
                  <a:pt x="19097" y="22793"/>
                  <a:pt x="18939" y="22919"/>
                </a:cubicBezTo>
                <a:lnTo>
                  <a:pt x="18432" y="23173"/>
                </a:lnTo>
                <a:cubicBezTo>
                  <a:pt x="18273" y="23268"/>
                  <a:pt x="18083" y="23331"/>
                  <a:pt x="17893" y="23394"/>
                </a:cubicBezTo>
                <a:cubicBezTo>
                  <a:pt x="17735" y="23458"/>
                  <a:pt x="17545" y="23521"/>
                  <a:pt x="17355" y="23584"/>
                </a:cubicBezTo>
                <a:cubicBezTo>
                  <a:pt x="17197" y="23616"/>
                  <a:pt x="16975" y="23584"/>
                  <a:pt x="16785" y="23648"/>
                </a:cubicBezTo>
                <a:cubicBezTo>
                  <a:pt x="16627" y="23711"/>
                  <a:pt x="16437" y="23774"/>
                  <a:pt x="16278" y="23838"/>
                </a:cubicBezTo>
                <a:cubicBezTo>
                  <a:pt x="16088" y="23901"/>
                  <a:pt x="15898" y="23933"/>
                  <a:pt x="15740" y="23996"/>
                </a:cubicBezTo>
                <a:cubicBezTo>
                  <a:pt x="15550" y="24059"/>
                  <a:pt x="15360" y="24123"/>
                  <a:pt x="15202" y="24154"/>
                </a:cubicBezTo>
                <a:lnTo>
                  <a:pt x="14632" y="24281"/>
                </a:lnTo>
                <a:cubicBezTo>
                  <a:pt x="14283" y="24376"/>
                  <a:pt x="13903" y="24376"/>
                  <a:pt x="13523" y="24408"/>
                </a:cubicBezTo>
                <a:cubicBezTo>
                  <a:pt x="13391" y="24419"/>
                  <a:pt x="13258" y="24424"/>
                  <a:pt x="13126" y="24424"/>
                </a:cubicBezTo>
                <a:cubicBezTo>
                  <a:pt x="12500" y="24424"/>
                  <a:pt x="11882" y="24306"/>
                  <a:pt x="11306" y="24123"/>
                </a:cubicBezTo>
                <a:cubicBezTo>
                  <a:pt x="10610" y="23743"/>
                  <a:pt x="9944" y="23521"/>
                  <a:pt x="9216" y="23363"/>
                </a:cubicBezTo>
                <a:cubicBezTo>
                  <a:pt x="7823" y="22919"/>
                  <a:pt x="6588" y="22033"/>
                  <a:pt x="5479" y="21019"/>
                </a:cubicBezTo>
                <a:cubicBezTo>
                  <a:pt x="5226" y="20766"/>
                  <a:pt x="4941" y="20481"/>
                  <a:pt x="4687" y="20196"/>
                </a:cubicBezTo>
                <a:cubicBezTo>
                  <a:pt x="4561" y="20069"/>
                  <a:pt x="4434" y="19911"/>
                  <a:pt x="4307" y="19784"/>
                </a:cubicBezTo>
                <a:cubicBezTo>
                  <a:pt x="4181" y="19626"/>
                  <a:pt x="4054" y="19499"/>
                  <a:pt x="3864" y="19372"/>
                </a:cubicBezTo>
                <a:cubicBezTo>
                  <a:pt x="3421" y="19246"/>
                  <a:pt x="3294" y="18834"/>
                  <a:pt x="3041" y="18549"/>
                </a:cubicBezTo>
                <a:cubicBezTo>
                  <a:pt x="2819" y="18232"/>
                  <a:pt x="2597" y="17884"/>
                  <a:pt x="2407" y="17567"/>
                </a:cubicBezTo>
                <a:cubicBezTo>
                  <a:pt x="2027" y="16871"/>
                  <a:pt x="1679" y="16174"/>
                  <a:pt x="1394" y="15446"/>
                </a:cubicBezTo>
                <a:cubicBezTo>
                  <a:pt x="1077" y="14717"/>
                  <a:pt x="855" y="13989"/>
                  <a:pt x="729" y="13260"/>
                </a:cubicBezTo>
                <a:lnTo>
                  <a:pt x="729" y="13260"/>
                </a:lnTo>
                <a:lnTo>
                  <a:pt x="887" y="13292"/>
                </a:lnTo>
                <a:cubicBezTo>
                  <a:pt x="950" y="13102"/>
                  <a:pt x="1014" y="12912"/>
                  <a:pt x="1045" y="12722"/>
                </a:cubicBezTo>
                <a:cubicBezTo>
                  <a:pt x="1077" y="12500"/>
                  <a:pt x="1077" y="12310"/>
                  <a:pt x="1109" y="12120"/>
                </a:cubicBezTo>
                <a:cubicBezTo>
                  <a:pt x="1109" y="11740"/>
                  <a:pt x="1172" y="11360"/>
                  <a:pt x="1204" y="10980"/>
                </a:cubicBezTo>
                <a:lnTo>
                  <a:pt x="1299" y="10378"/>
                </a:lnTo>
                <a:cubicBezTo>
                  <a:pt x="1331" y="10188"/>
                  <a:pt x="1362" y="9998"/>
                  <a:pt x="1426" y="9808"/>
                </a:cubicBezTo>
                <a:lnTo>
                  <a:pt x="1584" y="9238"/>
                </a:lnTo>
                <a:lnTo>
                  <a:pt x="1647" y="8985"/>
                </a:lnTo>
                <a:lnTo>
                  <a:pt x="1742" y="8700"/>
                </a:lnTo>
                <a:cubicBezTo>
                  <a:pt x="2281" y="7243"/>
                  <a:pt x="3072" y="5882"/>
                  <a:pt x="4086" y="4710"/>
                </a:cubicBezTo>
                <a:cubicBezTo>
                  <a:pt x="5131" y="3570"/>
                  <a:pt x="6398" y="2651"/>
                  <a:pt x="7823" y="2018"/>
                </a:cubicBezTo>
                <a:cubicBezTo>
                  <a:pt x="9216" y="1416"/>
                  <a:pt x="10768" y="1068"/>
                  <a:pt x="12288" y="1004"/>
                </a:cubicBezTo>
                <a:cubicBezTo>
                  <a:pt x="12396" y="1002"/>
                  <a:pt x="12503" y="1001"/>
                  <a:pt x="12611" y="1001"/>
                </a:cubicBezTo>
                <a:close/>
                <a:moveTo>
                  <a:pt x="13023" y="1"/>
                </a:moveTo>
                <a:cubicBezTo>
                  <a:pt x="12767" y="1"/>
                  <a:pt x="12511" y="8"/>
                  <a:pt x="12256" y="23"/>
                </a:cubicBezTo>
                <a:cubicBezTo>
                  <a:pt x="8931" y="181"/>
                  <a:pt x="5669" y="1670"/>
                  <a:pt x="3452" y="4171"/>
                </a:cubicBezTo>
                <a:cubicBezTo>
                  <a:pt x="2376" y="5406"/>
                  <a:pt x="1521" y="6863"/>
                  <a:pt x="982" y="8447"/>
                </a:cubicBezTo>
                <a:cubicBezTo>
                  <a:pt x="824" y="8827"/>
                  <a:pt x="760" y="9207"/>
                  <a:pt x="634" y="9618"/>
                </a:cubicBezTo>
                <a:cubicBezTo>
                  <a:pt x="570" y="9808"/>
                  <a:pt x="507" y="9998"/>
                  <a:pt x="444" y="10188"/>
                </a:cubicBezTo>
                <a:lnTo>
                  <a:pt x="317" y="10790"/>
                </a:lnTo>
                <a:cubicBezTo>
                  <a:pt x="222" y="11202"/>
                  <a:pt x="95" y="11614"/>
                  <a:pt x="64" y="12025"/>
                </a:cubicBezTo>
                <a:cubicBezTo>
                  <a:pt x="32" y="12215"/>
                  <a:pt x="32" y="12405"/>
                  <a:pt x="0" y="12627"/>
                </a:cubicBezTo>
                <a:cubicBezTo>
                  <a:pt x="0" y="12817"/>
                  <a:pt x="32" y="13039"/>
                  <a:pt x="95" y="13260"/>
                </a:cubicBezTo>
                <a:lnTo>
                  <a:pt x="222" y="13260"/>
                </a:lnTo>
                <a:cubicBezTo>
                  <a:pt x="159" y="13450"/>
                  <a:pt x="159" y="13704"/>
                  <a:pt x="190" y="13925"/>
                </a:cubicBezTo>
                <a:cubicBezTo>
                  <a:pt x="190" y="14147"/>
                  <a:pt x="254" y="14337"/>
                  <a:pt x="285" y="14527"/>
                </a:cubicBezTo>
                <a:cubicBezTo>
                  <a:pt x="380" y="14939"/>
                  <a:pt x="507" y="15351"/>
                  <a:pt x="634" y="15731"/>
                </a:cubicBezTo>
                <a:cubicBezTo>
                  <a:pt x="919" y="16491"/>
                  <a:pt x="1267" y="17251"/>
                  <a:pt x="1647" y="17979"/>
                </a:cubicBezTo>
                <a:cubicBezTo>
                  <a:pt x="1837" y="18327"/>
                  <a:pt x="2027" y="18707"/>
                  <a:pt x="2249" y="19056"/>
                </a:cubicBezTo>
                <a:cubicBezTo>
                  <a:pt x="2439" y="19436"/>
                  <a:pt x="2756" y="19721"/>
                  <a:pt x="2787" y="20196"/>
                </a:cubicBezTo>
                <a:cubicBezTo>
                  <a:pt x="2819" y="20418"/>
                  <a:pt x="2946" y="20576"/>
                  <a:pt x="3072" y="20766"/>
                </a:cubicBezTo>
                <a:cubicBezTo>
                  <a:pt x="3199" y="20924"/>
                  <a:pt x="3326" y="21083"/>
                  <a:pt x="3484" y="21241"/>
                </a:cubicBezTo>
                <a:cubicBezTo>
                  <a:pt x="3611" y="21431"/>
                  <a:pt x="3737" y="21589"/>
                  <a:pt x="3864" y="21748"/>
                </a:cubicBezTo>
                <a:cubicBezTo>
                  <a:pt x="4022" y="21906"/>
                  <a:pt x="4149" y="22064"/>
                  <a:pt x="4307" y="22191"/>
                </a:cubicBezTo>
                <a:cubicBezTo>
                  <a:pt x="5479" y="23426"/>
                  <a:pt x="6904" y="24408"/>
                  <a:pt x="8488" y="25168"/>
                </a:cubicBezTo>
                <a:cubicBezTo>
                  <a:pt x="8678" y="25263"/>
                  <a:pt x="8868" y="25390"/>
                  <a:pt x="9058" y="25485"/>
                </a:cubicBezTo>
                <a:cubicBezTo>
                  <a:pt x="9279" y="25548"/>
                  <a:pt x="9469" y="25643"/>
                  <a:pt x="9691" y="25675"/>
                </a:cubicBezTo>
                <a:cubicBezTo>
                  <a:pt x="9913" y="25738"/>
                  <a:pt x="10135" y="25738"/>
                  <a:pt x="10356" y="25770"/>
                </a:cubicBezTo>
                <a:cubicBezTo>
                  <a:pt x="10378" y="25773"/>
                  <a:pt x="10400" y="25775"/>
                  <a:pt x="10424" y="25775"/>
                </a:cubicBezTo>
                <a:cubicBezTo>
                  <a:pt x="10562" y="25775"/>
                  <a:pt x="10725" y="25720"/>
                  <a:pt x="10882" y="25720"/>
                </a:cubicBezTo>
                <a:cubicBezTo>
                  <a:pt x="10929" y="25720"/>
                  <a:pt x="10976" y="25725"/>
                  <a:pt x="11021" y="25738"/>
                </a:cubicBezTo>
                <a:cubicBezTo>
                  <a:pt x="11515" y="25756"/>
                  <a:pt x="12009" y="25774"/>
                  <a:pt x="12496" y="25774"/>
                </a:cubicBezTo>
                <a:cubicBezTo>
                  <a:pt x="12853" y="25774"/>
                  <a:pt x="13207" y="25765"/>
                  <a:pt x="13555" y="25738"/>
                </a:cubicBezTo>
                <a:lnTo>
                  <a:pt x="14188" y="25738"/>
                </a:lnTo>
                <a:cubicBezTo>
                  <a:pt x="14410" y="25738"/>
                  <a:pt x="14632" y="25675"/>
                  <a:pt x="14822" y="25675"/>
                </a:cubicBezTo>
                <a:lnTo>
                  <a:pt x="15487" y="25611"/>
                </a:lnTo>
                <a:cubicBezTo>
                  <a:pt x="15677" y="25580"/>
                  <a:pt x="15898" y="25548"/>
                  <a:pt x="16088" y="25485"/>
                </a:cubicBezTo>
                <a:cubicBezTo>
                  <a:pt x="16310" y="25453"/>
                  <a:pt x="16532" y="25421"/>
                  <a:pt x="16722" y="25358"/>
                </a:cubicBezTo>
                <a:cubicBezTo>
                  <a:pt x="16943" y="25295"/>
                  <a:pt x="17133" y="25231"/>
                  <a:pt x="17323" y="25136"/>
                </a:cubicBezTo>
                <a:cubicBezTo>
                  <a:pt x="17545" y="25073"/>
                  <a:pt x="17703" y="24915"/>
                  <a:pt x="17893" y="24820"/>
                </a:cubicBezTo>
                <a:cubicBezTo>
                  <a:pt x="18083" y="24693"/>
                  <a:pt x="18242" y="24598"/>
                  <a:pt x="18432" y="24471"/>
                </a:cubicBezTo>
                <a:cubicBezTo>
                  <a:pt x="18812" y="24281"/>
                  <a:pt x="19160" y="24028"/>
                  <a:pt x="19509" y="23806"/>
                </a:cubicBezTo>
                <a:cubicBezTo>
                  <a:pt x="19667" y="23679"/>
                  <a:pt x="19857" y="23584"/>
                  <a:pt x="20015" y="23458"/>
                </a:cubicBezTo>
                <a:cubicBezTo>
                  <a:pt x="20174" y="23331"/>
                  <a:pt x="20395" y="23268"/>
                  <a:pt x="20585" y="23173"/>
                </a:cubicBezTo>
                <a:cubicBezTo>
                  <a:pt x="20997" y="22983"/>
                  <a:pt x="21282" y="22698"/>
                  <a:pt x="21630" y="22444"/>
                </a:cubicBezTo>
                <a:cubicBezTo>
                  <a:pt x="21979" y="22191"/>
                  <a:pt x="22264" y="21843"/>
                  <a:pt x="22549" y="21558"/>
                </a:cubicBezTo>
                <a:lnTo>
                  <a:pt x="22770" y="21304"/>
                </a:lnTo>
                <a:lnTo>
                  <a:pt x="22960" y="21051"/>
                </a:lnTo>
                <a:cubicBezTo>
                  <a:pt x="23119" y="20893"/>
                  <a:pt x="23182" y="20671"/>
                  <a:pt x="23277" y="20481"/>
                </a:cubicBezTo>
                <a:cubicBezTo>
                  <a:pt x="23467" y="20101"/>
                  <a:pt x="23689" y="19721"/>
                  <a:pt x="23879" y="19341"/>
                </a:cubicBezTo>
                <a:cubicBezTo>
                  <a:pt x="24259" y="18612"/>
                  <a:pt x="24576" y="17821"/>
                  <a:pt x="24797" y="16997"/>
                </a:cubicBezTo>
                <a:cubicBezTo>
                  <a:pt x="25272" y="15382"/>
                  <a:pt x="25431" y="13735"/>
                  <a:pt x="25399" y="12089"/>
                </a:cubicBezTo>
                <a:cubicBezTo>
                  <a:pt x="25367" y="10410"/>
                  <a:pt x="25051" y="8763"/>
                  <a:pt x="24386" y="7212"/>
                </a:cubicBezTo>
                <a:cubicBezTo>
                  <a:pt x="23752" y="5660"/>
                  <a:pt x="22802" y="4235"/>
                  <a:pt x="21567" y="3063"/>
                </a:cubicBezTo>
                <a:cubicBezTo>
                  <a:pt x="21219" y="2810"/>
                  <a:pt x="20902" y="2525"/>
                  <a:pt x="20585" y="2271"/>
                </a:cubicBezTo>
                <a:cubicBezTo>
                  <a:pt x="20205" y="2050"/>
                  <a:pt x="19889" y="1796"/>
                  <a:pt x="19509" y="1575"/>
                </a:cubicBezTo>
                <a:cubicBezTo>
                  <a:pt x="19129" y="1385"/>
                  <a:pt x="18780" y="1163"/>
                  <a:pt x="18400" y="1004"/>
                </a:cubicBezTo>
                <a:cubicBezTo>
                  <a:pt x="17988" y="846"/>
                  <a:pt x="17608" y="656"/>
                  <a:pt x="17197" y="561"/>
                </a:cubicBezTo>
                <a:cubicBezTo>
                  <a:pt x="15832" y="213"/>
                  <a:pt x="14421" y="1"/>
                  <a:pt x="13023"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 name="Google Shape;1623;p42"/>
          <p:cNvSpPr/>
          <p:nvPr/>
        </p:nvSpPr>
        <p:spPr>
          <a:xfrm>
            <a:off x="1028473" y="3126905"/>
            <a:ext cx="1731564" cy="2144903"/>
          </a:xfrm>
          <a:custGeom>
            <a:avLst/>
            <a:gdLst/>
            <a:ahLst/>
            <a:cxnLst/>
            <a:rect l="l" t="t" r="r" b="b"/>
            <a:pathLst>
              <a:path w="59290" h="73443" extrusionOk="0">
                <a:moveTo>
                  <a:pt x="20599" y="1"/>
                </a:moveTo>
                <a:cubicBezTo>
                  <a:pt x="4694" y="1"/>
                  <a:pt x="539" y="189"/>
                  <a:pt x="539" y="4879"/>
                </a:cubicBezTo>
                <a:lnTo>
                  <a:pt x="539" y="27459"/>
                </a:lnTo>
                <a:cubicBezTo>
                  <a:pt x="539" y="61820"/>
                  <a:pt x="1" y="73443"/>
                  <a:pt x="34108" y="73443"/>
                </a:cubicBezTo>
                <a:lnTo>
                  <a:pt x="34108" y="73443"/>
                </a:lnTo>
                <a:cubicBezTo>
                  <a:pt x="34762" y="73443"/>
                  <a:pt x="35397" y="73443"/>
                  <a:pt x="36016" y="73443"/>
                </a:cubicBezTo>
                <a:cubicBezTo>
                  <a:pt x="53095" y="73443"/>
                  <a:pt x="57195" y="73295"/>
                  <a:pt x="57195" y="64860"/>
                </a:cubicBezTo>
                <a:cubicBezTo>
                  <a:pt x="57195" y="61503"/>
                  <a:pt x="56847" y="58178"/>
                  <a:pt x="56847" y="54726"/>
                </a:cubicBezTo>
                <a:cubicBezTo>
                  <a:pt x="56847" y="50831"/>
                  <a:pt x="58050" y="24799"/>
                  <a:pt x="58050" y="15583"/>
                </a:cubicBezTo>
                <a:cubicBezTo>
                  <a:pt x="58050" y="268"/>
                  <a:pt x="59289" y="2"/>
                  <a:pt x="28467" y="2"/>
                </a:cubicBezTo>
                <a:cubicBezTo>
                  <a:pt x="27360" y="2"/>
                  <a:pt x="26211" y="2"/>
                  <a:pt x="25019" y="2"/>
                </a:cubicBezTo>
                <a:cubicBezTo>
                  <a:pt x="23453" y="2"/>
                  <a:pt x="21982" y="1"/>
                  <a:pt x="20599" y="1"/>
                </a:cubicBezTo>
                <a:close/>
              </a:path>
            </a:pathLst>
          </a:custGeom>
          <a:solidFill>
            <a:srgbClr val="F4D65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 name="Google Shape;1624;p42"/>
          <p:cNvSpPr/>
          <p:nvPr/>
        </p:nvSpPr>
        <p:spPr>
          <a:xfrm>
            <a:off x="1108931" y="3177838"/>
            <a:ext cx="1625083" cy="2096715"/>
          </a:xfrm>
          <a:custGeom>
            <a:avLst/>
            <a:gdLst/>
            <a:ahLst/>
            <a:cxnLst/>
            <a:rect l="l" t="t" r="r" b="b"/>
            <a:pathLst>
              <a:path w="55644" h="71793" extrusionOk="0">
                <a:moveTo>
                  <a:pt x="51431" y="0"/>
                </a:moveTo>
                <a:cubicBezTo>
                  <a:pt x="52381" y="2312"/>
                  <a:pt x="52255" y="5732"/>
                  <a:pt x="52255" y="10799"/>
                </a:cubicBezTo>
                <a:cubicBezTo>
                  <a:pt x="52255" y="20015"/>
                  <a:pt x="51051" y="46047"/>
                  <a:pt x="51051" y="49942"/>
                </a:cubicBezTo>
                <a:cubicBezTo>
                  <a:pt x="51051" y="53394"/>
                  <a:pt x="51368" y="56719"/>
                  <a:pt x="51368" y="60076"/>
                </a:cubicBezTo>
                <a:cubicBezTo>
                  <a:pt x="51368" y="68511"/>
                  <a:pt x="47298" y="68659"/>
                  <a:pt x="30221" y="68659"/>
                </a:cubicBezTo>
                <a:cubicBezTo>
                  <a:pt x="29602" y="68659"/>
                  <a:pt x="28966" y="68658"/>
                  <a:pt x="28313" y="68658"/>
                </a:cubicBezTo>
                <a:lnTo>
                  <a:pt x="28313" y="68658"/>
                </a:lnTo>
                <a:cubicBezTo>
                  <a:pt x="22693" y="68658"/>
                  <a:pt x="18011" y="68750"/>
                  <a:pt x="14112" y="68750"/>
                </a:cubicBezTo>
                <a:cubicBezTo>
                  <a:pt x="7289" y="68750"/>
                  <a:pt x="2863" y="68468"/>
                  <a:pt x="1" y="66917"/>
                </a:cubicBezTo>
                <a:lnTo>
                  <a:pt x="1" y="66917"/>
                </a:lnTo>
                <a:cubicBezTo>
                  <a:pt x="2364" y="71189"/>
                  <a:pt x="7190" y="71792"/>
                  <a:pt x="17110" y="71792"/>
                </a:cubicBezTo>
                <a:cubicBezTo>
                  <a:pt x="21015" y="71792"/>
                  <a:pt x="25709" y="71699"/>
                  <a:pt x="31353" y="71699"/>
                </a:cubicBezTo>
                <a:lnTo>
                  <a:pt x="31353" y="71699"/>
                </a:lnTo>
                <a:cubicBezTo>
                  <a:pt x="32007" y="71699"/>
                  <a:pt x="32642" y="71699"/>
                  <a:pt x="33261" y="71699"/>
                </a:cubicBezTo>
                <a:cubicBezTo>
                  <a:pt x="50340" y="71699"/>
                  <a:pt x="54440" y="71551"/>
                  <a:pt x="54440" y="63116"/>
                </a:cubicBezTo>
                <a:cubicBezTo>
                  <a:pt x="54440" y="59759"/>
                  <a:pt x="54092" y="56434"/>
                  <a:pt x="54092" y="52982"/>
                </a:cubicBezTo>
                <a:cubicBezTo>
                  <a:pt x="54092" y="49087"/>
                  <a:pt x="55295" y="23055"/>
                  <a:pt x="55295" y="13839"/>
                </a:cubicBezTo>
                <a:cubicBezTo>
                  <a:pt x="55295" y="5764"/>
                  <a:pt x="55643" y="1869"/>
                  <a:pt x="51431" y="0"/>
                </a:cubicBezTo>
                <a:close/>
              </a:path>
            </a:pathLst>
          </a:custGeom>
          <a:solidFill>
            <a:srgbClr val="E5C74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9" name="Google Shape;1625;p42"/>
          <p:cNvSpPr/>
          <p:nvPr/>
        </p:nvSpPr>
        <p:spPr>
          <a:xfrm>
            <a:off x="942466" y="3055734"/>
            <a:ext cx="1736967" cy="2208920"/>
          </a:xfrm>
          <a:custGeom>
            <a:avLst/>
            <a:gdLst/>
            <a:ahLst/>
            <a:cxnLst/>
            <a:rect l="l" t="t" r="r" b="b"/>
            <a:pathLst>
              <a:path w="59475" h="75635" extrusionOk="0">
                <a:moveTo>
                  <a:pt x="42140" y="1920"/>
                </a:moveTo>
                <a:cubicBezTo>
                  <a:pt x="42798" y="1920"/>
                  <a:pt x="43457" y="1923"/>
                  <a:pt x="44115" y="1933"/>
                </a:cubicBezTo>
                <a:cubicBezTo>
                  <a:pt x="46332" y="1964"/>
                  <a:pt x="48581" y="2059"/>
                  <a:pt x="50798" y="2313"/>
                </a:cubicBezTo>
                <a:cubicBezTo>
                  <a:pt x="51874" y="2439"/>
                  <a:pt x="52983" y="2629"/>
                  <a:pt x="54028" y="2946"/>
                </a:cubicBezTo>
                <a:cubicBezTo>
                  <a:pt x="55073" y="3263"/>
                  <a:pt x="56055" y="3706"/>
                  <a:pt x="56815" y="4435"/>
                </a:cubicBezTo>
                <a:cubicBezTo>
                  <a:pt x="57575" y="5131"/>
                  <a:pt x="58050" y="6113"/>
                  <a:pt x="58303" y="7158"/>
                </a:cubicBezTo>
                <a:cubicBezTo>
                  <a:pt x="58557" y="8203"/>
                  <a:pt x="58683" y="9312"/>
                  <a:pt x="58715" y="10420"/>
                </a:cubicBezTo>
                <a:cubicBezTo>
                  <a:pt x="58842" y="12668"/>
                  <a:pt x="58810" y="14917"/>
                  <a:pt x="58810" y="17165"/>
                </a:cubicBezTo>
                <a:cubicBezTo>
                  <a:pt x="58842" y="21662"/>
                  <a:pt x="58620" y="26159"/>
                  <a:pt x="58335" y="30656"/>
                </a:cubicBezTo>
                <a:cubicBezTo>
                  <a:pt x="58272" y="31765"/>
                  <a:pt x="58176" y="47884"/>
                  <a:pt x="58050" y="49024"/>
                </a:cubicBezTo>
                <a:cubicBezTo>
                  <a:pt x="57955" y="50133"/>
                  <a:pt x="57828" y="51273"/>
                  <a:pt x="57701" y="52381"/>
                </a:cubicBezTo>
                <a:cubicBezTo>
                  <a:pt x="57670" y="52951"/>
                  <a:pt x="57448" y="53490"/>
                  <a:pt x="57385" y="54060"/>
                </a:cubicBezTo>
                <a:cubicBezTo>
                  <a:pt x="57353" y="54630"/>
                  <a:pt x="57353" y="55200"/>
                  <a:pt x="57321" y="55770"/>
                </a:cubicBezTo>
                <a:cubicBezTo>
                  <a:pt x="57321" y="56910"/>
                  <a:pt x="57353" y="58050"/>
                  <a:pt x="57385" y="59190"/>
                </a:cubicBezTo>
                <a:cubicBezTo>
                  <a:pt x="57480" y="61439"/>
                  <a:pt x="57606" y="63687"/>
                  <a:pt x="57606" y="65904"/>
                </a:cubicBezTo>
                <a:cubicBezTo>
                  <a:pt x="57606" y="67012"/>
                  <a:pt x="57543" y="68089"/>
                  <a:pt x="57321" y="69134"/>
                </a:cubicBezTo>
                <a:cubicBezTo>
                  <a:pt x="57100" y="70147"/>
                  <a:pt x="56656" y="71066"/>
                  <a:pt x="55928" y="71731"/>
                </a:cubicBezTo>
                <a:cubicBezTo>
                  <a:pt x="55231" y="72396"/>
                  <a:pt x="54250" y="72808"/>
                  <a:pt x="53204" y="73093"/>
                </a:cubicBezTo>
                <a:cubicBezTo>
                  <a:pt x="52191" y="73346"/>
                  <a:pt x="51083" y="73504"/>
                  <a:pt x="50006" y="73631"/>
                </a:cubicBezTo>
                <a:cubicBezTo>
                  <a:pt x="47789" y="73853"/>
                  <a:pt x="45541" y="73884"/>
                  <a:pt x="43324" y="73916"/>
                </a:cubicBezTo>
                <a:cubicBezTo>
                  <a:pt x="42574" y="73927"/>
                  <a:pt x="41825" y="73930"/>
                  <a:pt x="41075" y="73930"/>
                </a:cubicBezTo>
                <a:cubicBezTo>
                  <a:pt x="39576" y="73930"/>
                  <a:pt x="38077" y="73916"/>
                  <a:pt x="36578" y="73916"/>
                </a:cubicBezTo>
                <a:lnTo>
                  <a:pt x="33190" y="73916"/>
                </a:lnTo>
                <a:cubicBezTo>
                  <a:pt x="32081" y="73916"/>
                  <a:pt x="30941" y="73916"/>
                  <a:pt x="29801" y="73853"/>
                </a:cubicBezTo>
                <a:cubicBezTo>
                  <a:pt x="28693" y="73789"/>
                  <a:pt x="27553" y="73789"/>
                  <a:pt x="26444" y="73789"/>
                </a:cubicBezTo>
                <a:lnTo>
                  <a:pt x="23055" y="73821"/>
                </a:lnTo>
                <a:cubicBezTo>
                  <a:pt x="20807" y="73821"/>
                  <a:pt x="18558" y="73789"/>
                  <a:pt x="16342" y="73726"/>
                </a:cubicBezTo>
                <a:cubicBezTo>
                  <a:pt x="14125" y="73631"/>
                  <a:pt x="11908" y="73473"/>
                  <a:pt x="9849" y="72966"/>
                </a:cubicBezTo>
                <a:cubicBezTo>
                  <a:pt x="8804" y="72713"/>
                  <a:pt x="7823" y="72333"/>
                  <a:pt x="6999" y="71826"/>
                </a:cubicBezTo>
                <a:cubicBezTo>
                  <a:pt x="6176" y="71288"/>
                  <a:pt x="5479" y="70623"/>
                  <a:pt x="4941" y="69767"/>
                </a:cubicBezTo>
                <a:cubicBezTo>
                  <a:pt x="3896" y="68089"/>
                  <a:pt x="3452" y="65904"/>
                  <a:pt x="3167" y="63750"/>
                </a:cubicBezTo>
                <a:cubicBezTo>
                  <a:pt x="2914" y="61565"/>
                  <a:pt x="2819" y="59348"/>
                  <a:pt x="2756" y="57132"/>
                </a:cubicBezTo>
                <a:cubicBezTo>
                  <a:pt x="2629" y="52635"/>
                  <a:pt x="2692" y="33163"/>
                  <a:pt x="2692" y="28631"/>
                </a:cubicBezTo>
                <a:lnTo>
                  <a:pt x="2692" y="28631"/>
                </a:lnTo>
                <a:lnTo>
                  <a:pt x="2692" y="28661"/>
                </a:lnTo>
                <a:lnTo>
                  <a:pt x="3104" y="28661"/>
                </a:lnTo>
                <a:lnTo>
                  <a:pt x="3167" y="21884"/>
                </a:lnTo>
                <a:cubicBezTo>
                  <a:pt x="3167" y="19636"/>
                  <a:pt x="3199" y="17387"/>
                  <a:pt x="3199" y="15139"/>
                </a:cubicBezTo>
                <a:cubicBezTo>
                  <a:pt x="3167" y="12890"/>
                  <a:pt x="3136" y="10642"/>
                  <a:pt x="3104" y="8393"/>
                </a:cubicBezTo>
                <a:lnTo>
                  <a:pt x="3104" y="6683"/>
                </a:lnTo>
                <a:lnTo>
                  <a:pt x="3072" y="5891"/>
                </a:lnTo>
                <a:cubicBezTo>
                  <a:pt x="3072" y="5670"/>
                  <a:pt x="3104" y="5448"/>
                  <a:pt x="3136" y="5258"/>
                </a:cubicBezTo>
                <a:cubicBezTo>
                  <a:pt x="3199" y="4878"/>
                  <a:pt x="3294" y="4625"/>
                  <a:pt x="3484" y="4403"/>
                </a:cubicBezTo>
                <a:cubicBezTo>
                  <a:pt x="3642" y="4150"/>
                  <a:pt x="3927" y="3928"/>
                  <a:pt x="4307" y="3738"/>
                </a:cubicBezTo>
                <a:cubicBezTo>
                  <a:pt x="5099" y="3358"/>
                  <a:pt x="6113" y="3136"/>
                  <a:pt x="7158" y="2978"/>
                </a:cubicBezTo>
                <a:cubicBezTo>
                  <a:pt x="8234" y="2819"/>
                  <a:pt x="9311" y="2693"/>
                  <a:pt x="10420" y="2629"/>
                </a:cubicBezTo>
                <a:cubicBezTo>
                  <a:pt x="12636" y="2471"/>
                  <a:pt x="14885" y="2439"/>
                  <a:pt x="17102" y="2376"/>
                </a:cubicBezTo>
                <a:cubicBezTo>
                  <a:pt x="21599" y="2281"/>
                  <a:pt x="26127" y="2249"/>
                  <a:pt x="30624" y="2123"/>
                </a:cubicBezTo>
                <a:lnTo>
                  <a:pt x="33981" y="2028"/>
                </a:lnTo>
                <a:lnTo>
                  <a:pt x="37370" y="1964"/>
                </a:lnTo>
                <a:cubicBezTo>
                  <a:pt x="38960" y="1942"/>
                  <a:pt x="40550" y="1920"/>
                  <a:pt x="42140" y="1920"/>
                </a:cubicBezTo>
                <a:close/>
                <a:moveTo>
                  <a:pt x="17102" y="1"/>
                </a:moveTo>
                <a:cubicBezTo>
                  <a:pt x="14853" y="1"/>
                  <a:pt x="12573" y="1"/>
                  <a:pt x="10293" y="64"/>
                </a:cubicBezTo>
                <a:cubicBezTo>
                  <a:pt x="9153" y="128"/>
                  <a:pt x="7981" y="191"/>
                  <a:pt x="6809" y="318"/>
                </a:cubicBezTo>
                <a:cubicBezTo>
                  <a:pt x="5638" y="476"/>
                  <a:pt x="4434" y="666"/>
                  <a:pt x="3136" y="1204"/>
                </a:cubicBezTo>
                <a:cubicBezTo>
                  <a:pt x="2502" y="1489"/>
                  <a:pt x="1837" y="1933"/>
                  <a:pt x="1299" y="2566"/>
                </a:cubicBezTo>
                <a:cubicBezTo>
                  <a:pt x="729" y="3199"/>
                  <a:pt x="412" y="3991"/>
                  <a:pt x="285" y="4720"/>
                </a:cubicBezTo>
                <a:cubicBezTo>
                  <a:pt x="190" y="5100"/>
                  <a:pt x="159" y="5448"/>
                  <a:pt x="159" y="5796"/>
                </a:cubicBezTo>
                <a:lnTo>
                  <a:pt x="127" y="6683"/>
                </a:lnTo>
                <a:lnTo>
                  <a:pt x="95" y="8361"/>
                </a:lnTo>
                <a:cubicBezTo>
                  <a:pt x="64" y="10610"/>
                  <a:pt x="32" y="12858"/>
                  <a:pt x="32" y="15139"/>
                </a:cubicBezTo>
                <a:cubicBezTo>
                  <a:pt x="0" y="17387"/>
                  <a:pt x="64" y="19636"/>
                  <a:pt x="64" y="21884"/>
                </a:cubicBezTo>
                <a:lnTo>
                  <a:pt x="127" y="28630"/>
                </a:lnTo>
                <a:lnTo>
                  <a:pt x="539" y="28630"/>
                </a:lnTo>
                <a:cubicBezTo>
                  <a:pt x="539" y="33127"/>
                  <a:pt x="507" y="52635"/>
                  <a:pt x="634" y="57163"/>
                </a:cubicBezTo>
                <a:cubicBezTo>
                  <a:pt x="729" y="59443"/>
                  <a:pt x="824" y="61692"/>
                  <a:pt x="1140" y="64004"/>
                </a:cubicBezTo>
                <a:cubicBezTo>
                  <a:pt x="1299" y="65144"/>
                  <a:pt x="1489" y="66316"/>
                  <a:pt x="1806" y="67456"/>
                </a:cubicBezTo>
                <a:cubicBezTo>
                  <a:pt x="1964" y="68026"/>
                  <a:pt x="2154" y="68596"/>
                  <a:pt x="2407" y="69166"/>
                </a:cubicBezTo>
                <a:cubicBezTo>
                  <a:pt x="2629" y="69736"/>
                  <a:pt x="2914" y="70306"/>
                  <a:pt x="3262" y="70813"/>
                </a:cubicBezTo>
                <a:cubicBezTo>
                  <a:pt x="3927" y="71889"/>
                  <a:pt x="4877" y="72839"/>
                  <a:pt x="5954" y="73473"/>
                </a:cubicBezTo>
                <a:cubicBezTo>
                  <a:pt x="7031" y="74138"/>
                  <a:pt x="8203" y="74549"/>
                  <a:pt x="9374" y="74834"/>
                </a:cubicBezTo>
                <a:cubicBezTo>
                  <a:pt x="11686" y="75373"/>
                  <a:pt x="13998" y="75500"/>
                  <a:pt x="16278" y="75595"/>
                </a:cubicBezTo>
                <a:cubicBezTo>
                  <a:pt x="17418" y="75626"/>
                  <a:pt x="18551" y="75634"/>
                  <a:pt x="19679" y="75634"/>
                </a:cubicBezTo>
                <a:cubicBezTo>
                  <a:pt x="20807" y="75634"/>
                  <a:pt x="21931" y="75626"/>
                  <a:pt x="23055" y="75626"/>
                </a:cubicBezTo>
                <a:lnTo>
                  <a:pt x="26444" y="75563"/>
                </a:lnTo>
                <a:cubicBezTo>
                  <a:pt x="27584" y="75563"/>
                  <a:pt x="28693" y="75531"/>
                  <a:pt x="29833" y="75436"/>
                </a:cubicBezTo>
                <a:cubicBezTo>
                  <a:pt x="30941" y="75373"/>
                  <a:pt x="32081" y="75341"/>
                  <a:pt x="33190" y="75341"/>
                </a:cubicBezTo>
                <a:lnTo>
                  <a:pt x="36578" y="75341"/>
                </a:lnTo>
                <a:cubicBezTo>
                  <a:pt x="38827" y="75310"/>
                  <a:pt x="41075" y="75310"/>
                  <a:pt x="43324" y="75278"/>
                </a:cubicBezTo>
                <a:cubicBezTo>
                  <a:pt x="45604" y="75246"/>
                  <a:pt x="47852" y="75183"/>
                  <a:pt x="50133" y="74929"/>
                </a:cubicBezTo>
                <a:cubicBezTo>
                  <a:pt x="51273" y="74803"/>
                  <a:pt x="52413" y="74644"/>
                  <a:pt x="53584" y="74328"/>
                </a:cubicBezTo>
                <a:cubicBezTo>
                  <a:pt x="54693" y="74011"/>
                  <a:pt x="55865" y="73536"/>
                  <a:pt x="56815" y="72649"/>
                </a:cubicBezTo>
                <a:cubicBezTo>
                  <a:pt x="57290" y="72206"/>
                  <a:pt x="57670" y="71699"/>
                  <a:pt x="57955" y="71129"/>
                </a:cubicBezTo>
                <a:cubicBezTo>
                  <a:pt x="58272" y="70559"/>
                  <a:pt x="58462" y="69989"/>
                  <a:pt x="58588" y="69387"/>
                </a:cubicBezTo>
                <a:cubicBezTo>
                  <a:pt x="58842" y="68216"/>
                  <a:pt x="58905" y="67044"/>
                  <a:pt x="58873" y="65872"/>
                </a:cubicBezTo>
                <a:cubicBezTo>
                  <a:pt x="58873" y="63624"/>
                  <a:pt x="58715" y="61344"/>
                  <a:pt x="58588" y="59127"/>
                </a:cubicBezTo>
                <a:cubicBezTo>
                  <a:pt x="58557" y="57987"/>
                  <a:pt x="58493" y="56878"/>
                  <a:pt x="58493" y="55770"/>
                </a:cubicBezTo>
                <a:cubicBezTo>
                  <a:pt x="58493" y="55231"/>
                  <a:pt x="58525" y="54661"/>
                  <a:pt x="58557" y="54091"/>
                </a:cubicBezTo>
                <a:cubicBezTo>
                  <a:pt x="58557" y="53553"/>
                  <a:pt x="58398" y="52983"/>
                  <a:pt x="58430" y="52413"/>
                </a:cubicBezTo>
                <a:cubicBezTo>
                  <a:pt x="58430" y="51304"/>
                  <a:pt x="58462" y="50164"/>
                  <a:pt x="58525" y="49024"/>
                </a:cubicBezTo>
                <a:cubicBezTo>
                  <a:pt x="58557" y="47916"/>
                  <a:pt x="58620" y="31796"/>
                  <a:pt x="58715" y="30656"/>
                </a:cubicBezTo>
                <a:cubicBezTo>
                  <a:pt x="59032" y="26159"/>
                  <a:pt x="59348" y="21662"/>
                  <a:pt x="59380" y="17165"/>
                </a:cubicBezTo>
                <a:cubicBezTo>
                  <a:pt x="59412" y="14917"/>
                  <a:pt x="59475" y="12668"/>
                  <a:pt x="59412" y="10388"/>
                </a:cubicBezTo>
                <a:cubicBezTo>
                  <a:pt x="59348" y="9248"/>
                  <a:pt x="59285" y="8108"/>
                  <a:pt x="59032" y="6968"/>
                </a:cubicBezTo>
                <a:cubicBezTo>
                  <a:pt x="58873" y="6398"/>
                  <a:pt x="58715" y="5828"/>
                  <a:pt x="58430" y="5290"/>
                </a:cubicBezTo>
                <a:cubicBezTo>
                  <a:pt x="58176" y="4751"/>
                  <a:pt x="57828" y="4245"/>
                  <a:pt x="57385" y="3833"/>
                </a:cubicBezTo>
                <a:cubicBezTo>
                  <a:pt x="56530" y="2946"/>
                  <a:pt x="55421" y="2439"/>
                  <a:pt x="54313" y="2059"/>
                </a:cubicBezTo>
                <a:cubicBezTo>
                  <a:pt x="53204" y="1711"/>
                  <a:pt x="52064" y="1489"/>
                  <a:pt x="50924" y="1299"/>
                </a:cubicBezTo>
                <a:cubicBezTo>
                  <a:pt x="48676" y="983"/>
                  <a:pt x="46427" y="824"/>
                  <a:pt x="44147" y="698"/>
                </a:cubicBezTo>
                <a:cubicBezTo>
                  <a:pt x="41899" y="603"/>
                  <a:pt x="39650" y="508"/>
                  <a:pt x="37370" y="444"/>
                </a:cubicBezTo>
                <a:lnTo>
                  <a:pt x="30624" y="254"/>
                </a:lnTo>
                <a:cubicBezTo>
                  <a:pt x="26127" y="128"/>
                  <a:pt x="21630" y="64"/>
                  <a:pt x="1710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0" name="Google Shape;1626;p42"/>
          <p:cNvSpPr/>
          <p:nvPr/>
        </p:nvSpPr>
        <p:spPr>
          <a:xfrm>
            <a:off x="864332" y="2952281"/>
            <a:ext cx="721451" cy="712193"/>
          </a:xfrm>
          <a:custGeom>
            <a:avLst/>
            <a:gdLst/>
            <a:ahLst/>
            <a:cxnLst/>
            <a:rect l="l" t="t" r="r" b="b"/>
            <a:pathLst>
              <a:path w="24703" h="24386" extrusionOk="0">
                <a:moveTo>
                  <a:pt x="11781" y="0"/>
                </a:moveTo>
                <a:cubicBezTo>
                  <a:pt x="7379" y="0"/>
                  <a:pt x="3041" y="2154"/>
                  <a:pt x="887" y="7094"/>
                </a:cubicBezTo>
                <a:cubicBezTo>
                  <a:pt x="476" y="8044"/>
                  <a:pt x="190" y="9089"/>
                  <a:pt x="95" y="10134"/>
                </a:cubicBezTo>
                <a:cubicBezTo>
                  <a:pt x="32" y="10894"/>
                  <a:pt x="0" y="11623"/>
                  <a:pt x="0" y="12383"/>
                </a:cubicBezTo>
                <a:cubicBezTo>
                  <a:pt x="0" y="19952"/>
                  <a:pt x="6113" y="24385"/>
                  <a:pt x="12510" y="24385"/>
                </a:cubicBezTo>
                <a:cubicBezTo>
                  <a:pt x="19730" y="24385"/>
                  <a:pt x="24702" y="18906"/>
                  <a:pt x="24702" y="11939"/>
                </a:cubicBezTo>
                <a:cubicBezTo>
                  <a:pt x="24702" y="4592"/>
                  <a:pt x="18179" y="0"/>
                  <a:pt x="11781" y="0"/>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1</a:t>
            </a:r>
            <a:endParaRPr sz="3000" kern="0">
              <a:solidFill>
                <a:srgbClr val="000000"/>
              </a:solidFill>
              <a:latin typeface="Fira Sans"/>
              <a:ea typeface="Fira Sans"/>
              <a:cs typeface="Fira Sans"/>
              <a:sym typeface="Fira Sans"/>
            </a:endParaRPr>
          </a:p>
        </p:txBody>
      </p:sp>
      <p:sp>
        <p:nvSpPr>
          <p:cNvPr id="21" name="Google Shape;1627;p42"/>
          <p:cNvSpPr/>
          <p:nvPr/>
        </p:nvSpPr>
        <p:spPr>
          <a:xfrm>
            <a:off x="928144" y="3030899"/>
            <a:ext cx="657638" cy="633573"/>
          </a:xfrm>
          <a:custGeom>
            <a:avLst/>
            <a:gdLst/>
            <a:ahLst/>
            <a:cxnLst/>
            <a:rect l="l" t="t" r="r" b="b"/>
            <a:pathLst>
              <a:path w="22518" h="21694" extrusionOk="0">
                <a:moveTo>
                  <a:pt x="17830" y="0"/>
                </a:moveTo>
                <a:lnTo>
                  <a:pt x="17830" y="0"/>
                </a:lnTo>
                <a:cubicBezTo>
                  <a:pt x="19160" y="1837"/>
                  <a:pt x="20015" y="4117"/>
                  <a:pt x="20015" y="6746"/>
                </a:cubicBezTo>
                <a:cubicBezTo>
                  <a:pt x="20015" y="13713"/>
                  <a:pt x="15043" y="19191"/>
                  <a:pt x="7823" y="19191"/>
                </a:cubicBezTo>
                <a:cubicBezTo>
                  <a:pt x="4973" y="19191"/>
                  <a:pt x="2217" y="18336"/>
                  <a:pt x="1" y="16690"/>
                </a:cubicBezTo>
                <a:lnTo>
                  <a:pt x="1" y="16690"/>
                </a:lnTo>
                <a:cubicBezTo>
                  <a:pt x="2344" y="19920"/>
                  <a:pt x="6271" y="21693"/>
                  <a:pt x="10325" y="21693"/>
                </a:cubicBezTo>
                <a:cubicBezTo>
                  <a:pt x="17545" y="21693"/>
                  <a:pt x="22517" y="16214"/>
                  <a:pt x="22517" y="9247"/>
                </a:cubicBezTo>
                <a:cubicBezTo>
                  <a:pt x="22517" y="5257"/>
                  <a:pt x="20586" y="2090"/>
                  <a:pt x="1783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2" name="Google Shape;1628;p42"/>
          <p:cNvSpPr/>
          <p:nvPr/>
        </p:nvSpPr>
        <p:spPr>
          <a:xfrm>
            <a:off x="825490" y="2907423"/>
            <a:ext cx="750101" cy="750890"/>
          </a:xfrm>
          <a:custGeom>
            <a:avLst/>
            <a:gdLst/>
            <a:ahLst/>
            <a:cxnLst/>
            <a:rect l="l" t="t" r="r" b="b"/>
            <a:pathLst>
              <a:path w="25684" h="25711" extrusionOk="0">
                <a:moveTo>
                  <a:pt x="12469" y="1792"/>
                </a:moveTo>
                <a:cubicBezTo>
                  <a:pt x="13238" y="1792"/>
                  <a:pt x="14006" y="1866"/>
                  <a:pt x="14758" y="2011"/>
                </a:cubicBezTo>
                <a:lnTo>
                  <a:pt x="15867" y="2265"/>
                </a:lnTo>
                <a:cubicBezTo>
                  <a:pt x="16247" y="2391"/>
                  <a:pt x="16595" y="2486"/>
                  <a:pt x="16943" y="2613"/>
                </a:cubicBezTo>
                <a:cubicBezTo>
                  <a:pt x="17292" y="2740"/>
                  <a:pt x="17672" y="2866"/>
                  <a:pt x="18020" y="3025"/>
                </a:cubicBezTo>
                <a:cubicBezTo>
                  <a:pt x="18368" y="3151"/>
                  <a:pt x="18717" y="3310"/>
                  <a:pt x="19033" y="3500"/>
                </a:cubicBezTo>
                <a:cubicBezTo>
                  <a:pt x="20395" y="4228"/>
                  <a:pt x="21567" y="5210"/>
                  <a:pt x="22549" y="6382"/>
                </a:cubicBezTo>
                <a:cubicBezTo>
                  <a:pt x="22770" y="6667"/>
                  <a:pt x="23087" y="6920"/>
                  <a:pt x="23340" y="7205"/>
                </a:cubicBezTo>
                <a:cubicBezTo>
                  <a:pt x="23562" y="7522"/>
                  <a:pt x="23816" y="7838"/>
                  <a:pt x="23974" y="8187"/>
                </a:cubicBezTo>
                <a:cubicBezTo>
                  <a:pt x="24132" y="8535"/>
                  <a:pt x="24322" y="8883"/>
                  <a:pt x="24481" y="9263"/>
                </a:cubicBezTo>
                <a:cubicBezTo>
                  <a:pt x="24576" y="9643"/>
                  <a:pt x="24734" y="9992"/>
                  <a:pt x="24829" y="10372"/>
                </a:cubicBezTo>
                <a:lnTo>
                  <a:pt x="25051" y="11544"/>
                </a:lnTo>
                <a:cubicBezTo>
                  <a:pt x="25082" y="11924"/>
                  <a:pt x="25114" y="12335"/>
                  <a:pt x="25114" y="12715"/>
                </a:cubicBezTo>
                <a:cubicBezTo>
                  <a:pt x="25146" y="13127"/>
                  <a:pt x="25082" y="13507"/>
                  <a:pt x="25051" y="13919"/>
                </a:cubicBezTo>
                <a:cubicBezTo>
                  <a:pt x="25019" y="14299"/>
                  <a:pt x="24956" y="14679"/>
                  <a:pt x="24892" y="15090"/>
                </a:cubicBezTo>
                <a:cubicBezTo>
                  <a:pt x="24639" y="16642"/>
                  <a:pt x="24101" y="18131"/>
                  <a:pt x="23277" y="19492"/>
                </a:cubicBezTo>
                <a:cubicBezTo>
                  <a:pt x="22454" y="20823"/>
                  <a:pt x="21345" y="21994"/>
                  <a:pt x="20079" y="22881"/>
                </a:cubicBezTo>
                <a:cubicBezTo>
                  <a:pt x="18780" y="23768"/>
                  <a:pt x="17292" y="24369"/>
                  <a:pt x="15740" y="24654"/>
                </a:cubicBezTo>
                <a:cubicBezTo>
                  <a:pt x="14957" y="24801"/>
                  <a:pt x="14150" y="24872"/>
                  <a:pt x="13343" y="24872"/>
                </a:cubicBezTo>
                <a:cubicBezTo>
                  <a:pt x="12582" y="24872"/>
                  <a:pt x="11822" y="24809"/>
                  <a:pt x="11085" y="24686"/>
                </a:cubicBezTo>
                <a:cubicBezTo>
                  <a:pt x="10673" y="24623"/>
                  <a:pt x="10324" y="24528"/>
                  <a:pt x="9913" y="24433"/>
                </a:cubicBezTo>
                <a:cubicBezTo>
                  <a:pt x="9533" y="24338"/>
                  <a:pt x="9184" y="24211"/>
                  <a:pt x="8804" y="24084"/>
                </a:cubicBezTo>
                <a:cubicBezTo>
                  <a:pt x="8108" y="23799"/>
                  <a:pt x="7316" y="23578"/>
                  <a:pt x="6746" y="23008"/>
                </a:cubicBezTo>
                <a:cubicBezTo>
                  <a:pt x="5447" y="22121"/>
                  <a:pt x="4434" y="21013"/>
                  <a:pt x="3357" y="19936"/>
                </a:cubicBezTo>
                <a:cubicBezTo>
                  <a:pt x="2407" y="18732"/>
                  <a:pt x="1742" y="17276"/>
                  <a:pt x="1425" y="15756"/>
                </a:cubicBezTo>
                <a:lnTo>
                  <a:pt x="1235" y="14615"/>
                </a:lnTo>
                <a:lnTo>
                  <a:pt x="1172" y="13444"/>
                </a:lnTo>
                <a:cubicBezTo>
                  <a:pt x="1172" y="12652"/>
                  <a:pt x="1235" y="11860"/>
                  <a:pt x="1267" y="11069"/>
                </a:cubicBezTo>
                <a:lnTo>
                  <a:pt x="1616" y="11100"/>
                </a:lnTo>
                <a:cubicBezTo>
                  <a:pt x="1679" y="10372"/>
                  <a:pt x="1869" y="9643"/>
                  <a:pt x="2122" y="8947"/>
                </a:cubicBezTo>
                <a:cubicBezTo>
                  <a:pt x="2249" y="8598"/>
                  <a:pt x="2376" y="8250"/>
                  <a:pt x="2566" y="7933"/>
                </a:cubicBezTo>
                <a:cubicBezTo>
                  <a:pt x="2724" y="7585"/>
                  <a:pt x="2914" y="7237"/>
                  <a:pt x="3104" y="6920"/>
                </a:cubicBezTo>
                <a:cubicBezTo>
                  <a:pt x="3294" y="6603"/>
                  <a:pt x="3516" y="6287"/>
                  <a:pt x="3737" y="6001"/>
                </a:cubicBezTo>
                <a:cubicBezTo>
                  <a:pt x="3991" y="5716"/>
                  <a:pt x="4181" y="5400"/>
                  <a:pt x="4466" y="5146"/>
                </a:cubicBezTo>
                <a:cubicBezTo>
                  <a:pt x="4972" y="4576"/>
                  <a:pt x="5542" y="4101"/>
                  <a:pt x="6144" y="3690"/>
                </a:cubicBezTo>
                <a:cubicBezTo>
                  <a:pt x="7984" y="2416"/>
                  <a:pt x="10227" y="1792"/>
                  <a:pt x="12469" y="1792"/>
                </a:cubicBezTo>
                <a:close/>
                <a:moveTo>
                  <a:pt x="12510" y="0"/>
                </a:moveTo>
                <a:cubicBezTo>
                  <a:pt x="11647" y="0"/>
                  <a:pt x="10784" y="79"/>
                  <a:pt x="9944" y="238"/>
                </a:cubicBezTo>
                <a:cubicBezTo>
                  <a:pt x="9089" y="428"/>
                  <a:pt x="8234" y="649"/>
                  <a:pt x="7443" y="998"/>
                </a:cubicBezTo>
                <a:cubicBezTo>
                  <a:pt x="6651" y="1346"/>
                  <a:pt x="5859" y="1758"/>
                  <a:pt x="5162" y="2265"/>
                </a:cubicBezTo>
                <a:cubicBezTo>
                  <a:pt x="4434" y="2771"/>
                  <a:pt x="3769" y="3310"/>
                  <a:pt x="3199" y="3975"/>
                </a:cubicBezTo>
                <a:cubicBezTo>
                  <a:pt x="2882" y="4291"/>
                  <a:pt x="2629" y="4640"/>
                  <a:pt x="2376" y="4988"/>
                </a:cubicBezTo>
                <a:cubicBezTo>
                  <a:pt x="2122" y="5336"/>
                  <a:pt x="1869" y="5685"/>
                  <a:pt x="1647" y="6065"/>
                </a:cubicBezTo>
                <a:cubicBezTo>
                  <a:pt x="1425" y="6445"/>
                  <a:pt x="1235" y="6793"/>
                  <a:pt x="1045" y="7205"/>
                </a:cubicBezTo>
                <a:cubicBezTo>
                  <a:pt x="855" y="7585"/>
                  <a:pt x="697" y="7965"/>
                  <a:pt x="539" y="8408"/>
                </a:cubicBezTo>
                <a:cubicBezTo>
                  <a:pt x="254" y="9232"/>
                  <a:pt x="64" y="10087"/>
                  <a:pt x="0" y="10974"/>
                </a:cubicBezTo>
                <a:lnTo>
                  <a:pt x="349" y="11005"/>
                </a:lnTo>
                <a:cubicBezTo>
                  <a:pt x="317" y="11829"/>
                  <a:pt x="254" y="12652"/>
                  <a:pt x="254" y="13475"/>
                </a:cubicBezTo>
                <a:lnTo>
                  <a:pt x="317" y="14710"/>
                </a:lnTo>
                <a:lnTo>
                  <a:pt x="475" y="15977"/>
                </a:lnTo>
                <a:cubicBezTo>
                  <a:pt x="792" y="17624"/>
                  <a:pt x="1425" y="19239"/>
                  <a:pt x="2407" y="20633"/>
                </a:cubicBezTo>
                <a:cubicBezTo>
                  <a:pt x="3199" y="22153"/>
                  <a:pt x="4656" y="23261"/>
                  <a:pt x="6144" y="24021"/>
                </a:cubicBezTo>
                <a:cubicBezTo>
                  <a:pt x="6366" y="24116"/>
                  <a:pt x="6588" y="24116"/>
                  <a:pt x="6778" y="24211"/>
                </a:cubicBezTo>
                <a:cubicBezTo>
                  <a:pt x="6968" y="24274"/>
                  <a:pt x="7158" y="24401"/>
                  <a:pt x="7348" y="24496"/>
                </a:cubicBezTo>
                <a:cubicBezTo>
                  <a:pt x="7728" y="24623"/>
                  <a:pt x="8108" y="24813"/>
                  <a:pt x="8519" y="24939"/>
                </a:cubicBezTo>
                <a:cubicBezTo>
                  <a:pt x="8899" y="25066"/>
                  <a:pt x="9311" y="25193"/>
                  <a:pt x="9691" y="25288"/>
                </a:cubicBezTo>
                <a:cubicBezTo>
                  <a:pt x="10103" y="25383"/>
                  <a:pt x="10515" y="25478"/>
                  <a:pt x="10926" y="25541"/>
                </a:cubicBezTo>
                <a:cubicBezTo>
                  <a:pt x="11658" y="25654"/>
                  <a:pt x="12403" y="25710"/>
                  <a:pt x="13146" y="25710"/>
                </a:cubicBezTo>
                <a:cubicBezTo>
                  <a:pt x="14074" y="25710"/>
                  <a:pt x="15001" y="25622"/>
                  <a:pt x="15898" y="25446"/>
                </a:cubicBezTo>
                <a:cubicBezTo>
                  <a:pt x="17545" y="25098"/>
                  <a:pt x="19128" y="24433"/>
                  <a:pt x="20490" y="23483"/>
                </a:cubicBezTo>
                <a:cubicBezTo>
                  <a:pt x="21852" y="22533"/>
                  <a:pt x="22992" y="21266"/>
                  <a:pt x="23847" y="19841"/>
                </a:cubicBezTo>
                <a:cubicBezTo>
                  <a:pt x="24702" y="18416"/>
                  <a:pt x="25272" y="16832"/>
                  <a:pt x="25526" y="15185"/>
                </a:cubicBezTo>
                <a:cubicBezTo>
                  <a:pt x="25557" y="14774"/>
                  <a:pt x="25652" y="14362"/>
                  <a:pt x="25652" y="13950"/>
                </a:cubicBezTo>
                <a:cubicBezTo>
                  <a:pt x="25652" y="13539"/>
                  <a:pt x="25684" y="13127"/>
                  <a:pt x="25684" y="12715"/>
                </a:cubicBezTo>
                <a:cubicBezTo>
                  <a:pt x="25652" y="12304"/>
                  <a:pt x="25621" y="11892"/>
                  <a:pt x="25621" y="11480"/>
                </a:cubicBezTo>
                <a:lnTo>
                  <a:pt x="25431" y="10245"/>
                </a:lnTo>
                <a:cubicBezTo>
                  <a:pt x="25336" y="9833"/>
                  <a:pt x="25241" y="9453"/>
                  <a:pt x="25146" y="9042"/>
                </a:cubicBezTo>
                <a:cubicBezTo>
                  <a:pt x="25019" y="8630"/>
                  <a:pt x="24861" y="8250"/>
                  <a:pt x="24702" y="7838"/>
                </a:cubicBezTo>
                <a:cubicBezTo>
                  <a:pt x="24639" y="7648"/>
                  <a:pt x="24544" y="7458"/>
                  <a:pt x="24449" y="7268"/>
                </a:cubicBezTo>
                <a:lnTo>
                  <a:pt x="24227" y="6698"/>
                </a:lnTo>
                <a:cubicBezTo>
                  <a:pt x="24132" y="6477"/>
                  <a:pt x="24037" y="6318"/>
                  <a:pt x="23942" y="6096"/>
                </a:cubicBezTo>
                <a:cubicBezTo>
                  <a:pt x="23847" y="5906"/>
                  <a:pt x="23752" y="5716"/>
                  <a:pt x="23626" y="5526"/>
                </a:cubicBezTo>
                <a:cubicBezTo>
                  <a:pt x="22644" y="4133"/>
                  <a:pt x="21314" y="2961"/>
                  <a:pt x="19857" y="2075"/>
                </a:cubicBezTo>
                <a:lnTo>
                  <a:pt x="18748" y="1441"/>
                </a:lnTo>
                <a:cubicBezTo>
                  <a:pt x="18368" y="1219"/>
                  <a:pt x="17957" y="1061"/>
                  <a:pt x="17577" y="903"/>
                </a:cubicBezTo>
                <a:cubicBezTo>
                  <a:pt x="17165" y="744"/>
                  <a:pt x="16753" y="649"/>
                  <a:pt x="16342" y="491"/>
                </a:cubicBezTo>
                <a:cubicBezTo>
                  <a:pt x="15930" y="396"/>
                  <a:pt x="15518" y="333"/>
                  <a:pt x="15075" y="238"/>
                </a:cubicBezTo>
                <a:cubicBezTo>
                  <a:pt x="14236" y="79"/>
                  <a:pt x="13373" y="0"/>
                  <a:pt x="12510"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1643;p42"/>
          <p:cNvSpPr/>
          <p:nvPr/>
        </p:nvSpPr>
        <p:spPr>
          <a:xfrm>
            <a:off x="3213082" y="3868443"/>
            <a:ext cx="2569377" cy="2020259"/>
          </a:xfrm>
          <a:custGeom>
            <a:avLst/>
            <a:gdLst/>
            <a:ahLst/>
            <a:cxnLst/>
            <a:rect l="l" t="t" r="r" b="b"/>
            <a:pathLst>
              <a:path w="61059" h="73547" extrusionOk="0">
                <a:moveTo>
                  <a:pt x="30672" y="1"/>
                </a:moveTo>
                <a:cubicBezTo>
                  <a:pt x="27873" y="1"/>
                  <a:pt x="24795" y="11"/>
                  <a:pt x="21409" y="11"/>
                </a:cubicBezTo>
                <a:cubicBezTo>
                  <a:pt x="3484" y="11"/>
                  <a:pt x="824" y="423"/>
                  <a:pt x="824" y="9132"/>
                </a:cubicBezTo>
                <a:cubicBezTo>
                  <a:pt x="824" y="9955"/>
                  <a:pt x="856" y="10779"/>
                  <a:pt x="856" y="11476"/>
                </a:cubicBezTo>
                <a:cubicBezTo>
                  <a:pt x="887" y="11729"/>
                  <a:pt x="887" y="12014"/>
                  <a:pt x="887" y="12331"/>
                </a:cubicBezTo>
                <a:cubicBezTo>
                  <a:pt x="887" y="17208"/>
                  <a:pt x="0" y="41688"/>
                  <a:pt x="0" y="50618"/>
                </a:cubicBezTo>
                <a:cubicBezTo>
                  <a:pt x="0" y="73515"/>
                  <a:pt x="2249" y="73547"/>
                  <a:pt x="32778" y="73547"/>
                </a:cubicBezTo>
                <a:cubicBezTo>
                  <a:pt x="61058" y="73547"/>
                  <a:pt x="58588" y="59391"/>
                  <a:pt x="58588" y="27943"/>
                </a:cubicBezTo>
                <a:cubicBezTo>
                  <a:pt x="58588" y="1163"/>
                  <a:pt x="60120" y="1"/>
                  <a:pt x="30672" y="1"/>
                </a:cubicBezTo>
                <a:close/>
              </a:path>
            </a:pathLst>
          </a:custGeom>
          <a:solidFill>
            <a:srgbClr val="96C4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1644;p42"/>
          <p:cNvSpPr/>
          <p:nvPr/>
        </p:nvSpPr>
        <p:spPr>
          <a:xfrm>
            <a:off x="3994754" y="3794986"/>
            <a:ext cx="1700928" cy="2070868"/>
          </a:xfrm>
          <a:custGeom>
            <a:avLst/>
            <a:gdLst/>
            <a:ahLst/>
            <a:cxnLst/>
            <a:rect l="l" t="t" r="r" b="b"/>
            <a:pathLst>
              <a:path w="58241" h="70908" extrusionOk="0">
                <a:moveTo>
                  <a:pt x="52445" y="1"/>
                </a:moveTo>
                <a:cubicBezTo>
                  <a:pt x="54060" y="4086"/>
                  <a:pt x="53838" y="10705"/>
                  <a:pt x="53838" y="21504"/>
                </a:cubicBezTo>
                <a:cubicBezTo>
                  <a:pt x="53838" y="52951"/>
                  <a:pt x="56308" y="67107"/>
                  <a:pt x="28028" y="67107"/>
                </a:cubicBezTo>
                <a:cubicBezTo>
                  <a:pt x="12542" y="67107"/>
                  <a:pt x="4339" y="67107"/>
                  <a:pt x="1" y="64130"/>
                </a:cubicBezTo>
                <a:lnTo>
                  <a:pt x="1" y="64130"/>
                </a:lnTo>
                <a:cubicBezTo>
                  <a:pt x="2946" y="70876"/>
                  <a:pt x="10736" y="70908"/>
                  <a:pt x="31068" y="70908"/>
                </a:cubicBezTo>
                <a:cubicBezTo>
                  <a:pt x="41772" y="70908"/>
                  <a:pt x="48486" y="70084"/>
                  <a:pt x="52160" y="65872"/>
                </a:cubicBezTo>
                <a:cubicBezTo>
                  <a:pt x="58240" y="58937"/>
                  <a:pt x="56878" y="44844"/>
                  <a:pt x="56878" y="25273"/>
                </a:cubicBezTo>
                <a:cubicBezTo>
                  <a:pt x="56878" y="10135"/>
                  <a:pt x="57353" y="3168"/>
                  <a:pt x="52445" y="1"/>
                </a:cubicBezTo>
                <a:close/>
              </a:path>
            </a:pathLst>
          </a:custGeom>
          <a:solidFill>
            <a:srgbClr val="85B6C9"/>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 name="Google Shape;1645;p42"/>
          <p:cNvSpPr/>
          <p:nvPr/>
        </p:nvSpPr>
        <p:spPr>
          <a:xfrm>
            <a:off x="3110505" y="3788662"/>
            <a:ext cx="2577372" cy="2085195"/>
          </a:xfrm>
          <a:custGeom>
            <a:avLst/>
            <a:gdLst/>
            <a:ahLst/>
            <a:cxnLst/>
            <a:rect l="l" t="t" r="r" b="b"/>
            <a:pathLst>
              <a:path w="61249" h="75911" extrusionOk="0">
                <a:moveTo>
                  <a:pt x="38879" y="2829"/>
                </a:moveTo>
                <a:cubicBezTo>
                  <a:pt x="41839" y="2829"/>
                  <a:pt x="44781" y="2914"/>
                  <a:pt x="47695" y="3167"/>
                </a:cubicBezTo>
                <a:cubicBezTo>
                  <a:pt x="49848" y="3389"/>
                  <a:pt x="51970" y="3737"/>
                  <a:pt x="53838" y="4497"/>
                </a:cubicBezTo>
                <a:cubicBezTo>
                  <a:pt x="54757" y="4877"/>
                  <a:pt x="55580" y="5384"/>
                  <a:pt x="56245" y="6049"/>
                </a:cubicBezTo>
                <a:cubicBezTo>
                  <a:pt x="56910" y="6714"/>
                  <a:pt x="57385" y="7537"/>
                  <a:pt x="57765" y="8456"/>
                </a:cubicBezTo>
                <a:cubicBezTo>
                  <a:pt x="58494" y="10324"/>
                  <a:pt x="58747" y="12509"/>
                  <a:pt x="58937" y="14695"/>
                </a:cubicBezTo>
                <a:cubicBezTo>
                  <a:pt x="59095" y="16848"/>
                  <a:pt x="59127" y="19065"/>
                  <a:pt x="59159" y="21313"/>
                </a:cubicBezTo>
                <a:cubicBezTo>
                  <a:pt x="59190" y="25747"/>
                  <a:pt x="59190" y="45223"/>
                  <a:pt x="59285" y="49689"/>
                </a:cubicBezTo>
                <a:lnTo>
                  <a:pt x="59349" y="56371"/>
                </a:lnTo>
                <a:cubicBezTo>
                  <a:pt x="59317" y="58619"/>
                  <a:pt x="59349" y="60836"/>
                  <a:pt x="59190" y="63021"/>
                </a:cubicBezTo>
                <a:cubicBezTo>
                  <a:pt x="59159" y="63560"/>
                  <a:pt x="59095" y="64130"/>
                  <a:pt x="59032" y="64668"/>
                </a:cubicBezTo>
                <a:cubicBezTo>
                  <a:pt x="58969" y="65207"/>
                  <a:pt x="58905" y="65745"/>
                  <a:pt x="58810" y="66252"/>
                </a:cubicBezTo>
                <a:cubicBezTo>
                  <a:pt x="58620" y="67297"/>
                  <a:pt x="58367" y="68342"/>
                  <a:pt x="57955" y="69260"/>
                </a:cubicBezTo>
                <a:cubicBezTo>
                  <a:pt x="57575" y="70179"/>
                  <a:pt x="57037" y="70939"/>
                  <a:pt x="56340" y="71540"/>
                </a:cubicBezTo>
                <a:cubicBezTo>
                  <a:pt x="55992" y="71857"/>
                  <a:pt x="55580" y="72079"/>
                  <a:pt x="55168" y="72300"/>
                </a:cubicBezTo>
                <a:cubicBezTo>
                  <a:pt x="54947" y="72395"/>
                  <a:pt x="54725" y="72522"/>
                  <a:pt x="54503" y="72617"/>
                </a:cubicBezTo>
                <a:lnTo>
                  <a:pt x="53807" y="72839"/>
                </a:lnTo>
                <a:cubicBezTo>
                  <a:pt x="53553" y="72934"/>
                  <a:pt x="53300" y="72965"/>
                  <a:pt x="53047" y="73060"/>
                </a:cubicBezTo>
                <a:cubicBezTo>
                  <a:pt x="52793" y="73124"/>
                  <a:pt x="52572" y="73187"/>
                  <a:pt x="52287" y="73219"/>
                </a:cubicBezTo>
                <a:lnTo>
                  <a:pt x="51526" y="73409"/>
                </a:lnTo>
                <a:lnTo>
                  <a:pt x="50735" y="73567"/>
                </a:lnTo>
                <a:cubicBezTo>
                  <a:pt x="49658" y="73757"/>
                  <a:pt x="48581" y="73820"/>
                  <a:pt x="47473" y="73915"/>
                </a:cubicBezTo>
                <a:cubicBezTo>
                  <a:pt x="46364" y="73979"/>
                  <a:pt x="45288" y="74042"/>
                  <a:pt x="44179" y="74074"/>
                </a:cubicBezTo>
                <a:cubicBezTo>
                  <a:pt x="43071" y="74105"/>
                  <a:pt x="41931" y="74137"/>
                  <a:pt x="40822" y="74200"/>
                </a:cubicBezTo>
                <a:cubicBezTo>
                  <a:pt x="39714" y="74264"/>
                  <a:pt x="38605" y="74295"/>
                  <a:pt x="37497" y="74295"/>
                </a:cubicBezTo>
                <a:lnTo>
                  <a:pt x="34140" y="74327"/>
                </a:lnTo>
                <a:cubicBezTo>
                  <a:pt x="31923" y="74359"/>
                  <a:pt x="29675" y="74390"/>
                  <a:pt x="27458" y="74390"/>
                </a:cubicBezTo>
                <a:cubicBezTo>
                  <a:pt x="22993" y="74327"/>
                  <a:pt x="18527" y="74422"/>
                  <a:pt x="14189" y="73630"/>
                </a:cubicBezTo>
                <a:cubicBezTo>
                  <a:pt x="13112" y="73440"/>
                  <a:pt x="12035" y="73219"/>
                  <a:pt x="10990" y="72934"/>
                </a:cubicBezTo>
                <a:cubicBezTo>
                  <a:pt x="9977" y="72649"/>
                  <a:pt x="8995" y="72237"/>
                  <a:pt x="8140" y="71699"/>
                </a:cubicBezTo>
                <a:cubicBezTo>
                  <a:pt x="7728" y="71445"/>
                  <a:pt x="7316" y="71129"/>
                  <a:pt x="7031" y="70749"/>
                </a:cubicBezTo>
                <a:cubicBezTo>
                  <a:pt x="6841" y="70590"/>
                  <a:pt x="6651" y="70464"/>
                  <a:pt x="6493" y="70305"/>
                </a:cubicBezTo>
                <a:cubicBezTo>
                  <a:pt x="6335" y="70147"/>
                  <a:pt x="6145" y="69989"/>
                  <a:pt x="6018" y="69830"/>
                </a:cubicBezTo>
                <a:cubicBezTo>
                  <a:pt x="5385" y="69133"/>
                  <a:pt x="4910" y="68310"/>
                  <a:pt x="4561" y="67392"/>
                </a:cubicBezTo>
                <a:cubicBezTo>
                  <a:pt x="4213" y="66473"/>
                  <a:pt x="3960" y="65492"/>
                  <a:pt x="3770" y="64446"/>
                </a:cubicBezTo>
                <a:cubicBezTo>
                  <a:pt x="3580" y="63433"/>
                  <a:pt x="3484" y="62356"/>
                  <a:pt x="3389" y="61280"/>
                </a:cubicBezTo>
                <a:cubicBezTo>
                  <a:pt x="3199" y="59126"/>
                  <a:pt x="3168" y="56909"/>
                  <a:pt x="3168" y="54724"/>
                </a:cubicBezTo>
                <a:cubicBezTo>
                  <a:pt x="3104" y="50290"/>
                  <a:pt x="3263" y="30877"/>
                  <a:pt x="3484" y="26412"/>
                </a:cubicBezTo>
                <a:lnTo>
                  <a:pt x="3865" y="19730"/>
                </a:lnTo>
                <a:cubicBezTo>
                  <a:pt x="3896" y="18622"/>
                  <a:pt x="3896" y="17513"/>
                  <a:pt x="3896" y="16373"/>
                </a:cubicBezTo>
                <a:cubicBezTo>
                  <a:pt x="3865" y="15233"/>
                  <a:pt x="3833" y="14093"/>
                  <a:pt x="3770" y="12921"/>
                </a:cubicBezTo>
                <a:lnTo>
                  <a:pt x="4055" y="12921"/>
                </a:lnTo>
                <a:cubicBezTo>
                  <a:pt x="3991" y="10736"/>
                  <a:pt x="3896" y="8488"/>
                  <a:pt x="4371" y="6746"/>
                </a:cubicBezTo>
                <a:cubicBezTo>
                  <a:pt x="4593" y="5859"/>
                  <a:pt x="4973" y="5257"/>
                  <a:pt x="5575" y="4782"/>
                </a:cubicBezTo>
                <a:cubicBezTo>
                  <a:pt x="6176" y="4339"/>
                  <a:pt x="7063" y="4022"/>
                  <a:pt x="8045" y="3769"/>
                </a:cubicBezTo>
                <a:cubicBezTo>
                  <a:pt x="10008" y="3325"/>
                  <a:pt x="12225" y="3230"/>
                  <a:pt x="14410" y="3104"/>
                </a:cubicBezTo>
                <a:cubicBezTo>
                  <a:pt x="16595" y="3040"/>
                  <a:pt x="18812" y="3009"/>
                  <a:pt x="21029" y="3009"/>
                </a:cubicBezTo>
                <a:lnTo>
                  <a:pt x="27743" y="2945"/>
                </a:lnTo>
                <a:cubicBezTo>
                  <a:pt x="29960" y="2945"/>
                  <a:pt x="32208" y="2945"/>
                  <a:pt x="34425" y="2882"/>
                </a:cubicBezTo>
                <a:cubicBezTo>
                  <a:pt x="35914" y="2850"/>
                  <a:pt x="37399" y="2829"/>
                  <a:pt x="38879" y="2829"/>
                </a:cubicBezTo>
                <a:close/>
                <a:moveTo>
                  <a:pt x="21029" y="0"/>
                </a:moveTo>
                <a:cubicBezTo>
                  <a:pt x="18812" y="0"/>
                  <a:pt x="16564" y="0"/>
                  <a:pt x="14284" y="64"/>
                </a:cubicBezTo>
                <a:cubicBezTo>
                  <a:pt x="13175" y="95"/>
                  <a:pt x="12035" y="159"/>
                  <a:pt x="10863" y="254"/>
                </a:cubicBezTo>
                <a:cubicBezTo>
                  <a:pt x="9723" y="349"/>
                  <a:pt x="8552" y="475"/>
                  <a:pt x="7348" y="760"/>
                </a:cubicBezTo>
                <a:cubicBezTo>
                  <a:pt x="6145" y="1014"/>
                  <a:pt x="4878" y="1425"/>
                  <a:pt x="3706" y="2312"/>
                </a:cubicBezTo>
                <a:cubicBezTo>
                  <a:pt x="3104" y="2755"/>
                  <a:pt x="2566" y="3325"/>
                  <a:pt x="2186" y="3959"/>
                </a:cubicBezTo>
                <a:cubicBezTo>
                  <a:pt x="1774" y="4561"/>
                  <a:pt x="1521" y="5257"/>
                  <a:pt x="1331" y="5891"/>
                </a:cubicBezTo>
                <a:cubicBezTo>
                  <a:pt x="983" y="7189"/>
                  <a:pt x="919" y="8393"/>
                  <a:pt x="856" y="9564"/>
                </a:cubicBezTo>
                <a:cubicBezTo>
                  <a:pt x="824" y="10768"/>
                  <a:pt x="888" y="11876"/>
                  <a:pt x="888" y="13016"/>
                </a:cubicBezTo>
                <a:lnTo>
                  <a:pt x="1204" y="12985"/>
                </a:lnTo>
                <a:lnTo>
                  <a:pt x="1204" y="12985"/>
                </a:lnTo>
                <a:cubicBezTo>
                  <a:pt x="1141" y="15138"/>
                  <a:pt x="824" y="17355"/>
                  <a:pt x="698" y="19572"/>
                </a:cubicBezTo>
                <a:lnTo>
                  <a:pt x="349" y="26254"/>
                </a:lnTo>
                <a:cubicBezTo>
                  <a:pt x="128" y="30719"/>
                  <a:pt x="1" y="50259"/>
                  <a:pt x="96" y="54756"/>
                </a:cubicBezTo>
                <a:cubicBezTo>
                  <a:pt x="128" y="57004"/>
                  <a:pt x="191" y="59253"/>
                  <a:pt x="381" y="61533"/>
                </a:cubicBezTo>
                <a:cubicBezTo>
                  <a:pt x="508" y="62673"/>
                  <a:pt x="634" y="63845"/>
                  <a:pt x="856" y="65016"/>
                </a:cubicBezTo>
                <a:cubicBezTo>
                  <a:pt x="1078" y="66157"/>
                  <a:pt x="1394" y="67328"/>
                  <a:pt x="1869" y="68500"/>
                </a:cubicBezTo>
                <a:cubicBezTo>
                  <a:pt x="2091" y="69070"/>
                  <a:pt x="2376" y="69640"/>
                  <a:pt x="2693" y="70210"/>
                </a:cubicBezTo>
                <a:lnTo>
                  <a:pt x="3263" y="71002"/>
                </a:lnTo>
                <a:cubicBezTo>
                  <a:pt x="3453" y="71287"/>
                  <a:pt x="3675" y="71509"/>
                  <a:pt x="3865" y="71762"/>
                </a:cubicBezTo>
                <a:cubicBezTo>
                  <a:pt x="4086" y="72015"/>
                  <a:pt x="4340" y="72205"/>
                  <a:pt x="4593" y="72459"/>
                </a:cubicBezTo>
                <a:cubicBezTo>
                  <a:pt x="4815" y="72680"/>
                  <a:pt x="5068" y="72870"/>
                  <a:pt x="5353" y="73060"/>
                </a:cubicBezTo>
                <a:cubicBezTo>
                  <a:pt x="5480" y="73155"/>
                  <a:pt x="5638" y="73219"/>
                  <a:pt x="5796" y="73282"/>
                </a:cubicBezTo>
                <a:cubicBezTo>
                  <a:pt x="5955" y="73314"/>
                  <a:pt x="6081" y="73377"/>
                  <a:pt x="6240" y="73440"/>
                </a:cubicBezTo>
                <a:cubicBezTo>
                  <a:pt x="6525" y="73567"/>
                  <a:pt x="6810" y="73725"/>
                  <a:pt x="7095" y="73820"/>
                </a:cubicBezTo>
                <a:cubicBezTo>
                  <a:pt x="9438" y="74676"/>
                  <a:pt x="11687" y="75056"/>
                  <a:pt x="13967" y="75246"/>
                </a:cubicBezTo>
                <a:cubicBezTo>
                  <a:pt x="14537" y="75277"/>
                  <a:pt x="15107" y="75309"/>
                  <a:pt x="15677" y="75341"/>
                </a:cubicBezTo>
                <a:cubicBezTo>
                  <a:pt x="16247" y="75372"/>
                  <a:pt x="16786" y="75372"/>
                  <a:pt x="17356" y="75404"/>
                </a:cubicBezTo>
                <a:lnTo>
                  <a:pt x="19034" y="75436"/>
                </a:lnTo>
                <a:lnTo>
                  <a:pt x="20744" y="75499"/>
                </a:lnTo>
                <a:cubicBezTo>
                  <a:pt x="22961" y="75594"/>
                  <a:pt x="25209" y="75626"/>
                  <a:pt x="27426" y="75657"/>
                </a:cubicBezTo>
                <a:lnTo>
                  <a:pt x="34140" y="75721"/>
                </a:lnTo>
                <a:lnTo>
                  <a:pt x="37497" y="75784"/>
                </a:lnTo>
                <a:cubicBezTo>
                  <a:pt x="38605" y="75784"/>
                  <a:pt x="39714" y="75784"/>
                  <a:pt x="40854" y="75879"/>
                </a:cubicBezTo>
                <a:cubicBezTo>
                  <a:pt x="41962" y="75911"/>
                  <a:pt x="43071" y="75911"/>
                  <a:pt x="44211" y="75911"/>
                </a:cubicBezTo>
                <a:cubicBezTo>
                  <a:pt x="45319" y="75911"/>
                  <a:pt x="46459" y="75911"/>
                  <a:pt x="47600" y="75879"/>
                </a:cubicBezTo>
                <a:cubicBezTo>
                  <a:pt x="48708" y="75816"/>
                  <a:pt x="49848" y="75752"/>
                  <a:pt x="50988" y="75657"/>
                </a:cubicBezTo>
                <a:cubicBezTo>
                  <a:pt x="52160" y="75594"/>
                  <a:pt x="53332" y="75404"/>
                  <a:pt x="54503" y="75024"/>
                </a:cubicBezTo>
                <a:cubicBezTo>
                  <a:pt x="55643" y="74676"/>
                  <a:pt x="56815" y="74105"/>
                  <a:pt x="57797" y="73219"/>
                </a:cubicBezTo>
                <a:cubicBezTo>
                  <a:pt x="58779" y="72332"/>
                  <a:pt x="59475" y="71192"/>
                  <a:pt x="59919" y="70020"/>
                </a:cubicBezTo>
                <a:cubicBezTo>
                  <a:pt x="60362" y="68880"/>
                  <a:pt x="60584" y="67708"/>
                  <a:pt x="60742" y="66568"/>
                </a:cubicBezTo>
                <a:cubicBezTo>
                  <a:pt x="60806" y="65967"/>
                  <a:pt x="60869" y="65397"/>
                  <a:pt x="60901" y="64826"/>
                </a:cubicBezTo>
                <a:cubicBezTo>
                  <a:pt x="60964" y="64256"/>
                  <a:pt x="60964" y="63686"/>
                  <a:pt x="60996" y="63116"/>
                </a:cubicBezTo>
                <a:cubicBezTo>
                  <a:pt x="61217" y="58619"/>
                  <a:pt x="61154" y="54154"/>
                  <a:pt x="61154" y="49689"/>
                </a:cubicBezTo>
                <a:cubicBezTo>
                  <a:pt x="61154" y="45223"/>
                  <a:pt x="61217" y="25779"/>
                  <a:pt x="61249" y="21282"/>
                </a:cubicBezTo>
                <a:cubicBezTo>
                  <a:pt x="61249" y="19065"/>
                  <a:pt x="61249" y="16816"/>
                  <a:pt x="61122" y="14536"/>
                </a:cubicBezTo>
                <a:cubicBezTo>
                  <a:pt x="60996" y="12256"/>
                  <a:pt x="60806" y="9944"/>
                  <a:pt x="59950" y="7632"/>
                </a:cubicBezTo>
                <a:cubicBezTo>
                  <a:pt x="59475" y="6461"/>
                  <a:pt x="58874" y="5321"/>
                  <a:pt x="57955" y="4402"/>
                </a:cubicBezTo>
                <a:cubicBezTo>
                  <a:pt x="57037" y="3452"/>
                  <a:pt x="55928" y="2787"/>
                  <a:pt x="54820" y="2249"/>
                </a:cubicBezTo>
                <a:cubicBezTo>
                  <a:pt x="52540" y="1330"/>
                  <a:pt x="50228" y="950"/>
                  <a:pt x="47948" y="697"/>
                </a:cubicBezTo>
                <a:cubicBezTo>
                  <a:pt x="43388" y="222"/>
                  <a:pt x="38922" y="254"/>
                  <a:pt x="34457" y="64"/>
                </a:cubicBezTo>
                <a:cubicBezTo>
                  <a:pt x="32208" y="0"/>
                  <a:pt x="29960" y="0"/>
                  <a:pt x="2774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6" name="Google Shape;1646;p42"/>
          <p:cNvSpPr/>
          <p:nvPr/>
        </p:nvSpPr>
        <p:spPr>
          <a:xfrm>
            <a:off x="3082990" y="5345915"/>
            <a:ext cx="721451" cy="712193"/>
          </a:xfrm>
          <a:custGeom>
            <a:avLst/>
            <a:gdLst/>
            <a:ahLst/>
            <a:cxnLst/>
            <a:rect l="l" t="t" r="r" b="b"/>
            <a:pathLst>
              <a:path w="24703" h="24386" extrusionOk="0">
                <a:moveTo>
                  <a:pt x="11813" y="1"/>
                </a:moveTo>
                <a:cubicBezTo>
                  <a:pt x="7411" y="1"/>
                  <a:pt x="3072" y="2154"/>
                  <a:pt x="887" y="7095"/>
                </a:cubicBezTo>
                <a:cubicBezTo>
                  <a:pt x="475" y="8045"/>
                  <a:pt x="190" y="9090"/>
                  <a:pt x="127" y="10135"/>
                </a:cubicBezTo>
                <a:cubicBezTo>
                  <a:pt x="64" y="10863"/>
                  <a:pt x="0" y="11655"/>
                  <a:pt x="0" y="12383"/>
                </a:cubicBezTo>
                <a:cubicBezTo>
                  <a:pt x="0" y="19952"/>
                  <a:pt x="6144" y="24386"/>
                  <a:pt x="12510" y="24386"/>
                </a:cubicBezTo>
                <a:cubicBezTo>
                  <a:pt x="19762" y="24386"/>
                  <a:pt x="24702" y="18907"/>
                  <a:pt x="24702" y="11940"/>
                </a:cubicBezTo>
                <a:cubicBezTo>
                  <a:pt x="24702" y="4593"/>
                  <a:pt x="18210" y="1"/>
                  <a:pt x="11813" y="1"/>
                </a:cubicBezTo>
                <a:close/>
              </a:path>
            </a:pathLst>
          </a:custGeom>
          <a:solidFill>
            <a:srgbClr val="FFFEFD"/>
          </a:solidFill>
          <a:ln>
            <a:noFill/>
          </a:ln>
        </p:spPr>
        <p:txBody>
          <a:bodyPr spcFirstLastPara="1" wrap="square" lIns="91425" tIns="91425" rIns="91425" bIns="91425" anchor="ctr" anchorCtr="0">
            <a:noAutofit/>
          </a:bodyPr>
          <a:lstStyle/>
          <a:p>
            <a:pPr algn="ctr">
              <a:buClr>
                <a:srgbClr val="000000"/>
              </a:buClr>
              <a:buFont typeface="Arial"/>
              <a:buNone/>
            </a:pPr>
            <a:r>
              <a:rPr lang="en" sz="3000" kern="0">
                <a:solidFill>
                  <a:srgbClr val="000000"/>
                </a:solidFill>
                <a:latin typeface="Fira Sans"/>
                <a:ea typeface="Fira Sans"/>
                <a:cs typeface="Fira Sans"/>
                <a:sym typeface="Fira Sans"/>
              </a:rPr>
              <a:t>2</a:t>
            </a:r>
            <a:endParaRPr sz="3000" kern="0">
              <a:solidFill>
                <a:srgbClr val="000000"/>
              </a:solidFill>
              <a:latin typeface="Fira Sans"/>
              <a:ea typeface="Fira Sans"/>
              <a:cs typeface="Fira Sans"/>
              <a:sym typeface="Fira Sans"/>
            </a:endParaRPr>
          </a:p>
        </p:txBody>
      </p:sp>
      <p:sp>
        <p:nvSpPr>
          <p:cNvPr id="27" name="Google Shape;1647;p42"/>
          <p:cNvSpPr/>
          <p:nvPr/>
        </p:nvSpPr>
        <p:spPr>
          <a:xfrm>
            <a:off x="3147737" y="5424533"/>
            <a:ext cx="657609" cy="633573"/>
          </a:xfrm>
          <a:custGeom>
            <a:avLst/>
            <a:gdLst/>
            <a:ahLst/>
            <a:cxnLst/>
            <a:rect l="l" t="t" r="r" b="b"/>
            <a:pathLst>
              <a:path w="22517" h="21694" extrusionOk="0">
                <a:moveTo>
                  <a:pt x="17798" y="1"/>
                </a:moveTo>
                <a:lnTo>
                  <a:pt x="17798" y="1"/>
                </a:lnTo>
                <a:cubicBezTo>
                  <a:pt x="19160" y="1838"/>
                  <a:pt x="19983" y="4118"/>
                  <a:pt x="19983" y="6746"/>
                </a:cubicBezTo>
                <a:cubicBezTo>
                  <a:pt x="19983" y="13713"/>
                  <a:pt x="15043" y="19192"/>
                  <a:pt x="7791" y="19192"/>
                </a:cubicBezTo>
                <a:cubicBezTo>
                  <a:pt x="4972" y="19192"/>
                  <a:pt x="2217" y="18337"/>
                  <a:pt x="0" y="16690"/>
                </a:cubicBezTo>
                <a:lnTo>
                  <a:pt x="0" y="16690"/>
                </a:lnTo>
                <a:cubicBezTo>
                  <a:pt x="2344" y="19920"/>
                  <a:pt x="6271" y="21694"/>
                  <a:pt x="10293" y="21694"/>
                </a:cubicBezTo>
                <a:cubicBezTo>
                  <a:pt x="17545" y="21694"/>
                  <a:pt x="22517" y="16215"/>
                  <a:pt x="22517" y="9248"/>
                </a:cubicBezTo>
                <a:cubicBezTo>
                  <a:pt x="22485" y="5258"/>
                  <a:pt x="20585" y="2091"/>
                  <a:pt x="1779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8" name="Google Shape;1648;p42"/>
          <p:cNvSpPr/>
          <p:nvPr/>
        </p:nvSpPr>
        <p:spPr>
          <a:xfrm>
            <a:off x="3044148" y="5301057"/>
            <a:ext cx="751036" cy="750890"/>
          </a:xfrm>
          <a:custGeom>
            <a:avLst/>
            <a:gdLst/>
            <a:ahLst/>
            <a:cxnLst/>
            <a:rect l="l" t="t" r="r" b="b"/>
            <a:pathLst>
              <a:path w="25716" h="25711" extrusionOk="0">
                <a:moveTo>
                  <a:pt x="12483" y="1793"/>
                </a:moveTo>
                <a:cubicBezTo>
                  <a:pt x="13255" y="1793"/>
                  <a:pt x="14030" y="1866"/>
                  <a:pt x="14790" y="2012"/>
                </a:cubicBezTo>
                <a:lnTo>
                  <a:pt x="15898" y="2265"/>
                </a:lnTo>
                <a:cubicBezTo>
                  <a:pt x="16247" y="2392"/>
                  <a:pt x="16627" y="2487"/>
                  <a:pt x="16975" y="2614"/>
                </a:cubicBezTo>
                <a:cubicBezTo>
                  <a:pt x="17323" y="2740"/>
                  <a:pt x="17672" y="2899"/>
                  <a:pt x="18020" y="3025"/>
                </a:cubicBezTo>
                <a:cubicBezTo>
                  <a:pt x="18368" y="3184"/>
                  <a:pt x="18717" y="3310"/>
                  <a:pt x="19065" y="3500"/>
                </a:cubicBezTo>
                <a:cubicBezTo>
                  <a:pt x="20395" y="4229"/>
                  <a:pt x="21567" y="5210"/>
                  <a:pt x="22549" y="6382"/>
                </a:cubicBezTo>
                <a:cubicBezTo>
                  <a:pt x="22802" y="6667"/>
                  <a:pt x="23119" y="6921"/>
                  <a:pt x="23340" y="7237"/>
                </a:cubicBezTo>
                <a:cubicBezTo>
                  <a:pt x="23594" y="7522"/>
                  <a:pt x="23847" y="7839"/>
                  <a:pt x="24005" y="8187"/>
                </a:cubicBezTo>
                <a:cubicBezTo>
                  <a:pt x="24164" y="8536"/>
                  <a:pt x="24354" y="8884"/>
                  <a:pt x="24480" y="9264"/>
                </a:cubicBezTo>
                <a:cubicBezTo>
                  <a:pt x="24607" y="9644"/>
                  <a:pt x="24734" y="9992"/>
                  <a:pt x="24829" y="10372"/>
                </a:cubicBezTo>
                <a:lnTo>
                  <a:pt x="25051" y="11544"/>
                </a:lnTo>
                <a:cubicBezTo>
                  <a:pt x="25082" y="11924"/>
                  <a:pt x="25114" y="12336"/>
                  <a:pt x="25146" y="12716"/>
                </a:cubicBezTo>
                <a:cubicBezTo>
                  <a:pt x="25146" y="13128"/>
                  <a:pt x="25082" y="13508"/>
                  <a:pt x="25082" y="13919"/>
                </a:cubicBezTo>
                <a:cubicBezTo>
                  <a:pt x="25051" y="14299"/>
                  <a:pt x="24956" y="14679"/>
                  <a:pt x="24924" y="15091"/>
                </a:cubicBezTo>
                <a:cubicBezTo>
                  <a:pt x="24639" y="16643"/>
                  <a:pt x="24100" y="18131"/>
                  <a:pt x="23277" y="19493"/>
                </a:cubicBezTo>
                <a:cubicBezTo>
                  <a:pt x="22454" y="20823"/>
                  <a:pt x="21377" y="21995"/>
                  <a:pt x="20078" y="22882"/>
                </a:cubicBezTo>
                <a:cubicBezTo>
                  <a:pt x="18780" y="23768"/>
                  <a:pt x="17323" y="24370"/>
                  <a:pt x="15771" y="24655"/>
                </a:cubicBezTo>
                <a:cubicBezTo>
                  <a:pt x="14973" y="24802"/>
                  <a:pt x="14166" y="24873"/>
                  <a:pt x="13359" y="24873"/>
                </a:cubicBezTo>
                <a:cubicBezTo>
                  <a:pt x="12598" y="24873"/>
                  <a:pt x="11838" y="24810"/>
                  <a:pt x="11084" y="24687"/>
                </a:cubicBezTo>
                <a:cubicBezTo>
                  <a:pt x="10704" y="24655"/>
                  <a:pt x="10324" y="24528"/>
                  <a:pt x="9944" y="24465"/>
                </a:cubicBezTo>
                <a:cubicBezTo>
                  <a:pt x="9564" y="24338"/>
                  <a:pt x="9184" y="24212"/>
                  <a:pt x="8836" y="24117"/>
                </a:cubicBezTo>
                <a:cubicBezTo>
                  <a:pt x="8108" y="23800"/>
                  <a:pt x="7316" y="23578"/>
                  <a:pt x="6777" y="23008"/>
                </a:cubicBezTo>
                <a:cubicBezTo>
                  <a:pt x="5479" y="22122"/>
                  <a:pt x="4466" y="21013"/>
                  <a:pt x="3357" y="19936"/>
                </a:cubicBezTo>
                <a:cubicBezTo>
                  <a:pt x="2439" y="18733"/>
                  <a:pt x="1774" y="17276"/>
                  <a:pt x="1457" y="15788"/>
                </a:cubicBezTo>
                <a:lnTo>
                  <a:pt x="1235" y="14616"/>
                </a:lnTo>
                <a:lnTo>
                  <a:pt x="1172" y="13444"/>
                </a:lnTo>
                <a:cubicBezTo>
                  <a:pt x="1172" y="12653"/>
                  <a:pt x="1235" y="11861"/>
                  <a:pt x="1267" y="11069"/>
                </a:cubicBezTo>
                <a:lnTo>
                  <a:pt x="1647" y="11101"/>
                </a:lnTo>
                <a:cubicBezTo>
                  <a:pt x="1710" y="10372"/>
                  <a:pt x="1869" y="9644"/>
                  <a:pt x="2122" y="8947"/>
                </a:cubicBezTo>
                <a:cubicBezTo>
                  <a:pt x="2249" y="8599"/>
                  <a:pt x="2407" y="8282"/>
                  <a:pt x="2565" y="7934"/>
                </a:cubicBezTo>
                <a:cubicBezTo>
                  <a:pt x="2724" y="7586"/>
                  <a:pt x="2914" y="7269"/>
                  <a:pt x="3136" y="6921"/>
                </a:cubicBezTo>
                <a:cubicBezTo>
                  <a:pt x="3294" y="6604"/>
                  <a:pt x="3547" y="6319"/>
                  <a:pt x="3737" y="6002"/>
                </a:cubicBezTo>
                <a:cubicBezTo>
                  <a:pt x="3991" y="5717"/>
                  <a:pt x="4212" y="5400"/>
                  <a:pt x="4466" y="5147"/>
                </a:cubicBezTo>
                <a:cubicBezTo>
                  <a:pt x="4972" y="4577"/>
                  <a:pt x="5574" y="4102"/>
                  <a:pt x="6176" y="3690"/>
                </a:cubicBezTo>
                <a:cubicBezTo>
                  <a:pt x="7992" y="2417"/>
                  <a:pt x="10229" y="1793"/>
                  <a:pt x="12483" y="1793"/>
                </a:cubicBezTo>
                <a:close/>
                <a:moveTo>
                  <a:pt x="12525" y="1"/>
                </a:moveTo>
                <a:cubicBezTo>
                  <a:pt x="11662" y="1"/>
                  <a:pt x="10799" y="80"/>
                  <a:pt x="9944" y="238"/>
                </a:cubicBezTo>
                <a:cubicBezTo>
                  <a:pt x="9121" y="428"/>
                  <a:pt x="8266" y="650"/>
                  <a:pt x="7474" y="998"/>
                </a:cubicBezTo>
                <a:cubicBezTo>
                  <a:pt x="6651" y="1347"/>
                  <a:pt x="5891" y="1759"/>
                  <a:pt x="5162" y="2265"/>
                </a:cubicBezTo>
                <a:cubicBezTo>
                  <a:pt x="4466" y="2772"/>
                  <a:pt x="3801" y="3310"/>
                  <a:pt x="3231" y="3975"/>
                </a:cubicBezTo>
                <a:cubicBezTo>
                  <a:pt x="2914" y="4292"/>
                  <a:pt x="2660" y="4640"/>
                  <a:pt x="2375" y="4989"/>
                </a:cubicBezTo>
                <a:cubicBezTo>
                  <a:pt x="2154" y="5337"/>
                  <a:pt x="1869" y="5685"/>
                  <a:pt x="1679" y="6066"/>
                </a:cubicBezTo>
                <a:cubicBezTo>
                  <a:pt x="1457" y="6446"/>
                  <a:pt x="1235" y="6794"/>
                  <a:pt x="1077" y="7206"/>
                </a:cubicBezTo>
                <a:cubicBezTo>
                  <a:pt x="887" y="7586"/>
                  <a:pt x="697" y="7966"/>
                  <a:pt x="570" y="8409"/>
                </a:cubicBezTo>
                <a:cubicBezTo>
                  <a:pt x="285" y="9232"/>
                  <a:pt x="95" y="10087"/>
                  <a:pt x="0" y="10974"/>
                </a:cubicBezTo>
                <a:lnTo>
                  <a:pt x="380" y="11006"/>
                </a:lnTo>
                <a:cubicBezTo>
                  <a:pt x="349" y="11829"/>
                  <a:pt x="285" y="12621"/>
                  <a:pt x="285" y="13476"/>
                </a:cubicBezTo>
                <a:lnTo>
                  <a:pt x="317" y="14711"/>
                </a:lnTo>
                <a:lnTo>
                  <a:pt x="507" y="15978"/>
                </a:lnTo>
                <a:cubicBezTo>
                  <a:pt x="824" y="17625"/>
                  <a:pt x="1457" y="19208"/>
                  <a:pt x="2439" y="20633"/>
                </a:cubicBezTo>
                <a:cubicBezTo>
                  <a:pt x="3231" y="22153"/>
                  <a:pt x="4687" y="23262"/>
                  <a:pt x="6176" y="24022"/>
                </a:cubicBezTo>
                <a:cubicBezTo>
                  <a:pt x="6366" y="24117"/>
                  <a:pt x="6587" y="24117"/>
                  <a:pt x="6809" y="24212"/>
                </a:cubicBezTo>
                <a:cubicBezTo>
                  <a:pt x="6999" y="24275"/>
                  <a:pt x="7157" y="24402"/>
                  <a:pt x="7348" y="24465"/>
                </a:cubicBezTo>
                <a:cubicBezTo>
                  <a:pt x="7759" y="24623"/>
                  <a:pt x="8139" y="24814"/>
                  <a:pt x="8519" y="24940"/>
                </a:cubicBezTo>
                <a:cubicBezTo>
                  <a:pt x="8931" y="25067"/>
                  <a:pt x="9311" y="25194"/>
                  <a:pt x="9723" y="25289"/>
                </a:cubicBezTo>
                <a:cubicBezTo>
                  <a:pt x="10134" y="25384"/>
                  <a:pt x="10546" y="25479"/>
                  <a:pt x="10958" y="25542"/>
                </a:cubicBezTo>
                <a:cubicBezTo>
                  <a:pt x="11690" y="25654"/>
                  <a:pt x="12428" y="25711"/>
                  <a:pt x="13167" y="25711"/>
                </a:cubicBezTo>
                <a:cubicBezTo>
                  <a:pt x="14090" y="25711"/>
                  <a:pt x="15015" y="25623"/>
                  <a:pt x="15930" y="25447"/>
                </a:cubicBezTo>
                <a:cubicBezTo>
                  <a:pt x="17545" y="25099"/>
                  <a:pt x="19128" y="24433"/>
                  <a:pt x="20490" y="23483"/>
                </a:cubicBezTo>
                <a:cubicBezTo>
                  <a:pt x="21852" y="22533"/>
                  <a:pt x="23024" y="21267"/>
                  <a:pt x="23879" y="19841"/>
                </a:cubicBezTo>
                <a:cubicBezTo>
                  <a:pt x="24734" y="18416"/>
                  <a:pt x="25272" y="16833"/>
                  <a:pt x="25557" y="15186"/>
                </a:cubicBezTo>
                <a:cubicBezTo>
                  <a:pt x="25589" y="14774"/>
                  <a:pt x="25684" y="14363"/>
                  <a:pt x="25684" y="13951"/>
                </a:cubicBezTo>
                <a:cubicBezTo>
                  <a:pt x="25684" y="13539"/>
                  <a:pt x="25716" y="13128"/>
                  <a:pt x="25684" y="12716"/>
                </a:cubicBezTo>
                <a:cubicBezTo>
                  <a:pt x="25684" y="12304"/>
                  <a:pt x="25652" y="11893"/>
                  <a:pt x="25652" y="11481"/>
                </a:cubicBezTo>
                <a:lnTo>
                  <a:pt x="25462" y="10246"/>
                </a:lnTo>
                <a:cubicBezTo>
                  <a:pt x="25367" y="9834"/>
                  <a:pt x="25241" y="9422"/>
                  <a:pt x="25146" y="9042"/>
                </a:cubicBezTo>
                <a:cubicBezTo>
                  <a:pt x="25019" y="8631"/>
                  <a:pt x="24860" y="8251"/>
                  <a:pt x="24734" y="7839"/>
                </a:cubicBezTo>
                <a:cubicBezTo>
                  <a:pt x="24670" y="7649"/>
                  <a:pt x="24544" y="7459"/>
                  <a:pt x="24480" y="7269"/>
                </a:cubicBezTo>
                <a:lnTo>
                  <a:pt x="24227" y="6667"/>
                </a:lnTo>
                <a:cubicBezTo>
                  <a:pt x="24164" y="6477"/>
                  <a:pt x="24037" y="6287"/>
                  <a:pt x="23942" y="6097"/>
                </a:cubicBezTo>
                <a:cubicBezTo>
                  <a:pt x="23847" y="5907"/>
                  <a:pt x="23752" y="5717"/>
                  <a:pt x="23657" y="5527"/>
                </a:cubicBezTo>
                <a:cubicBezTo>
                  <a:pt x="22675" y="4134"/>
                  <a:pt x="21345" y="2962"/>
                  <a:pt x="19888" y="2075"/>
                </a:cubicBezTo>
                <a:lnTo>
                  <a:pt x="18780" y="1410"/>
                </a:lnTo>
                <a:cubicBezTo>
                  <a:pt x="18400" y="1220"/>
                  <a:pt x="17988" y="1062"/>
                  <a:pt x="17608" y="903"/>
                </a:cubicBezTo>
                <a:cubicBezTo>
                  <a:pt x="17197" y="745"/>
                  <a:pt x="16785" y="650"/>
                  <a:pt x="16373" y="523"/>
                </a:cubicBezTo>
                <a:cubicBezTo>
                  <a:pt x="15961" y="397"/>
                  <a:pt x="15518" y="333"/>
                  <a:pt x="15106" y="238"/>
                </a:cubicBezTo>
                <a:cubicBezTo>
                  <a:pt x="14251" y="80"/>
                  <a:pt x="13388" y="1"/>
                  <a:pt x="12525"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9" name="Google Shape;837;p38"/>
          <p:cNvSpPr/>
          <p:nvPr/>
        </p:nvSpPr>
        <p:spPr>
          <a:xfrm rot="16865707">
            <a:off x="2493314" y="1673131"/>
            <a:ext cx="1230480" cy="1133509"/>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chemeClr val="tx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 name="Google Shape;839;p38"/>
          <p:cNvSpPr/>
          <p:nvPr/>
        </p:nvSpPr>
        <p:spPr>
          <a:xfrm rot="5846967">
            <a:off x="6974325" y="2432133"/>
            <a:ext cx="1154028" cy="799973"/>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837;p38"/>
          <p:cNvSpPr/>
          <p:nvPr/>
        </p:nvSpPr>
        <p:spPr>
          <a:xfrm rot="14389116">
            <a:off x="4227322" y="2385775"/>
            <a:ext cx="948360" cy="1115691"/>
          </a:xfrm>
          <a:custGeom>
            <a:avLst/>
            <a:gdLst/>
            <a:ahLst/>
            <a:cxnLst/>
            <a:rect l="l" t="t" r="r" b="b"/>
            <a:pathLst>
              <a:path w="6277" h="6164" extrusionOk="0">
                <a:moveTo>
                  <a:pt x="3101" y="1"/>
                </a:moveTo>
                <a:cubicBezTo>
                  <a:pt x="3092" y="1"/>
                  <a:pt x="3082" y="1"/>
                  <a:pt x="3072" y="2"/>
                </a:cubicBezTo>
                <a:cubicBezTo>
                  <a:pt x="2154" y="65"/>
                  <a:pt x="1235" y="160"/>
                  <a:pt x="317" y="255"/>
                </a:cubicBezTo>
                <a:cubicBezTo>
                  <a:pt x="95" y="255"/>
                  <a:pt x="0" y="445"/>
                  <a:pt x="95" y="667"/>
                </a:cubicBezTo>
                <a:lnTo>
                  <a:pt x="918" y="2472"/>
                </a:lnTo>
                <a:cubicBezTo>
                  <a:pt x="963" y="2572"/>
                  <a:pt x="1045" y="2613"/>
                  <a:pt x="1132" y="2613"/>
                </a:cubicBezTo>
                <a:cubicBezTo>
                  <a:pt x="1293" y="2613"/>
                  <a:pt x="1466" y="2468"/>
                  <a:pt x="1425" y="2282"/>
                </a:cubicBezTo>
                <a:cubicBezTo>
                  <a:pt x="1330" y="1902"/>
                  <a:pt x="1235" y="1554"/>
                  <a:pt x="1140" y="1205"/>
                </a:cubicBezTo>
                <a:lnTo>
                  <a:pt x="1140" y="1205"/>
                </a:lnTo>
                <a:cubicBezTo>
                  <a:pt x="3357" y="2060"/>
                  <a:pt x="5004" y="3802"/>
                  <a:pt x="5891" y="6051"/>
                </a:cubicBezTo>
                <a:cubicBezTo>
                  <a:pt x="5929" y="6128"/>
                  <a:pt x="6004" y="6163"/>
                  <a:pt x="6076" y="6163"/>
                </a:cubicBezTo>
                <a:cubicBezTo>
                  <a:pt x="6180" y="6163"/>
                  <a:pt x="6277" y="6087"/>
                  <a:pt x="6239" y="5956"/>
                </a:cubicBezTo>
                <a:cubicBezTo>
                  <a:pt x="5510" y="3517"/>
                  <a:pt x="3642" y="1617"/>
                  <a:pt x="1299" y="699"/>
                </a:cubicBezTo>
                <a:cubicBezTo>
                  <a:pt x="1900" y="635"/>
                  <a:pt x="2502" y="604"/>
                  <a:pt x="3072" y="540"/>
                </a:cubicBezTo>
                <a:cubicBezTo>
                  <a:pt x="3410" y="510"/>
                  <a:pt x="3420" y="1"/>
                  <a:pt x="3101" y="1"/>
                </a:cubicBezTo>
                <a:close/>
              </a:path>
            </a:pathLst>
          </a:custGeom>
          <a:solidFill>
            <a:srgbClr val="000000"/>
          </a:solidFill>
          <a:ln w="6350">
            <a:solidFill>
              <a:schemeClr val="tx1"/>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839;p38"/>
          <p:cNvSpPr/>
          <p:nvPr/>
        </p:nvSpPr>
        <p:spPr>
          <a:xfrm rot="5846967">
            <a:off x="8801142" y="1231947"/>
            <a:ext cx="1018221" cy="2029449"/>
          </a:xfrm>
          <a:custGeom>
            <a:avLst/>
            <a:gdLst/>
            <a:ahLst/>
            <a:cxnLst/>
            <a:rect l="l" t="t" r="r" b="b"/>
            <a:pathLst>
              <a:path w="7549" h="6851" extrusionOk="0">
                <a:moveTo>
                  <a:pt x="4509" y="1"/>
                </a:moveTo>
                <a:cubicBezTo>
                  <a:pt x="4224" y="1"/>
                  <a:pt x="4192" y="413"/>
                  <a:pt x="4445" y="508"/>
                </a:cubicBezTo>
                <a:cubicBezTo>
                  <a:pt x="4794" y="634"/>
                  <a:pt x="5110" y="729"/>
                  <a:pt x="5395" y="793"/>
                </a:cubicBezTo>
                <a:cubicBezTo>
                  <a:pt x="2957" y="1964"/>
                  <a:pt x="898" y="4023"/>
                  <a:pt x="43" y="6651"/>
                </a:cubicBezTo>
                <a:cubicBezTo>
                  <a:pt x="1" y="6758"/>
                  <a:pt x="102" y="6851"/>
                  <a:pt x="202" y="6851"/>
                </a:cubicBezTo>
                <a:cubicBezTo>
                  <a:pt x="250" y="6851"/>
                  <a:pt x="298" y="6829"/>
                  <a:pt x="328" y="6778"/>
                </a:cubicBezTo>
                <a:cubicBezTo>
                  <a:pt x="1595" y="4023"/>
                  <a:pt x="3590" y="1901"/>
                  <a:pt x="6472" y="856"/>
                </a:cubicBezTo>
                <a:cubicBezTo>
                  <a:pt x="6504" y="856"/>
                  <a:pt x="6504" y="856"/>
                  <a:pt x="6536" y="824"/>
                </a:cubicBezTo>
                <a:cubicBezTo>
                  <a:pt x="6599" y="856"/>
                  <a:pt x="6662" y="888"/>
                  <a:pt x="6694" y="888"/>
                </a:cubicBezTo>
                <a:cubicBezTo>
                  <a:pt x="6124" y="1426"/>
                  <a:pt x="5680" y="2028"/>
                  <a:pt x="5332" y="2788"/>
                </a:cubicBezTo>
                <a:cubicBezTo>
                  <a:pt x="5247" y="3002"/>
                  <a:pt x="5421" y="3187"/>
                  <a:pt x="5582" y="3187"/>
                </a:cubicBezTo>
                <a:cubicBezTo>
                  <a:pt x="5660" y="3187"/>
                  <a:pt x="5734" y="3144"/>
                  <a:pt x="5775" y="3041"/>
                </a:cubicBezTo>
                <a:cubicBezTo>
                  <a:pt x="6156" y="2218"/>
                  <a:pt x="6662" y="1553"/>
                  <a:pt x="7391" y="983"/>
                </a:cubicBezTo>
                <a:cubicBezTo>
                  <a:pt x="7549" y="856"/>
                  <a:pt x="7422" y="634"/>
                  <a:pt x="7264" y="571"/>
                </a:cubicBezTo>
                <a:cubicBezTo>
                  <a:pt x="6377" y="191"/>
                  <a:pt x="5490" y="33"/>
                  <a:pt x="4509"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Metin kutusu 32"/>
          <p:cNvSpPr txBox="1"/>
          <p:nvPr/>
        </p:nvSpPr>
        <p:spPr>
          <a:xfrm>
            <a:off x="1246217" y="3916243"/>
            <a:ext cx="1094027" cy="615553"/>
          </a:xfrm>
          <a:prstGeom prst="rect">
            <a:avLst/>
          </a:prstGeom>
          <a:noFill/>
        </p:spPr>
        <p:txBody>
          <a:bodyPr wrap="square" lIns="0" tIns="0" rIns="0" bIns="0" rtlCol="0">
            <a:spAutoFit/>
          </a:bodyPr>
          <a:lstStyle/>
          <a:p>
            <a:r>
              <a:rPr lang="tr-TR" sz="4000" dirty="0" smtClean="0"/>
              <a:t>Saygı</a:t>
            </a:r>
          </a:p>
        </p:txBody>
      </p:sp>
      <p:sp>
        <p:nvSpPr>
          <p:cNvPr id="34" name="Metin kutusu 33"/>
          <p:cNvSpPr txBox="1"/>
          <p:nvPr/>
        </p:nvSpPr>
        <p:spPr>
          <a:xfrm>
            <a:off x="3347634" y="4374649"/>
            <a:ext cx="2293750" cy="492443"/>
          </a:xfrm>
          <a:prstGeom prst="rect">
            <a:avLst/>
          </a:prstGeom>
          <a:noFill/>
        </p:spPr>
        <p:txBody>
          <a:bodyPr wrap="square" lIns="0" tIns="0" rIns="0" bIns="0" rtlCol="0">
            <a:spAutoFit/>
          </a:bodyPr>
          <a:lstStyle/>
          <a:p>
            <a:r>
              <a:rPr lang="tr-TR" sz="3200" dirty="0" smtClean="0"/>
              <a:t>Selamlaşmak</a:t>
            </a:r>
          </a:p>
        </p:txBody>
      </p:sp>
      <p:sp>
        <p:nvSpPr>
          <p:cNvPr id="35" name="Metin kutusu 34"/>
          <p:cNvSpPr txBox="1"/>
          <p:nvPr/>
        </p:nvSpPr>
        <p:spPr>
          <a:xfrm>
            <a:off x="6748622" y="4572422"/>
            <a:ext cx="1603948" cy="553998"/>
          </a:xfrm>
          <a:prstGeom prst="rect">
            <a:avLst/>
          </a:prstGeom>
          <a:noFill/>
        </p:spPr>
        <p:txBody>
          <a:bodyPr wrap="square" lIns="0" tIns="0" rIns="0" bIns="0" rtlCol="0">
            <a:spAutoFit/>
          </a:bodyPr>
          <a:lstStyle/>
          <a:p>
            <a:r>
              <a:rPr lang="tr-TR" sz="3600" dirty="0" smtClean="0"/>
              <a:t>Nezaket</a:t>
            </a:r>
          </a:p>
        </p:txBody>
      </p:sp>
      <p:sp>
        <p:nvSpPr>
          <p:cNvPr id="36" name="Metin kutusu 35"/>
          <p:cNvSpPr txBox="1"/>
          <p:nvPr/>
        </p:nvSpPr>
        <p:spPr>
          <a:xfrm>
            <a:off x="9521295" y="3670472"/>
            <a:ext cx="1947449" cy="553998"/>
          </a:xfrm>
          <a:prstGeom prst="rect">
            <a:avLst/>
          </a:prstGeom>
          <a:noFill/>
        </p:spPr>
        <p:txBody>
          <a:bodyPr wrap="square" lIns="0" tIns="0" rIns="0" bIns="0" rtlCol="0">
            <a:spAutoFit/>
          </a:bodyPr>
          <a:lstStyle/>
          <a:p>
            <a:r>
              <a:rPr lang="tr-TR" sz="3600" dirty="0" smtClean="0"/>
              <a:t>Hoşgörü</a:t>
            </a:r>
          </a:p>
        </p:txBody>
      </p:sp>
    </p:spTree>
    <p:extLst>
      <p:ext uri="{BB962C8B-B14F-4D97-AF65-F5344CB8AC3E}">
        <p14:creationId xmlns:p14="http://schemas.microsoft.com/office/powerpoint/2010/main" val="250634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up)">
                                      <p:cBhvr>
                                        <p:cTn id="14" dur="500"/>
                                        <p:tgtEl>
                                          <p:spTgt spid="1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up)">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up)">
                                      <p:cBhvr>
                                        <p:cTn id="34" dur="500"/>
                                        <p:tgtEl>
                                          <p:spTgt spid="31"/>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wipe(up)">
                                      <p:cBhvr>
                                        <p:cTn id="53" dur="500"/>
                                        <p:tgtEl>
                                          <p:spTgt spid="28"/>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up)">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wipe(up)">
                                      <p:cBhvr>
                                        <p:cTn id="61" dur="500"/>
                                        <p:tgtEl>
                                          <p:spTgt spid="30"/>
                                        </p:tgtEl>
                                      </p:cBhvr>
                                    </p:animEffect>
                                  </p:childTnLst>
                                </p:cTn>
                              </p:par>
                            </p:childTnLst>
                          </p:cTn>
                        </p:par>
                        <p:par>
                          <p:cTn id="62" fill="hold">
                            <p:stCondLst>
                              <p:cond delay="500"/>
                            </p:stCondLst>
                            <p:childTnLst>
                              <p:par>
                                <p:cTn id="63" presetID="22" presetClass="entr" presetSubtype="1" fill="hold" grpId="0" nodeType="after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wipe(up)">
                                      <p:cBhvr>
                                        <p:cTn id="65" dur="500"/>
                                        <p:tgtEl>
                                          <p:spTgt spid="5"/>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up)">
                                      <p:cBhvr>
                                        <p:cTn id="68" dur="500"/>
                                        <p:tgtEl>
                                          <p:spTgt spid="6"/>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up)">
                                      <p:cBhvr>
                                        <p:cTn id="71" dur="500"/>
                                        <p:tgtEl>
                                          <p:spTgt spid="7"/>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up)">
                                      <p:cBhvr>
                                        <p:cTn id="74" dur="500"/>
                                        <p:tgtEl>
                                          <p:spTgt spid="8"/>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up)">
                                      <p:cBhvr>
                                        <p:cTn id="77" dur="500"/>
                                        <p:tgtEl>
                                          <p:spTgt spid="9"/>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wipe(up)">
                                      <p:cBhvr>
                                        <p:cTn id="80" dur="500"/>
                                        <p:tgtEl>
                                          <p:spTgt spid="10"/>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ipe(up)">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wipe(up)">
                                      <p:cBhvr>
                                        <p:cTn id="88" dur="500"/>
                                        <p:tgtEl>
                                          <p:spTgt spid="32"/>
                                        </p:tgtEl>
                                      </p:cBhvr>
                                    </p:animEffect>
                                  </p:child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wipe(up)">
                                      <p:cBhvr>
                                        <p:cTn id="92" dur="500"/>
                                        <p:tgtEl>
                                          <p:spTgt spid="11"/>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12"/>
                                        </p:tgtEl>
                                        <p:attrNameLst>
                                          <p:attrName>style.visibility</p:attrName>
                                        </p:attrNameLst>
                                      </p:cBhvr>
                                      <p:to>
                                        <p:strVal val="visible"/>
                                      </p:to>
                                    </p:set>
                                    <p:animEffect transition="in" filter="wipe(up)">
                                      <p:cBhvr>
                                        <p:cTn id="95" dur="500"/>
                                        <p:tgtEl>
                                          <p:spTgt spid="12"/>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wipe(up)">
                                      <p:cBhvr>
                                        <p:cTn id="98" dur="500"/>
                                        <p:tgtEl>
                                          <p:spTgt spid="13"/>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wipe(up)">
                                      <p:cBhvr>
                                        <p:cTn id="101" dur="500"/>
                                        <p:tgtEl>
                                          <p:spTgt spid="14"/>
                                        </p:tgtEl>
                                      </p:cBhvr>
                                    </p:animEffect>
                                  </p:childTnLst>
                                </p:cTn>
                              </p:par>
                              <p:par>
                                <p:cTn id="102" presetID="22" presetClass="entr" presetSubtype="1" fill="hold" grpId="0" nodeType="with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up)">
                                      <p:cBhvr>
                                        <p:cTn id="104" dur="500"/>
                                        <p:tgtEl>
                                          <p:spTgt spid="15"/>
                                        </p:tgtEl>
                                      </p:cBhvr>
                                    </p:animEffect>
                                  </p:childTnLst>
                                </p:cTn>
                              </p:par>
                              <p:par>
                                <p:cTn id="105" presetID="22" presetClass="entr" presetSubtype="1"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up)">
                                      <p:cBhvr>
                                        <p:cTn id="107" dur="500"/>
                                        <p:tgtEl>
                                          <p:spTgt spid="16"/>
                                        </p:tgtEl>
                                      </p:cBhvr>
                                    </p:animEffect>
                                  </p:childTnLst>
                                </p:cTn>
                              </p:par>
                              <p:par>
                                <p:cTn id="108" presetID="22" presetClass="entr" presetSubtype="1" fill="hold" grpId="0"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wipe(up)">
                                      <p:cBhvr>
                                        <p:cTn id="1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280878" y="1825006"/>
            <a:ext cx="5696263" cy="4186050"/>
          </a:xfr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normAutofit/>
          </a:bodyPr>
          <a:lstStyle/>
          <a:p>
            <a:pPr algn="just">
              <a:buNone/>
            </a:pPr>
            <a:r>
              <a:rPr lang="tr-TR" sz="3200" dirty="0" smtClean="0"/>
              <a:t>   Hz. Muhammed (sav) sözünde davranışlarında ve düşüncelerinde, doğru güvenilir bir insandı. </a:t>
            </a:r>
            <a:r>
              <a:rPr lang="tr-TR" sz="3200" dirty="0"/>
              <a:t> </a:t>
            </a:r>
            <a:r>
              <a:rPr lang="tr-TR" sz="3200" dirty="0" smtClean="0"/>
              <a:t>Herkese karşı sevgi ve merhametle doluydu. İnsanlarla selamlaşır, tokalaşır ve hallerini sorardı.</a:t>
            </a:r>
          </a:p>
        </p:txBody>
      </p:sp>
      <p:pic>
        <p:nvPicPr>
          <p:cNvPr id="6" name="Resim 5"/>
          <p:cNvPicPr>
            <a:picLocks noChangeAspect="1"/>
          </p:cNvPicPr>
          <p:nvPr/>
        </p:nvPicPr>
        <p:blipFill rotWithShape="1">
          <a:blip r:embed="rId3"/>
          <a:srcRect l="11307" t="1" r="11616" b="323"/>
          <a:stretch/>
        </p:blipFill>
        <p:spPr>
          <a:xfrm>
            <a:off x="738760" y="1366428"/>
            <a:ext cx="4507797" cy="4644627"/>
          </a:xfrm>
          <a:prstGeom prst="rect">
            <a:avLst/>
          </a:prstGeom>
        </p:spPr>
      </p:pic>
      <p:sp>
        <p:nvSpPr>
          <p:cNvPr id="5" name="4 Sağa Bükülü Ok"/>
          <p:cNvSpPr/>
          <p:nvPr/>
        </p:nvSpPr>
        <p:spPr>
          <a:xfrm rot="836269">
            <a:off x="4292628" y="211881"/>
            <a:ext cx="2095968" cy="2754151"/>
          </a:xfrm>
          <a:prstGeom prst="curvedRightArrow">
            <a:avLst>
              <a:gd name="adj1" fmla="val 16886"/>
              <a:gd name="adj2" fmla="val 54000"/>
              <a:gd name="adj3" fmla="val 33596"/>
            </a:avLst>
          </a:prstGeom>
          <a:solidFill>
            <a:schemeClr val="accent6">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tr-TR">
              <a:solidFill>
                <a:schemeClr val="tx1"/>
              </a:solidFill>
            </a:endParaRPr>
          </a:p>
        </p:txBody>
      </p:sp>
      <p:sp>
        <p:nvSpPr>
          <p:cNvPr id="4" name="3 Yuvarlatılmış Dikdörtgen"/>
          <p:cNvSpPr/>
          <p:nvPr/>
        </p:nvSpPr>
        <p:spPr>
          <a:xfrm>
            <a:off x="5829963" y="224853"/>
            <a:ext cx="6102206" cy="914400"/>
          </a:xfrm>
          <a:prstGeom prst="roundRect">
            <a:avLst/>
          </a:prstGeom>
          <a:solidFill>
            <a:schemeClr val="accent1">
              <a:lumMod val="20000"/>
              <a:lumOff val="8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600" b="1" dirty="0"/>
              <a:t>ÖRNEK ALALIM </a:t>
            </a:r>
          </a:p>
        </p:txBody>
      </p:sp>
    </p:spTree>
    <p:extLst>
      <p:ext uri="{BB962C8B-B14F-4D97-AF65-F5344CB8AC3E}">
        <p14:creationId xmlns:p14="http://schemas.microsoft.com/office/powerpoint/2010/main" val="17788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wipe(down)">
                                      <p:cBhvr>
                                        <p:cTn id="18" dur="500"/>
                                        <p:tgtEl>
                                          <p:spTgt spid="3">
                                            <p:bg/>
                                          </p:spTgt>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ustafa2\Desktop\Din Kül. ve Ahlak Bilgisi\RESİM - KARİKATÜRLER\1150791_639077536137579_1264595259_n.png"/>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backgroundRemoval t="0" b="100000" l="1023" r="97187"/>
                    </a14:imgEffect>
                  </a14:imgLayer>
                </a14:imgProps>
              </a:ext>
            </a:extLst>
          </a:blip>
          <a:srcRect l="804" r="804"/>
          <a:stretch/>
        </p:blipFill>
        <p:spPr bwMode="auto">
          <a:xfrm rot="16200000">
            <a:off x="6193816" y="791668"/>
            <a:ext cx="6789852" cy="5206517"/>
          </a:xfrm>
          <a:prstGeom prst="rect">
            <a:avLst/>
          </a:prstGeom>
          <a:noFill/>
        </p:spPr>
      </p:pic>
      <p:sp>
        <p:nvSpPr>
          <p:cNvPr id="5" name="4 Yuvarlatılmış Dikdörtgen"/>
          <p:cNvSpPr/>
          <p:nvPr/>
        </p:nvSpPr>
        <p:spPr>
          <a:xfrm>
            <a:off x="312775" y="1019908"/>
            <a:ext cx="7143102" cy="4511462"/>
          </a:xfrm>
          <a:prstGeom prst="roundRect">
            <a:avLst>
              <a:gd name="adj" fmla="val 5752"/>
            </a:avLst>
          </a:prstGeo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r>
              <a:rPr lang="tr-TR" sz="3200" i="1" dirty="0"/>
              <a:t>“…Ey insanlar!</a:t>
            </a:r>
          </a:p>
          <a:p>
            <a:pPr algn="just">
              <a:lnSpc>
                <a:spcPct val="150000"/>
              </a:lnSpc>
            </a:pPr>
            <a:r>
              <a:rPr lang="tr-TR" sz="2800" i="1" dirty="0"/>
              <a:t>Biliniz ki Rabbiniz birdir, atanız da birdir. Bütün insanlar Âdem’den gelmiş, Âdem de </a:t>
            </a:r>
            <a:r>
              <a:rPr lang="tr-TR" sz="2800" i="1" dirty="0" smtClean="0"/>
              <a:t>topraktan yaratılmıştır</a:t>
            </a:r>
            <a:r>
              <a:rPr lang="tr-TR" sz="2800" i="1" dirty="0"/>
              <a:t>. Arap’ın Arap olmayana, Arap olmayanın Arap’a, beyazın siyaha, </a:t>
            </a:r>
            <a:r>
              <a:rPr lang="tr-TR" sz="2800" i="1" dirty="0" smtClean="0"/>
              <a:t>siyahın da </a:t>
            </a:r>
            <a:r>
              <a:rPr lang="tr-TR" sz="2800" i="1" dirty="0"/>
              <a:t>beyaza hiçbir üstünlüğü yoktur. Allah katında üstünlük ancak takva iledir…”</a:t>
            </a:r>
            <a:endParaRPr lang="tr-TR" sz="4400" dirty="0"/>
          </a:p>
        </p:txBody>
      </p:sp>
      <p:sp>
        <p:nvSpPr>
          <p:cNvPr id="10" name="3 Yuvarlatılmış Dikdörtgen"/>
          <p:cNvSpPr/>
          <p:nvPr/>
        </p:nvSpPr>
        <p:spPr>
          <a:xfrm>
            <a:off x="1828800" y="324306"/>
            <a:ext cx="4092316" cy="791308"/>
          </a:xfrm>
          <a:prstGeom prst="roundRect">
            <a:avLst/>
          </a:prstGeom>
          <a:solidFill>
            <a:schemeClr val="accent1">
              <a:lumMod val="20000"/>
              <a:lumOff val="8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3200" b="1" dirty="0" smtClean="0"/>
              <a:t>VEDA </a:t>
            </a:r>
            <a:r>
              <a:rPr lang="tr-TR" sz="3200" b="1" dirty="0" err="1" smtClean="0"/>
              <a:t>HUTBESİN’DEN</a:t>
            </a:r>
            <a:endParaRPr lang="tr-TR" sz="3200" b="1" dirty="0"/>
          </a:p>
        </p:txBody>
      </p:sp>
      <p:sp>
        <p:nvSpPr>
          <p:cNvPr id="11" name="6 Yuvarlatılmış Dikdörtgen"/>
          <p:cNvSpPr/>
          <p:nvPr/>
        </p:nvSpPr>
        <p:spPr>
          <a:xfrm>
            <a:off x="2878111" y="5832631"/>
            <a:ext cx="3792512" cy="628130"/>
          </a:xfrm>
          <a:prstGeom prst="roundRect">
            <a:avLst>
              <a:gd name="adj" fmla="val 10717"/>
            </a:avLst>
          </a:prstGeom>
          <a:solidFill>
            <a:srgbClr val="CCCCFF"/>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3200" b="1" dirty="0" smtClean="0"/>
              <a:t>Yorumlayalım</a:t>
            </a:r>
            <a:r>
              <a:rPr lang="tr-TR" dirty="0" smtClean="0"/>
              <a:t> </a:t>
            </a:r>
            <a:endParaRPr lang="tr-TR" dirty="0"/>
          </a:p>
        </p:txBody>
      </p:sp>
    </p:spTree>
    <p:extLst>
      <p:ext uri="{BB962C8B-B14F-4D97-AF65-F5344CB8AC3E}">
        <p14:creationId xmlns:p14="http://schemas.microsoft.com/office/powerpoint/2010/main" val="53605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50"/>
                                        <p:tgtEl>
                                          <p:spTgt spid="11"/>
                                        </p:tgtEl>
                                      </p:cBhvr>
                                    </p:animEffect>
                                    <p:anim calcmode="lin" valueType="num">
                                      <p:cBhvr>
                                        <p:cTn id="20" dur="250" fill="hold"/>
                                        <p:tgtEl>
                                          <p:spTgt spid="11"/>
                                        </p:tgtEl>
                                        <p:attrNameLst>
                                          <p:attrName>ppt_x</p:attrName>
                                        </p:attrNameLst>
                                      </p:cBhvr>
                                      <p:tavLst>
                                        <p:tav tm="0">
                                          <p:val>
                                            <p:strVal val="#ppt_x"/>
                                          </p:val>
                                        </p:tav>
                                        <p:tav tm="100000">
                                          <p:val>
                                            <p:strVal val="#ppt_x"/>
                                          </p:val>
                                        </p:tav>
                                      </p:tavLst>
                                    </p:anim>
                                    <p:anim calcmode="lin" valueType="num">
                                      <p:cBhvr>
                                        <p:cTn id="21"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329784" y="3154093"/>
            <a:ext cx="5351489" cy="1867612"/>
          </a:xfrm>
          <a:prstGeom prst="roundRect">
            <a:avLst>
              <a:gd name="adj" fmla="val 7049"/>
            </a:avLst>
          </a:prstGeom>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tr-TR" sz="3600" dirty="0" smtClean="0"/>
              <a:t>Hz. Muhammed (sav) insanlarla her zaman selamlaşırdı. </a:t>
            </a:r>
            <a:endParaRPr lang="tr-TR" sz="3600" dirty="0"/>
          </a:p>
        </p:txBody>
      </p:sp>
      <p:sp>
        <p:nvSpPr>
          <p:cNvPr id="6" name="5 Yuvarlatılmış Dikdörtgen"/>
          <p:cNvSpPr/>
          <p:nvPr/>
        </p:nvSpPr>
        <p:spPr>
          <a:xfrm>
            <a:off x="1154243" y="1277405"/>
            <a:ext cx="3822492" cy="731277"/>
          </a:xfrm>
          <a:prstGeom prst="roundRect">
            <a:avLst/>
          </a:prstGeom>
          <a:solidFill>
            <a:srgbClr val="CCCCFF"/>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4000" dirty="0"/>
              <a:t>ÖRNEK ALALIM</a:t>
            </a:r>
          </a:p>
        </p:txBody>
      </p:sp>
      <p:pic>
        <p:nvPicPr>
          <p:cNvPr id="4" name="Resim 3"/>
          <p:cNvPicPr>
            <a:picLocks noChangeAspect="1"/>
          </p:cNvPicPr>
          <p:nvPr/>
        </p:nvPicPr>
        <p:blipFill>
          <a:blip r:embed="rId3"/>
          <a:stretch>
            <a:fillRect/>
          </a:stretch>
        </p:blipFill>
        <p:spPr>
          <a:xfrm>
            <a:off x="5891135" y="239844"/>
            <a:ext cx="6112003" cy="6406030"/>
          </a:xfrm>
          <a:prstGeom prst="rect">
            <a:avLst/>
          </a:prstGeom>
        </p:spPr>
      </p:pic>
    </p:spTree>
    <p:extLst>
      <p:ext uri="{BB962C8B-B14F-4D97-AF65-F5344CB8AC3E}">
        <p14:creationId xmlns:p14="http://schemas.microsoft.com/office/powerpoint/2010/main" val="75261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086007" y="443345"/>
            <a:ext cx="5889115" cy="5733618"/>
          </a:xfrm>
          <a:solidFill>
            <a:srgbClr val="CCCCFF"/>
          </a:solidFill>
          <a:ln>
            <a:solidFill>
              <a:srgbClr val="C00000"/>
            </a:solidFill>
          </a:ln>
        </p:spPr>
        <p:style>
          <a:lnRef idx="1">
            <a:schemeClr val="accent2"/>
          </a:lnRef>
          <a:fillRef idx="2">
            <a:schemeClr val="accent2"/>
          </a:fillRef>
          <a:effectRef idx="1">
            <a:schemeClr val="accent2"/>
          </a:effectRef>
          <a:fontRef idx="minor">
            <a:schemeClr val="dk1"/>
          </a:fontRef>
        </p:style>
        <p:txBody>
          <a:bodyPr anchor="ctr">
            <a:normAutofit/>
          </a:bodyPr>
          <a:lstStyle/>
          <a:p>
            <a:pPr marL="0" indent="0" algn="just">
              <a:buNone/>
            </a:pPr>
            <a:r>
              <a:rPr lang="tr-TR" sz="3600" dirty="0" smtClean="0"/>
              <a:t>	Peygamberimiz </a:t>
            </a:r>
            <a:r>
              <a:rPr lang="tr-TR" sz="3600" dirty="0"/>
              <a:t>Hz. Muhammed (</a:t>
            </a:r>
            <a:r>
              <a:rPr lang="tr-TR" sz="3600" dirty="0" err="1"/>
              <a:t>sallallahu</a:t>
            </a:r>
            <a:r>
              <a:rPr lang="tr-TR" sz="3600" dirty="0"/>
              <a:t> aleyhi ve </a:t>
            </a:r>
            <a:r>
              <a:rPr lang="tr-TR" sz="3600" dirty="0" err="1"/>
              <a:t>sellem</a:t>
            </a:r>
            <a:r>
              <a:rPr lang="tr-TR" sz="3600" dirty="0"/>
              <a:t>) insanlara ırk, cinsiyet, zenginlik ve makam ayrımı yapmaksızın değer vermiştir. Çünkü evrende var olan her şey Allah’ın eseridir. Bunların saygıya en layık olanı da insandır</a:t>
            </a:r>
            <a:r>
              <a:rPr lang="tr-TR" sz="3200" dirty="0"/>
              <a:t>.</a:t>
            </a:r>
          </a:p>
        </p:txBody>
      </p:sp>
      <p:pic>
        <p:nvPicPr>
          <p:cNvPr id="4" name="Resim 3"/>
          <p:cNvPicPr>
            <a:picLocks noChangeAspect="1"/>
          </p:cNvPicPr>
          <p:nvPr/>
        </p:nvPicPr>
        <p:blipFill>
          <a:blip r:embed="rId3"/>
          <a:stretch>
            <a:fillRect/>
          </a:stretch>
        </p:blipFill>
        <p:spPr>
          <a:xfrm>
            <a:off x="217822" y="443345"/>
            <a:ext cx="5544335" cy="5733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979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869430" y="5603730"/>
            <a:ext cx="10567157" cy="1066894"/>
          </a:xfr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anchor="ctr">
            <a:noAutofit/>
          </a:bodyPr>
          <a:lstStyle/>
          <a:p>
            <a:pPr marL="0" indent="0" algn="just">
              <a:buNone/>
            </a:pPr>
            <a:r>
              <a:rPr lang="tr-TR" sz="3200" i="1" dirty="0" smtClean="0"/>
              <a:t>“Sizin en hayırlınız insanlara en faydalı olanınızdır.” </a:t>
            </a:r>
          </a:p>
          <a:p>
            <a:pPr marL="0" indent="0" algn="r">
              <a:buNone/>
            </a:pPr>
            <a:r>
              <a:rPr lang="tr-TR" sz="2400" b="1" i="1" dirty="0" smtClean="0"/>
              <a:t>Hadis-i şerif, Hz. Muhammed (sav)</a:t>
            </a:r>
            <a:endParaRPr lang="tr-TR" sz="2400" dirty="0"/>
          </a:p>
        </p:txBody>
      </p:sp>
      <p:pic>
        <p:nvPicPr>
          <p:cNvPr id="8194" name="Picture 2" descr="C:\Users\Mustafa2\Desktop\Din Kül. ve Ahlak Bilgisi\RESİM - KARİKATÜRLER\fft99_mf3687558.Jpeg"/>
          <p:cNvPicPr>
            <a:picLocks noChangeAspect="1" noChangeArrowheads="1"/>
          </p:cNvPicPr>
          <p:nvPr/>
        </p:nvPicPr>
        <p:blipFill>
          <a:blip r:embed="rId3" cstate="print"/>
          <a:srcRect/>
          <a:stretch>
            <a:fillRect/>
          </a:stretch>
        </p:blipFill>
        <p:spPr bwMode="auto">
          <a:xfrm>
            <a:off x="822870" y="216652"/>
            <a:ext cx="3854756" cy="5334322"/>
          </a:xfrm>
          <a:prstGeom prst="rect">
            <a:avLst/>
          </a:prstGeom>
          <a:noFill/>
        </p:spPr>
      </p:pic>
      <p:pic>
        <p:nvPicPr>
          <p:cNvPr id="5122" name="Picture 2"/>
          <p:cNvPicPr>
            <a:picLocks noChangeAspect="1" noChangeArrowheads="1"/>
          </p:cNvPicPr>
          <p:nvPr/>
        </p:nvPicPr>
        <p:blipFill>
          <a:blip r:embed="rId4" cstate="print"/>
          <a:srcRect/>
          <a:stretch>
            <a:fillRect/>
          </a:stretch>
        </p:blipFill>
        <p:spPr bwMode="auto">
          <a:xfrm>
            <a:off x="5233420" y="216652"/>
            <a:ext cx="6203167" cy="5334322"/>
          </a:xfrm>
          <a:prstGeom prst="rect">
            <a:avLst/>
          </a:prstGeom>
          <a:noFill/>
          <a:ln w="9525">
            <a:noFill/>
            <a:miter lim="800000"/>
            <a:headEnd/>
            <a:tailEnd/>
          </a:ln>
        </p:spPr>
      </p:pic>
    </p:spTree>
    <p:extLst>
      <p:ext uri="{BB962C8B-B14F-4D97-AF65-F5344CB8AC3E}">
        <p14:creationId xmlns:p14="http://schemas.microsoft.com/office/powerpoint/2010/main" val="224494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50"/>
                                        <p:tgtEl>
                                          <p:spTgt spid="8194"/>
                                        </p:tgtEl>
                                      </p:cBhvr>
                                    </p:animEffect>
                                    <p:anim calcmode="lin" valueType="num">
                                      <p:cBhvr>
                                        <p:cTn id="8" dur="250" fill="hold"/>
                                        <p:tgtEl>
                                          <p:spTgt spid="8194"/>
                                        </p:tgtEl>
                                        <p:attrNameLst>
                                          <p:attrName>ppt_x</p:attrName>
                                        </p:attrNameLst>
                                      </p:cBhvr>
                                      <p:tavLst>
                                        <p:tav tm="0">
                                          <p:val>
                                            <p:strVal val="#ppt_x"/>
                                          </p:val>
                                        </p:tav>
                                        <p:tav tm="100000">
                                          <p:val>
                                            <p:strVal val="#ppt_x"/>
                                          </p:val>
                                        </p:tav>
                                      </p:tavLst>
                                    </p:anim>
                                    <p:anim calcmode="lin" valueType="num">
                                      <p:cBhvr>
                                        <p:cTn id="9" dur="250" fill="hold"/>
                                        <p:tgtEl>
                                          <p:spTgt spid="819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7" presetClass="entr" presetSubtype="0" fill="hold" nodeType="after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250"/>
                                        <p:tgtEl>
                                          <p:spTgt spid="5122"/>
                                        </p:tgtEl>
                                      </p:cBhvr>
                                    </p:animEffect>
                                    <p:anim calcmode="lin" valueType="num">
                                      <p:cBhvr>
                                        <p:cTn id="14" dur="250" fill="hold"/>
                                        <p:tgtEl>
                                          <p:spTgt spid="5122"/>
                                        </p:tgtEl>
                                        <p:attrNameLst>
                                          <p:attrName>ppt_x</p:attrName>
                                        </p:attrNameLst>
                                      </p:cBhvr>
                                      <p:tavLst>
                                        <p:tav tm="0">
                                          <p:val>
                                            <p:strVal val="#ppt_x"/>
                                          </p:val>
                                        </p:tav>
                                        <p:tav tm="100000">
                                          <p:val>
                                            <p:strVal val="#ppt_x"/>
                                          </p:val>
                                        </p:tav>
                                      </p:tavLst>
                                    </p:anim>
                                    <p:anim calcmode="lin" valueType="num">
                                      <p:cBhvr>
                                        <p:cTn id="15" dur="25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 calcmode="lin" valueType="num">
                                      <p:cBhvr additive="base">
                                        <p:cTn id="20" dur="250" fill="hold"/>
                                        <p:tgtEl>
                                          <p:spTgt spid="3">
                                            <p:bg/>
                                          </p:spTgt>
                                        </p:tgtEl>
                                        <p:attrNameLst>
                                          <p:attrName>ppt_x</p:attrName>
                                        </p:attrNameLst>
                                      </p:cBhvr>
                                      <p:tavLst>
                                        <p:tav tm="0">
                                          <p:val>
                                            <p:strVal val="#ppt_x"/>
                                          </p:val>
                                        </p:tav>
                                        <p:tav tm="100000">
                                          <p:val>
                                            <p:strVal val="#ppt_x"/>
                                          </p:val>
                                        </p:tav>
                                      </p:tavLst>
                                    </p:anim>
                                    <p:anim calcmode="lin" valueType="num">
                                      <p:cBhvr additive="base">
                                        <p:cTn id="21" dur="250" fill="hold"/>
                                        <p:tgtEl>
                                          <p:spTgt spid="3">
                                            <p:bg/>
                                          </p:spTgt>
                                        </p:tgtEl>
                                        <p:attrNameLst>
                                          <p:attrName>ppt_y</p:attrName>
                                        </p:attrNameLst>
                                      </p:cBhvr>
                                      <p:tavLst>
                                        <p:tav tm="0">
                                          <p:val>
                                            <p:strVal val="1+#ppt_h/2"/>
                                          </p:val>
                                        </p:tav>
                                        <p:tav tm="100000">
                                          <p:val>
                                            <p:strVal val="#ppt_y"/>
                                          </p:val>
                                        </p:tav>
                                      </p:tavLst>
                                    </p:anim>
                                  </p:childTnLst>
                                </p:cTn>
                              </p:par>
                            </p:childTnLst>
                          </p:cTn>
                        </p:par>
                        <p:par>
                          <p:cTn id="22" fill="hold">
                            <p:stCondLst>
                              <p:cond delay="250"/>
                            </p:stCondLst>
                            <p:childTnLst>
                              <p:par>
                                <p:cTn id="23" presetID="22" presetClass="entr" presetSubtype="8"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par>
                          <p:cTn id="26" fill="hold">
                            <p:stCondLst>
                              <p:cond delay="750"/>
                            </p:stCondLst>
                            <p:childTnLst>
                              <p:par>
                                <p:cTn id="27" presetID="22" presetClass="entr" presetSubtype="8" fill="hold"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Yuvarlatılmış Dikdörtgen"/>
          <p:cNvSpPr/>
          <p:nvPr/>
        </p:nvSpPr>
        <p:spPr>
          <a:xfrm>
            <a:off x="116115" y="914400"/>
            <a:ext cx="3402044" cy="1190171"/>
          </a:xfrm>
          <a:prstGeom prst="roundRect">
            <a:avLst/>
          </a:prstGeo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Ölmüş insanların arkasında ___________ konuşmazdı.</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5 Yuvarlatılmış Dikdörtgen"/>
          <p:cNvSpPr/>
          <p:nvPr/>
        </p:nvSpPr>
        <p:spPr>
          <a:xfrm>
            <a:off x="4327005" y="94644"/>
            <a:ext cx="3322303" cy="930424"/>
          </a:xfrm>
          <a:prstGeom prst="roundRect">
            <a:avLst/>
          </a:prstGeom>
          <a:solidFill>
            <a:schemeClr val="accent4">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İnsanlarla ________.</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6 Yuvarlatılmış Dikdörtgen"/>
          <p:cNvSpPr/>
          <p:nvPr/>
        </p:nvSpPr>
        <p:spPr>
          <a:xfrm>
            <a:off x="8604354" y="754742"/>
            <a:ext cx="3427988" cy="1687849"/>
          </a:xfrm>
          <a:prstGeom prst="roundRect">
            <a:avLst>
              <a:gd name="adj" fmla="val 7293"/>
            </a:avLst>
          </a:prstGeom>
          <a:solidFill>
            <a:schemeClr val="accent4">
              <a:lumMod val="40000"/>
              <a:lumOff val="60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İnsanların </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onurunu kıracak söz ve davranışları </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_________.</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7 Yuvarlatılmış Dikdörtgen"/>
          <p:cNvSpPr/>
          <p:nvPr/>
        </p:nvSpPr>
        <p:spPr>
          <a:xfrm>
            <a:off x="116115" y="4979298"/>
            <a:ext cx="3585605" cy="986787"/>
          </a:xfrm>
          <a:prstGeom prst="roundRect">
            <a:avLst/>
          </a:prstGeom>
          <a:solidFill>
            <a:schemeClr val="accent4">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İnsanlarla konuşurken onlara sırtlarını dönmezdi. </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8 Yuvarlatılmış Dikdörtgen"/>
          <p:cNvSpPr/>
          <p:nvPr/>
        </p:nvSpPr>
        <p:spPr>
          <a:xfrm>
            <a:off x="4315129" y="5801205"/>
            <a:ext cx="3798459" cy="914400"/>
          </a:xfrm>
          <a:prstGeom prst="roundRect">
            <a:avLst/>
          </a:prstGeom>
          <a:solidFill>
            <a:schemeClr val="accent4">
              <a:lumMod val="40000"/>
              <a:lumOff val="60000"/>
            </a:schemeClr>
          </a:solidFill>
          <a:ln>
            <a:solidFill>
              <a:srgbClr val="C00000"/>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Hasta arkadaşlarını _______ ederdi.</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9 Yuvarlatılmış Dikdörtgen"/>
          <p:cNvSpPr/>
          <p:nvPr/>
        </p:nvSpPr>
        <p:spPr>
          <a:xfrm>
            <a:off x="8328247" y="4470013"/>
            <a:ext cx="3814054" cy="1408599"/>
          </a:xfrm>
          <a:prstGeom prst="roundRect">
            <a:avLst/>
          </a:prstGeom>
          <a:solidFill>
            <a:schemeClr val="accent4">
              <a:lumMod val="40000"/>
              <a:lumOff val="60000"/>
            </a:schemeClr>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smtClean="0">
                <a:ln>
                  <a:noFill/>
                </a:ln>
                <a:solidFill>
                  <a:prstClr val="black"/>
                </a:solidFill>
                <a:effectLst/>
                <a:uLnTx/>
                <a:uFillTx/>
                <a:latin typeface="Calibri" panose="020F0502020204030204"/>
                <a:ea typeface="+mn-ea"/>
                <a:cs typeface="+mn-cs"/>
              </a:rPr>
              <a:t>İnsanların _______</a:t>
            </a:r>
            <a:r>
              <a:rPr kumimoji="0" lang="tr-TR" sz="2400" b="0" i="0" u="none" strike="noStrike" kern="1200" cap="none" spc="0" normalizeH="0" noProof="0" smtClean="0">
                <a:ln>
                  <a:noFill/>
                </a:ln>
                <a:solidFill>
                  <a:prstClr val="black"/>
                </a:solidFill>
                <a:effectLst/>
                <a:uLnTx/>
                <a:uFillTx/>
                <a:latin typeface="Calibri" panose="020F0502020204030204"/>
                <a:ea typeface="+mn-ea"/>
                <a:cs typeface="+mn-cs"/>
              </a:rPr>
              <a:t> </a:t>
            </a:r>
            <a:r>
              <a:rPr kumimoji="0" lang="tr-TR" sz="2400" b="0" i="0" u="none" strike="noStrike" kern="1200" cap="none" spc="0" normalizeH="0" baseline="0" noProof="0" smtClean="0">
                <a:ln>
                  <a:noFill/>
                </a:ln>
                <a:solidFill>
                  <a:prstClr val="black"/>
                </a:solidFill>
                <a:effectLst/>
                <a:uLnTx/>
                <a:uFillTx/>
                <a:latin typeface="Calibri" panose="020F0502020204030204"/>
                <a:ea typeface="+mn-ea"/>
                <a:cs typeface="+mn-cs"/>
              </a:rPr>
              <a:t>konuşmazdı</a:t>
            </a:r>
            <a:r>
              <a:rPr kumimoji="0" lang="tr-TR"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11 Düz Ok Bağlayıcısı"/>
          <p:cNvCxnSpPr/>
          <p:nvPr/>
        </p:nvCxnSpPr>
        <p:spPr>
          <a:xfrm flipH="1" flipV="1">
            <a:off x="6071016" y="1364105"/>
            <a:ext cx="34642" cy="1123461"/>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6" name="15 Düz Ok Bağlayıcısı"/>
          <p:cNvCxnSpPr/>
          <p:nvPr/>
        </p:nvCxnSpPr>
        <p:spPr>
          <a:xfrm flipV="1">
            <a:off x="7464152" y="1844824"/>
            <a:ext cx="1008112" cy="936104"/>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18" name="17 Düz Ok Bağlayıcısı"/>
          <p:cNvCxnSpPr/>
          <p:nvPr/>
        </p:nvCxnSpPr>
        <p:spPr>
          <a:xfrm>
            <a:off x="6209617" y="4245044"/>
            <a:ext cx="11301" cy="1226365"/>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26" name="25 Düz Ok Bağlayıcısı"/>
          <p:cNvCxnSpPr/>
          <p:nvPr/>
        </p:nvCxnSpPr>
        <p:spPr>
          <a:xfrm flipH="1" flipV="1">
            <a:off x="3719736" y="1844824"/>
            <a:ext cx="936104" cy="936104"/>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31" name="30 Düz Ok Bağlayıcısı"/>
          <p:cNvCxnSpPr>
            <a:stCxn id="4" idx="5"/>
          </p:cNvCxnSpPr>
          <p:nvPr/>
        </p:nvCxnSpPr>
        <p:spPr>
          <a:xfrm>
            <a:off x="7352602" y="4145021"/>
            <a:ext cx="760986" cy="696802"/>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34" name="33 Düz Ok Bağlayıcısı"/>
          <p:cNvCxnSpPr/>
          <p:nvPr/>
        </p:nvCxnSpPr>
        <p:spPr>
          <a:xfrm flipH="1">
            <a:off x="3859979" y="4034809"/>
            <a:ext cx="890614" cy="1020287"/>
          </a:xfrm>
          <a:prstGeom prst="straightConnector1">
            <a:avLst/>
          </a:prstGeom>
          <a:ln w="5715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4" name="3 Oval"/>
          <p:cNvSpPr/>
          <p:nvPr/>
        </p:nvSpPr>
        <p:spPr>
          <a:xfrm>
            <a:off x="4145052" y="2442592"/>
            <a:ext cx="3757879" cy="1994520"/>
          </a:xfrm>
          <a:prstGeom prst="ellipse">
            <a:avLst/>
          </a:prstGeom>
          <a:solidFill>
            <a:schemeClr val="accent1">
              <a:lumMod val="40000"/>
              <a:lumOff val="60000"/>
            </a:schemeClr>
          </a:solidFill>
          <a:ln>
            <a:solidFill>
              <a:srgbClr val="C0000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smtClean="0">
                <a:ln>
                  <a:noFill/>
                </a:ln>
                <a:solidFill>
                  <a:prstClr val="black"/>
                </a:solidFill>
                <a:effectLst/>
                <a:uLnTx/>
                <a:uFillTx/>
                <a:latin typeface="Calibri" panose="020F0502020204030204"/>
                <a:ea typeface="+mn-ea"/>
                <a:cs typeface="+mn-cs"/>
              </a:rPr>
              <a:t>Hz. Muhammed (sav) insanlara nasıl değer verirdi?</a:t>
            </a:r>
            <a:endParaRPr kumimoji="0" lang="tr-T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6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par>
                          <p:cTn id="42" fill="hold">
                            <p:stCondLst>
                              <p:cond delay="500"/>
                            </p:stCondLst>
                            <p:childTnLst>
                              <p:par>
                                <p:cTn id="43" presetID="22" presetClass="entr" presetSubtype="4"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wipe(down)">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22" presetClass="entr" presetSubtype="4"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down)">
                                      <p:cBhvr>
                                        <p:cTn id="6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30535&quot;&gt;&lt;property id=&quot;20148&quot; value=&quot;5&quot;/&gt;&lt;property id=&quot;20300&quot; value=&quot;Slide 1 - &amp;quot;8. Sınıf 4. Ünite: HZ. MUHAMMED’İN ÖRNEKLİĞİ&amp;quot;&quot;/&gt;&lt;property id=&quot;20307&quot; value=&quot;256&quot;/&gt;&lt;/object&gt;&lt;object type=&quot;3&quot; unique_id=&quot;36317&quot;&gt;&lt;property id=&quot;20148&quot; value=&quot;5&quot;/&gt;&lt;property id=&quot;20300&quot; value=&quot;Slide 2 - &amp;quot;8.4.6. Hz. Muhammed’in (s.a.v.) İnsanlara Değer Vermesi&amp;quot;&quot;/&gt;&lt;property id=&quot;20307&quot; value=&quot;301&quot;/&gt;&lt;/object&gt;&lt;object type=&quot;3&quot; unique_id=&quot;36318&quot;&gt;&lt;property id=&quot;20148&quot; value=&quot;5&quot;/&gt;&lt;property id=&quot;20300&quot; value=&quot;Slide 3&quot;/&gt;&lt;property id=&quot;20307&quot; value=&quot;302&quot;/&gt;&lt;/object&gt;&lt;object type=&quot;3&quot; unique_id=&quot;36319&quot;&gt;&lt;property id=&quot;20148&quot; value=&quot;5&quot;/&gt;&lt;property id=&quot;20300&quot; value=&quot;Slide 4&quot;/&gt;&lt;property id=&quot;20307&quot; value=&quot;303&quot;/&gt;&lt;/object&gt;&lt;object type=&quot;3&quot; unique_id=&quot;36320&quot;&gt;&lt;property id=&quot;20148&quot; value=&quot;5&quot;/&gt;&lt;property id=&quot;20300&quot; value=&quot;Slide 5&quot;/&gt;&lt;property id=&quot;20307&quot; value=&quot;304&quot;/&gt;&lt;/object&gt;&lt;object type=&quot;3&quot; unique_id=&quot;36321&quot;&gt;&lt;property id=&quot;20148&quot; value=&quot;5&quot;/&gt;&lt;property id=&quot;20300&quot; value=&quot;Slide 6&quot;/&gt;&lt;property id=&quot;20307&quot; value=&quot;305&quot;/&gt;&lt;/object&gt;&lt;object type=&quot;3&quot; unique_id=&quot;36322&quot;&gt;&lt;property id=&quot;20148&quot; value=&quot;5&quot;/&gt;&lt;property id=&quot;20300&quot; value=&quot;Slide 7&quot;/&gt;&lt;property id=&quot;20307&quot; value=&quot;306&quot;/&gt;&lt;/object&gt;&lt;object type=&quot;3&quot; unique_id=&quot;36323&quot;&gt;&lt;property id=&quot;20148&quot; value=&quot;5&quot;/&gt;&lt;property id=&quot;20300&quot; value=&quot;Slide 8&quot;/&gt;&lt;property id=&quot;20307&quot; value=&quot;307&quot;/&gt;&lt;/object&gt;&lt;object type=&quot;3&quot; unique_id=&quot;36324&quot;&gt;&lt;property id=&quot;20148&quot; value=&quot;5&quot;/&gt;&lt;property id=&quot;20300&quot; value=&quot;Slide 9 - &amp;quot;ALLAH İNSANI EN GÜZEL BİÇİMDE YARATMIŞ&amp;quot;&quot;/&gt;&lt;property id=&quot;20307&quot; value=&quot;308&quot;/&gt;&lt;/object&gt;&lt;object type=&quot;3&quot; unique_id=&quot;36325&quot;&gt;&lt;property id=&quot;20148&quot; value=&quot;5&quot;/&gt;&lt;property id=&quot;20300&quot; value=&quot;Slide 10&quot;/&gt;&lt;property id=&quot;20307&quot; value=&quot;309&quot;/&gt;&lt;/object&gt;&lt;object type=&quot;3&quot; unique_id=&quot;36326&quot;&gt;&lt;property id=&quot;20148&quot; value=&quot;5&quot;/&gt;&lt;property id=&quot;20300&quot; value=&quot;Slide 11 - &amp;quot;ÖRNEK OLAY&amp;quot;&quot;/&gt;&lt;property id=&quot;20307&quot; value=&quot;310&quot;/&gt;&lt;/object&gt;&lt;object type=&quot;3&quot; unique_id=&quot;36327&quot;&gt;&lt;property id=&quot;20148&quot; value=&quot;5&quot;/&gt;&lt;property id=&quot;20300&quot; value=&quot;Slide 12 - &amp;quot;Peygamberimiz Hz. Muhammed (sav) insanlara nasıl değer verirdi?&amp;quot;&quot;/&gt;&lt;property id=&quot;20307&quot; value=&quot;311&quot;/&gt;&lt;/object&gt;&lt;object type=&quot;3&quot; unique_id=&quot;36328&quot;&gt;&lt;property id=&quot;20148&quot; value=&quot;5&quot;/&gt;&lt;property id=&quot;20300&quot; value=&quot;Slide 13 - &amp;quot;Doğru mu, yanlış mı?&amp;quot;&quot;/&gt;&lt;property id=&quot;20307&quot; value=&quot;312&quot;/&gt;&lt;/object&gt;&lt;/object&gt;&lt;/object&gt;&lt;/database&gt;"/>
  <p:tag name="SECTOMILLISECCONVERTED" val="1"/>
  <p:tag name="ISPRING_LMS_API_VERSION" val="SCORM 1.2"/>
  <p:tag name="ISPRING_ULTRA_SCORM_COURSE_ID" val="B2971A34-3F89-4077-ABD0-A0E9C49B5C26"/>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0"/>
  <p:tag name="İSPRİNGONLİNEFOLDERID" val="1"/>
  <p:tag name="ISPRING_OUTPUT_FOLDER" val="[[&quot;\uFFFD\/\uFFFDf{0E6EF7E3-5697-4B8B-B200-FBDA7933B2F2}&quot;,&quot;C:\\Users\\Samsung\\Desktop\\Sunumlar 2019\\8. Sınıf\\4. Ünite\\Sunumlar&quot;]]"/>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0&quot;},&quot;wordSettings&quot;:{&quot;printCopies&quot;:1}}"/>
  <p:tag name="ISPRING_SCORM_RATE_SLIDES" val="0"/>
  <p:tag name="ISPRING_SCORM_RATE_QUIZZES" val="0"/>
  <p:tag name="ISPRING_SCORM_PASSING_SCORE" val="0.000000"/>
  <p:tag name="ISPRING_CURRENT_PLAYER_ID" val="universal"/>
  <p:tag name="ISPRING_PRESENTATION_TITLE" val="8.4.6. Hz. Muhammed’in (s.a.v.) İnsanlara Değer Vermesi"/>
  <p:tag name="ISPRING_FIRST_PUBLISH" val="1"/>
  <p:tag name="ISPRING_UUID" val="{ECDD7F08-1AAE-4570-AD58-B2C32A20015C}"/>
  <p:tag name="ISPRING_RESOURCE_FOLDER" val="C:\Users\Samsung\Desktop\SUNULAR\8. Sınıf\4. Ünite\Sunumlar\HTML\8.4.6. Hz. Muhammed’in (s.a.v.) İnsanlara Değer Vermesi\"/>
  <p:tag name="ISPRING_PRESENTATION_PATH" val="C:\Users\Samsung\Desktop\SUNULAR\8. Sınıf\4. Ünite\Sunumlar\HTML\8.4.6. Hz. Muhammed’in (s.a.v.) İnsanlara Değer Vermesi.pptx"/>
  <p:tag name="ISPRING_PROJECT_VERSION" val="9.3"/>
  <p:tag name="ISPRING_PROJECT_FOLDER_UPDATED" val="1"/>
  <p:tag name="ISPRING_SCREEN_RECS_UPDATED" val="C:\Users\Samsung\Desktop\SUNULAR\8. Sınıf\4. Ünite\Sunumlar\HTML\8.4.6. Hz. Muhammed’in (s.a.v.) İnsanlara Değer Vermesi\"/>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GENSWF_SLIDE_TITLE" val="Hazırlayan ve Paylaşım"/>
  <p:tag name="ISPRING_SLIDE_INDENT_LEVEL" val="0"/>
  <p:tag name="ISPRING_CUSTOM_TIMING_USED" val="0"/>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3341</TotalTime>
  <Words>1174</Words>
  <Application>Microsoft Office PowerPoint</Application>
  <PresentationFormat>Geniş ekran</PresentationFormat>
  <Paragraphs>188</Paragraphs>
  <Slides>25</Slides>
  <Notes>25</Notes>
  <HiddenSlides>0</HiddenSlides>
  <MMClips>1</MMClips>
  <ScaleCrop>false</ScaleCrop>
  <HeadingPairs>
    <vt:vector size="6" baseType="variant">
      <vt:variant>
        <vt:lpstr>Kullanılan Yazı Tipleri</vt:lpstr>
      </vt:variant>
      <vt:variant>
        <vt:i4>14</vt:i4>
      </vt:variant>
      <vt:variant>
        <vt:lpstr>Tema</vt:lpstr>
      </vt:variant>
      <vt:variant>
        <vt:i4>9</vt:i4>
      </vt:variant>
      <vt:variant>
        <vt:lpstr>Slayt Başlıkları</vt:lpstr>
      </vt:variant>
      <vt:variant>
        <vt:i4>25</vt:i4>
      </vt:variant>
    </vt:vector>
  </HeadingPairs>
  <TitlesOfParts>
    <vt:vector size="48" baseType="lpstr">
      <vt:lpstr>맑은 고딕</vt:lpstr>
      <vt:lpstr>Arial</vt:lpstr>
      <vt:lpstr>Arial Unicode MS</vt:lpstr>
      <vt:lpstr>Bahnschrift SemiCondensed</vt:lpstr>
      <vt:lpstr>Calibri</vt:lpstr>
      <vt:lpstr>Calibri Light</vt:lpstr>
      <vt:lpstr>Comfortaa</vt:lpstr>
      <vt:lpstr>Fira Sans</vt:lpstr>
      <vt:lpstr>Fira Sans Extra Condensed SemiBold</vt:lpstr>
      <vt:lpstr>Open Sans</vt:lpstr>
      <vt:lpstr>Permanent Marker</vt:lpstr>
      <vt:lpstr>Rockwell Extra Bold</vt:lpstr>
      <vt:lpstr>Times New Roman</vt:lpstr>
      <vt:lpstr>Wingdings</vt:lpstr>
      <vt:lpstr>Office Teması</vt:lpstr>
      <vt:lpstr>Office Theme</vt:lpstr>
      <vt:lpstr>1_Office Theme</vt:lpstr>
      <vt:lpstr>7_Office Teması</vt:lpstr>
      <vt:lpstr>2_Office Theme</vt:lpstr>
      <vt:lpstr>Contents Slide Master</vt:lpstr>
      <vt:lpstr>SKETCH LESSON</vt:lpstr>
      <vt:lpstr>2_Office Teması</vt:lpstr>
      <vt:lpstr>JAY DESIGN</vt:lpstr>
      <vt:lpstr>PowerPoint Sunusu</vt:lpstr>
      <vt:lpstr>İnsanlara değer veren bir kişi hangi davranışları yapar? İşaretleyelim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ÖRNEK OLAY</vt:lpstr>
      <vt:lpstr>PowerPoint Sunusu</vt:lpstr>
      <vt:lpstr>PowerPoint Sunusu</vt:lpstr>
      <vt:lpstr>PowerPoint Sunusu</vt:lpstr>
      <vt:lpstr>Peygamberimiz Hz. Muhammed (sav) insanlara nasıl değer verirdi?</vt:lpstr>
      <vt:lpstr>Örnek olay tamamlama </vt:lpstr>
      <vt:lpstr>Örnek olay tamamlama </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8.4.6. Hz. Muhammed’in (s.a.v.) İnsanlara Değer Vermesi</dc:title>
  <dc:creator>Windows Kullanıcısı</dc:creator>
  <cp:lastModifiedBy>Mustafa Yıldırım</cp:lastModifiedBy>
  <cp:revision>125</cp:revision>
  <dcterms:created xsi:type="dcterms:W3CDTF">2019-01-27T18:08:12Z</dcterms:created>
  <dcterms:modified xsi:type="dcterms:W3CDTF">2022-01-24T18:44:32Z</dcterms:modified>
</cp:coreProperties>
</file>