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3" r:id="rId3"/>
    <p:sldMasterId id="2147483706" r:id="rId4"/>
    <p:sldMasterId id="2147483732" r:id="rId5"/>
    <p:sldMasterId id="2147483745" r:id="rId6"/>
    <p:sldMasterId id="2147483758" r:id="rId7"/>
    <p:sldMasterId id="2147483773" r:id="rId8"/>
    <p:sldMasterId id="2147483793" r:id="rId9"/>
    <p:sldMasterId id="2147483805" r:id="rId10"/>
  </p:sldMasterIdLst>
  <p:notesMasterIdLst>
    <p:notesMasterId r:id="rId50"/>
  </p:notesMasterIdLst>
  <p:sldIdLst>
    <p:sldId id="283" r:id="rId11"/>
    <p:sldId id="286" r:id="rId12"/>
    <p:sldId id="284" r:id="rId13"/>
    <p:sldId id="285" r:id="rId14"/>
    <p:sldId id="287" r:id="rId15"/>
    <p:sldId id="288" r:id="rId16"/>
    <p:sldId id="289" r:id="rId17"/>
    <p:sldId id="292" r:id="rId18"/>
    <p:sldId id="290" r:id="rId19"/>
    <p:sldId id="291" r:id="rId20"/>
    <p:sldId id="293" r:id="rId21"/>
    <p:sldId id="295" r:id="rId22"/>
    <p:sldId id="296" r:id="rId23"/>
    <p:sldId id="297" r:id="rId24"/>
    <p:sldId id="299" r:id="rId25"/>
    <p:sldId id="301" r:id="rId26"/>
    <p:sldId id="300" r:id="rId27"/>
    <p:sldId id="302" r:id="rId28"/>
    <p:sldId id="303" r:id="rId29"/>
    <p:sldId id="305" r:id="rId30"/>
    <p:sldId id="298" r:id="rId31"/>
    <p:sldId id="306" r:id="rId32"/>
    <p:sldId id="315" r:id="rId33"/>
    <p:sldId id="307" r:id="rId34"/>
    <p:sldId id="308" r:id="rId35"/>
    <p:sldId id="309" r:id="rId36"/>
    <p:sldId id="310" r:id="rId37"/>
    <p:sldId id="311" r:id="rId38"/>
    <p:sldId id="313" r:id="rId39"/>
    <p:sldId id="314" r:id="rId40"/>
    <p:sldId id="320" r:id="rId41"/>
    <p:sldId id="317" r:id="rId42"/>
    <p:sldId id="269" r:id="rId43"/>
    <p:sldId id="322" r:id="rId44"/>
    <p:sldId id="324" r:id="rId45"/>
    <p:sldId id="325" r:id="rId46"/>
    <p:sldId id="326" r:id="rId47"/>
    <p:sldId id="327" r:id="rId48"/>
    <p:sldId id="323" r:id="rId49"/>
  </p:sldIdLst>
  <p:sldSz cx="12192000" cy="6858000"/>
  <p:notesSz cx="6858000" cy="9144000"/>
  <p:custDataLst>
    <p:tags r:id="rId51"/>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stafa Yıldırım" initials="MY" lastIdx="1" clrIdx="0">
    <p:extLst>
      <p:ext uri="{19B8F6BF-5375-455C-9EA6-DF929625EA0E}">
        <p15:presenceInfo xmlns:p15="http://schemas.microsoft.com/office/powerpoint/2012/main" userId="95a01589e0bc80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6BDB7"/>
    <a:srgbClr val="96B0DE"/>
    <a:srgbClr val="FFD966"/>
    <a:srgbClr val="F5B093"/>
    <a:srgbClr val="FCF7DD"/>
    <a:srgbClr val="EE352E"/>
    <a:srgbClr val="149DA5"/>
    <a:srgbClr val="FDB546"/>
    <a:srgbClr val="FEF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098"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7FC0C-D9D8-4F88-8027-D78FAB840F50}" type="datetimeFigureOut">
              <a:rPr lang="tr-TR" smtClean="0"/>
              <a:t>5.04.2021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BCE7B-BBA3-4CFA-849B-DC404355553D}" type="slidenum">
              <a:rPr lang="tr-TR" smtClean="0"/>
              <a:t>‹#›</a:t>
            </a:fld>
            <a:endParaRPr lang="tr-TR"/>
          </a:p>
        </p:txBody>
      </p:sp>
    </p:spTree>
    <p:extLst>
      <p:ext uri="{BB962C8B-B14F-4D97-AF65-F5344CB8AC3E}">
        <p14:creationId xmlns:p14="http://schemas.microsoft.com/office/powerpoint/2010/main" val="114198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92BCE7B-BBA3-4CFA-849B-DC404355553D}" type="slidenum">
              <a:rPr lang="tr-TR" smtClean="0"/>
              <a:t>2</a:t>
            </a:fld>
            <a:endParaRPr lang="tr-TR"/>
          </a:p>
        </p:txBody>
      </p:sp>
    </p:spTree>
    <p:extLst>
      <p:ext uri="{BB962C8B-B14F-4D97-AF65-F5344CB8AC3E}">
        <p14:creationId xmlns:p14="http://schemas.microsoft.com/office/powerpoint/2010/main" val="449314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3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92BCE7B-BBA3-4CFA-849B-DC404355553D}" type="slidenum">
              <a:rPr lang="tr-TR" smtClean="0"/>
              <a:t>5</a:t>
            </a:fld>
            <a:endParaRPr lang="tr-TR"/>
          </a:p>
        </p:txBody>
      </p:sp>
    </p:spTree>
    <p:extLst>
      <p:ext uri="{BB962C8B-B14F-4D97-AF65-F5344CB8AC3E}">
        <p14:creationId xmlns:p14="http://schemas.microsoft.com/office/powerpoint/2010/main" val="29828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69B0E-AC80-41B1-8E48-78D8612F6BDE}"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28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53034354b_0_24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853034354b_0_24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992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2539BB-CF99-442B-A5AC-8A5CA72F326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05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92BCE7B-BBA3-4CFA-849B-DC404355553D}" type="slidenum">
              <a:rPr lang="tr-TR" smtClean="0"/>
              <a:t>21</a:t>
            </a:fld>
            <a:endParaRPr lang="tr-TR"/>
          </a:p>
        </p:txBody>
      </p:sp>
    </p:spTree>
    <p:extLst>
      <p:ext uri="{BB962C8B-B14F-4D97-AF65-F5344CB8AC3E}">
        <p14:creationId xmlns:p14="http://schemas.microsoft.com/office/powerpoint/2010/main" val="280085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74AC35-52B8-437A-A61B-ED2F20833DE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19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59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775C1D-A0F8-4E87-A706-6AC775F2D5E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98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howeet.com/" TargetMode="External"/><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howeet.com/" TargetMode="External"/><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bit.ly/2TtBDfr" TargetMode="External"/><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71B14392-FEF9-4DEB-B326-E5AF25B97050}" type="datetimeFigureOut">
              <a:rPr lang="tr-TR" smtClean="0"/>
              <a:t>5.04.2021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14698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B14392-FEF9-4DEB-B326-E5AF25B97050}" type="datetimeFigureOut">
              <a:rPr lang="tr-TR" smtClean="0"/>
              <a:t>5.04.2021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24862457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769115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85416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2558277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2466615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6401980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543804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1878626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90191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628830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258316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B14392-FEF9-4DEB-B326-E5AF25B97050}" type="datetimeFigureOut">
              <a:rPr lang="tr-TR" smtClean="0"/>
              <a:t>5.04.2021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12332391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4590479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31013005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716850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872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840738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04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69819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509104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05006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323554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Right">
    <p:spTree>
      <p:nvGrpSpPr>
        <p:cNvPr id="1" name=""/>
        <p:cNvGrpSpPr/>
        <p:nvPr/>
      </p:nvGrpSpPr>
      <p:grpSpPr>
        <a:xfrm>
          <a:off x="0" y="0"/>
          <a:ext cx="0" cy="0"/>
          <a:chOff x="0" y="0"/>
          <a:chExt cx="0" cy="0"/>
        </a:xfrm>
      </p:grpSpPr>
      <p:sp>
        <p:nvSpPr>
          <p:cNvPr id="2" name="Title 1"/>
          <p:cNvSpPr>
            <a:spLocks noGrp="1"/>
          </p:cNvSpPr>
          <p:nvPr>
            <p:ph type="title"/>
          </p:nvPr>
        </p:nvSpPr>
        <p:spPr>
          <a:xfrm>
            <a:off x="1784569" y="137160"/>
            <a:ext cx="9797831" cy="707886"/>
          </a:xfrm>
        </p:spPr>
        <p:txBody>
          <a:bodyPr/>
          <a:lstStyle/>
          <a:p>
            <a:r>
              <a:rPr lang="en-US"/>
              <a:t>Click to edit Master title style</a:t>
            </a:r>
          </a:p>
        </p:txBody>
      </p:sp>
      <p:sp>
        <p:nvSpPr>
          <p:cNvPr id="3" name="Subtitle 2"/>
          <p:cNvSpPr>
            <a:spLocks noGrp="1"/>
          </p:cNvSpPr>
          <p:nvPr>
            <p:ph type="subTitle" idx="1"/>
          </p:nvPr>
        </p:nvSpPr>
        <p:spPr>
          <a:xfrm>
            <a:off x="1784569" y="845046"/>
            <a:ext cx="9797831" cy="523220"/>
          </a:xfrm>
        </p:spPr>
        <p:txBody>
          <a:bodyPr wrap="square">
            <a:spAutoFit/>
          </a:bodyPr>
          <a:lstStyle>
            <a:lvl1pPr marL="0" indent="0" algn="r">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GeosansLight" panose="02000603020000020003"/>
                <a:ea typeface="+mn-ea"/>
                <a:cs typeface="+mn-cs"/>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2F3A46"/>
              </a:solidFill>
              <a:effectLst/>
              <a:uLnTx/>
              <a:uFillTx/>
              <a:latin typeface="Calibri"/>
              <a:ea typeface="+mn-ea"/>
              <a:cs typeface="+mn-cs"/>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56796" y="229538"/>
            <a:ext cx="1627773" cy="451143"/>
          </a:xfrm>
          <a:prstGeom prst="rect">
            <a:avLst/>
          </a:prstGeom>
        </p:spPr>
      </p:pic>
      <p:sp>
        <p:nvSpPr>
          <p:cNvPr id="13" name="Rectangle 12"/>
          <p:cNvSpPr/>
          <p:nvPr userDrawn="1"/>
        </p:nvSpPr>
        <p:spPr>
          <a:xfrm>
            <a:off x="173936"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839344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710560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819060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664560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3618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690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853308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336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727825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606209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221628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GeosansLight" panose="02000603020000020003"/>
                <a:ea typeface="+mn-ea"/>
                <a:cs typeface="+mn-cs"/>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2F3A46"/>
              </a:solidFill>
              <a:effectLst/>
              <a:uLnTx/>
              <a:uFillTx/>
              <a:latin typeface="Calibri"/>
              <a:ea typeface="+mn-ea"/>
              <a:cs typeface="+mn-cs"/>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0488488" y="229538"/>
            <a:ext cx="1627773" cy="451143"/>
          </a:xfrm>
          <a:prstGeom prst="rect">
            <a:avLst/>
          </a:prstGeom>
        </p:spPr>
      </p:pic>
      <p:sp>
        <p:nvSpPr>
          <p:cNvPr id="13" name="Rectangle 12"/>
          <p:cNvSpPr/>
          <p:nvPr userDrawn="1"/>
        </p:nvSpPr>
        <p:spPr>
          <a:xfrm>
            <a:off x="10522767"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593147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28099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829864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730063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39883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851218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Right (dark)">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4569" y="137160"/>
            <a:ext cx="9797831" cy="707886"/>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784569" y="845046"/>
            <a:ext cx="9797831" cy="523220"/>
          </a:xfrm>
        </p:spPr>
        <p:txBody>
          <a:bodyPr wrap="square">
            <a:spAutoFit/>
          </a:bodyPr>
          <a:lstStyle>
            <a:lvl1pPr marL="0" indent="0" algn="r">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grpSp>
        <p:nvGrpSpPr>
          <p:cNvPr id="12" name="Group 11"/>
          <p:cNvGrpSpPr/>
          <p:nvPr userDrawn="1"/>
        </p:nvGrpSpPr>
        <p:grpSpPr>
          <a:xfrm>
            <a:off x="328166" y="6237312"/>
            <a:ext cx="439241" cy="439240"/>
            <a:chOff x="186858" y="6096003"/>
            <a:chExt cx="580550" cy="580549"/>
          </a:xfrm>
          <a:solidFill>
            <a:schemeClr val="bg1">
              <a:lumMod val="95000"/>
              <a:alpha val="25000"/>
            </a:schemeClr>
          </a:solidFill>
        </p:grpSpPr>
        <p:sp>
          <p:nvSpPr>
            <p:cNvPr id="13" name="Rectangle 12"/>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GeosansLight" panose="02000603020000020003"/>
                <a:ea typeface="+mn-ea"/>
                <a:cs typeface="+mn-cs"/>
              </a:endParaRPr>
            </a:p>
          </p:txBody>
        </p:sp>
        <p:sp>
          <p:nvSpPr>
            <p:cNvPr id="14" name="Rectangle 13"/>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Slide Number Placeholder 5"/>
          <p:cNvSpPr>
            <a:spLocks noGrp="1"/>
          </p:cNvSpPr>
          <p:nvPr>
            <p:ph type="sldNum" sz="quarter" idx="12"/>
          </p:nvPr>
        </p:nvSpPr>
        <p:spPr>
          <a:xfrm>
            <a:off x="328169" y="6237312"/>
            <a:ext cx="439241" cy="390437"/>
          </a:xfrm>
          <a:prstGeom prst="rect">
            <a:avLst/>
          </a:prstGeom>
          <a:noFill/>
        </p:spPr>
        <p:txBody>
          <a:bodyPr anchor="ctr"/>
          <a:lstStyle>
            <a:lvl1pPr algn="ctr">
              <a:defRPr sz="1400">
                <a:solidFill>
                  <a:schemeClr val="bg1"/>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p:cNvPicPr>
            <a:picLocks noChangeAspect="1"/>
          </p:cNvPicPr>
          <p:nvPr userDrawn="1"/>
        </p:nvPicPr>
        <p:blipFill>
          <a:blip r:embed="rId3"/>
          <a:stretch>
            <a:fillRect/>
          </a:stretch>
        </p:blipFill>
        <p:spPr>
          <a:xfrm>
            <a:off x="156796" y="229538"/>
            <a:ext cx="1622504" cy="448056"/>
          </a:xfrm>
          <a:prstGeom prst="rect">
            <a:avLst/>
          </a:prstGeom>
        </p:spPr>
      </p:pic>
      <p:sp>
        <p:nvSpPr>
          <p:cNvPr id="17" name="Rectangle 16"/>
          <p:cNvSpPr/>
          <p:nvPr userDrawn="1"/>
        </p:nvSpPr>
        <p:spPr>
          <a:xfrm>
            <a:off x="173936" y="95859"/>
            <a:ext cx="1593494" cy="720080"/>
          </a:xfrm>
          <a:prstGeom prst="rect">
            <a:avLst/>
          </a:prstGeom>
          <a:solidFill>
            <a:srgbClr val="222A3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11099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ft (dark)">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grpSp>
        <p:nvGrpSpPr>
          <p:cNvPr id="13" name="Group 12"/>
          <p:cNvGrpSpPr/>
          <p:nvPr userDrawn="1"/>
        </p:nvGrpSpPr>
        <p:grpSpPr>
          <a:xfrm>
            <a:off x="328166" y="6237312"/>
            <a:ext cx="439241" cy="439240"/>
            <a:chOff x="186858" y="6096003"/>
            <a:chExt cx="580550" cy="580549"/>
          </a:xfrm>
          <a:solidFill>
            <a:schemeClr val="bg1">
              <a:lumMod val="95000"/>
              <a:alpha val="2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GeosansLight" panose="02000603020000020003"/>
                <a:ea typeface="+mn-ea"/>
                <a:cs typeface="+mn-cs"/>
              </a:endParaRPr>
            </a:p>
          </p:txBody>
        </p:sp>
        <p:sp>
          <p:nvSpPr>
            <p:cNvPr id="15" name="Rectangle 1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Slide Number Placeholder 5"/>
          <p:cNvSpPr>
            <a:spLocks noGrp="1"/>
          </p:cNvSpPr>
          <p:nvPr>
            <p:ph type="sldNum" sz="quarter" idx="12"/>
          </p:nvPr>
        </p:nvSpPr>
        <p:spPr>
          <a:xfrm>
            <a:off x="328169" y="6237312"/>
            <a:ext cx="439241" cy="390437"/>
          </a:xfrm>
          <a:prstGeom prst="rect">
            <a:avLst/>
          </a:prstGeom>
          <a:noFill/>
        </p:spPr>
        <p:txBody>
          <a:bodyPr anchor="ctr"/>
          <a:lstStyle>
            <a:lvl1pPr algn="ctr">
              <a:defRPr sz="1400">
                <a:solidFill>
                  <a:schemeClr val="bg1"/>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p:cNvPicPr>
            <a:picLocks noChangeAspect="1"/>
          </p:cNvPicPr>
          <p:nvPr userDrawn="1"/>
        </p:nvPicPr>
        <p:blipFill>
          <a:blip r:embed="rId3"/>
          <a:stretch>
            <a:fillRect/>
          </a:stretch>
        </p:blipFill>
        <p:spPr>
          <a:xfrm>
            <a:off x="10493757" y="229538"/>
            <a:ext cx="1622504" cy="448056"/>
          </a:xfrm>
          <a:prstGeom prst="rect">
            <a:avLst/>
          </a:prstGeom>
        </p:spPr>
      </p:pic>
      <p:sp>
        <p:nvSpPr>
          <p:cNvPr id="17" name="Rectangle 16"/>
          <p:cNvSpPr/>
          <p:nvPr userDrawn="1"/>
        </p:nvSpPr>
        <p:spPr>
          <a:xfrm>
            <a:off x="10522767" y="95859"/>
            <a:ext cx="1593494" cy="720080"/>
          </a:xfrm>
          <a:prstGeom prst="rect">
            <a:avLst/>
          </a:prstGeom>
          <a:solidFill>
            <a:srgbClr val="222A3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8892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317056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ransition">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2"/>
          </p:cNvPr>
          <p:cNvPicPr>
            <a:picLocks noChangeAspect="1"/>
          </p:cNvPicPr>
          <p:nvPr userDrawn="1"/>
        </p:nvPicPr>
        <p:blipFill>
          <a:blip r:embed="rId3"/>
          <a:stretch>
            <a:fillRect/>
          </a:stretch>
        </p:blipFill>
        <p:spPr>
          <a:xfrm>
            <a:off x="10200456" y="6214072"/>
            <a:ext cx="1627773" cy="451143"/>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grpSp>
        <p:nvGrpSpPr>
          <p:cNvPr id="11" name="Group 10"/>
          <p:cNvGrpSpPr/>
          <p:nvPr userDrawn="1"/>
        </p:nvGrpSpPr>
        <p:grpSpPr>
          <a:xfrm>
            <a:off x="8704796" y="6336792"/>
            <a:ext cx="1470980" cy="307777"/>
            <a:chOff x="8616280" y="6285754"/>
            <a:chExt cx="1470980" cy="307777"/>
          </a:xfrm>
        </p:grpSpPr>
        <p:sp>
          <p:nvSpPr>
            <p:cNvPr id="12" name="TextBox 11"/>
            <p:cNvSpPr txBox="1"/>
            <p:nvPr userDrawn="1"/>
          </p:nvSpPr>
          <p:spPr>
            <a:xfrm>
              <a:off x="8616280" y="6285754"/>
              <a:ext cx="1470980" cy="307777"/>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95A5A6"/>
                  </a:solidFill>
                  <a:effectLst/>
                  <a:uLnTx/>
                  <a:uFillTx/>
                  <a:latin typeface="Calibri"/>
                  <a:ea typeface="+mn-ea"/>
                  <a:cs typeface="+mn-cs"/>
                </a:rPr>
                <a:t>Made with       by </a:t>
              </a:r>
            </a:p>
          </p:txBody>
        </p:sp>
        <p:sp>
          <p:nvSpPr>
            <p:cNvPr id="13" name="Freeform 290"/>
            <p:cNvSpPr/>
            <p:nvPr userDrawn="1"/>
          </p:nvSpPr>
          <p:spPr>
            <a:xfrm>
              <a:off x="9544347" y="6374509"/>
              <a:ext cx="152053" cy="130265"/>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68246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376" y="228855"/>
            <a:ext cx="11233248" cy="954108"/>
          </a:xfrm>
        </p:spPr>
        <p:txBody>
          <a:bodyPr wrap="square" anchor="b">
            <a:spAutoFit/>
          </a:bodyPr>
          <a:lstStyle>
            <a:lvl1pPr algn="ctr">
              <a:defRPr sz="6000">
                <a:solidFill>
                  <a:schemeClr val="bg1"/>
                </a:solidFill>
              </a:defRPr>
            </a:lvl1pPr>
          </a:lstStyle>
          <a:p>
            <a:r>
              <a:rPr lang="en-US" dirty="0"/>
              <a:t>Click to edit Master 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2"/>
          </p:cNvPr>
          <p:cNvPicPr>
            <a:picLocks noChangeAspect="1"/>
          </p:cNvPicPr>
          <p:nvPr userDrawn="1"/>
        </p:nvPicPr>
        <p:blipFill>
          <a:blip r:embed="rId3"/>
          <a:stretch>
            <a:fillRect/>
          </a:stretch>
        </p:blipFill>
        <p:spPr>
          <a:xfrm>
            <a:off x="10200456" y="6214075"/>
            <a:ext cx="1627773" cy="451143"/>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8994" y="1426467"/>
            <a:ext cx="6338473" cy="5238748"/>
          </a:xfrm>
          <a:prstGeom prst="rect">
            <a:avLst/>
          </a:prstGeom>
          <a:effectLst>
            <a:reflection blurRad="6350" stA="52000" endA="300" endPos="35000" dir="5400000" sy="-100000" algn="bl" rotWithShape="0"/>
          </a:effectLst>
        </p:spPr>
      </p:pic>
      <p:sp>
        <p:nvSpPr>
          <p:cNvPr id="9" name="Picture Placeholder 8"/>
          <p:cNvSpPr>
            <a:spLocks noGrp="1"/>
          </p:cNvSpPr>
          <p:nvPr>
            <p:ph type="pic" sz="quarter" idx="10"/>
          </p:nvPr>
        </p:nvSpPr>
        <p:spPr>
          <a:xfrm>
            <a:off x="1489943" y="1700811"/>
            <a:ext cx="5616575" cy="3168055"/>
          </a:xfrm>
        </p:spPr>
        <p:txBody>
          <a:bodyPr/>
          <a:lstStyle>
            <a:lvl1pPr>
              <a:defRPr>
                <a:solidFill>
                  <a:schemeClr val="bg1"/>
                </a:solidFill>
              </a:defRPr>
            </a:lvl1pPr>
          </a:lstStyle>
          <a:p>
            <a:endParaRPr lang="en-US"/>
          </a:p>
        </p:txBody>
      </p:sp>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spTree>
    <p:extLst>
      <p:ext uri="{BB962C8B-B14F-4D97-AF65-F5344CB8AC3E}">
        <p14:creationId xmlns:p14="http://schemas.microsoft.com/office/powerpoint/2010/main" val="234161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4D4D-4A74-44E2-A7F5-2345A0EBB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76493-E6F7-4EB7-8C45-7910C6D2C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966C4-FF88-4203-80DC-9487B703E2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57353C-90B2-4BDA-A83E-FD27123E89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9183C8-3C05-492A-AF30-9B543F960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095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B14392-FEF9-4DEB-B326-E5AF25B97050}" type="datetimeFigureOut">
              <a:rPr lang="tr-TR" smtClean="0"/>
              <a:t>5.04.2021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1918671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4540-9962-4998-B8F7-5BC5A092F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B35F1-1080-4DCE-BB49-4478BEF0A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C5981-4815-47D3-87B1-41426DE2E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20E730-4230-4931-B92B-8C451EA3D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C26C17-BB25-4475-9466-8649CE4A6B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45524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4815-926C-4179-9D0C-7366538EA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758DE-2AB3-42CF-9585-4812B8DBF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3F96A3-4778-483E-A265-77611A5632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C7CD60-6076-4E4F-BA10-22DDB66A43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11F61C-AEAC-4226-BF92-9A000C845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62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5AD6-31F3-473F-B40A-CA82A1AD9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56030-5B5A-43EC-919D-9FB261931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1D08F-2FE0-4275-B6A4-C65557773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96516-1BFD-428B-8E13-9103F969D5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3BB9D9-92FA-4C85-A96A-3EE265E80D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B83993-F863-43A0-A868-31E250AB2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64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CFF2-1CEB-4E95-BEE2-F2913C0F56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8F17E-1F83-49A0-9721-2759BE371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B97C09-2594-4909-8195-224C76ABC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49989-5C88-4153-9AFC-FD5C188E1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09E69-B079-45D2-841E-5BDCE28F54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060C2-3FE3-4AA6-AC58-F92A43924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5E39AB-DF3F-4F81-B46E-C4B4E778B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5F492DF-3B01-47CF-95D6-655EAC1800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957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E35-549E-44A6-8628-A5D1BAC2A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56B9C-7782-4DAB-9B40-3D950F8B16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FFB444A-CE2C-42E3-A4B0-6C18E39906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A2659A4-20AA-4D8F-B699-DFA4DB324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299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3E18B-4500-497F-8EF4-E5636F5534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8C23530-4767-4459-BB2B-DD7C268632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720EAAC-6764-4834-98DE-77B7F380D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28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6C7F-3098-4124-992C-C9B16DB68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0ED1-37FC-4FF9-959F-7D48923D5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1C82C-F1FD-4D56-A1A2-82B899C3B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8B5A1-9DB9-421F-AFA6-882F0AC1E1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871C0FF-E25D-4BA3-B454-EABD66B4CF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B3B03AF-E17E-4ABE-8B01-4E7306B45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506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567-E90E-44EF-B4B1-9D1A5B974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CB357-E68C-472D-A9A3-DA8701F61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9480E-A65C-423A-86CA-0DA66563D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4A532-6353-4A90-824F-A454FFFA48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BBD082-3DD9-4691-B04B-62C5E726F8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D634B5-F73E-4AAA-9348-784288B00D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53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90F4-E281-4582-9245-C0DD35096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FE288-405B-4F11-92DA-1E7A1908B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EDFE6-A535-479C-B701-69DAD9C559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09CE90-C33A-4810-ADC5-3BA2EBF31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7E8B81-94FC-4D9A-8273-1D014B5E53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231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97802-8476-4F0F-8DFF-874A9275E4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8A40C-09D8-4A6F-BACF-4A7C4F1E1F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D2E27-FF4B-4C84-8951-7E9BDA71C1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0F9B60-B759-4FA4-B0E5-332CF3C141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43FD78-8116-46A0-9339-9F99CA3D73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09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71B14392-FEF9-4DEB-B326-E5AF25B97050}" type="datetimeFigureOut">
              <a:rPr lang="tr-TR" smtClean="0"/>
              <a:t>5.04.2021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1949296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2071902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156863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595959"/>
              </a:buClr>
              <a:buSzPts val="4800"/>
              <a:buNone/>
              <a:defRPr sz="6400" b="0">
                <a:solidFill>
                  <a:srgbClr val="595959"/>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301804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1477727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8" name="Google Shape;28;p5"/>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29" name="Google Shape;29;p5"/>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992900" y="2068967"/>
            <a:ext cx="4791200" cy="3762800"/>
          </a:xfrm>
          <a:prstGeom prst="rect">
            <a:avLst/>
          </a:prstGeom>
        </p:spPr>
        <p:txBody>
          <a:bodyPr spcFirstLastPara="1" wrap="square" lIns="91425" tIns="91425" rIns="91425" bIns="91425" anchor="b"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6407900" y="2068967"/>
            <a:ext cx="4791200" cy="3762800"/>
          </a:xfrm>
          <a:prstGeom prst="rect">
            <a:avLst/>
          </a:prstGeom>
        </p:spPr>
        <p:txBody>
          <a:bodyPr spcFirstLastPara="1" wrap="square" lIns="91425" tIns="91425" rIns="91425" bIns="91425" anchor="b"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270193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4" name="Google Shape;34;p6"/>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5" name="Google Shape;35;p6"/>
          <p:cNvSpPr txBox="1">
            <a:spLocks noGrp="1"/>
          </p:cNvSpPr>
          <p:nvPr>
            <p:ph type="title"/>
          </p:nvPr>
        </p:nvSpPr>
        <p:spPr>
          <a:xfrm>
            <a:off x="1336433" y="948233"/>
            <a:ext cx="27628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385958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70734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pic>
        <p:nvPicPr>
          <p:cNvPr id="42" name="Google Shape;42;p8"/>
          <p:cNvPicPr preferRelativeResize="0"/>
          <p:nvPr/>
        </p:nvPicPr>
        <p:blipFill>
          <a:blip r:embed="rId2">
            <a:alphaModFix/>
          </a:blip>
          <a:stretch>
            <a:fillRect/>
          </a:stretch>
        </p:blipFill>
        <p:spPr>
          <a:xfrm rot="896489">
            <a:off x="8123161" y="-1408947"/>
            <a:ext cx="3837345" cy="4486395"/>
          </a:xfrm>
          <a:prstGeom prst="rect">
            <a:avLst/>
          </a:prstGeom>
          <a:noFill/>
          <a:ln>
            <a:noFill/>
          </a:ln>
          <a:effectLst>
            <a:outerShdw blurRad="85725" dist="57150" dir="5400000" algn="bl" rotWithShape="0">
              <a:srgbClr val="000000">
                <a:alpha val="39000"/>
              </a:srgbClr>
            </a:outerShdw>
          </a:effectLst>
        </p:spPr>
      </p:pic>
      <p:sp>
        <p:nvSpPr>
          <p:cNvPr id="43" name="Google Shape;43;p8"/>
          <p:cNvSpPr txBox="1">
            <a:spLocks noGrp="1"/>
          </p:cNvSpPr>
          <p:nvPr>
            <p:ph type="title"/>
          </p:nvPr>
        </p:nvSpPr>
        <p:spPr>
          <a:xfrm rot="877333">
            <a:off x="8385794" y="582185"/>
            <a:ext cx="2874295" cy="2014411"/>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3467" b="0"/>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Tree>
    <p:extLst>
      <p:ext uri="{BB962C8B-B14F-4D97-AF65-F5344CB8AC3E}">
        <p14:creationId xmlns:p14="http://schemas.microsoft.com/office/powerpoint/2010/main" val="1837487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8727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46195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1B14392-FEF9-4DEB-B326-E5AF25B97050}" type="datetimeFigureOut">
              <a:rPr lang="tr-TR" smtClean="0"/>
              <a:t>5.04.2021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323606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6331300" y="640876"/>
            <a:ext cx="2715800" cy="1128056"/>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7118700" y="793876"/>
            <a:ext cx="2715800" cy="1128056"/>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2632134" y="432985"/>
            <a:ext cx="6927700" cy="5992033"/>
          </a:xfrm>
          <a:prstGeom prst="rect">
            <a:avLst/>
          </a:prstGeom>
          <a:noFill/>
          <a:ln>
            <a:noFill/>
          </a:ln>
        </p:spPr>
      </p:pic>
      <p:sp>
        <p:nvSpPr>
          <p:cNvPr id="59" name="Google Shape;59;p11"/>
          <p:cNvSpPr txBox="1">
            <a:spLocks noGrp="1"/>
          </p:cNvSpPr>
          <p:nvPr>
            <p:ph type="title" hasCustomPrompt="1"/>
          </p:nvPr>
        </p:nvSpPr>
        <p:spPr>
          <a:xfrm>
            <a:off x="3784367" y="2193796"/>
            <a:ext cx="5335600" cy="1516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9600" b="0">
                <a:solidFill>
                  <a:schemeClr val="dk2"/>
                </a:solidFill>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60" name="Google Shape;60;p11"/>
          <p:cNvSpPr txBox="1">
            <a:spLocks noGrp="1"/>
          </p:cNvSpPr>
          <p:nvPr>
            <p:ph type="body" idx="1"/>
          </p:nvPr>
        </p:nvSpPr>
        <p:spPr>
          <a:xfrm>
            <a:off x="4447567" y="4083933"/>
            <a:ext cx="40092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dk2"/>
              </a:buClr>
              <a:buSzPts val="1800"/>
              <a:buChar char="●"/>
              <a:defRPr>
                <a:solidFill>
                  <a:schemeClr val="dk2"/>
                </a:solidFill>
              </a:defRPr>
            </a:lvl1pPr>
            <a:lvl2pPr marL="1219170" lvl="1" indent="-457189" algn="ctr">
              <a:spcBef>
                <a:spcPts val="2133"/>
              </a:spcBef>
              <a:spcAft>
                <a:spcPts val="0"/>
              </a:spcAft>
              <a:buClr>
                <a:schemeClr val="dk2"/>
              </a:buClr>
              <a:buSzPts val="1800"/>
              <a:buChar char="○"/>
              <a:defRPr sz="2400">
                <a:solidFill>
                  <a:schemeClr val="dk2"/>
                </a:solidFill>
              </a:defRPr>
            </a:lvl2pPr>
            <a:lvl3pPr marL="1828754" lvl="2" indent="-457189" algn="ctr">
              <a:spcBef>
                <a:spcPts val="2133"/>
              </a:spcBef>
              <a:spcAft>
                <a:spcPts val="0"/>
              </a:spcAft>
              <a:buClr>
                <a:schemeClr val="dk2"/>
              </a:buClr>
              <a:buSzPts val="1800"/>
              <a:buChar char="■"/>
              <a:defRPr sz="2400">
                <a:solidFill>
                  <a:schemeClr val="dk2"/>
                </a:solidFill>
              </a:defRPr>
            </a:lvl3pPr>
            <a:lvl4pPr marL="2438339" lvl="3" indent="-457189" algn="ctr">
              <a:spcBef>
                <a:spcPts val="2133"/>
              </a:spcBef>
              <a:spcAft>
                <a:spcPts val="0"/>
              </a:spcAft>
              <a:buClr>
                <a:schemeClr val="dk2"/>
              </a:buClr>
              <a:buSzPts val="1800"/>
              <a:buChar char="●"/>
              <a:defRPr sz="2400">
                <a:solidFill>
                  <a:schemeClr val="dk2"/>
                </a:solidFill>
              </a:defRPr>
            </a:lvl4pPr>
            <a:lvl5pPr marL="3047924" lvl="4" indent="-457189" algn="ctr">
              <a:spcBef>
                <a:spcPts val="2133"/>
              </a:spcBef>
              <a:spcAft>
                <a:spcPts val="0"/>
              </a:spcAft>
              <a:buClr>
                <a:schemeClr val="dk2"/>
              </a:buClr>
              <a:buSzPts val="1800"/>
              <a:buChar char="○"/>
              <a:defRPr sz="2400">
                <a:solidFill>
                  <a:schemeClr val="dk2"/>
                </a:solidFill>
              </a:defRPr>
            </a:lvl5pPr>
            <a:lvl6pPr marL="3657509" lvl="5" indent="-457189" algn="ctr">
              <a:spcBef>
                <a:spcPts val="2133"/>
              </a:spcBef>
              <a:spcAft>
                <a:spcPts val="0"/>
              </a:spcAft>
              <a:buClr>
                <a:schemeClr val="dk2"/>
              </a:buClr>
              <a:buSzPts val="1800"/>
              <a:buChar char="■"/>
              <a:defRPr sz="2400">
                <a:solidFill>
                  <a:schemeClr val="dk2"/>
                </a:solidFill>
              </a:defRPr>
            </a:lvl6pPr>
            <a:lvl7pPr marL="4267093" lvl="6" indent="-457189" algn="ctr">
              <a:spcBef>
                <a:spcPts val="2133"/>
              </a:spcBef>
              <a:spcAft>
                <a:spcPts val="0"/>
              </a:spcAft>
              <a:buClr>
                <a:schemeClr val="dk2"/>
              </a:buClr>
              <a:buSzPts val="1800"/>
              <a:buChar char="●"/>
              <a:defRPr sz="2400">
                <a:solidFill>
                  <a:schemeClr val="dk2"/>
                </a:solidFill>
              </a:defRPr>
            </a:lvl7pPr>
            <a:lvl8pPr marL="4876678" lvl="7" indent="-457189" algn="ctr">
              <a:spcBef>
                <a:spcPts val="2133"/>
              </a:spcBef>
              <a:spcAft>
                <a:spcPts val="0"/>
              </a:spcAft>
              <a:buClr>
                <a:schemeClr val="dk2"/>
              </a:buClr>
              <a:buSzPts val="1800"/>
              <a:buChar char="○"/>
              <a:defRPr sz="2400">
                <a:solidFill>
                  <a:schemeClr val="dk2"/>
                </a:solidFill>
              </a:defRPr>
            </a:lvl8pPr>
            <a:lvl9pPr marL="5486263" lvl="8" indent="-457189" algn="ctr">
              <a:spcBef>
                <a:spcPts val="2133"/>
              </a:spcBef>
              <a:spcAft>
                <a:spcPts val="2133"/>
              </a:spcAft>
              <a:buClr>
                <a:schemeClr val="dk2"/>
              </a:buClr>
              <a:buSzPts val="1800"/>
              <a:buChar char="■"/>
              <a:defRPr sz="2400">
                <a:solidFill>
                  <a:schemeClr val="dk2"/>
                </a:solidFill>
              </a:defRPr>
            </a:lvl9pPr>
          </a:lstStyle>
          <a:p>
            <a:endParaRPr/>
          </a:p>
        </p:txBody>
      </p:sp>
    </p:spTree>
    <p:extLst>
      <p:ext uri="{BB962C8B-B14F-4D97-AF65-F5344CB8AC3E}">
        <p14:creationId xmlns:p14="http://schemas.microsoft.com/office/powerpoint/2010/main" val="3075046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951870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023372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167716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86" name="Google Shape;86;p15"/>
          <p:cNvPicPr preferRelativeResize="0"/>
          <p:nvPr/>
        </p:nvPicPr>
        <p:blipFill rotWithShape="1">
          <a:blip r:embed="rId3">
            <a:alphaModFix/>
          </a:blip>
          <a:srcRect t="16734" r="8892" b="18300"/>
          <a:stretch/>
        </p:blipFill>
        <p:spPr>
          <a:xfrm rot="-5400000">
            <a:off x="866900" y="620009"/>
            <a:ext cx="2715800" cy="1128056"/>
          </a:xfrm>
          <a:prstGeom prst="rect">
            <a:avLst/>
          </a:prstGeom>
          <a:noFill/>
          <a:ln>
            <a:noFill/>
          </a:ln>
        </p:spPr>
      </p:pic>
      <p:pic>
        <p:nvPicPr>
          <p:cNvPr id="87" name="Google Shape;87;p15"/>
          <p:cNvPicPr preferRelativeResize="0"/>
          <p:nvPr/>
        </p:nvPicPr>
        <p:blipFill rotWithShape="1">
          <a:blip r:embed="rId3">
            <a:alphaModFix/>
          </a:blip>
          <a:srcRect t="16734" r="8892" b="18300"/>
          <a:stretch/>
        </p:blipFill>
        <p:spPr>
          <a:xfrm rot="-5400000">
            <a:off x="1683400" y="620009"/>
            <a:ext cx="2715800" cy="1128056"/>
          </a:xfrm>
          <a:prstGeom prst="rect">
            <a:avLst/>
          </a:prstGeom>
          <a:noFill/>
          <a:ln>
            <a:noFill/>
          </a:ln>
        </p:spPr>
      </p:pic>
      <p:pic>
        <p:nvPicPr>
          <p:cNvPr id="88" name="Google Shape;88;p15"/>
          <p:cNvPicPr preferRelativeResize="0"/>
          <p:nvPr/>
        </p:nvPicPr>
        <p:blipFill rotWithShape="1">
          <a:blip r:embed="rId4">
            <a:alphaModFix/>
          </a:blip>
          <a:srcRect r="1545" b="6838"/>
          <a:stretch/>
        </p:blipFill>
        <p:spPr>
          <a:xfrm>
            <a:off x="513183" y="179867"/>
            <a:ext cx="11165635" cy="6498299"/>
          </a:xfrm>
          <a:prstGeom prst="rect">
            <a:avLst/>
          </a:prstGeom>
          <a:noFill/>
          <a:ln>
            <a:noFill/>
          </a:ln>
        </p:spPr>
      </p:pic>
      <p:sp>
        <p:nvSpPr>
          <p:cNvPr id="89" name="Google Shape;89;p15"/>
          <p:cNvSpPr txBox="1">
            <a:spLocks noGrp="1"/>
          </p:cNvSpPr>
          <p:nvPr>
            <p:ph type="title"/>
          </p:nvPr>
        </p:nvSpPr>
        <p:spPr>
          <a:xfrm>
            <a:off x="2563200" y="4718173"/>
            <a:ext cx="2853600" cy="6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2133" b="0">
                <a:solidFill>
                  <a:schemeClr val="dk2"/>
                </a:solidFill>
                <a:latin typeface="Roboto Mono Regular"/>
                <a:ea typeface="Roboto Mono Regular"/>
                <a:cs typeface="Roboto Mono Regular"/>
                <a:sym typeface="Roboto Mono Regular"/>
              </a:defRPr>
            </a:lvl1pPr>
            <a:lvl2pPr lvl="1" rtl="0">
              <a:spcBef>
                <a:spcPts val="0"/>
              </a:spcBef>
              <a:spcAft>
                <a:spcPts val="0"/>
              </a:spcAft>
              <a:buSzPts val="2000"/>
              <a:buNone/>
              <a:defRPr sz="2667" b="1"/>
            </a:lvl2pPr>
            <a:lvl3pPr lvl="2" rtl="0">
              <a:spcBef>
                <a:spcPts val="0"/>
              </a:spcBef>
              <a:spcAft>
                <a:spcPts val="0"/>
              </a:spcAft>
              <a:buSzPts val="2000"/>
              <a:buNone/>
              <a:defRPr sz="2667" b="1"/>
            </a:lvl3pPr>
            <a:lvl4pPr lvl="3" rtl="0">
              <a:spcBef>
                <a:spcPts val="0"/>
              </a:spcBef>
              <a:spcAft>
                <a:spcPts val="0"/>
              </a:spcAft>
              <a:buSzPts val="2000"/>
              <a:buNone/>
              <a:defRPr sz="2667" b="1"/>
            </a:lvl4pPr>
            <a:lvl5pPr lvl="4" rtl="0">
              <a:spcBef>
                <a:spcPts val="0"/>
              </a:spcBef>
              <a:spcAft>
                <a:spcPts val="0"/>
              </a:spcAft>
              <a:buSzPts val="2000"/>
              <a:buNone/>
              <a:defRPr sz="2667" b="1"/>
            </a:lvl5pPr>
            <a:lvl6pPr lvl="5" rtl="0">
              <a:spcBef>
                <a:spcPts val="0"/>
              </a:spcBef>
              <a:spcAft>
                <a:spcPts val="0"/>
              </a:spcAft>
              <a:buSzPts val="2000"/>
              <a:buNone/>
              <a:defRPr sz="2667" b="1"/>
            </a:lvl6pPr>
            <a:lvl7pPr lvl="6" rtl="0">
              <a:spcBef>
                <a:spcPts val="0"/>
              </a:spcBef>
              <a:spcAft>
                <a:spcPts val="0"/>
              </a:spcAft>
              <a:buSzPts val="2000"/>
              <a:buNone/>
              <a:defRPr sz="2667" b="1"/>
            </a:lvl7pPr>
            <a:lvl8pPr lvl="7" rtl="0">
              <a:spcBef>
                <a:spcPts val="0"/>
              </a:spcBef>
              <a:spcAft>
                <a:spcPts val="0"/>
              </a:spcAft>
              <a:buSzPts val="2000"/>
              <a:buNone/>
              <a:defRPr sz="2667" b="1"/>
            </a:lvl8pPr>
            <a:lvl9pPr lvl="8" rtl="0">
              <a:spcBef>
                <a:spcPts val="0"/>
              </a:spcBef>
              <a:spcAft>
                <a:spcPts val="0"/>
              </a:spcAft>
              <a:buSzPts val="2000"/>
              <a:buNone/>
              <a:defRPr sz="2667" b="1"/>
            </a:lvl9pPr>
          </a:lstStyle>
          <a:p>
            <a:endParaRPr/>
          </a:p>
        </p:txBody>
      </p:sp>
      <p:sp>
        <p:nvSpPr>
          <p:cNvPr id="90" name="Google Shape;90;p15"/>
          <p:cNvSpPr txBox="1">
            <a:spLocks noGrp="1"/>
          </p:cNvSpPr>
          <p:nvPr>
            <p:ph type="subTitle" idx="1"/>
          </p:nvPr>
        </p:nvSpPr>
        <p:spPr>
          <a:xfrm>
            <a:off x="2563200" y="1692649"/>
            <a:ext cx="4586000" cy="291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32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3200">
                <a:solidFill>
                  <a:schemeClr val="dk2"/>
                </a:solidFill>
              </a:defRPr>
            </a:lvl2pPr>
            <a:lvl3pPr lvl="2" rtl="0">
              <a:lnSpc>
                <a:spcPct val="100000"/>
              </a:lnSpc>
              <a:spcBef>
                <a:spcPts val="0"/>
              </a:spcBef>
              <a:spcAft>
                <a:spcPts val="0"/>
              </a:spcAft>
              <a:buClr>
                <a:schemeClr val="dk2"/>
              </a:buClr>
              <a:buSzPts val="2400"/>
              <a:buNone/>
              <a:defRPr sz="3200">
                <a:solidFill>
                  <a:schemeClr val="dk2"/>
                </a:solidFill>
              </a:defRPr>
            </a:lvl3pPr>
            <a:lvl4pPr lvl="3" rtl="0">
              <a:lnSpc>
                <a:spcPct val="100000"/>
              </a:lnSpc>
              <a:spcBef>
                <a:spcPts val="0"/>
              </a:spcBef>
              <a:spcAft>
                <a:spcPts val="0"/>
              </a:spcAft>
              <a:buClr>
                <a:schemeClr val="dk2"/>
              </a:buClr>
              <a:buSzPts val="2400"/>
              <a:buNone/>
              <a:defRPr sz="3200">
                <a:solidFill>
                  <a:schemeClr val="dk2"/>
                </a:solidFill>
              </a:defRPr>
            </a:lvl4pPr>
            <a:lvl5pPr lvl="4" rtl="0">
              <a:lnSpc>
                <a:spcPct val="100000"/>
              </a:lnSpc>
              <a:spcBef>
                <a:spcPts val="0"/>
              </a:spcBef>
              <a:spcAft>
                <a:spcPts val="0"/>
              </a:spcAft>
              <a:buClr>
                <a:schemeClr val="dk2"/>
              </a:buClr>
              <a:buSzPts val="2400"/>
              <a:buNone/>
              <a:defRPr sz="3200">
                <a:solidFill>
                  <a:schemeClr val="dk2"/>
                </a:solidFill>
              </a:defRPr>
            </a:lvl5pPr>
            <a:lvl6pPr lvl="5" rtl="0">
              <a:lnSpc>
                <a:spcPct val="100000"/>
              </a:lnSpc>
              <a:spcBef>
                <a:spcPts val="0"/>
              </a:spcBef>
              <a:spcAft>
                <a:spcPts val="0"/>
              </a:spcAft>
              <a:buClr>
                <a:schemeClr val="dk2"/>
              </a:buClr>
              <a:buSzPts val="2400"/>
              <a:buNone/>
              <a:defRPr sz="3200">
                <a:solidFill>
                  <a:schemeClr val="dk2"/>
                </a:solidFill>
              </a:defRPr>
            </a:lvl6pPr>
            <a:lvl7pPr lvl="6" rtl="0">
              <a:lnSpc>
                <a:spcPct val="100000"/>
              </a:lnSpc>
              <a:spcBef>
                <a:spcPts val="0"/>
              </a:spcBef>
              <a:spcAft>
                <a:spcPts val="0"/>
              </a:spcAft>
              <a:buClr>
                <a:schemeClr val="dk2"/>
              </a:buClr>
              <a:buSzPts val="2400"/>
              <a:buNone/>
              <a:defRPr sz="3200">
                <a:solidFill>
                  <a:schemeClr val="dk2"/>
                </a:solidFill>
              </a:defRPr>
            </a:lvl7pPr>
            <a:lvl8pPr lvl="7" rtl="0">
              <a:lnSpc>
                <a:spcPct val="100000"/>
              </a:lnSpc>
              <a:spcBef>
                <a:spcPts val="0"/>
              </a:spcBef>
              <a:spcAft>
                <a:spcPts val="0"/>
              </a:spcAft>
              <a:buClr>
                <a:schemeClr val="dk2"/>
              </a:buClr>
              <a:buSzPts val="2400"/>
              <a:buNone/>
              <a:defRPr sz="3200">
                <a:solidFill>
                  <a:schemeClr val="dk2"/>
                </a:solidFill>
              </a:defRPr>
            </a:lvl8pPr>
            <a:lvl9pPr lvl="8" rtl="0">
              <a:lnSpc>
                <a:spcPct val="100000"/>
              </a:lnSpc>
              <a:spcBef>
                <a:spcPts val="0"/>
              </a:spcBef>
              <a:spcAft>
                <a:spcPts val="0"/>
              </a:spcAft>
              <a:buClr>
                <a:schemeClr val="dk2"/>
              </a:buClr>
              <a:buSzPts val="2400"/>
              <a:buNone/>
              <a:defRPr sz="3200">
                <a:solidFill>
                  <a:schemeClr val="dk2"/>
                </a:solidFill>
              </a:defRPr>
            </a:lvl9pPr>
          </a:lstStyle>
          <a:p>
            <a:endParaRPr/>
          </a:p>
        </p:txBody>
      </p:sp>
    </p:spTree>
    <p:extLst>
      <p:ext uri="{BB962C8B-B14F-4D97-AF65-F5344CB8AC3E}">
        <p14:creationId xmlns:p14="http://schemas.microsoft.com/office/powerpoint/2010/main" val="1023079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99179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5" name="Google Shape;105;p17"/>
          <p:cNvPicPr preferRelativeResize="0"/>
          <p:nvPr/>
        </p:nvPicPr>
        <p:blipFill rotWithShape="1">
          <a:blip r:embed="rId3">
            <a:alphaModFix/>
          </a:blip>
          <a:srcRect b="61089"/>
          <a:stretch/>
        </p:blipFill>
        <p:spPr>
          <a:xfrm rot="635655">
            <a:off x="2464736" y="4078045"/>
            <a:ext cx="2757901" cy="2363720"/>
          </a:xfrm>
          <a:prstGeom prst="rect">
            <a:avLst/>
          </a:prstGeom>
          <a:noFill/>
          <a:ln>
            <a:noFill/>
          </a:ln>
        </p:spPr>
      </p:pic>
      <p:pic>
        <p:nvPicPr>
          <p:cNvPr id="106" name="Google Shape;106;p17"/>
          <p:cNvPicPr preferRelativeResize="0"/>
          <p:nvPr/>
        </p:nvPicPr>
        <p:blipFill rotWithShape="1">
          <a:blip r:embed="rId3">
            <a:alphaModFix/>
          </a:blip>
          <a:srcRect b="61089"/>
          <a:stretch/>
        </p:blipFill>
        <p:spPr>
          <a:xfrm rot="1903775">
            <a:off x="9018635" y="1155545"/>
            <a:ext cx="2757900" cy="2363720"/>
          </a:xfrm>
          <a:prstGeom prst="rect">
            <a:avLst/>
          </a:prstGeom>
          <a:noFill/>
          <a:ln>
            <a:noFill/>
          </a:ln>
        </p:spPr>
      </p:pic>
      <p:pic>
        <p:nvPicPr>
          <p:cNvPr id="107" name="Google Shape;107;p17"/>
          <p:cNvPicPr preferRelativeResize="0"/>
          <p:nvPr/>
        </p:nvPicPr>
        <p:blipFill rotWithShape="1">
          <a:blip r:embed="rId4">
            <a:alphaModFix/>
          </a:blip>
          <a:srcRect r="1545" b="6838"/>
          <a:stretch/>
        </p:blipFill>
        <p:spPr>
          <a:xfrm>
            <a:off x="172233" y="179867"/>
            <a:ext cx="11165635" cy="6498299"/>
          </a:xfrm>
          <a:prstGeom prst="rect">
            <a:avLst/>
          </a:prstGeom>
          <a:noFill/>
          <a:ln>
            <a:noFill/>
          </a:ln>
        </p:spPr>
      </p:pic>
      <p:sp>
        <p:nvSpPr>
          <p:cNvPr id="108" name="Google Shape;108;p17"/>
          <p:cNvSpPr txBox="1">
            <a:spLocks noGrp="1"/>
          </p:cNvSpPr>
          <p:nvPr>
            <p:ph type="title" hasCustomPrompt="1"/>
          </p:nvPr>
        </p:nvSpPr>
        <p:spPr>
          <a:xfrm>
            <a:off x="1735267"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9" name="Google Shape;109;p17"/>
          <p:cNvSpPr txBox="1">
            <a:spLocks noGrp="1"/>
          </p:cNvSpPr>
          <p:nvPr>
            <p:ph type="subTitle" idx="1"/>
          </p:nvPr>
        </p:nvSpPr>
        <p:spPr>
          <a:xfrm>
            <a:off x="1735267"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4695200"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1" name="Google Shape;111;p17"/>
          <p:cNvSpPr txBox="1">
            <a:spLocks noGrp="1"/>
          </p:cNvSpPr>
          <p:nvPr>
            <p:ph type="subTitle" idx="3"/>
          </p:nvPr>
        </p:nvSpPr>
        <p:spPr>
          <a:xfrm>
            <a:off x="4695200"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7655133"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3" name="Google Shape;113;p17"/>
          <p:cNvSpPr txBox="1">
            <a:spLocks noGrp="1"/>
          </p:cNvSpPr>
          <p:nvPr>
            <p:ph type="subTitle" idx="5"/>
          </p:nvPr>
        </p:nvSpPr>
        <p:spPr>
          <a:xfrm>
            <a:off x="7655133"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1823239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8923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22"/>
        <p:cNvGrpSpPr/>
        <p:nvPr/>
      </p:nvGrpSpPr>
      <p:grpSpPr>
        <a:xfrm>
          <a:off x="0" y="0"/>
          <a:ext cx="0" cy="0"/>
          <a:chOff x="0" y="0"/>
          <a:chExt cx="0" cy="0"/>
        </a:xfrm>
      </p:grpSpPr>
      <p:pic>
        <p:nvPicPr>
          <p:cNvPr id="123" name="Google Shape;123;p1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24" name="Google Shape;124;p1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125" name="Google Shape;125;p19"/>
          <p:cNvSpPr txBox="1">
            <a:spLocks noGrp="1"/>
          </p:cNvSpPr>
          <p:nvPr>
            <p:ph type="title"/>
          </p:nvPr>
        </p:nvSpPr>
        <p:spPr>
          <a:xfrm>
            <a:off x="1209960" y="3686709"/>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126" name="Google Shape;126;p19"/>
          <p:cNvSpPr txBox="1">
            <a:spLocks noGrp="1"/>
          </p:cNvSpPr>
          <p:nvPr>
            <p:ph type="subTitle" idx="1"/>
          </p:nvPr>
        </p:nvSpPr>
        <p:spPr>
          <a:xfrm>
            <a:off x="1517133" y="4306423"/>
            <a:ext cx="3276000" cy="1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7" name="Google Shape;127;p19"/>
          <p:cNvSpPr txBox="1">
            <a:spLocks noGrp="1"/>
          </p:cNvSpPr>
          <p:nvPr>
            <p:ph type="title" idx="2"/>
          </p:nvPr>
        </p:nvSpPr>
        <p:spPr>
          <a:xfrm>
            <a:off x="7091640" y="3686709"/>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128" name="Google Shape;128;p19"/>
          <p:cNvSpPr txBox="1">
            <a:spLocks noGrp="1"/>
          </p:cNvSpPr>
          <p:nvPr>
            <p:ph type="subTitle" idx="3"/>
          </p:nvPr>
        </p:nvSpPr>
        <p:spPr>
          <a:xfrm>
            <a:off x="7398827" y="4306423"/>
            <a:ext cx="3276000" cy="1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Tree>
    <p:extLst>
      <p:ext uri="{BB962C8B-B14F-4D97-AF65-F5344CB8AC3E}">
        <p14:creationId xmlns:p14="http://schemas.microsoft.com/office/powerpoint/2010/main" val="907935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99762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1B14392-FEF9-4DEB-B326-E5AF25B97050}" type="datetimeFigureOut">
              <a:rPr lang="tr-TR" smtClean="0"/>
              <a:t>5.04.2021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818220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33"/>
        <p:cNvGrpSpPr/>
        <p:nvPr/>
      </p:nvGrpSpPr>
      <p:grpSpPr>
        <a:xfrm>
          <a:off x="0" y="0"/>
          <a:ext cx="0" cy="0"/>
          <a:chOff x="0" y="0"/>
          <a:chExt cx="0" cy="0"/>
        </a:xfrm>
      </p:grpSpPr>
      <p:pic>
        <p:nvPicPr>
          <p:cNvPr id="134" name="Google Shape;134;p21"/>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5" name="Google Shape;135;p21"/>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6" name="Google Shape;136;p21"/>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2219100"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38" name="Google Shape;138;p21"/>
          <p:cNvSpPr txBox="1">
            <a:spLocks noGrp="1"/>
          </p:cNvSpPr>
          <p:nvPr>
            <p:ph type="subTitle" idx="1"/>
          </p:nvPr>
        </p:nvSpPr>
        <p:spPr>
          <a:xfrm>
            <a:off x="2219112"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5089945"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0" name="Google Shape;140;p21"/>
          <p:cNvSpPr txBox="1">
            <a:spLocks noGrp="1"/>
          </p:cNvSpPr>
          <p:nvPr>
            <p:ph type="subTitle" idx="4"/>
          </p:nvPr>
        </p:nvSpPr>
        <p:spPr>
          <a:xfrm>
            <a:off x="5089957"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7960789"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2" name="Google Shape;142;p21"/>
          <p:cNvSpPr txBox="1">
            <a:spLocks noGrp="1"/>
          </p:cNvSpPr>
          <p:nvPr>
            <p:ph type="subTitle" idx="6"/>
          </p:nvPr>
        </p:nvSpPr>
        <p:spPr>
          <a:xfrm>
            <a:off x="7960803"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2219100"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4" name="Google Shape;144;p21"/>
          <p:cNvSpPr txBox="1">
            <a:spLocks noGrp="1"/>
          </p:cNvSpPr>
          <p:nvPr>
            <p:ph type="subTitle" idx="8"/>
          </p:nvPr>
        </p:nvSpPr>
        <p:spPr>
          <a:xfrm>
            <a:off x="2219112"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5089945"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21"/>
          <p:cNvSpPr txBox="1">
            <a:spLocks noGrp="1"/>
          </p:cNvSpPr>
          <p:nvPr>
            <p:ph type="subTitle" idx="13"/>
          </p:nvPr>
        </p:nvSpPr>
        <p:spPr>
          <a:xfrm>
            <a:off x="5089957"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7960789"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21"/>
          <p:cNvSpPr txBox="1">
            <a:spLocks noGrp="1"/>
          </p:cNvSpPr>
          <p:nvPr>
            <p:ph type="subTitle" idx="15"/>
          </p:nvPr>
        </p:nvSpPr>
        <p:spPr>
          <a:xfrm>
            <a:off x="7960803"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720458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CREDITS: This presentation template was created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including icons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and infographics &amp; images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a:t>
            </a:r>
            <a:endParaRPr kumimoji="0" sz="1600" b="0" i="0" u="none" strike="noStrike" kern="0" cap="none" spc="0" normalizeH="0" baseline="0" noProof="0">
              <a:ln>
                <a:noFill/>
              </a:ln>
              <a:solidFill>
                <a:srgbClr val="595959"/>
              </a:solidFill>
              <a:effectLst/>
              <a:uLnTx/>
              <a:uFillTx/>
              <a:latin typeface="Roboto Mono"/>
              <a:ea typeface="Roboto Mono"/>
              <a:cs typeface="Roboto Mono"/>
              <a:sym typeface="Roboto Mono"/>
            </a:endParaRPr>
          </a:p>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endParaRPr kumimoji="0" sz="1600" b="0" i="0" u="none" strike="noStrike" kern="0" cap="none" spc="0" normalizeH="0" baseline="0" noProof="0">
              <a:ln>
                <a:noFill/>
              </a:ln>
              <a:solidFill>
                <a:srgbClr val="595959"/>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2853273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2844688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1400430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278422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267299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879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78085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283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95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1B14392-FEF9-4DEB-B326-E5AF25B97050}" type="datetimeFigureOut">
              <a:rPr lang="tr-TR" smtClean="0"/>
              <a:t>5.04.2021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1149016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872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146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409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617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782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554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3002547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6576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34511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1B14392-FEF9-4DEB-B326-E5AF25B97050}" type="datetimeFigureOut">
              <a:rPr lang="tr-TR" smtClean="0"/>
              <a:t>5.04.2021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37964790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74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571382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1595583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4283101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0094422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8796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5017154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7948937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996980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맑은 고딕"/>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맑은 고딕"/>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맑은 고딕"/>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맑은 고딕"/>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맑은 고딕"/>
              <a:cs typeface="+mn-cs"/>
            </a:endParaRPr>
          </a:p>
        </p:txBody>
      </p:sp>
    </p:spTree>
    <p:extLst>
      <p:ext uri="{BB962C8B-B14F-4D97-AF65-F5344CB8AC3E}">
        <p14:creationId xmlns:p14="http://schemas.microsoft.com/office/powerpoint/2010/main" val="3813912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1B14392-FEF9-4DEB-B326-E5AF25B97050}" type="datetimeFigureOut">
              <a:rPr lang="tr-TR" smtClean="0"/>
              <a:t>5.04.2021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3124441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429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075362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310627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688484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37310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24711733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0180454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410642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7005305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16257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1B14392-FEF9-4DEB-B326-E5AF25B97050}" type="datetimeFigureOut">
              <a:rPr lang="tr-TR" smtClean="0"/>
              <a:t>5.04.2021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506E83F-7CC8-4176-A27B-85D54191B80A}" type="slidenum">
              <a:rPr lang="tr-TR" smtClean="0"/>
              <a:t>‹#›</a:t>
            </a:fld>
            <a:endParaRPr lang="tr-TR"/>
          </a:p>
        </p:txBody>
      </p:sp>
    </p:spTree>
    <p:extLst>
      <p:ext uri="{BB962C8B-B14F-4D97-AF65-F5344CB8AC3E}">
        <p14:creationId xmlns:p14="http://schemas.microsoft.com/office/powerpoint/2010/main" val="4138690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044297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661425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622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8220436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42120952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6406574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781269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1841168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5757900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91584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4.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7.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theme" Target="../theme/theme8.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14392-FEF9-4DEB-B326-E5AF25B97050}" type="datetimeFigureOut">
              <a:rPr lang="tr-TR" smtClean="0"/>
              <a:t>5.04.2021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6E83F-7CC8-4176-A27B-85D54191B80A}" type="slidenum">
              <a:rPr lang="tr-TR" smtClean="0"/>
              <a:t>‹#›</a:t>
            </a:fld>
            <a:endParaRPr lang="tr-TR"/>
          </a:p>
        </p:txBody>
      </p:sp>
    </p:spTree>
    <p:extLst>
      <p:ext uri="{BB962C8B-B14F-4D97-AF65-F5344CB8AC3E}">
        <p14:creationId xmlns:p14="http://schemas.microsoft.com/office/powerpoint/2010/main" val="2807276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84384906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Copyright Showeet.com</a:t>
            </a:r>
          </a:p>
        </p:txBody>
      </p:sp>
    </p:spTree>
    <p:extLst>
      <p:ext uri="{BB962C8B-B14F-4D97-AF65-F5344CB8AC3E}">
        <p14:creationId xmlns:p14="http://schemas.microsoft.com/office/powerpoint/2010/main" val="1962026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84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B1DC3-BDFE-4447-900D-C0B2245A6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C7524-A439-453B-865A-F7957E63D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B772-4E87-4A2C-98ED-E9A5A2BC2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C4ED68-3CF0-40BF-8619-01A44A28E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7F6915-4D48-4CF6-B59B-97E33AFCA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7529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Regular"/>
              <a:buChar char="●"/>
              <a:defRPr sz="1800">
                <a:solidFill>
                  <a:schemeClr val="accent2"/>
                </a:solidFill>
                <a:latin typeface="Roboto Mono Regular"/>
                <a:ea typeface="Roboto Mono Regular"/>
                <a:cs typeface="Roboto Mono Regular"/>
                <a:sym typeface="Roboto Mono Regular"/>
              </a:defRPr>
            </a:lvl1pPr>
            <a:lvl2pPr marL="914400" lvl="1"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2pPr>
            <a:lvl3pPr marL="1371600" lvl="2"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3pPr>
            <a:lvl4pPr marL="1828800" lvl="3"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4pPr>
            <a:lvl5pPr marL="2286000" lvl="4"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5pPr>
            <a:lvl6pPr marL="2743200" lvl="5"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6pPr>
            <a:lvl7pPr marL="3200400" lvl="6"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7pPr>
            <a:lvl8pPr marL="3657600" lvl="7"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8pPr>
            <a:lvl9pPr marL="4114800" lvl="8" indent="-317500">
              <a:lnSpc>
                <a:spcPct val="100000"/>
              </a:lnSpc>
              <a:spcBef>
                <a:spcPts val="1600"/>
              </a:spcBef>
              <a:spcAft>
                <a:spcPts val="160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9pPr>
          </a:lstStyle>
          <a:p>
            <a:endParaRPr/>
          </a:p>
        </p:txBody>
      </p:sp>
    </p:spTree>
    <p:extLst>
      <p:ext uri="{BB962C8B-B14F-4D97-AF65-F5344CB8AC3E}">
        <p14:creationId xmlns:p14="http://schemas.microsoft.com/office/powerpoint/2010/main" val="242189842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3423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979818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3474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270619458"/>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27782346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3" Type="http://schemas.openxmlformats.org/officeDocument/2006/relationships/hyperlink" Target="https://wordwall.net/play/13862/690/989" TargetMode="External"/><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ordwall.net/play/13863/663/918" TargetMode="External"/><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hyperlink" Target="https://wordwall.net/play/13861/363/749" TargetMode="External"/><Relationship Id="rId2" Type="http://schemas.openxmlformats.org/officeDocument/2006/relationships/image" Target="../media/image31.png"/><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19.xml"/><Relationship Id="rId6" Type="http://schemas.openxmlformats.org/officeDocument/2006/relationships/image" Target="../media/image30.png"/><Relationship Id="rId5" Type="http://schemas.openxmlformats.org/officeDocument/2006/relationships/image" Target="../media/image41.png"/><Relationship Id="rId4" Type="http://schemas.openxmlformats.org/officeDocument/2006/relationships/audio" Target="../media/audio5.wav"/></Relationships>
</file>

<file path=ppt/slides/_rels/slide3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5.wav"/><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30.xml"/><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86.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42.jp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239843" y="17490"/>
            <a:ext cx="6625652" cy="1096879"/>
            <a:chOff x="239843" y="17490"/>
            <a:chExt cx="6625652" cy="1096879"/>
          </a:xfrm>
        </p:grpSpPr>
        <p:sp>
          <p:nvSpPr>
            <p:cNvPr id="4" name="Serbest Form 3"/>
            <p:cNvSpPr/>
            <p:nvPr/>
          </p:nvSpPr>
          <p:spPr>
            <a:xfrm>
              <a:off x="239843" y="17490"/>
              <a:ext cx="944380" cy="1096879"/>
            </a:xfrm>
            <a:custGeom>
              <a:avLst/>
              <a:gdLst>
                <a:gd name="connsiteX0" fmla="*/ 1948720 w 2293493"/>
                <a:gd name="connsiteY0" fmla="*/ 119921 h 1588959"/>
                <a:gd name="connsiteX1" fmla="*/ 1948720 w 2293493"/>
                <a:gd name="connsiteY1" fmla="*/ 1469036 h 1588959"/>
                <a:gd name="connsiteX2" fmla="*/ 2143593 w 2293493"/>
                <a:gd name="connsiteY2" fmla="*/ 1469036 h 1588959"/>
                <a:gd name="connsiteX3" fmla="*/ 2143593 w 2293493"/>
                <a:gd name="connsiteY3" fmla="*/ 119921 h 1588959"/>
                <a:gd name="connsiteX4" fmla="*/ 794476 w 2293493"/>
                <a:gd name="connsiteY4" fmla="*/ 0 h 1588959"/>
                <a:gd name="connsiteX5" fmla="*/ 2293493 w 2293493"/>
                <a:gd name="connsiteY5" fmla="*/ 0 h 1588959"/>
                <a:gd name="connsiteX6" fmla="*/ 2293493 w 2293493"/>
                <a:gd name="connsiteY6" fmla="*/ 1588957 h 1588959"/>
                <a:gd name="connsiteX7" fmla="*/ 854482 w 2293493"/>
                <a:gd name="connsiteY7" fmla="*/ 1588957 h 1588959"/>
                <a:gd name="connsiteX8" fmla="*/ 854439 w 2293493"/>
                <a:gd name="connsiteY8" fmla="*/ 1588959 h 1588959"/>
                <a:gd name="connsiteX9" fmla="*/ 854396 w 2293493"/>
                <a:gd name="connsiteY9" fmla="*/ 1588957 h 1588959"/>
                <a:gd name="connsiteX10" fmla="*/ 794476 w 2293493"/>
                <a:gd name="connsiteY10" fmla="*/ 1588957 h 1588959"/>
                <a:gd name="connsiteX11" fmla="*/ 794476 w 2293493"/>
                <a:gd name="connsiteY11" fmla="*/ 1586144 h 1588959"/>
                <a:gd name="connsiteX12" fmla="*/ 767078 w 2293493"/>
                <a:gd name="connsiteY12" fmla="*/ 1584857 h 1588959"/>
                <a:gd name="connsiteX13" fmla="*/ 0 w 2293493"/>
                <a:gd name="connsiteY13" fmla="*/ 794480 h 1588959"/>
                <a:gd name="connsiteX14" fmla="*/ 767078 w 2293493"/>
                <a:gd name="connsiteY14" fmla="*/ 4103 h 1588959"/>
                <a:gd name="connsiteX15" fmla="*/ 794476 w 2293493"/>
                <a:gd name="connsiteY15" fmla="*/ 2817 h 158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3493" h="1588959">
                  <a:moveTo>
                    <a:pt x="1948720" y="119921"/>
                  </a:moveTo>
                  <a:lnTo>
                    <a:pt x="1948720" y="1469036"/>
                  </a:lnTo>
                  <a:lnTo>
                    <a:pt x="2143593" y="1469036"/>
                  </a:lnTo>
                  <a:lnTo>
                    <a:pt x="2143593" y="119921"/>
                  </a:lnTo>
                  <a:close/>
                  <a:moveTo>
                    <a:pt x="794476" y="0"/>
                  </a:moveTo>
                  <a:lnTo>
                    <a:pt x="2293493" y="0"/>
                  </a:lnTo>
                  <a:lnTo>
                    <a:pt x="2293493" y="1588957"/>
                  </a:lnTo>
                  <a:lnTo>
                    <a:pt x="854482" y="1588957"/>
                  </a:lnTo>
                  <a:lnTo>
                    <a:pt x="854439" y="1588959"/>
                  </a:lnTo>
                  <a:lnTo>
                    <a:pt x="854396" y="1588957"/>
                  </a:lnTo>
                  <a:lnTo>
                    <a:pt x="794476" y="1588957"/>
                  </a:lnTo>
                  <a:lnTo>
                    <a:pt x="794476" y="1586144"/>
                  </a:lnTo>
                  <a:lnTo>
                    <a:pt x="767078" y="1584857"/>
                  </a:lnTo>
                  <a:cubicBezTo>
                    <a:pt x="336221" y="1544172"/>
                    <a:pt x="0" y="1205835"/>
                    <a:pt x="0" y="794480"/>
                  </a:cubicBezTo>
                  <a:cubicBezTo>
                    <a:pt x="0" y="383125"/>
                    <a:pt x="336221" y="44788"/>
                    <a:pt x="767078" y="4103"/>
                  </a:cubicBezTo>
                  <a:lnTo>
                    <a:pt x="794476" y="2817"/>
                  </a:lnTo>
                  <a:close/>
                </a:path>
              </a:pathLst>
            </a:cu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smtClean="0">
                  <a:solidFill>
                    <a:schemeClr val="tx1"/>
                  </a:solidFill>
                </a:rPr>
                <a:t>2</a:t>
              </a:r>
              <a:endParaRPr lang="tr-TR" sz="5400" dirty="0">
                <a:solidFill>
                  <a:schemeClr val="tx1"/>
                </a:solidFill>
              </a:endParaRPr>
            </a:p>
          </p:txBody>
        </p:sp>
        <p:sp>
          <p:nvSpPr>
            <p:cNvPr id="5" name="Serbest Form 4"/>
            <p:cNvSpPr/>
            <p:nvPr/>
          </p:nvSpPr>
          <p:spPr>
            <a:xfrm>
              <a:off x="1094282" y="156197"/>
              <a:ext cx="5771213" cy="819465"/>
            </a:xfrm>
            <a:custGeom>
              <a:avLst/>
              <a:gdLst>
                <a:gd name="connsiteX0" fmla="*/ 0 w 8304552"/>
                <a:gd name="connsiteY0" fmla="*/ 0 h 1334124"/>
                <a:gd name="connsiteX1" fmla="*/ 7704945 w 8304552"/>
                <a:gd name="connsiteY1" fmla="*/ 0 h 1334124"/>
                <a:gd name="connsiteX2" fmla="*/ 8304552 w 8304552"/>
                <a:gd name="connsiteY2" fmla="*/ 667062 h 1334124"/>
                <a:gd name="connsiteX3" fmla="*/ 7704945 w 8304552"/>
                <a:gd name="connsiteY3" fmla="*/ 1334124 h 1334124"/>
                <a:gd name="connsiteX4" fmla="*/ 0 w 8304552"/>
                <a:gd name="connsiteY4" fmla="*/ 1334124 h 1334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552" h="1334124">
                  <a:moveTo>
                    <a:pt x="0" y="0"/>
                  </a:moveTo>
                  <a:lnTo>
                    <a:pt x="7704945" y="0"/>
                  </a:lnTo>
                  <a:cubicBezTo>
                    <a:pt x="8036099" y="0"/>
                    <a:pt x="8304552" y="298654"/>
                    <a:pt x="8304552" y="667062"/>
                  </a:cubicBezTo>
                  <a:cubicBezTo>
                    <a:pt x="8304552" y="1035470"/>
                    <a:pt x="8036099" y="1334124"/>
                    <a:pt x="7704945" y="1334124"/>
                  </a:cubicBezTo>
                  <a:lnTo>
                    <a:pt x="0" y="1334124"/>
                  </a:lnTo>
                  <a:close/>
                </a:path>
              </a:pathLst>
            </a:custGeom>
            <a:solidFill>
              <a:schemeClr val="accent6">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smtClean="0">
                  <a:solidFill>
                    <a:schemeClr val="tx1"/>
                  </a:solidFill>
                </a:rPr>
                <a:t>Kur’an-ı </a:t>
              </a:r>
              <a:r>
                <a:rPr lang="tr-TR" sz="3600" dirty="0">
                  <a:solidFill>
                    <a:schemeClr val="tx1"/>
                  </a:solidFill>
                </a:rPr>
                <a:t>Kerim’in Ana Konuları</a:t>
              </a:r>
            </a:p>
          </p:txBody>
        </p:sp>
      </p:grpSp>
      <p:sp>
        <p:nvSpPr>
          <p:cNvPr id="8" name="İçerik Yer Tutucusu 2"/>
          <p:cNvSpPr txBox="1">
            <a:spLocks/>
          </p:cNvSpPr>
          <p:nvPr/>
        </p:nvSpPr>
        <p:spPr>
          <a:xfrm>
            <a:off x="581157" y="3229466"/>
            <a:ext cx="5774673" cy="2301905"/>
          </a:xfrm>
          <a:prstGeom prst="rect">
            <a:avLst/>
          </a:prstGeom>
          <a:solidFill>
            <a:schemeClr val="accent4">
              <a:lumMod val="40000"/>
              <a:lumOff val="60000"/>
            </a:schemeClr>
          </a:solidFill>
          <a:ln w="28575" cap="flat" cmpd="sng" algn="ctr">
            <a:solidFill>
              <a:srgbClr val="75CB5D"/>
            </a:solidFill>
            <a:prstDash val="solid"/>
            <a:miter lim="800000"/>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571500" indent="-571500" algn="just">
              <a:buFont typeface="Wingdings" panose="05000000000000000000" pitchFamily="2" charset="2"/>
              <a:buChar char="Ø"/>
            </a:pPr>
            <a:r>
              <a:rPr lang="tr-TR" sz="3600" dirty="0" smtClean="0"/>
              <a:t>Sizce Kur’an’ı Kerim en çok hangi konular üzerinde durmuştur?</a:t>
            </a:r>
            <a:endParaRPr lang="tr-TR" sz="6000" dirty="0"/>
          </a:p>
        </p:txBody>
      </p:sp>
      <p:grpSp>
        <p:nvGrpSpPr>
          <p:cNvPr id="9" name="Grup 8"/>
          <p:cNvGrpSpPr/>
          <p:nvPr/>
        </p:nvGrpSpPr>
        <p:grpSpPr>
          <a:xfrm>
            <a:off x="5861154" y="749508"/>
            <a:ext cx="5711252" cy="6108492"/>
            <a:chOff x="6652080" y="860268"/>
            <a:chExt cx="5373665" cy="5873041"/>
          </a:xfrm>
        </p:grpSpPr>
        <p:pic>
          <p:nvPicPr>
            <p:cNvPr id="10" name="Resim 9"/>
            <p:cNvPicPr>
              <a:picLocks noChangeAspect="1"/>
            </p:cNvPicPr>
            <p:nvPr/>
          </p:nvPicPr>
          <p:blipFill>
            <a:blip r:embed="rId2">
              <a:extLst>
                <a:ext uri="{BEBA8EAE-BF5A-486C-A8C5-ECC9F3942E4B}">
                  <a14:imgProps xmlns:a14="http://schemas.microsoft.com/office/drawing/2010/main">
                    <a14:imgLayer r:embed="rId3">
                      <a14:imgEffect>
                        <a14:backgroundRemoval t="4217" b="99157" l="233" r="100000">
                          <a14:backgroundMark x1="11047" y1="68193" x2="7442" y2="69398"/>
                        </a14:backgroundRemoval>
                      </a14:imgEffect>
                    </a14:imgLayer>
                  </a14:imgProps>
                </a:ext>
              </a:extLst>
            </a:blip>
            <a:stretch>
              <a:fillRect/>
            </a:stretch>
          </p:blipFill>
          <p:spPr>
            <a:xfrm>
              <a:off x="6652080" y="1165881"/>
              <a:ext cx="5373665" cy="5567428"/>
            </a:xfrm>
            <a:prstGeom prst="rect">
              <a:avLst/>
            </a:prstGeom>
          </p:spPr>
        </p:pic>
        <p:pic>
          <p:nvPicPr>
            <p:cNvPr id="11" name="Resim 10"/>
            <p:cNvPicPr>
              <a:picLocks noChangeAspect="1"/>
            </p:cNvPicPr>
            <p:nvPr/>
          </p:nvPicPr>
          <p:blipFill rotWithShape="1">
            <a:blip r:embed="rId4"/>
            <a:srcRect l="68239" t="9288" r="12480" b="66824"/>
            <a:stretch/>
          </p:blipFill>
          <p:spPr>
            <a:xfrm>
              <a:off x="10335492" y="860268"/>
              <a:ext cx="1579418" cy="1888551"/>
            </a:xfrm>
            <a:prstGeom prst="rect">
              <a:avLst/>
            </a:prstGeom>
          </p:spPr>
        </p:pic>
      </p:grpSp>
    </p:spTree>
    <p:extLst>
      <p:ext uri="{BB962C8B-B14F-4D97-AF65-F5344CB8AC3E}">
        <p14:creationId xmlns:p14="http://schemas.microsoft.com/office/powerpoint/2010/main" val="18242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884" y="4028049"/>
            <a:ext cx="9460062" cy="662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Wingdings" panose="05000000000000000000" pitchFamily="2" charset="2"/>
              <a:buChar char="Ø"/>
              <a:defRPr/>
            </a:pPr>
            <a:r>
              <a:rPr lang="tr-TR" sz="3200" dirty="0">
                <a:solidFill>
                  <a:schemeClr val="tx1"/>
                </a:solidFill>
              </a:rPr>
              <a:t>İslam’ın inanç esasları Allah tarafından belirlenmiştir.</a:t>
            </a:r>
            <a:endParaRPr kumimoji="0" lang="tr-TR" sz="3200" b="0" i="0" u="none" strike="noStrike" kern="1200" cap="none" spc="0" normalizeH="0" baseline="0" noProof="0" dirty="0">
              <a:ln>
                <a:noFill/>
              </a:ln>
              <a:solidFill>
                <a:schemeClr val="tx1"/>
              </a:solidFill>
              <a:effectLst/>
              <a:uLnTx/>
              <a:uFillTx/>
              <a:latin typeface="Calibri" panose="020F0502020204030204"/>
            </a:endParaRPr>
          </a:p>
        </p:txBody>
      </p:sp>
      <p:sp>
        <p:nvSpPr>
          <p:cNvPr id="5" name="Dikdörtgen 4"/>
          <p:cNvSpPr/>
          <p:nvPr/>
        </p:nvSpPr>
        <p:spPr>
          <a:xfrm>
            <a:off x="134911" y="599610"/>
            <a:ext cx="11887201" cy="3282844"/>
          </a:xfrm>
          <a:prstGeom prst="rect">
            <a:avLst/>
          </a:prstGeom>
          <a:solidFill>
            <a:srgbClr val="F5B093"/>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tr-TR" sz="2800" dirty="0"/>
              <a:t>“Ey iman edenler! Allah’a, Peygamberine, Peygamberine indirdiği kitaba ve daha önce indirdiği kitaba iman edin. Kim Allah’ı, meleklerini, kitaplarını, peygamberlerini ve ahiret gününü inkâr ederse, derin bir sapıklığa düşmüş olur.”  </a:t>
            </a:r>
            <a:endParaRPr lang="tr-TR" sz="2800" dirty="0" smtClean="0"/>
          </a:p>
          <a:p>
            <a:pPr lvl="0" algn="r">
              <a:lnSpc>
                <a:spcPct val="150000"/>
              </a:lnSpc>
            </a:pPr>
            <a:r>
              <a:rPr lang="tr-TR" sz="2800" dirty="0" smtClean="0"/>
              <a:t>(</a:t>
            </a:r>
            <a:r>
              <a:rPr lang="tr-TR" sz="2800" dirty="0"/>
              <a:t>Nisâ suresi, 136. ayet</a:t>
            </a:r>
            <a:r>
              <a:rPr lang="tr-TR" sz="2800" dirty="0" smtClean="0"/>
              <a:t>.)</a:t>
            </a:r>
          </a:p>
          <a:p>
            <a:pPr lvl="1" algn="just">
              <a:lnSpc>
                <a:spcPct val="150000"/>
              </a:lnSpc>
            </a:pPr>
            <a:r>
              <a:rPr kumimoji="0" lang="tr-TR" sz="2800" b="1" i="0" u="none" strike="noStrike" kern="1200" cap="none" spc="0" normalizeH="0" baseline="0" noProof="0" dirty="0" smtClean="0">
                <a:ln>
                  <a:noFill/>
                </a:ln>
                <a:solidFill>
                  <a:schemeClr val="tx1"/>
                </a:solidFill>
                <a:effectLst/>
                <a:uLnTx/>
                <a:uFillTx/>
                <a:latin typeface="Calibri" panose="020F0502020204030204"/>
                <a:ea typeface="+mn-ea"/>
                <a:cs typeface="+mn-cs"/>
              </a:rPr>
              <a:t>Bu Ayette</a:t>
            </a:r>
            <a:r>
              <a:rPr kumimoji="0" lang="tr-TR" sz="2800" b="1" i="0" u="none" strike="noStrike" kern="1200" cap="none" spc="0" normalizeH="0" noProof="0" dirty="0" smtClean="0">
                <a:ln>
                  <a:noFill/>
                </a:ln>
                <a:solidFill>
                  <a:schemeClr val="tx1"/>
                </a:solidFill>
                <a:effectLst/>
                <a:uLnTx/>
                <a:uFillTx/>
                <a:latin typeface="Calibri" panose="020F0502020204030204"/>
                <a:ea typeface="+mn-ea"/>
                <a:cs typeface="+mn-cs"/>
              </a:rPr>
              <a:t>  inanç esaslarıyla ilgili hangi ilklere vardır?</a:t>
            </a:r>
            <a:endParaRPr kumimoji="0" lang="tr-TR" sz="5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 name="Dikdörtgen 5"/>
          <p:cNvSpPr/>
          <p:nvPr/>
        </p:nvSpPr>
        <p:spPr>
          <a:xfrm>
            <a:off x="9319569" y="0"/>
            <a:ext cx="2872431" cy="470233"/>
          </a:xfrm>
          <a:prstGeom prst="rect">
            <a:avLst/>
          </a:prstGeom>
          <a:solidFill>
            <a:srgbClr val="FFD966"/>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Bir soru bir cevap</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nay"/>
          <p:cNvSpPr/>
          <p:nvPr/>
        </p:nvSpPr>
        <p:spPr>
          <a:xfrm>
            <a:off x="9734156" y="3869780"/>
            <a:ext cx="875464" cy="808033"/>
          </a:xfrm>
          <a:prstGeom prst="rect">
            <a:avLst/>
          </a:prstGeom>
          <a:blipFill>
            <a:blip r:embed="rId3"/>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Dikdörtgen 7"/>
          <p:cNvSpPr/>
          <p:nvPr/>
        </p:nvSpPr>
        <p:spPr>
          <a:xfrm>
            <a:off x="179884" y="4967433"/>
            <a:ext cx="9460062" cy="662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Wingdings" panose="05000000000000000000" pitchFamily="2" charset="2"/>
              <a:buChar char="Ø"/>
              <a:defRPr/>
            </a:pPr>
            <a:r>
              <a:rPr lang="tr-TR" sz="3200" dirty="0">
                <a:solidFill>
                  <a:schemeClr val="tx1"/>
                </a:solidFill>
              </a:rPr>
              <a:t>İslam’ın inanç esasları </a:t>
            </a:r>
            <a:r>
              <a:rPr lang="tr-TR" sz="3200" dirty="0" smtClean="0">
                <a:solidFill>
                  <a:schemeClr val="tx1"/>
                </a:solidFill>
              </a:rPr>
              <a:t>vahiy kaynaklıdır.</a:t>
            </a:r>
            <a:endParaRPr kumimoji="0" lang="tr-TR" sz="3200" b="0" i="0" u="none" strike="noStrike" kern="1200" cap="none" spc="0" normalizeH="0" baseline="0" noProof="0" dirty="0">
              <a:ln>
                <a:noFill/>
              </a:ln>
              <a:solidFill>
                <a:schemeClr val="tx1"/>
              </a:solidFill>
              <a:effectLst/>
              <a:uLnTx/>
              <a:uFillTx/>
              <a:latin typeface="Calibri" panose="020F0502020204030204"/>
            </a:endParaRPr>
          </a:p>
        </p:txBody>
      </p:sp>
      <p:sp>
        <p:nvSpPr>
          <p:cNvPr id="9" name="Onay"/>
          <p:cNvSpPr/>
          <p:nvPr/>
        </p:nvSpPr>
        <p:spPr>
          <a:xfrm>
            <a:off x="9734156" y="4876620"/>
            <a:ext cx="875464" cy="808033"/>
          </a:xfrm>
          <a:prstGeom prst="rect">
            <a:avLst/>
          </a:prstGeom>
          <a:blipFill>
            <a:blip r:embed="rId3"/>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Dikdörtgen 9"/>
          <p:cNvSpPr/>
          <p:nvPr/>
        </p:nvSpPr>
        <p:spPr>
          <a:xfrm>
            <a:off x="179884" y="5906817"/>
            <a:ext cx="9460062" cy="662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Wingdings" panose="05000000000000000000" pitchFamily="2" charset="2"/>
              <a:buChar char="Ø"/>
              <a:defRPr/>
            </a:pPr>
            <a:r>
              <a:rPr lang="tr-TR" sz="3200" dirty="0">
                <a:solidFill>
                  <a:schemeClr val="tx1"/>
                </a:solidFill>
              </a:rPr>
              <a:t>İslam’ın inanç </a:t>
            </a:r>
            <a:r>
              <a:rPr lang="tr-TR" sz="3200" dirty="0" smtClean="0">
                <a:solidFill>
                  <a:schemeClr val="tx1"/>
                </a:solidFill>
              </a:rPr>
              <a:t>bir bütündür.</a:t>
            </a:r>
            <a:endParaRPr kumimoji="0" lang="tr-TR" sz="3200" b="0" i="0" u="none" strike="noStrike" kern="1200" cap="none" spc="0" normalizeH="0" baseline="0" noProof="0" dirty="0">
              <a:ln>
                <a:noFill/>
              </a:ln>
              <a:solidFill>
                <a:schemeClr val="tx1"/>
              </a:solidFill>
              <a:effectLst/>
              <a:uLnTx/>
              <a:uFillTx/>
              <a:latin typeface="Calibri" panose="020F0502020204030204"/>
            </a:endParaRPr>
          </a:p>
        </p:txBody>
      </p:sp>
      <p:sp>
        <p:nvSpPr>
          <p:cNvPr id="11" name="Onay"/>
          <p:cNvSpPr/>
          <p:nvPr/>
        </p:nvSpPr>
        <p:spPr>
          <a:xfrm>
            <a:off x="9734156" y="5748548"/>
            <a:ext cx="875464" cy="808033"/>
          </a:xfrm>
          <a:prstGeom prst="rect">
            <a:avLst/>
          </a:prstGeom>
          <a:blipFill>
            <a:blip r:embed="rId3"/>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Komut Düğmesi: Geri veya Önceki 11">
            <a:hlinkClick r:id="" action="ppaction://hlinkshowjump?jump=previousslide" highlightClick="1"/>
          </p:cNvPr>
          <p:cNvSpPr/>
          <p:nvPr/>
        </p:nvSpPr>
        <p:spPr>
          <a:xfrm>
            <a:off x="10619874" y="6439394"/>
            <a:ext cx="437317" cy="38837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Komut Düğmesi: İleri veya Sonraki 12">
            <a:hlinkClick r:id="" action="ppaction://hlinkshowjump?jump=nextslide" highlightClick="1"/>
          </p:cNvPr>
          <p:cNvSpPr/>
          <p:nvPr/>
        </p:nvSpPr>
        <p:spPr>
          <a:xfrm>
            <a:off x="11743376" y="643939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Komut Düğmesi: Giriş 13">
            <a:hlinkClick r:id="" action="ppaction://hlinkshowjump?jump=firstslide" highlightClick="1"/>
          </p:cNvPr>
          <p:cNvSpPr/>
          <p:nvPr/>
        </p:nvSpPr>
        <p:spPr>
          <a:xfrm>
            <a:off x="11137184" y="643939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55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0"/>
                  </p:tgtEl>
                </p:cond>
              </p:nextCondLst>
            </p:seq>
          </p:childTnLst>
        </p:cTn>
      </p:par>
    </p:tnLst>
    <p:bldLst>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536050" y="1241259"/>
            <a:ext cx="5293251" cy="786062"/>
            <a:chOff x="946484" y="753981"/>
            <a:chExt cx="5293251" cy="786062"/>
          </a:xfrm>
        </p:grpSpPr>
        <p:sp>
          <p:nvSpPr>
            <p:cNvPr id="13" name="Serbest Form 1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14" name="Dikdörtgen 13"/>
            <p:cNvSpPr/>
            <p:nvPr/>
          </p:nvSpPr>
          <p:spPr>
            <a:xfrm>
              <a:off x="1828801" y="753981"/>
              <a:ext cx="4410934"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Vahiy kaynaklıdır.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Dikdörtgen 19"/>
          <p:cNvSpPr/>
          <p:nvPr/>
        </p:nvSpPr>
        <p:spPr>
          <a:xfrm>
            <a:off x="324781" y="105016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22" name="Grup 21"/>
          <p:cNvGrpSpPr/>
          <p:nvPr/>
        </p:nvGrpSpPr>
        <p:grpSpPr>
          <a:xfrm>
            <a:off x="536050" y="2596817"/>
            <a:ext cx="5293251" cy="786062"/>
            <a:chOff x="946484" y="753981"/>
            <a:chExt cx="5293251" cy="786062"/>
          </a:xfrm>
        </p:grpSpPr>
        <p:sp>
          <p:nvSpPr>
            <p:cNvPr id="23" name="Serbest Form 2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4" name="Dikdörtgen 23"/>
            <p:cNvSpPr/>
            <p:nvPr/>
          </p:nvSpPr>
          <p:spPr>
            <a:xfrm>
              <a:off x="1828800" y="753981"/>
              <a:ext cx="4410935"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İnanç esasları 5 tanedir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5" name="Dikdörtgen 24"/>
          <p:cNvSpPr/>
          <p:nvPr/>
        </p:nvSpPr>
        <p:spPr>
          <a:xfrm>
            <a:off x="602746" y="2457630"/>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sp>
        <p:nvSpPr>
          <p:cNvPr id="26" name="Unvan 1"/>
          <p:cNvSpPr>
            <a:spLocks noGrp="1"/>
          </p:cNvSpPr>
          <p:nvPr>
            <p:ph type="title"/>
          </p:nvPr>
        </p:nvSpPr>
        <p:spPr>
          <a:xfrm>
            <a:off x="104930" y="153374"/>
            <a:ext cx="11902191" cy="809295"/>
          </a:xfrm>
          <a:solidFill>
            <a:srgbClr val="C00000"/>
          </a:solidFill>
          <a:ln>
            <a:noFill/>
          </a:ln>
        </p:spPr>
        <p:txBody>
          <a:bodyPr>
            <a:normAutofit fontScale="90000"/>
          </a:bodyPr>
          <a:lstStyle/>
          <a:p>
            <a:pPr algn="ctr"/>
            <a:r>
              <a:rPr lang="tr-TR" sz="3600" b="1" dirty="0" smtClean="0">
                <a:solidFill>
                  <a:schemeClr val="bg1"/>
                </a:solidFill>
              </a:rPr>
              <a:t>Aşağıdakilerden hangisi inanç konularının özellikleridir? İşaretleyelim</a:t>
            </a:r>
            <a:endParaRPr lang="tr-TR" sz="3600" b="1" dirty="0">
              <a:solidFill>
                <a:schemeClr val="bg1"/>
              </a:solidFill>
            </a:endParaRPr>
          </a:p>
        </p:txBody>
      </p:sp>
      <p:grpSp>
        <p:nvGrpSpPr>
          <p:cNvPr id="27" name="Grup 26"/>
          <p:cNvGrpSpPr/>
          <p:nvPr/>
        </p:nvGrpSpPr>
        <p:grpSpPr>
          <a:xfrm>
            <a:off x="602746" y="3833063"/>
            <a:ext cx="5226555" cy="786062"/>
            <a:chOff x="946484" y="753981"/>
            <a:chExt cx="5226555" cy="786062"/>
          </a:xfrm>
        </p:grpSpPr>
        <p:sp>
          <p:nvSpPr>
            <p:cNvPr id="28" name="Serbest Form 2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9" name="Dikdörtgen 2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İnanç esasları</a:t>
              </a:r>
              <a:r>
                <a:rPr kumimoji="0" lang="tr-TR" sz="2800" b="0" i="0" u="none" strike="noStrike" kern="1200" cap="none" spc="0" normalizeH="0" noProof="0" dirty="0" smtClean="0">
                  <a:ln>
                    <a:noFill/>
                  </a:ln>
                  <a:solidFill>
                    <a:prstClr val="black"/>
                  </a:solidFill>
                  <a:effectLst/>
                  <a:uLnTx/>
                  <a:uFillTx/>
                  <a:latin typeface="Calibri" panose="020F0502020204030204"/>
                  <a:ea typeface="+mn-ea"/>
                  <a:cs typeface="+mn-cs"/>
                </a:rPr>
                <a:t> 6 tanedir.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Dikdörtgen 29"/>
          <p:cNvSpPr/>
          <p:nvPr/>
        </p:nvSpPr>
        <p:spPr>
          <a:xfrm>
            <a:off x="391477" y="3641971"/>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1" name="Grup 30"/>
          <p:cNvGrpSpPr/>
          <p:nvPr/>
        </p:nvGrpSpPr>
        <p:grpSpPr>
          <a:xfrm>
            <a:off x="602746" y="5188621"/>
            <a:ext cx="5226555" cy="786062"/>
            <a:chOff x="946484" y="753981"/>
            <a:chExt cx="5226555" cy="786062"/>
          </a:xfrm>
        </p:grpSpPr>
        <p:sp>
          <p:nvSpPr>
            <p:cNvPr id="32" name="Serbest Form 3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3" name="Dikdörtgen 32"/>
            <p:cNvSpPr/>
            <p:nvPr/>
          </p:nvSpPr>
          <p:spPr>
            <a:xfrm>
              <a:off x="1828800" y="753981"/>
              <a:ext cx="4344239"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Zamana göre değişebilir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Dikdörtgen 33"/>
          <p:cNvSpPr/>
          <p:nvPr/>
        </p:nvSpPr>
        <p:spPr>
          <a:xfrm>
            <a:off x="669442" y="504943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35" name="Grup 34"/>
          <p:cNvGrpSpPr/>
          <p:nvPr/>
        </p:nvGrpSpPr>
        <p:grpSpPr>
          <a:xfrm>
            <a:off x="6573174" y="1241259"/>
            <a:ext cx="5226555" cy="786062"/>
            <a:chOff x="946484" y="753981"/>
            <a:chExt cx="5226555" cy="786062"/>
          </a:xfrm>
        </p:grpSpPr>
        <p:sp>
          <p:nvSpPr>
            <p:cNvPr id="36" name="Serbest Form 3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7" name="Dikdörtgen 36"/>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Temelinde tevhit vardır.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 name="Dikdörtgen 37"/>
          <p:cNvSpPr/>
          <p:nvPr/>
        </p:nvSpPr>
        <p:spPr>
          <a:xfrm>
            <a:off x="6361905" y="105016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9" name="Grup 38"/>
          <p:cNvGrpSpPr/>
          <p:nvPr/>
        </p:nvGrpSpPr>
        <p:grpSpPr>
          <a:xfrm>
            <a:off x="6610351" y="3873491"/>
            <a:ext cx="5189379" cy="786062"/>
            <a:chOff x="946484" y="753981"/>
            <a:chExt cx="5189379" cy="786062"/>
          </a:xfrm>
        </p:grpSpPr>
        <p:sp>
          <p:nvSpPr>
            <p:cNvPr id="40" name="Serbest Form 39"/>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1" name="Dikdörtgen 40"/>
            <p:cNvSpPr/>
            <p:nvPr/>
          </p:nvSpPr>
          <p:spPr>
            <a:xfrm>
              <a:off x="1828801" y="753981"/>
              <a:ext cx="4307062"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700" b="0" i="0" u="none" strike="noStrike" kern="1200" cap="none" spc="0" normalizeH="0" baseline="0" noProof="0" dirty="0" smtClean="0">
                  <a:ln>
                    <a:noFill/>
                  </a:ln>
                  <a:solidFill>
                    <a:prstClr val="black"/>
                  </a:solidFill>
                  <a:effectLst/>
                  <a:uLnTx/>
                  <a:uFillTx/>
                  <a:latin typeface="Calibri" panose="020F0502020204030204"/>
                  <a:ea typeface="+mn-ea"/>
                  <a:cs typeface="+mn-cs"/>
                </a:rPr>
                <a:t>Genelde İslam’ın şartları olarak bilinir.</a:t>
              </a:r>
              <a:endPar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2" name="Dikdörtgen 41"/>
          <p:cNvSpPr/>
          <p:nvPr/>
        </p:nvSpPr>
        <p:spPr>
          <a:xfrm>
            <a:off x="6677047" y="373430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43" name="Grup 42"/>
          <p:cNvGrpSpPr/>
          <p:nvPr/>
        </p:nvGrpSpPr>
        <p:grpSpPr>
          <a:xfrm>
            <a:off x="6573174" y="2521119"/>
            <a:ext cx="5226555" cy="786062"/>
            <a:chOff x="946484" y="753981"/>
            <a:chExt cx="5226555" cy="786062"/>
          </a:xfrm>
        </p:grpSpPr>
        <p:sp>
          <p:nvSpPr>
            <p:cNvPr id="44" name="Serbest Form 43"/>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5" name="Dikdörtgen 44"/>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İslam’ın temel esaslarıdır.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6" name="Dikdörtgen 45"/>
          <p:cNvSpPr/>
          <p:nvPr/>
        </p:nvSpPr>
        <p:spPr>
          <a:xfrm>
            <a:off x="6361905" y="233002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47" name="Grup 46"/>
          <p:cNvGrpSpPr/>
          <p:nvPr/>
        </p:nvGrpSpPr>
        <p:grpSpPr>
          <a:xfrm>
            <a:off x="6610351" y="5237340"/>
            <a:ext cx="5226555" cy="786062"/>
            <a:chOff x="946484" y="753981"/>
            <a:chExt cx="5226555" cy="786062"/>
          </a:xfrm>
        </p:grpSpPr>
        <p:sp>
          <p:nvSpPr>
            <p:cNvPr id="48" name="Serbest Form 4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9" name="Dikdörtgen 4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2800" dirty="0">
                  <a:solidFill>
                    <a:prstClr val="black"/>
                  </a:solidFill>
                </a:rPr>
                <a:t>Genelde </a:t>
              </a:r>
              <a:r>
                <a:rPr lang="tr-TR" sz="2800" dirty="0" smtClean="0">
                  <a:solidFill>
                    <a:prstClr val="black"/>
                  </a:solidFill>
                </a:rPr>
                <a:t>imanın </a:t>
              </a:r>
              <a:r>
                <a:rPr lang="tr-TR" sz="2800" dirty="0">
                  <a:solidFill>
                    <a:prstClr val="black"/>
                  </a:solidFill>
                </a:rPr>
                <a:t>şartları olarak bilinir.</a:t>
              </a:r>
            </a:p>
          </p:txBody>
        </p:sp>
      </p:grpSp>
      <p:sp>
        <p:nvSpPr>
          <p:cNvPr id="50" name="Dikdörtgen 49"/>
          <p:cNvSpPr/>
          <p:nvPr/>
        </p:nvSpPr>
        <p:spPr>
          <a:xfrm>
            <a:off x="6399082" y="5046248"/>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sp>
        <p:nvSpPr>
          <p:cNvPr id="54" name="Rectangle 6">
            <a:extLst>
              <a:ext uri="{FF2B5EF4-FFF2-40B4-BE49-F238E27FC236}">
                <a16:creationId xmlns:a16="http://schemas.microsoft.com/office/drawing/2014/main" id="{9007CF10-9BCC-4C67-A2C9-6EDAD53EEC34}"/>
              </a:ext>
            </a:extLst>
          </p:cNvPr>
          <p:cNvSpPr/>
          <p:nvPr/>
        </p:nvSpPr>
        <p:spPr>
          <a:xfrm>
            <a:off x="0" y="643939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Komut Düğmesi: Geri veya Önceki 54">
            <a:hlinkClick r:id="" action="ppaction://hlinkshowjump?jump=previousslide" highlightClick="1"/>
          </p:cNvPr>
          <p:cNvSpPr/>
          <p:nvPr/>
        </p:nvSpPr>
        <p:spPr>
          <a:xfrm>
            <a:off x="10619874" y="6439394"/>
            <a:ext cx="437317" cy="38837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Komut Düğmesi: İleri veya Sonraki 55">
            <a:hlinkClick r:id="" action="ppaction://hlinkshowjump?jump=nextslide" highlightClick="1"/>
          </p:cNvPr>
          <p:cNvSpPr/>
          <p:nvPr/>
        </p:nvSpPr>
        <p:spPr>
          <a:xfrm>
            <a:off x="11743376" y="643939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Komut Düğmesi: Giriş 56">
            <a:hlinkClick r:id="" action="ppaction://hlinkshowjump?jump=firstslide" highlightClick="1"/>
          </p:cNvPr>
          <p:cNvSpPr/>
          <p:nvPr/>
        </p:nvSpPr>
        <p:spPr>
          <a:xfrm>
            <a:off x="11137184" y="643939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932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4" name="epic-fail-sound-effects (mp3cut.net).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subTnLst>
                                    <p:audio>
                                      <p:cMediaNode>
                                        <p:cTn display="0" masterRel="sameClick">
                                          <p:stCondLst>
                                            <p:cond evt="begin" delay="0">
                                              <p:tn val="17"/>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subTnLst>
                                    <p:audio>
                                      <p:cMediaNode>
                                        <p:cTn display="0" masterRel="sameClick">
                                          <p:stCondLst>
                                            <p:cond evt="begin" delay="0">
                                              <p:tn val="23"/>
                                            </p:cond>
                                          </p:stCondLst>
                                          <p:endCondLst>
                                            <p:cond evt="onStopAudio" delay="0">
                                              <p:tgtEl>
                                                <p:sldTgt/>
                                              </p:tgtEl>
                                            </p:cond>
                                          </p:endCondLst>
                                        </p:cTn>
                                        <p:tgtEl>
                                          <p:sndTgt r:embed="rId4" name="epic-fail-sound-effects (mp3cut.net).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4" name="epic-fail-sound-effects (mp3cut.net).wav"/>
                                        </p:tgtEl>
                                      </p:cMediaNode>
                                    </p:audio>
                                  </p:sub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47"/>
                  </p:tgtEl>
                </p:cond>
              </p:nextCondLst>
            </p:seq>
          </p:childTnLst>
        </p:cTn>
      </p:par>
    </p:tnLst>
    <p:bldLst>
      <p:bldP spid="20" grpId="0"/>
      <p:bldP spid="25" grpId="0"/>
      <p:bldP spid="30" grpId="0"/>
      <p:bldP spid="34" grpId="0"/>
      <p:bldP spid="38" grpId="0"/>
      <p:bldP spid="42" grpId="0"/>
      <p:bldP spid="46"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821961" y="2428098"/>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71162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19672" y="2036055"/>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787183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43;p42"/>
          <p:cNvSpPr/>
          <p:nvPr/>
        </p:nvSpPr>
        <p:spPr>
          <a:xfrm>
            <a:off x="573808" y="3432850"/>
            <a:ext cx="1783228" cy="2147940"/>
          </a:xfrm>
          <a:custGeom>
            <a:avLst/>
            <a:gdLst/>
            <a:ahLst/>
            <a:cxnLst/>
            <a:rect l="l" t="t" r="r" b="b"/>
            <a:pathLst>
              <a:path w="61059" h="73547" extrusionOk="0">
                <a:moveTo>
                  <a:pt x="30672" y="1"/>
                </a:moveTo>
                <a:cubicBezTo>
                  <a:pt x="27873" y="1"/>
                  <a:pt x="24795" y="11"/>
                  <a:pt x="21409" y="11"/>
                </a:cubicBezTo>
                <a:cubicBezTo>
                  <a:pt x="3484" y="11"/>
                  <a:pt x="824" y="423"/>
                  <a:pt x="824" y="9132"/>
                </a:cubicBezTo>
                <a:cubicBezTo>
                  <a:pt x="824" y="9955"/>
                  <a:pt x="856" y="10779"/>
                  <a:pt x="856" y="11476"/>
                </a:cubicBezTo>
                <a:cubicBezTo>
                  <a:pt x="887" y="11729"/>
                  <a:pt x="887" y="12014"/>
                  <a:pt x="887" y="12331"/>
                </a:cubicBezTo>
                <a:cubicBezTo>
                  <a:pt x="887" y="17208"/>
                  <a:pt x="0" y="41688"/>
                  <a:pt x="0" y="50618"/>
                </a:cubicBezTo>
                <a:cubicBezTo>
                  <a:pt x="0" y="73515"/>
                  <a:pt x="2249" y="73547"/>
                  <a:pt x="32778" y="73547"/>
                </a:cubicBezTo>
                <a:cubicBezTo>
                  <a:pt x="61058" y="73547"/>
                  <a:pt x="58588" y="59391"/>
                  <a:pt x="58588" y="27943"/>
                </a:cubicBezTo>
                <a:cubicBezTo>
                  <a:pt x="58588" y="1163"/>
                  <a:pt x="60120" y="1"/>
                  <a:pt x="30672" y="1"/>
                </a:cubicBezTo>
                <a:close/>
              </a:path>
            </a:pathLst>
          </a:custGeom>
          <a:solidFill>
            <a:srgbClr val="96C4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5" name="Google Shape;1644;p42"/>
          <p:cNvSpPr/>
          <p:nvPr/>
        </p:nvSpPr>
        <p:spPr>
          <a:xfrm>
            <a:off x="623748" y="3509920"/>
            <a:ext cx="1700928" cy="2070868"/>
          </a:xfrm>
          <a:custGeom>
            <a:avLst/>
            <a:gdLst/>
            <a:ahLst/>
            <a:cxnLst/>
            <a:rect l="l" t="t" r="r" b="b"/>
            <a:pathLst>
              <a:path w="58241" h="70908" extrusionOk="0">
                <a:moveTo>
                  <a:pt x="52445" y="1"/>
                </a:moveTo>
                <a:cubicBezTo>
                  <a:pt x="54060" y="4086"/>
                  <a:pt x="53838" y="10705"/>
                  <a:pt x="53838" y="21504"/>
                </a:cubicBezTo>
                <a:cubicBezTo>
                  <a:pt x="53838" y="52951"/>
                  <a:pt x="56308" y="67107"/>
                  <a:pt x="28028" y="67107"/>
                </a:cubicBezTo>
                <a:cubicBezTo>
                  <a:pt x="12542" y="67107"/>
                  <a:pt x="4339" y="67107"/>
                  <a:pt x="1" y="64130"/>
                </a:cubicBezTo>
                <a:lnTo>
                  <a:pt x="1" y="64130"/>
                </a:lnTo>
                <a:cubicBezTo>
                  <a:pt x="2946" y="70876"/>
                  <a:pt x="10736" y="70908"/>
                  <a:pt x="31068" y="70908"/>
                </a:cubicBezTo>
                <a:cubicBezTo>
                  <a:pt x="41772" y="70908"/>
                  <a:pt x="48486" y="70084"/>
                  <a:pt x="52160" y="65872"/>
                </a:cubicBezTo>
                <a:cubicBezTo>
                  <a:pt x="58240" y="58937"/>
                  <a:pt x="56878" y="44844"/>
                  <a:pt x="56878" y="25273"/>
                </a:cubicBezTo>
                <a:cubicBezTo>
                  <a:pt x="56878" y="10135"/>
                  <a:pt x="57353" y="3168"/>
                  <a:pt x="52445" y="1"/>
                </a:cubicBezTo>
                <a:close/>
              </a:path>
            </a:pathLst>
          </a:custGeom>
          <a:solidFill>
            <a:srgbClr val="85B6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6" name="Google Shape;1645;p42"/>
          <p:cNvSpPr/>
          <p:nvPr/>
        </p:nvSpPr>
        <p:spPr>
          <a:xfrm>
            <a:off x="472060" y="3352713"/>
            <a:ext cx="1788777" cy="2216981"/>
          </a:xfrm>
          <a:custGeom>
            <a:avLst/>
            <a:gdLst/>
            <a:ahLst/>
            <a:cxnLst/>
            <a:rect l="l" t="t" r="r" b="b"/>
            <a:pathLst>
              <a:path w="61249" h="75911" extrusionOk="0">
                <a:moveTo>
                  <a:pt x="38879" y="2829"/>
                </a:moveTo>
                <a:cubicBezTo>
                  <a:pt x="41839" y="2829"/>
                  <a:pt x="44781" y="2914"/>
                  <a:pt x="47695" y="3167"/>
                </a:cubicBezTo>
                <a:cubicBezTo>
                  <a:pt x="49848" y="3389"/>
                  <a:pt x="51970" y="3737"/>
                  <a:pt x="53838" y="4497"/>
                </a:cubicBezTo>
                <a:cubicBezTo>
                  <a:pt x="54757" y="4877"/>
                  <a:pt x="55580" y="5384"/>
                  <a:pt x="56245" y="6049"/>
                </a:cubicBezTo>
                <a:cubicBezTo>
                  <a:pt x="56910" y="6714"/>
                  <a:pt x="57385" y="7537"/>
                  <a:pt x="57765" y="8456"/>
                </a:cubicBezTo>
                <a:cubicBezTo>
                  <a:pt x="58494" y="10324"/>
                  <a:pt x="58747" y="12509"/>
                  <a:pt x="58937" y="14695"/>
                </a:cubicBezTo>
                <a:cubicBezTo>
                  <a:pt x="59095" y="16848"/>
                  <a:pt x="59127" y="19065"/>
                  <a:pt x="59159" y="21313"/>
                </a:cubicBezTo>
                <a:cubicBezTo>
                  <a:pt x="59190" y="25747"/>
                  <a:pt x="59190" y="45223"/>
                  <a:pt x="59285" y="49689"/>
                </a:cubicBezTo>
                <a:lnTo>
                  <a:pt x="59349" y="56371"/>
                </a:lnTo>
                <a:cubicBezTo>
                  <a:pt x="59317" y="58619"/>
                  <a:pt x="59349" y="60836"/>
                  <a:pt x="59190" y="63021"/>
                </a:cubicBezTo>
                <a:cubicBezTo>
                  <a:pt x="59159" y="63560"/>
                  <a:pt x="59095" y="64130"/>
                  <a:pt x="59032" y="64668"/>
                </a:cubicBezTo>
                <a:cubicBezTo>
                  <a:pt x="58969" y="65207"/>
                  <a:pt x="58905" y="65745"/>
                  <a:pt x="58810" y="66252"/>
                </a:cubicBezTo>
                <a:cubicBezTo>
                  <a:pt x="58620" y="67297"/>
                  <a:pt x="58367" y="68342"/>
                  <a:pt x="57955" y="69260"/>
                </a:cubicBezTo>
                <a:cubicBezTo>
                  <a:pt x="57575" y="70179"/>
                  <a:pt x="57037" y="70939"/>
                  <a:pt x="56340" y="71540"/>
                </a:cubicBezTo>
                <a:cubicBezTo>
                  <a:pt x="55992" y="71857"/>
                  <a:pt x="55580" y="72079"/>
                  <a:pt x="55168" y="72300"/>
                </a:cubicBezTo>
                <a:cubicBezTo>
                  <a:pt x="54947" y="72395"/>
                  <a:pt x="54725" y="72522"/>
                  <a:pt x="54503" y="72617"/>
                </a:cubicBezTo>
                <a:lnTo>
                  <a:pt x="53807" y="72839"/>
                </a:lnTo>
                <a:cubicBezTo>
                  <a:pt x="53553" y="72934"/>
                  <a:pt x="53300" y="72965"/>
                  <a:pt x="53047" y="73060"/>
                </a:cubicBezTo>
                <a:cubicBezTo>
                  <a:pt x="52793" y="73124"/>
                  <a:pt x="52572" y="73187"/>
                  <a:pt x="52287" y="73219"/>
                </a:cubicBezTo>
                <a:lnTo>
                  <a:pt x="51526" y="73409"/>
                </a:lnTo>
                <a:lnTo>
                  <a:pt x="50735" y="73567"/>
                </a:lnTo>
                <a:cubicBezTo>
                  <a:pt x="49658" y="73757"/>
                  <a:pt x="48581" y="73820"/>
                  <a:pt x="47473" y="73915"/>
                </a:cubicBezTo>
                <a:cubicBezTo>
                  <a:pt x="46364" y="73979"/>
                  <a:pt x="45288" y="74042"/>
                  <a:pt x="44179" y="74074"/>
                </a:cubicBezTo>
                <a:cubicBezTo>
                  <a:pt x="43071" y="74105"/>
                  <a:pt x="41931" y="74137"/>
                  <a:pt x="40822" y="74200"/>
                </a:cubicBezTo>
                <a:cubicBezTo>
                  <a:pt x="39714" y="74264"/>
                  <a:pt x="38605" y="74295"/>
                  <a:pt x="37497" y="74295"/>
                </a:cubicBezTo>
                <a:lnTo>
                  <a:pt x="34140" y="74327"/>
                </a:lnTo>
                <a:cubicBezTo>
                  <a:pt x="31923" y="74359"/>
                  <a:pt x="29675" y="74390"/>
                  <a:pt x="27458" y="74390"/>
                </a:cubicBezTo>
                <a:cubicBezTo>
                  <a:pt x="22993" y="74327"/>
                  <a:pt x="18527" y="74422"/>
                  <a:pt x="14189" y="73630"/>
                </a:cubicBezTo>
                <a:cubicBezTo>
                  <a:pt x="13112" y="73440"/>
                  <a:pt x="12035" y="73219"/>
                  <a:pt x="10990" y="72934"/>
                </a:cubicBezTo>
                <a:cubicBezTo>
                  <a:pt x="9977" y="72649"/>
                  <a:pt x="8995" y="72237"/>
                  <a:pt x="8140" y="71699"/>
                </a:cubicBezTo>
                <a:cubicBezTo>
                  <a:pt x="7728" y="71445"/>
                  <a:pt x="7316" y="71129"/>
                  <a:pt x="7031" y="70749"/>
                </a:cubicBezTo>
                <a:cubicBezTo>
                  <a:pt x="6841" y="70590"/>
                  <a:pt x="6651" y="70464"/>
                  <a:pt x="6493" y="70305"/>
                </a:cubicBezTo>
                <a:cubicBezTo>
                  <a:pt x="6335" y="70147"/>
                  <a:pt x="6145" y="69989"/>
                  <a:pt x="6018" y="69830"/>
                </a:cubicBezTo>
                <a:cubicBezTo>
                  <a:pt x="5385" y="69133"/>
                  <a:pt x="4910" y="68310"/>
                  <a:pt x="4561" y="67392"/>
                </a:cubicBezTo>
                <a:cubicBezTo>
                  <a:pt x="4213" y="66473"/>
                  <a:pt x="3960" y="65492"/>
                  <a:pt x="3770" y="64446"/>
                </a:cubicBezTo>
                <a:cubicBezTo>
                  <a:pt x="3580" y="63433"/>
                  <a:pt x="3484" y="62356"/>
                  <a:pt x="3389" y="61280"/>
                </a:cubicBezTo>
                <a:cubicBezTo>
                  <a:pt x="3199" y="59126"/>
                  <a:pt x="3168" y="56909"/>
                  <a:pt x="3168" y="54724"/>
                </a:cubicBezTo>
                <a:cubicBezTo>
                  <a:pt x="3104" y="50290"/>
                  <a:pt x="3263" y="30877"/>
                  <a:pt x="3484" y="26412"/>
                </a:cubicBezTo>
                <a:lnTo>
                  <a:pt x="3865" y="19730"/>
                </a:lnTo>
                <a:cubicBezTo>
                  <a:pt x="3896" y="18622"/>
                  <a:pt x="3896" y="17513"/>
                  <a:pt x="3896" y="16373"/>
                </a:cubicBezTo>
                <a:cubicBezTo>
                  <a:pt x="3865" y="15233"/>
                  <a:pt x="3833" y="14093"/>
                  <a:pt x="3770" y="12921"/>
                </a:cubicBezTo>
                <a:lnTo>
                  <a:pt x="4055" y="12921"/>
                </a:lnTo>
                <a:cubicBezTo>
                  <a:pt x="3991" y="10736"/>
                  <a:pt x="3896" y="8488"/>
                  <a:pt x="4371" y="6746"/>
                </a:cubicBezTo>
                <a:cubicBezTo>
                  <a:pt x="4593" y="5859"/>
                  <a:pt x="4973" y="5257"/>
                  <a:pt x="5575" y="4782"/>
                </a:cubicBezTo>
                <a:cubicBezTo>
                  <a:pt x="6176" y="4339"/>
                  <a:pt x="7063" y="4022"/>
                  <a:pt x="8045" y="3769"/>
                </a:cubicBezTo>
                <a:cubicBezTo>
                  <a:pt x="10008" y="3325"/>
                  <a:pt x="12225" y="3230"/>
                  <a:pt x="14410" y="3104"/>
                </a:cubicBezTo>
                <a:cubicBezTo>
                  <a:pt x="16595" y="3040"/>
                  <a:pt x="18812" y="3009"/>
                  <a:pt x="21029" y="3009"/>
                </a:cubicBezTo>
                <a:lnTo>
                  <a:pt x="27743" y="2945"/>
                </a:lnTo>
                <a:cubicBezTo>
                  <a:pt x="29960" y="2945"/>
                  <a:pt x="32208" y="2945"/>
                  <a:pt x="34425" y="2882"/>
                </a:cubicBezTo>
                <a:cubicBezTo>
                  <a:pt x="35914" y="2850"/>
                  <a:pt x="37399" y="2829"/>
                  <a:pt x="38879" y="2829"/>
                </a:cubicBezTo>
                <a:close/>
                <a:moveTo>
                  <a:pt x="21029" y="0"/>
                </a:moveTo>
                <a:cubicBezTo>
                  <a:pt x="18812" y="0"/>
                  <a:pt x="16564" y="0"/>
                  <a:pt x="14284" y="64"/>
                </a:cubicBezTo>
                <a:cubicBezTo>
                  <a:pt x="13175" y="95"/>
                  <a:pt x="12035" y="159"/>
                  <a:pt x="10863" y="254"/>
                </a:cubicBezTo>
                <a:cubicBezTo>
                  <a:pt x="9723" y="349"/>
                  <a:pt x="8552" y="475"/>
                  <a:pt x="7348" y="760"/>
                </a:cubicBezTo>
                <a:cubicBezTo>
                  <a:pt x="6145" y="1014"/>
                  <a:pt x="4878" y="1425"/>
                  <a:pt x="3706" y="2312"/>
                </a:cubicBezTo>
                <a:cubicBezTo>
                  <a:pt x="3104" y="2755"/>
                  <a:pt x="2566" y="3325"/>
                  <a:pt x="2186" y="3959"/>
                </a:cubicBezTo>
                <a:cubicBezTo>
                  <a:pt x="1774" y="4561"/>
                  <a:pt x="1521" y="5257"/>
                  <a:pt x="1331" y="5891"/>
                </a:cubicBezTo>
                <a:cubicBezTo>
                  <a:pt x="983" y="7189"/>
                  <a:pt x="919" y="8393"/>
                  <a:pt x="856" y="9564"/>
                </a:cubicBezTo>
                <a:cubicBezTo>
                  <a:pt x="824" y="10768"/>
                  <a:pt x="888" y="11876"/>
                  <a:pt x="888" y="13016"/>
                </a:cubicBezTo>
                <a:lnTo>
                  <a:pt x="1204" y="12985"/>
                </a:lnTo>
                <a:lnTo>
                  <a:pt x="1204" y="12985"/>
                </a:lnTo>
                <a:cubicBezTo>
                  <a:pt x="1141" y="15138"/>
                  <a:pt x="824" y="17355"/>
                  <a:pt x="698" y="19572"/>
                </a:cubicBezTo>
                <a:lnTo>
                  <a:pt x="349" y="26254"/>
                </a:lnTo>
                <a:cubicBezTo>
                  <a:pt x="128" y="30719"/>
                  <a:pt x="1" y="50259"/>
                  <a:pt x="96" y="54756"/>
                </a:cubicBezTo>
                <a:cubicBezTo>
                  <a:pt x="128" y="57004"/>
                  <a:pt x="191" y="59253"/>
                  <a:pt x="381" y="61533"/>
                </a:cubicBezTo>
                <a:cubicBezTo>
                  <a:pt x="508" y="62673"/>
                  <a:pt x="634" y="63845"/>
                  <a:pt x="856" y="65016"/>
                </a:cubicBezTo>
                <a:cubicBezTo>
                  <a:pt x="1078" y="66157"/>
                  <a:pt x="1394" y="67328"/>
                  <a:pt x="1869" y="68500"/>
                </a:cubicBezTo>
                <a:cubicBezTo>
                  <a:pt x="2091" y="69070"/>
                  <a:pt x="2376" y="69640"/>
                  <a:pt x="2693" y="70210"/>
                </a:cubicBezTo>
                <a:lnTo>
                  <a:pt x="3263" y="71002"/>
                </a:lnTo>
                <a:cubicBezTo>
                  <a:pt x="3453" y="71287"/>
                  <a:pt x="3675" y="71509"/>
                  <a:pt x="3865" y="71762"/>
                </a:cubicBezTo>
                <a:cubicBezTo>
                  <a:pt x="4086" y="72015"/>
                  <a:pt x="4340" y="72205"/>
                  <a:pt x="4593" y="72459"/>
                </a:cubicBezTo>
                <a:cubicBezTo>
                  <a:pt x="4815" y="72680"/>
                  <a:pt x="5068" y="72870"/>
                  <a:pt x="5353" y="73060"/>
                </a:cubicBezTo>
                <a:cubicBezTo>
                  <a:pt x="5480" y="73155"/>
                  <a:pt x="5638" y="73219"/>
                  <a:pt x="5796" y="73282"/>
                </a:cubicBezTo>
                <a:cubicBezTo>
                  <a:pt x="5955" y="73314"/>
                  <a:pt x="6081" y="73377"/>
                  <a:pt x="6240" y="73440"/>
                </a:cubicBezTo>
                <a:cubicBezTo>
                  <a:pt x="6525" y="73567"/>
                  <a:pt x="6810" y="73725"/>
                  <a:pt x="7095" y="73820"/>
                </a:cubicBezTo>
                <a:cubicBezTo>
                  <a:pt x="9438" y="74676"/>
                  <a:pt x="11687" y="75056"/>
                  <a:pt x="13967" y="75246"/>
                </a:cubicBezTo>
                <a:cubicBezTo>
                  <a:pt x="14537" y="75277"/>
                  <a:pt x="15107" y="75309"/>
                  <a:pt x="15677" y="75341"/>
                </a:cubicBezTo>
                <a:cubicBezTo>
                  <a:pt x="16247" y="75372"/>
                  <a:pt x="16786" y="75372"/>
                  <a:pt x="17356" y="75404"/>
                </a:cubicBezTo>
                <a:lnTo>
                  <a:pt x="19034" y="75436"/>
                </a:lnTo>
                <a:lnTo>
                  <a:pt x="20744" y="75499"/>
                </a:lnTo>
                <a:cubicBezTo>
                  <a:pt x="22961" y="75594"/>
                  <a:pt x="25209" y="75626"/>
                  <a:pt x="27426" y="75657"/>
                </a:cubicBezTo>
                <a:lnTo>
                  <a:pt x="34140" y="75721"/>
                </a:lnTo>
                <a:lnTo>
                  <a:pt x="37497" y="75784"/>
                </a:lnTo>
                <a:cubicBezTo>
                  <a:pt x="38605" y="75784"/>
                  <a:pt x="39714" y="75784"/>
                  <a:pt x="40854" y="75879"/>
                </a:cubicBezTo>
                <a:cubicBezTo>
                  <a:pt x="41962" y="75911"/>
                  <a:pt x="43071" y="75911"/>
                  <a:pt x="44211" y="75911"/>
                </a:cubicBezTo>
                <a:cubicBezTo>
                  <a:pt x="45319" y="75911"/>
                  <a:pt x="46459" y="75911"/>
                  <a:pt x="47600" y="75879"/>
                </a:cubicBezTo>
                <a:cubicBezTo>
                  <a:pt x="48708" y="75816"/>
                  <a:pt x="49848" y="75752"/>
                  <a:pt x="50988" y="75657"/>
                </a:cubicBezTo>
                <a:cubicBezTo>
                  <a:pt x="52160" y="75594"/>
                  <a:pt x="53332" y="75404"/>
                  <a:pt x="54503" y="75024"/>
                </a:cubicBezTo>
                <a:cubicBezTo>
                  <a:pt x="55643" y="74676"/>
                  <a:pt x="56815" y="74105"/>
                  <a:pt x="57797" y="73219"/>
                </a:cubicBezTo>
                <a:cubicBezTo>
                  <a:pt x="58779" y="72332"/>
                  <a:pt x="59475" y="71192"/>
                  <a:pt x="59919" y="70020"/>
                </a:cubicBezTo>
                <a:cubicBezTo>
                  <a:pt x="60362" y="68880"/>
                  <a:pt x="60584" y="67708"/>
                  <a:pt x="60742" y="66568"/>
                </a:cubicBezTo>
                <a:cubicBezTo>
                  <a:pt x="60806" y="65967"/>
                  <a:pt x="60869" y="65397"/>
                  <a:pt x="60901" y="64826"/>
                </a:cubicBezTo>
                <a:cubicBezTo>
                  <a:pt x="60964" y="64256"/>
                  <a:pt x="60964" y="63686"/>
                  <a:pt x="60996" y="63116"/>
                </a:cubicBezTo>
                <a:cubicBezTo>
                  <a:pt x="61217" y="58619"/>
                  <a:pt x="61154" y="54154"/>
                  <a:pt x="61154" y="49689"/>
                </a:cubicBezTo>
                <a:cubicBezTo>
                  <a:pt x="61154" y="45223"/>
                  <a:pt x="61217" y="25779"/>
                  <a:pt x="61249" y="21282"/>
                </a:cubicBezTo>
                <a:cubicBezTo>
                  <a:pt x="61249" y="19065"/>
                  <a:pt x="61249" y="16816"/>
                  <a:pt x="61122" y="14536"/>
                </a:cubicBezTo>
                <a:cubicBezTo>
                  <a:pt x="60996" y="12256"/>
                  <a:pt x="60806" y="9944"/>
                  <a:pt x="59950" y="7632"/>
                </a:cubicBezTo>
                <a:cubicBezTo>
                  <a:pt x="59475" y="6461"/>
                  <a:pt x="58874" y="5321"/>
                  <a:pt x="57955" y="4402"/>
                </a:cubicBezTo>
                <a:cubicBezTo>
                  <a:pt x="57037" y="3452"/>
                  <a:pt x="55928" y="2787"/>
                  <a:pt x="54820" y="2249"/>
                </a:cubicBezTo>
                <a:cubicBezTo>
                  <a:pt x="52540" y="1330"/>
                  <a:pt x="50228" y="950"/>
                  <a:pt x="47948" y="697"/>
                </a:cubicBezTo>
                <a:cubicBezTo>
                  <a:pt x="43388" y="222"/>
                  <a:pt x="38922" y="254"/>
                  <a:pt x="34457" y="64"/>
                </a:cubicBezTo>
                <a:cubicBezTo>
                  <a:pt x="32208" y="0"/>
                  <a:pt x="29960" y="0"/>
                  <a:pt x="2774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7" name="Google Shape;1646;p42"/>
          <p:cNvSpPr/>
          <p:nvPr/>
        </p:nvSpPr>
        <p:spPr>
          <a:xfrm>
            <a:off x="351818" y="3116867"/>
            <a:ext cx="721451" cy="712193"/>
          </a:xfrm>
          <a:custGeom>
            <a:avLst/>
            <a:gdLst/>
            <a:ahLst/>
            <a:cxnLst/>
            <a:rect l="l" t="t" r="r" b="b"/>
            <a:pathLst>
              <a:path w="24703" h="24386" extrusionOk="0">
                <a:moveTo>
                  <a:pt x="11813" y="1"/>
                </a:moveTo>
                <a:cubicBezTo>
                  <a:pt x="7411" y="1"/>
                  <a:pt x="3072" y="2154"/>
                  <a:pt x="887" y="7095"/>
                </a:cubicBezTo>
                <a:cubicBezTo>
                  <a:pt x="475" y="8045"/>
                  <a:pt x="190" y="9090"/>
                  <a:pt x="127" y="10135"/>
                </a:cubicBezTo>
                <a:cubicBezTo>
                  <a:pt x="64" y="10863"/>
                  <a:pt x="0" y="11655"/>
                  <a:pt x="0" y="12383"/>
                </a:cubicBezTo>
                <a:cubicBezTo>
                  <a:pt x="0" y="19952"/>
                  <a:pt x="6144" y="24386"/>
                  <a:pt x="12510" y="24386"/>
                </a:cubicBezTo>
                <a:cubicBezTo>
                  <a:pt x="19762" y="24386"/>
                  <a:pt x="24702" y="18907"/>
                  <a:pt x="24702" y="11940"/>
                </a:cubicBezTo>
                <a:cubicBezTo>
                  <a:pt x="24702" y="4593"/>
                  <a:pt x="18210" y="1"/>
                  <a:pt x="11813"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2</a:t>
            </a:r>
            <a:endParaRPr sz="3000" kern="0">
              <a:solidFill>
                <a:srgbClr val="000000"/>
              </a:solidFill>
              <a:latin typeface="Fira Sans"/>
              <a:ea typeface="Fira Sans"/>
              <a:cs typeface="Fira Sans"/>
              <a:sym typeface="Fira Sans"/>
            </a:endParaRPr>
          </a:p>
        </p:txBody>
      </p:sp>
      <p:sp>
        <p:nvSpPr>
          <p:cNvPr id="8" name="Google Shape;1647;p42"/>
          <p:cNvSpPr/>
          <p:nvPr/>
        </p:nvSpPr>
        <p:spPr>
          <a:xfrm>
            <a:off x="416565" y="3195485"/>
            <a:ext cx="657609" cy="633573"/>
          </a:xfrm>
          <a:custGeom>
            <a:avLst/>
            <a:gdLst/>
            <a:ahLst/>
            <a:cxnLst/>
            <a:rect l="l" t="t" r="r" b="b"/>
            <a:pathLst>
              <a:path w="22517" h="21694" extrusionOk="0">
                <a:moveTo>
                  <a:pt x="17798" y="1"/>
                </a:moveTo>
                <a:lnTo>
                  <a:pt x="17798" y="1"/>
                </a:lnTo>
                <a:cubicBezTo>
                  <a:pt x="19160" y="1838"/>
                  <a:pt x="19983" y="4118"/>
                  <a:pt x="19983" y="6746"/>
                </a:cubicBezTo>
                <a:cubicBezTo>
                  <a:pt x="19983" y="13713"/>
                  <a:pt x="15043" y="19192"/>
                  <a:pt x="7791" y="19192"/>
                </a:cubicBezTo>
                <a:cubicBezTo>
                  <a:pt x="4972" y="19192"/>
                  <a:pt x="2217" y="18337"/>
                  <a:pt x="0" y="16690"/>
                </a:cubicBezTo>
                <a:lnTo>
                  <a:pt x="0" y="16690"/>
                </a:lnTo>
                <a:cubicBezTo>
                  <a:pt x="2344" y="19920"/>
                  <a:pt x="6271" y="21694"/>
                  <a:pt x="10293" y="21694"/>
                </a:cubicBezTo>
                <a:cubicBezTo>
                  <a:pt x="17545" y="21694"/>
                  <a:pt x="22517" y="16215"/>
                  <a:pt x="22517" y="9248"/>
                </a:cubicBezTo>
                <a:cubicBezTo>
                  <a:pt x="22485" y="5258"/>
                  <a:pt x="20585" y="2091"/>
                  <a:pt x="1779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9" name="Google Shape;1648;p42"/>
          <p:cNvSpPr/>
          <p:nvPr/>
        </p:nvSpPr>
        <p:spPr>
          <a:xfrm>
            <a:off x="312976" y="3072009"/>
            <a:ext cx="751036" cy="750890"/>
          </a:xfrm>
          <a:custGeom>
            <a:avLst/>
            <a:gdLst/>
            <a:ahLst/>
            <a:cxnLst/>
            <a:rect l="l" t="t" r="r" b="b"/>
            <a:pathLst>
              <a:path w="25716" h="25711" extrusionOk="0">
                <a:moveTo>
                  <a:pt x="12483" y="1793"/>
                </a:moveTo>
                <a:cubicBezTo>
                  <a:pt x="13255" y="1793"/>
                  <a:pt x="14030" y="1866"/>
                  <a:pt x="14790" y="2012"/>
                </a:cubicBezTo>
                <a:lnTo>
                  <a:pt x="15898" y="2265"/>
                </a:lnTo>
                <a:cubicBezTo>
                  <a:pt x="16247" y="2392"/>
                  <a:pt x="16627" y="2487"/>
                  <a:pt x="16975" y="2614"/>
                </a:cubicBezTo>
                <a:cubicBezTo>
                  <a:pt x="17323" y="2740"/>
                  <a:pt x="17672" y="2899"/>
                  <a:pt x="18020" y="3025"/>
                </a:cubicBezTo>
                <a:cubicBezTo>
                  <a:pt x="18368" y="3184"/>
                  <a:pt x="18717" y="3310"/>
                  <a:pt x="19065" y="3500"/>
                </a:cubicBezTo>
                <a:cubicBezTo>
                  <a:pt x="20395" y="4229"/>
                  <a:pt x="21567" y="5210"/>
                  <a:pt x="22549" y="6382"/>
                </a:cubicBezTo>
                <a:cubicBezTo>
                  <a:pt x="22802" y="6667"/>
                  <a:pt x="23119" y="6921"/>
                  <a:pt x="23340" y="7237"/>
                </a:cubicBezTo>
                <a:cubicBezTo>
                  <a:pt x="23594" y="7522"/>
                  <a:pt x="23847" y="7839"/>
                  <a:pt x="24005" y="8187"/>
                </a:cubicBezTo>
                <a:cubicBezTo>
                  <a:pt x="24164" y="8536"/>
                  <a:pt x="24354" y="8884"/>
                  <a:pt x="24480" y="9264"/>
                </a:cubicBezTo>
                <a:cubicBezTo>
                  <a:pt x="24607" y="9644"/>
                  <a:pt x="24734" y="9992"/>
                  <a:pt x="24829" y="10372"/>
                </a:cubicBezTo>
                <a:lnTo>
                  <a:pt x="25051" y="11544"/>
                </a:lnTo>
                <a:cubicBezTo>
                  <a:pt x="25082" y="11924"/>
                  <a:pt x="25114" y="12336"/>
                  <a:pt x="25146" y="12716"/>
                </a:cubicBezTo>
                <a:cubicBezTo>
                  <a:pt x="25146" y="13128"/>
                  <a:pt x="25082" y="13508"/>
                  <a:pt x="25082" y="13919"/>
                </a:cubicBezTo>
                <a:cubicBezTo>
                  <a:pt x="25051" y="14299"/>
                  <a:pt x="24956" y="14679"/>
                  <a:pt x="24924" y="15091"/>
                </a:cubicBezTo>
                <a:cubicBezTo>
                  <a:pt x="24639" y="16643"/>
                  <a:pt x="24100" y="18131"/>
                  <a:pt x="23277" y="19493"/>
                </a:cubicBezTo>
                <a:cubicBezTo>
                  <a:pt x="22454" y="20823"/>
                  <a:pt x="21377" y="21995"/>
                  <a:pt x="20078" y="22882"/>
                </a:cubicBezTo>
                <a:cubicBezTo>
                  <a:pt x="18780" y="23768"/>
                  <a:pt x="17323" y="24370"/>
                  <a:pt x="15771" y="24655"/>
                </a:cubicBezTo>
                <a:cubicBezTo>
                  <a:pt x="14973" y="24802"/>
                  <a:pt x="14166" y="24873"/>
                  <a:pt x="13359" y="24873"/>
                </a:cubicBezTo>
                <a:cubicBezTo>
                  <a:pt x="12598" y="24873"/>
                  <a:pt x="11838" y="24810"/>
                  <a:pt x="11084" y="24687"/>
                </a:cubicBezTo>
                <a:cubicBezTo>
                  <a:pt x="10704" y="24655"/>
                  <a:pt x="10324" y="24528"/>
                  <a:pt x="9944" y="24465"/>
                </a:cubicBezTo>
                <a:cubicBezTo>
                  <a:pt x="9564" y="24338"/>
                  <a:pt x="9184" y="24212"/>
                  <a:pt x="8836" y="24117"/>
                </a:cubicBezTo>
                <a:cubicBezTo>
                  <a:pt x="8108" y="23800"/>
                  <a:pt x="7316" y="23578"/>
                  <a:pt x="6777" y="23008"/>
                </a:cubicBezTo>
                <a:cubicBezTo>
                  <a:pt x="5479" y="22122"/>
                  <a:pt x="4466" y="21013"/>
                  <a:pt x="3357" y="19936"/>
                </a:cubicBezTo>
                <a:cubicBezTo>
                  <a:pt x="2439" y="18733"/>
                  <a:pt x="1774" y="17276"/>
                  <a:pt x="1457" y="15788"/>
                </a:cubicBezTo>
                <a:lnTo>
                  <a:pt x="1235" y="14616"/>
                </a:lnTo>
                <a:lnTo>
                  <a:pt x="1172" y="13444"/>
                </a:lnTo>
                <a:cubicBezTo>
                  <a:pt x="1172" y="12653"/>
                  <a:pt x="1235" y="11861"/>
                  <a:pt x="1267" y="11069"/>
                </a:cubicBezTo>
                <a:lnTo>
                  <a:pt x="1647" y="11101"/>
                </a:lnTo>
                <a:cubicBezTo>
                  <a:pt x="1710" y="10372"/>
                  <a:pt x="1869" y="9644"/>
                  <a:pt x="2122" y="8947"/>
                </a:cubicBezTo>
                <a:cubicBezTo>
                  <a:pt x="2249" y="8599"/>
                  <a:pt x="2407" y="8282"/>
                  <a:pt x="2565" y="7934"/>
                </a:cubicBezTo>
                <a:cubicBezTo>
                  <a:pt x="2724" y="7586"/>
                  <a:pt x="2914" y="7269"/>
                  <a:pt x="3136" y="6921"/>
                </a:cubicBezTo>
                <a:cubicBezTo>
                  <a:pt x="3294" y="6604"/>
                  <a:pt x="3547" y="6319"/>
                  <a:pt x="3737" y="6002"/>
                </a:cubicBezTo>
                <a:cubicBezTo>
                  <a:pt x="3991" y="5717"/>
                  <a:pt x="4212" y="5400"/>
                  <a:pt x="4466" y="5147"/>
                </a:cubicBezTo>
                <a:cubicBezTo>
                  <a:pt x="4972" y="4577"/>
                  <a:pt x="5574" y="4102"/>
                  <a:pt x="6176" y="3690"/>
                </a:cubicBezTo>
                <a:cubicBezTo>
                  <a:pt x="7992" y="2417"/>
                  <a:pt x="10229" y="1793"/>
                  <a:pt x="12483" y="1793"/>
                </a:cubicBezTo>
                <a:close/>
                <a:moveTo>
                  <a:pt x="12525" y="1"/>
                </a:moveTo>
                <a:cubicBezTo>
                  <a:pt x="11662" y="1"/>
                  <a:pt x="10799" y="80"/>
                  <a:pt x="9944" y="238"/>
                </a:cubicBezTo>
                <a:cubicBezTo>
                  <a:pt x="9121" y="428"/>
                  <a:pt x="8266" y="650"/>
                  <a:pt x="7474" y="998"/>
                </a:cubicBezTo>
                <a:cubicBezTo>
                  <a:pt x="6651" y="1347"/>
                  <a:pt x="5891" y="1759"/>
                  <a:pt x="5162" y="2265"/>
                </a:cubicBezTo>
                <a:cubicBezTo>
                  <a:pt x="4466" y="2772"/>
                  <a:pt x="3801" y="3310"/>
                  <a:pt x="3231" y="3975"/>
                </a:cubicBezTo>
                <a:cubicBezTo>
                  <a:pt x="2914" y="4292"/>
                  <a:pt x="2660" y="4640"/>
                  <a:pt x="2375" y="4989"/>
                </a:cubicBezTo>
                <a:cubicBezTo>
                  <a:pt x="2154" y="5337"/>
                  <a:pt x="1869" y="5685"/>
                  <a:pt x="1679" y="6066"/>
                </a:cubicBezTo>
                <a:cubicBezTo>
                  <a:pt x="1457" y="6446"/>
                  <a:pt x="1235" y="6794"/>
                  <a:pt x="1077" y="7206"/>
                </a:cubicBezTo>
                <a:cubicBezTo>
                  <a:pt x="887" y="7586"/>
                  <a:pt x="697" y="7966"/>
                  <a:pt x="570" y="8409"/>
                </a:cubicBezTo>
                <a:cubicBezTo>
                  <a:pt x="285" y="9232"/>
                  <a:pt x="95" y="10087"/>
                  <a:pt x="0" y="10974"/>
                </a:cubicBezTo>
                <a:lnTo>
                  <a:pt x="380" y="11006"/>
                </a:lnTo>
                <a:cubicBezTo>
                  <a:pt x="349" y="11829"/>
                  <a:pt x="285" y="12621"/>
                  <a:pt x="285" y="13476"/>
                </a:cubicBezTo>
                <a:lnTo>
                  <a:pt x="317" y="14711"/>
                </a:lnTo>
                <a:lnTo>
                  <a:pt x="507" y="15978"/>
                </a:lnTo>
                <a:cubicBezTo>
                  <a:pt x="824" y="17625"/>
                  <a:pt x="1457" y="19208"/>
                  <a:pt x="2439" y="20633"/>
                </a:cubicBezTo>
                <a:cubicBezTo>
                  <a:pt x="3231" y="22153"/>
                  <a:pt x="4687" y="23262"/>
                  <a:pt x="6176" y="24022"/>
                </a:cubicBezTo>
                <a:cubicBezTo>
                  <a:pt x="6366" y="24117"/>
                  <a:pt x="6587" y="24117"/>
                  <a:pt x="6809" y="24212"/>
                </a:cubicBezTo>
                <a:cubicBezTo>
                  <a:pt x="6999" y="24275"/>
                  <a:pt x="7157" y="24402"/>
                  <a:pt x="7348" y="24465"/>
                </a:cubicBezTo>
                <a:cubicBezTo>
                  <a:pt x="7759" y="24623"/>
                  <a:pt x="8139" y="24814"/>
                  <a:pt x="8519" y="24940"/>
                </a:cubicBezTo>
                <a:cubicBezTo>
                  <a:pt x="8931" y="25067"/>
                  <a:pt x="9311" y="25194"/>
                  <a:pt x="9723" y="25289"/>
                </a:cubicBezTo>
                <a:cubicBezTo>
                  <a:pt x="10134" y="25384"/>
                  <a:pt x="10546" y="25479"/>
                  <a:pt x="10958" y="25542"/>
                </a:cubicBezTo>
                <a:cubicBezTo>
                  <a:pt x="11690" y="25654"/>
                  <a:pt x="12428" y="25711"/>
                  <a:pt x="13167" y="25711"/>
                </a:cubicBezTo>
                <a:cubicBezTo>
                  <a:pt x="14090" y="25711"/>
                  <a:pt x="15015" y="25623"/>
                  <a:pt x="15930" y="25447"/>
                </a:cubicBezTo>
                <a:cubicBezTo>
                  <a:pt x="17545" y="25099"/>
                  <a:pt x="19128" y="24433"/>
                  <a:pt x="20490" y="23483"/>
                </a:cubicBezTo>
                <a:cubicBezTo>
                  <a:pt x="21852" y="22533"/>
                  <a:pt x="23024" y="21267"/>
                  <a:pt x="23879" y="19841"/>
                </a:cubicBezTo>
                <a:cubicBezTo>
                  <a:pt x="24734" y="18416"/>
                  <a:pt x="25272" y="16833"/>
                  <a:pt x="25557" y="15186"/>
                </a:cubicBezTo>
                <a:cubicBezTo>
                  <a:pt x="25589" y="14774"/>
                  <a:pt x="25684" y="14363"/>
                  <a:pt x="25684" y="13951"/>
                </a:cubicBezTo>
                <a:cubicBezTo>
                  <a:pt x="25684" y="13539"/>
                  <a:pt x="25716" y="13128"/>
                  <a:pt x="25684" y="12716"/>
                </a:cubicBezTo>
                <a:cubicBezTo>
                  <a:pt x="25684" y="12304"/>
                  <a:pt x="25652" y="11893"/>
                  <a:pt x="25652" y="11481"/>
                </a:cubicBezTo>
                <a:lnTo>
                  <a:pt x="25462" y="10246"/>
                </a:lnTo>
                <a:cubicBezTo>
                  <a:pt x="25367" y="9834"/>
                  <a:pt x="25241" y="9422"/>
                  <a:pt x="25146" y="9042"/>
                </a:cubicBezTo>
                <a:cubicBezTo>
                  <a:pt x="25019" y="8631"/>
                  <a:pt x="24860" y="8251"/>
                  <a:pt x="24734" y="7839"/>
                </a:cubicBezTo>
                <a:cubicBezTo>
                  <a:pt x="24670" y="7649"/>
                  <a:pt x="24544" y="7459"/>
                  <a:pt x="24480" y="7269"/>
                </a:cubicBezTo>
                <a:lnTo>
                  <a:pt x="24227" y="6667"/>
                </a:lnTo>
                <a:cubicBezTo>
                  <a:pt x="24164" y="6477"/>
                  <a:pt x="24037" y="6287"/>
                  <a:pt x="23942" y="6097"/>
                </a:cubicBezTo>
                <a:cubicBezTo>
                  <a:pt x="23847" y="5907"/>
                  <a:pt x="23752" y="5717"/>
                  <a:pt x="23657" y="5527"/>
                </a:cubicBezTo>
                <a:cubicBezTo>
                  <a:pt x="22675" y="4134"/>
                  <a:pt x="21345" y="2962"/>
                  <a:pt x="19888" y="2075"/>
                </a:cubicBezTo>
                <a:lnTo>
                  <a:pt x="18780" y="1410"/>
                </a:lnTo>
                <a:cubicBezTo>
                  <a:pt x="18400" y="1220"/>
                  <a:pt x="17988" y="1062"/>
                  <a:pt x="17608" y="903"/>
                </a:cubicBezTo>
                <a:cubicBezTo>
                  <a:pt x="17197" y="745"/>
                  <a:pt x="16785" y="650"/>
                  <a:pt x="16373" y="523"/>
                </a:cubicBezTo>
                <a:cubicBezTo>
                  <a:pt x="15961" y="397"/>
                  <a:pt x="15518" y="333"/>
                  <a:pt x="15106" y="238"/>
                </a:cubicBezTo>
                <a:cubicBezTo>
                  <a:pt x="14251" y="80"/>
                  <a:pt x="13388" y="1"/>
                  <a:pt x="1252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0" name="Metin kutusu 9"/>
          <p:cNvSpPr txBox="1"/>
          <p:nvPr/>
        </p:nvSpPr>
        <p:spPr>
          <a:xfrm>
            <a:off x="659568" y="4109803"/>
            <a:ext cx="1531495" cy="615553"/>
          </a:xfrm>
          <a:prstGeom prst="rect">
            <a:avLst/>
          </a:prstGeom>
          <a:noFill/>
        </p:spPr>
        <p:txBody>
          <a:bodyPr wrap="square" lIns="0" tIns="0" rIns="0" bIns="0" rtlCol="0">
            <a:spAutoFit/>
          </a:bodyPr>
          <a:lstStyle/>
          <a:p>
            <a:r>
              <a:rPr lang="tr-TR" sz="4000" dirty="0" smtClean="0">
                <a:solidFill>
                  <a:prstClr val="black"/>
                </a:solidFill>
                <a:latin typeface="Arial"/>
                <a:ea typeface="맑은 고딕"/>
              </a:rPr>
              <a:t>İbadet</a:t>
            </a:r>
          </a:p>
        </p:txBody>
      </p:sp>
      <p:sp>
        <p:nvSpPr>
          <p:cNvPr id="11" name="Google Shape;4350;p42"/>
          <p:cNvSpPr/>
          <p:nvPr/>
        </p:nvSpPr>
        <p:spPr>
          <a:xfrm>
            <a:off x="119921" y="547801"/>
            <a:ext cx="2924112" cy="1071138"/>
          </a:xfrm>
          <a:prstGeom prst="roundRect">
            <a:avLst>
              <a:gd name="adj" fmla="val 16667"/>
            </a:avLst>
          </a:prstGeom>
          <a:solidFill>
            <a:srgbClr val="FFC000">
              <a:lumMod val="60000"/>
              <a:lumOff val="40000"/>
            </a:srgbClr>
          </a:solidFill>
          <a:ln>
            <a:noFill/>
          </a:ln>
        </p:spPr>
        <p:txBody>
          <a:bodyPr spcFirstLastPara="1" wrap="square" lIns="91425" tIns="91425" rIns="91425" bIns="91425" anchor="ctr" anchorCtr="0">
            <a:noAutofit/>
          </a:bodyPr>
          <a:lstStyle/>
          <a:p>
            <a:pPr lvl="0" algn="ctr">
              <a:defRPr/>
            </a:pPr>
            <a:r>
              <a:rPr lang="tr-TR" sz="2800" kern="0" dirty="0">
                <a:solidFill>
                  <a:prstClr val="black"/>
                </a:solidFill>
                <a:latin typeface="Arial"/>
                <a:ea typeface="맑은 고딕"/>
              </a:rPr>
              <a:t>Kur’an-ı Kerim’in Ana Konuları</a:t>
            </a:r>
          </a:p>
        </p:txBody>
      </p:sp>
      <p:sp>
        <p:nvSpPr>
          <p:cNvPr id="12" name="Google Shape;5591;p70"/>
          <p:cNvSpPr/>
          <p:nvPr/>
        </p:nvSpPr>
        <p:spPr>
          <a:xfrm rot="5400000">
            <a:off x="786188" y="2258671"/>
            <a:ext cx="1291771" cy="48676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a:defRPr/>
            </a:pPr>
            <a:endParaRPr>
              <a:solidFill>
                <a:prstClr val="black"/>
              </a:solidFill>
              <a:latin typeface="Arial"/>
              <a:ea typeface="맑은 고딕"/>
            </a:endParaRPr>
          </a:p>
        </p:txBody>
      </p:sp>
      <p:pic>
        <p:nvPicPr>
          <p:cNvPr id="47" name="Picture 2" descr="4 SİHİRLİ SORU | ZAMAZİN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198" y="1132950"/>
            <a:ext cx="4778914" cy="4778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8" name="Dikdörtgen 47"/>
          <p:cNvSpPr/>
          <p:nvPr/>
        </p:nvSpPr>
        <p:spPr>
          <a:xfrm>
            <a:off x="2493943" y="2646293"/>
            <a:ext cx="4596405" cy="1940697"/>
          </a:xfrm>
          <a:prstGeom prst="rect">
            <a:avLst/>
          </a:prstGeom>
          <a:solidFill>
            <a:srgbClr val="ED7D31">
              <a:lumMod val="20000"/>
              <a:lumOff val="80000"/>
            </a:srgbClr>
          </a:solidFill>
          <a:ln w="12700" cap="flat" cmpd="sng" algn="ctr">
            <a:solidFill>
              <a:srgbClr val="00B0F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smtClean="0">
                <a:ln>
                  <a:noFill/>
                </a:ln>
                <a:solidFill>
                  <a:prstClr val="black"/>
                </a:solidFill>
                <a:effectLst/>
                <a:uLnTx/>
                <a:uFillTx/>
                <a:latin typeface="Calibri" panose="020F0502020204030204"/>
                <a:ea typeface="+mn-ea"/>
                <a:cs typeface="+mn-cs"/>
              </a:rPr>
              <a:t>İbadet</a:t>
            </a:r>
            <a:r>
              <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 denilince aklınıza neler gelmektedir?</a:t>
            </a:r>
          </a:p>
        </p:txBody>
      </p:sp>
    </p:spTree>
    <p:extLst>
      <p:ext uri="{BB962C8B-B14F-4D97-AF65-F5344CB8AC3E}">
        <p14:creationId xmlns:p14="http://schemas.microsoft.com/office/powerpoint/2010/main" val="145632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down)">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84183" y="1556108"/>
            <a:ext cx="6209122" cy="381799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Allah’a (</a:t>
            </a:r>
            <a:r>
              <a:rPr kumimoji="0" lang="tr-TR"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c.c</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gönülden isteyerek yönelmek, boyun eğmek ve itaat etmektir.</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Kulun Allah’a karşı sevgi, saygı ve bağlılığını gösteren duygu, düşünce ve davranış </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biçimleridir.</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Shape 17">
            <a:extLst>
              <a:ext uri="{FF2B5EF4-FFF2-40B4-BE49-F238E27FC236}">
                <a16:creationId xmlns:a16="http://schemas.microsoft.com/office/drawing/2014/main" id="{8AC2D4E0-03DC-4925-A0E2-6A090E204125}"/>
              </a:ext>
            </a:extLst>
          </p:cNvPr>
          <p:cNvSpPr/>
          <p:nvPr/>
        </p:nvSpPr>
        <p:spPr>
          <a:xfrm>
            <a:off x="2361509" y="1194850"/>
            <a:ext cx="2254471" cy="722515"/>
          </a:xfrm>
          <a:prstGeom prst="roundRect">
            <a:avLst>
              <a:gd name="adj" fmla="val 35477"/>
            </a:avLst>
          </a:prstGeom>
          <a:solidFill>
            <a:srgbClr val="F0F7F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İbadet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18">
            <a:extLst>
              <a:ext uri="{FF2B5EF4-FFF2-40B4-BE49-F238E27FC236}">
                <a16:creationId xmlns:a16="http://schemas.microsoft.com/office/drawing/2014/main" id="{B0812D6B-BF97-4848-A313-604C17019E6A}"/>
              </a:ext>
            </a:extLst>
          </p:cNvPr>
          <p:cNvSpPr/>
          <p:nvPr/>
        </p:nvSpPr>
        <p:spPr>
          <a:xfrm>
            <a:off x="6972402" y="543791"/>
            <a:ext cx="5026830" cy="57126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7" name="Group 36">
            <a:extLst>
              <a:ext uri="{FF2B5EF4-FFF2-40B4-BE49-F238E27FC236}">
                <a16:creationId xmlns:a16="http://schemas.microsoft.com/office/drawing/2014/main" id="{3B050DDF-15C3-4190-8CCF-889ED3E8ACCE}"/>
              </a:ext>
            </a:extLst>
          </p:cNvPr>
          <p:cNvGrpSpPr/>
          <p:nvPr/>
        </p:nvGrpSpPr>
        <p:grpSpPr>
          <a:xfrm rot="1010489">
            <a:off x="9815146" y="5041747"/>
            <a:ext cx="1850982" cy="648388"/>
            <a:chOff x="4205677" y="4107136"/>
            <a:chExt cx="1411733" cy="544715"/>
          </a:xfrm>
          <a:solidFill>
            <a:schemeClr val="accent5">
              <a:lumMod val="20000"/>
              <a:lumOff val="80000"/>
            </a:schemeClr>
          </a:solidFill>
        </p:grpSpPr>
        <p:sp>
          <p:nvSpPr>
            <p:cNvPr id="8" name="Freeform: Shape 37">
              <a:extLst>
                <a:ext uri="{FF2B5EF4-FFF2-40B4-BE49-F238E27FC236}">
                  <a16:creationId xmlns:a16="http://schemas.microsoft.com/office/drawing/2014/main" id="{ABA0CDAC-9F98-4229-9FD4-E21641CA5D5E}"/>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grp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39">
              <a:extLst>
                <a:ext uri="{FF2B5EF4-FFF2-40B4-BE49-F238E27FC236}">
                  <a16:creationId xmlns:a16="http://schemas.microsoft.com/office/drawing/2014/main" id="{9A4A9EF7-755B-4C4D-8DCE-055FF4FE761D}"/>
                </a:ext>
              </a:extLst>
            </p:cNvPr>
            <p:cNvSpPr/>
            <p:nvPr/>
          </p:nvSpPr>
          <p:spPr>
            <a:xfrm rot="16200000">
              <a:off x="4073059" y="4239754"/>
              <a:ext cx="544715" cy="279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38">
              <a:extLst>
                <a:ext uri="{FF2B5EF4-FFF2-40B4-BE49-F238E27FC236}">
                  <a16:creationId xmlns:a16="http://schemas.microsoft.com/office/drawing/2014/main" id="{1C4CFA3A-8090-41B4-B508-D1E097D9C3C7}"/>
                </a:ext>
              </a:extLst>
            </p:cNvPr>
            <p:cNvSpPr/>
            <p:nvPr/>
          </p:nvSpPr>
          <p:spPr>
            <a:xfrm>
              <a:off x="4205677" y="4107137"/>
              <a:ext cx="1411733" cy="5431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1" smtClean="0">
                  <a:ln>
                    <a:noFill/>
                  </a:ln>
                  <a:solidFill>
                    <a:prstClr val="black"/>
                  </a:solidFill>
                  <a:effectLst/>
                  <a:uLnTx/>
                  <a:uFillTx/>
                  <a:latin typeface="Calibri" panose="020F0502020204030204"/>
                  <a:ea typeface="+mn-ea"/>
                  <a:cs typeface="+mn-cs"/>
                </a:rPr>
                <a:t>Zekat</a:t>
              </a:r>
              <a:endParaRPr kumimoji="0" lang="en-US"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grpSp>
        <p:nvGrpSpPr>
          <p:cNvPr id="11" name="Group 48">
            <a:extLst>
              <a:ext uri="{FF2B5EF4-FFF2-40B4-BE49-F238E27FC236}">
                <a16:creationId xmlns:a16="http://schemas.microsoft.com/office/drawing/2014/main" id="{E075F8DB-8BAD-44EE-9FDD-EADF057445A6}"/>
              </a:ext>
            </a:extLst>
          </p:cNvPr>
          <p:cNvGrpSpPr/>
          <p:nvPr/>
        </p:nvGrpSpPr>
        <p:grpSpPr>
          <a:xfrm rot="788455">
            <a:off x="7274199" y="1080313"/>
            <a:ext cx="1995322" cy="649255"/>
            <a:chOff x="4205677" y="4107137"/>
            <a:chExt cx="1454725" cy="544716"/>
          </a:xfrm>
        </p:grpSpPr>
        <p:sp>
          <p:nvSpPr>
            <p:cNvPr id="12"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D4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Namaz</a:t>
              </a:r>
              <a:endParaRPr kumimoji="0" lang="en-US" sz="32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grpSp>
        <p:nvGrpSpPr>
          <p:cNvPr id="14" name="Group 77">
            <a:extLst>
              <a:ext uri="{FF2B5EF4-FFF2-40B4-BE49-F238E27FC236}">
                <a16:creationId xmlns:a16="http://schemas.microsoft.com/office/drawing/2014/main" id="{31C9D6FE-BD2A-412B-908C-5232F58D0DBE}"/>
              </a:ext>
            </a:extLst>
          </p:cNvPr>
          <p:cNvGrpSpPr/>
          <p:nvPr/>
        </p:nvGrpSpPr>
        <p:grpSpPr>
          <a:xfrm rot="20277145">
            <a:off x="9761027" y="1038194"/>
            <a:ext cx="1939911" cy="843589"/>
            <a:chOff x="361187" y="2038658"/>
            <a:chExt cx="2831866" cy="2782724"/>
          </a:xfrm>
        </p:grpSpPr>
        <p:sp>
          <p:nvSpPr>
            <p:cNvPr id="15" name="Freeform: Shape 78">
              <a:extLst>
                <a:ext uri="{FF2B5EF4-FFF2-40B4-BE49-F238E27FC236}">
                  <a16:creationId xmlns:a16="http://schemas.microsoft.com/office/drawing/2014/main" id="{B3CAF33C-A9E9-4435-8A0A-D8167309CCBC}"/>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80">
              <a:extLst>
                <a:ext uri="{FF2B5EF4-FFF2-40B4-BE49-F238E27FC236}">
                  <a16:creationId xmlns:a16="http://schemas.microsoft.com/office/drawing/2014/main" id="{B3A26F4E-7EB2-4A6B-AD26-7531A29BA654}"/>
                </a:ext>
              </a:extLst>
            </p:cNvPr>
            <p:cNvSpPr/>
            <p:nvPr/>
          </p:nvSpPr>
          <p:spPr>
            <a:xfrm>
              <a:off x="380580" y="2050472"/>
              <a:ext cx="2812473" cy="540327"/>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79">
              <a:extLst>
                <a:ext uri="{FF2B5EF4-FFF2-40B4-BE49-F238E27FC236}">
                  <a16:creationId xmlns:a16="http://schemas.microsoft.com/office/drawing/2014/main" id="{8F4C5D0F-EC07-407D-91A3-2CF3ADBF90BD}"/>
                </a:ext>
              </a:extLst>
            </p:cNvPr>
            <p:cNvSpPr/>
            <p:nvPr/>
          </p:nvSpPr>
          <p:spPr>
            <a:xfrm>
              <a:off x="361187" y="2038658"/>
              <a:ext cx="2812473" cy="2770910"/>
            </a:xfrm>
            <a:prstGeom prst="rect">
              <a:avLst/>
            </a:prstGeom>
            <a:solidFill>
              <a:srgbClr val="FB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smtClean="0">
                  <a:ln>
                    <a:noFill/>
                  </a:ln>
                  <a:solidFill>
                    <a:prstClr val="black"/>
                  </a:solidFill>
                  <a:effectLst/>
                  <a:uLnTx/>
                  <a:uFillTx/>
                  <a:latin typeface="Calibri" panose="020F0502020204030204"/>
                  <a:ea typeface="+mn-ea"/>
                  <a:cs typeface="+mn-cs"/>
                </a:rPr>
                <a:t>Doğruluk</a:t>
              </a:r>
              <a:endParaRPr kumimoji="0" lang="en-US" sz="32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grpSp>
        <p:nvGrpSpPr>
          <p:cNvPr id="18" name="Group 81">
            <a:extLst>
              <a:ext uri="{FF2B5EF4-FFF2-40B4-BE49-F238E27FC236}">
                <a16:creationId xmlns:a16="http://schemas.microsoft.com/office/drawing/2014/main" id="{448F8F48-CF04-4057-A9C5-91ECFDCE3BA1}"/>
              </a:ext>
            </a:extLst>
          </p:cNvPr>
          <p:cNvGrpSpPr/>
          <p:nvPr/>
        </p:nvGrpSpPr>
        <p:grpSpPr>
          <a:xfrm>
            <a:off x="7232217" y="2055830"/>
            <a:ext cx="1791288" cy="732862"/>
            <a:chOff x="4205676" y="4107136"/>
            <a:chExt cx="1103869" cy="482563"/>
          </a:xfrm>
        </p:grpSpPr>
        <p:sp>
          <p:nvSpPr>
            <p:cNvPr id="19"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rgbClr val="E7F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1" smtClean="0">
                  <a:ln>
                    <a:noFill/>
                  </a:ln>
                  <a:solidFill>
                    <a:prstClr val="black"/>
                  </a:solidFill>
                  <a:effectLst/>
                  <a:uLnTx/>
                  <a:uFillTx/>
                  <a:latin typeface="Calibri" panose="020F0502020204030204"/>
                  <a:ea typeface="+mn-ea"/>
                  <a:cs typeface="+mn-cs"/>
                </a:rPr>
                <a:t>Dürüstlük</a:t>
              </a:r>
              <a:endParaRPr kumimoji="0" lang="en-US" sz="3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21" name="Rectangle 84">
              <a:extLst>
                <a:ext uri="{FF2B5EF4-FFF2-40B4-BE49-F238E27FC236}">
                  <a16:creationId xmlns:a16="http://schemas.microsoft.com/office/drawing/2014/main" id="{BAE4A658-CB7A-4570-B942-DCBDDDCAAD0A}"/>
                </a:ext>
              </a:extLst>
            </p:cNvPr>
            <p:cNvSpPr/>
            <p:nvPr/>
          </p:nvSpPr>
          <p:spPr>
            <a:xfrm rot="16200000">
              <a:off x="4104135" y="4208678"/>
              <a:ext cx="482563"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12">
            <a:extLst>
              <a:ext uri="{FF2B5EF4-FFF2-40B4-BE49-F238E27FC236}">
                <a16:creationId xmlns:a16="http://schemas.microsoft.com/office/drawing/2014/main" id="{B583263A-C6A2-4F65-9161-C6261EA18D1F}"/>
              </a:ext>
            </a:extLst>
          </p:cNvPr>
          <p:cNvSpPr/>
          <p:nvPr/>
        </p:nvSpPr>
        <p:spPr>
          <a:xfrm>
            <a:off x="8583602" y="329974"/>
            <a:ext cx="1931603" cy="603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ÖRNEKLER</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3" name="Group 81">
            <a:extLst>
              <a:ext uri="{FF2B5EF4-FFF2-40B4-BE49-F238E27FC236}">
                <a16:creationId xmlns:a16="http://schemas.microsoft.com/office/drawing/2014/main" id="{448F8F48-CF04-4057-A9C5-91ECFDCE3BA1}"/>
              </a:ext>
            </a:extLst>
          </p:cNvPr>
          <p:cNvGrpSpPr/>
          <p:nvPr/>
        </p:nvGrpSpPr>
        <p:grpSpPr>
          <a:xfrm>
            <a:off x="9371181" y="2452747"/>
            <a:ext cx="1603581" cy="730964"/>
            <a:chOff x="4205676" y="4107136"/>
            <a:chExt cx="1103869" cy="482563"/>
          </a:xfrm>
        </p:grpSpPr>
        <p:sp>
          <p:nvSpPr>
            <p:cNvPr id="24"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1" smtClean="0">
                  <a:ln>
                    <a:noFill/>
                  </a:ln>
                  <a:solidFill>
                    <a:prstClr val="black"/>
                  </a:solidFill>
                  <a:effectLst/>
                  <a:uLnTx/>
                  <a:uFillTx/>
                  <a:latin typeface="Calibri" panose="020F0502020204030204"/>
                  <a:ea typeface="+mn-ea"/>
                  <a:cs typeface="+mn-cs"/>
                </a:rPr>
                <a:t>Oruç </a:t>
              </a:r>
              <a:endParaRPr kumimoji="0" lang="en-US"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26" name="Rectangle 84">
              <a:extLst>
                <a:ext uri="{FF2B5EF4-FFF2-40B4-BE49-F238E27FC236}">
                  <a16:creationId xmlns:a16="http://schemas.microsoft.com/office/drawing/2014/main" id="{BAE4A658-CB7A-4570-B942-DCBDDDCAAD0A}"/>
                </a:ext>
              </a:extLst>
            </p:cNvPr>
            <p:cNvSpPr/>
            <p:nvPr/>
          </p:nvSpPr>
          <p:spPr>
            <a:xfrm rot="16200000">
              <a:off x="4104137" y="4208676"/>
              <a:ext cx="482559"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81">
            <a:extLst>
              <a:ext uri="{FF2B5EF4-FFF2-40B4-BE49-F238E27FC236}">
                <a16:creationId xmlns:a16="http://schemas.microsoft.com/office/drawing/2014/main" id="{448F8F48-CF04-4057-A9C5-91ECFDCE3BA1}"/>
              </a:ext>
            </a:extLst>
          </p:cNvPr>
          <p:cNvGrpSpPr/>
          <p:nvPr/>
        </p:nvGrpSpPr>
        <p:grpSpPr>
          <a:xfrm rot="1385479">
            <a:off x="7046230" y="3434419"/>
            <a:ext cx="2370028" cy="719188"/>
            <a:chOff x="4205676" y="4107135"/>
            <a:chExt cx="1103869" cy="482564"/>
          </a:xfrm>
        </p:grpSpPr>
        <p:sp>
          <p:nvSpPr>
            <p:cNvPr id="28"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1" smtClean="0">
                  <a:ln>
                    <a:noFill/>
                  </a:ln>
                  <a:solidFill>
                    <a:prstClr val="black"/>
                  </a:solidFill>
                  <a:effectLst/>
                  <a:uLnTx/>
                  <a:uFillTx/>
                  <a:latin typeface="Calibri" panose="020F0502020204030204"/>
                  <a:ea typeface="+mn-ea"/>
                  <a:cs typeface="+mn-cs"/>
                </a:rPr>
                <a:t>Adalet </a:t>
              </a:r>
              <a:endParaRPr kumimoji="0" lang="en-US"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30" name="Rectangle 84">
              <a:extLst>
                <a:ext uri="{FF2B5EF4-FFF2-40B4-BE49-F238E27FC236}">
                  <a16:creationId xmlns:a16="http://schemas.microsoft.com/office/drawing/2014/main" id="{BAE4A658-CB7A-4570-B942-DCBDDDCAAD0A}"/>
                </a:ext>
              </a:extLst>
            </p:cNvPr>
            <p:cNvSpPr/>
            <p:nvPr/>
          </p:nvSpPr>
          <p:spPr>
            <a:xfrm rot="16200000">
              <a:off x="4053369" y="4259443"/>
              <a:ext cx="482559" cy="177943"/>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81">
            <a:extLst>
              <a:ext uri="{FF2B5EF4-FFF2-40B4-BE49-F238E27FC236}">
                <a16:creationId xmlns:a16="http://schemas.microsoft.com/office/drawing/2014/main" id="{448F8F48-CF04-4057-A9C5-91ECFDCE3BA1}"/>
              </a:ext>
            </a:extLst>
          </p:cNvPr>
          <p:cNvGrpSpPr/>
          <p:nvPr/>
        </p:nvGrpSpPr>
        <p:grpSpPr>
          <a:xfrm rot="20771674">
            <a:off x="7083818" y="5023841"/>
            <a:ext cx="2370028" cy="719188"/>
            <a:chOff x="4205676" y="4107135"/>
            <a:chExt cx="1103869" cy="482564"/>
          </a:xfrm>
        </p:grpSpPr>
        <p:sp>
          <p:nvSpPr>
            <p:cNvPr id="32"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1" smtClean="0">
                  <a:ln>
                    <a:noFill/>
                  </a:ln>
                  <a:solidFill>
                    <a:prstClr val="black"/>
                  </a:solidFill>
                  <a:effectLst/>
                  <a:uLnTx/>
                  <a:uFillTx/>
                  <a:latin typeface="Calibri" panose="020F0502020204030204"/>
                  <a:ea typeface="+mn-ea"/>
                  <a:cs typeface="+mn-cs"/>
                </a:rPr>
                <a:t>Paylaşma </a:t>
              </a:r>
              <a:endParaRPr kumimoji="0" lang="en-US"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34" name="Rectangle 84">
              <a:extLst>
                <a:ext uri="{FF2B5EF4-FFF2-40B4-BE49-F238E27FC236}">
                  <a16:creationId xmlns:a16="http://schemas.microsoft.com/office/drawing/2014/main" id="{BAE4A658-CB7A-4570-B942-DCBDDDCAAD0A}"/>
                </a:ext>
              </a:extLst>
            </p:cNvPr>
            <p:cNvSpPr/>
            <p:nvPr/>
          </p:nvSpPr>
          <p:spPr>
            <a:xfrm rot="16200000">
              <a:off x="4053369" y="4259443"/>
              <a:ext cx="482559" cy="177943"/>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48">
            <a:extLst>
              <a:ext uri="{FF2B5EF4-FFF2-40B4-BE49-F238E27FC236}">
                <a16:creationId xmlns:a16="http://schemas.microsoft.com/office/drawing/2014/main" id="{E075F8DB-8BAD-44EE-9FDD-EADF057445A6}"/>
              </a:ext>
            </a:extLst>
          </p:cNvPr>
          <p:cNvGrpSpPr/>
          <p:nvPr/>
        </p:nvGrpSpPr>
        <p:grpSpPr>
          <a:xfrm rot="788455">
            <a:off x="9619806" y="3534631"/>
            <a:ext cx="2140508" cy="865896"/>
            <a:chOff x="4205677" y="4107137"/>
            <a:chExt cx="1454725" cy="544716"/>
          </a:xfrm>
        </p:grpSpPr>
        <p:sp>
          <p:nvSpPr>
            <p:cNvPr id="36"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Çevreyi korumak</a:t>
              </a:r>
              <a:endParaRPr kumimoji="0" lang="en-US" sz="32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0024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76;p43"/>
          <p:cNvSpPr/>
          <p:nvPr/>
        </p:nvSpPr>
        <p:spPr>
          <a:xfrm rot="21448494">
            <a:off x="345170" y="504934"/>
            <a:ext cx="4721331" cy="2733968"/>
          </a:xfrm>
          <a:custGeom>
            <a:avLst/>
            <a:gdLst/>
            <a:ahLst/>
            <a:cxnLst/>
            <a:rect l="l" t="t" r="r" b="b"/>
            <a:pathLst>
              <a:path w="71463" h="31586" extrusionOk="0">
                <a:moveTo>
                  <a:pt x="1" y="0"/>
                </a:moveTo>
                <a:lnTo>
                  <a:pt x="1" y="31585"/>
                </a:lnTo>
                <a:lnTo>
                  <a:pt x="71462" y="31585"/>
                </a:lnTo>
                <a:lnTo>
                  <a:pt x="71462" y="0"/>
                </a:lnTo>
                <a:close/>
              </a:path>
            </a:pathLst>
          </a:custGeom>
          <a:solidFill>
            <a:srgbClr val="FFFFFF"/>
          </a:solidFill>
          <a:ln>
            <a:noFill/>
          </a:ln>
          <a:effectLst>
            <a:outerShdw blurRad="57150" dist="19050" dir="5400000" algn="bl" rotWithShape="0">
              <a:srgbClr val="783F04">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9" name="Google Shape;1188;p43"/>
          <p:cNvGrpSpPr/>
          <p:nvPr/>
        </p:nvGrpSpPr>
        <p:grpSpPr>
          <a:xfrm flipH="1">
            <a:off x="2206158" y="149902"/>
            <a:ext cx="537042" cy="737111"/>
            <a:chOff x="2279900" y="1356008"/>
            <a:chExt cx="355973" cy="427192"/>
          </a:xfrm>
        </p:grpSpPr>
        <p:sp>
          <p:nvSpPr>
            <p:cNvPr id="110" name="Google Shape;1189;p43"/>
            <p:cNvSpPr/>
            <p:nvPr/>
          </p:nvSpPr>
          <p:spPr>
            <a:xfrm>
              <a:off x="2279900" y="1566300"/>
              <a:ext cx="240900" cy="216900"/>
            </a:xfrm>
            <a:prstGeom prst="ellipse">
              <a:avLst/>
            </a:prstGeom>
            <a:gradFill>
              <a:gsLst>
                <a:gs pos="0">
                  <a:srgbClr val="D9D9D9">
                    <a:alpha val="67058"/>
                  </a:srgbClr>
                </a:gs>
                <a:gs pos="60000">
                  <a:srgbClr val="C3BAA2">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90;p43"/>
            <p:cNvGrpSpPr/>
            <p:nvPr/>
          </p:nvGrpSpPr>
          <p:grpSpPr>
            <a:xfrm>
              <a:off x="2395070" y="1356008"/>
              <a:ext cx="240802" cy="326586"/>
              <a:chOff x="1847775" y="238125"/>
              <a:chExt cx="3637500" cy="4933325"/>
            </a:xfrm>
          </p:grpSpPr>
          <p:sp>
            <p:nvSpPr>
              <p:cNvPr id="112" name="Google Shape;1191;p43"/>
              <p:cNvSpPr/>
              <p:nvPr/>
            </p:nvSpPr>
            <p:spPr>
              <a:xfrm>
                <a:off x="1847775" y="3431350"/>
                <a:ext cx="1268050" cy="1740100"/>
              </a:xfrm>
              <a:custGeom>
                <a:avLst/>
                <a:gdLst/>
                <a:ahLst/>
                <a:cxnLst/>
                <a:rect l="l" t="t" r="r" b="b"/>
                <a:pathLst>
                  <a:path w="50722" h="69604" extrusionOk="0">
                    <a:moveTo>
                      <a:pt x="34802" y="0"/>
                    </a:moveTo>
                    <a:lnTo>
                      <a:pt x="0" y="69603"/>
                    </a:lnTo>
                    <a:lnTo>
                      <a:pt x="0" y="69603"/>
                    </a:lnTo>
                    <a:lnTo>
                      <a:pt x="50721" y="12218"/>
                    </a:lnTo>
                    <a:lnTo>
                      <a:pt x="34802" y="0"/>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92;p43"/>
              <p:cNvSpPr/>
              <p:nvPr/>
            </p:nvSpPr>
            <p:spPr>
              <a:xfrm>
                <a:off x="1866275" y="774950"/>
                <a:ext cx="3535700" cy="3387625"/>
              </a:xfrm>
              <a:custGeom>
                <a:avLst/>
                <a:gdLst/>
                <a:ahLst/>
                <a:cxnLst/>
                <a:rect l="l" t="t" r="r" b="b"/>
                <a:pathLst>
                  <a:path w="141428" h="135505" extrusionOk="0">
                    <a:moveTo>
                      <a:pt x="70714" y="0"/>
                    </a:moveTo>
                    <a:cubicBezTo>
                      <a:pt x="31840" y="0"/>
                      <a:pt x="0" y="29989"/>
                      <a:pt x="0" y="67752"/>
                    </a:cubicBezTo>
                    <a:cubicBezTo>
                      <a:pt x="0" y="105146"/>
                      <a:pt x="31840" y="135504"/>
                      <a:pt x="70714" y="135504"/>
                    </a:cubicBezTo>
                    <a:cubicBezTo>
                      <a:pt x="109958" y="135504"/>
                      <a:pt x="141428" y="105146"/>
                      <a:pt x="141428" y="67752"/>
                    </a:cubicBezTo>
                    <a:cubicBezTo>
                      <a:pt x="141428" y="29989"/>
                      <a:pt x="109958" y="0"/>
                      <a:pt x="70714" y="0"/>
                    </a:cubicBezTo>
                    <a:close/>
                  </a:path>
                </a:pathLst>
              </a:custGeom>
              <a:solidFill>
                <a:srgbClr val="E93F62"/>
              </a:solidFill>
              <a:ln>
                <a:noFill/>
              </a:ln>
              <a:effectLst>
                <a:outerShdw blurRad="57150" dist="19050" dir="5400000" algn="bl" rotWithShape="0">
                  <a:srgbClr val="1155CC">
                    <a:alpha val="8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93;p43"/>
              <p:cNvSpPr/>
              <p:nvPr/>
            </p:nvSpPr>
            <p:spPr>
              <a:xfrm>
                <a:off x="2690025" y="238125"/>
                <a:ext cx="2795250" cy="2674925"/>
              </a:xfrm>
              <a:custGeom>
                <a:avLst/>
                <a:gdLst/>
                <a:ahLst/>
                <a:cxnLst/>
                <a:rect l="l" t="t" r="r" b="b"/>
                <a:pathLst>
                  <a:path w="111810" h="106997" extrusionOk="0">
                    <a:moveTo>
                      <a:pt x="55905" y="0"/>
                    </a:moveTo>
                    <a:cubicBezTo>
                      <a:pt x="25176" y="0"/>
                      <a:pt x="1" y="24065"/>
                      <a:pt x="1" y="53683"/>
                    </a:cubicBezTo>
                    <a:cubicBezTo>
                      <a:pt x="1" y="83302"/>
                      <a:pt x="25176" y="106996"/>
                      <a:pt x="55905" y="106996"/>
                    </a:cubicBezTo>
                    <a:cubicBezTo>
                      <a:pt x="86634" y="106996"/>
                      <a:pt x="111810" y="83302"/>
                      <a:pt x="111810" y="53683"/>
                    </a:cubicBezTo>
                    <a:cubicBezTo>
                      <a:pt x="111810" y="24065"/>
                      <a:pt x="86634" y="0"/>
                      <a:pt x="55905" y="0"/>
                    </a:cubicBezTo>
                    <a:close/>
                  </a:path>
                </a:pathLst>
              </a:custGeom>
              <a:solidFill>
                <a:srgbClr val="E93F62"/>
              </a:solidFill>
              <a:ln>
                <a:noFill/>
              </a:ln>
              <a:effectLst>
                <a:outerShdw blurRad="28575" dist="9525" dir="6480000" algn="bl" rotWithShape="0">
                  <a:srgbClr val="85200C">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15" name="Dikdörtgen 114"/>
          <p:cNvSpPr/>
          <p:nvPr/>
        </p:nvSpPr>
        <p:spPr>
          <a:xfrm rot="21440959">
            <a:off x="439252" y="751199"/>
            <a:ext cx="4570229" cy="2246769"/>
          </a:xfrm>
          <a:prstGeom prst="rect">
            <a:avLst/>
          </a:prstGeom>
        </p:spPr>
        <p:txBody>
          <a:bodyPr wrap="square">
            <a:spAutoFit/>
          </a:bodyPr>
          <a:lstStyle/>
          <a:p>
            <a:r>
              <a:rPr lang="tr-TR" sz="2800" dirty="0" smtClean="0"/>
              <a:t>ibadet; müminin Allah’ın (c.c.) rızasını kazanmak için kulluk görevini yerine getirmesi, emirlerine uyması ve yasaklarından kaçınmasıdır.</a:t>
            </a:r>
            <a:endParaRPr lang="tr-TR" sz="2800" dirty="0"/>
          </a:p>
        </p:txBody>
      </p:sp>
      <p:sp>
        <p:nvSpPr>
          <p:cNvPr id="116" name="Google Shape;1119;p52"/>
          <p:cNvSpPr/>
          <p:nvPr/>
        </p:nvSpPr>
        <p:spPr>
          <a:xfrm rot="900200">
            <a:off x="10334621" y="1725360"/>
            <a:ext cx="754418" cy="754418"/>
          </a:xfrm>
          <a:prstGeom prst="roundRect">
            <a:avLst>
              <a:gd name="adj" fmla="val 25581"/>
            </a:avLst>
          </a:prstGeom>
          <a:solidFill>
            <a:srgbClr val="AB67A5"/>
          </a:solidFill>
          <a:ln>
            <a:noFill/>
          </a:ln>
        </p:spPr>
        <p:txBody>
          <a:bodyPr spcFirstLastPara="1" wrap="square" lIns="91425" tIns="91425" rIns="91425" bIns="91425" anchor="ctr" anchorCtr="0">
            <a:noAutofit/>
          </a:bodyPr>
          <a:lstStyle/>
          <a:p>
            <a:pPr algn="ctr">
              <a:buClr>
                <a:srgbClr val="000000"/>
              </a:buClr>
              <a:buFont typeface="Arial"/>
              <a:buNone/>
            </a:pPr>
            <a:r>
              <a:rPr lang="tr-TR" sz="3600" kern="0" dirty="0" smtClean="0">
                <a:solidFill>
                  <a:srgbClr val="FFFFFF"/>
                </a:solidFill>
                <a:latin typeface="Arial"/>
                <a:cs typeface="Arial"/>
                <a:sym typeface="Arial"/>
              </a:rPr>
              <a:t>3</a:t>
            </a:r>
            <a:endParaRPr sz="3600" kern="0" dirty="0">
              <a:solidFill>
                <a:srgbClr val="FFFFFF"/>
              </a:solidFill>
              <a:latin typeface="Arial"/>
              <a:cs typeface="Arial"/>
              <a:sym typeface="Arial"/>
            </a:endParaRPr>
          </a:p>
        </p:txBody>
      </p:sp>
      <p:sp>
        <p:nvSpPr>
          <p:cNvPr id="117" name="Google Shape;1120;p52"/>
          <p:cNvSpPr/>
          <p:nvPr/>
        </p:nvSpPr>
        <p:spPr>
          <a:xfrm rot="899752">
            <a:off x="5870852" y="1725298"/>
            <a:ext cx="755944" cy="754418"/>
          </a:xfrm>
          <a:prstGeom prst="roundRect">
            <a:avLst>
              <a:gd name="adj" fmla="val 25581"/>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FFFF"/>
              </a:solidFill>
              <a:latin typeface="Arial"/>
              <a:cs typeface="Arial"/>
              <a:sym typeface="Arial"/>
            </a:endParaRPr>
          </a:p>
        </p:txBody>
      </p:sp>
      <p:sp>
        <p:nvSpPr>
          <p:cNvPr id="118" name="Google Shape;1121;p52"/>
          <p:cNvSpPr/>
          <p:nvPr/>
        </p:nvSpPr>
        <p:spPr>
          <a:xfrm rot="710438">
            <a:off x="5963926" y="1725239"/>
            <a:ext cx="755884" cy="754416"/>
          </a:xfrm>
          <a:prstGeom prst="roundRect">
            <a:avLst>
              <a:gd name="adj" fmla="val 25581"/>
            </a:avLst>
          </a:prstGeom>
          <a:solidFill>
            <a:srgbClr val="F6759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cs typeface="Arial"/>
                <a:sym typeface="Arial"/>
              </a:rPr>
              <a:t>1</a:t>
            </a:r>
            <a:endParaRPr kumimoji="0" sz="3600" b="0" i="0" u="none" strike="noStrike" kern="0" cap="none" spc="0" normalizeH="0" baseline="0" noProof="0" dirty="0">
              <a:ln>
                <a:noFill/>
              </a:ln>
              <a:solidFill>
                <a:srgbClr val="FFFFFF"/>
              </a:solidFill>
              <a:effectLst/>
              <a:uLnTx/>
              <a:uFillTx/>
              <a:latin typeface="Arial"/>
              <a:cs typeface="Arial"/>
              <a:sym typeface="Arial"/>
            </a:endParaRPr>
          </a:p>
        </p:txBody>
      </p:sp>
      <p:cxnSp>
        <p:nvCxnSpPr>
          <p:cNvPr id="119" name="Google Shape;1122;p52"/>
          <p:cNvCxnSpPr/>
          <p:nvPr/>
        </p:nvCxnSpPr>
        <p:spPr>
          <a:xfrm rot="10800000">
            <a:off x="8530411" y="554690"/>
            <a:ext cx="11100" cy="1548300"/>
          </a:xfrm>
          <a:prstGeom prst="straightConnector1">
            <a:avLst/>
          </a:prstGeom>
          <a:noFill/>
          <a:ln w="9525" cap="flat" cmpd="sng">
            <a:solidFill>
              <a:srgbClr val="595959"/>
            </a:solidFill>
            <a:prstDash val="solid"/>
            <a:round/>
            <a:headEnd type="none" w="med" len="med"/>
            <a:tailEnd type="none" w="med" len="med"/>
          </a:ln>
        </p:spPr>
      </p:cxnSp>
      <p:sp>
        <p:nvSpPr>
          <p:cNvPr id="120" name="Google Shape;1124;p52"/>
          <p:cNvSpPr/>
          <p:nvPr/>
        </p:nvSpPr>
        <p:spPr>
          <a:xfrm>
            <a:off x="7797494" y="554690"/>
            <a:ext cx="1476900" cy="576000"/>
          </a:xfrm>
          <a:prstGeom prst="roundRect">
            <a:avLst>
              <a:gd name="adj" fmla="val 25581"/>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tr-TR" sz="3200" i="0" u="none" strike="noStrike" kern="0" cap="none" spc="0" normalizeH="0" baseline="0" noProof="0" dirty="0" smtClean="0">
                <a:ln>
                  <a:noFill/>
                </a:ln>
                <a:effectLst/>
                <a:uLnTx/>
                <a:uFillTx/>
                <a:ea typeface="Cairo"/>
                <a:cs typeface="Cairo"/>
                <a:sym typeface="Cairo"/>
              </a:rPr>
              <a:t>İbadet</a:t>
            </a:r>
            <a:endParaRPr kumimoji="0" sz="3200" i="0" u="none" strike="noStrike" kern="0" cap="none" spc="0" normalizeH="0" baseline="0" noProof="0" dirty="0">
              <a:ln>
                <a:noFill/>
              </a:ln>
              <a:effectLst/>
              <a:uLnTx/>
              <a:uFillTx/>
              <a:ea typeface="Cairo"/>
              <a:cs typeface="Cairo"/>
              <a:sym typeface="Cairo"/>
            </a:endParaRPr>
          </a:p>
        </p:txBody>
      </p:sp>
      <p:cxnSp>
        <p:nvCxnSpPr>
          <p:cNvPr id="121" name="Google Shape;1125;p52"/>
          <p:cNvCxnSpPr>
            <a:stCxn id="120" idx="2"/>
            <a:endCxn id="117" idx="0"/>
          </p:cNvCxnSpPr>
          <p:nvPr/>
        </p:nvCxnSpPr>
        <p:spPr>
          <a:xfrm rot="5400000">
            <a:off x="7137494" y="339740"/>
            <a:ext cx="607500" cy="2189400"/>
          </a:xfrm>
          <a:prstGeom prst="bentConnector3">
            <a:avLst>
              <a:gd name="adj1" fmla="val 45513"/>
            </a:avLst>
          </a:prstGeom>
          <a:noFill/>
          <a:ln w="9525" cap="flat" cmpd="sng">
            <a:solidFill>
              <a:srgbClr val="595959"/>
            </a:solidFill>
            <a:prstDash val="solid"/>
            <a:round/>
            <a:headEnd type="none" w="med" len="med"/>
            <a:tailEnd type="none" w="med" len="med"/>
          </a:ln>
        </p:spPr>
      </p:cxnSp>
      <p:cxnSp>
        <p:nvCxnSpPr>
          <p:cNvPr id="122" name="Google Shape;1126;p52"/>
          <p:cNvCxnSpPr>
            <a:stCxn id="120" idx="2"/>
            <a:endCxn id="123" idx="0"/>
          </p:cNvCxnSpPr>
          <p:nvPr/>
        </p:nvCxnSpPr>
        <p:spPr>
          <a:xfrm rot="-5400000" flipH="1">
            <a:off x="9324644" y="341990"/>
            <a:ext cx="607500" cy="2184900"/>
          </a:xfrm>
          <a:prstGeom prst="bentConnector3">
            <a:avLst>
              <a:gd name="adj1" fmla="val 45532"/>
            </a:avLst>
          </a:prstGeom>
          <a:noFill/>
          <a:ln w="9525" cap="flat" cmpd="sng">
            <a:solidFill>
              <a:srgbClr val="595959"/>
            </a:solidFill>
            <a:prstDash val="solid"/>
            <a:round/>
            <a:headEnd type="none" w="med" len="med"/>
            <a:tailEnd type="none" w="med" len="med"/>
          </a:ln>
        </p:spPr>
      </p:cxnSp>
      <p:sp>
        <p:nvSpPr>
          <p:cNvPr id="123" name="Google Shape;1127;p52"/>
          <p:cNvSpPr/>
          <p:nvPr/>
        </p:nvSpPr>
        <p:spPr>
          <a:xfrm rot="900200">
            <a:off x="10246064" y="1725360"/>
            <a:ext cx="754418" cy="754418"/>
          </a:xfrm>
          <a:prstGeom prst="roundRect">
            <a:avLst>
              <a:gd name="adj" fmla="val 25581"/>
            </a:avLst>
          </a:prstGeom>
          <a:no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FFFF"/>
              </a:solidFill>
              <a:latin typeface="Arial"/>
              <a:cs typeface="Arial"/>
              <a:sym typeface="Arial"/>
            </a:endParaRPr>
          </a:p>
        </p:txBody>
      </p:sp>
      <p:sp>
        <p:nvSpPr>
          <p:cNvPr id="124" name="Google Shape;1134;p52"/>
          <p:cNvSpPr/>
          <p:nvPr/>
        </p:nvSpPr>
        <p:spPr>
          <a:xfrm rot="-900200">
            <a:off x="8159502" y="1725305"/>
            <a:ext cx="754418" cy="754418"/>
          </a:xfrm>
          <a:prstGeom prst="roundRect">
            <a:avLst>
              <a:gd name="adj" fmla="val 25581"/>
            </a:avLst>
          </a:prstGeom>
          <a:solidFill>
            <a:srgbClr val="F77C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tr-TR" sz="3600" b="0" i="0" u="none" strike="noStrike" kern="0" cap="none" spc="0" normalizeH="0" baseline="0" noProof="0" dirty="0" smtClean="0">
                <a:ln>
                  <a:noFill/>
                </a:ln>
                <a:solidFill>
                  <a:srgbClr val="FFFFFF"/>
                </a:solidFill>
                <a:effectLst/>
                <a:uLnTx/>
                <a:uFillTx/>
                <a:latin typeface="Arial"/>
                <a:cs typeface="Arial"/>
                <a:sym typeface="Arial"/>
              </a:rPr>
              <a:t>2</a:t>
            </a:r>
            <a:endParaRPr kumimoji="0" sz="3600" b="0" i="0" u="none" strike="noStrike" kern="0" cap="none" spc="0" normalizeH="0" baseline="0" noProof="0" dirty="0">
              <a:ln>
                <a:noFill/>
              </a:ln>
              <a:solidFill>
                <a:srgbClr val="FFFFFF"/>
              </a:solidFill>
              <a:effectLst/>
              <a:uLnTx/>
              <a:uFillTx/>
              <a:latin typeface="Arial"/>
              <a:cs typeface="Arial"/>
              <a:sym typeface="Arial"/>
            </a:endParaRPr>
          </a:p>
        </p:txBody>
      </p:sp>
      <p:sp>
        <p:nvSpPr>
          <p:cNvPr id="125" name="Dikdörtgen 124"/>
          <p:cNvSpPr/>
          <p:nvPr/>
        </p:nvSpPr>
        <p:spPr>
          <a:xfrm>
            <a:off x="5036694" y="2539159"/>
            <a:ext cx="2202306" cy="1815882"/>
          </a:xfrm>
          <a:prstGeom prst="rect">
            <a:avLst/>
          </a:prstGeom>
        </p:spPr>
        <p:txBody>
          <a:bodyPr wrap="square">
            <a:spAutoFit/>
          </a:bodyPr>
          <a:lstStyle/>
          <a:p>
            <a:pPr algn="ctr"/>
            <a:r>
              <a:rPr lang="tr-TR" sz="2800" dirty="0">
                <a:solidFill>
                  <a:prstClr val="black"/>
                </a:solidFill>
              </a:rPr>
              <a:t>K</a:t>
            </a:r>
            <a:r>
              <a:rPr lang="tr-TR" sz="2800" dirty="0" smtClean="0">
                <a:solidFill>
                  <a:prstClr val="black"/>
                </a:solidFill>
              </a:rPr>
              <a:t>ulluk görevini yerine getirmek </a:t>
            </a:r>
            <a:endParaRPr lang="tr-TR" dirty="0"/>
          </a:p>
        </p:txBody>
      </p:sp>
      <p:sp>
        <p:nvSpPr>
          <p:cNvPr id="126" name="Dikdörtgen 125"/>
          <p:cNvSpPr/>
          <p:nvPr/>
        </p:nvSpPr>
        <p:spPr>
          <a:xfrm>
            <a:off x="7234940" y="2650959"/>
            <a:ext cx="2343150" cy="1815882"/>
          </a:xfrm>
          <a:prstGeom prst="rect">
            <a:avLst/>
          </a:prstGeom>
        </p:spPr>
        <p:txBody>
          <a:bodyPr wrap="square">
            <a:spAutoFit/>
          </a:bodyPr>
          <a:lstStyle/>
          <a:p>
            <a:pPr algn="ctr"/>
            <a:r>
              <a:rPr lang="tr-TR" sz="2800" dirty="0" smtClean="0">
                <a:solidFill>
                  <a:prstClr val="black"/>
                </a:solidFill>
              </a:rPr>
              <a:t>Allah’ın emirlerini yerine getirmek</a:t>
            </a:r>
            <a:endParaRPr lang="tr-TR" dirty="0"/>
          </a:p>
        </p:txBody>
      </p:sp>
      <p:sp>
        <p:nvSpPr>
          <p:cNvPr id="127" name="Dikdörtgen 126"/>
          <p:cNvSpPr/>
          <p:nvPr/>
        </p:nvSpPr>
        <p:spPr>
          <a:xfrm>
            <a:off x="9728928" y="2701239"/>
            <a:ext cx="2343150" cy="1815882"/>
          </a:xfrm>
          <a:prstGeom prst="rect">
            <a:avLst/>
          </a:prstGeom>
        </p:spPr>
        <p:txBody>
          <a:bodyPr wrap="square">
            <a:spAutoFit/>
          </a:bodyPr>
          <a:lstStyle/>
          <a:p>
            <a:pPr algn="ctr"/>
            <a:r>
              <a:rPr lang="tr-TR" sz="2800" dirty="0" smtClean="0">
                <a:solidFill>
                  <a:prstClr val="black"/>
                </a:solidFill>
              </a:rPr>
              <a:t>Allah’ın yasakladığı şeylerden uzak durmak</a:t>
            </a:r>
            <a:endParaRPr lang="tr-TR" dirty="0"/>
          </a:p>
        </p:txBody>
      </p:sp>
      <p:pic>
        <p:nvPicPr>
          <p:cNvPr id="128" name="Resim 127"/>
          <p:cNvPicPr>
            <a:picLocks noChangeAspect="1"/>
          </p:cNvPicPr>
          <p:nvPr/>
        </p:nvPicPr>
        <p:blipFill rotWithShape="1">
          <a:blip r:embed="rId2"/>
          <a:srcRect l="20282" r="13456" b="4268"/>
          <a:stretch/>
        </p:blipFill>
        <p:spPr>
          <a:xfrm>
            <a:off x="723899" y="3436338"/>
            <a:ext cx="3563287" cy="3142776"/>
          </a:xfrm>
          <a:prstGeom prst="rect">
            <a:avLst/>
          </a:prstGeom>
        </p:spPr>
      </p:pic>
      <p:sp>
        <p:nvSpPr>
          <p:cNvPr id="130" name="Dikdörtgen 129"/>
          <p:cNvSpPr/>
          <p:nvPr/>
        </p:nvSpPr>
        <p:spPr>
          <a:xfrm>
            <a:off x="4786859" y="5276538"/>
            <a:ext cx="7160302" cy="1200329"/>
          </a:xfrm>
          <a:prstGeom prst="rect">
            <a:avLst/>
          </a:prstGeom>
        </p:spPr>
        <p:txBody>
          <a:bodyPr wrap="square">
            <a:spAutoFit/>
          </a:bodyPr>
          <a:lstStyle/>
          <a:p>
            <a:pPr marL="342900" indent="-342900" algn="just">
              <a:buFont typeface="Wingdings" panose="05000000000000000000" pitchFamily="2" charset="2"/>
              <a:buChar char="Ø"/>
            </a:pPr>
            <a:r>
              <a:rPr lang="tr-TR" sz="2400" dirty="0"/>
              <a:t>Allah’ın (c.c.) </a:t>
            </a:r>
            <a:r>
              <a:rPr lang="tr-TR" sz="2400" b="1" dirty="0"/>
              <a:t>rızasını kazanmak amacıyla </a:t>
            </a:r>
            <a:r>
              <a:rPr lang="tr-TR" sz="2400" dirty="0"/>
              <a:t>yapılan her hareket, davranış ve </a:t>
            </a:r>
            <a:r>
              <a:rPr lang="tr-TR" sz="2400" dirty="0" smtClean="0"/>
              <a:t>düşünce başlı </a:t>
            </a:r>
            <a:r>
              <a:rPr lang="tr-TR" sz="2400" dirty="0"/>
              <a:t>başına bir ibadettir. </a:t>
            </a:r>
          </a:p>
        </p:txBody>
      </p:sp>
    </p:spTree>
    <p:extLst>
      <p:ext uri="{BB962C8B-B14F-4D97-AF65-F5344CB8AC3E}">
        <p14:creationId xmlns:p14="http://schemas.microsoft.com/office/powerpoint/2010/main" val="294936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up)">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wipe(up)">
                                      <p:cBhvr>
                                        <p:cTn id="12" dur="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wipe(up)">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left)">
                                      <p:cBhvr>
                                        <p:cTn id="2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127" grpId="0"/>
      <p:bldP spid="1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3"/>
          <p:cNvSpPr txBox="1">
            <a:spLocks noGrp="1"/>
          </p:cNvSpPr>
          <p:nvPr>
            <p:ph type="title"/>
          </p:nvPr>
        </p:nvSpPr>
        <p:spPr>
          <a:xfrm>
            <a:off x="1899316" y="1269398"/>
            <a:ext cx="8701524" cy="763600"/>
          </a:xfrm>
          <a:prstGeom prst="rect">
            <a:avLst/>
          </a:prstGeom>
        </p:spPr>
        <p:txBody>
          <a:bodyPr spcFirstLastPara="1" wrap="square" lIns="121900" tIns="121900" rIns="121900" bIns="121900" anchor="ctr" anchorCtr="0">
            <a:noAutofit/>
          </a:bodyPr>
          <a:lstStyle/>
          <a:p>
            <a:r>
              <a:rPr lang="tr-TR" sz="4000" dirty="0" smtClean="0">
                <a:latin typeface="+mn-lt"/>
              </a:rPr>
              <a:t>Kur’an-ı Kerim’de İbadet</a:t>
            </a:r>
            <a:endParaRPr sz="4000" dirty="0">
              <a:latin typeface="+mn-lt"/>
            </a:endParaRPr>
          </a:p>
        </p:txBody>
      </p:sp>
      <p:sp>
        <p:nvSpPr>
          <p:cNvPr id="409" name="Google Shape;409;p43"/>
          <p:cNvSpPr txBox="1">
            <a:spLocks noGrp="1"/>
          </p:cNvSpPr>
          <p:nvPr>
            <p:ph type="title"/>
          </p:nvPr>
        </p:nvSpPr>
        <p:spPr>
          <a:xfrm>
            <a:off x="1984174" y="2472234"/>
            <a:ext cx="1635600" cy="763600"/>
          </a:xfrm>
          <a:prstGeom prst="rect">
            <a:avLst/>
          </a:prstGeom>
        </p:spPr>
        <p:txBody>
          <a:bodyPr spcFirstLastPara="1" wrap="square" lIns="121900" tIns="121900" rIns="121900" bIns="121900" anchor="ctr" anchorCtr="0">
            <a:noAutofit/>
          </a:bodyPr>
          <a:lstStyle/>
          <a:p>
            <a:r>
              <a:rPr lang="tr-TR" sz="2400" dirty="0" smtClean="0">
                <a:solidFill>
                  <a:schemeClr val="dk2"/>
                </a:solidFill>
              </a:rPr>
              <a:t>İbadet</a:t>
            </a:r>
            <a:endParaRPr sz="2400" dirty="0">
              <a:solidFill>
                <a:schemeClr val="dk2"/>
              </a:solidFill>
            </a:endParaRPr>
          </a:p>
        </p:txBody>
      </p:sp>
      <p:pic>
        <p:nvPicPr>
          <p:cNvPr id="410" name="Google Shape;410;p43"/>
          <p:cNvPicPr preferRelativeResize="0"/>
          <p:nvPr/>
        </p:nvPicPr>
        <p:blipFill>
          <a:blip r:embed="rId3">
            <a:alphaModFix amt="86000"/>
          </a:blip>
          <a:stretch>
            <a:fillRect/>
          </a:stretch>
        </p:blipFill>
        <p:spPr>
          <a:xfrm rot="729280">
            <a:off x="4654330" y="2476963"/>
            <a:ext cx="1558021" cy="919240"/>
          </a:xfrm>
          <a:prstGeom prst="rect">
            <a:avLst/>
          </a:prstGeom>
          <a:noFill/>
          <a:ln>
            <a:noFill/>
          </a:ln>
        </p:spPr>
      </p:pic>
      <p:pic>
        <p:nvPicPr>
          <p:cNvPr id="411" name="Google Shape;411;p43"/>
          <p:cNvPicPr preferRelativeResize="0"/>
          <p:nvPr/>
        </p:nvPicPr>
        <p:blipFill>
          <a:blip r:embed="rId3">
            <a:alphaModFix amt="86000"/>
          </a:blip>
          <a:stretch>
            <a:fillRect/>
          </a:stretch>
        </p:blipFill>
        <p:spPr>
          <a:xfrm rot="729280">
            <a:off x="7192864" y="2476963"/>
            <a:ext cx="1558021" cy="919240"/>
          </a:xfrm>
          <a:prstGeom prst="rect">
            <a:avLst/>
          </a:prstGeom>
          <a:noFill/>
          <a:ln>
            <a:noFill/>
          </a:ln>
        </p:spPr>
      </p:pic>
      <p:pic>
        <p:nvPicPr>
          <p:cNvPr id="412" name="Google Shape;412;p43"/>
          <p:cNvPicPr preferRelativeResize="0"/>
          <p:nvPr/>
        </p:nvPicPr>
        <p:blipFill>
          <a:blip r:embed="rId3">
            <a:alphaModFix amt="86000"/>
          </a:blip>
          <a:stretch>
            <a:fillRect/>
          </a:stretch>
        </p:blipFill>
        <p:spPr>
          <a:xfrm rot="729280">
            <a:off x="9521055" y="2476963"/>
            <a:ext cx="1558021" cy="919240"/>
          </a:xfrm>
          <a:prstGeom prst="rect">
            <a:avLst/>
          </a:prstGeom>
          <a:noFill/>
          <a:ln>
            <a:noFill/>
          </a:ln>
        </p:spPr>
      </p:pic>
      <p:pic>
        <p:nvPicPr>
          <p:cNvPr id="413" name="Google Shape;413;p43"/>
          <p:cNvPicPr preferRelativeResize="0"/>
          <p:nvPr/>
        </p:nvPicPr>
        <p:blipFill>
          <a:blip r:embed="rId3">
            <a:alphaModFix amt="86000"/>
          </a:blip>
          <a:stretch>
            <a:fillRect/>
          </a:stretch>
        </p:blipFill>
        <p:spPr>
          <a:xfrm rot="729280">
            <a:off x="2001497" y="2362663"/>
            <a:ext cx="1558021" cy="919240"/>
          </a:xfrm>
          <a:prstGeom prst="rect">
            <a:avLst/>
          </a:prstGeom>
          <a:noFill/>
          <a:ln>
            <a:noFill/>
          </a:ln>
        </p:spPr>
      </p:pic>
      <p:sp>
        <p:nvSpPr>
          <p:cNvPr id="417" name="Google Shape;417;p43"/>
          <p:cNvSpPr txBox="1">
            <a:spLocks noGrp="1"/>
          </p:cNvSpPr>
          <p:nvPr>
            <p:ph type="subTitle" idx="4294967295"/>
          </p:nvPr>
        </p:nvSpPr>
        <p:spPr>
          <a:xfrm>
            <a:off x="1583009" y="3975367"/>
            <a:ext cx="2471200" cy="1003200"/>
          </a:xfrm>
          <a:prstGeom prst="rect">
            <a:avLst/>
          </a:prstGeom>
        </p:spPr>
        <p:txBody>
          <a:bodyPr spcFirstLastPara="1" wrap="square" lIns="121900" tIns="121900" rIns="121900" bIns="121900" anchor="t" anchorCtr="0">
            <a:noAutofit/>
          </a:bodyPr>
          <a:lstStyle/>
          <a:p>
            <a:pPr marL="0" indent="0" algn="ctr">
              <a:spcAft>
                <a:spcPts val="2133"/>
              </a:spcAft>
              <a:buNone/>
            </a:pPr>
            <a:r>
              <a:rPr lang="tr-TR" sz="2400" dirty="0" smtClean="0">
                <a:solidFill>
                  <a:schemeClr val="dk2"/>
                </a:solidFill>
                <a:latin typeface="+mn-lt"/>
              </a:rPr>
              <a:t>Allah’a itaat demektir.</a:t>
            </a:r>
            <a:endParaRPr sz="2400" dirty="0">
              <a:solidFill>
                <a:schemeClr val="dk2"/>
              </a:solidFill>
              <a:latin typeface="+mn-lt"/>
            </a:endParaRPr>
          </a:p>
        </p:txBody>
      </p:sp>
      <p:sp>
        <p:nvSpPr>
          <p:cNvPr id="419" name="Google Shape;419;p43"/>
          <p:cNvSpPr txBox="1">
            <a:spLocks noGrp="1"/>
          </p:cNvSpPr>
          <p:nvPr>
            <p:ph type="subTitle" idx="4294967295"/>
          </p:nvPr>
        </p:nvSpPr>
        <p:spPr>
          <a:xfrm>
            <a:off x="4254891" y="3962666"/>
            <a:ext cx="2260209" cy="1028433"/>
          </a:xfrm>
          <a:prstGeom prst="rect">
            <a:avLst/>
          </a:prstGeom>
        </p:spPr>
        <p:txBody>
          <a:bodyPr spcFirstLastPara="1" wrap="square" lIns="121900" tIns="121900" rIns="121900" bIns="121900" anchor="t" anchorCtr="0">
            <a:noAutofit/>
          </a:bodyPr>
          <a:lstStyle/>
          <a:p>
            <a:pPr marL="0" indent="0" algn="ctr">
              <a:spcAft>
                <a:spcPts val="2133"/>
              </a:spcAft>
              <a:buNone/>
            </a:pPr>
            <a:r>
              <a:rPr lang="tr-TR" sz="2400" dirty="0" smtClean="0">
                <a:solidFill>
                  <a:schemeClr val="dk2"/>
                </a:solidFill>
                <a:latin typeface="+mn-lt"/>
              </a:rPr>
              <a:t>Allah’a şükretmektir.</a:t>
            </a:r>
            <a:endParaRPr sz="2400" dirty="0">
              <a:solidFill>
                <a:schemeClr val="dk2"/>
              </a:solidFill>
              <a:latin typeface="+mn-lt"/>
            </a:endParaRPr>
          </a:p>
        </p:txBody>
      </p:sp>
      <p:sp>
        <p:nvSpPr>
          <p:cNvPr id="420" name="Google Shape;420;p43"/>
          <p:cNvSpPr txBox="1">
            <a:spLocks noGrp="1"/>
          </p:cNvSpPr>
          <p:nvPr>
            <p:ph type="subTitle" idx="4294967295"/>
          </p:nvPr>
        </p:nvSpPr>
        <p:spPr>
          <a:xfrm>
            <a:off x="6774375" y="4013467"/>
            <a:ext cx="2471200" cy="1003200"/>
          </a:xfrm>
          <a:prstGeom prst="rect">
            <a:avLst/>
          </a:prstGeom>
        </p:spPr>
        <p:txBody>
          <a:bodyPr spcFirstLastPara="1" wrap="square" lIns="121900" tIns="121900" rIns="121900" bIns="121900" anchor="t" anchorCtr="0">
            <a:noAutofit/>
          </a:bodyPr>
          <a:lstStyle/>
          <a:p>
            <a:pPr marL="0" indent="0" algn="ctr">
              <a:spcAft>
                <a:spcPts val="2133"/>
              </a:spcAft>
              <a:buNone/>
            </a:pPr>
            <a:r>
              <a:rPr lang="tr-TR" sz="2400" dirty="0" smtClean="0">
                <a:solidFill>
                  <a:schemeClr val="dk2"/>
                </a:solidFill>
                <a:latin typeface="+mn-lt"/>
              </a:rPr>
              <a:t>Allah’a boyun eğmektir.</a:t>
            </a:r>
            <a:endParaRPr sz="2400" dirty="0">
              <a:solidFill>
                <a:schemeClr val="dk2"/>
              </a:solidFill>
              <a:latin typeface="+mn-lt"/>
            </a:endParaRPr>
          </a:p>
        </p:txBody>
      </p:sp>
      <p:pic>
        <p:nvPicPr>
          <p:cNvPr id="423" name="Google Shape;423;p43"/>
          <p:cNvPicPr preferRelativeResize="0"/>
          <p:nvPr/>
        </p:nvPicPr>
        <p:blipFill>
          <a:blip r:embed="rId4">
            <a:alphaModFix amt="80000"/>
          </a:blip>
          <a:stretch>
            <a:fillRect/>
          </a:stretch>
        </p:blipFill>
        <p:spPr>
          <a:xfrm rot="5400000">
            <a:off x="7707777" y="3540317"/>
            <a:ext cx="567901" cy="264067"/>
          </a:xfrm>
          <a:prstGeom prst="rect">
            <a:avLst/>
          </a:prstGeom>
          <a:noFill/>
          <a:ln>
            <a:noFill/>
          </a:ln>
        </p:spPr>
      </p:pic>
      <p:pic>
        <p:nvPicPr>
          <p:cNvPr id="424" name="Google Shape;424;p43"/>
          <p:cNvPicPr preferRelativeResize="0"/>
          <p:nvPr/>
        </p:nvPicPr>
        <p:blipFill>
          <a:blip r:embed="rId4">
            <a:alphaModFix amt="80000"/>
          </a:blip>
          <a:stretch>
            <a:fillRect/>
          </a:stretch>
        </p:blipFill>
        <p:spPr>
          <a:xfrm rot="5400000">
            <a:off x="2401293" y="3435467"/>
            <a:ext cx="567901" cy="264067"/>
          </a:xfrm>
          <a:prstGeom prst="rect">
            <a:avLst/>
          </a:prstGeom>
          <a:noFill/>
          <a:ln>
            <a:noFill/>
          </a:ln>
        </p:spPr>
      </p:pic>
      <p:sp>
        <p:nvSpPr>
          <p:cNvPr id="24" name="Google Shape;409;p43"/>
          <p:cNvSpPr txBox="1">
            <a:spLocks/>
          </p:cNvSpPr>
          <p:nvPr/>
        </p:nvSpPr>
        <p:spPr>
          <a:xfrm>
            <a:off x="4632125" y="2567483"/>
            <a:ext cx="16356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marL="0" marR="0" lvl="0" indent="0" algn="ctr" defTabSz="914400" rtl="0" eaLnBrk="1" fontAlgn="auto" latinLnBrk="0" hangingPunct="1">
              <a:lnSpc>
                <a:spcPct val="80000"/>
              </a:lnSpc>
              <a:spcBef>
                <a:spcPts val="0"/>
              </a:spcBef>
              <a:spcAft>
                <a:spcPts val="0"/>
              </a:spcAft>
              <a:buClr>
                <a:srgbClr val="B44141"/>
              </a:buClr>
              <a:buSzPts val="2800"/>
              <a:buFont typeface="Concert One"/>
              <a:buNone/>
              <a:tabLst/>
              <a:defRPr/>
            </a:pPr>
            <a:r>
              <a:rPr kumimoji="0" lang="tr-TR" sz="2400" b="1" i="0" u="none" strike="noStrike" kern="0" cap="none" spc="0" normalizeH="0" baseline="0" noProof="0" smtClean="0">
                <a:ln>
                  <a:noFill/>
                </a:ln>
                <a:solidFill>
                  <a:srgbClr val="595959"/>
                </a:solidFill>
                <a:effectLst/>
                <a:uLnTx/>
                <a:uFillTx/>
                <a:latin typeface="Concert One"/>
                <a:sym typeface="Concert One"/>
              </a:rPr>
              <a:t>İbadet</a:t>
            </a:r>
            <a:endParaRPr kumimoji="0" lang="tr-TR" sz="2400" b="1" i="0" u="none" strike="noStrike" kern="0" cap="none" spc="0" normalizeH="0" baseline="0" noProof="0" dirty="0">
              <a:ln>
                <a:noFill/>
              </a:ln>
              <a:solidFill>
                <a:srgbClr val="595959"/>
              </a:solidFill>
              <a:effectLst/>
              <a:uLnTx/>
              <a:uFillTx/>
              <a:latin typeface="Concert One"/>
              <a:sym typeface="Concert One"/>
            </a:endParaRPr>
          </a:p>
        </p:txBody>
      </p:sp>
      <p:sp>
        <p:nvSpPr>
          <p:cNvPr id="25" name="Google Shape;409;p43"/>
          <p:cNvSpPr txBox="1">
            <a:spLocks/>
          </p:cNvSpPr>
          <p:nvPr/>
        </p:nvSpPr>
        <p:spPr>
          <a:xfrm>
            <a:off x="9489875" y="2605583"/>
            <a:ext cx="16356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marL="0" marR="0" lvl="0" indent="0" algn="ctr" defTabSz="914400" rtl="0" eaLnBrk="1" fontAlgn="auto" latinLnBrk="0" hangingPunct="1">
              <a:lnSpc>
                <a:spcPct val="80000"/>
              </a:lnSpc>
              <a:spcBef>
                <a:spcPts val="0"/>
              </a:spcBef>
              <a:spcAft>
                <a:spcPts val="0"/>
              </a:spcAft>
              <a:buClr>
                <a:srgbClr val="B44141"/>
              </a:buClr>
              <a:buSzPts val="2800"/>
              <a:buFont typeface="Concert One"/>
              <a:buNone/>
              <a:tabLst/>
              <a:defRPr/>
            </a:pPr>
            <a:r>
              <a:rPr kumimoji="0" lang="tr-TR" sz="2400" b="1" i="0" u="none" strike="noStrike" kern="0" cap="none" spc="0" normalizeH="0" baseline="0" noProof="0" dirty="0" smtClean="0">
                <a:ln>
                  <a:noFill/>
                </a:ln>
                <a:solidFill>
                  <a:srgbClr val="595959"/>
                </a:solidFill>
                <a:effectLst/>
                <a:uLnTx/>
                <a:uFillTx/>
                <a:latin typeface="Concert One"/>
                <a:sym typeface="Concert One"/>
              </a:rPr>
              <a:t>İbadet</a:t>
            </a:r>
            <a:endParaRPr kumimoji="0" lang="tr-TR" sz="2400" b="1" i="0" u="none" strike="noStrike" kern="0" cap="none" spc="0" normalizeH="0" baseline="0" noProof="0" dirty="0">
              <a:ln>
                <a:noFill/>
              </a:ln>
              <a:solidFill>
                <a:srgbClr val="595959"/>
              </a:solidFill>
              <a:effectLst/>
              <a:uLnTx/>
              <a:uFillTx/>
              <a:latin typeface="Concert One"/>
              <a:sym typeface="Concert One"/>
            </a:endParaRPr>
          </a:p>
        </p:txBody>
      </p:sp>
      <p:sp>
        <p:nvSpPr>
          <p:cNvPr id="26" name="Google Shape;409;p43"/>
          <p:cNvSpPr txBox="1">
            <a:spLocks/>
          </p:cNvSpPr>
          <p:nvPr/>
        </p:nvSpPr>
        <p:spPr>
          <a:xfrm>
            <a:off x="7146725" y="2624633"/>
            <a:ext cx="16356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marL="0" marR="0" lvl="0" indent="0" algn="ctr" defTabSz="914400" rtl="0" eaLnBrk="1" fontAlgn="auto" latinLnBrk="0" hangingPunct="1">
              <a:lnSpc>
                <a:spcPct val="80000"/>
              </a:lnSpc>
              <a:spcBef>
                <a:spcPts val="0"/>
              </a:spcBef>
              <a:spcAft>
                <a:spcPts val="0"/>
              </a:spcAft>
              <a:buClr>
                <a:srgbClr val="B44141"/>
              </a:buClr>
              <a:buSzPts val="2800"/>
              <a:buFont typeface="Concert One"/>
              <a:buNone/>
              <a:tabLst/>
              <a:defRPr/>
            </a:pPr>
            <a:r>
              <a:rPr kumimoji="0" lang="tr-TR" sz="2400" b="1" i="0" u="none" strike="noStrike" kern="0" cap="none" spc="0" normalizeH="0" baseline="0" noProof="0" dirty="0" smtClean="0">
                <a:ln>
                  <a:noFill/>
                </a:ln>
                <a:solidFill>
                  <a:srgbClr val="595959"/>
                </a:solidFill>
                <a:effectLst/>
                <a:uLnTx/>
                <a:uFillTx/>
                <a:latin typeface="Concert One"/>
                <a:sym typeface="Concert One"/>
              </a:rPr>
              <a:t>İbadet</a:t>
            </a:r>
            <a:endParaRPr kumimoji="0" lang="tr-TR" sz="2400" b="1" i="0" u="none" strike="noStrike" kern="0" cap="none" spc="0" normalizeH="0" baseline="0" noProof="0" dirty="0">
              <a:ln>
                <a:noFill/>
              </a:ln>
              <a:solidFill>
                <a:srgbClr val="595959"/>
              </a:solidFill>
              <a:effectLst/>
              <a:uLnTx/>
              <a:uFillTx/>
              <a:latin typeface="Concert One"/>
              <a:sym typeface="Concert One"/>
            </a:endParaRPr>
          </a:p>
        </p:txBody>
      </p:sp>
      <p:pic>
        <p:nvPicPr>
          <p:cNvPr id="27" name="Google Shape;423;p43"/>
          <p:cNvPicPr preferRelativeResize="0"/>
          <p:nvPr/>
        </p:nvPicPr>
        <p:blipFill>
          <a:blip r:embed="rId4">
            <a:alphaModFix amt="80000"/>
          </a:blip>
          <a:stretch>
            <a:fillRect/>
          </a:stretch>
        </p:blipFill>
        <p:spPr>
          <a:xfrm rot="5400000">
            <a:off x="5078877" y="3597467"/>
            <a:ext cx="567901" cy="264067"/>
          </a:xfrm>
          <a:prstGeom prst="rect">
            <a:avLst/>
          </a:prstGeom>
          <a:noFill/>
          <a:ln>
            <a:noFill/>
          </a:ln>
        </p:spPr>
      </p:pic>
      <p:pic>
        <p:nvPicPr>
          <p:cNvPr id="28" name="Google Shape;423;p43"/>
          <p:cNvPicPr preferRelativeResize="0"/>
          <p:nvPr/>
        </p:nvPicPr>
        <p:blipFill>
          <a:blip r:embed="rId4">
            <a:alphaModFix amt="80000"/>
          </a:blip>
          <a:stretch>
            <a:fillRect/>
          </a:stretch>
        </p:blipFill>
        <p:spPr>
          <a:xfrm rot="5400000">
            <a:off x="10054904" y="3601445"/>
            <a:ext cx="567901" cy="218011"/>
          </a:xfrm>
          <a:prstGeom prst="rect">
            <a:avLst/>
          </a:prstGeom>
          <a:noFill/>
          <a:ln>
            <a:noFill/>
          </a:ln>
        </p:spPr>
      </p:pic>
      <p:sp>
        <p:nvSpPr>
          <p:cNvPr id="29" name="Google Shape;420;p43"/>
          <p:cNvSpPr txBox="1">
            <a:spLocks/>
          </p:cNvSpPr>
          <p:nvPr/>
        </p:nvSpPr>
        <p:spPr>
          <a:xfrm>
            <a:off x="9041325" y="4051567"/>
            <a:ext cx="2471200" cy="100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Roboto Mono Regular"/>
              <a:buChar char="●"/>
              <a:defRPr sz="1800" b="0" i="0" u="none" strike="noStrike" cap="none">
                <a:solidFill>
                  <a:schemeClr val="accent2"/>
                </a:solidFill>
                <a:latin typeface="Roboto Mono Regular"/>
                <a:ea typeface="Roboto Mono Regular"/>
                <a:cs typeface="Roboto Mono Regular"/>
                <a:sym typeface="Roboto Mono Regular"/>
              </a:defRPr>
            </a:lvl1pPr>
            <a:lvl2pPr marL="914400" marR="0" lvl="1" indent="-317500" algn="l" rtl="0">
              <a:lnSpc>
                <a:spcPct val="100000"/>
              </a:lnSpc>
              <a:spcBef>
                <a:spcPts val="1600"/>
              </a:spcBef>
              <a:spcAft>
                <a:spcPts val="0"/>
              </a:spcAft>
              <a:buClr>
                <a:schemeClr val="accent2"/>
              </a:buClr>
              <a:buSzPts val="1400"/>
              <a:buFont typeface="Roboto Mono Regular"/>
              <a:buChar char="○"/>
              <a:defRPr sz="1867" b="0" i="0" u="none" strike="noStrike" cap="none">
                <a:solidFill>
                  <a:schemeClr val="accent2"/>
                </a:solidFill>
                <a:latin typeface="Roboto Mono Regular"/>
                <a:ea typeface="Roboto Mono Regular"/>
                <a:cs typeface="Roboto Mono Regular"/>
                <a:sym typeface="Roboto Mono Regular"/>
              </a:defRPr>
            </a:lvl2pPr>
            <a:lvl3pPr marL="1371600" marR="0" lvl="2" indent="-317500" algn="l" rtl="0">
              <a:lnSpc>
                <a:spcPct val="100000"/>
              </a:lnSpc>
              <a:spcBef>
                <a:spcPts val="1600"/>
              </a:spcBef>
              <a:spcAft>
                <a:spcPts val="0"/>
              </a:spcAft>
              <a:buClr>
                <a:schemeClr val="accent2"/>
              </a:buClr>
              <a:buSzPts val="1400"/>
              <a:buFont typeface="Roboto Mono Regular"/>
              <a:buChar char="■"/>
              <a:defRPr sz="1867" b="0" i="0" u="none" strike="noStrike" cap="none">
                <a:solidFill>
                  <a:schemeClr val="accent2"/>
                </a:solidFill>
                <a:latin typeface="Roboto Mono Regular"/>
                <a:ea typeface="Roboto Mono Regular"/>
                <a:cs typeface="Roboto Mono Regular"/>
                <a:sym typeface="Roboto Mono Regular"/>
              </a:defRPr>
            </a:lvl3pPr>
            <a:lvl4pPr marL="1828800" marR="0" lvl="3" indent="-317500" algn="l" rtl="0">
              <a:lnSpc>
                <a:spcPct val="100000"/>
              </a:lnSpc>
              <a:spcBef>
                <a:spcPts val="1600"/>
              </a:spcBef>
              <a:spcAft>
                <a:spcPts val="0"/>
              </a:spcAft>
              <a:buClr>
                <a:schemeClr val="accent2"/>
              </a:buClr>
              <a:buSzPts val="1400"/>
              <a:buFont typeface="Roboto Mono Regular"/>
              <a:buChar char="●"/>
              <a:defRPr sz="1867" b="0" i="0" u="none" strike="noStrike" cap="none">
                <a:solidFill>
                  <a:schemeClr val="accent2"/>
                </a:solidFill>
                <a:latin typeface="Roboto Mono Regular"/>
                <a:ea typeface="Roboto Mono Regular"/>
                <a:cs typeface="Roboto Mono Regular"/>
                <a:sym typeface="Roboto Mono Regular"/>
              </a:defRPr>
            </a:lvl4pPr>
            <a:lvl5pPr marL="2286000" marR="0" lvl="4" indent="-317500" algn="l" rtl="0">
              <a:lnSpc>
                <a:spcPct val="100000"/>
              </a:lnSpc>
              <a:spcBef>
                <a:spcPts val="1600"/>
              </a:spcBef>
              <a:spcAft>
                <a:spcPts val="0"/>
              </a:spcAft>
              <a:buClr>
                <a:schemeClr val="accent2"/>
              </a:buClr>
              <a:buSzPts val="1400"/>
              <a:buFont typeface="Roboto Mono Regular"/>
              <a:buChar char="○"/>
              <a:defRPr sz="1867" b="0" i="0" u="none" strike="noStrike" cap="none">
                <a:solidFill>
                  <a:schemeClr val="accent2"/>
                </a:solidFill>
                <a:latin typeface="Roboto Mono Regular"/>
                <a:ea typeface="Roboto Mono Regular"/>
                <a:cs typeface="Roboto Mono Regular"/>
                <a:sym typeface="Roboto Mono Regular"/>
              </a:defRPr>
            </a:lvl5pPr>
            <a:lvl6pPr marL="2743200" marR="0" lvl="5" indent="-317500" algn="l" rtl="0">
              <a:lnSpc>
                <a:spcPct val="100000"/>
              </a:lnSpc>
              <a:spcBef>
                <a:spcPts val="1600"/>
              </a:spcBef>
              <a:spcAft>
                <a:spcPts val="0"/>
              </a:spcAft>
              <a:buClr>
                <a:schemeClr val="accent2"/>
              </a:buClr>
              <a:buSzPts val="1400"/>
              <a:buFont typeface="Roboto Mono Regular"/>
              <a:buChar char="■"/>
              <a:defRPr sz="1867" b="0" i="0" u="none" strike="noStrike" cap="none">
                <a:solidFill>
                  <a:schemeClr val="accent2"/>
                </a:solidFill>
                <a:latin typeface="Roboto Mono Regular"/>
                <a:ea typeface="Roboto Mono Regular"/>
                <a:cs typeface="Roboto Mono Regular"/>
                <a:sym typeface="Roboto Mono Regular"/>
              </a:defRPr>
            </a:lvl6pPr>
            <a:lvl7pPr marL="3200400" marR="0" lvl="6" indent="-317500" algn="l" rtl="0">
              <a:lnSpc>
                <a:spcPct val="100000"/>
              </a:lnSpc>
              <a:spcBef>
                <a:spcPts val="1600"/>
              </a:spcBef>
              <a:spcAft>
                <a:spcPts val="0"/>
              </a:spcAft>
              <a:buClr>
                <a:schemeClr val="accent2"/>
              </a:buClr>
              <a:buSzPts val="1400"/>
              <a:buFont typeface="Roboto Mono Regular"/>
              <a:buChar char="●"/>
              <a:defRPr sz="1867" b="0" i="0" u="none" strike="noStrike" cap="none">
                <a:solidFill>
                  <a:schemeClr val="accent2"/>
                </a:solidFill>
                <a:latin typeface="Roboto Mono Regular"/>
                <a:ea typeface="Roboto Mono Regular"/>
                <a:cs typeface="Roboto Mono Regular"/>
                <a:sym typeface="Roboto Mono Regular"/>
              </a:defRPr>
            </a:lvl7pPr>
            <a:lvl8pPr marL="3657600" marR="0" lvl="7" indent="-317500" algn="l" rtl="0">
              <a:lnSpc>
                <a:spcPct val="100000"/>
              </a:lnSpc>
              <a:spcBef>
                <a:spcPts val="1600"/>
              </a:spcBef>
              <a:spcAft>
                <a:spcPts val="0"/>
              </a:spcAft>
              <a:buClr>
                <a:schemeClr val="accent2"/>
              </a:buClr>
              <a:buSzPts val="1400"/>
              <a:buFont typeface="Roboto Mono Regular"/>
              <a:buChar char="○"/>
              <a:defRPr sz="1867" b="0" i="0" u="none" strike="noStrike" cap="none">
                <a:solidFill>
                  <a:schemeClr val="accent2"/>
                </a:solidFill>
                <a:latin typeface="Roboto Mono Regular"/>
                <a:ea typeface="Roboto Mono Regular"/>
                <a:cs typeface="Roboto Mono Regular"/>
                <a:sym typeface="Roboto Mono Regular"/>
              </a:defRPr>
            </a:lvl8pPr>
            <a:lvl9pPr marL="4114800" marR="0" lvl="8" indent="-317500" algn="l" rtl="0">
              <a:lnSpc>
                <a:spcPct val="100000"/>
              </a:lnSpc>
              <a:spcBef>
                <a:spcPts val="1600"/>
              </a:spcBef>
              <a:spcAft>
                <a:spcPts val="1600"/>
              </a:spcAft>
              <a:buClr>
                <a:schemeClr val="accent2"/>
              </a:buClr>
              <a:buSzPts val="1400"/>
              <a:buFont typeface="Roboto Mono Regular"/>
              <a:buChar char="■"/>
              <a:defRPr sz="1867" b="0" i="0" u="none" strike="noStrike" cap="none">
                <a:solidFill>
                  <a:schemeClr val="accent2"/>
                </a:solidFill>
                <a:latin typeface="Roboto Mono Regular"/>
                <a:ea typeface="Roboto Mono Regular"/>
                <a:cs typeface="Roboto Mono Regular"/>
                <a:sym typeface="Roboto Mono Regular"/>
              </a:defRPr>
            </a:lvl9pPr>
          </a:lstStyle>
          <a:p>
            <a:pPr marL="0" marR="0" lvl="0" indent="0" algn="ctr" defTabSz="914400" rtl="0" eaLnBrk="1" fontAlgn="auto" latinLnBrk="0" hangingPunct="1">
              <a:lnSpc>
                <a:spcPct val="100000"/>
              </a:lnSpc>
              <a:spcBef>
                <a:spcPts val="0"/>
              </a:spcBef>
              <a:spcAft>
                <a:spcPts val="2133"/>
              </a:spcAft>
              <a:buClr>
                <a:srgbClr val="B44141"/>
              </a:buClr>
              <a:buSzPts val="1800"/>
              <a:buFont typeface="Roboto Mono Regular"/>
              <a:buNone/>
              <a:tabLst/>
              <a:defRPr/>
            </a:pPr>
            <a:r>
              <a:rPr kumimoji="0" lang="tr-TR" sz="2400" b="0" i="0" u="none" strike="noStrike" kern="0" cap="none" spc="0" normalizeH="0" baseline="0" noProof="0" dirty="0" smtClean="0">
                <a:ln>
                  <a:noFill/>
                </a:ln>
                <a:solidFill>
                  <a:srgbClr val="595959"/>
                </a:solidFill>
                <a:effectLst/>
                <a:uLnTx/>
                <a:uFillTx/>
                <a:latin typeface="Arial"/>
                <a:sym typeface="Roboto Mono Regular"/>
              </a:rPr>
              <a:t>Allah’a saygı duymaktır.</a:t>
            </a:r>
            <a:endParaRPr kumimoji="0" lang="tr-TR" sz="2400" b="0" i="0" u="none" strike="noStrike" kern="0" cap="none" spc="0" normalizeH="0" baseline="0" noProof="0" dirty="0">
              <a:ln>
                <a:noFill/>
              </a:ln>
              <a:solidFill>
                <a:srgbClr val="595959"/>
              </a:solidFill>
              <a:effectLst/>
              <a:uLnTx/>
              <a:uFillTx/>
              <a:latin typeface="Arial"/>
              <a:sym typeface="Roboto Mono Regular"/>
            </a:endParaRPr>
          </a:p>
        </p:txBody>
      </p:sp>
    </p:spTree>
    <p:extLst>
      <p:ext uri="{BB962C8B-B14F-4D97-AF65-F5344CB8AC3E}">
        <p14:creationId xmlns:p14="http://schemas.microsoft.com/office/powerpoint/2010/main" val="3079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wipe(up)">
                                      <p:cBhvr>
                                        <p:cTn id="7" dur="500"/>
                                        <p:tgtEl>
                                          <p:spTgt spid="42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7">
                                            <p:txEl>
                                              <p:pRg st="0" end="0"/>
                                            </p:txEl>
                                          </p:spTgt>
                                        </p:tgtEl>
                                        <p:attrNameLst>
                                          <p:attrName>style.visibility</p:attrName>
                                        </p:attrNameLst>
                                      </p:cBhvr>
                                      <p:to>
                                        <p:strVal val="visible"/>
                                      </p:to>
                                    </p:set>
                                    <p:animEffect transition="in" filter="wipe(up)">
                                      <p:cBhvr>
                                        <p:cTn id="11" dur="500"/>
                                        <p:tgtEl>
                                          <p:spTgt spid="4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19">
                                            <p:txEl>
                                              <p:pRg st="0" end="0"/>
                                            </p:txEl>
                                          </p:spTgt>
                                        </p:tgtEl>
                                        <p:attrNameLst>
                                          <p:attrName>style.visibility</p:attrName>
                                        </p:attrNameLst>
                                      </p:cBhvr>
                                      <p:to>
                                        <p:strVal val="visible"/>
                                      </p:to>
                                    </p:set>
                                    <p:animEffect transition="in" filter="wipe(up)">
                                      <p:cBhvr>
                                        <p:cTn id="20" dur="500"/>
                                        <p:tgtEl>
                                          <p:spTgt spid="4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23"/>
                                        </p:tgtEl>
                                        <p:attrNameLst>
                                          <p:attrName>style.visibility</p:attrName>
                                        </p:attrNameLst>
                                      </p:cBhvr>
                                      <p:to>
                                        <p:strVal val="visible"/>
                                      </p:to>
                                    </p:set>
                                    <p:animEffect transition="in" filter="wipe(up)">
                                      <p:cBhvr>
                                        <p:cTn id="25" dur="500"/>
                                        <p:tgtEl>
                                          <p:spTgt spid="423"/>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20">
                                            <p:txEl>
                                              <p:pRg st="0" end="0"/>
                                            </p:txEl>
                                          </p:spTgt>
                                        </p:tgtEl>
                                        <p:attrNameLst>
                                          <p:attrName>style.visibility</p:attrName>
                                        </p:attrNameLst>
                                      </p:cBhvr>
                                      <p:to>
                                        <p:strVal val="visible"/>
                                      </p:to>
                                    </p:set>
                                    <p:animEffect transition="in" filter="wipe(up)">
                                      <p:cBhvr>
                                        <p:cTn id="29" dur="500"/>
                                        <p:tgtEl>
                                          <p:spTgt spid="42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500"/>
                                        <p:tgtEl>
                                          <p:spTgt spid="28"/>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P spid="419" grpId="0" build="p"/>
      <p:bldP spid="420" grpId="0" build="p"/>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la Bükülü Ok 3"/>
          <p:cNvSpPr/>
          <p:nvPr/>
        </p:nvSpPr>
        <p:spPr>
          <a:xfrm>
            <a:off x="10613148" y="3942578"/>
            <a:ext cx="1438943" cy="2358657"/>
          </a:xfrm>
          <a:prstGeom prst="curvedLeftArrow">
            <a:avLst>
              <a:gd name="adj1" fmla="val 18203"/>
              <a:gd name="adj2" fmla="val 50000"/>
              <a:gd name="adj3" fmla="val 25000"/>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맑은 고딕"/>
              <a:cs typeface="+mn-cs"/>
            </a:endParaRPr>
          </a:p>
        </p:txBody>
      </p:sp>
      <p:sp>
        <p:nvSpPr>
          <p:cNvPr id="5" name="Rectangle 18">
            <a:extLst>
              <a:ext uri="{FF2B5EF4-FFF2-40B4-BE49-F238E27FC236}">
                <a16:creationId xmlns:a16="http://schemas.microsoft.com/office/drawing/2014/main" id="{B0812D6B-BF97-4848-A313-604C17019E6A}"/>
              </a:ext>
            </a:extLst>
          </p:cNvPr>
          <p:cNvSpPr/>
          <p:nvPr/>
        </p:nvSpPr>
        <p:spPr>
          <a:xfrm>
            <a:off x="4712201" y="303239"/>
            <a:ext cx="7308349" cy="4512039"/>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endParaRPr>
          </a:p>
        </p:txBody>
      </p:sp>
      <p:grpSp>
        <p:nvGrpSpPr>
          <p:cNvPr id="6" name="Group 81">
            <a:extLst>
              <a:ext uri="{FF2B5EF4-FFF2-40B4-BE49-F238E27FC236}">
                <a16:creationId xmlns:a16="http://schemas.microsoft.com/office/drawing/2014/main" id="{448F8F48-CF04-4057-A9C5-91ECFDCE3BA1}"/>
              </a:ext>
            </a:extLst>
          </p:cNvPr>
          <p:cNvGrpSpPr/>
          <p:nvPr/>
        </p:nvGrpSpPr>
        <p:grpSpPr>
          <a:xfrm>
            <a:off x="4781557" y="454389"/>
            <a:ext cx="7029444" cy="2022106"/>
            <a:chOff x="4170886" y="4107135"/>
            <a:chExt cx="1549191" cy="408228"/>
          </a:xfrm>
        </p:grpSpPr>
        <p:sp>
          <p:nvSpPr>
            <p:cNvPr id="7" name="Rectangle 83">
              <a:extLst>
                <a:ext uri="{FF2B5EF4-FFF2-40B4-BE49-F238E27FC236}">
                  <a16:creationId xmlns:a16="http://schemas.microsoft.com/office/drawing/2014/main" id="{21A7A64B-CB56-4E42-8B5A-4F68F361B0D1}"/>
                </a:ext>
              </a:extLst>
            </p:cNvPr>
            <p:cNvSpPr/>
            <p:nvPr/>
          </p:nvSpPr>
          <p:spPr>
            <a:xfrm>
              <a:off x="4175083" y="4107135"/>
              <a:ext cx="1544994" cy="408227"/>
            </a:xfrm>
            <a:prstGeom prst="rect">
              <a:avLst/>
            </a:prstGeom>
            <a:solidFill>
              <a:srgbClr val="E7F150"/>
            </a:solidFill>
            <a:ln w="12700" cap="flat" cmpd="sng" algn="ctr">
              <a:noFill/>
              <a:prstDash val="solid"/>
              <a:miter lim="800000"/>
            </a:ln>
            <a:effectLst/>
          </p:spPr>
          <p:txBody>
            <a:bodyPr rtlCol="0" anchor="ctr"/>
            <a:lstStyle/>
            <a:p>
              <a:pPr lvl="2" algn="just">
                <a:defRPr/>
              </a:pPr>
              <a:r>
                <a:rPr lang="tr-TR" sz="3200" dirty="0"/>
                <a:t>“Ben cinleri ve insanları ancak bana ibadet etsinler diye yarattım.” </a:t>
              </a:r>
              <a:endParaRPr lang="tr-TR" sz="3200" dirty="0" smtClean="0"/>
            </a:p>
            <a:p>
              <a:pPr lvl="2" algn="r">
                <a:defRPr/>
              </a:pPr>
              <a:r>
                <a:rPr lang="tr-TR" sz="2800" dirty="0" err="1" smtClean="0"/>
                <a:t>Zâriyât</a:t>
              </a:r>
              <a:r>
                <a:rPr lang="tr-TR" sz="2800" dirty="0" smtClean="0"/>
                <a:t> </a:t>
              </a:r>
              <a:r>
                <a:rPr lang="tr-TR" sz="2800" dirty="0"/>
                <a:t>suresi, 56. ayet</a:t>
              </a:r>
              <a:endParaRPr kumimoji="0" lang="tr-TR" sz="2000" b="0" i="0" u="none" strike="noStrike" kern="0" cap="none" spc="0" normalizeH="0" baseline="0" noProof="1" smtClean="0">
                <a:ln>
                  <a:noFill/>
                </a:ln>
                <a:solidFill>
                  <a:prstClr val="black"/>
                </a:solidFill>
                <a:effectLst/>
                <a:uLnTx/>
                <a:uFillTx/>
                <a:latin typeface="Calibri" panose="020F0502020204030204"/>
                <a:ea typeface="맑은 고딕"/>
                <a:cs typeface="+mn-cs"/>
              </a:endParaRPr>
            </a:p>
          </p:txBody>
        </p:sp>
        <p:sp>
          <p:nvSpPr>
            <p:cNvPr id="8" name="Rectangle 84">
              <a:extLst>
                <a:ext uri="{FF2B5EF4-FFF2-40B4-BE49-F238E27FC236}">
                  <a16:creationId xmlns:a16="http://schemas.microsoft.com/office/drawing/2014/main" id="{BAE4A658-CB7A-4570-B942-DCBDDDCAAD0A}"/>
                </a:ext>
              </a:extLst>
            </p:cNvPr>
            <p:cNvSpPr/>
            <p:nvPr/>
          </p:nvSpPr>
          <p:spPr>
            <a:xfrm rot="16200000">
              <a:off x="4043481" y="4234541"/>
              <a:ext cx="408227" cy="153417"/>
            </a:xfrm>
            <a:prstGeom prst="rect">
              <a:avLst/>
            </a:prstGeom>
            <a:solidFill>
              <a:schemeClr val="accent6">
                <a:lumMod val="7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sp>
        <p:nvSpPr>
          <p:cNvPr id="9" name="Yuvarlatılmış Dikdörtgen 8"/>
          <p:cNvSpPr/>
          <p:nvPr/>
        </p:nvSpPr>
        <p:spPr>
          <a:xfrm>
            <a:off x="1219200" y="5463926"/>
            <a:ext cx="9237871" cy="1089274"/>
          </a:xfrm>
          <a:prstGeom prst="round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Verilen bu ayetler ibadetlerle ilgili hangi mesajları vermektedir?</a:t>
            </a:r>
            <a:endParaRPr kumimoji="0" lang="tr-TR" sz="32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pic>
        <p:nvPicPr>
          <p:cNvPr id="10" name="Picture 4" descr="Kur'an-ı Kerim - İnsan Dergisi, Okumak nefes almaktır"/>
          <p:cNvPicPr>
            <a:picLocks noChangeAspect="1" noChangeArrowheads="1"/>
          </p:cNvPicPr>
          <p:nvPr/>
        </p:nvPicPr>
        <p:blipFill rotWithShape="1">
          <a:blip r:embed="rId2">
            <a:extLst>
              <a:ext uri="{28A0092B-C50C-407E-A947-70E740481C1C}">
                <a14:useLocalDpi xmlns:a14="http://schemas.microsoft.com/office/drawing/2010/main" val="0"/>
              </a:ext>
            </a:extLst>
          </a:blip>
          <a:srcRect l="3143" t="4408" r="4005" b="1167"/>
          <a:stretch/>
        </p:blipFill>
        <p:spPr bwMode="auto">
          <a:xfrm>
            <a:off x="0" y="739431"/>
            <a:ext cx="4673774" cy="34628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81">
            <a:extLst>
              <a:ext uri="{FF2B5EF4-FFF2-40B4-BE49-F238E27FC236}">
                <a16:creationId xmlns:a16="http://schemas.microsoft.com/office/drawing/2014/main" id="{448F8F48-CF04-4057-A9C5-91ECFDCE3BA1}"/>
              </a:ext>
            </a:extLst>
          </p:cNvPr>
          <p:cNvGrpSpPr/>
          <p:nvPr/>
        </p:nvGrpSpPr>
        <p:grpSpPr>
          <a:xfrm>
            <a:off x="4819650" y="2664199"/>
            <a:ext cx="7010400" cy="2022102"/>
            <a:chOff x="4175083" y="4107135"/>
            <a:chExt cx="1544994" cy="408227"/>
          </a:xfrm>
          <a:solidFill>
            <a:schemeClr val="accent4">
              <a:lumMod val="60000"/>
              <a:lumOff val="40000"/>
            </a:schemeClr>
          </a:solidFill>
        </p:grpSpPr>
        <p:sp>
          <p:nvSpPr>
            <p:cNvPr id="12" name="Rectangle 83">
              <a:extLst>
                <a:ext uri="{FF2B5EF4-FFF2-40B4-BE49-F238E27FC236}">
                  <a16:creationId xmlns:a16="http://schemas.microsoft.com/office/drawing/2014/main" id="{21A7A64B-CB56-4E42-8B5A-4F68F361B0D1}"/>
                </a:ext>
              </a:extLst>
            </p:cNvPr>
            <p:cNvSpPr/>
            <p:nvPr/>
          </p:nvSpPr>
          <p:spPr>
            <a:xfrm>
              <a:off x="4175083" y="4107135"/>
              <a:ext cx="1544994" cy="408227"/>
            </a:xfrm>
            <a:prstGeom prst="rect">
              <a:avLst/>
            </a:prstGeom>
            <a:grpFill/>
            <a:ln w="12700" cap="flat" cmpd="sng" algn="ctr">
              <a:noFill/>
              <a:prstDash val="solid"/>
              <a:miter lim="800000"/>
            </a:ln>
            <a:effectLst/>
          </p:spPr>
          <p:txBody>
            <a:bodyPr rtlCol="0" anchor="ctr"/>
            <a:lstStyle/>
            <a:p>
              <a:pPr lvl="2" algn="just">
                <a:defRPr/>
              </a:pPr>
              <a:r>
                <a:rPr lang="es-ES" sz="3200" dirty="0"/>
                <a:t>“Ancak sana </a:t>
              </a:r>
              <a:r>
                <a:rPr lang="es-ES" sz="3200" dirty="0" smtClean="0"/>
                <a:t>kulluk</a:t>
              </a:r>
              <a:r>
                <a:rPr lang="tr-TR" sz="3200" dirty="0" smtClean="0"/>
                <a:t> </a:t>
              </a:r>
              <a:r>
                <a:rPr lang="es-ES" sz="3200" dirty="0" smtClean="0"/>
                <a:t>ederiz </a:t>
              </a:r>
              <a:r>
                <a:rPr lang="es-ES" sz="3200" dirty="0"/>
                <a:t>ve yalnız senden </a:t>
              </a:r>
              <a:r>
                <a:rPr lang="es-ES" sz="3200" dirty="0" smtClean="0"/>
                <a:t>yardım</a:t>
              </a:r>
              <a:r>
                <a:rPr lang="tr-TR" sz="3200" dirty="0" smtClean="0"/>
                <a:t> </a:t>
              </a:r>
              <a:r>
                <a:rPr lang="es-ES" sz="3200" dirty="0" smtClean="0"/>
                <a:t>isteriz.”</a:t>
              </a:r>
              <a:endParaRPr lang="tr-TR" sz="3200" dirty="0" smtClean="0"/>
            </a:p>
            <a:p>
              <a:pPr lvl="2" algn="r">
                <a:defRPr/>
              </a:pPr>
              <a:r>
                <a:rPr lang="tr-TR" sz="2800" dirty="0"/>
                <a:t>Fâtiha suresi, 5. </a:t>
              </a:r>
              <a:r>
                <a:rPr lang="tr-TR" sz="2800" dirty="0" smtClean="0"/>
                <a:t>ayet</a:t>
              </a:r>
              <a:endParaRPr kumimoji="0" lang="tr-TR" sz="2800" b="0" i="0" u="none" strike="noStrike" kern="0" cap="none" spc="0" normalizeH="0" baseline="0" noProof="1" smtClean="0">
                <a:ln>
                  <a:noFill/>
                </a:ln>
                <a:effectLst/>
                <a:uLnTx/>
                <a:uFillTx/>
                <a:latin typeface="Calibri" panose="020F0502020204030204"/>
                <a:ea typeface="맑은 고딕"/>
              </a:endParaRPr>
            </a:p>
          </p:txBody>
        </p:sp>
        <p:sp>
          <p:nvSpPr>
            <p:cNvPr id="13" name="Rectangle 84">
              <a:extLst>
                <a:ext uri="{FF2B5EF4-FFF2-40B4-BE49-F238E27FC236}">
                  <a16:creationId xmlns:a16="http://schemas.microsoft.com/office/drawing/2014/main" id="{BAE4A658-CB7A-4570-B942-DCBDDDCAAD0A}"/>
                </a:ext>
              </a:extLst>
            </p:cNvPr>
            <p:cNvSpPr/>
            <p:nvPr/>
          </p:nvSpPr>
          <p:spPr>
            <a:xfrm rot="16200000">
              <a:off x="4047678" y="4234540"/>
              <a:ext cx="408227" cy="153417"/>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sp>
        <p:nvSpPr>
          <p:cNvPr id="14" name="Google Shape;2763;p70"/>
          <p:cNvSpPr/>
          <p:nvPr/>
        </p:nvSpPr>
        <p:spPr>
          <a:xfrm>
            <a:off x="1298128" y="5584177"/>
            <a:ext cx="435422" cy="473723"/>
          </a:xfrm>
          <a:custGeom>
            <a:avLst/>
            <a:gdLst/>
            <a:ahLst/>
            <a:cxnLst/>
            <a:rect l="l" t="t" r="r" b="b"/>
            <a:pathLst>
              <a:path w="1956" h="2684" extrusionOk="0">
                <a:moveTo>
                  <a:pt x="1" y="0"/>
                </a:moveTo>
                <a:lnTo>
                  <a:pt x="787" y="1342"/>
                </a:lnTo>
                <a:lnTo>
                  <a:pt x="1" y="2683"/>
                </a:lnTo>
                <a:lnTo>
                  <a:pt x="1955" y="1342"/>
                </a:lnTo>
                <a:lnTo>
                  <a:pt x="1" y="0"/>
                </a:lnTo>
                <a:close/>
              </a:path>
            </a:pathLst>
          </a:custGeom>
          <a:solidFill>
            <a:schemeClr val="accent1">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cs typeface="Arial"/>
              <a:sym typeface="Arial"/>
            </a:endParaRPr>
          </a:p>
        </p:txBody>
      </p:sp>
    </p:spTree>
    <p:extLst>
      <p:ext uri="{BB962C8B-B14F-4D97-AF65-F5344CB8AC3E}">
        <p14:creationId xmlns:p14="http://schemas.microsoft.com/office/powerpoint/2010/main" val="36110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2882" y="294790"/>
            <a:ext cx="6762750" cy="3533291"/>
          </a:xfrm>
          <a:prstGeom prst="rect">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lnSpc>
                <a:spcPct val="150000"/>
              </a:lnSpc>
            </a:pPr>
            <a:r>
              <a:rPr lang="tr-TR" sz="3200" dirty="0" smtClean="0">
                <a:solidFill>
                  <a:schemeClr val="tx1"/>
                </a:solidFill>
              </a:rPr>
              <a:t>İslam dinine göre ibadetler, namaz, oruç, zekat ve hac ile sınırlı değildir. Bunlar birlikte……………………… yapmak da bir ibadettir. </a:t>
            </a:r>
            <a:endParaRPr lang="tr-TR" sz="3200" dirty="0">
              <a:solidFill>
                <a:schemeClr val="tx1"/>
              </a:solidFill>
            </a:endParaRPr>
          </a:p>
        </p:txBody>
      </p:sp>
      <p:sp>
        <p:nvSpPr>
          <p:cNvPr id="5" name="Sağ Ok 4"/>
          <p:cNvSpPr/>
          <p:nvPr/>
        </p:nvSpPr>
        <p:spPr>
          <a:xfrm rot="10800000">
            <a:off x="7198638" y="2000896"/>
            <a:ext cx="978408" cy="48463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8310643" y="856603"/>
            <a:ext cx="3600450" cy="2667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tx1"/>
                </a:solidFill>
              </a:rPr>
              <a:t>Parçada boş bırakılan yeri nasıl doldurabiliriz?</a:t>
            </a:r>
            <a:endParaRPr lang="tr-TR" sz="2800" dirty="0">
              <a:solidFill>
                <a:schemeClr val="tx1"/>
              </a:solidFill>
            </a:endParaRPr>
          </a:p>
        </p:txBody>
      </p:sp>
      <p:sp>
        <p:nvSpPr>
          <p:cNvPr id="7" name="Dikdörtgen 6"/>
          <p:cNvSpPr/>
          <p:nvPr/>
        </p:nvSpPr>
        <p:spPr>
          <a:xfrm>
            <a:off x="335797" y="4572000"/>
            <a:ext cx="6932908" cy="2031325"/>
          </a:xfrm>
          <a:prstGeom prst="rect">
            <a:avLst/>
          </a:prstGeom>
          <a:solidFill>
            <a:schemeClr val="accent2">
              <a:lumMod val="40000"/>
              <a:lumOff val="60000"/>
            </a:schemeClr>
          </a:solidFill>
        </p:spPr>
        <p:txBody>
          <a:bodyPr wrap="square">
            <a:spAutoFit/>
          </a:bodyPr>
          <a:lstStyle/>
          <a:p>
            <a:pPr algn="just">
              <a:lnSpc>
                <a:spcPct val="150000"/>
              </a:lnSpc>
            </a:pPr>
            <a:r>
              <a:rPr lang="tr-TR" sz="2800" dirty="0"/>
              <a:t>Bununla birlikte </a:t>
            </a:r>
            <a:r>
              <a:rPr lang="tr-TR" sz="2800" b="1" dirty="0"/>
              <a:t>anne babaya iyi </a:t>
            </a:r>
            <a:r>
              <a:rPr lang="tr-TR" sz="2800" b="1" dirty="0" smtClean="0"/>
              <a:t>davranmak, </a:t>
            </a:r>
            <a:r>
              <a:rPr lang="tr-TR" sz="2800" b="1" dirty="0"/>
              <a:t>sadaka </a:t>
            </a:r>
            <a:r>
              <a:rPr lang="tr-TR" sz="2800" b="1" dirty="0" smtClean="0"/>
              <a:t>vermek, </a:t>
            </a:r>
            <a:r>
              <a:rPr lang="tr-TR" sz="2800" b="1" dirty="0"/>
              <a:t>kurban </a:t>
            </a:r>
            <a:r>
              <a:rPr lang="tr-TR" sz="2800" b="1" dirty="0" smtClean="0"/>
              <a:t>kesmek, Kur’an okumak, </a:t>
            </a:r>
            <a:r>
              <a:rPr lang="tr-TR" sz="2800" b="1" dirty="0"/>
              <a:t>dua </a:t>
            </a:r>
            <a:r>
              <a:rPr lang="tr-TR" sz="2800" b="1" dirty="0" smtClean="0"/>
              <a:t>etmek</a:t>
            </a:r>
            <a:r>
              <a:rPr lang="tr-TR" sz="2800" dirty="0" smtClean="0"/>
              <a:t> </a:t>
            </a:r>
            <a:r>
              <a:rPr lang="tr-TR" sz="2800" dirty="0"/>
              <a:t>de ibadet sayılmıştır. </a:t>
            </a:r>
          </a:p>
        </p:txBody>
      </p:sp>
    </p:spTree>
    <p:extLst>
      <p:ext uri="{BB962C8B-B14F-4D97-AF65-F5344CB8AC3E}">
        <p14:creationId xmlns:p14="http://schemas.microsoft.com/office/powerpoint/2010/main" val="41635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up 97"/>
          <p:cNvGrpSpPr/>
          <p:nvPr/>
        </p:nvGrpSpPr>
        <p:grpSpPr>
          <a:xfrm>
            <a:off x="3497177" y="3134285"/>
            <a:ext cx="2243561" cy="228482"/>
            <a:chOff x="3497177" y="3134285"/>
            <a:chExt cx="2243561" cy="228482"/>
          </a:xfrm>
        </p:grpSpPr>
        <p:cxnSp>
          <p:nvCxnSpPr>
            <p:cNvPr id="79" name="Düz Bağlayıcı 78"/>
            <p:cNvCxnSpPr>
              <a:stCxn id="2" idx="6"/>
            </p:cNvCxnSpPr>
            <p:nvPr/>
          </p:nvCxnSpPr>
          <p:spPr>
            <a:xfrm>
              <a:off x="3497177" y="3240506"/>
              <a:ext cx="2198503" cy="1704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5593544" y="3134285"/>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9" name="Grup 98"/>
          <p:cNvGrpSpPr/>
          <p:nvPr/>
        </p:nvGrpSpPr>
        <p:grpSpPr>
          <a:xfrm>
            <a:off x="3320714" y="3688158"/>
            <a:ext cx="2427967" cy="1182721"/>
            <a:chOff x="3320714" y="3688158"/>
            <a:chExt cx="2427967" cy="1182721"/>
          </a:xfrm>
        </p:grpSpPr>
        <p:grpSp>
          <p:nvGrpSpPr>
            <p:cNvPr id="45" name="Grup 44"/>
            <p:cNvGrpSpPr/>
            <p:nvPr/>
          </p:nvGrpSpPr>
          <p:grpSpPr>
            <a:xfrm flipV="1">
              <a:off x="3320714" y="3688158"/>
              <a:ext cx="2392857" cy="1068479"/>
              <a:chOff x="3204287" y="1114926"/>
              <a:chExt cx="3620624" cy="441158"/>
            </a:xfrm>
          </p:grpSpPr>
          <p:cxnSp>
            <p:nvCxnSpPr>
              <p:cNvPr id="47" name="Düz Bağlayıcı 46"/>
              <p:cNvCxnSpPr/>
              <p:nvPr/>
            </p:nvCxnSpPr>
            <p:spPr>
              <a:xfrm flipV="1">
                <a:off x="3204287" y="1114926"/>
                <a:ext cx="1030827" cy="44115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Düz Bağlayıcı 47"/>
              <p:cNvCxnSpPr/>
              <p:nvPr/>
            </p:nvCxnSpPr>
            <p:spPr>
              <a:xfrm flipV="1">
                <a:off x="4194008" y="1117074"/>
                <a:ext cx="2630903" cy="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0" name="Oval 89"/>
            <p:cNvSpPr/>
            <p:nvPr/>
          </p:nvSpPr>
          <p:spPr>
            <a:xfrm>
              <a:off x="5601487" y="4642397"/>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0" name="Grup 99"/>
          <p:cNvGrpSpPr/>
          <p:nvPr/>
        </p:nvGrpSpPr>
        <p:grpSpPr>
          <a:xfrm>
            <a:off x="2699552" y="4697106"/>
            <a:ext cx="3069725" cy="1495791"/>
            <a:chOff x="2699552" y="4697106"/>
            <a:chExt cx="3069725" cy="1495791"/>
          </a:xfrm>
        </p:grpSpPr>
        <p:grpSp>
          <p:nvGrpSpPr>
            <p:cNvPr id="50" name="Grup 49"/>
            <p:cNvGrpSpPr/>
            <p:nvPr/>
          </p:nvGrpSpPr>
          <p:grpSpPr>
            <a:xfrm flipV="1">
              <a:off x="2699552" y="4697106"/>
              <a:ext cx="3036752" cy="1412020"/>
              <a:chOff x="3176335" y="1114927"/>
              <a:chExt cx="3689682" cy="850232"/>
            </a:xfrm>
          </p:grpSpPr>
          <p:cxnSp>
            <p:nvCxnSpPr>
              <p:cNvPr id="52" name="Düz Bağlayıcı 51"/>
              <p:cNvCxnSpPr/>
              <p:nvPr/>
            </p:nvCxnSpPr>
            <p:spPr>
              <a:xfrm flipV="1">
                <a:off x="3176335" y="1114927"/>
                <a:ext cx="1058779" cy="85023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Düz Bağlayıcı 52"/>
              <p:cNvCxnSpPr/>
              <p:nvPr/>
            </p:nvCxnSpPr>
            <p:spPr>
              <a:xfrm flipV="1">
                <a:off x="4235114" y="1114927"/>
                <a:ext cx="2630903" cy="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a:off x="5622083" y="5964415"/>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7" name="Grup 96"/>
          <p:cNvGrpSpPr/>
          <p:nvPr/>
        </p:nvGrpSpPr>
        <p:grpSpPr>
          <a:xfrm>
            <a:off x="3128211" y="1854655"/>
            <a:ext cx="2631496" cy="871033"/>
            <a:chOff x="3128211" y="1854655"/>
            <a:chExt cx="2631496" cy="871033"/>
          </a:xfrm>
        </p:grpSpPr>
        <p:grpSp>
          <p:nvGrpSpPr>
            <p:cNvPr id="31" name="Grup 30"/>
            <p:cNvGrpSpPr/>
            <p:nvPr/>
          </p:nvGrpSpPr>
          <p:grpSpPr>
            <a:xfrm>
              <a:off x="3128211" y="1974245"/>
              <a:ext cx="2608093" cy="751443"/>
              <a:chOff x="3204287" y="1114926"/>
              <a:chExt cx="3629165" cy="441158"/>
            </a:xfrm>
          </p:grpSpPr>
          <p:cxnSp>
            <p:nvCxnSpPr>
              <p:cNvPr id="33" name="Düz Bağlayıcı 32"/>
              <p:cNvCxnSpPr/>
              <p:nvPr/>
            </p:nvCxnSpPr>
            <p:spPr>
              <a:xfrm flipV="1">
                <a:off x="3204287" y="1114926"/>
                <a:ext cx="1030827" cy="44115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V="1">
                <a:off x="4202549" y="1121941"/>
                <a:ext cx="2630903" cy="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2" name="Oval 91"/>
            <p:cNvSpPr/>
            <p:nvPr/>
          </p:nvSpPr>
          <p:spPr>
            <a:xfrm>
              <a:off x="5612513" y="1854655"/>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6" name="Grup 95"/>
          <p:cNvGrpSpPr/>
          <p:nvPr/>
        </p:nvGrpSpPr>
        <p:grpSpPr>
          <a:xfrm>
            <a:off x="2486526" y="466127"/>
            <a:ext cx="3240600" cy="1261424"/>
            <a:chOff x="2486526" y="466127"/>
            <a:chExt cx="3240600" cy="1261424"/>
          </a:xfrm>
        </p:grpSpPr>
        <p:grpSp>
          <p:nvGrpSpPr>
            <p:cNvPr id="24" name="Grup 23"/>
            <p:cNvGrpSpPr/>
            <p:nvPr/>
          </p:nvGrpSpPr>
          <p:grpSpPr>
            <a:xfrm>
              <a:off x="2486526" y="597531"/>
              <a:ext cx="3164295" cy="1130020"/>
              <a:chOff x="3176335" y="1114927"/>
              <a:chExt cx="3689682" cy="850232"/>
            </a:xfrm>
          </p:grpSpPr>
          <p:cxnSp>
            <p:nvCxnSpPr>
              <p:cNvPr id="19" name="Düz Bağlayıcı 18"/>
              <p:cNvCxnSpPr/>
              <p:nvPr/>
            </p:nvCxnSpPr>
            <p:spPr>
              <a:xfrm flipV="1">
                <a:off x="3176335" y="1114927"/>
                <a:ext cx="1058779" cy="85023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flipV="1">
                <a:off x="4235114" y="1114927"/>
                <a:ext cx="2630903" cy="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3" name="Oval 92"/>
            <p:cNvSpPr/>
            <p:nvPr/>
          </p:nvSpPr>
          <p:spPr>
            <a:xfrm>
              <a:off x="5579932" y="466127"/>
              <a:ext cx="147194" cy="228482"/>
            </a:xfrm>
            <a:prstGeom prst="ellipse">
              <a:avLst/>
            </a:prstGeom>
            <a:solidFill>
              <a:srgbClr val="2E75B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5" name="Grup 94"/>
          <p:cNvGrpSpPr/>
          <p:nvPr/>
        </p:nvGrpSpPr>
        <p:grpSpPr>
          <a:xfrm>
            <a:off x="0" y="1556085"/>
            <a:ext cx="3497177" cy="3368842"/>
            <a:chOff x="0" y="1556085"/>
            <a:chExt cx="3497177" cy="3368842"/>
          </a:xfrm>
        </p:grpSpPr>
        <p:sp>
          <p:nvSpPr>
            <p:cNvPr id="2" name="Oval 1"/>
            <p:cNvSpPr/>
            <p:nvPr/>
          </p:nvSpPr>
          <p:spPr>
            <a:xfrm>
              <a:off x="0" y="1556085"/>
              <a:ext cx="3497177" cy="3368842"/>
            </a:xfrm>
            <a:prstGeom prst="ellipse">
              <a:avLst/>
            </a:prstGeom>
            <a:solidFill>
              <a:schemeClr val="bg1"/>
            </a:solidFill>
            <a:ln w="57150">
              <a:gradFill>
                <a:gsLst>
                  <a:gs pos="0">
                    <a:schemeClr val="accent1">
                      <a:lumMod val="5000"/>
                      <a:lumOff val="95000"/>
                    </a:schemeClr>
                  </a:gs>
                  <a:gs pos="1000">
                    <a:schemeClr val="accent1">
                      <a:lumMod val="20000"/>
                      <a:lumOff val="80000"/>
                    </a:schemeClr>
                  </a:gs>
                  <a:gs pos="100000">
                    <a:schemeClr val="accent1">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p:cNvSpPr/>
            <p:nvPr/>
          </p:nvSpPr>
          <p:spPr>
            <a:xfrm>
              <a:off x="160421" y="1764632"/>
              <a:ext cx="3160293" cy="2967789"/>
            </a:xfrm>
            <a:prstGeom prst="ellipse">
              <a:avLst/>
            </a:prstGeom>
            <a:solidFill>
              <a:schemeClr val="bg1"/>
            </a:solidFill>
            <a:ln w="38100">
              <a:gradFill>
                <a:gsLst>
                  <a:gs pos="0">
                    <a:schemeClr val="accent1">
                      <a:lumMod val="20000"/>
                      <a:lumOff val="80000"/>
                    </a:schemeClr>
                  </a:gs>
                  <a:gs pos="100000">
                    <a:schemeClr val="accent1">
                      <a:lumMod val="60000"/>
                      <a:lumOff val="40000"/>
                    </a:schemeClr>
                  </a:gs>
                  <a:gs pos="100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İbadetle ilgili ilkeler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4" name="Grup 53"/>
          <p:cNvGrpSpPr/>
          <p:nvPr/>
        </p:nvGrpSpPr>
        <p:grpSpPr>
          <a:xfrm>
            <a:off x="5872143" y="124146"/>
            <a:ext cx="5983704" cy="906559"/>
            <a:chOff x="6096000" y="537408"/>
            <a:chExt cx="5983704" cy="1363579"/>
          </a:xfrm>
        </p:grpSpPr>
        <p:sp>
          <p:nvSpPr>
            <p:cNvPr id="29" name="Dikdörtgen 28"/>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ikdörtgen 36"/>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8" name="Dikdörtgen 57"/>
          <p:cNvSpPr/>
          <p:nvPr/>
        </p:nvSpPr>
        <p:spPr>
          <a:xfrm>
            <a:off x="6639579" y="273459"/>
            <a:ext cx="51469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badet sadece Allah’a (</a:t>
            </a:r>
            <a:r>
              <a:rPr kumimoji="0" lang="tr-TR"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c.c</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yapılır.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2" name="Grup 61"/>
          <p:cNvGrpSpPr/>
          <p:nvPr/>
        </p:nvGrpSpPr>
        <p:grpSpPr>
          <a:xfrm>
            <a:off x="5872143" y="1481092"/>
            <a:ext cx="5983704" cy="906559"/>
            <a:chOff x="6096000" y="537408"/>
            <a:chExt cx="5983704" cy="1363579"/>
          </a:xfrm>
        </p:grpSpPr>
        <p:sp>
          <p:nvSpPr>
            <p:cNvPr id="63" name="Dikdörtgen 62"/>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Dikdörtgen 63"/>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5" name="Grup 64"/>
          <p:cNvGrpSpPr/>
          <p:nvPr/>
        </p:nvGrpSpPr>
        <p:grpSpPr>
          <a:xfrm>
            <a:off x="5872143" y="2804266"/>
            <a:ext cx="5983704" cy="906559"/>
            <a:chOff x="6096000" y="537408"/>
            <a:chExt cx="5983704" cy="1363579"/>
          </a:xfrm>
        </p:grpSpPr>
        <p:sp>
          <p:nvSpPr>
            <p:cNvPr id="66" name="Dikdörtgen 65"/>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Dikdörtgen 66"/>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up 67"/>
          <p:cNvGrpSpPr/>
          <p:nvPr/>
        </p:nvGrpSpPr>
        <p:grpSpPr>
          <a:xfrm>
            <a:off x="5872143" y="4194982"/>
            <a:ext cx="5983704" cy="906559"/>
            <a:chOff x="6096000" y="537408"/>
            <a:chExt cx="5983704" cy="1363579"/>
          </a:xfrm>
        </p:grpSpPr>
        <p:sp>
          <p:nvSpPr>
            <p:cNvPr id="69" name="Dikdörtgen 68"/>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Dikdörtgen 69"/>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4</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1" name="Grup 70"/>
          <p:cNvGrpSpPr/>
          <p:nvPr/>
        </p:nvGrpSpPr>
        <p:grpSpPr>
          <a:xfrm>
            <a:off x="5872143" y="5551928"/>
            <a:ext cx="5983704" cy="906559"/>
            <a:chOff x="6096000" y="537408"/>
            <a:chExt cx="5983704" cy="1363579"/>
          </a:xfrm>
        </p:grpSpPr>
        <p:sp>
          <p:nvSpPr>
            <p:cNvPr id="72" name="Dikdörtgen 71"/>
            <p:cNvSpPr/>
            <p:nvPr/>
          </p:nvSpPr>
          <p:spPr>
            <a:xfrm>
              <a:off x="6464968" y="537408"/>
              <a:ext cx="5614736" cy="13635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Dikdörtgen 72"/>
            <p:cNvSpPr/>
            <p:nvPr/>
          </p:nvSpPr>
          <p:spPr>
            <a:xfrm>
              <a:off x="6096000" y="713872"/>
              <a:ext cx="737937" cy="1010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5</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9" name="Dikdörtgen 58"/>
          <p:cNvSpPr/>
          <p:nvPr/>
        </p:nvSpPr>
        <p:spPr>
          <a:xfrm>
            <a:off x="6639579" y="1646137"/>
            <a:ext cx="47755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İbadet, imanın bir göstergesidir.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Dikdörtgen 59"/>
          <p:cNvSpPr/>
          <p:nvPr/>
        </p:nvSpPr>
        <p:spPr>
          <a:xfrm>
            <a:off x="6639579" y="2948118"/>
            <a:ext cx="49217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İbadetlerde süreklilik esastır.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Dikdörtgen 60"/>
          <p:cNvSpPr/>
          <p:nvPr/>
        </p:nvSpPr>
        <p:spPr>
          <a:xfrm>
            <a:off x="6639579" y="4193608"/>
            <a:ext cx="537484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İbadet etmek insanı Rabbine yakınlaştırır.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Dikdörtgen 93"/>
          <p:cNvSpPr/>
          <p:nvPr/>
        </p:nvSpPr>
        <p:spPr>
          <a:xfrm>
            <a:off x="6639579" y="5516782"/>
            <a:ext cx="515923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badet insanın yaratılış amaçlarından birisidir.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3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down)">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wipe(left)">
                                      <p:cBhvr>
                                        <p:cTn id="25" dur="500"/>
                                        <p:tgtEl>
                                          <p:spTgt spid="9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500"/>
                                        <p:tgtEl>
                                          <p:spTgt spid="62"/>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left)">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wipe(left)">
                                      <p:cBhvr>
                                        <p:cTn id="38" dur="500"/>
                                        <p:tgtEl>
                                          <p:spTgt spid="98"/>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left)">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left)">
                                      <p:cBhvr>
                                        <p:cTn id="51" dur="500"/>
                                        <p:tgtEl>
                                          <p:spTgt spid="99"/>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left)">
                                      <p:cBhvr>
                                        <p:cTn id="55" dur="500"/>
                                        <p:tgtEl>
                                          <p:spTgt spid="68"/>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left)">
                                      <p:cBhvr>
                                        <p:cTn id="59" dur="500"/>
                                        <p:tgtEl>
                                          <p:spTgt spid="6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wipe(left)">
                                      <p:cBhvr>
                                        <p:cTn id="64" dur="500"/>
                                        <p:tgtEl>
                                          <p:spTgt spid="100"/>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left)">
                                      <p:cBhvr>
                                        <p:cTn id="68" dur="500"/>
                                        <p:tgtEl>
                                          <p:spTgt spid="71"/>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94"/>
                                        </p:tgtEl>
                                        <p:attrNameLst>
                                          <p:attrName>style.visibility</p:attrName>
                                        </p:attrNameLst>
                                      </p:cBhvr>
                                      <p:to>
                                        <p:strVal val="visible"/>
                                      </p:to>
                                    </p:set>
                                    <p:animEffect transition="in" filter="wipe(left)">
                                      <p:cBhvr>
                                        <p:cTn id="7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3043004" y="5175694"/>
            <a:ext cx="9009088" cy="1195126"/>
          </a:xfrm>
          <a:prstGeom prst="roundRect">
            <a:avLst>
              <a:gd name="adj" fmla="val 6182"/>
            </a:avLst>
          </a:prstGeom>
          <a:solidFill>
            <a:srgbClr val="FCF7DD"/>
          </a:solidFill>
          <a:ln w="12700" cap="flat" cmpd="sng" algn="ctr">
            <a:solidFill>
              <a:srgbClr val="FCF7DD"/>
            </a:solidFill>
            <a:prstDash val="solid"/>
            <a:miter lim="800000"/>
          </a:ln>
          <a:effectLst/>
        </p:spPr>
        <p:txBody>
          <a:bodyPr rtlCol="0" anchor="ctr"/>
          <a:lstStyle/>
          <a:p>
            <a:pPr marL="457200" lvl="0" indent="-457200" algn="just">
              <a:buFont typeface="Wingdings" panose="05000000000000000000" pitchFamily="2" charset="2"/>
              <a:buChar char="Ø"/>
            </a:pPr>
            <a:r>
              <a:rPr lang="tr-TR" sz="3600" dirty="0" smtClean="0">
                <a:solidFill>
                  <a:schemeClr val="tx1"/>
                </a:solidFill>
              </a:rPr>
              <a:t>Kur’an-ı Kerim en çok hangisi üzerinde durmuştur? Niçin?</a:t>
            </a:r>
            <a:endParaRPr kumimoji="0" lang="tr-TR" sz="3600" b="0" i="0" u="none" strike="noStrike" kern="0" cap="none" spc="0" normalizeH="0" baseline="0" noProof="0" dirty="0">
              <a:ln>
                <a:noFill/>
              </a:ln>
              <a:solidFill>
                <a:prstClr val="black"/>
              </a:solidFill>
              <a:effectLst/>
              <a:uLnTx/>
              <a:uFillTx/>
              <a:latin typeface="Calibri" panose="020F0502020204030204"/>
            </a:endParaRPr>
          </a:p>
        </p:txBody>
      </p:sp>
      <p:sp>
        <p:nvSpPr>
          <p:cNvPr id="5" name="Dikdörtgen 4"/>
          <p:cNvSpPr/>
          <p:nvPr/>
        </p:nvSpPr>
        <p:spPr>
          <a:xfrm>
            <a:off x="2998033" y="370709"/>
            <a:ext cx="8997506" cy="4441134"/>
          </a:xfrm>
          <a:prstGeom prst="rect">
            <a:avLst/>
          </a:prstGeom>
          <a:noFill/>
          <a:ln w="57150" cap="flat" cmpd="sng" algn="ctr">
            <a:solidFill>
              <a:srgbClr val="FF5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3600" b="0" i="0" u="none" strike="noStrike" kern="0" cap="none" spc="0" normalizeH="0" baseline="0" noProof="0">
              <a:ln>
                <a:noFill/>
              </a:ln>
              <a:effectLst/>
              <a:uLnTx/>
              <a:uFillTx/>
              <a:latin typeface="Calibri" panose="020F0502020204030204"/>
              <a:ea typeface="+mn-ea"/>
              <a:cs typeface="+mn-cs"/>
            </a:endParaRPr>
          </a:p>
        </p:txBody>
      </p:sp>
      <p:sp>
        <p:nvSpPr>
          <p:cNvPr id="6" name="Yuvarlatılmış Dikdörtgen 5"/>
          <p:cNvSpPr/>
          <p:nvPr/>
        </p:nvSpPr>
        <p:spPr>
          <a:xfrm rot="1587673">
            <a:off x="3459759" y="1878808"/>
            <a:ext cx="2239334" cy="647729"/>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effectLst/>
                <a:uLnTx/>
                <a:uFillTx/>
                <a:latin typeface="Calibri" panose="020F0502020204030204"/>
                <a:ea typeface="+mn-ea"/>
                <a:cs typeface="+mn-cs"/>
              </a:rPr>
              <a:t>Tevhit</a:t>
            </a:r>
            <a:endParaRPr kumimoji="0" lang="tr-TR" sz="3600" b="0" i="0" u="none" strike="noStrike" kern="0" cap="none" spc="0" normalizeH="0" baseline="0" noProof="0" dirty="0">
              <a:ln>
                <a:noFill/>
              </a:ln>
              <a:effectLst/>
              <a:uLnTx/>
              <a:uFillTx/>
              <a:latin typeface="Calibri" panose="020F0502020204030204"/>
              <a:ea typeface="+mn-ea"/>
              <a:cs typeface="+mn-cs"/>
            </a:endParaRPr>
          </a:p>
        </p:txBody>
      </p:sp>
      <p:sp>
        <p:nvSpPr>
          <p:cNvPr id="7" name="Yuvarlatılmış Dikdörtgen 6"/>
          <p:cNvSpPr/>
          <p:nvPr/>
        </p:nvSpPr>
        <p:spPr>
          <a:xfrm rot="20372680">
            <a:off x="9480829" y="929560"/>
            <a:ext cx="2203708" cy="763077"/>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effectLst/>
                <a:uLnTx/>
                <a:uFillTx/>
                <a:latin typeface="Calibri" panose="020F0502020204030204"/>
                <a:ea typeface="+mn-ea"/>
                <a:cs typeface="+mn-cs"/>
              </a:rPr>
              <a:t>Salih amel</a:t>
            </a:r>
          </a:p>
        </p:txBody>
      </p:sp>
      <p:sp>
        <p:nvSpPr>
          <p:cNvPr id="8" name="Yuvarlatılmış Dikdörtgen 7"/>
          <p:cNvSpPr/>
          <p:nvPr/>
        </p:nvSpPr>
        <p:spPr>
          <a:xfrm rot="20738246">
            <a:off x="9124745" y="3628264"/>
            <a:ext cx="2132591" cy="633523"/>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effectLst/>
                <a:uLnTx/>
                <a:uFillTx/>
                <a:latin typeface="Calibri" panose="020F0502020204030204"/>
                <a:ea typeface="+mn-ea"/>
                <a:cs typeface="+mn-cs"/>
              </a:rPr>
              <a:t>Kıssa</a:t>
            </a:r>
            <a:endParaRPr kumimoji="0" lang="tr-TR" sz="3600" b="0" i="0" u="none" strike="noStrike" kern="0" cap="none" spc="0" normalizeH="0" baseline="0" noProof="0" dirty="0">
              <a:ln>
                <a:noFill/>
              </a:ln>
              <a:effectLst/>
              <a:uLnTx/>
              <a:uFillTx/>
              <a:latin typeface="Calibri" panose="020F0502020204030204"/>
              <a:ea typeface="+mn-ea"/>
              <a:cs typeface="+mn-cs"/>
            </a:endParaRPr>
          </a:p>
        </p:txBody>
      </p:sp>
      <p:sp>
        <p:nvSpPr>
          <p:cNvPr id="9" name="Yuvarlatılmış Dikdörtgen 8"/>
          <p:cNvSpPr/>
          <p:nvPr/>
        </p:nvSpPr>
        <p:spPr>
          <a:xfrm>
            <a:off x="4459198" y="677380"/>
            <a:ext cx="2031543" cy="641754"/>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effectLst/>
                <a:uLnTx/>
                <a:uFillTx/>
                <a:latin typeface="Calibri" panose="020F0502020204030204"/>
                <a:ea typeface="+mn-ea"/>
                <a:cs typeface="+mn-cs"/>
              </a:rPr>
              <a:t>Kulluk</a:t>
            </a:r>
            <a:endParaRPr kumimoji="0" lang="tr-TR" sz="3600" b="0" i="0" u="none" strike="noStrike" kern="0" cap="none" spc="0" normalizeH="0" baseline="0" noProof="0" dirty="0">
              <a:ln>
                <a:noFill/>
              </a:ln>
              <a:effectLst/>
              <a:uLnTx/>
              <a:uFillTx/>
              <a:latin typeface="Calibri" panose="020F0502020204030204"/>
              <a:ea typeface="+mn-ea"/>
              <a:cs typeface="+mn-cs"/>
            </a:endParaRPr>
          </a:p>
        </p:txBody>
      </p:sp>
      <p:sp>
        <p:nvSpPr>
          <p:cNvPr id="10" name="Yuvarlatılmış Dikdörtgen 9"/>
          <p:cNvSpPr/>
          <p:nvPr/>
        </p:nvSpPr>
        <p:spPr>
          <a:xfrm rot="383326">
            <a:off x="3235481" y="3269116"/>
            <a:ext cx="2404414" cy="798191"/>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effectLst/>
                <a:uLnTx/>
                <a:uFillTx/>
                <a:latin typeface="Calibri" panose="020F0502020204030204"/>
                <a:ea typeface="+mn-ea"/>
                <a:cs typeface="+mn-cs"/>
              </a:rPr>
              <a:t>Namaz</a:t>
            </a:r>
          </a:p>
        </p:txBody>
      </p:sp>
      <p:sp>
        <p:nvSpPr>
          <p:cNvPr id="11" name="Yuvarlatılmış Dikdörtgen 10"/>
          <p:cNvSpPr/>
          <p:nvPr/>
        </p:nvSpPr>
        <p:spPr>
          <a:xfrm>
            <a:off x="9593706" y="2220758"/>
            <a:ext cx="1974142" cy="777275"/>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effectLst/>
                <a:uLnTx/>
                <a:uFillTx/>
                <a:latin typeface="Calibri" panose="020F0502020204030204"/>
                <a:ea typeface="+mn-ea"/>
                <a:cs typeface="+mn-cs"/>
              </a:rPr>
              <a:t>İbadet</a:t>
            </a:r>
            <a:endParaRPr kumimoji="0" lang="tr-TR" sz="3600" b="0" i="0" u="none" strike="noStrike" kern="0" cap="none" spc="0" normalizeH="0" baseline="0" noProof="0" dirty="0">
              <a:ln>
                <a:noFill/>
              </a:ln>
              <a:effectLst/>
              <a:uLnTx/>
              <a:uFillTx/>
              <a:latin typeface="Calibri" panose="020F0502020204030204"/>
              <a:ea typeface="+mn-ea"/>
              <a:cs typeface="+mn-cs"/>
            </a:endParaRPr>
          </a:p>
        </p:txBody>
      </p:sp>
      <p:sp>
        <p:nvSpPr>
          <p:cNvPr id="12" name="Yuvarlatılmış Dikdörtgen 11"/>
          <p:cNvSpPr/>
          <p:nvPr/>
        </p:nvSpPr>
        <p:spPr>
          <a:xfrm rot="20338077">
            <a:off x="5821098" y="1530810"/>
            <a:ext cx="1591727" cy="679577"/>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effectLst/>
                <a:uLnTx/>
                <a:uFillTx/>
                <a:latin typeface="Calibri" panose="020F0502020204030204"/>
                <a:ea typeface="+mn-ea"/>
                <a:cs typeface="+mn-cs"/>
              </a:rPr>
              <a:t>Ahlak</a:t>
            </a:r>
          </a:p>
        </p:txBody>
      </p:sp>
      <p:sp>
        <p:nvSpPr>
          <p:cNvPr id="13" name="Yuvarlatılmış Dikdörtgen 12"/>
          <p:cNvSpPr/>
          <p:nvPr/>
        </p:nvSpPr>
        <p:spPr>
          <a:xfrm rot="1878678">
            <a:off x="7580320" y="1042124"/>
            <a:ext cx="1810021" cy="729222"/>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effectLst/>
                <a:uLnTx/>
                <a:uFillTx/>
                <a:latin typeface="Calibri" panose="020F0502020204030204"/>
                <a:ea typeface="+mn-ea"/>
                <a:cs typeface="+mn-cs"/>
              </a:rPr>
              <a:t>İman</a:t>
            </a:r>
          </a:p>
        </p:txBody>
      </p:sp>
      <p:sp>
        <p:nvSpPr>
          <p:cNvPr id="14" name="Yuvarlatılmış Dikdörtgen 13"/>
          <p:cNvSpPr/>
          <p:nvPr/>
        </p:nvSpPr>
        <p:spPr>
          <a:xfrm rot="1172005">
            <a:off x="7206367" y="2585590"/>
            <a:ext cx="2219914" cy="658675"/>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effectLst/>
                <a:uLnTx/>
                <a:uFillTx/>
                <a:latin typeface="Calibri" panose="020F0502020204030204"/>
                <a:ea typeface="+mn-ea"/>
                <a:cs typeface="+mn-cs"/>
              </a:rPr>
              <a:t>Dürüstlük  </a:t>
            </a:r>
            <a:endParaRPr kumimoji="0" lang="tr-TR" sz="3600" b="0" i="0" u="none" strike="noStrike" kern="0" cap="none" spc="0" normalizeH="0" baseline="0" noProof="0" dirty="0">
              <a:ln>
                <a:noFill/>
              </a:ln>
              <a:effectLst/>
              <a:uLnTx/>
              <a:uFillTx/>
              <a:latin typeface="Calibri" panose="020F0502020204030204"/>
              <a:ea typeface="+mn-ea"/>
              <a:cs typeface="+mn-cs"/>
            </a:endParaRPr>
          </a:p>
        </p:txBody>
      </p:sp>
      <p:sp>
        <p:nvSpPr>
          <p:cNvPr id="15" name="Yuvarlatılmış Dikdörtgen 14"/>
          <p:cNvSpPr/>
          <p:nvPr/>
        </p:nvSpPr>
        <p:spPr>
          <a:xfrm rot="580829">
            <a:off x="6046252" y="3590398"/>
            <a:ext cx="2878924" cy="706970"/>
          </a:xfrm>
          <a:prstGeom prst="roundRect">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effectLst/>
                <a:uLnTx/>
                <a:uFillTx/>
                <a:latin typeface="Calibri" panose="020F0502020204030204"/>
                <a:ea typeface="+mn-ea"/>
                <a:cs typeface="+mn-cs"/>
              </a:rPr>
              <a:t>Peygamberler</a:t>
            </a:r>
            <a:endParaRPr kumimoji="0" lang="tr-TR" sz="3600" b="0" i="0" u="none" strike="noStrike" kern="0" cap="none" spc="0" normalizeH="0" baseline="0" noProof="0" dirty="0">
              <a:ln>
                <a:noFill/>
              </a:ln>
              <a:effectLst/>
              <a:uLnTx/>
              <a:uFillTx/>
              <a:latin typeface="Calibri" panose="020F0502020204030204"/>
              <a:ea typeface="+mn-ea"/>
              <a:cs typeface="+mn-cs"/>
            </a:endParaRPr>
          </a:p>
        </p:txBody>
      </p:sp>
      <p:pic>
        <p:nvPicPr>
          <p:cNvPr id="16" name="Picture 3" descr="https://dynamic.pixton.com/office/13985.png"/>
          <p:cNvPicPr>
            <a:picLocks noChangeAspect="1" noChangeArrowheads="1"/>
          </p:cNvPicPr>
          <p:nvPr/>
        </p:nvPicPr>
        <p:blipFill rotWithShape="1">
          <a:blip r:embed="rId3">
            <a:extLst>
              <a:ext uri="{28A0092B-C50C-407E-A947-70E740481C1C}">
                <a14:useLocalDpi xmlns:a14="http://schemas.microsoft.com/office/drawing/2010/main" val="0"/>
              </a:ext>
            </a:extLst>
          </a:blip>
          <a:srcRect t="21151" r="9796" b="2429"/>
          <a:stretch/>
        </p:blipFill>
        <p:spPr bwMode="auto">
          <a:xfrm>
            <a:off x="109304" y="209863"/>
            <a:ext cx="2952328" cy="610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821961" y="2428098"/>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71162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19672" y="2036055"/>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119242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350;p42"/>
          <p:cNvSpPr/>
          <p:nvPr/>
        </p:nvSpPr>
        <p:spPr>
          <a:xfrm>
            <a:off x="0" y="637742"/>
            <a:ext cx="2578308" cy="1071138"/>
          </a:xfrm>
          <a:prstGeom prst="roundRect">
            <a:avLst>
              <a:gd name="adj" fmla="val 16667"/>
            </a:avLst>
          </a:prstGeom>
          <a:solidFill>
            <a:srgbClr val="FFC000">
              <a:lumMod val="60000"/>
              <a:lumOff val="40000"/>
            </a:srgbClr>
          </a:solidFill>
          <a:ln>
            <a:noFill/>
          </a:ln>
        </p:spPr>
        <p:txBody>
          <a:bodyPr spcFirstLastPara="1" wrap="square" lIns="91425" tIns="91425" rIns="91425" bIns="91425" anchor="ctr" anchorCtr="0">
            <a:noAutofit/>
          </a:bodyPr>
          <a:lstStyle/>
          <a:p>
            <a:pPr lvl="0" algn="ctr">
              <a:defRPr/>
            </a:pPr>
            <a:r>
              <a:rPr lang="tr-TR" sz="2400" kern="0" dirty="0">
                <a:solidFill>
                  <a:prstClr val="black"/>
                </a:solidFill>
                <a:latin typeface="Arial"/>
                <a:ea typeface="맑은 고딕"/>
              </a:rPr>
              <a:t>Kur’an-ı Kerim’in Ana Konuları</a:t>
            </a:r>
          </a:p>
        </p:txBody>
      </p:sp>
      <p:sp>
        <p:nvSpPr>
          <p:cNvPr id="5" name="Google Shape;5591;p70"/>
          <p:cNvSpPr/>
          <p:nvPr/>
        </p:nvSpPr>
        <p:spPr>
          <a:xfrm rot="5400000">
            <a:off x="516365" y="2273663"/>
            <a:ext cx="1291771" cy="48676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a:defRPr/>
            </a:pPr>
            <a:endParaRPr>
              <a:solidFill>
                <a:prstClr val="black"/>
              </a:solidFill>
              <a:latin typeface="Arial"/>
              <a:ea typeface="맑은 고딕"/>
            </a:endParaRPr>
          </a:p>
        </p:txBody>
      </p:sp>
      <p:sp>
        <p:nvSpPr>
          <p:cNvPr id="6" name="Google Shape;1643;p42"/>
          <p:cNvSpPr/>
          <p:nvPr/>
        </p:nvSpPr>
        <p:spPr>
          <a:xfrm>
            <a:off x="260832" y="3465330"/>
            <a:ext cx="1783228" cy="2147940"/>
          </a:xfrm>
          <a:custGeom>
            <a:avLst/>
            <a:gdLst/>
            <a:ahLst/>
            <a:cxnLst/>
            <a:rect l="l" t="t" r="r" b="b"/>
            <a:pathLst>
              <a:path w="61059" h="73547" extrusionOk="0">
                <a:moveTo>
                  <a:pt x="30672" y="1"/>
                </a:moveTo>
                <a:cubicBezTo>
                  <a:pt x="27873" y="1"/>
                  <a:pt x="24795" y="11"/>
                  <a:pt x="21409" y="11"/>
                </a:cubicBezTo>
                <a:cubicBezTo>
                  <a:pt x="3484" y="11"/>
                  <a:pt x="824" y="423"/>
                  <a:pt x="824" y="9132"/>
                </a:cubicBezTo>
                <a:cubicBezTo>
                  <a:pt x="824" y="9955"/>
                  <a:pt x="856" y="10779"/>
                  <a:pt x="856" y="11476"/>
                </a:cubicBezTo>
                <a:cubicBezTo>
                  <a:pt x="887" y="11729"/>
                  <a:pt x="887" y="12014"/>
                  <a:pt x="887" y="12331"/>
                </a:cubicBezTo>
                <a:cubicBezTo>
                  <a:pt x="887" y="17208"/>
                  <a:pt x="0" y="41688"/>
                  <a:pt x="0" y="50618"/>
                </a:cubicBezTo>
                <a:cubicBezTo>
                  <a:pt x="0" y="73515"/>
                  <a:pt x="2249" y="73547"/>
                  <a:pt x="32778" y="73547"/>
                </a:cubicBezTo>
                <a:cubicBezTo>
                  <a:pt x="61058" y="73547"/>
                  <a:pt x="58588" y="59391"/>
                  <a:pt x="58588" y="27943"/>
                </a:cubicBezTo>
                <a:cubicBezTo>
                  <a:pt x="58588" y="1163"/>
                  <a:pt x="60120" y="1"/>
                  <a:pt x="30672"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7" name="Google Shape;1644;p42"/>
          <p:cNvSpPr/>
          <p:nvPr/>
        </p:nvSpPr>
        <p:spPr>
          <a:xfrm>
            <a:off x="310772" y="3542400"/>
            <a:ext cx="1700928" cy="2070868"/>
          </a:xfrm>
          <a:custGeom>
            <a:avLst/>
            <a:gdLst/>
            <a:ahLst/>
            <a:cxnLst/>
            <a:rect l="l" t="t" r="r" b="b"/>
            <a:pathLst>
              <a:path w="58241" h="70908" extrusionOk="0">
                <a:moveTo>
                  <a:pt x="52445" y="1"/>
                </a:moveTo>
                <a:cubicBezTo>
                  <a:pt x="54060" y="4086"/>
                  <a:pt x="53838" y="10705"/>
                  <a:pt x="53838" y="21504"/>
                </a:cubicBezTo>
                <a:cubicBezTo>
                  <a:pt x="53838" y="52951"/>
                  <a:pt x="56308" y="67107"/>
                  <a:pt x="28028" y="67107"/>
                </a:cubicBezTo>
                <a:cubicBezTo>
                  <a:pt x="12542" y="67107"/>
                  <a:pt x="4339" y="67107"/>
                  <a:pt x="1" y="64130"/>
                </a:cubicBezTo>
                <a:lnTo>
                  <a:pt x="1" y="64130"/>
                </a:lnTo>
                <a:cubicBezTo>
                  <a:pt x="2946" y="70876"/>
                  <a:pt x="10736" y="70908"/>
                  <a:pt x="31068" y="70908"/>
                </a:cubicBezTo>
                <a:cubicBezTo>
                  <a:pt x="41772" y="70908"/>
                  <a:pt x="48486" y="70084"/>
                  <a:pt x="52160" y="65872"/>
                </a:cubicBezTo>
                <a:cubicBezTo>
                  <a:pt x="58240" y="58937"/>
                  <a:pt x="56878" y="44844"/>
                  <a:pt x="56878" y="25273"/>
                </a:cubicBezTo>
                <a:cubicBezTo>
                  <a:pt x="56878" y="10135"/>
                  <a:pt x="57353" y="3168"/>
                  <a:pt x="52445"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8" name="Google Shape;1645;p42"/>
          <p:cNvSpPr/>
          <p:nvPr/>
        </p:nvSpPr>
        <p:spPr>
          <a:xfrm>
            <a:off x="159084" y="3385193"/>
            <a:ext cx="1788777" cy="2216981"/>
          </a:xfrm>
          <a:custGeom>
            <a:avLst/>
            <a:gdLst/>
            <a:ahLst/>
            <a:cxnLst/>
            <a:rect l="l" t="t" r="r" b="b"/>
            <a:pathLst>
              <a:path w="61249" h="75911" extrusionOk="0">
                <a:moveTo>
                  <a:pt x="38879" y="2829"/>
                </a:moveTo>
                <a:cubicBezTo>
                  <a:pt x="41839" y="2829"/>
                  <a:pt x="44781" y="2914"/>
                  <a:pt x="47695" y="3167"/>
                </a:cubicBezTo>
                <a:cubicBezTo>
                  <a:pt x="49848" y="3389"/>
                  <a:pt x="51970" y="3737"/>
                  <a:pt x="53838" y="4497"/>
                </a:cubicBezTo>
                <a:cubicBezTo>
                  <a:pt x="54757" y="4877"/>
                  <a:pt x="55580" y="5384"/>
                  <a:pt x="56245" y="6049"/>
                </a:cubicBezTo>
                <a:cubicBezTo>
                  <a:pt x="56910" y="6714"/>
                  <a:pt x="57385" y="7537"/>
                  <a:pt x="57765" y="8456"/>
                </a:cubicBezTo>
                <a:cubicBezTo>
                  <a:pt x="58494" y="10324"/>
                  <a:pt x="58747" y="12509"/>
                  <a:pt x="58937" y="14695"/>
                </a:cubicBezTo>
                <a:cubicBezTo>
                  <a:pt x="59095" y="16848"/>
                  <a:pt x="59127" y="19065"/>
                  <a:pt x="59159" y="21313"/>
                </a:cubicBezTo>
                <a:cubicBezTo>
                  <a:pt x="59190" y="25747"/>
                  <a:pt x="59190" y="45223"/>
                  <a:pt x="59285" y="49689"/>
                </a:cubicBezTo>
                <a:lnTo>
                  <a:pt x="59349" y="56371"/>
                </a:lnTo>
                <a:cubicBezTo>
                  <a:pt x="59317" y="58619"/>
                  <a:pt x="59349" y="60836"/>
                  <a:pt x="59190" y="63021"/>
                </a:cubicBezTo>
                <a:cubicBezTo>
                  <a:pt x="59159" y="63560"/>
                  <a:pt x="59095" y="64130"/>
                  <a:pt x="59032" y="64668"/>
                </a:cubicBezTo>
                <a:cubicBezTo>
                  <a:pt x="58969" y="65207"/>
                  <a:pt x="58905" y="65745"/>
                  <a:pt x="58810" y="66252"/>
                </a:cubicBezTo>
                <a:cubicBezTo>
                  <a:pt x="58620" y="67297"/>
                  <a:pt x="58367" y="68342"/>
                  <a:pt x="57955" y="69260"/>
                </a:cubicBezTo>
                <a:cubicBezTo>
                  <a:pt x="57575" y="70179"/>
                  <a:pt x="57037" y="70939"/>
                  <a:pt x="56340" y="71540"/>
                </a:cubicBezTo>
                <a:cubicBezTo>
                  <a:pt x="55992" y="71857"/>
                  <a:pt x="55580" y="72079"/>
                  <a:pt x="55168" y="72300"/>
                </a:cubicBezTo>
                <a:cubicBezTo>
                  <a:pt x="54947" y="72395"/>
                  <a:pt x="54725" y="72522"/>
                  <a:pt x="54503" y="72617"/>
                </a:cubicBezTo>
                <a:lnTo>
                  <a:pt x="53807" y="72839"/>
                </a:lnTo>
                <a:cubicBezTo>
                  <a:pt x="53553" y="72934"/>
                  <a:pt x="53300" y="72965"/>
                  <a:pt x="53047" y="73060"/>
                </a:cubicBezTo>
                <a:cubicBezTo>
                  <a:pt x="52793" y="73124"/>
                  <a:pt x="52572" y="73187"/>
                  <a:pt x="52287" y="73219"/>
                </a:cubicBezTo>
                <a:lnTo>
                  <a:pt x="51526" y="73409"/>
                </a:lnTo>
                <a:lnTo>
                  <a:pt x="50735" y="73567"/>
                </a:lnTo>
                <a:cubicBezTo>
                  <a:pt x="49658" y="73757"/>
                  <a:pt x="48581" y="73820"/>
                  <a:pt x="47473" y="73915"/>
                </a:cubicBezTo>
                <a:cubicBezTo>
                  <a:pt x="46364" y="73979"/>
                  <a:pt x="45288" y="74042"/>
                  <a:pt x="44179" y="74074"/>
                </a:cubicBezTo>
                <a:cubicBezTo>
                  <a:pt x="43071" y="74105"/>
                  <a:pt x="41931" y="74137"/>
                  <a:pt x="40822" y="74200"/>
                </a:cubicBezTo>
                <a:cubicBezTo>
                  <a:pt x="39714" y="74264"/>
                  <a:pt x="38605" y="74295"/>
                  <a:pt x="37497" y="74295"/>
                </a:cubicBezTo>
                <a:lnTo>
                  <a:pt x="34140" y="74327"/>
                </a:lnTo>
                <a:cubicBezTo>
                  <a:pt x="31923" y="74359"/>
                  <a:pt x="29675" y="74390"/>
                  <a:pt x="27458" y="74390"/>
                </a:cubicBezTo>
                <a:cubicBezTo>
                  <a:pt x="22993" y="74327"/>
                  <a:pt x="18527" y="74422"/>
                  <a:pt x="14189" y="73630"/>
                </a:cubicBezTo>
                <a:cubicBezTo>
                  <a:pt x="13112" y="73440"/>
                  <a:pt x="12035" y="73219"/>
                  <a:pt x="10990" y="72934"/>
                </a:cubicBezTo>
                <a:cubicBezTo>
                  <a:pt x="9977" y="72649"/>
                  <a:pt x="8995" y="72237"/>
                  <a:pt x="8140" y="71699"/>
                </a:cubicBezTo>
                <a:cubicBezTo>
                  <a:pt x="7728" y="71445"/>
                  <a:pt x="7316" y="71129"/>
                  <a:pt x="7031" y="70749"/>
                </a:cubicBezTo>
                <a:cubicBezTo>
                  <a:pt x="6841" y="70590"/>
                  <a:pt x="6651" y="70464"/>
                  <a:pt x="6493" y="70305"/>
                </a:cubicBezTo>
                <a:cubicBezTo>
                  <a:pt x="6335" y="70147"/>
                  <a:pt x="6145" y="69989"/>
                  <a:pt x="6018" y="69830"/>
                </a:cubicBezTo>
                <a:cubicBezTo>
                  <a:pt x="5385" y="69133"/>
                  <a:pt x="4910" y="68310"/>
                  <a:pt x="4561" y="67392"/>
                </a:cubicBezTo>
                <a:cubicBezTo>
                  <a:pt x="4213" y="66473"/>
                  <a:pt x="3960" y="65492"/>
                  <a:pt x="3770" y="64446"/>
                </a:cubicBezTo>
                <a:cubicBezTo>
                  <a:pt x="3580" y="63433"/>
                  <a:pt x="3484" y="62356"/>
                  <a:pt x="3389" y="61280"/>
                </a:cubicBezTo>
                <a:cubicBezTo>
                  <a:pt x="3199" y="59126"/>
                  <a:pt x="3168" y="56909"/>
                  <a:pt x="3168" y="54724"/>
                </a:cubicBezTo>
                <a:cubicBezTo>
                  <a:pt x="3104" y="50290"/>
                  <a:pt x="3263" y="30877"/>
                  <a:pt x="3484" y="26412"/>
                </a:cubicBezTo>
                <a:lnTo>
                  <a:pt x="3865" y="19730"/>
                </a:lnTo>
                <a:cubicBezTo>
                  <a:pt x="3896" y="18622"/>
                  <a:pt x="3896" y="17513"/>
                  <a:pt x="3896" y="16373"/>
                </a:cubicBezTo>
                <a:cubicBezTo>
                  <a:pt x="3865" y="15233"/>
                  <a:pt x="3833" y="14093"/>
                  <a:pt x="3770" y="12921"/>
                </a:cubicBezTo>
                <a:lnTo>
                  <a:pt x="4055" y="12921"/>
                </a:lnTo>
                <a:cubicBezTo>
                  <a:pt x="3991" y="10736"/>
                  <a:pt x="3896" y="8488"/>
                  <a:pt x="4371" y="6746"/>
                </a:cubicBezTo>
                <a:cubicBezTo>
                  <a:pt x="4593" y="5859"/>
                  <a:pt x="4973" y="5257"/>
                  <a:pt x="5575" y="4782"/>
                </a:cubicBezTo>
                <a:cubicBezTo>
                  <a:pt x="6176" y="4339"/>
                  <a:pt x="7063" y="4022"/>
                  <a:pt x="8045" y="3769"/>
                </a:cubicBezTo>
                <a:cubicBezTo>
                  <a:pt x="10008" y="3325"/>
                  <a:pt x="12225" y="3230"/>
                  <a:pt x="14410" y="3104"/>
                </a:cubicBezTo>
                <a:cubicBezTo>
                  <a:pt x="16595" y="3040"/>
                  <a:pt x="18812" y="3009"/>
                  <a:pt x="21029" y="3009"/>
                </a:cubicBezTo>
                <a:lnTo>
                  <a:pt x="27743" y="2945"/>
                </a:lnTo>
                <a:cubicBezTo>
                  <a:pt x="29960" y="2945"/>
                  <a:pt x="32208" y="2945"/>
                  <a:pt x="34425" y="2882"/>
                </a:cubicBezTo>
                <a:cubicBezTo>
                  <a:pt x="35914" y="2850"/>
                  <a:pt x="37399" y="2829"/>
                  <a:pt x="38879" y="2829"/>
                </a:cubicBezTo>
                <a:close/>
                <a:moveTo>
                  <a:pt x="21029" y="0"/>
                </a:moveTo>
                <a:cubicBezTo>
                  <a:pt x="18812" y="0"/>
                  <a:pt x="16564" y="0"/>
                  <a:pt x="14284" y="64"/>
                </a:cubicBezTo>
                <a:cubicBezTo>
                  <a:pt x="13175" y="95"/>
                  <a:pt x="12035" y="159"/>
                  <a:pt x="10863" y="254"/>
                </a:cubicBezTo>
                <a:cubicBezTo>
                  <a:pt x="9723" y="349"/>
                  <a:pt x="8552" y="475"/>
                  <a:pt x="7348" y="760"/>
                </a:cubicBezTo>
                <a:cubicBezTo>
                  <a:pt x="6145" y="1014"/>
                  <a:pt x="4878" y="1425"/>
                  <a:pt x="3706" y="2312"/>
                </a:cubicBezTo>
                <a:cubicBezTo>
                  <a:pt x="3104" y="2755"/>
                  <a:pt x="2566" y="3325"/>
                  <a:pt x="2186" y="3959"/>
                </a:cubicBezTo>
                <a:cubicBezTo>
                  <a:pt x="1774" y="4561"/>
                  <a:pt x="1521" y="5257"/>
                  <a:pt x="1331" y="5891"/>
                </a:cubicBezTo>
                <a:cubicBezTo>
                  <a:pt x="983" y="7189"/>
                  <a:pt x="919" y="8393"/>
                  <a:pt x="856" y="9564"/>
                </a:cubicBezTo>
                <a:cubicBezTo>
                  <a:pt x="824" y="10768"/>
                  <a:pt x="888" y="11876"/>
                  <a:pt x="888" y="13016"/>
                </a:cubicBezTo>
                <a:lnTo>
                  <a:pt x="1204" y="12985"/>
                </a:lnTo>
                <a:lnTo>
                  <a:pt x="1204" y="12985"/>
                </a:lnTo>
                <a:cubicBezTo>
                  <a:pt x="1141" y="15138"/>
                  <a:pt x="824" y="17355"/>
                  <a:pt x="698" y="19572"/>
                </a:cubicBezTo>
                <a:lnTo>
                  <a:pt x="349" y="26254"/>
                </a:lnTo>
                <a:cubicBezTo>
                  <a:pt x="128" y="30719"/>
                  <a:pt x="1" y="50259"/>
                  <a:pt x="96" y="54756"/>
                </a:cubicBezTo>
                <a:cubicBezTo>
                  <a:pt x="128" y="57004"/>
                  <a:pt x="191" y="59253"/>
                  <a:pt x="381" y="61533"/>
                </a:cubicBezTo>
                <a:cubicBezTo>
                  <a:pt x="508" y="62673"/>
                  <a:pt x="634" y="63845"/>
                  <a:pt x="856" y="65016"/>
                </a:cubicBezTo>
                <a:cubicBezTo>
                  <a:pt x="1078" y="66157"/>
                  <a:pt x="1394" y="67328"/>
                  <a:pt x="1869" y="68500"/>
                </a:cubicBezTo>
                <a:cubicBezTo>
                  <a:pt x="2091" y="69070"/>
                  <a:pt x="2376" y="69640"/>
                  <a:pt x="2693" y="70210"/>
                </a:cubicBezTo>
                <a:lnTo>
                  <a:pt x="3263" y="71002"/>
                </a:lnTo>
                <a:cubicBezTo>
                  <a:pt x="3453" y="71287"/>
                  <a:pt x="3675" y="71509"/>
                  <a:pt x="3865" y="71762"/>
                </a:cubicBezTo>
                <a:cubicBezTo>
                  <a:pt x="4086" y="72015"/>
                  <a:pt x="4340" y="72205"/>
                  <a:pt x="4593" y="72459"/>
                </a:cubicBezTo>
                <a:cubicBezTo>
                  <a:pt x="4815" y="72680"/>
                  <a:pt x="5068" y="72870"/>
                  <a:pt x="5353" y="73060"/>
                </a:cubicBezTo>
                <a:cubicBezTo>
                  <a:pt x="5480" y="73155"/>
                  <a:pt x="5638" y="73219"/>
                  <a:pt x="5796" y="73282"/>
                </a:cubicBezTo>
                <a:cubicBezTo>
                  <a:pt x="5955" y="73314"/>
                  <a:pt x="6081" y="73377"/>
                  <a:pt x="6240" y="73440"/>
                </a:cubicBezTo>
                <a:cubicBezTo>
                  <a:pt x="6525" y="73567"/>
                  <a:pt x="6810" y="73725"/>
                  <a:pt x="7095" y="73820"/>
                </a:cubicBezTo>
                <a:cubicBezTo>
                  <a:pt x="9438" y="74676"/>
                  <a:pt x="11687" y="75056"/>
                  <a:pt x="13967" y="75246"/>
                </a:cubicBezTo>
                <a:cubicBezTo>
                  <a:pt x="14537" y="75277"/>
                  <a:pt x="15107" y="75309"/>
                  <a:pt x="15677" y="75341"/>
                </a:cubicBezTo>
                <a:cubicBezTo>
                  <a:pt x="16247" y="75372"/>
                  <a:pt x="16786" y="75372"/>
                  <a:pt x="17356" y="75404"/>
                </a:cubicBezTo>
                <a:lnTo>
                  <a:pt x="19034" y="75436"/>
                </a:lnTo>
                <a:lnTo>
                  <a:pt x="20744" y="75499"/>
                </a:lnTo>
                <a:cubicBezTo>
                  <a:pt x="22961" y="75594"/>
                  <a:pt x="25209" y="75626"/>
                  <a:pt x="27426" y="75657"/>
                </a:cubicBezTo>
                <a:lnTo>
                  <a:pt x="34140" y="75721"/>
                </a:lnTo>
                <a:lnTo>
                  <a:pt x="37497" y="75784"/>
                </a:lnTo>
                <a:cubicBezTo>
                  <a:pt x="38605" y="75784"/>
                  <a:pt x="39714" y="75784"/>
                  <a:pt x="40854" y="75879"/>
                </a:cubicBezTo>
                <a:cubicBezTo>
                  <a:pt x="41962" y="75911"/>
                  <a:pt x="43071" y="75911"/>
                  <a:pt x="44211" y="75911"/>
                </a:cubicBezTo>
                <a:cubicBezTo>
                  <a:pt x="45319" y="75911"/>
                  <a:pt x="46459" y="75911"/>
                  <a:pt x="47600" y="75879"/>
                </a:cubicBezTo>
                <a:cubicBezTo>
                  <a:pt x="48708" y="75816"/>
                  <a:pt x="49848" y="75752"/>
                  <a:pt x="50988" y="75657"/>
                </a:cubicBezTo>
                <a:cubicBezTo>
                  <a:pt x="52160" y="75594"/>
                  <a:pt x="53332" y="75404"/>
                  <a:pt x="54503" y="75024"/>
                </a:cubicBezTo>
                <a:cubicBezTo>
                  <a:pt x="55643" y="74676"/>
                  <a:pt x="56815" y="74105"/>
                  <a:pt x="57797" y="73219"/>
                </a:cubicBezTo>
                <a:cubicBezTo>
                  <a:pt x="58779" y="72332"/>
                  <a:pt x="59475" y="71192"/>
                  <a:pt x="59919" y="70020"/>
                </a:cubicBezTo>
                <a:cubicBezTo>
                  <a:pt x="60362" y="68880"/>
                  <a:pt x="60584" y="67708"/>
                  <a:pt x="60742" y="66568"/>
                </a:cubicBezTo>
                <a:cubicBezTo>
                  <a:pt x="60806" y="65967"/>
                  <a:pt x="60869" y="65397"/>
                  <a:pt x="60901" y="64826"/>
                </a:cubicBezTo>
                <a:cubicBezTo>
                  <a:pt x="60964" y="64256"/>
                  <a:pt x="60964" y="63686"/>
                  <a:pt x="60996" y="63116"/>
                </a:cubicBezTo>
                <a:cubicBezTo>
                  <a:pt x="61217" y="58619"/>
                  <a:pt x="61154" y="54154"/>
                  <a:pt x="61154" y="49689"/>
                </a:cubicBezTo>
                <a:cubicBezTo>
                  <a:pt x="61154" y="45223"/>
                  <a:pt x="61217" y="25779"/>
                  <a:pt x="61249" y="21282"/>
                </a:cubicBezTo>
                <a:cubicBezTo>
                  <a:pt x="61249" y="19065"/>
                  <a:pt x="61249" y="16816"/>
                  <a:pt x="61122" y="14536"/>
                </a:cubicBezTo>
                <a:cubicBezTo>
                  <a:pt x="60996" y="12256"/>
                  <a:pt x="60806" y="9944"/>
                  <a:pt x="59950" y="7632"/>
                </a:cubicBezTo>
                <a:cubicBezTo>
                  <a:pt x="59475" y="6461"/>
                  <a:pt x="58874" y="5321"/>
                  <a:pt x="57955" y="4402"/>
                </a:cubicBezTo>
                <a:cubicBezTo>
                  <a:pt x="57037" y="3452"/>
                  <a:pt x="55928" y="2787"/>
                  <a:pt x="54820" y="2249"/>
                </a:cubicBezTo>
                <a:cubicBezTo>
                  <a:pt x="52540" y="1330"/>
                  <a:pt x="50228" y="950"/>
                  <a:pt x="47948" y="697"/>
                </a:cubicBezTo>
                <a:cubicBezTo>
                  <a:pt x="43388" y="222"/>
                  <a:pt x="38922" y="254"/>
                  <a:pt x="34457" y="64"/>
                </a:cubicBezTo>
                <a:cubicBezTo>
                  <a:pt x="32208" y="0"/>
                  <a:pt x="29960" y="0"/>
                  <a:pt x="2774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9" name="Google Shape;1646;p42"/>
          <p:cNvSpPr/>
          <p:nvPr/>
        </p:nvSpPr>
        <p:spPr>
          <a:xfrm>
            <a:off x="38842" y="3149347"/>
            <a:ext cx="721451" cy="712193"/>
          </a:xfrm>
          <a:custGeom>
            <a:avLst/>
            <a:gdLst/>
            <a:ahLst/>
            <a:cxnLst/>
            <a:rect l="l" t="t" r="r" b="b"/>
            <a:pathLst>
              <a:path w="24703" h="24386" extrusionOk="0">
                <a:moveTo>
                  <a:pt x="11813" y="1"/>
                </a:moveTo>
                <a:cubicBezTo>
                  <a:pt x="7411" y="1"/>
                  <a:pt x="3072" y="2154"/>
                  <a:pt x="887" y="7095"/>
                </a:cubicBezTo>
                <a:cubicBezTo>
                  <a:pt x="475" y="8045"/>
                  <a:pt x="190" y="9090"/>
                  <a:pt x="127" y="10135"/>
                </a:cubicBezTo>
                <a:cubicBezTo>
                  <a:pt x="64" y="10863"/>
                  <a:pt x="0" y="11655"/>
                  <a:pt x="0" y="12383"/>
                </a:cubicBezTo>
                <a:cubicBezTo>
                  <a:pt x="0" y="19952"/>
                  <a:pt x="6144" y="24386"/>
                  <a:pt x="12510" y="24386"/>
                </a:cubicBezTo>
                <a:cubicBezTo>
                  <a:pt x="19762" y="24386"/>
                  <a:pt x="24702" y="18907"/>
                  <a:pt x="24702" y="11940"/>
                </a:cubicBezTo>
                <a:cubicBezTo>
                  <a:pt x="24702" y="4593"/>
                  <a:pt x="18210" y="1"/>
                  <a:pt x="11813"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tr-TR" sz="3000" kern="0" dirty="0" smtClean="0">
                <a:solidFill>
                  <a:srgbClr val="000000"/>
                </a:solidFill>
                <a:latin typeface="Fira Sans"/>
                <a:ea typeface="Fira Sans"/>
                <a:cs typeface="Fira Sans"/>
                <a:sym typeface="Fira Sans"/>
              </a:rPr>
              <a:t>3</a:t>
            </a:r>
            <a:endParaRPr sz="3000" kern="0" dirty="0">
              <a:solidFill>
                <a:srgbClr val="000000"/>
              </a:solidFill>
              <a:latin typeface="Fira Sans"/>
              <a:ea typeface="Fira Sans"/>
              <a:cs typeface="Fira Sans"/>
              <a:sym typeface="Fira Sans"/>
            </a:endParaRPr>
          </a:p>
        </p:txBody>
      </p:sp>
      <p:sp>
        <p:nvSpPr>
          <p:cNvPr id="10" name="Google Shape;1647;p42"/>
          <p:cNvSpPr/>
          <p:nvPr/>
        </p:nvSpPr>
        <p:spPr>
          <a:xfrm>
            <a:off x="103589" y="3227965"/>
            <a:ext cx="657609" cy="633573"/>
          </a:xfrm>
          <a:custGeom>
            <a:avLst/>
            <a:gdLst/>
            <a:ahLst/>
            <a:cxnLst/>
            <a:rect l="l" t="t" r="r" b="b"/>
            <a:pathLst>
              <a:path w="22517" h="21694" extrusionOk="0">
                <a:moveTo>
                  <a:pt x="17798" y="1"/>
                </a:moveTo>
                <a:lnTo>
                  <a:pt x="17798" y="1"/>
                </a:lnTo>
                <a:cubicBezTo>
                  <a:pt x="19160" y="1838"/>
                  <a:pt x="19983" y="4118"/>
                  <a:pt x="19983" y="6746"/>
                </a:cubicBezTo>
                <a:cubicBezTo>
                  <a:pt x="19983" y="13713"/>
                  <a:pt x="15043" y="19192"/>
                  <a:pt x="7791" y="19192"/>
                </a:cubicBezTo>
                <a:cubicBezTo>
                  <a:pt x="4972" y="19192"/>
                  <a:pt x="2217" y="18337"/>
                  <a:pt x="0" y="16690"/>
                </a:cubicBezTo>
                <a:lnTo>
                  <a:pt x="0" y="16690"/>
                </a:lnTo>
                <a:cubicBezTo>
                  <a:pt x="2344" y="19920"/>
                  <a:pt x="6271" y="21694"/>
                  <a:pt x="10293" y="21694"/>
                </a:cubicBezTo>
                <a:cubicBezTo>
                  <a:pt x="17545" y="21694"/>
                  <a:pt x="22517" y="16215"/>
                  <a:pt x="22517" y="9248"/>
                </a:cubicBezTo>
                <a:cubicBezTo>
                  <a:pt x="22485" y="5258"/>
                  <a:pt x="20585" y="2091"/>
                  <a:pt x="1779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1" name="Google Shape;1648;p42"/>
          <p:cNvSpPr/>
          <p:nvPr/>
        </p:nvSpPr>
        <p:spPr>
          <a:xfrm>
            <a:off x="0" y="3104489"/>
            <a:ext cx="751036" cy="750890"/>
          </a:xfrm>
          <a:custGeom>
            <a:avLst/>
            <a:gdLst/>
            <a:ahLst/>
            <a:cxnLst/>
            <a:rect l="l" t="t" r="r" b="b"/>
            <a:pathLst>
              <a:path w="25716" h="25711" extrusionOk="0">
                <a:moveTo>
                  <a:pt x="12483" y="1793"/>
                </a:moveTo>
                <a:cubicBezTo>
                  <a:pt x="13255" y="1793"/>
                  <a:pt x="14030" y="1866"/>
                  <a:pt x="14790" y="2012"/>
                </a:cubicBezTo>
                <a:lnTo>
                  <a:pt x="15898" y="2265"/>
                </a:lnTo>
                <a:cubicBezTo>
                  <a:pt x="16247" y="2392"/>
                  <a:pt x="16627" y="2487"/>
                  <a:pt x="16975" y="2614"/>
                </a:cubicBezTo>
                <a:cubicBezTo>
                  <a:pt x="17323" y="2740"/>
                  <a:pt x="17672" y="2899"/>
                  <a:pt x="18020" y="3025"/>
                </a:cubicBezTo>
                <a:cubicBezTo>
                  <a:pt x="18368" y="3184"/>
                  <a:pt x="18717" y="3310"/>
                  <a:pt x="19065" y="3500"/>
                </a:cubicBezTo>
                <a:cubicBezTo>
                  <a:pt x="20395" y="4229"/>
                  <a:pt x="21567" y="5210"/>
                  <a:pt x="22549" y="6382"/>
                </a:cubicBezTo>
                <a:cubicBezTo>
                  <a:pt x="22802" y="6667"/>
                  <a:pt x="23119" y="6921"/>
                  <a:pt x="23340" y="7237"/>
                </a:cubicBezTo>
                <a:cubicBezTo>
                  <a:pt x="23594" y="7522"/>
                  <a:pt x="23847" y="7839"/>
                  <a:pt x="24005" y="8187"/>
                </a:cubicBezTo>
                <a:cubicBezTo>
                  <a:pt x="24164" y="8536"/>
                  <a:pt x="24354" y="8884"/>
                  <a:pt x="24480" y="9264"/>
                </a:cubicBezTo>
                <a:cubicBezTo>
                  <a:pt x="24607" y="9644"/>
                  <a:pt x="24734" y="9992"/>
                  <a:pt x="24829" y="10372"/>
                </a:cubicBezTo>
                <a:lnTo>
                  <a:pt x="25051" y="11544"/>
                </a:lnTo>
                <a:cubicBezTo>
                  <a:pt x="25082" y="11924"/>
                  <a:pt x="25114" y="12336"/>
                  <a:pt x="25146" y="12716"/>
                </a:cubicBezTo>
                <a:cubicBezTo>
                  <a:pt x="25146" y="13128"/>
                  <a:pt x="25082" y="13508"/>
                  <a:pt x="25082" y="13919"/>
                </a:cubicBezTo>
                <a:cubicBezTo>
                  <a:pt x="25051" y="14299"/>
                  <a:pt x="24956" y="14679"/>
                  <a:pt x="24924" y="15091"/>
                </a:cubicBezTo>
                <a:cubicBezTo>
                  <a:pt x="24639" y="16643"/>
                  <a:pt x="24100" y="18131"/>
                  <a:pt x="23277" y="19493"/>
                </a:cubicBezTo>
                <a:cubicBezTo>
                  <a:pt x="22454" y="20823"/>
                  <a:pt x="21377" y="21995"/>
                  <a:pt x="20078" y="22882"/>
                </a:cubicBezTo>
                <a:cubicBezTo>
                  <a:pt x="18780" y="23768"/>
                  <a:pt x="17323" y="24370"/>
                  <a:pt x="15771" y="24655"/>
                </a:cubicBezTo>
                <a:cubicBezTo>
                  <a:pt x="14973" y="24802"/>
                  <a:pt x="14166" y="24873"/>
                  <a:pt x="13359" y="24873"/>
                </a:cubicBezTo>
                <a:cubicBezTo>
                  <a:pt x="12598" y="24873"/>
                  <a:pt x="11838" y="24810"/>
                  <a:pt x="11084" y="24687"/>
                </a:cubicBezTo>
                <a:cubicBezTo>
                  <a:pt x="10704" y="24655"/>
                  <a:pt x="10324" y="24528"/>
                  <a:pt x="9944" y="24465"/>
                </a:cubicBezTo>
                <a:cubicBezTo>
                  <a:pt x="9564" y="24338"/>
                  <a:pt x="9184" y="24212"/>
                  <a:pt x="8836" y="24117"/>
                </a:cubicBezTo>
                <a:cubicBezTo>
                  <a:pt x="8108" y="23800"/>
                  <a:pt x="7316" y="23578"/>
                  <a:pt x="6777" y="23008"/>
                </a:cubicBezTo>
                <a:cubicBezTo>
                  <a:pt x="5479" y="22122"/>
                  <a:pt x="4466" y="21013"/>
                  <a:pt x="3357" y="19936"/>
                </a:cubicBezTo>
                <a:cubicBezTo>
                  <a:pt x="2439" y="18733"/>
                  <a:pt x="1774" y="17276"/>
                  <a:pt x="1457" y="15788"/>
                </a:cubicBezTo>
                <a:lnTo>
                  <a:pt x="1235" y="14616"/>
                </a:lnTo>
                <a:lnTo>
                  <a:pt x="1172" y="13444"/>
                </a:lnTo>
                <a:cubicBezTo>
                  <a:pt x="1172" y="12653"/>
                  <a:pt x="1235" y="11861"/>
                  <a:pt x="1267" y="11069"/>
                </a:cubicBezTo>
                <a:lnTo>
                  <a:pt x="1647" y="11101"/>
                </a:lnTo>
                <a:cubicBezTo>
                  <a:pt x="1710" y="10372"/>
                  <a:pt x="1869" y="9644"/>
                  <a:pt x="2122" y="8947"/>
                </a:cubicBezTo>
                <a:cubicBezTo>
                  <a:pt x="2249" y="8599"/>
                  <a:pt x="2407" y="8282"/>
                  <a:pt x="2565" y="7934"/>
                </a:cubicBezTo>
                <a:cubicBezTo>
                  <a:pt x="2724" y="7586"/>
                  <a:pt x="2914" y="7269"/>
                  <a:pt x="3136" y="6921"/>
                </a:cubicBezTo>
                <a:cubicBezTo>
                  <a:pt x="3294" y="6604"/>
                  <a:pt x="3547" y="6319"/>
                  <a:pt x="3737" y="6002"/>
                </a:cubicBezTo>
                <a:cubicBezTo>
                  <a:pt x="3991" y="5717"/>
                  <a:pt x="4212" y="5400"/>
                  <a:pt x="4466" y="5147"/>
                </a:cubicBezTo>
                <a:cubicBezTo>
                  <a:pt x="4972" y="4577"/>
                  <a:pt x="5574" y="4102"/>
                  <a:pt x="6176" y="3690"/>
                </a:cubicBezTo>
                <a:cubicBezTo>
                  <a:pt x="7992" y="2417"/>
                  <a:pt x="10229" y="1793"/>
                  <a:pt x="12483" y="1793"/>
                </a:cubicBezTo>
                <a:close/>
                <a:moveTo>
                  <a:pt x="12525" y="1"/>
                </a:moveTo>
                <a:cubicBezTo>
                  <a:pt x="11662" y="1"/>
                  <a:pt x="10799" y="80"/>
                  <a:pt x="9944" y="238"/>
                </a:cubicBezTo>
                <a:cubicBezTo>
                  <a:pt x="9121" y="428"/>
                  <a:pt x="8266" y="650"/>
                  <a:pt x="7474" y="998"/>
                </a:cubicBezTo>
                <a:cubicBezTo>
                  <a:pt x="6651" y="1347"/>
                  <a:pt x="5891" y="1759"/>
                  <a:pt x="5162" y="2265"/>
                </a:cubicBezTo>
                <a:cubicBezTo>
                  <a:pt x="4466" y="2772"/>
                  <a:pt x="3801" y="3310"/>
                  <a:pt x="3231" y="3975"/>
                </a:cubicBezTo>
                <a:cubicBezTo>
                  <a:pt x="2914" y="4292"/>
                  <a:pt x="2660" y="4640"/>
                  <a:pt x="2375" y="4989"/>
                </a:cubicBezTo>
                <a:cubicBezTo>
                  <a:pt x="2154" y="5337"/>
                  <a:pt x="1869" y="5685"/>
                  <a:pt x="1679" y="6066"/>
                </a:cubicBezTo>
                <a:cubicBezTo>
                  <a:pt x="1457" y="6446"/>
                  <a:pt x="1235" y="6794"/>
                  <a:pt x="1077" y="7206"/>
                </a:cubicBezTo>
                <a:cubicBezTo>
                  <a:pt x="887" y="7586"/>
                  <a:pt x="697" y="7966"/>
                  <a:pt x="570" y="8409"/>
                </a:cubicBezTo>
                <a:cubicBezTo>
                  <a:pt x="285" y="9232"/>
                  <a:pt x="95" y="10087"/>
                  <a:pt x="0" y="10974"/>
                </a:cubicBezTo>
                <a:lnTo>
                  <a:pt x="380" y="11006"/>
                </a:lnTo>
                <a:cubicBezTo>
                  <a:pt x="349" y="11829"/>
                  <a:pt x="285" y="12621"/>
                  <a:pt x="285" y="13476"/>
                </a:cubicBezTo>
                <a:lnTo>
                  <a:pt x="317" y="14711"/>
                </a:lnTo>
                <a:lnTo>
                  <a:pt x="507" y="15978"/>
                </a:lnTo>
                <a:cubicBezTo>
                  <a:pt x="824" y="17625"/>
                  <a:pt x="1457" y="19208"/>
                  <a:pt x="2439" y="20633"/>
                </a:cubicBezTo>
                <a:cubicBezTo>
                  <a:pt x="3231" y="22153"/>
                  <a:pt x="4687" y="23262"/>
                  <a:pt x="6176" y="24022"/>
                </a:cubicBezTo>
                <a:cubicBezTo>
                  <a:pt x="6366" y="24117"/>
                  <a:pt x="6587" y="24117"/>
                  <a:pt x="6809" y="24212"/>
                </a:cubicBezTo>
                <a:cubicBezTo>
                  <a:pt x="6999" y="24275"/>
                  <a:pt x="7157" y="24402"/>
                  <a:pt x="7348" y="24465"/>
                </a:cubicBezTo>
                <a:cubicBezTo>
                  <a:pt x="7759" y="24623"/>
                  <a:pt x="8139" y="24814"/>
                  <a:pt x="8519" y="24940"/>
                </a:cubicBezTo>
                <a:cubicBezTo>
                  <a:pt x="8931" y="25067"/>
                  <a:pt x="9311" y="25194"/>
                  <a:pt x="9723" y="25289"/>
                </a:cubicBezTo>
                <a:cubicBezTo>
                  <a:pt x="10134" y="25384"/>
                  <a:pt x="10546" y="25479"/>
                  <a:pt x="10958" y="25542"/>
                </a:cubicBezTo>
                <a:cubicBezTo>
                  <a:pt x="11690" y="25654"/>
                  <a:pt x="12428" y="25711"/>
                  <a:pt x="13167" y="25711"/>
                </a:cubicBezTo>
                <a:cubicBezTo>
                  <a:pt x="14090" y="25711"/>
                  <a:pt x="15015" y="25623"/>
                  <a:pt x="15930" y="25447"/>
                </a:cubicBezTo>
                <a:cubicBezTo>
                  <a:pt x="17545" y="25099"/>
                  <a:pt x="19128" y="24433"/>
                  <a:pt x="20490" y="23483"/>
                </a:cubicBezTo>
                <a:cubicBezTo>
                  <a:pt x="21852" y="22533"/>
                  <a:pt x="23024" y="21267"/>
                  <a:pt x="23879" y="19841"/>
                </a:cubicBezTo>
                <a:cubicBezTo>
                  <a:pt x="24734" y="18416"/>
                  <a:pt x="25272" y="16833"/>
                  <a:pt x="25557" y="15186"/>
                </a:cubicBezTo>
                <a:cubicBezTo>
                  <a:pt x="25589" y="14774"/>
                  <a:pt x="25684" y="14363"/>
                  <a:pt x="25684" y="13951"/>
                </a:cubicBezTo>
                <a:cubicBezTo>
                  <a:pt x="25684" y="13539"/>
                  <a:pt x="25716" y="13128"/>
                  <a:pt x="25684" y="12716"/>
                </a:cubicBezTo>
                <a:cubicBezTo>
                  <a:pt x="25684" y="12304"/>
                  <a:pt x="25652" y="11893"/>
                  <a:pt x="25652" y="11481"/>
                </a:cubicBezTo>
                <a:lnTo>
                  <a:pt x="25462" y="10246"/>
                </a:lnTo>
                <a:cubicBezTo>
                  <a:pt x="25367" y="9834"/>
                  <a:pt x="25241" y="9422"/>
                  <a:pt x="25146" y="9042"/>
                </a:cubicBezTo>
                <a:cubicBezTo>
                  <a:pt x="25019" y="8631"/>
                  <a:pt x="24860" y="8251"/>
                  <a:pt x="24734" y="7839"/>
                </a:cubicBezTo>
                <a:cubicBezTo>
                  <a:pt x="24670" y="7649"/>
                  <a:pt x="24544" y="7459"/>
                  <a:pt x="24480" y="7269"/>
                </a:cubicBezTo>
                <a:lnTo>
                  <a:pt x="24227" y="6667"/>
                </a:lnTo>
                <a:cubicBezTo>
                  <a:pt x="24164" y="6477"/>
                  <a:pt x="24037" y="6287"/>
                  <a:pt x="23942" y="6097"/>
                </a:cubicBezTo>
                <a:cubicBezTo>
                  <a:pt x="23847" y="5907"/>
                  <a:pt x="23752" y="5717"/>
                  <a:pt x="23657" y="5527"/>
                </a:cubicBezTo>
                <a:cubicBezTo>
                  <a:pt x="22675" y="4134"/>
                  <a:pt x="21345" y="2962"/>
                  <a:pt x="19888" y="2075"/>
                </a:cubicBezTo>
                <a:lnTo>
                  <a:pt x="18780" y="1410"/>
                </a:lnTo>
                <a:cubicBezTo>
                  <a:pt x="18400" y="1220"/>
                  <a:pt x="17988" y="1062"/>
                  <a:pt x="17608" y="903"/>
                </a:cubicBezTo>
                <a:cubicBezTo>
                  <a:pt x="17197" y="745"/>
                  <a:pt x="16785" y="650"/>
                  <a:pt x="16373" y="523"/>
                </a:cubicBezTo>
                <a:cubicBezTo>
                  <a:pt x="15961" y="397"/>
                  <a:pt x="15518" y="333"/>
                  <a:pt x="15106" y="238"/>
                </a:cubicBezTo>
                <a:cubicBezTo>
                  <a:pt x="14251" y="80"/>
                  <a:pt x="13388" y="1"/>
                  <a:pt x="1252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2" name="Metin kutusu 11"/>
          <p:cNvSpPr txBox="1"/>
          <p:nvPr/>
        </p:nvSpPr>
        <p:spPr>
          <a:xfrm>
            <a:off x="436533" y="4187253"/>
            <a:ext cx="1531495" cy="615553"/>
          </a:xfrm>
          <a:prstGeom prst="rect">
            <a:avLst/>
          </a:prstGeom>
          <a:noFill/>
        </p:spPr>
        <p:txBody>
          <a:bodyPr wrap="square" lIns="0" tIns="0" rIns="0" bIns="0" rtlCol="0">
            <a:spAutoFit/>
          </a:bodyPr>
          <a:lstStyle/>
          <a:p>
            <a:r>
              <a:rPr lang="tr-TR" sz="4000" dirty="0" smtClean="0">
                <a:solidFill>
                  <a:prstClr val="black"/>
                </a:solidFill>
                <a:latin typeface="Arial"/>
                <a:ea typeface="맑은 고딕"/>
              </a:rPr>
              <a:t>Ahlak</a:t>
            </a:r>
          </a:p>
        </p:txBody>
      </p:sp>
      <p:sp>
        <p:nvSpPr>
          <p:cNvPr id="13" name="Google Shape;1685;p41"/>
          <p:cNvSpPr/>
          <p:nvPr/>
        </p:nvSpPr>
        <p:spPr>
          <a:xfrm>
            <a:off x="10843555" y="2874185"/>
            <a:ext cx="1348445" cy="2222035"/>
          </a:xfrm>
          <a:custGeom>
            <a:avLst/>
            <a:gdLst/>
            <a:ahLst/>
            <a:cxnLst/>
            <a:rect l="l" t="t" r="r" b="b"/>
            <a:pathLst>
              <a:path w="160005" h="58431" extrusionOk="0">
                <a:moveTo>
                  <a:pt x="39335" y="0"/>
                </a:moveTo>
                <a:lnTo>
                  <a:pt x="38694" y="11"/>
                </a:lnTo>
                <a:lnTo>
                  <a:pt x="38053" y="27"/>
                </a:lnTo>
                <a:lnTo>
                  <a:pt x="37386" y="53"/>
                </a:lnTo>
                <a:lnTo>
                  <a:pt x="36720" y="79"/>
                </a:lnTo>
                <a:lnTo>
                  <a:pt x="36053" y="116"/>
                </a:lnTo>
                <a:lnTo>
                  <a:pt x="35361" y="158"/>
                </a:lnTo>
                <a:lnTo>
                  <a:pt x="34822" y="195"/>
                </a:lnTo>
                <a:lnTo>
                  <a:pt x="34284" y="237"/>
                </a:lnTo>
                <a:lnTo>
                  <a:pt x="33771" y="284"/>
                </a:lnTo>
                <a:lnTo>
                  <a:pt x="33284" y="331"/>
                </a:lnTo>
                <a:lnTo>
                  <a:pt x="32796" y="389"/>
                </a:lnTo>
                <a:lnTo>
                  <a:pt x="32361" y="447"/>
                </a:lnTo>
                <a:lnTo>
                  <a:pt x="31899" y="515"/>
                </a:lnTo>
                <a:lnTo>
                  <a:pt x="31489" y="578"/>
                </a:lnTo>
                <a:lnTo>
                  <a:pt x="31078" y="652"/>
                </a:lnTo>
                <a:lnTo>
                  <a:pt x="30694" y="731"/>
                </a:lnTo>
                <a:lnTo>
                  <a:pt x="30335" y="809"/>
                </a:lnTo>
                <a:lnTo>
                  <a:pt x="30002" y="894"/>
                </a:lnTo>
                <a:lnTo>
                  <a:pt x="29668" y="978"/>
                </a:lnTo>
                <a:lnTo>
                  <a:pt x="29360" y="1067"/>
                </a:lnTo>
                <a:lnTo>
                  <a:pt x="29078" y="1161"/>
                </a:lnTo>
                <a:lnTo>
                  <a:pt x="28822" y="1261"/>
                </a:lnTo>
                <a:lnTo>
                  <a:pt x="28591" y="1361"/>
                </a:lnTo>
                <a:lnTo>
                  <a:pt x="28386" y="1466"/>
                </a:lnTo>
                <a:lnTo>
                  <a:pt x="28181" y="1571"/>
                </a:lnTo>
                <a:lnTo>
                  <a:pt x="28027" y="1682"/>
                </a:lnTo>
                <a:lnTo>
                  <a:pt x="27873" y="1792"/>
                </a:lnTo>
                <a:lnTo>
                  <a:pt x="27771" y="1907"/>
                </a:lnTo>
                <a:lnTo>
                  <a:pt x="27668" y="2028"/>
                </a:lnTo>
                <a:lnTo>
                  <a:pt x="27617" y="2149"/>
                </a:lnTo>
                <a:lnTo>
                  <a:pt x="27566" y="2270"/>
                </a:lnTo>
                <a:lnTo>
                  <a:pt x="27566" y="2396"/>
                </a:lnTo>
                <a:lnTo>
                  <a:pt x="27566" y="2527"/>
                </a:lnTo>
                <a:lnTo>
                  <a:pt x="27617" y="2659"/>
                </a:lnTo>
                <a:lnTo>
                  <a:pt x="27668" y="2790"/>
                </a:lnTo>
                <a:lnTo>
                  <a:pt x="27771" y="2921"/>
                </a:lnTo>
                <a:lnTo>
                  <a:pt x="27899" y="3063"/>
                </a:lnTo>
                <a:lnTo>
                  <a:pt x="28053" y="3200"/>
                </a:lnTo>
                <a:lnTo>
                  <a:pt x="28258" y="3352"/>
                </a:lnTo>
                <a:lnTo>
                  <a:pt x="28489" y="3505"/>
                </a:lnTo>
                <a:lnTo>
                  <a:pt x="28745" y="3657"/>
                </a:lnTo>
                <a:lnTo>
                  <a:pt x="29053" y="3809"/>
                </a:lnTo>
                <a:lnTo>
                  <a:pt x="29360" y="3956"/>
                </a:lnTo>
                <a:lnTo>
                  <a:pt x="29694" y="4109"/>
                </a:lnTo>
                <a:lnTo>
                  <a:pt x="30027" y="4256"/>
                </a:lnTo>
                <a:lnTo>
                  <a:pt x="30412" y="4403"/>
                </a:lnTo>
                <a:lnTo>
                  <a:pt x="31181" y="4692"/>
                </a:lnTo>
                <a:lnTo>
                  <a:pt x="31976" y="4976"/>
                </a:lnTo>
                <a:lnTo>
                  <a:pt x="33643" y="5538"/>
                </a:lnTo>
                <a:lnTo>
                  <a:pt x="33950" y="5643"/>
                </a:lnTo>
                <a:lnTo>
                  <a:pt x="34284" y="5748"/>
                </a:lnTo>
                <a:lnTo>
                  <a:pt x="34976" y="5947"/>
                </a:lnTo>
                <a:lnTo>
                  <a:pt x="35694" y="6142"/>
                </a:lnTo>
                <a:lnTo>
                  <a:pt x="36463" y="6331"/>
                </a:lnTo>
                <a:lnTo>
                  <a:pt x="37258" y="6520"/>
                </a:lnTo>
                <a:lnTo>
                  <a:pt x="38027" y="6709"/>
                </a:lnTo>
                <a:lnTo>
                  <a:pt x="39617" y="7077"/>
                </a:lnTo>
                <a:lnTo>
                  <a:pt x="39976" y="7166"/>
                </a:lnTo>
                <a:lnTo>
                  <a:pt x="40335" y="7256"/>
                </a:lnTo>
                <a:lnTo>
                  <a:pt x="40643" y="7345"/>
                </a:lnTo>
                <a:lnTo>
                  <a:pt x="40950" y="7434"/>
                </a:lnTo>
                <a:lnTo>
                  <a:pt x="41233" y="7523"/>
                </a:lnTo>
                <a:lnTo>
                  <a:pt x="41489" y="7618"/>
                </a:lnTo>
                <a:lnTo>
                  <a:pt x="41745" y="7707"/>
                </a:lnTo>
                <a:lnTo>
                  <a:pt x="41976" y="7802"/>
                </a:lnTo>
                <a:lnTo>
                  <a:pt x="42207" y="7891"/>
                </a:lnTo>
                <a:lnTo>
                  <a:pt x="42386" y="7986"/>
                </a:lnTo>
                <a:lnTo>
                  <a:pt x="42566" y="8080"/>
                </a:lnTo>
                <a:lnTo>
                  <a:pt x="42745" y="8170"/>
                </a:lnTo>
                <a:lnTo>
                  <a:pt x="42899" y="8264"/>
                </a:lnTo>
                <a:lnTo>
                  <a:pt x="43027" y="8359"/>
                </a:lnTo>
                <a:lnTo>
                  <a:pt x="43258" y="8548"/>
                </a:lnTo>
                <a:lnTo>
                  <a:pt x="43412" y="8732"/>
                </a:lnTo>
                <a:lnTo>
                  <a:pt x="43515" y="8921"/>
                </a:lnTo>
                <a:lnTo>
                  <a:pt x="43540" y="9110"/>
                </a:lnTo>
                <a:lnTo>
                  <a:pt x="43540" y="9294"/>
                </a:lnTo>
                <a:lnTo>
                  <a:pt x="43489" y="9478"/>
                </a:lnTo>
                <a:lnTo>
                  <a:pt x="43361" y="9662"/>
                </a:lnTo>
                <a:lnTo>
                  <a:pt x="43207" y="9840"/>
                </a:lnTo>
                <a:lnTo>
                  <a:pt x="43002" y="10019"/>
                </a:lnTo>
                <a:lnTo>
                  <a:pt x="42745" y="10198"/>
                </a:lnTo>
                <a:lnTo>
                  <a:pt x="42438" y="10371"/>
                </a:lnTo>
                <a:lnTo>
                  <a:pt x="42104" y="10539"/>
                </a:lnTo>
                <a:lnTo>
                  <a:pt x="41720" y="10702"/>
                </a:lnTo>
                <a:lnTo>
                  <a:pt x="41309" y="10865"/>
                </a:lnTo>
                <a:lnTo>
                  <a:pt x="40848" y="11017"/>
                </a:lnTo>
                <a:lnTo>
                  <a:pt x="40361" y="11169"/>
                </a:lnTo>
                <a:lnTo>
                  <a:pt x="39848" y="11317"/>
                </a:lnTo>
                <a:lnTo>
                  <a:pt x="39309" y="11453"/>
                </a:lnTo>
                <a:lnTo>
                  <a:pt x="38720" y="11590"/>
                </a:lnTo>
                <a:lnTo>
                  <a:pt x="38130" y="11716"/>
                </a:lnTo>
                <a:lnTo>
                  <a:pt x="37514" y="11837"/>
                </a:lnTo>
                <a:lnTo>
                  <a:pt x="36873" y="11952"/>
                </a:lnTo>
                <a:lnTo>
                  <a:pt x="36207" y="12057"/>
                </a:lnTo>
                <a:lnTo>
                  <a:pt x="35514" y="12152"/>
                </a:lnTo>
                <a:lnTo>
                  <a:pt x="34822" y="12246"/>
                </a:lnTo>
                <a:lnTo>
                  <a:pt x="28335" y="13024"/>
                </a:lnTo>
                <a:lnTo>
                  <a:pt x="21822" y="13801"/>
                </a:lnTo>
                <a:lnTo>
                  <a:pt x="15309" y="14574"/>
                </a:lnTo>
                <a:lnTo>
                  <a:pt x="8770" y="15335"/>
                </a:lnTo>
                <a:lnTo>
                  <a:pt x="5180" y="15750"/>
                </a:lnTo>
                <a:lnTo>
                  <a:pt x="3796" y="15919"/>
                </a:lnTo>
                <a:lnTo>
                  <a:pt x="3180" y="15997"/>
                </a:lnTo>
                <a:lnTo>
                  <a:pt x="2642" y="16071"/>
                </a:lnTo>
                <a:lnTo>
                  <a:pt x="2155" y="16145"/>
                </a:lnTo>
                <a:lnTo>
                  <a:pt x="1719" y="16213"/>
                </a:lnTo>
                <a:lnTo>
                  <a:pt x="1334" y="16281"/>
                </a:lnTo>
                <a:lnTo>
                  <a:pt x="1027" y="16349"/>
                </a:lnTo>
                <a:lnTo>
                  <a:pt x="744" y="16418"/>
                </a:lnTo>
                <a:lnTo>
                  <a:pt x="514" y="16486"/>
                </a:lnTo>
                <a:lnTo>
                  <a:pt x="334" y="16560"/>
                </a:lnTo>
                <a:lnTo>
                  <a:pt x="180" y="16633"/>
                </a:lnTo>
                <a:lnTo>
                  <a:pt x="103" y="16712"/>
                </a:lnTo>
                <a:lnTo>
                  <a:pt x="26" y="16791"/>
                </a:lnTo>
                <a:lnTo>
                  <a:pt x="1" y="16880"/>
                </a:lnTo>
                <a:lnTo>
                  <a:pt x="26" y="16975"/>
                </a:lnTo>
                <a:lnTo>
                  <a:pt x="78" y="17074"/>
                </a:lnTo>
                <a:lnTo>
                  <a:pt x="155" y="17179"/>
                </a:lnTo>
                <a:lnTo>
                  <a:pt x="257" y="17295"/>
                </a:lnTo>
                <a:lnTo>
                  <a:pt x="411" y="17421"/>
                </a:lnTo>
                <a:lnTo>
                  <a:pt x="744" y="17705"/>
                </a:lnTo>
                <a:lnTo>
                  <a:pt x="1180" y="18031"/>
                </a:lnTo>
                <a:lnTo>
                  <a:pt x="1693" y="18414"/>
                </a:lnTo>
                <a:lnTo>
                  <a:pt x="2257" y="18850"/>
                </a:lnTo>
                <a:lnTo>
                  <a:pt x="3155" y="19591"/>
                </a:lnTo>
                <a:lnTo>
                  <a:pt x="4078" y="20332"/>
                </a:lnTo>
                <a:lnTo>
                  <a:pt x="4950" y="21078"/>
                </a:lnTo>
                <a:lnTo>
                  <a:pt x="5796" y="21818"/>
                </a:lnTo>
                <a:lnTo>
                  <a:pt x="6591" y="22564"/>
                </a:lnTo>
                <a:lnTo>
                  <a:pt x="7334" y="23310"/>
                </a:lnTo>
                <a:lnTo>
                  <a:pt x="7693" y="23683"/>
                </a:lnTo>
                <a:lnTo>
                  <a:pt x="8027" y="24056"/>
                </a:lnTo>
                <a:lnTo>
                  <a:pt x="8334" y="24429"/>
                </a:lnTo>
                <a:lnTo>
                  <a:pt x="8642" y="24802"/>
                </a:lnTo>
                <a:lnTo>
                  <a:pt x="8924" y="25181"/>
                </a:lnTo>
                <a:lnTo>
                  <a:pt x="9155" y="25559"/>
                </a:lnTo>
                <a:lnTo>
                  <a:pt x="9386" y="25932"/>
                </a:lnTo>
                <a:lnTo>
                  <a:pt x="9616" y="26310"/>
                </a:lnTo>
                <a:lnTo>
                  <a:pt x="9796" y="26688"/>
                </a:lnTo>
                <a:lnTo>
                  <a:pt x="9950" y="27067"/>
                </a:lnTo>
                <a:lnTo>
                  <a:pt x="10052" y="27450"/>
                </a:lnTo>
                <a:lnTo>
                  <a:pt x="10155" y="27828"/>
                </a:lnTo>
                <a:lnTo>
                  <a:pt x="10232" y="28212"/>
                </a:lnTo>
                <a:lnTo>
                  <a:pt x="10257" y="28590"/>
                </a:lnTo>
                <a:lnTo>
                  <a:pt x="10257" y="28974"/>
                </a:lnTo>
                <a:lnTo>
                  <a:pt x="10232" y="29357"/>
                </a:lnTo>
                <a:lnTo>
                  <a:pt x="10155" y="29746"/>
                </a:lnTo>
                <a:lnTo>
                  <a:pt x="10052" y="30129"/>
                </a:lnTo>
                <a:lnTo>
                  <a:pt x="9899" y="30518"/>
                </a:lnTo>
                <a:lnTo>
                  <a:pt x="9719" y="30907"/>
                </a:lnTo>
                <a:lnTo>
                  <a:pt x="9616" y="31107"/>
                </a:lnTo>
                <a:lnTo>
                  <a:pt x="9540" y="31306"/>
                </a:lnTo>
                <a:lnTo>
                  <a:pt x="9488" y="31511"/>
                </a:lnTo>
                <a:lnTo>
                  <a:pt x="9437" y="31716"/>
                </a:lnTo>
                <a:lnTo>
                  <a:pt x="9386" y="32120"/>
                </a:lnTo>
                <a:lnTo>
                  <a:pt x="9386" y="32525"/>
                </a:lnTo>
                <a:lnTo>
                  <a:pt x="9411" y="32935"/>
                </a:lnTo>
                <a:lnTo>
                  <a:pt x="9463" y="33345"/>
                </a:lnTo>
                <a:lnTo>
                  <a:pt x="9565" y="34159"/>
                </a:lnTo>
                <a:lnTo>
                  <a:pt x="9591" y="34700"/>
                </a:lnTo>
                <a:lnTo>
                  <a:pt x="9540" y="35236"/>
                </a:lnTo>
                <a:lnTo>
                  <a:pt x="9463" y="35772"/>
                </a:lnTo>
                <a:lnTo>
                  <a:pt x="9309" y="36308"/>
                </a:lnTo>
                <a:lnTo>
                  <a:pt x="9104" y="36838"/>
                </a:lnTo>
                <a:lnTo>
                  <a:pt x="8847" y="37369"/>
                </a:lnTo>
                <a:lnTo>
                  <a:pt x="8693" y="37631"/>
                </a:lnTo>
                <a:lnTo>
                  <a:pt x="8514" y="37894"/>
                </a:lnTo>
                <a:lnTo>
                  <a:pt x="8334" y="38157"/>
                </a:lnTo>
                <a:lnTo>
                  <a:pt x="8129" y="38419"/>
                </a:lnTo>
                <a:lnTo>
                  <a:pt x="7924" y="38682"/>
                </a:lnTo>
                <a:lnTo>
                  <a:pt x="7693" y="38945"/>
                </a:lnTo>
                <a:lnTo>
                  <a:pt x="7437" y="39207"/>
                </a:lnTo>
                <a:lnTo>
                  <a:pt x="7180" y="39465"/>
                </a:lnTo>
                <a:lnTo>
                  <a:pt x="6898" y="39728"/>
                </a:lnTo>
                <a:lnTo>
                  <a:pt x="6616" y="39985"/>
                </a:lnTo>
                <a:lnTo>
                  <a:pt x="6283" y="40242"/>
                </a:lnTo>
                <a:lnTo>
                  <a:pt x="5975" y="40500"/>
                </a:lnTo>
                <a:lnTo>
                  <a:pt x="5616" y="40757"/>
                </a:lnTo>
                <a:lnTo>
                  <a:pt x="5257" y="41015"/>
                </a:lnTo>
                <a:lnTo>
                  <a:pt x="4898" y="41272"/>
                </a:lnTo>
                <a:lnTo>
                  <a:pt x="4488" y="41530"/>
                </a:lnTo>
                <a:lnTo>
                  <a:pt x="4078" y="41782"/>
                </a:lnTo>
                <a:lnTo>
                  <a:pt x="3668" y="42039"/>
                </a:lnTo>
                <a:lnTo>
                  <a:pt x="3232" y="42291"/>
                </a:lnTo>
                <a:lnTo>
                  <a:pt x="2770" y="42543"/>
                </a:lnTo>
                <a:lnTo>
                  <a:pt x="2514" y="42685"/>
                </a:lnTo>
                <a:lnTo>
                  <a:pt x="2309" y="42822"/>
                </a:lnTo>
                <a:lnTo>
                  <a:pt x="2129" y="42948"/>
                </a:lnTo>
                <a:lnTo>
                  <a:pt x="2001" y="43074"/>
                </a:lnTo>
                <a:lnTo>
                  <a:pt x="1924" y="43200"/>
                </a:lnTo>
                <a:lnTo>
                  <a:pt x="1898" y="43316"/>
                </a:lnTo>
                <a:lnTo>
                  <a:pt x="1924" y="43431"/>
                </a:lnTo>
                <a:lnTo>
                  <a:pt x="1950" y="43484"/>
                </a:lnTo>
                <a:lnTo>
                  <a:pt x="2001" y="43542"/>
                </a:lnTo>
                <a:lnTo>
                  <a:pt x="2078" y="43594"/>
                </a:lnTo>
                <a:lnTo>
                  <a:pt x="2155" y="43647"/>
                </a:lnTo>
                <a:lnTo>
                  <a:pt x="2257" y="43699"/>
                </a:lnTo>
                <a:lnTo>
                  <a:pt x="2360" y="43746"/>
                </a:lnTo>
                <a:lnTo>
                  <a:pt x="2488" y="43799"/>
                </a:lnTo>
                <a:lnTo>
                  <a:pt x="2642" y="43846"/>
                </a:lnTo>
                <a:lnTo>
                  <a:pt x="2821" y="43899"/>
                </a:lnTo>
                <a:lnTo>
                  <a:pt x="3001" y="43946"/>
                </a:lnTo>
                <a:lnTo>
                  <a:pt x="3206" y="43993"/>
                </a:lnTo>
                <a:lnTo>
                  <a:pt x="3437" y="44035"/>
                </a:lnTo>
                <a:lnTo>
                  <a:pt x="3668" y="44083"/>
                </a:lnTo>
                <a:lnTo>
                  <a:pt x="3950" y="44130"/>
                </a:lnTo>
                <a:lnTo>
                  <a:pt x="4539" y="44214"/>
                </a:lnTo>
                <a:lnTo>
                  <a:pt x="5232" y="44298"/>
                </a:lnTo>
                <a:lnTo>
                  <a:pt x="7898" y="44608"/>
                </a:lnTo>
                <a:lnTo>
                  <a:pt x="10565" y="44923"/>
                </a:lnTo>
                <a:lnTo>
                  <a:pt x="13206" y="45238"/>
                </a:lnTo>
                <a:lnTo>
                  <a:pt x="15873" y="45559"/>
                </a:lnTo>
                <a:lnTo>
                  <a:pt x="21206" y="46210"/>
                </a:lnTo>
                <a:lnTo>
                  <a:pt x="26642" y="46867"/>
                </a:lnTo>
                <a:lnTo>
                  <a:pt x="27360" y="46610"/>
                </a:lnTo>
                <a:lnTo>
                  <a:pt x="28104" y="46363"/>
                </a:lnTo>
                <a:lnTo>
                  <a:pt x="28873" y="46121"/>
                </a:lnTo>
                <a:lnTo>
                  <a:pt x="29617" y="45890"/>
                </a:lnTo>
                <a:lnTo>
                  <a:pt x="30386" y="45669"/>
                </a:lnTo>
                <a:lnTo>
                  <a:pt x="31155" y="45449"/>
                </a:lnTo>
                <a:lnTo>
                  <a:pt x="31925" y="45244"/>
                </a:lnTo>
                <a:lnTo>
                  <a:pt x="32720" y="45044"/>
                </a:lnTo>
                <a:lnTo>
                  <a:pt x="33514" y="44850"/>
                </a:lnTo>
                <a:lnTo>
                  <a:pt x="34309" y="44666"/>
                </a:lnTo>
                <a:lnTo>
                  <a:pt x="35104" y="44487"/>
                </a:lnTo>
                <a:lnTo>
                  <a:pt x="35925" y="44319"/>
                </a:lnTo>
                <a:lnTo>
                  <a:pt x="36720" y="44156"/>
                </a:lnTo>
                <a:lnTo>
                  <a:pt x="37540" y="44004"/>
                </a:lnTo>
                <a:lnTo>
                  <a:pt x="38386" y="43852"/>
                </a:lnTo>
                <a:lnTo>
                  <a:pt x="39207" y="43715"/>
                </a:lnTo>
                <a:lnTo>
                  <a:pt x="40053" y="43578"/>
                </a:lnTo>
                <a:lnTo>
                  <a:pt x="40874" y="43452"/>
                </a:lnTo>
                <a:lnTo>
                  <a:pt x="41720" y="43331"/>
                </a:lnTo>
                <a:lnTo>
                  <a:pt x="42592" y="43216"/>
                </a:lnTo>
                <a:lnTo>
                  <a:pt x="43438" y="43111"/>
                </a:lnTo>
                <a:lnTo>
                  <a:pt x="44284" y="43011"/>
                </a:lnTo>
                <a:lnTo>
                  <a:pt x="45156" y="42916"/>
                </a:lnTo>
                <a:lnTo>
                  <a:pt x="46028" y="42827"/>
                </a:lnTo>
                <a:lnTo>
                  <a:pt x="46899" y="42743"/>
                </a:lnTo>
                <a:lnTo>
                  <a:pt x="47771" y="42670"/>
                </a:lnTo>
                <a:lnTo>
                  <a:pt x="48643" y="42596"/>
                </a:lnTo>
                <a:lnTo>
                  <a:pt x="49515" y="42533"/>
                </a:lnTo>
                <a:lnTo>
                  <a:pt x="50387" y="42475"/>
                </a:lnTo>
                <a:lnTo>
                  <a:pt x="51284" y="42423"/>
                </a:lnTo>
                <a:lnTo>
                  <a:pt x="52156" y="42375"/>
                </a:lnTo>
                <a:lnTo>
                  <a:pt x="53053" y="42333"/>
                </a:lnTo>
                <a:lnTo>
                  <a:pt x="53951" y="42297"/>
                </a:lnTo>
                <a:lnTo>
                  <a:pt x="54848" y="42265"/>
                </a:lnTo>
                <a:lnTo>
                  <a:pt x="55746" y="42239"/>
                </a:lnTo>
                <a:lnTo>
                  <a:pt x="56617" y="42223"/>
                </a:lnTo>
                <a:lnTo>
                  <a:pt x="57515" y="42207"/>
                </a:lnTo>
                <a:lnTo>
                  <a:pt x="58412" y="42197"/>
                </a:lnTo>
                <a:lnTo>
                  <a:pt x="59335" y="42186"/>
                </a:lnTo>
                <a:lnTo>
                  <a:pt x="60233" y="42186"/>
                </a:lnTo>
                <a:lnTo>
                  <a:pt x="61130" y="42191"/>
                </a:lnTo>
                <a:lnTo>
                  <a:pt x="62028" y="42197"/>
                </a:lnTo>
                <a:lnTo>
                  <a:pt x="62925" y="42212"/>
                </a:lnTo>
                <a:lnTo>
                  <a:pt x="63823" y="42228"/>
                </a:lnTo>
                <a:lnTo>
                  <a:pt x="64720" y="42249"/>
                </a:lnTo>
                <a:lnTo>
                  <a:pt x="65618" y="42276"/>
                </a:lnTo>
                <a:lnTo>
                  <a:pt x="66541" y="42302"/>
                </a:lnTo>
                <a:lnTo>
                  <a:pt x="67438" y="42339"/>
                </a:lnTo>
                <a:lnTo>
                  <a:pt x="68336" y="42375"/>
                </a:lnTo>
                <a:lnTo>
                  <a:pt x="69233" y="42412"/>
                </a:lnTo>
                <a:lnTo>
                  <a:pt x="70131" y="42459"/>
                </a:lnTo>
                <a:lnTo>
                  <a:pt x="71028" y="42507"/>
                </a:lnTo>
                <a:lnTo>
                  <a:pt x="71900" y="42559"/>
                </a:lnTo>
                <a:lnTo>
                  <a:pt x="72797" y="42612"/>
                </a:lnTo>
                <a:lnTo>
                  <a:pt x="73695" y="42670"/>
                </a:lnTo>
                <a:lnTo>
                  <a:pt x="74567" y="42733"/>
                </a:lnTo>
                <a:lnTo>
                  <a:pt x="76336" y="42864"/>
                </a:lnTo>
                <a:lnTo>
                  <a:pt x="78105" y="43011"/>
                </a:lnTo>
                <a:lnTo>
                  <a:pt x="79849" y="43163"/>
                </a:lnTo>
                <a:lnTo>
                  <a:pt x="81567" y="43326"/>
                </a:lnTo>
                <a:lnTo>
                  <a:pt x="82567" y="43431"/>
                </a:lnTo>
                <a:lnTo>
                  <a:pt x="83541" y="43536"/>
                </a:lnTo>
                <a:lnTo>
                  <a:pt x="84490" y="43647"/>
                </a:lnTo>
                <a:lnTo>
                  <a:pt x="85413" y="43762"/>
                </a:lnTo>
                <a:lnTo>
                  <a:pt x="86336" y="43878"/>
                </a:lnTo>
                <a:lnTo>
                  <a:pt x="87208" y="44004"/>
                </a:lnTo>
                <a:lnTo>
                  <a:pt x="88080" y="44130"/>
                </a:lnTo>
                <a:lnTo>
                  <a:pt x="88926" y="44261"/>
                </a:lnTo>
                <a:lnTo>
                  <a:pt x="89746" y="44398"/>
                </a:lnTo>
                <a:lnTo>
                  <a:pt x="90541" y="44540"/>
                </a:lnTo>
                <a:lnTo>
                  <a:pt x="91311" y="44682"/>
                </a:lnTo>
                <a:lnTo>
                  <a:pt x="92080" y="44834"/>
                </a:lnTo>
                <a:lnTo>
                  <a:pt x="92798" y="44986"/>
                </a:lnTo>
                <a:lnTo>
                  <a:pt x="93516" y="45144"/>
                </a:lnTo>
                <a:lnTo>
                  <a:pt x="94208" y="45302"/>
                </a:lnTo>
                <a:lnTo>
                  <a:pt x="94875" y="45470"/>
                </a:lnTo>
                <a:lnTo>
                  <a:pt x="95516" y="45638"/>
                </a:lnTo>
                <a:lnTo>
                  <a:pt x="96157" y="45806"/>
                </a:lnTo>
                <a:lnTo>
                  <a:pt x="96747" y="45984"/>
                </a:lnTo>
                <a:lnTo>
                  <a:pt x="97336" y="46163"/>
                </a:lnTo>
                <a:lnTo>
                  <a:pt x="97900" y="46347"/>
                </a:lnTo>
                <a:lnTo>
                  <a:pt x="98439" y="46536"/>
                </a:lnTo>
                <a:lnTo>
                  <a:pt x="98977" y="46725"/>
                </a:lnTo>
                <a:lnTo>
                  <a:pt x="99465" y="46920"/>
                </a:lnTo>
                <a:lnTo>
                  <a:pt x="99952" y="47119"/>
                </a:lnTo>
                <a:lnTo>
                  <a:pt x="100388" y="47324"/>
                </a:lnTo>
                <a:lnTo>
                  <a:pt x="100824" y="47529"/>
                </a:lnTo>
                <a:lnTo>
                  <a:pt x="101234" y="47734"/>
                </a:lnTo>
                <a:lnTo>
                  <a:pt x="101644" y="47949"/>
                </a:lnTo>
                <a:lnTo>
                  <a:pt x="102003" y="48165"/>
                </a:lnTo>
                <a:lnTo>
                  <a:pt x="102362" y="48380"/>
                </a:lnTo>
                <a:lnTo>
                  <a:pt x="102695" y="48606"/>
                </a:lnTo>
                <a:lnTo>
                  <a:pt x="102977" y="48832"/>
                </a:lnTo>
                <a:lnTo>
                  <a:pt x="103260" y="49053"/>
                </a:lnTo>
                <a:lnTo>
                  <a:pt x="103465" y="49278"/>
                </a:lnTo>
                <a:lnTo>
                  <a:pt x="103644" y="49499"/>
                </a:lnTo>
                <a:lnTo>
                  <a:pt x="103798" y="49720"/>
                </a:lnTo>
                <a:lnTo>
                  <a:pt x="103901" y="49940"/>
                </a:lnTo>
                <a:lnTo>
                  <a:pt x="103952" y="50156"/>
                </a:lnTo>
                <a:lnTo>
                  <a:pt x="103978" y="50371"/>
                </a:lnTo>
                <a:lnTo>
                  <a:pt x="103978" y="50587"/>
                </a:lnTo>
                <a:lnTo>
                  <a:pt x="103952" y="50797"/>
                </a:lnTo>
                <a:lnTo>
                  <a:pt x="103875" y="51012"/>
                </a:lnTo>
                <a:lnTo>
                  <a:pt x="103772" y="51222"/>
                </a:lnTo>
                <a:lnTo>
                  <a:pt x="103644" y="51432"/>
                </a:lnTo>
                <a:lnTo>
                  <a:pt x="103465" y="51643"/>
                </a:lnTo>
                <a:lnTo>
                  <a:pt x="103260" y="51853"/>
                </a:lnTo>
                <a:lnTo>
                  <a:pt x="103054" y="52058"/>
                </a:lnTo>
                <a:lnTo>
                  <a:pt x="102798" y="52262"/>
                </a:lnTo>
                <a:lnTo>
                  <a:pt x="102516" y="52473"/>
                </a:lnTo>
                <a:lnTo>
                  <a:pt x="102208" y="52677"/>
                </a:lnTo>
                <a:lnTo>
                  <a:pt x="101875" y="52882"/>
                </a:lnTo>
                <a:lnTo>
                  <a:pt x="101516" y="53082"/>
                </a:lnTo>
                <a:lnTo>
                  <a:pt x="101157" y="53287"/>
                </a:lnTo>
                <a:lnTo>
                  <a:pt x="100747" y="53492"/>
                </a:lnTo>
                <a:lnTo>
                  <a:pt x="100336" y="53691"/>
                </a:lnTo>
                <a:lnTo>
                  <a:pt x="99875" y="53896"/>
                </a:lnTo>
                <a:lnTo>
                  <a:pt x="99413" y="54096"/>
                </a:lnTo>
                <a:lnTo>
                  <a:pt x="98952" y="54301"/>
                </a:lnTo>
                <a:lnTo>
                  <a:pt x="98439" y="54500"/>
                </a:lnTo>
                <a:lnTo>
                  <a:pt x="97413" y="54905"/>
                </a:lnTo>
                <a:lnTo>
                  <a:pt x="96311" y="55309"/>
                </a:lnTo>
                <a:lnTo>
                  <a:pt x="97311" y="55472"/>
                </a:lnTo>
                <a:lnTo>
                  <a:pt x="98311" y="55640"/>
                </a:lnTo>
                <a:lnTo>
                  <a:pt x="100259" y="55966"/>
                </a:lnTo>
                <a:lnTo>
                  <a:pt x="101234" y="56129"/>
                </a:lnTo>
                <a:lnTo>
                  <a:pt x="102208" y="56281"/>
                </a:lnTo>
                <a:lnTo>
                  <a:pt x="103208" y="56428"/>
                </a:lnTo>
                <a:lnTo>
                  <a:pt x="104234" y="56570"/>
                </a:lnTo>
                <a:lnTo>
                  <a:pt x="105772" y="56770"/>
                </a:lnTo>
                <a:lnTo>
                  <a:pt x="107337" y="56964"/>
                </a:lnTo>
                <a:lnTo>
                  <a:pt x="108901" y="57153"/>
                </a:lnTo>
                <a:lnTo>
                  <a:pt x="110490" y="57343"/>
                </a:lnTo>
                <a:lnTo>
                  <a:pt x="113670" y="57716"/>
                </a:lnTo>
                <a:lnTo>
                  <a:pt x="116824" y="58089"/>
                </a:lnTo>
                <a:lnTo>
                  <a:pt x="117670" y="58183"/>
                </a:lnTo>
                <a:lnTo>
                  <a:pt x="118491" y="58262"/>
                </a:lnTo>
                <a:lnTo>
                  <a:pt x="119260" y="58330"/>
                </a:lnTo>
                <a:lnTo>
                  <a:pt x="119645" y="58357"/>
                </a:lnTo>
                <a:lnTo>
                  <a:pt x="120004" y="58378"/>
                </a:lnTo>
                <a:lnTo>
                  <a:pt x="120363" y="58399"/>
                </a:lnTo>
                <a:lnTo>
                  <a:pt x="120721" y="58409"/>
                </a:lnTo>
                <a:lnTo>
                  <a:pt x="121080" y="58420"/>
                </a:lnTo>
                <a:lnTo>
                  <a:pt x="121414" y="58425"/>
                </a:lnTo>
                <a:lnTo>
                  <a:pt x="121773" y="58430"/>
                </a:lnTo>
                <a:lnTo>
                  <a:pt x="122106" y="58430"/>
                </a:lnTo>
                <a:lnTo>
                  <a:pt x="122439" y="58420"/>
                </a:lnTo>
                <a:lnTo>
                  <a:pt x="122747" y="58409"/>
                </a:lnTo>
                <a:lnTo>
                  <a:pt x="123081" y="58399"/>
                </a:lnTo>
                <a:lnTo>
                  <a:pt x="123388" y="58378"/>
                </a:lnTo>
                <a:lnTo>
                  <a:pt x="123696" y="58357"/>
                </a:lnTo>
                <a:lnTo>
                  <a:pt x="124004" y="58330"/>
                </a:lnTo>
                <a:lnTo>
                  <a:pt x="124311" y="58299"/>
                </a:lnTo>
                <a:lnTo>
                  <a:pt x="124619" y="58262"/>
                </a:lnTo>
                <a:lnTo>
                  <a:pt x="124927" y="58220"/>
                </a:lnTo>
                <a:lnTo>
                  <a:pt x="125209" y="58178"/>
                </a:lnTo>
                <a:lnTo>
                  <a:pt x="125516" y="58125"/>
                </a:lnTo>
                <a:lnTo>
                  <a:pt x="125799" y="58073"/>
                </a:lnTo>
                <a:lnTo>
                  <a:pt x="126081" y="58015"/>
                </a:lnTo>
                <a:lnTo>
                  <a:pt x="126388" y="57952"/>
                </a:lnTo>
                <a:lnTo>
                  <a:pt x="126670" y="57884"/>
                </a:lnTo>
                <a:lnTo>
                  <a:pt x="126952" y="57815"/>
                </a:lnTo>
                <a:lnTo>
                  <a:pt x="127517" y="57653"/>
                </a:lnTo>
                <a:lnTo>
                  <a:pt x="128593" y="57337"/>
                </a:lnTo>
                <a:lnTo>
                  <a:pt x="129619" y="57012"/>
                </a:lnTo>
                <a:lnTo>
                  <a:pt x="130645" y="56691"/>
                </a:lnTo>
                <a:lnTo>
                  <a:pt x="131645" y="56365"/>
                </a:lnTo>
                <a:lnTo>
                  <a:pt x="132619" y="56034"/>
                </a:lnTo>
                <a:lnTo>
                  <a:pt x="133542" y="55703"/>
                </a:lnTo>
                <a:lnTo>
                  <a:pt x="134465" y="55373"/>
                </a:lnTo>
                <a:lnTo>
                  <a:pt x="135363" y="55036"/>
                </a:lnTo>
                <a:lnTo>
                  <a:pt x="136235" y="54700"/>
                </a:lnTo>
                <a:lnTo>
                  <a:pt x="137081" y="54364"/>
                </a:lnTo>
                <a:lnTo>
                  <a:pt x="137901" y="54022"/>
                </a:lnTo>
                <a:lnTo>
                  <a:pt x="138722" y="53681"/>
                </a:lnTo>
                <a:lnTo>
                  <a:pt x="139491" y="53334"/>
                </a:lnTo>
                <a:lnTo>
                  <a:pt x="140235" y="52987"/>
                </a:lnTo>
                <a:lnTo>
                  <a:pt x="140978" y="52641"/>
                </a:lnTo>
                <a:lnTo>
                  <a:pt x="141696" y="52289"/>
                </a:lnTo>
                <a:lnTo>
                  <a:pt x="142363" y="51937"/>
                </a:lnTo>
                <a:lnTo>
                  <a:pt x="143030" y="51585"/>
                </a:lnTo>
                <a:lnTo>
                  <a:pt x="143671" y="51227"/>
                </a:lnTo>
                <a:lnTo>
                  <a:pt x="144286" y="50870"/>
                </a:lnTo>
                <a:lnTo>
                  <a:pt x="144902" y="50508"/>
                </a:lnTo>
                <a:lnTo>
                  <a:pt x="145466" y="50145"/>
                </a:lnTo>
                <a:lnTo>
                  <a:pt x="146004" y="49783"/>
                </a:lnTo>
                <a:lnTo>
                  <a:pt x="146543" y="49420"/>
                </a:lnTo>
                <a:lnTo>
                  <a:pt x="147055" y="49053"/>
                </a:lnTo>
                <a:lnTo>
                  <a:pt x="147543" y="48680"/>
                </a:lnTo>
                <a:lnTo>
                  <a:pt x="148004" y="48312"/>
                </a:lnTo>
                <a:lnTo>
                  <a:pt x="148440" y="47939"/>
                </a:lnTo>
                <a:lnTo>
                  <a:pt x="148876" y="47566"/>
                </a:lnTo>
                <a:lnTo>
                  <a:pt x="149286" y="47188"/>
                </a:lnTo>
                <a:lnTo>
                  <a:pt x="149645" y="46809"/>
                </a:lnTo>
                <a:lnTo>
                  <a:pt x="150030" y="46431"/>
                </a:lnTo>
                <a:lnTo>
                  <a:pt x="151671" y="44645"/>
                </a:lnTo>
                <a:lnTo>
                  <a:pt x="153312" y="42859"/>
                </a:lnTo>
                <a:lnTo>
                  <a:pt x="154132" y="41966"/>
                </a:lnTo>
                <a:lnTo>
                  <a:pt x="154902" y="41072"/>
                </a:lnTo>
                <a:lnTo>
                  <a:pt x="155671" y="40179"/>
                </a:lnTo>
                <a:lnTo>
                  <a:pt x="156389" y="39281"/>
                </a:lnTo>
                <a:lnTo>
                  <a:pt x="156748" y="38819"/>
                </a:lnTo>
                <a:lnTo>
                  <a:pt x="157107" y="38351"/>
                </a:lnTo>
                <a:lnTo>
                  <a:pt x="157415" y="37889"/>
                </a:lnTo>
                <a:lnTo>
                  <a:pt x="157722" y="37421"/>
                </a:lnTo>
                <a:lnTo>
                  <a:pt x="158004" y="36954"/>
                </a:lnTo>
                <a:lnTo>
                  <a:pt x="158286" y="36486"/>
                </a:lnTo>
                <a:lnTo>
                  <a:pt x="158517" y="36024"/>
                </a:lnTo>
                <a:lnTo>
                  <a:pt x="158748" y="35556"/>
                </a:lnTo>
                <a:lnTo>
                  <a:pt x="158979" y="35089"/>
                </a:lnTo>
                <a:lnTo>
                  <a:pt x="159158" y="34621"/>
                </a:lnTo>
                <a:lnTo>
                  <a:pt x="159338" y="34154"/>
                </a:lnTo>
                <a:lnTo>
                  <a:pt x="159492" y="33686"/>
                </a:lnTo>
                <a:lnTo>
                  <a:pt x="159620" y="33218"/>
                </a:lnTo>
                <a:lnTo>
                  <a:pt x="159748" y="32756"/>
                </a:lnTo>
                <a:lnTo>
                  <a:pt x="159825" y="32289"/>
                </a:lnTo>
                <a:lnTo>
                  <a:pt x="159902" y="31821"/>
                </a:lnTo>
                <a:lnTo>
                  <a:pt x="159979" y="31353"/>
                </a:lnTo>
                <a:lnTo>
                  <a:pt x="160004" y="30886"/>
                </a:lnTo>
                <a:lnTo>
                  <a:pt x="160004" y="30418"/>
                </a:lnTo>
                <a:lnTo>
                  <a:pt x="160004" y="29951"/>
                </a:lnTo>
                <a:lnTo>
                  <a:pt x="159979" y="29483"/>
                </a:lnTo>
                <a:lnTo>
                  <a:pt x="159927" y="29016"/>
                </a:lnTo>
                <a:lnTo>
                  <a:pt x="159876" y="28548"/>
                </a:lnTo>
                <a:lnTo>
                  <a:pt x="159774" y="28080"/>
                </a:lnTo>
                <a:lnTo>
                  <a:pt x="159671" y="27613"/>
                </a:lnTo>
                <a:lnTo>
                  <a:pt x="159517" y="27145"/>
                </a:lnTo>
                <a:lnTo>
                  <a:pt x="159363" y="26678"/>
                </a:lnTo>
                <a:lnTo>
                  <a:pt x="159210" y="26210"/>
                </a:lnTo>
                <a:lnTo>
                  <a:pt x="159004" y="25743"/>
                </a:lnTo>
                <a:lnTo>
                  <a:pt x="158774" y="25280"/>
                </a:lnTo>
                <a:lnTo>
                  <a:pt x="158543" y="24813"/>
                </a:lnTo>
                <a:lnTo>
                  <a:pt x="158261" y="24345"/>
                </a:lnTo>
                <a:lnTo>
                  <a:pt x="157876" y="23731"/>
                </a:lnTo>
                <a:lnTo>
                  <a:pt x="157466" y="23121"/>
                </a:lnTo>
                <a:lnTo>
                  <a:pt x="157004" y="22512"/>
                </a:lnTo>
                <a:lnTo>
                  <a:pt x="156517" y="21897"/>
                </a:lnTo>
                <a:lnTo>
                  <a:pt x="155979" y="21288"/>
                </a:lnTo>
                <a:lnTo>
                  <a:pt x="155440" y="20678"/>
                </a:lnTo>
                <a:lnTo>
                  <a:pt x="154825" y="20074"/>
                </a:lnTo>
                <a:lnTo>
                  <a:pt x="154209" y="19465"/>
                </a:lnTo>
                <a:lnTo>
                  <a:pt x="153568" y="18861"/>
                </a:lnTo>
                <a:lnTo>
                  <a:pt x="152902" y="18256"/>
                </a:lnTo>
                <a:lnTo>
                  <a:pt x="152209" y="17652"/>
                </a:lnTo>
                <a:lnTo>
                  <a:pt x="151491" y="17048"/>
                </a:lnTo>
                <a:lnTo>
                  <a:pt x="150748" y="16449"/>
                </a:lnTo>
                <a:lnTo>
                  <a:pt x="149979" y="15850"/>
                </a:lnTo>
                <a:lnTo>
                  <a:pt x="149184" y="15251"/>
                </a:lnTo>
                <a:lnTo>
                  <a:pt x="148389" y="14653"/>
                </a:lnTo>
                <a:lnTo>
                  <a:pt x="147568" y="14054"/>
                </a:lnTo>
                <a:lnTo>
                  <a:pt x="146696" y="13455"/>
                </a:lnTo>
                <a:lnTo>
                  <a:pt x="145825" y="12856"/>
                </a:lnTo>
                <a:lnTo>
                  <a:pt x="144902" y="12262"/>
                </a:lnTo>
                <a:lnTo>
                  <a:pt x="143953" y="11669"/>
                </a:lnTo>
                <a:lnTo>
                  <a:pt x="143004" y="11075"/>
                </a:lnTo>
                <a:lnTo>
                  <a:pt x="142004" y="10481"/>
                </a:lnTo>
                <a:lnTo>
                  <a:pt x="141004" y="9893"/>
                </a:lnTo>
                <a:lnTo>
                  <a:pt x="139978" y="9304"/>
                </a:lnTo>
                <a:lnTo>
                  <a:pt x="138927" y="8716"/>
                </a:lnTo>
                <a:lnTo>
                  <a:pt x="136824" y="7539"/>
                </a:lnTo>
                <a:lnTo>
                  <a:pt x="134671" y="6368"/>
                </a:lnTo>
                <a:lnTo>
                  <a:pt x="132517" y="5201"/>
                </a:lnTo>
                <a:lnTo>
                  <a:pt x="132055" y="4960"/>
                </a:lnTo>
                <a:lnTo>
                  <a:pt x="131542" y="4723"/>
                </a:lnTo>
                <a:lnTo>
                  <a:pt x="131029" y="4492"/>
                </a:lnTo>
                <a:lnTo>
                  <a:pt x="130465" y="4261"/>
                </a:lnTo>
                <a:lnTo>
                  <a:pt x="129876" y="4030"/>
                </a:lnTo>
                <a:lnTo>
                  <a:pt x="129286" y="3804"/>
                </a:lnTo>
                <a:lnTo>
                  <a:pt x="128670" y="3583"/>
                </a:lnTo>
                <a:lnTo>
                  <a:pt x="128055" y="3357"/>
                </a:lnTo>
                <a:lnTo>
                  <a:pt x="126773" y="2927"/>
                </a:lnTo>
                <a:lnTo>
                  <a:pt x="125516" y="2496"/>
                </a:lnTo>
                <a:lnTo>
                  <a:pt x="124286" y="2076"/>
                </a:lnTo>
                <a:lnTo>
                  <a:pt x="123696" y="1871"/>
                </a:lnTo>
                <a:lnTo>
                  <a:pt x="123132" y="1661"/>
                </a:lnTo>
                <a:lnTo>
                  <a:pt x="103952" y="3751"/>
                </a:lnTo>
                <a:lnTo>
                  <a:pt x="94567" y="4771"/>
                </a:lnTo>
                <a:lnTo>
                  <a:pt x="85234" y="5769"/>
                </a:lnTo>
                <a:lnTo>
                  <a:pt x="84336" y="5858"/>
                </a:lnTo>
                <a:lnTo>
                  <a:pt x="83439" y="5942"/>
                </a:lnTo>
                <a:lnTo>
                  <a:pt x="82515" y="6016"/>
                </a:lnTo>
                <a:lnTo>
                  <a:pt x="81567" y="6084"/>
                </a:lnTo>
                <a:lnTo>
                  <a:pt x="80618" y="6147"/>
                </a:lnTo>
                <a:lnTo>
                  <a:pt x="79669" y="6205"/>
                </a:lnTo>
                <a:lnTo>
                  <a:pt x="78721" y="6257"/>
                </a:lnTo>
                <a:lnTo>
                  <a:pt x="77746" y="6299"/>
                </a:lnTo>
                <a:lnTo>
                  <a:pt x="77054" y="6326"/>
                </a:lnTo>
                <a:lnTo>
                  <a:pt x="76387" y="6352"/>
                </a:lnTo>
                <a:lnTo>
                  <a:pt x="75720" y="6373"/>
                </a:lnTo>
                <a:lnTo>
                  <a:pt x="75028" y="6389"/>
                </a:lnTo>
                <a:lnTo>
                  <a:pt x="74387" y="6399"/>
                </a:lnTo>
                <a:lnTo>
                  <a:pt x="73720" y="6410"/>
                </a:lnTo>
                <a:lnTo>
                  <a:pt x="72438" y="6410"/>
                </a:lnTo>
                <a:lnTo>
                  <a:pt x="71823" y="6404"/>
                </a:lnTo>
                <a:lnTo>
                  <a:pt x="71182" y="6394"/>
                </a:lnTo>
                <a:lnTo>
                  <a:pt x="70567" y="6378"/>
                </a:lnTo>
                <a:lnTo>
                  <a:pt x="69977" y="6362"/>
                </a:lnTo>
                <a:lnTo>
                  <a:pt x="69387" y="6336"/>
                </a:lnTo>
                <a:lnTo>
                  <a:pt x="68797" y="6305"/>
                </a:lnTo>
                <a:lnTo>
                  <a:pt x="68207" y="6273"/>
                </a:lnTo>
                <a:lnTo>
                  <a:pt x="67643" y="6236"/>
                </a:lnTo>
                <a:lnTo>
                  <a:pt x="67079" y="6189"/>
                </a:lnTo>
                <a:lnTo>
                  <a:pt x="66541" y="6142"/>
                </a:lnTo>
                <a:lnTo>
                  <a:pt x="66002" y="6089"/>
                </a:lnTo>
                <a:lnTo>
                  <a:pt x="65464" y="6026"/>
                </a:lnTo>
                <a:lnTo>
                  <a:pt x="64951" y="5963"/>
                </a:lnTo>
                <a:lnTo>
                  <a:pt x="64438" y="5895"/>
                </a:lnTo>
                <a:lnTo>
                  <a:pt x="63951" y="5821"/>
                </a:lnTo>
                <a:lnTo>
                  <a:pt x="63464" y="5737"/>
                </a:lnTo>
                <a:lnTo>
                  <a:pt x="62977" y="5653"/>
                </a:lnTo>
                <a:lnTo>
                  <a:pt x="62515" y="5559"/>
                </a:lnTo>
                <a:lnTo>
                  <a:pt x="62079" y="5464"/>
                </a:lnTo>
                <a:lnTo>
                  <a:pt x="61643" y="5359"/>
                </a:lnTo>
                <a:lnTo>
                  <a:pt x="61207" y="5249"/>
                </a:lnTo>
                <a:lnTo>
                  <a:pt x="60797" y="5138"/>
                </a:lnTo>
                <a:lnTo>
                  <a:pt x="60387" y="5018"/>
                </a:lnTo>
                <a:lnTo>
                  <a:pt x="60002" y="4886"/>
                </a:lnTo>
                <a:lnTo>
                  <a:pt x="58900" y="4513"/>
                </a:lnTo>
                <a:lnTo>
                  <a:pt x="57848" y="4135"/>
                </a:lnTo>
                <a:lnTo>
                  <a:pt x="56797" y="3751"/>
                </a:lnTo>
                <a:lnTo>
                  <a:pt x="55746" y="3368"/>
                </a:lnTo>
                <a:lnTo>
                  <a:pt x="54746" y="2979"/>
                </a:lnTo>
                <a:lnTo>
                  <a:pt x="53771" y="2590"/>
                </a:lnTo>
                <a:lnTo>
                  <a:pt x="52823" y="2196"/>
                </a:lnTo>
                <a:lnTo>
                  <a:pt x="51899" y="1802"/>
                </a:lnTo>
                <a:lnTo>
                  <a:pt x="51566" y="1661"/>
                </a:lnTo>
                <a:lnTo>
                  <a:pt x="51233" y="1529"/>
                </a:lnTo>
                <a:lnTo>
                  <a:pt x="50874" y="1398"/>
                </a:lnTo>
                <a:lnTo>
                  <a:pt x="50489" y="1277"/>
                </a:lnTo>
                <a:lnTo>
                  <a:pt x="50105" y="1161"/>
                </a:lnTo>
                <a:lnTo>
                  <a:pt x="49720" y="1046"/>
                </a:lnTo>
                <a:lnTo>
                  <a:pt x="49310" y="941"/>
                </a:lnTo>
                <a:lnTo>
                  <a:pt x="48899" y="841"/>
                </a:lnTo>
                <a:lnTo>
                  <a:pt x="48463" y="746"/>
                </a:lnTo>
                <a:lnTo>
                  <a:pt x="48002" y="652"/>
                </a:lnTo>
                <a:lnTo>
                  <a:pt x="47566" y="568"/>
                </a:lnTo>
                <a:lnTo>
                  <a:pt x="47079" y="489"/>
                </a:lnTo>
                <a:lnTo>
                  <a:pt x="46617" y="415"/>
                </a:lnTo>
                <a:lnTo>
                  <a:pt x="46104" y="352"/>
                </a:lnTo>
                <a:lnTo>
                  <a:pt x="45617" y="289"/>
                </a:lnTo>
                <a:lnTo>
                  <a:pt x="45104" y="232"/>
                </a:lnTo>
                <a:lnTo>
                  <a:pt x="44566" y="184"/>
                </a:lnTo>
                <a:lnTo>
                  <a:pt x="44027" y="142"/>
                </a:lnTo>
                <a:lnTo>
                  <a:pt x="43489" y="100"/>
                </a:lnTo>
                <a:lnTo>
                  <a:pt x="42925" y="69"/>
                </a:lnTo>
                <a:lnTo>
                  <a:pt x="42335" y="42"/>
                </a:lnTo>
                <a:lnTo>
                  <a:pt x="41771" y="21"/>
                </a:lnTo>
                <a:lnTo>
                  <a:pt x="41181" y="11"/>
                </a:lnTo>
                <a:lnTo>
                  <a:pt x="40566" y="0"/>
                </a:lnTo>
                <a:close/>
              </a:path>
            </a:pathLst>
          </a:custGeom>
          <a:solidFill>
            <a:srgbClr val="FED5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4" name="Google Shape;1686;p41"/>
          <p:cNvSpPr/>
          <p:nvPr/>
        </p:nvSpPr>
        <p:spPr>
          <a:xfrm>
            <a:off x="9691692" y="4659054"/>
            <a:ext cx="2041019" cy="1726754"/>
          </a:xfrm>
          <a:custGeom>
            <a:avLst/>
            <a:gdLst/>
            <a:ahLst/>
            <a:cxnLst/>
            <a:rect l="l" t="t" r="r" b="b"/>
            <a:pathLst>
              <a:path w="242185" h="45407" extrusionOk="0">
                <a:moveTo>
                  <a:pt x="196876" y="0"/>
                </a:moveTo>
                <a:lnTo>
                  <a:pt x="196389" y="6"/>
                </a:lnTo>
                <a:lnTo>
                  <a:pt x="195902" y="11"/>
                </a:lnTo>
                <a:lnTo>
                  <a:pt x="195415" y="21"/>
                </a:lnTo>
                <a:lnTo>
                  <a:pt x="194927" y="32"/>
                </a:lnTo>
                <a:lnTo>
                  <a:pt x="194415" y="48"/>
                </a:lnTo>
                <a:lnTo>
                  <a:pt x="193927" y="69"/>
                </a:lnTo>
                <a:lnTo>
                  <a:pt x="192953" y="116"/>
                </a:lnTo>
                <a:lnTo>
                  <a:pt x="192004" y="174"/>
                </a:lnTo>
                <a:lnTo>
                  <a:pt x="191056" y="247"/>
                </a:lnTo>
                <a:lnTo>
                  <a:pt x="190132" y="331"/>
                </a:lnTo>
                <a:lnTo>
                  <a:pt x="189697" y="373"/>
                </a:lnTo>
                <a:lnTo>
                  <a:pt x="189261" y="421"/>
                </a:lnTo>
                <a:lnTo>
                  <a:pt x="188825" y="473"/>
                </a:lnTo>
                <a:lnTo>
                  <a:pt x="188414" y="526"/>
                </a:lnTo>
                <a:lnTo>
                  <a:pt x="188030" y="584"/>
                </a:lnTo>
                <a:lnTo>
                  <a:pt x="187645" y="641"/>
                </a:lnTo>
                <a:lnTo>
                  <a:pt x="187158" y="715"/>
                </a:lnTo>
                <a:lnTo>
                  <a:pt x="186722" y="794"/>
                </a:lnTo>
                <a:lnTo>
                  <a:pt x="186286" y="878"/>
                </a:lnTo>
                <a:lnTo>
                  <a:pt x="185902" y="957"/>
                </a:lnTo>
                <a:lnTo>
                  <a:pt x="185517" y="1046"/>
                </a:lnTo>
                <a:lnTo>
                  <a:pt x="185158" y="1130"/>
                </a:lnTo>
                <a:lnTo>
                  <a:pt x="184825" y="1219"/>
                </a:lnTo>
                <a:lnTo>
                  <a:pt x="184517" y="1309"/>
                </a:lnTo>
                <a:lnTo>
                  <a:pt x="184209" y="1403"/>
                </a:lnTo>
                <a:lnTo>
                  <a:pt x="183927" y="1498"/>
                </a:lnTo>
                <a:lnTo>
                  <a:pt x="183645" y="1592"/>
                </a:lnTo>
                <a:lnTo>
                  <a:pt x="183389" y="1692"/>
                </a:lnTo>
                <a:lnTo>
                  <a:pt x="182927" y="1886"/>
                </a:lnTo>
                <a:lnTo>
                  <a:pt x="182491" y="2091"/>
                </a:lnTo>
                <a:lnTo>
                  <a:pt x="182107" y="2296"/>
                </a:lnTo>
                <a:lnTo>
                  <a:pt x="181748" y="2501"/>
                </a:lnTo>
                <a:lnTo>
                  <a:pt x="181081" y="2927"/>
                </a:lnTo>
                <a:lnTo>
                  <a:pt x="180414" y="3347"/>
                </a:lnTo>
                <a:lnTo>
                  <a:pt x="180055" y="3557"/>
                </a:lnTo>
                <a:lnTo>
                  <a:pt x="179671" y="3767"/>
                </a:lnTo>
                <a:lnTo>
                  <a:pt x="179260" y="3993"/>
                </a:lnTo>
                <a:lnTo>
                  <a:pt x="178850" y="4224"/>
                </a:lnTo>
                <a:lnTo>
                  <a:pt x="178030" y="4692"/>
                </a:lnTo>
                <a:lnTo>
                  <a:pt x="177594" y="4918"/>
                </a:lnTo>
                <a:lnTo>
                  <a:pt x="177132" y="5144"/>
                </a:lnTo>
                <a:lnTo>
                  <a:pt x="176645" y="5364"/>
                </a:lnTo>
                <a:lnTo>
                  <a:pt x="176363" y="5475"/>
                </a:lnTo>
                <a:lnTo>
                  <a:pt x="176081" y="5580"/>
                </a:lnTo>
                <a:lnTo>
                  <a:pt x="175799" y="5685"/>
                </a:lnTo>
                <a:lnTo>
                  <a:pt x="175517" y="5779"/>
                </a:lnTo>
                <a:lnTo>
                  <a:pt x="175209" y="5874"/>
                </a:lnTo>
                <a:lnTo>
                  <a:pt x="174901" y="5958"/>
                </a:lnTo>
                <a:lnTo>
                  <a:pt x="174594" y="6042"/>
                </a:lnTo>
                <a:lnTo>
                  <a:pt x="174260" y="6115"/>
                </a:lnTo>
                <a:lnTo>
                  <a:pt x="173927" y="6189"/>
                </a:lnTo>
                <a:lnTo>
                  <a:pt x="173594" y="6257"/>
                </a:lnTo>
                <a:lnTo>
                  <a:pt x="173260" y="6320"/>
                </a:lnTo>
                <a:lnTo>
                  <a:pt x="172901" y="6373"/>
                </a:lnTo>
                <a:lnTo>
                  <a:pt x="172542" y="6425"/>
                </a:lnTo>
                <a:lnTo>
                  <a:pt x="172183" y="6473"/>
                </a:lnTo>
                <a:lnTo>
                  <a:pt x="171824" y="6515"/>
                </a:lnTo>
                <a:lnTo>
                  <a:pt x="171440" y="6552"/>
                </a:lnTo>
                <a:lnTo>
                  <a:pt x="171055" y="6588"/>
                </a:lnTo>
                <a:lnTo>
                  <a:pt x="170671" y="6615"/>
                </a:lnTo>
                <a:lnTo>
                  <a:pt x="170260" y="6636"/>
                </a:lnTo>
                <a:lnTo>
                  <a:pt x="169850" y="6651"/>
                </a:lnTo>
                <a:lnTo>
                  <a:pt x="169440" y="6667"/>
                </a:lnTo>
                <a:lnTo>
                  <a:pt x="169029" y="6672"/>
                </a:lnTo>
                <a:lnTo>
                  <a:pt x="168158" y="6672"/>
                </a:lnTo>
                <a:lnTo>
                  <a:pt x="167722" y="6662"/>
                </a:lnTo>
                <a:lnTo>
                  <a:pt x="167260" y="6651"/>
                </a:lnTo>
                <a:lnTo>
                  <a:pt x="166799" y="6630"/>
                </a:lnTo>
                <a:lnTo>
                  <a:pt x="166337" y="6609"/>
                </a:lnTo>
                <a:lnTo>
                  <a:pt x="165876" y="6578"/>
                </a:lnTo>
                <a:lnTo>
                  <a:pt x="165388" y="6546"/>
                </a:lnTo>
                <a:lnTo>
                  <a:pt x="164901" y="6504"/>
                </a:lnTo>
                <a:lnTo>
                  <a:pt x="164414" y="6462"/>
                </a:lnTo>
                <a:lnTo>
                  <a:pt x="163927" y="6410"/>
                </a:lnTo>
                <a:lnTo>
                  <a:pt x="163414" y="6357"/>
                </a:lnTo>
                <a:lnTo>
                  <a:pt x="159619" y="5926"/>
                </a:lnTo>
                <a:lnTo>
                  <a:pt x="155824" y="5496"/>
                </a:lnTo>
                <a:lnTo>
                  <a:pt x="152055" y="5054"/>
                </a:lnTo>
                <a:lnTo>
                  <a:pt x="148311" y="4613"/>
                </a:lnTo>
                <a:lnTo>
                  <a:pt x="144542" y="4172"/>
                </a:lnTo>
                <a:lnTo>
                  <a:pt x="140798" y="3720"/>
                </a:lnTo>
                <a:lnTo>
                  <a:pt x="133336" y="2816"/>
                </a:lnTo>
                <a:lnTo>
                  <a:pt x="131823" y="2627"/>
                </a:lnTo>
                <a:lnTo>
                  <a:pt x="130362" y="2428"/>
                </a:lnTo>
                <a:lnTo>
                  <a:pt x="128900" y="2223"/>
                </a:lnTo>
                <a:lnTo>
                  <a:pt x="127439" y="2018"/>
                </a:lnTo>
                <a:lnTo>
                  <a:pt x="124541" y="1597"/>
                </a:lnTo>
                <a:lnTo>
                  <a:pt x="123080" y="1393"/>
                </a:lnTo>
                <a:lnTo>
                  <a:pt x="121618" y="1193"/>
                </a:lnTo>
                <a:lnTo>
                  <a:pt x="121336" y="1156"/>
                </a:lnTo>
                <a:lnTo>
                  <a:pt x="121080" y="1130"/>
                </a:lnTo>
                <a:lnTo>
                  <a:pt x="120798" y="1104"/>
                </a:lnTo>
                <a:lnTo>
                  <a:pt x="120541" y="1083"/>
                </a:lnTo>
                <a:lnTo>
                  <a:pt x="120310" y="1067"/>
                </a:lnTo>
                <a:lnTo>
                  <a:pt x="120054" y="1051"/>
                </a:lnTo>
                <a:lnTo>
                  <a:pt x="119823" y="1046"/>
                </a:lnTo>
                <a:lnTo>
                  <a:pt x="119592" y="1041"/>
                </a:lnTo>
                <a:lnTo>
                  <a:pt x="119362" y="1035"/>
                </a:lnTo>
                <a:lnTo>
                  <a:pt x="119131" y="1041"/>
                </a:lnTo>
                <a:lnTo>
                  <a:pt x="118926" y="1046"/>
                </a:lnTo>
                <a:lnTo>
                  <a:pt x="118695" y="1051"/>
                </a:lnTo>
                <a:lnTo>
                  <a:pt x="118285" y="1077"/>
                </a:lnTo>
                <a:lnTo>
                  <a:pt x="117874" y="1114"/>
                </a:lnTo>
                <a:lnTo>
                  <a:pt x="117490" y="1156"/>
                </a:lnTo>
                <a:lnTo>
                  <a:pt x="117131" y="1209"/>
                </a:lnTo>
                <a:lnTo>
                  <a:pt x="116746" y="1272"/>
                </a:lnTo>
                <a:lnTo>
                  <a:pt x="116387" y="1340"/>
                </a:lnTo>
                <a:lnTo>
                  <a:pt x="116054" y="1408"/>
                </a:lnTo>
                <a:lnTo>
                  <a:pt x="115695" y="1487"/>
                </a:lnTo>
                <a:lnTo>
                  <a:pt x="115003" y="1645"/>
                </a:lnTo>
                <a:lnTo>
                  <a:pt x="112849" y="2149"/>
                </a:lnTo>
                <a:lnTo>
                  <a:pt x="110695" y="2664"/>
                </a:lnTo>
                <a:lnTo>
                  <a:pt x="106387" y="3683"/>
                </a:lnTo>
                <a:lnTo>
                  <a:pt x="104207" y="4187"/>
                </a:lnTo>
                <a:lnTo>
                  <a:pt x="102002" y="4687"/>
                </a:lnTo>
                <a:lnTo>
                  <a:pt x="99771" y="5180"/>
                </a:lnTo>
                <a:lnTo>
                  <a:pt x="98643" y="5427"/>
                </a:lnTo>
                <a:lnTo>
                  <a:pt x="97489" y="5669"/>
                </a:lnTo>
                <a:lnTo>
                  <a:pt x="96156" y="5947"/>
                </a:lnTo>
                <a:lnTo>
                  <a:pt x="94797" y="6221"/>
                </a:lnTo>
                <a:lnTo>
                  <a:pt x="93412" y="6488"/>
                </a:lnTo>
                <a:lnTo>
                  <a:pt x="92028" y="6751"/>
                </a:lnTo>
                <a:lnTo>
                  <a:pt x="90617" y="7009"/>
                </a:lnTo>
                <a:lnTo>
                  <a:pt x="89207" y="7266"/>
                </a:lnTo>
                <a:lnTo>
                  <a:pt x="87771" y="7513"/>
                </a:lnTo>
                <a:lnTo>
                  <a:pt x="86335" y="7760"/>
                </a:lnTo>
                <a:lnTo>
                  <a:pt x="84874" y="8001"/>
                </a:lnTo>
                <a:lnTo>
                  <a:pt x="83387" y="8233"/>
                </a:lnTo>
                <a:lnTo>
                  <a:pt x="81899" y="8464"/>
                </a:lnTo>
                <a:lnTo>
                  <a:pt x="80386" y="8690"/>
                </a:lnTo>
                <a:lnTo>
                  <a:pt x="78874" y="8910"/>
                </a:lnTo>
                <a:lnTo>
                  <a:pt x="77335" y="9131"/>
                </a:lnTo>
                <a:lnTo>
                  <a:pt x="75771" y="9341"/>
                </a:lnTo>
                <a:lnTo>
                  <a:pt x="74207" y="9546"/>
                </a:lnTo>
                <a:lnTo>
                  <a:pt x="72643" y="9746"/>
                </a:lnTo>
                <a:lnTo>
                  <a:pt x="71027" y="9945"/>
                </a:lnTo>
                <a:lnTo>
                  <a:pt x="69412" y="10134"/>
                </a:lnTo>
                <a:lnTo>
                  <a:pt x="67796" y="10324"/>
                </a:lnTo>
                <a:lnTo>
                  <a:pt x="66155" y="10502"/>
                </a:lnTo>
                <a:lnTo>
                  <a:pt x="64489" y="10681"/>
                </a:lnTo>
                <a:lnTo>
                  <a:pt x="62822" y="10854"/>
                </a:lnTo>
                <a:lnTo>
                  <a:pt x="61130" y="11017"/>
                </a:lnTo>
                <a:lnTo>
                  <a:pt x="59412" y="11180"/>
                </a:lnTo>
                <a:lnTo>
                  <a:pt x="57694" y="11337"/>
                </a:lnTo>
                <a:lnTo>
                  <a:pt x="55950" y="11485"/>
                </a:lnTo>
                <a:lnTo>
                  <a:pt x="54181" y="11632"/>
                </a:lnTo>
                <a:lnTo>
                  <a:pt x="52411" y="11774"/>
                </a:lnTo>
                <a:lnTo>
                  <a:pt x="50642" y="11910"/>
                </a:lnTo>
                <a:lnTo>
                  <a:pt x="48822" y="12041"/>
                </a:lnTo>
                <a:lnTo>
                  <a:pt x="47001" y="12168"/>
                </a:lnTo>
                <a:lnTo>
                  <a:pt x="45591" y="12262"/>
                </a:lnTo>
                <a:lnTo>
                  <a:pt x="44206" y="12362"/>
                </a:lnTo>
                <a:lnTo>
                  <a:pt x="41411" y="12572"/>
                </a:lnTo>
                <a:lnTo>
                  <a:pt x="38616" y="12787"/>
                </a:lnTo>
                <a:lnTo>
                  <a:pt x="35821" y="13008"/>
                </a:lnTo>
                <a:lnTo>
                  <a:pt x="33052" y="13223"/>
                </a:lnTo>
                <a:lnTo>
                  <a:pt x="30257" y="13434"/>
                </a:lnTo>
                <a:lnTo>
                  <a:pt x="28847" y="13533"/>
                </a:lnTo>
                <a:lnTo>
                  <a:pt x="27437" y="13633"/>
                </a:lnTo>
                <a:lnTo>
                  <a:pt x="26026" y="13723"/>
                </a:lnTo>
                <a:lnTo>
                  <a:pt x="24590" y="13812"/>
                </a:lnTo>
                <a:lnTo>
                  <a:pt x="23334" y="13885"/>
                </a:lnTo>
                <a:lnTo>
                  <a:pt x="22052" y="13954"/>
                </a:lnTo>
                <a:lnTo>
                  <a:pt x="20770" y="14022"/>
                </a:lnTo>
                <a:lnTo>
                  <a:pt x="19462" y="14085"/>
                </a:lnTo>
                <a:lnTo>
                  <a:pt x="16872" y="14201"/>
                </a:lnTo>
                <a:lnTo>
                  <a:pt x="14282" y="14306"/>
                </a:lnTo>
                <a:lnTo>
                  <a:pt x="11667" y="14406"/>
                </a:lnTo>
                <a:lnTo>
                  <a:pt x="9052" y="14500"/>
                </a:lnTo>
                <a:lnTo>
                  <a:pt x="3795" y="14694"/>
                </a:lnTo>
                <a:lnTo>
                  <a:pt x="3077" y="14721"/>
                </a:lnTo>
                <a:lnTo>
                  <a:pt x="2436" y="14752"/>
                </a:lnTo>
                <a:lnTo>
                  <a:pt x="2128" y="14773"/>
                </a:lnTo>
                <a:lnTo>
                  <a:pt x="1872" y="14794"/>
                </a:lnTo>
                <a:lnTo>
                  <a:pt x="1615" y="14821"/>
                </a:lnTo>
                <a:lnTo>
                  <a:pt x="1385" y="14852"/>
                </a:lnTo>
                <a:lnTo>
                  <a:pt x="1180" y="14884"/>
                </a:lnTo>
                <a:lnTo>
                  <a:pt x="1000" y="14926"/>
                </a:lnTo>
                <a:lnTo>
                  <a:pt x="846" y="14978"/>
                </a:lnTo>
                <a:lnTo>
                  <a:pt x="718" y="15031"/>
                </a:lnTo>
                <a:lnTo>
                  <a:pt x="615" y="15094"/>
                </a:lnTo>
                <a:lnTo>
                  <a:pt x="538" y="15167"/>
                </a:lnTo>
                <a:lnTo>
                  <a:pt x="487" y="15251"/>
                </a:lnTo>
                <a:lnTo>
                  <a:pt x="487" y="15341"/>
                </a:lnTo>
                <a:lnTo>
                  <a:pt x="513" y="17048"/>
                </a:lnTo>
                <a:lnTo>
                  <a:pt x="538" y="18750"/>
                </a:lnTo>
                <a:lnTo>
                  <a:pt x="513" y="22112"/>
                </a:lnTo>
                <a:lnTo>
                  <a:pt x="3026" y="22186"/>
                </a:lnTo>
                <a:lnTo>
                  <a:pt x="5436" y="22254"/>
                </a:lnTo>
                <a:lnTo>
                  <a:pt x="10000" y="22375"/>
                </a:lnTo>
                <a:lnTo>
                  <a:pt x="12205" y="22438"/>
                </a:lnTo>
                <a:lnTo>
                  <a:pt x="14334" y="22506"/>
                </a:lnTo>
                <a:lnTo>
                  <a:pt x="15385" y="22543"/>
                </a:lnTo>
                <a:lnTo>
                  <a:pt x="16436" y="22585"/>
                </a:lnTo>
                <a:lnTo>
                  <a:pt x="17462" y="22627"/>
                </a:lnTo>
                <a:lnTo>
                  <a:pt x="18488" y="22680"/>
                </a:lnTo>
                <a:lnTo>
                  <a:pt x="19257" y="22717"/>
                </a:lnTo>
                <a:lnTo>
                  <a:pt x="20026" y="22759"/>
                </a:lnTo>
                <a:lnTo>
                  <a:pt x="20770" y="22806"/>
                </a:lnTo>
                <a:lnTo>
                  <a:pt x="21539" y="22853"/>
                </a:lnTo>
                <a:lnTo>
                  <a:pt x="22283" y="22906"/>
                </a:lnTo>
                <a:lnTo>
                  <a:pt x="23026" y="22964"/>
                </a:lnTo>
                <a:lnTo>
                  <a:pt x="23770" y="23021"/>
                </a:lnTo>
                <a:lnTo>
                  <a:pt x="24488" y="23079"/>
                </a:lnTo>
                <a:lnTo>
                  <a:pt x="25949" y="23210"/>
                </a:lnTo>
                <a:lnTo>
                  <a:pt x="27385" y="23352"/>
                </a:lnTo>
                <a:lnTo>
                  <a:pt x="28770" y="23510"/>
                </a:lnTo>
                <a:lnTo>
                  <a:pt x="30155" y="23673"/>
                </a:lnTo>
                <a:lnTo>
                  <a:pt x="31488" y="23846"/>
                </a:lnTo>
                <a:lnTo>
                  <a:pt x="32796" y="24030"/>
                </a:lnTo>
                <a:lnTo>
                  <a:pt x="34078" y="24224"/>
                </a:lnTo>
                <a:lnTo>
                  <a:pt x="35309" y="24424"/>
                </a:lnTo>
                <a:lnTo>
                  <a:pt x="36514" y="24634"/>
                </a:lnTo>
                <a:lnTo>
                  <a:pt x="37693" y="24855"/>
                </a:lnTo>
                <a:lnTo>
                  <a:pt x="38796" y="25081"/>
                </a:lnTo>
                <a:lnTo>
                  <a:pt x="39898" y="25317"/>
                </a:lnTo>
                <a:lnTo>
                  <a:pt x="40924" y="25559"/>
                </a:lnTo>
                <a:lnTo>
                  <a:pt x="41924" y="25806"/>
                </a:lnTo>
                <a:lnTo>
                  <a:pt x="42873" y="26063"/>
                </a:lnTo>
                <a:lnTo>
                  <a:pt x="43770" y="26321"/>
                </a:lnTo>
                <a:lnTo>
                  <a:pt x="44616" y="26588"/>
                </a:lnTo>
                <a:lnTo>
                  <a:pt x="45386" y="26862"/>
                </a:lnTo>
                <a:lnTo>
                  <a:pt x="46129" y="27140"/>
                </a:lnTo>
                <a:lnTo>
                  <a:pt x="46822" y="27418"/>
                </a:lnTo>
                <a:lnTo>
                  <a:pt x="47129" y="27560"/>
                </a:lnTo>
                <a:lnTo>
                  <a:pt x="47437" y="27702"/>
                </a:lnTo>
                <a:lnTo>
                  <a:pt x="47719" y="27849"/>
                </a:lnTo>
                <a:lnTo>
                  <a:pt x="48001" y="27991"/>
                </a:lnTo>
                <a:lnTo>
                  <a:pt x="48258" y="28138"/>
                </a:lnTo>
                <a:lnTo>
                  <a:pt x="48488" y="28285"/>
                </a:lnTo>
                <a:lnTo>
                  <a:pt x="48719" y="28432"/>
                </a:lnTo>
                <a:lnTo>
                  <a:pt x="48924" y="28580"/>
                </a:lnTo>
                <a:lnTo>
                  <a:pt x="49129" y="28732"/>
                </a:lnTo>
                <a:lnTo>
                  <a:pt x="49309" y="28879"/>
                </a:lnTo>
                <a:lnTo>
                  <a:pt x="49463" y="29026"/>
                </a:lnTo>
                <a:lnTo>
                  <a:pt x="49617" y="29178"/>
                </a:lnTo>
                <a:lnTo>
                  <a:pt x="49745" y="29331"/>
                </a:lnTo>
                <a:lnTo>
                  <a:pt x="49847" y="29483"/>
                </a:lnTo>
                <a:lnTo>
                  <a:pt x="49924" y="29630"/>
                </a:lnTo>
                <a:lnTo>
                  <a:pt x="50001" y="29783"/>
                </a:lnTo>
                <a:lnTo>
                  <a:pt x="50104" y="30072"/>
                </a:lnTo>
                <a:lnTo>
                  <a:pt x="50155" y="30355"/>
                </a:lnTo>
                <a:lnTo>
                  <a:pt x="50155" y="30628"/>
                </a:lnTo>
                <a:lnTo>
                  <a:pt x="50104" y="30907"/>
                </a:lnTo>
                <a:lnTo>
                  <a:pt x="50027" y="31175"/>
                </a:lnTo>
                <a:lnTo>
                  <a:pt x="49873" y="31443"/>
                </a:lnTo>
                <a:lnTo>
                  <a:pt x="49693" y="31700"/>
                </a:lnTo>
                <a:lnTo>
                  <a:pt x="49488" y="31958"/>
                </a:lnTo>
                <a:lnTo>
                  <a:pt x="49206" y="32215"/>
                </a:lnTo>
                <a:lnTo>
                  <a:pt x="48899" y="32462"/>
                </a:lnTo>
                <a:lnTo>
                  <a:pt x="48540" y="32709"/>
                </a:lnTo>
                <a:lnTo>
                  <a:pt x="48155" y="32950"/>
                </a:lnTo>
                <a:lnTo>
                  <a:pt x="47719" y="33187"/>
                </a:lnTo>
                <a:lnTo>
                  <a:pt x="47232" y="33418"/>
                </a:lnTo>
                <a:lnTo>
                  <a:pt x="46719" y="33649"/>
                </a:lnTo>
                <a:lnTo>
                  <a:pt x="46155" y="33875"/>
                </a:lnTo>
                <a:lnTo>
                  <a:pt x="45565" y="34096"/>
                </a:lnTo>
                <a:lnTo>
                  <a:pt x="44924" y="34311"/>
                </a:lnTo>
                <a:lnTo>
                  <a:pt x="44257" y="34526"/>
                </a:lnTo>
                <a:lnTo>
                  <a:pt x="43565" y="34737"/>
                </a:lnTo>
                <a:lnTo>
                  <a:pt x="42821" y="34942"/>
                </a:lnTo>
                <a:lnTo>
                  <a:pt x="42027" y="35141"/>
                </a:lnTo>
                <a:lnTo>
                  <a:pt x="41232" y="35336"/>
                </a:lnTo>
                <a:lnTo>
                  <a:pt x="40386" y="35530"/>
                </a:lnTo>
                <a:lnTo>
                  <a:pt x="39488" y="35719"/>
                </a:lnTo>
                <a:lnTo>
                  <a:pt x="38591" y="35903"/>
                </a:lnTo>
                <a:lnTo>
                  <a:pt x="37642" y="36087"/>
                </a:lnTo>
                <a:lnTo>
                  <a:pt x="36668" y="36260"/>
                </a:lnTo>
                <a:lnTo>
                  <a:pt x="35642" y="36434"/>
                </a:lnTo>
                <a:lnTo>
                  <a:pt x="34616" y="36602"/>
                </a:lnTo>
                <a:lnTo>
                  <a:pt x="33539" y="36770"/>
                </a:lnTo>
                <a:lnTo>
                  <a:pt x="32462" y="36927"/>
                </a:lnTo>
                <a:lnTo>
                  <a:pt x="30667" y="37180"/>
                </a:lnTo>
                <a:lnTo>
                  <a:pt x="28872" y="37416"/>
                </a:lnTo>
                <a:lnTo>
                  <a:pt x="27949" y="37532"/>
                </a:lnTo>
                <a:lnTo>
                  <a:pt x="27026" y="37642"/>
                </a:lnTo>
                <a:lnTo>
                  <a:pt x="26103" y="37752"/>
                </a:lnTo>
                <a:lnTo>
                  <a:pt x="25154" y="37857"/>
                </a:lnTo>
                <a:lnTo>
                  <a:pt x="24231" y="37957"/>
                </a:lnTo>
                <a:lnTo>
                  <a:pt x="23283" y="38057"/>
                </a:lnTo>
                <a:lnTo>
                  <a:pt x="22308" y="38151"/>
                </a:lnTo>
                <a:lnTo>
                  <a:pt x="21334" y="38241"/>
                </a:lnTo>
                <a:lnTo>
                  <a:pt x="20359" y="38325"/>
                </a:lnTo>
                <a:lnTo>
                  <a:pt x="19385" y="38404"/>
                </a:lnTo>
                <a:lnTo>
                  <a:pt x="18385" y="38477"/>
                </a:lnTo>
                <a:lnTo>
                  <a:pt x="17385" y="38545"/>
                </a:lnTo>
                <a:lnTo>
                  <a:pt x="16385" y="38614"/>
                </a:lnTo>
                <a:lnTo>
                  <a:pt x="15359" y="38672"/>
                </a:lnTo>
                <a:lnTo>
                  <a:pt x="14334" y="38724"/>
                </a:lnTo>
                <a:lnTo>
                  <a:pt x="13282" y="38771"/>
                </a:lnTo>
                <a:lnTo>
                  <a:pt x="12231" y="38813"/>
                </a:lnTo>
                <a:lnTo>
                  <a:pt x="11180" y="38850"/>
                </a:lnTo>
                <a:lnTo>
                  <a:pt x="10103" y="38876"/>
                </a:lnTo>
                <a:lnTo>
                  <a:pt x="9026" y="38897"/>
                </a:lnTo>
                <a:lnTo>
                  <a:pt x="7949" y="38913"/>
                </a:lnTo>
                <a:lnTo>
                  <a:pt x="6846" y="38918"/>
                </a:lnTo>
                <a:lnTo>
                  <a:pt x="5744" y="38918"/>
                </a:lnTo>
                <a:lnTo>
                  <a:pt x="4616" y="38913"/>
                </a:lnTo>
                <a:lnTo>
                  <a:pt x="3487" y="38897"/>
                </a:lnTo>
                <a:lnTo>
                  <a:pt x="2333" y="38876"/>
                </a:lnTo>
                <a:lnTo>
                  <a:pt x="1180" y="38845"/>
                </a:lnTo>
                <a:lnTo>
                  <a:pt x="0" y="38808"/>
                </a:lnTo>
                <a:lnTo>
                  <a:pt x="2462" y="45407"/>
                </a:lnTo>
                <a:lnTo>
                  <a:pt x="8359" y="45343"/>
                </a:lnTo>
                <a:lnTo>
                  <a:pt x="11616" y="45307"/>
                </a:lnTo>
                <a:lnTo>
                  <a:pt x="13308" y="45280"/>
                </a:lnTo>
                <a:lnTo>
                  <a:pt x="14975" y="45259"/>
                </a:lnTo>
                <a:lnTo>
                  <a:pt x="17565" y="45212"/>
                </a:lnTo>
                <a:lnTo>
                  <a:pt x="20129" y="45165"/>
                </a:lnTo>
                <a:lnTo>
                  <a:pt x="22718" y="45107"/>
                </a:lnTo>
                <a:lnTo>
                  <a:pt x="25283" y="45049"/>
                </a:lnTo>
                <a:lnTo>
                  <a:pt x="27821" y="44986"/>
                </a:lnTo>
                <a:lnTo>
                  <a:pt x="30385" y="44918"/>
                </a:lnTo>
                <a:lnTo>
                  <a:pt x="32924" y="44839"/>
                </a:lnTo>
                <a:lnTo>
                  <a:pt x="35462" y="44766"/>
                </a:lnTo>
                <a:lnTo>
                  <a:pt x="38001" y="44682"/>
                </a:lnTo>
                <a:lnTo>
                  <a:pt x="40539" y="44592"/>
                </a:lnTo>
                <a:lnTo>
                  <a:pt x="43078" y="44503"/>
                </a:lnTo>
                <a:lnTo>
                  <a:pt x="45591" y="44403"/>
                </a:lnTo>
                <a:lnTo>
                  <a:pt x="48129" y="44303"/>
                </a:lnTo>
                <a:lnTo>
                  <a:pt x="50642" y="44198"/>
                </a:lnTo>
                <a:lnTo>
                  <a:pt x="53155" y="44088"/>
                </a:lnTo>
                <a:lnTo>
                  <a:pt x="55642" y="43978"/>
                </a:lnTo>
                <a:lnTo>
                  <a:pt x="58155" y="43857"/>
                </a:lnTo>
                <a:lnTo>
                  <a:pt x="60642" y="43736"/>
                </a:lnTo>
                <a:lnTo>
                  <a:pt x="63155" y="43610"/>
                </a:lnTo>
                <a:lnTo>
                  <a:pt x="65643" y="43484"/>
                </a:lnTo>
                <a:lnTo>
                  <a:pt x="68104" y="43347"/>
                </a:lnTo>
                <a:lnTo>
                  <a:pt x="70591" y="43211"/>
                </a:lnTo>
                <a:lnTo>
                  <a:pt x="73079" y="43069"/>
                </a:lnTo>
                <a:lnTo>
                  <a:pt x="75540" y="42927"/>
                </a:lnTo>
                <a:lnTo>
                  <a:pt x="78002" y="42780"/>
                </a:lnTo>
                <a:lnTo>
                  <a:pt x="80489" y="42627"/>
                </a:lnTo>
                <a:lnTo>
                  <a:pt x="82925" y="42470"/>
                </a:lnTo>
                <a:lnTo>
                  <a:pt x="85387" y="42312"/>
                </a:lnTo>
                <a:lnTo>
                  <a:pt x="87848" y="42149"/>
                </a:lnTo>
                <a:lnTo>
                  <a:pt x="90284" y="41986"/>
                </a:lnTo>
                <a:lnTo>
                  <a:pt x="92746" y="41813"/>
                </a:lnTo>
                <a:lnTo>
                  <a:pt x="95182" y="41645"/>
                </a:lnTo>
                <a:lnTo>
                  <a:pt x="96259" y="41566"/>
                </a:lnTo>
                <a:lnTo>
                  <a:pt x="97336" y="41482"/>
                </a:lnTo>
                <a:lnTo>
                  <a:pt x="98387" y="41393"/>
                </a:lnTo>
                <a:lnTo>
                  <a:pt x="99438" y="41304"/>
                </a:lnTo>
                <a:lnTo>
                  <a:pt x="101541" y="41114"/>
                </a:lnTo>
                <a:lnTo>
                  <a:pt x="103618" y="40915"/>
                </a:lnTo>
                <a:lnTo>
                  <a:pt x="105695" y="40705"/>
                </a:lnTo>
                <a:lnTo>
                  <a:pt x="107772" y="40494"/>
                </a:lnTo>
                <a:lnTo>
                  <a:pt x="109823" y="40284"/>
                </a:lnTo>
                <a:lnTo>
                  <a:pt x="111874" y="40079"/>
                </a:lnTo>
                <a:lnTo>
                  <a:pt x="116387" y="39628"/>
                </a:lnTo>
                <a:lnTo>
                  <a:pt x="120900" y="39176"/>
                </a:lnTo>
                <a:lnTo>
                  <a:pt x="123131" y="38939"/>
                </a:lnTo>
                <a:lnTo>
                  <a:pt x="125362" y="38708"/>
                </a:lnTo>
                <a:lnTo>
                  <a:pt x="127567" y="38467"/>
                </a:lnTo>
                <a:lnTo>
                  <a:pt x="129772" y="38225"/>
                </a:lnTo>
                <a:lnTo>
                  <a:pt x="132695" y="37894"/>
                </a:lnTo>
                <a:lnTo>
                  <a:pt x="135593" y="37563"/>
                </a:lnTo>
                <a:lnTo>
                  <a:pt x="138465" y="37227"/>
                </a:lnTo>
                <a:lnTo>
                  <a:pt x="141337" y="36891"/>
                </a:lnTo>
                <a:lnTo>
                  <a:pt x="144208" y="36549"/>
                </a:lnTo>
                <a:lnTo>
                  <a:pt x="147029" y="36202"/>
                </a:lnTo>
                <a:lnTo>
                  <a:pt x="149875" y="35850"/>
                </a:lnTo>
                <a:lnTo>
                  <a:pt x="152670" y="35488"/>
                </a:lnTo>
                <a:lnTo>
                  <a:pt x="155465" y="35120"/>
                </a:lnTo>
                <a:lnTo>
                  <a:pt x="158234" y="34747"/>
                </a:lnTo>
                <a:lnTo>
                  <a:pt x="160952" y="34369"/>
                </a:lnTo>
                <a:lnTo>
                  <a:pt x="163670" y="33980"/>
                </a:lnTo>
                <a:lnTo>
                  <a:pt x="166363" y="33581"/>
                </a:lnTo>
                <a:lnTo>
                  <a:pt x="169004" y="33171"/>
                </a:lnTo>
                <a:lnTo>
                  <a:pt x="171619" y="32756"/>
                </a:lnTo>
                <a:lnTo>
                  <a:pt x="172927" y="32541"/>
                </a:lnTo>
                <a:lnTo>
                  <a:pt x="174209" y="32325"/>
                </a:lnTo>
                <a:lnTo>
                  <a:pt x="177030" y="31852"/>
                </a:lnTo>
                <a:lnTo>
                  <a:pt x="179876" y="31380"/>
                </a:lnTo>
                <a:lnTo>
                  <a:pt x="182748" y="30912"/>
                </a:lnTo>
                <a:lnTo>
                  <a:pt x="185594" y="30439"/>
                </a:lnTo>
                <a:lnTo>
                  <a:pt x="188414" y="29966"/>
                </a:lnTo>
                <a:lnTo>
                  <a:pt x="191209" y="29483"/>
                </a:lnTo>
                <a:lnTo>
                  <a:pt x="192568" y="29236"/>
                </a:lnTo>
                <a:lnTo>
                  <a:pt x="193953" y="28989"/>
                </a:lnTo>
                <a:lnTo>
                  <a:pt x="195312" y="28742"/>
                </a:lnTo>
                <a:lnTo>
                  <a:pt x="196645" y="28485"/>
                </a:lnTo>
                <a:lnTo>
                  <a:pt x="201543" y="27539"/>
                </a:lnTo>
                <a:lnTo>
                  <a:pt x="203979" y="27067"/>
                </a:lnTo>
                <a:lnTo>
                  <a:pt x="206389" y="26583"/>
                </a:lnTo>
                <a:lnTo>
                  <a:pt x="208800" y="26100"/>
                </a:lnTo>
                <a:lnTo>
                  <a:pt x="211159" y="25611"/>
                </a:lnTo>
                <a:lnTo>
                  <a:pt x="213492" y="25112"/>
                </a:lnTo>
                <a:lnTo>
                  <a:pt x="215774" y="24608"/>
                </a:lnTo>
                <a:lnTo>
                  <a:pt x="216902" y="24350"/>
                </a:lnTo>
                <a:lnTo>
                  <a:pt x="218005" y="24093"/>
                </a:lnTo>
                <a:lnTo>
                  <a:pt x="219107" y="23836"/>
                </a:lnTo>
                <a:lnTo>
                  <a:pt x="220184" y="23573"/>
                </a:lnTo>
                <a:lnTo>
                  <a:pt x="221261" y="23305"/>
                </a:lnTo>
                <a:lnTo>
                  <a:pt x="222313" y="23037"/>
                </a:lnTo>
                <a:lnTo>
                  <a:pt x="223364" y="22769"/>
                </a:lnTo>
                <a:lnTo>
                  <a:pt x="224390" y="22496"/>
                </a:lnTo>
                <a:lnTo>
                  <a:pt x="225390" y="22218"/>
                </a:lnTo>
                <a:lnTo>
                  <a:pt x="226390" y="21939"/>
                </a:lnTo>
                <a:lnTo>
                  <a:pt x="227364" y="21655"/>
                </a:lnTo>
                <a:lnTo>
                  <a:pt x="228313" y="21366"/>
                </a:lnTo>
                <a:lnTo>
                  <a:pt x="229236" y="21077"/>
                </a:lnTo>
                <a:lnTo>
                  <a:pt x="230159" y="20783"/>
                </a:lnTo>
                <a:lnTo>
                  <a:pt x="231031" y="20489"/>
                </a:lnTo>
                <a:lnTo>
                  <a:pt x="231903" y="20184"/>
                </a:lnTo>
                <a:lnTo>
                  <a:pt x="233159" y="19754"/>
                </a:lnTo>
                <a:lnTo>
                  <a:pt x="234441" y="19323"/>
                </a:lnTo>
                <a:lnTo>
                  <a:pt x="235723" y="18903"/>
                </a:lnTo>
                <a:lnTo>
                  <a:pt x="237031" y="18482"/>
                </a:lnTo>
                <a:lnTo>
                  <a:pt x="239646" y="17657"/>
                </a:lnTo>
                <a:lnTo>
                  <a:pt x="242185" y="16848"/>
                </a:lnTo>
                <a:lnTo>
                  <a:pt x="234877" y="15924"/>
                </a:lnTo>
                <a:lnTo>
                  <a:pt x="227749" y="15015"/>
                </a:lnTo>
                <a:lnTo>
                  <a:pt x="224210" y="14563"/>
                </a:lnTo>
                <a:lnTo>
                  <a:pt x="220723" y="14111"/>
                </a:lnTo>
                <a:lnTo>
                  <a:pt x="217261" y="13654"/>
                </a:lnTo>
                <a:lnTo>
                  <a:pt x="213800" y="13192"/>
                </a:lnTo>
                <a:lnTo>
                  <a:pt x="212082" y="12950"/>
                </a:lnTo>
                <a:lnTo>
                  <a:pt x="210389" y="12703"/>
                </a:lnTo>
                <a:lnTo>
                  <a:pt x="208723" y="12446"/>
                </a:lnTo>
                <a:lnTo>
                  <a:pt x="207082" y="12183"/>
                </a:lnTo>
                <a:lnTo>
                  <a:pt x="205441" y="11910"/>
                </a:lnTo>
                <a:lnTo>
                  <a:pt x="203825" y="11637"/>
                </a:lnTo>
                <a:lnTo>
                  <a:pt x="202235" y="11358"/>
                </a:lnTo>
                <a:lnTo>
                  <a:pt x="200671" y="11080"/>
                </a:lnTo>
                <a:lnTo>
                  <a:pt x="200261" y="11007"/>
                </a:lnTo>
                <a:lnTo>
                  <a:pt x="199876" y="10928"/>
                </a:lnTo>
                <a:lnTo>
                  <a:pt x="199517" y="10854"/>
                </a:lnTo>
                <a:lnTo>
                  <a:pt x="199184" y="10775"/>
                </a:lnTo>
                <a:lnTo>
                  <a:pt x="198851" y="10697"/>
                </a:lnTo>
                <a:lnTo>
                  <a:pt x="198569" y="10618"/>
                </a:lnTo>
                <a:lnTo>
                  <a:pt x="198287" y="10539"/>
                </a:lnTo>
                <a:lnTo>
                  <a:pt x="198056" y="10455"/>
                </a:lnTo>
                <a:lnTo>
                  <a:pt x="197825" y="10376"/>
                </a:lnTo>
                <a:lnTo>
                  <a:pt x="197620" y="10292"/>
                </a:lnTo>
                <a:lnTo>
                  <a:pt x="197440" y="10208"/>
                </a:lnTo>
                <a:lnTo>
                  <a:pt x="197286" y="10129"/>
                </a:lnTo>
                <a:lnTo>
                  <a:pt x="197158" y="10045"/>
                </a:lnTo>
                <a:lnTo>
                  <a:pt x="197056" y="9961"/>
                </a:lnTo>
                <a:lnTo>
                  <a:pt x="196953" y="9872"/>
                </a:lnTo>
                <a:lnTo>
                  <a:pt x="196902" y="9788"/>
                </a:lnTo>
                <a:lnTo>
                  <a:pt x="196851" y="9698"/>
                </a:lnTo>
                <a:lnTo>
                  <a:pt x="196825" y="9614"/>
                </a:lnTo>
                <a:lnTo>
                  <a:pt x="196851" y="9525"/>
                </a:lnTo>
                <a:lnTo>
                  <a:pt x="196851" y="9436"/>
                </a:lnTo>
                <a:lnTo>
                  <a:pt x="196902" y="9346"/>
                </a:lnTo>
                <a:lnTo>
                  <a:pt x="196979" y="9257"/>
                </a:lnTo>
                <a:lnTo>
                  <a:pt x="197081" y="9168"/>
                </a:lnTo>
                <a:lnTo>
                  <a:pt x="197184" y="9073"/>
                </a:lnTo>
                <a:lnTo>
                  <a:pt x="197312" y="8984"/>
                </a:lnTo>
                <a:lnTo>
                  <a:pt x="197466" y="8889"/>
                </a:lnTo>
                <a:lnTo>
                  <a:pt x="197671" y="8795"/>
                </a:lnTo>
                <a:lnTo>
                  <a:pt x="197851" y="8700"/>
                </a:lnTo>
                <a:lnTo>
                  <a:pt x="198081" y="8606"/>
                </a:lnTo>
                <a:lnTo>
                  <a:pt x="198338" y="8511"/>
                </a:lnTo>
                <a:lnTo>
                  <a:pt x="198594" y="8417"/>
                </a:lnTo>
                <a:lnTo>
                  <a:pt x="198876" y="8317"/>
                </a:lnTo>
                <a:lnTo>
                  <a:pt x="199774" y="8044"/>
                </a:lnTo>
                <a:lnTo>
                  <a:pt x="200722" y="7770"/>
                </a:lnTo>
                <a:lnTo>
                  <a:pt x="202620" y="7234"/>
                </a:lnTo>
                <a:lnTo>
                  <a:pt x="203569" y="6967"/>
                </a:lnTo>
                <a:lnTo>
                  <a:pt x="204517" y="6693"/>
                </a:lnTo>
                <a:lnTo>
                  <a:pt x="205389" y="6415"/>
                </a:lnTo>
                <a:lnTo>
                  <a:pt x="205825" y="6278"/>
                </a:lnTo>
                <a:lnTo>
                  <a:pt x="206235" y="6136"/>
                </a:lnTo>
                <a:lnTo>
                  <a:pt x="207030" y="5848"/>
                </a:lnTo>
                <a:lnTo>
                  <a:pt x="207800" y="5559"/>
                </a:lnTo>
                <a:lnTo>
                  <a:pt x="208543" y="5264"/>
                </a:lnTo>
                <a:lnTo>
                  <a:pt x="209261" y="4965"/>
                </a:lnTo>
                <a:lnTo>
                  <a:pt x="209928" y="4666"/>
                </a:lnTo>
                <a:lnTo>
                  <a:pt x="210569" y="4361"/>
                </a:lnTo>
                <a:lnTo>
                  <a:pt x="211159" y="4056"/>
                </a:lnTo>
                <a:lnTo>
                  <a:pt x="211723" y="3746"/>
                </a:lnTo>
                <a:lnTo>
                  <a:pt x="211851" y="3641"/>
                </a:lnTo>
                <a:lnTo>
                  <a:pt x="211979" y="3536"/>
                </a:lnTo>
                <a:lnTo>
                  <a:pt x="212056" y="3431"/>
                </a:lnTo>
                <a:lnTo>
                  <a:pt x="212107" y="3321"/>
                </a:lnTo>
                <a:lnTo>
                  <a:pt x="212107" y="3210"/>
                </a:lnTo>
                <a:lnTo>
                  <a:pt x="212082" y="3095"/>
                </a:lnTo>
                <a:lnTo>
                  <a:pt x="212030" y="2984"/>
                </a:lnTo>
                <a:lnTo>
                  <a:pt x="211928" y="2864"/>
                </a:lnTo>
                <a:lnTo>
                  <a:pt x="211825" y="2748"/>
                </a:lnTo>
                <a:lnTo>
                  <a:pt x="211671" y="2632"/>
                </a:lnTo>
                <a:lnTo>
                  <a:pt x="211492" y="2512"/>
                </a:lnTo>
                <a:lnTo>
                  <a:pt x="211261" y="2391"/>
                </a:lnTo>
                <a:lnTo>
                  <a:pt x="211030" y="2275"/>
                </a:lnTo>
                <a:lnTo>
                  <a:pt x="210774" y="2154"/>
                </a:lnTo>
                <a:lnTo>
                  <a:pt x="210466" y="2033"/>
                </a:lnTo>
                <a:lnTo>
                  <a:pt x="210159" y="1918"/>
                </a:lnTo>
                <a:lnTo>
                  <a:pt x="209800" y="1797"/>
                </a:lnTo>
                <a:lnTo>
                  <a:pt x="209441" y="1682"/>
                </a:lnTo>
                <a:lnTo>
                  <a:pt x="209056" y="1566"/>
                </a:lnTo>
                <a:lnTo>
                  <a:pt x="208620" y="1450"/>
                </a:lnTo>
                <a:lnTo>
                  <a:pt x="208184" y="1340"/>
                </a:lnTo>
                <a:lnTo>
                  <a:pt x="207723" y="1224"/>
                </a:lnTo>
                <a:lnTo>
                  <a:pt x="207235" y="1114"/>
                </a:lnTo>
                <a:lnTo>
                  <a:pt x="206748" y="1009"/>
                </a:lnTo>
                <a:lnTo>
                  <a:pt x="206235" y="904"/>
                </a:lnTo>
                <a:lnTo>
                  <a:pt x="205671" y="804"/>
                </a:lnTo>
                <a:lnTo>
                  <a:pt x="205133" y="704"/>
                </a:lnTo>
                <a:lnTo>
                  <a:pt x="204543" y="605"/>
                </a:lnTo>
                <a:lnTo>
                  <a:pt x="203953" y="515"/>
                </a:lnTo>
                <a:lnTo>
                  <a:pt x="203338" y="426"/>
                </a:lnTo>
                <a:lnTo>
                  <a:pt x="202723" y="337"/>
                </a:lnTo>
                <a:lnTo>
                  <a:pt x="202081" y="258"/>
                </a:lnTo>
                <a:lnTo>
                  <a:pt x="201722" y="216"/>
                </a:lnTo>
                <a:lnTo>
                  <a:pt x="201338" y="174"/>
                </a:lnTo>
                <a:lnTo>
                  <a:pt x="200928" y="142"/>
                </a:lnTo>
                <a:lnTo>
                  <a:pt x="200517" y="111"/>
                </a:lnTo>
                <a:lnTo>
                  <a:pt x="200081" y="84"/>
                </a:lnTo>
                <a:lnTo>
                  <a:pt x="199646" y="58"/>
                </a:lnTo>
                <a:lnTo>
                  <a:pt x="199210" y="42"/>
                </a:lnTo>
                <a:lnTo>
                  <a:pt x="198748" y="27"/>
                </a:lnTo>
                <a:lnTo>
                  <a:pt x="198287" y="11"/>
                </a:lnTo>
                <a:lnTo>
                  <a:pt x="197825" y="6"/>
                </a:lnTo>
                <a:lnTo>
                  <a:pt x="197338" y="0"/>
                </a:lnTo>
                <a:close/>
              </a:path>
            </a:pathLst>
          </a:custGeom>
          <a:solidFill>
            <a:srgbClr val="FF99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5" name="Google Shape;1687;p41"/>
          <p:cNvSpPr/>
          <p:nvPr/>
        </p:nvSpPr>
        <p:spPr>
          <a:xfrm>
            <a:off x="9247098" y="1628320"/>
            <a:ext cx="2482722" cy="1640240"/>
          </a:xfrm>
          <a:custGeom>
            <a:avLst/>
            <a:gdLst/>
            <a:ahLst/>
            <a:cxnLst/>
            <a:rect l="l" t="t" r="r" b="b"/>
            <a:pathLst>
              <a:path w="294597" h="43132" extrusionOk="0">
                <a:moveTo>
                  <a:pt x="61181" y="1"/>
                </a:moveTo>
                <a:lnTo>
                  <a:pt x="54976" y="6"/>
                </a:lnTo>
                <a:lnTo>
                  <a:pt x="54771" y="710"/>
                </a:lnTo>
                <a:lnTo>
                  <a:pt x="54540" y="1429"/>
                </a:lnTo>
                <a:lnTo>
                  <a:pt x="54437" y="1797"/>
                </a:lnTo>
                <a:lnTo>
                  <a:pt x="54335" y="2165"/>
                </a:lnTo>
                <a:lnTo>
                  <a:pt x="54284" y="2538"/>
                </a:lnTo>
                <a:lnTo>
                  <a:pt x="54232" y="2906"/>
                </a:lnTo>
                <a:lnTo>
                  <a:pt x="54207" y="3752"/>
                </a:lnTo>
                <a:lnTo>
                  <a:pt x="54181" y="4597"/>
                </a:lnTo>
                <a:lnTo>
                  <a:pt x="54155" y="6294"/>
                </a:lnTo>
                <a:lnTo>
                  <a:pt x="54155" y="7986"/>
                </a:lnTo>
                <a:lnTo>
                  <a:pt x="54130" y="9678"/>
                </a:lnTo>
                <a:lnTo>
                  <a:pt x="54104" y="9840"/>
                </a:lnTo>
                <a:lnTo>
                  <a:pt x="54053" y="9998"/>
                </a:lnTo>
                <a:lnTo>
                  <a:pt x="53950" y="10156"/>
                </a:lnTo>
                <a:lnTo>
                  <a:pt x="53822" y="10303"/>
                </a:lnTo>
                <a:lnTo>
                  <a:pt x="53642" y="10450"/>
                </a:lnTo>
                <a:lnTo>
                  <a:pt x="53437" y="10592"/>
                </a:lnTo>
                <a:lnTo>
                  <a:pt x="53207" y="10723"/>
                </a:lnTo>
                <a:lnTo>
                  <a:pt x="52950" y="10854"/>
                </a:lnTo>
                <a:lnTo>
                  <a:pt x="52642" y="10980"/>
                </a:lnTo>
                <a:lnTo>
                  <a:pt x="52309" y="11101"/>
                </a:lnTo>
                <a:lnTo>
                  <a:pt x="51950" y="11217"/>
                </a:lnTo>
                <a:lnTo>
                  <a:pt x="51566" y="11327"/>
                </a:lnTo>
                <a:lnTo>
                  <a:pt x="51155" y="11432"/>
                </a:lnTo>
                <a:lnTo>
                  <a:pt x="50719" y="11532"/>
                </a:lnTo>
                <a:lnTo>
                  <a:pt x="50258" y="11627"/>
                </a:lnTo>
                <a:lnTo>
                  <a:pt x="49771" y="11711"/>
                </a:lnTo>
                <a:lnTo>
                  <a:pt x="49232" y="11795"/>
                </a:lnTo>
                <a:lnTo>
                  <a:pt x="48694" y="11868"/>
                </a:lnTo>
                <a:lnTo>
                  <a:pt x="48130" y="11937"/>
                </a:lnTo>
                <a:lnTo>
                  <a:pt x="47565" y="11994"/>
                </a:lnTo>
                <a:lnTo>
                  <a:pt x="46950" y="12047"/>
                </a:lnTo>
                <a:lnTo>
                  <a:pt x="46335" y="12094"/>
                </a:lnTo>
                <a:lnTo>
                  <a:pt x="45694" y="12136"/>
                </a:lnTo>
                <a:lnTo>
                  <a:pt x="45027" y="12168"/>
                </a:lnTo>
                <a:lnTo>
                  <a:pt x="44335" y="12194"/>
                </a:lnTo>
                <a:lnTo>
                  <a:pt x="43642" y="12215"/>
                </a:lnTo>
                <a:lnTo>
                  <a:pt x="42924" y="12225"/>
                </a:lnTo>
                <a:lnTo>
                  <a:pt x="42206" y="12225"/>
                </a:lnTo>
                <a:lnTo>
                  <a:pt x="41463" y="12220"/>
                </a:lnTo>
                <a:lnTo>
                  <a:pt x="40719" y="12210"/>
                </a:lnTo>
                <a:lnTo>
                  <a:pt x="39950" y="12189"/>
                </a:lnTo>
                <a:lnTo>
                  <a:pt x="39181" y="12157"/>
                </a:lnTo>
                <a:lnTo>
                  <a:pt x="34206" y="11937"/>
                </a:lnTo>
                <a:lnTo>
                  <a:pt x="29232" y="11716"/>
                </a:lnTo>
                <a:lnTo>
                  <a:pt x="24257" y="11506"/>
                </a:lnTo>
                <a:lnTo>
                  <a:pt x="21744" y="11401"/>
                </a:lnTo>
                <a:lnTo>
                  <a:pt x="19257" y="11306"/>
                </a:lnTo>
                <a:lnTo>
                  <a:pt x="18667" y="11285"/>
                </a:lnTo>
                <a:lnTo>
                  <a:pt x="18078" y="11264"/>
                </a:lnTo>
                <a:lnTo>
                  <a:pt x="17488" y="11254"/>
                </a:lnTo>
                <a:lnTo>
                  <a:pt x="16898" y="11243"/>
                </a:lnTo>
                <a:lnTo>
                  <a:pt x="16334" y="11233"/>
                </a:lnTo>
                <a:lnTo>
                  <a:pt x="14693" y="11233"/>
                </a:lnTo>
                <a:lnTo>
                  <a:pt x="14180" y="11238"/>
                </a:lnTo>
                <a:lnTo>
                  <a:pt x="13667" y="11248"/>
                </a:lnTo>
                <a:lnTo>
                  <a:pt x="13154" y="11264"/>
                </a:lnTo>
                <a:lnTo>
                  <a:pt x="12642" y="11280"/>
                </a:lnTo>
                <a:lnTo>
                  <a:pt x="12154" y="11301"/>
                </a:lnTo>
                <a:lnTo>
                  <a:pt x="11667" y="11322"/>
                </a:lnTo>
                <a:lnTo>
                  <a:pt x="11180" y="11348"/>
                </a:lnTo>
                <a:lnTo>
                  <a:pt x="10718" y="11374"/>
                </a:lnTo>
                <a:lnTo>
                  <a:pt x="10283" y="11406"/>
                </a:lnTo>
                <a:lnTo>
                  <a:pt x="9821" y="11443"/>
                </a:lnTo>
                <a:lnTo>
                  <a:pt x="9385" y="11479"/>
                </a:lnTo>
                <a:lnTo>
                  <a:pt x="8949" y="11516"/>
                </a:lnTo>
                <a:lnTo>
                  <a:pt x="8539" y="11558"/>
                </a:lnTo>
                <a:lnTo>
                  <a:pt x="8129" y="11606"/>
                </a:lnTo>
                <a:lnTo>
                  <a:pt x="7744" y="11653"/>
                </a:lnTo>
                <a:lnTo>
                  <a:pt x="7334" y="11705"/>
                </a:lnTo>
                <a:lnTo>
                  <a:pt x="6975" y="11758"/>
                </a:lnTo>
                <a:lnTo>
                  <a:pt x="6590" y="11810"/>
                </a:lnTo>
                <a:lnTo>
                  <a:pt x="5872" y="11931"/>
                </a:lnTo>
                <a:lnTo>
                  <a:pt x="5205" y="12057"/>
                </a:lnTo>
                <a:lnTo>
                  <a:pt x="4564" y="12194"/>
                </a:lnTo>
                <a:lnTo>
                  <a:pt x="3975" y="12341"/>
                </a:lnTo>
                <a:lnTo>
                  <a:pt x="3436" y="12493"/>
                </a:lnTo>
                <a:lnTo>
                  <a:pt x="2923" y="12656"/>
                </a:lnTo>
                <a:lnTo>
                  <a:pt x="2436" y="12824"/>
                </a:lnTo>
                <a:lnTo>
                  <a:pt x="2000" y="12998"/>
                </a:lnTo>
                <a:lnTo>
                  <a:pt x="1616" y="13182"/>
                </a:lnTo>
                <a:lnTo>
                  <a:pt x="1257" y="13371"/>
                </a:lnTo>
                <a:lnTo>
                  <a:pt x="949" y="13565"/>
                </a:lnTo>
                <a:lnTo>
                  <a:pt x="693" y="13765"/>
                </a:lnTo>
                <a:lnTo>
                  <a:pt x="462" y="13970"/>
                </a:lnTo>
                <a:lnTo>
                  <a:pt x="282" y="14180"/>
                </a:lnTo>
                <a:lnTo>
                  <a:pt x="154" y="14395"/>
                </a:lnTo>
                <a:lnTo>
                  <a:pt x="52" y="14616"/>
                </a:lnTo>
                <a:lnTo>
                  <a:pt x="0" y="14836"/>
                </a:lnTo>
                <a:lnTo>
                  <a:pt x="0" y="15062"/>
                </a:lnTo>
                <a:lnTo>
                  <a:pt x="26" y="15288"/>
                </a:lnTo>
                <a:lnTo>
                  <a:pt x="128" y="15530"/>
                </a:lnTo>
                <a:lnTo>
                  <a:pt x="257" y="15766"/>
                </a:lnTo>
                <a:lnTo>
                  <a:pt x="462" y="15992"/>
                </a:lnTo>
                <a:lnTo>
                  <a:pt x="718" y="16208"/>
                </a:lnTo>
                <a:lnTo>
                  <a:pt x="1000" y="16423"/>
                </a:lnTo>
                <a:lnTo>
                  <a:pt x="1359" y="16623"/>
                </a:lnTo>
                <a:lnTo>
                  <a:pt x="1744" y="16822"/>
                </a:lnTo>
                <a:lnTo>
                  <a:pt x="2180" y="17006"/>
                </a:lnTo>
                <a:lnTo>
                  <a:pt x="2667" y="17185"/>
                </a:lnTo>
                <a:lnTo>
                  <a:pt x="3205" y="17353"/>
                </a:lnTo>
                <a:lnTo>
                  <a:pt x="3770" y="17516"/>
                </a:lnTo>
                <a:lnTo>
                  <a:pt x="4385" y="17668"/>
                </a:lnTo>
                <a:lnTo>
                  <a:pt x="5026" y="17810"/>
                </a:lnTo>
                <a:lnTo>
                  <a:pt x="5718" y="17941"/>
                </a:lnTo>
                <a:lnTo>
                  <a:pt x="6436" y="18062"/>
                </a:lnTo>
                <a:lnTo>
                  <a:pt x="7206" y="18178"/>
                </a:lnTo>
                <a:lnTo>
                  <a:pt x="8000" y="18278"/>
                </a:lnTo>
                <a:lnTo>
                  <a:pt x="8821" y="18372"/>
                </a:lnTo>
                <a:lnTo>
                  <a:pt x="9667" y="18451"/>
                </a:lnTo>
                <a:lnTo>
                  <a:pt x="10565" y="18524"/>
                </a:lnTo>
                <a:lnTo>
                  <a:pt x="11488" y="18582"/>
                </a:lnTo>
                <a:lnTo>
                  <a:pt x="12436" y="18630"/>
                </a:lnTo>
                <a:lnTo>
                  <a:pt x="13385" y="18672"/>
                </a:lnTo>
                <a:lnTo>
                  <a:pt x="14385" y="18698"/>
                </a:lnTo>
                <a:lnTo>
                  <a:pt x="15411" y="18708"/>
                </a:lnTo>
                <a:lnTo>
                  <a:pt x="16437" y="18714"/>
                </a:lnTo>
                <a:lnTo>
                  <a:pt x="17488" y="18703"/>
                </a:lnTo>
                <a:lnTo>
                  <a:pt x="18565" y="18682"/>
                </a:lnTo>
                <a:lnTo>
                  <a:pt x="19667" y="18651"/>
                </a:lnTo>
                <a:lnTo>
                  <a:pt x="20796" y="18603"/>
                </a:lnTo>
                <a:lnTo>
                  <a:pt x="21924" y="18545"/>
                </a:lnTo>
                <a:lnTo>
                  <a:pt x="23052" y="18472"/>
                </a:lnTo>
                <a:lnTo>
                  <a:pt x="24565" y="18362"/>
                </a:lnTo>
                <a:lnTo>
                  <a:pt x="26078" y="18241"/>
                </a:lnTo>
                <a:lnTo>
                  <a:pt x="27565" y="18109"/>
                </a:lnTo>
                <a:lnTo>
                  <a:pt x="29027" y="17973"/>
                </a:lnTo>
                <a:lnTo>
                  <a:pt x="30488" y="17826"/>
                </a:lnTo>
                <a:lnTo>
                  <a:pt x="31924" y="17679"/>
                </a:lnTo>
                <a:lnTo>
                  <a:pt x="33360" y="17521"/>
                </a:lnTo>
                <a:lnTo>
                  <a:pt x="34745" y="17358"/>
                </a:lnTo>
                <a:lnTo>
                  <a:pt x="35334" y="17290"/>
                </a:lnTo>
                <a:lnTo>
                  <a:pt x="35950" y="17232"/>
                </a:lnTo>
                <a:lnTo>
                  <a:pt x="36540" y="17185"/>
                </a:lnTo>
                <a:lnTo>
                  <a:pt x="37129" y="17138"/>
                </a:lnTo>
                <a:lnTo>
                  <a:pt x="37745" y="17106"/>
                </a:lnTo>
                <a:lnTo>
                  <a:pt x="38334" y="17074"/>
                </a:lnTo>
                <a:lnTo>
                  <a:pt x="38924" y="17053"/>
                </a:lnTo>
                <a:lnTo>
                  <a:pt x="39540" y="17038"/>
                </a:lnTo>
                <a:lnTo>
                  <a:pt x="40129" y="17027"/>
                </a:lnTo>
                <a:lnTo>
                  <a:pt x="40719" y="17027"/>
                </a:lnTo>
                <a:lnTo>
                  <a:pt x="41309" y="17032"/>
                </a:lnTo>
                <a:lnTo>
                  <a:pt x="41873" y="17043"/>
                </a:lnTo>
                <a:lnTo>
                  <a:pt x="42437" y="17064"/>
                </a:lnTo>
                <a:lnTo>
                  <a:pt x="43001" y="17090"/>
                </a:lnTo>
                <a:lnTo>
                  <a:pt x="43540" y="17116"/>
                </a:lnTo>
                <a:lnTo>
                  <a:pt x="44078" y="17159"/>
                </a:lnTo>
                <a:lnTo>
                  <a:pt x="44591" y="17201"/>
                </a:lnTo>
                <a:lnTo>
                  <a:pt x="45104" y="17253"/>
                </a:lnTo>
                <a:lnTo>
                  <a:pt x="45591" y="17306"/>
                </a:lnTo>
                <a:lnTo>
                  <a:pt x="46078" y="17369"/>
                </a:lnTo>
                <a:lnTo>
                  <a:pt x="46514" y="17437"/>
                </a:lnTo>
                <a:lnTo>
                  <a:pt x="46950" y="17516"/>
                </a:lnTo>
                <a:lnTo>
                  <a:pt x="47360" y="17595"/>
                </a:lnTo>
                <a:lnTo>
                  <a:pt x="47771" y="17679"/>
                </a:lnTo>
                <a:lnTo>
                  <a:pt x="48130" y="17773"/>
                </a:lnTo>
                <a:lnTo>
                  <a:pt x="48463" y="17873"/>
                </a:lnTo>
                <a:lnTo>
                  <a:pt x="48796" y="17973"/>
                </a:lnTo>
                <a:lnTo>
                  <a:pt x="49078" y="18083"/>
                </a:lnTo>
                <a:lnTo>
                  <a:pt x="49335" y="18199"/>
                </a:lnTo>
                <a:lnTo>
                  <a:pt x="49565" y="18320"/>
                </a:lnTo>
                <a:lnTo>
                  <a:pt x="49771" y="18446"/>
                </a:lnTo>
                <a:lnTo>
                  <a:pt x="49950" y="18572"/>
                </a:lnTo>
                <a:lnTo>
                  <a:pt x="50258" y="18866"/>
                </a:lnTo>
                <a:lnTo>
                  <a:pt x="50565" y="19160"/>
                </a:lnTo>
                <a:lnTo>
                  <a:pt x="50873" y="19449"/>
                </a:lnTo>
                <a:lnTo>
                  <a:pt x="51130" y="19743"/>
                </a:lnTo>
                <a:lnTo>
                  <a:pt x="51386" y="20037"/>
                </a:lnTo>
                <a:lnTo>
                  <a:pt x="51642" y="20332"/>
                </a:lnTo>
                <a:lnTo>
                  <a:pt x="51848" y="20621"/>
                </a:lnTo>
                <a:lnTo>
                  <a:pt x="52078" y="20915"/>
                </a:lnTo>
                <a:lnTo>
                  <a:pt x="52258" y="21209"/>
                </a:lnTo>
                <a:lnTo>
                  <a:pt x="52437" y="21503"/>
                </a:lnTo>
                <a:lnTo>
                  <a:pt x="52591" y="21797"/>
                </a:lnTo>
                <a:lnTo>
                  <a:pt x="52745" y="22092"/>
                </a:lnTo>
                <a:lnTo>
                  <a:pt x="52873" y="22386"/>
                </a:lnTo>
                <a:lnTo>
                  <a:pt x="53001" y="22685"/>
                </a:lnTo>
                <a:lnTo>
                  <a:pt x="53181" y="23274"/>
                </a:lnTo>
                <a:lnTo>
                  <a:pt x="53309" y="23862"/>
                </a:lnTo>
                <a:lnTo>
                  <a:pt x="53360" y="24456"/>
                </a:lnTo>
                <a:lnTo>
                  <a:pt x="53360" y="25049"/>
                </a:lnTo>
                <a:lnTo>
                  <a:pt x="53309" y="25643"/>
                </a:lnTo>
                <a:lnTo>
                  <a:pt x="53207" y="26237"/>
                </a:lnTo>
                <a:lnTo>
                  <a:pt x="53053" y="26830"/>
                </a:lnTo>
                <a:lnTo>
                  <a:pt x="52848" y="27424"/>
                </a:lnTo>
                <a:lnTo>
                  <a:pt x="52591" y="28018"/>
                </a:lnTo>
                <a:lnTo>
                  <a:pt x="52463" y="28254"/>
                </a:lnTo>
                <a:lnTo>
                  <a:pt x="52386" y="28464"/>
                </a:lnTo>
                <a:lnTo>
                  <a:pt x="52335" y="28658"/>
                </a:lnTo>
                <a:lnTo>
                  <a:pt x="52309" y="28827"/>
                </a:lnTo>
                <a:lnTo>
                  <a:pt x="52335" y="28979"/>
                </a:lnTo>
                <a:lnTo>
                  <a:pt x="52360" y="29052"/>
                </a:lnTo>
                <a:lnTo>
                  <a:pt x="52412" y="29116"/>
                </a:lnTo>
                <a:lnTo>
                  <a:pt x="52489" y="29179"/>
                </a:lnTo>
                <a:lnTo>
                  <a:pt x="52566" y="29242"/>
                </a:lnTo>
                <a:lnTo>
                  <a:pt x="52668" y="29294"/>
                </a:lnTo>
                <a:lnTo>
                  <a:pt x="52796" y="29352"/>
                </a:lnTo>
                <a:lnTo>
                  <a:pt x="52925" y="29399"/>
                </a:lnTo>
                <a:lnTo>
                  <a:pt x="53104" y="29446"/>
                </a:lnTo>
                <a:lnTo>
                  <a:pt x="53283" y="29494"/>
                </a:lnTo>
                <a:lnTo>
                  <a:pt x="53489" y="29536"/>
                </a:lnTo>
                <a:lnTo>
                  <a:pt x="53719" y="29578"/>
                </a:lnTo>
                <a:lnTo>
                  <a:pt x="53976" y="29620"/>
                </a:lnTo>
                <a:lnTo>
                  <a:pt x="54258" y="29657"/>
                </a:lnTo>
                <a:lnTo>
                  <a:pt x="54566" y="29699"/>
                </a:lnTo>
                <a:lnTo>
                  <a:pt x="54899" y="29735"/>
                </a:lnTo>
                <a:lnTo>
                  <a:pt x="55258" y="29767"/>
                </a:lnTo>
                <a:lnTo>
                  <a:pt x="56078" y="29841"/>
                </a:lnTo>
                <a:lnTo>
                  <a:pt x="57027" y="29909"/>
                </a:lnTo>
                <a:lnTo>
                  <a:pt x="58130" y="29982"/>
                </a:lnTo>
                <a:lnTo>
                  <a:pt x="62027" y="30224"/>
                </a:lnTo>
                <a:lnTo>
                  <a:pt x="65925" y="30460"/>
                </a:lnTo>
                <a:lnTo>
                  <a:pt x="69848" y="30686"/>
                </a:lnTo>
                <a:lnTo>
                  <a:pt x="73771" y="30902"/>
                </a:lnTo>
                <a:lnTo>
                  <a:pt x="77720" y="31117"/>
                </a:lnTo>
                <a:lnTo>
                  <a:pt x="81669" y="31322"/>
                </a:lnTo>
                <a:lnTo>
                  <a:pt x="85618" y="31516"/>
                </a:lnTo>
                <a:lnTo>
                  <a:pt x="89566" y="31711"/>
                </a:lnTo>
                <a:lnTo>
                  <a:pt x="91643" y="31816"/>
                </a:lnTo>
                <a:lnTo>
                  <a:pt x="93695" y="31921"/>
                </a:lnTo>
                <a:lnTo>
                  <a:pt x="95720" y="32036"/>
                </a:lnTo>
                <a:lnTo>
                  <a:pt x="97746" y="32157"/>
                </a:lnTo>
                <a:lnTo>
                  <a:pt x="99746" y="32289"/>
                </a:lnTo>
                <a:lnTo>
                  <a:pt x="101720" y="32420"/>
                </a:lnTo>
                <a:lnTo>
                  <a:pt x="103695" y="32562"/>
                </a:lnTo>
                <a:lnTo>
                  <a:pt x="105644" y="32704"/>
                </a:lnTo>
                <a:lnTo>
                  <a:pt x="107567" y="32856"/>
                </a:lnTo>
                <a:lnTo>
                  <a:pt x="109490" y="33019"/>
                </a:lnTo>
                <a:lnTo>
                  <a:pt x="111362" y="33182"/>
                </a:lnTo>
                <a:lnTo>
                  <a:pt x="113259" y="33355"/>
                </a:lnTo>
                <a:lnTo>
                  <a:pt x="115105" y="33534"/>
                </a:lnTo>
                <a:lnTo>
                  <a:pt x="116952" y="33718"/>
                </a:lnTo>
                <a:lnTo>
                  <a:pt x="118772" y="33907"/>
                </a:lnTo>
                <a:lnTo>
                  <a:pt x="120593" y="34106"/>
                </a:lnTo>
                <a:lnTo>
                  <a:pt x="122362" y="34311"/>
                </a:lnTo>
                <a:lnTo>
                  <a:pt x="124157" y="34521"/>
                </a:lnTo>
                <a:lnTo>
                  <a:pt x="125901" y="34737"/>
                </a:lnTo>
                <a:lnTo>
                  <a:pt x="127644" y="34963"/>
                </a:lnTo>
                <a:lnTo>
                  <a:pt x="129362" y="35194"/>
                </a:lnTo>
                <a:lnTo>
                  <a:pt x="131054" y="35430"/>
                </a:lnTo>
                <a:lnTo>
                  <a:pt x="132747" y="35677"/>
                </a:lnTo>
                <a:lnTo>
                  <a:pt x="134414" y="35924"/>
                </a:lnTo>
                <a:lnTo>
                  <a:pt x="136055" y="36182"/>
                </a:lnTo>
                <a:lnTo>
                  <a:pt x="137670" y="36449"/>
                </a:lnTo>
                <a:lnTo>
                  <a:pt x="139285" y="36717"/>
                </a:lnTo>
                <a:lnTo>
                  <a:pt x="140875" y="36996"/>
                </a:lnTo>
                <a:lnTo>
                  <a:pt x="142439" y="37285"/>
                </a:lnTo>
                <a:lnTo>
                  <a:pt x="144003" y="37574"/>
                </a:lnTo>
                <a:lnTo>
                  <a:pt x="145542" y="37873"/>
                </a:lnTo>
                <a:lnTo>
                  <a:pt x="147055" y="38183"/>
                </a:lnTo>
                <a:lnTo>
                  <a:pt x="150055" y="38787"/>
                </a:lnTo>
                <a:lnTo>
                  <a:pt x="153055" y="39397"/>
                </a:lnTo>
                <a:lnTo>
                  <a:pt x="159106" y="40621"/>
                </a:lnTo>
                <a:lnTo>
                  <a:pt x="165312" y="41861"/>
                </a:lnTo>
                <a:lnTo>
                  <a:pt x="171645" y="43132"/>
                </a:lnTo>
                <a:lnTo>
                  <a:pt x="183030" y="41876"/>
                </a:lnTo>
                <a:lnTo>
                  <a:pt x="189081" y="41214"/>
                </a:lnTo>
                <a:lnTo>
                  <a:pt x="195235" y="40547"/>
                </a:lnTo>
                <a:lnTo>
                  <a:pt x="195748" y="40489"/>
                </a:lnTo>
                <a:lnTo>
                  <a:pt x="196210" y="40426"/>
                </a:lnTo>
                <a:lnTo>
                  <a:pt x="196594" y="40363"/>
                </a:lnTo>
                <a:lnTo>
                  <a:pt x="196928" y="40300"/>
                </a:lnTo>
                <a:lnTo>
                  <a:pt x="197210" y="40232"/>
                </a:lnTo>
                <a:lnTo>
                  <a:pt x="197441" y="40164"/>
                </a:lnTo>
                <a:lnTo>
                  <a:pt x="197594" y="40095"/>
                </a:lnTo>
                <a:lnTo>
                  <a:pt x="197723" y="40017"/>
                </a:lnTo>
                <a:lnTo>
                  <a:pt x="197800" y="39938"/>
                </a:lnTo>
                <a:lnTo>
                  <a:pt x="197825" y="39854"/>
                </a:lnTo>
                <a:lnTo>
                  <a:pt x="197825" y="39770"/>
                </a:lnTo>
                <a:lnTo>
                  <a:pt x="197748" y="39675"/>
                </a:lnTo>
                <a:lnTo>
                  <a:pt x="197671" y="39575"/>
                </a:lnTo>
                <a:lnTo>
                  <a:pt x="197543" y="39470"/>
                </a:lnTo>
                <a:lnTo>
                  <a:pt x="197389" y="39360"/>
                </a:lnTo>
                <a:lnTo>
                  <a:pt x="197184" y="39244"/>
                </a:lnTo>
                <a:lnTo>
                  <a:pt x="196364" y="38729"/>
                </a:lnTo>
                <a:lnTo>
                  <a:pt x="195569" y="38215"/>
                </a:lnTo>
                <a:lnTo>
                  <a:pt x="194825" y="37695"/>
                </a:lnTo>
                <a:lnTo>
                  <a:pt x="194133" y="37169"/>
                </a:lnTo>
                <a:lnTo>
                  <a:pt x="193492" y="36644"/>
                </a:lnTo>
                <a:lnTo>
                  <a:pt x="192876" y="36113"/>
                </a:lnTo>
                <a:lnTo>
                  <a:pt x="192312" y="35588"/>
                </a:lnTo>
                <a:lnTo>
                  <a:pt x="191799" y="35057"/>
                </a:lnTo>
                <a:lnTo>
                  <a:pt x="191697" y="34957"/>
                </a:lnTo>
                <a:lnTo>
                  <a:pt x="191646" y="34852"/>
                </a:lnTo>
                <a:lnTo>
                  <a:pt x="191594" y="34747"/>
                </a:lnTo>
                <a:lnTo>
                  <a:pt x="191569" y="34637"/>
                </a:lnTo>
                <a:lnTo>
                  <a:pt x="191594" y="34532"/>
                </a:lnTo>
                <a:lnTo>
                  <a:pt x="191594" y="34422"/>
                </a:lnTo>
                <a:lnTo>
                  <a:pt x="191646" y="34311"/>
                </a:lnTo>
                <a:lnTo>
                  <a:pt x="191722" y="34201"/>
                </a:lnTo>
                <a:lnTo>
                  <a:pt x="191799" y="34091"/>
                </a:lnTo>
                <a:lnTo>
                  <a:pt x="191902" y="33986"/>
                </a:lnTo>
                <a:lnTo>
                  <a:pt x="192030" y="33875"/>
                </a:lnTo>
                <a:lnTo>
                  <a:pt x="192184" y="33775"/>
                </a:lnTo>
                <a:lnTo>
                  <a:pt x="192364" y="33670"/>
                </a:lnTo>
                <a:lnTo>
                  <a:pt x="192543" y="33576"/>
                </a:lnTo>
                <a:lnTo>
                  <a:pt x="192748" y="33481"/>
                </a:lnTo>
                <a:lnTo>
                  <a:pt x="192979" y="33392"/>
                </a:lnTo>
                <a:lnTo>
                  <a:pt x="194620" y="32803"/>
                </a:lnTo>
                <a:lnTo>
                  <a:pt x="196287" y="32210"/>
                </a:lnTo>
                <a:lnTo>
                  <a:pt x="197979" y="31616"/>
                </a:lnTo>
                <a:lnTo>
                  <a:pt x="199723" y="31033"/>
                </a:lnTo>
                <a:lnTo>
                  <a:pt x="200620" y="30744"/>
                </a:lnTo>
                <a:lnTo>
                  <a:pt x="201518" y="30455"/>
                </a:lnTo>
                <a:lnTo>
                  <a:pt x="202415" y="30171"/>
                </a:lnTo>
                <a:lnTo>
                  <a:pt x="203364" y="29888"/>
                </a:lnTo>
                <a:lnTo>
                  <a:pt x="204313" y="29609"/>
                </a:lnTo>
                <a:lnTo>
                  <a:pt x="205287" y="29336"/>
                </a:lnTo>
                <a:lnTo>
                  <a:pt x="206287" y="29068"/>
                </a:lnTo>
                <a:lnTo>
                  <a:pt x="207313" y="28800"/>
                </a:lnTo>
                <a:lnTo>
                  <a:pt x="207877" y="28669"/>
                </a:lnTo>
                <a:lnTo>
                  <a:pt x="208466" y="28538"/>
                </a:lnTo>
                <a:lnTo>
                  <a:pt x="209107" y="28417"/>
                </a:lnTo>
                <a:lnTo>
                  <a:pt x="209774" y="28301"/>
                </a:lnTo>
                <a:lnTo>
                  <a:pt x="210492" y="28186"/>
                </a:lnTo>
                <a:lnTo>
                  <a:pt x="211236" y="28081"/>
                </a:lnTo>
                <a:lnTo>
                  <a:pt x="212005" y="27981"/>
                </a:lnTo>
                <a:lnTo>
                  <a:pt x="212800" y="27881"/>
                </a:lnTo>
                <a:lnTo>
                  <a:pt x="213620" y="27786"/>
                </a:lnTo>
                <a:lnTo>
                  <a:pt x="214441" y="27702"/>
                </a:lnTo>
                <a:lnTo>
                  <a:pt x="215287" y="27618"/>
                </a:lnTo>
                <a:lnTo>
                  <a:pt x="216133" y="27539"/>
                </a:lnTo>
                <a:lnTo>
                  <a:pt x="216979" y="27466"/>
                </a:lnTo>
                <a:lnTo>
                  <a:pt x="217826" y="27398"/>
                </a:lnTo>
                <a:lnTo>
                  <a:pt x="218672" y="27335"/>
                </a:lnTo>
                <a:lnTo>
                  <a:pt x="219518" y="27272"/>
                </a:lnTo>
                <a:lnTo>
                  <a:pt x="220518" y="27208"/>
                </a:lnTo>
                <a:lnTo>
                  <a:pt x="221518" y="27145"/>
                </a:lnTo>
                <a:lnTo>
                  <a:pt x="222492" y="27088"/>
                </a:lnTo>
                <a:lnTo>
                  <a:pt x="223467" y="27035"/>
                </a:lnTo>
                <a:lnTo>
                  <a:pt x="224416" y="26988"/>
                </a:lnTo>
                <a:lnTo>
                  <a:pt x="225339" y="26946"/>
                </a:lnTo>
                <a:lnTo>
                  <a:pt x="226262" y="26909"/>
                </a:lnTo>
                <a:lnTo>
                  <a:pt x="227185" y="26878"/>
                </a:lnTo>
                <a:lnTo>
                  <a:pt x="228082" y="26851"/>
                </a:lnTo>
                <a:lnTo>
                  <a:pt x="228980" y="26825"/>
                </a:lnTo>
                <a:lnTo>
                  <a:pt x="229852" y="26804"/>
                </a:lnTo>
                <a:lnTo>
                  <a:pt x="230723" y="26793"/>
                </a:lnTo>
                <a:lnTo>
                  <a:pt x="231570" y="26783"/>
                </a:lnTo>
                <a:lnTo>
                  <a:pt x="232416" y="26772"/>
                </a:lnTo>
                <a:lnTo>
                  <a:pt x="234082" y="26772"/>
                </a:lnTo>
                <a:lnTo>
                  <a:pt x="234903" y="26783"/>
                </a:lnTo>
                <a:lnTo>
                  <a:pt x="235698" y="26788"/>
                </a:lnTo>
                <a:lnTo>
                  <a:pt x="236467" y="26804"/>
                </a:lnTo>
                <a:lnTo>
                  <a:pt x="237262" y="26825"/>
                </a:lnTo>
                <a:lnTo>
                  <a:pt x="238031" y="26846"/>
                </a:lnTo>
                <a:lnTo>
                  <a:pt x="238775" y="26872"/>
                </a:lnTo>
                <a:lnTo>
                  <a:pt x="239544" y="26899"/>
                </a:lnTo>
                <a:lnTo>
                  <a:pt x="240262" y="26935"/>
                </a:lnTo>
                <a:lnTo>
                  <a:pt x="241006" y="26972"/>
                </a:lnTo>
                <a:lnTo>
                  <a:pt x="241724" y="27009"/>
                </a:lnTo>
                <a:lnTo>
                  <a:pt x="242442" y="27056"/>
                </a:lnTo>
                <a:lnTo>
                  <a:pt x="243134" y="27103"/>
                </a:lnTo>
                <a:lnTo>
                  <a:pt x="243826" y="27151"/>
                </a:lnTo>
                <a:lnTo>
                  <a:pt x="244493" y="27208"/>
                </a:lnTo>
                <a:lnTo>
                  <a:pt x="245185" y="27266"/>
                </a:lnTo>
                <a:lnTo>
                  <a:pt x="245852" y="27324"/>
                </a:lnTo>
                <a:lnTo>
                  <a:pt x="246493" y="27387"/>
                </a:lnTo>
                <a:lnTo>
                  <a:pt x="247134" y="27455"/>
                </a:lnTo>
                <a:lnTo>
                  <a:pt x="247775" y="27524"/>
                </a:lnTo>
                <a:lnTo>
                  <a:pt x="248416" y="27597"/>
                </a:lnTo>
                <a:lnTo>
                  <a:pt x="249031" y="27671"/>
                </a:lnTo>
                <a:lnTo>
                  <a:pt x="249647" y="27750"/>
                </a:lnTo>
                <a:lnTo>
                  <a:pt x="250852" y="27918"/>
                </a:lnTo>
                <a:lnTo>
                  <a:pt x="252032" y="28091"/>
                </a:lnTo>
                <a:lnTo>
                  <a:pt x="253185" y="28280"/>
                </a:lnTo>
                <a:lnTo>
                  <a:pt x="254314" y="28475"/>
                </a:lnTo>
                <a:lnTo>
                  <a:pt x="255416" y="28679"/>
                </a:lnTo>
                <a:lnTo>
                  <a:pt x="256468" y="28895"/>
                </a:lnTo>
                <a:lnTo>
                  <a:pt x="257519" y="29116"/>
                </a:lnTo>
                <a:lnTo>
                  <a:pt x="258544" y="29347"/>
                </a:lnTo>
                <a:lnTo>
                  <a:pt x="259545" y="29583"/>
                </a:lnTo>
                <a:lnTo>
                  <a:pt x="260545" y="29825"/>
                </a:lnTo>
                <a:lnTo>
                  <a:pt x="261493" y="30077"/>
                </a:lnTo>
                <a:lnTo>
                  <a:pt x="262442" y="30334"/>
                </a:lnTo>
                <a:lnTo>
                  <a:pt x="263365" y="30597"/>
                </a:lnTo>
                <a:lnTo>
                  <a:pt x="264263" y="30854"/>
                </a:lnTo>
                <a:lnTo>
                  <a:pt x="265134" y="31117"/>
                </a:lnTo>
                <a:lnTo>
                  <a:pt x="266827" y="31642"/>
                </a:lnTo>
                <a:lnTo>
                  <a:pt x="267391" y="31621"/>
                </a:lnTo>
                <a:lnTo>
                  <a:pt x="267596" y="31611"/>
                </a:lnTo>
                <a:lnTo>
                  <a:pt x="267775" y="31595"/>
                </a:lnTo>
                <a:lnTo>
                  <a:pt x="273776" y="30875"/>
                </a:lnTo>
                <a:lnTo>
                  <a:pt x="279776" y="30145"/>
                </a:lnTo>
                <a:lnTo>
                  <a:pt x="285776" y="29425"/>
                </a:lnTo>
                <a:lnTo>
                  <a:pt x="288802" y="29068"/>
                </a:lnTo>
                <a:lnTo>
                  <a:pt x="291827" y="28716"/>
                </a:lnTo>
                <a:lnTo>
                  <a:pt x="292391" y="28648"/>
                </a:lnTo>
                <a:lnTo>
                  <a:pt x="292879" y="28580"/>
                </a:lnTo>
                <a:lnTo>
                  <a:pt x="293315" y="28511"/>
                </a:lnTo>
                <a:lnTo>
                  <a:pt x="293699" y="28438"/>
                </a:lnTo>
                <a:lnTo>
                  <a:pt x="294007" y="28370"/>
                </a:lnTo>
                <a:lnTo>
                  <a:pt x="294238" y="28296"/>
                </a:lnTo>
                <a:lnTo>
                  <a:pt x="294340" y="28254"/>
                </a:lnTo>
                <a:lnTo>
                  <a:pt x="294417" y="28217"/>
                </a:lnTo>
                <a:lnTo>
                  <a:pt x="294494" y="28180"/>
                </a:lnTo>
                <a:lnTo>
                  <a:pt x="294545" y="28138"/>
                </a:lnTo>
                <a:lnTo>
                  <a:pt x="294571" y="28102"/>
                </a:lnTo>
                <a:lnTo>
                  <a:pt x="294597" y="28060"/>
                </a:lnTo>
                <a:lnTo>
                  <a:pt x="294597" y="27976"/>
                </a:lnTo>
                <a:lnTo>
                  <a:pt x="294520" y="27886"/>
                </a:lnTo>
                <a:lnTo>
                  <a:pt x="294391" y="27792"/>
                </a:lnTo>
                <a:lnTo>
                  <a:pt x="294212" y="27697"/>
                </a:lnTo>
                <a:lnTo>
                  <a:pt x="293956" y="27592"/>
                </a:lnTo>
                <a:lnTo>
                  <a:pt x="293648" y="27487"/>
                </a:lnTo>
                <a:lnTo>
                  <a:pt x="293289" y="27371"/>
                </a:lnTo>
                <a:lnTo>
                  <a:pt x="291212" y="26767"/>
                </a:lnTo>
                <a:lnTo>
                  <a:pt x="289109" y="26168"/>
                </a:lnTo>
                <a:lnTo>
                  <a:pt x="286955" y="25575"/>
                </a:lnTo>
                <a:lnTo>
                  <a:pt x="284801" y="24986"/>
                </a:lnTo>
                <a:lnTo>
                  <a:pt x="282596" y="24403"/>
                </a:lnTo>
                <a:lnTo>
                  <a:pt x="280391" y="23820"/>
                </a:lnTo>
                <a:lnTo>
                  <a:pt x="278135" y="23247"/>
                </a:lnTo>
                <a:lnTo>
                  <a:pt x="275878" y="22675"/>
                </a:lnTo>
                <a:lnTo>
                  <a:pt x="273570" y="22107"/>
                </a:lnTo>
                <a:lnTo>
                  <a:pt x="271263" y="21545"/>
                </a:lnTo>
                <a:lnTo>
                  <a:pt x="268929" y="20983"/>
                </a:lnTo>
                <a:lnTo>
                  <a:pt x="266570" y="20426"/>
                </a:lnTo>
                <a:lnTo>
                  <a:pt x="264186" y="19869"/>
                </a:lnTo>
                <a:lnTo>
                  <a:pt x="261801" y="19318"/>
                </a:lnTo>
                <a:lnTo>
                  <a:pt x="259365" y="18771"/>
                </a:lnTo>
                <a:lnTo>
                  <a:pt x="256955" y="18225"/>
                </a:lnTo>
                <a:lnTo>
                  <a:pt x="255698" y="17947"/>
                </a:lnTo>
                <a:lnTo>
                  <a:pt x="254416" y="17668"/>
                </a:lnTo>
                <a:lnTo>
                  <a:pt x="253160" y="17395"/>
                </a:lnTo>
                <a:lnTo>
                  <a:pt x="251878" y="17127"/>
                </a:lnTo>
                <a:lnTo>
                  <a:pt x="250570" y="16859"/>
                </a:lnTo>
                <a:lnTo>
                  <a:pt x="249288" y="16591"/>
                </a:lnTo>
                <a:lnTo>
                  <a:pt x="247955" y="16328"/>
                </a:lnTo>
                <a:lnTo>
                  <a:pt x="246647" y="16066"/>
                </a:lnTo>
                <a:lnTo>
                  <a:pt x="245313" y="15808"/>
                </a:lnTo>
                <a:lnTo>
                  <a:pt x="243980" y="15556"/>
                </a:lnTo>
                <a:lnTo>
                  <a:pt x="242621" y="15299"/>
                </a:lnTo>
                <a:lnTo>
                  <a:pt x="241262" y="15052"/>
                </a:lnTo>
                <a:lnTo>
                  <a:pt x="239903" y="14800"/>
                </a:lnTo>
                <a:lnTo>
                  <a:pt x="238518" y="14558"/>
                </a:lnTo>
                <a:lnTo>
                  <a:pt x="237134" y="14316"/>
                </a:lnTo>
                <a:lnTo>
                  <a:pt x="235723" y="14075"/>
                </a:lnTo>
                <a:lnTo>
                  <a:pt x="234313" y="13833"/>
                </a:lnTo>
                <a:lnTo>
                  <a:pt x="232903" y="13602"/>
                </a:lnTo>
                <a:lnTo>
                  <a:pt x="231493" y="13365"/>
                </a:lnTo>
                <a:lnTo>
                  <a:pt x="230057" y="13140"/>
                </a:lnTo>
                <a:lnTo>
                  <a:pt x="228595" y="12908"/>
                </a:lnTo>
                <a:lnTo>
                  <a:pt x="227159" y="12683"/>
                </a:lnTo>
                <a:lnTo>
                  <a:pt x="225698" y="12462"/>
                </a:lnTo>
                <a:lnTo>
                  <a:pt x="224210" y="12241"/>
                </a:lnTo>
                <a:lnTo>
                  <a:pt x="222749" y="12026"/>
                </a:lnTo>
                <a:lnTo>
                  <a:pt x="221236" y="11810"/>
                </a:lnTo>
                <a:lnTo>
                  <a:pt x="219749" y="11600"/>
                </a:lnTo>
                <a:lnTo>
                  <a:pt x="218236" y="11390"/>
                </a:lnTo>
                <a:lnTo>
                  <a:pt x="216723" y="11180"/>
                </a:lnTo>
                <a:lnTo>
                  <a:pt x="215185" y="10975"/>
                </a:lnTo>
                <a:lnTo>
                  <a:pt x="213672" y="10775"/>
                </a:lnTo>
                <a:lnTo>
                  <a:pt x="212108" y="10576"/>
                </a:lnTo>
                <a:lnTo>
                  <a:pt x="209492" y="10245"/>
                </a:lnTo>
                <a:lnTo>
                  <a:pt x="206877" y="9914"/>
                </a:lnTo>
                <a:lnTo>
                  <a:pt x="204236" y="9588"/>
                </a:lnTo>
                <a:lnTo>
                  <a:pt x="201595" y="9262"/>
                </a:lnTo>
                <a:lnTo>
                  <a:pt x="198928" y="8942"/>
                </a:lnTo>
                <a:lnTo>
                  <a:pt x="196261" y="8627"/>
                </a:lnTo>
                <a:lnTo>
                  <a:pt x="193594" y="8312"/>
                </a:lnTo>
                <a:lnTo>
                  <a:pt x="190928" y="8002"/>
                </a:lnTo>
                <a:lnTo>
                  <a:pt x="188235" y="7697"/>
                </a:lnTo>
                <a:lnTo>
                  <a:pt x="185517" y="7392"/>
                </a:lnTo>
                <a:lnTo>
                  <a:pt x="182825" y="7093"/>
                </a:lnTo>
                <a:lnTo>
                  <a:pt x="180107" y="6799"/>
                </a:lnTo>
                <a:lnTo>
                  <a:pt x="177363" y="6510"/>
                </a:lnTo>
                <a:lnTo>
                  <a:pt x="174620" y="6226"/>
                </a:lnTo>
                <a:lnTo>
                  <a:pt x="171876" y="5942"/>
                </a:lnTo>
                <a:lnTo>
                  <a:pt x="169107" y="5664"/>
                </a:lnTo>
                <a:lnTo>
                  <a:pt x="166337" y="5396"/>
                </a:lnTo>
                <a:lnTo>
                  <a:pt x="163568" y="5128"/>
                </a:lnTo>
                <a:lnTo>
                  <a:pt x="160773" y="4865"/>
                </a:lnTo>
                <a:lnTo>
                  <a:pt x="157953" y="4608"/>
                </a:lnTo>
                <a:lnTo>
                  <a:pt x="155132" y="4356"/>
                </a:lnTo>
                <a:lnTo>
                  <a:pt x="152311" y="4109"/>
                </a:lnTo>
                <a:lnTo>
                  <a:pt x="149465" y="3867"/>
                </a:lnTo>
                <a:lnTo>
                  <a:pt x="146619" y="3631"/>
                </a:lnTo>
                <a:lnTo>
                  <a:pt x="143747" y="3405"/>
                </a:lnTo>
                <a:lnTo>
                  <a:pt x="140875" y="3179"/>
                </a:lnTo>
                <a:lnTo>
                  <a:pt x="137978" y="2964"/>
                </a:lnTo>
                <a:lnTo>
                  <a:pt x="135055" y="2748"/>
                </a:lnTo>
                <a:lnTo>
                  <a:pt x="132157" y="2543"/>
                </a:lnTo>
                <a:lnTo>
                  <a:pt x="129208" y="2344"/>
                </a:lnTo>
                <a:lnTo>
                  <a:pt x="126259" y="2149"/>
                </a:lnTo>
                <a:lnTo>
                  <a:pt x="123311" y="1965"/>
                </a:lnTo>
                <a:lnTo>
                  <a:pt x="119875" y="1755"/>
                </a:lnTo>
                <a:lnTo>
                  <a:pt x="116413" y="1561"/>
                </a:lnTo>
                <a:lnTo>
                  <a:pt x="112952" y="1372"/>
                </a:lnTo>
                <a:lnTo>
                  <a:pt x="109490" y="1193"/>
                </a:lnTo>
                <a:lnTo>
                  <a:pt x="106028" y="1025"/>
                </a:lnTo>
                <a:lnTo>
                  <a:pt x="102541" y="873"/>
                </a:lnTo>
                <a:lnTo>
                  <a:pt x="99028" y="726"/>
                </a:lnTo>
                <a:lnTo>
                  <a:pt x="95515" y="594"/>
                </a:lnTo>
                <a:lnTo>
                  <a:pt x="93772" y="531"/>
                </a:lnTo>
                <a:lnTo>
                  <a:pt x="92002" y="473"/>
                </a:lnTo>
                <a:lnTo>
                  <a:pt x="90233" y="421"/>
                </a:lnTo>
                <a:lnTo>
                  <a:pt x="88464" y="368"/>
                </a:lnTo>
                <a:lnTo>
                  <a:pt x="86695" y="316"/>
                </a:lnTo>
                <a:lnTo>
                  <a:pt x="84925" y="274"/>
                </a:lnTo>
                <a:lnTo>
                  <a:pt x="83156" y="232"/>
                </a:lnTo>
                <a:lnTo>
                  <a:pt x="81387" y="190"/>
                </a:lnTo>
                <a:lnTo>
                  <a:pt x="79592" y="153"/>
                </a:lnTo>
                <a:lnTo>
                  <a:pt x="77823" y="121"/>
                </a:lnTo>
                <a:lnTo>
                  <a:pt x="76028" y="95"/>
                </a:lnTo>
                <a:lnTo>
                  <a:pt x="74233" y="69"/>
                </a:lnTo>
                <a:lnTo>
                  <a:pt x="72463" y="48"/>
                </a:lnTo>
                <a:lnTo>
                  <a:pt x="70669" y="32"/>
                </a:lnTo>
                <a:lnTo>
                  <a:pt x="68874" y="16"/>
                </a:lnTo>
                <a:lnTo>
                  <a:pt x="67053" y="11"/>
                </a:lnTo>
                <a:lnTo>
                  <a:pt x="64156" y="1"/>
                </a:lnTo>
                <a:close/>
              </a:path>
            </a:pathLst>
          </a:custGeom>
          <a:solidFill>
            <a:srgbClr val="A6D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6" name="Google Shape;1688;p41"/>
          <p:cNvSpPr/>
          <p:nvPr/>
        </p:nvSpPr>
        <p:spPr>
          <a:xfrm>
            <a:off x="7432134" y="1615733"/>
            <a:ext cx="2065442" cy="1766721"/>
          </a:xfrm>
          <a:custGeom>
            <a:avLst/>
            <a:gdLst/>
            <a:ahLst/>
            <a:cxnLst/>
            <a:rect l="l" t="t" r="r" b="b"/>
            <a:pathLst>
              <a:path w="245083" h="46458" extrusionOk="0">
                <a:moveTo>
                  <a:pt x="242621" y="1"/>
                </a:moveTo>
                <a:lnTo>
                  <a:pt x="231852" y="279"/>
                </a:lnTo>
                <a:lnTo>
                  <a:pt x="226518" y="416"/>
                </a:lnTo>
                <a:lnTo>
                  <a:pt x="221211" y="563"/>
                </a:lnTo>
                <a:lnTo>
                  <a:pt x="216980" y="689"/>
                </a:lnTo>
                <a:lnTo>
                  <a:pt x="212775" y="825"/>
                </a:lnTo>
                <a:lnTo>
                  <a:pt x="208595" y="972"/>
                </a:lnTo>
                <a:lnTo>
                  <a:pt x="204415" y="1130"/>
                </a:lnTo>
                <a:lnTo>
                  <a:pt x="200236" y="1303"/>
                </a:lnTo>
                <a:lnTo>
                  <a:pt x="196082" y="1487"/>
                </a:lnTo>
                <a:lnTo>
                  <a:pt x="191954" y="1682"/>
                </a:lnTo>
                <a:lnTo>
                  <a:pt x="189877" y="1782"/>
                </a:lnTo>
                <a:lnTo>
                  <a:pt x="187825" y="1887"/>
                </a:lnTo>
                <a:lnTo>
                  <a:pt x="185774" y="1997"/>
                </a:lnTo>
                <a:lnTo>
                  <a:pt x="183723" y="2107"/>
                </a:lnTo>
                <a:lnTo>
                  <a:pt x="181671" y="2218"/>
                </a:lnTo>
                <a:lnTo>
                  <a:pt x="179620" y="2338"/>
                </a:lnTo>
                <a:lnTo>
                  <a:pt x="177594" y="2459"/>
                </a:lnTo>
                <a:lnTo>
                  <a:pt x="175569" y="2580"/>
                </a:lnTo>
                <a:lnTo>
                  <a:pt x="173543" y="2706"/>
                </a:lnTo>
                <a:lnTo>
                  <a:pt x="171517" y="2837"/>
                </a:lnTo>
                <a:lnTo>
                  <a:pt x="169492" y="2974"/>
                </a:lnTo>
                <a:lnTo>
                  <a:pt x="167466" y="3111"/>
                </a:lnTo>
                <a:lnTo>
                  <a:pt x="165466" y="3247"/>
                </a:lnTo>
                <a:lnTo>
                  <a:pt x="163440" y="3389"/>
                </a:lnTo>
                <a:lnTo>
                  <a:pt x="161440" y="3536"/>
                </a:lnTo>
                <a:lnTo>
                  <a:pt x="159440" y="3689"/>
                </a:lnTo>
                <a:lnTo>
                  <a:pt x="157466" y="3841"/>
                </a:lnTo>
                <a:lnTo>
                  <a:pt x="155466" y="3998"/>
                </a:lnTo>
                <a:lnTo>
                  <a:pt x="153132" y="4188"/>
                </a:lnTo>
                <a:lnTo>
                  <a:pt x="150799" y="4387"/>
                </a:lnTo>
                <a:lnTo>
                  <a:pt x="148465" y="4592"/>
                </a:lnTo>
                <a:lnTo>
                  <a:pt x="146158" y="4797"/>
                </a:lnTo>
                <a:lnTo>
                  <a:pt x="143850" y="5012"/>
                </a:lnTo>
                <a:lnTo>
                  <a:pt x="141568" y="5228"/>
                </a:lnTo>
                <a:lnTo>
                  <a:pt x="139260" y="5448"/>
                </a:lnTo>
                <a:lnTo>
                  <a:pt x="136978" y="5674"/>
                </a:lnTo>
                <a:lnTo>
                  <a:pt x="132439" y="6126"/>
                </a:lnTo>
                <a:lnTo>
                  <a:pt x="127875" y="6583"/>
                </a:lnTo>
                <a:lnTo>
                  <a:pt x="123337" y="7040"/>
                </a:lnTo>
                <a:lnTo>
                  <a:pt x="118772" y="7492"/>
                </a:lnTo>
                <a:lnTo>
                  <a:pt x="113208" y="8028"/>
                </a:lnTo>
                <a:lnTo>
                  <a:pt x="110413" y="8296"/>
                </a:lnTo>
                <a:lnTo>
                  <a:pt x="107644" y="8569"/>
                </a:lnTo>
                <a:lnTo>
                  <a:pt x="104875" y="8847"/>
                </a:lnTo>
                <a:lnTo>
                  <a:pt x="102131" y="9131"/>
                </a:lnTo>
                <a:lnTo>
                  <a:pt x="99413" y="9420"/>
                </a:lnTo>
                <a:lnTo>
                  <a:pt x="98080" y="9572"/>
                </a:lnTo>
                <a:lnTo>
                  <a:pt x="96746" y="9725"/>
                </a:lnTo>
                <a:lnTo>
                  <a:pt x="94413" y="9998"/>
                </a:lnTo>
                <a:lnTo>
                  <a:pt x="92105" y="10271"/>
                </a:lnTo>
                <a:lnTo>
                  <a:pt x="89797" y="10555"/>
                </a:lnTo>
                <a:lnTo>
                  <a:pt x="87515" y="10833"/>
                </a:lnTo>
                <a:lnTo>
                  <a:pt x="85233" y="11122"/>
                </a:lnTo>
                <a:lnTo>
                  <a:pt x="82951" y="11411"/>
                </a:lnTo>
                <a:lnTo>
                  <a:pt x="80720" y="11705"/>
                </a:lnTo>
                <a:lnTo>
                  <a:pt x="78464" y="12000"/>
                </a:lnTo>
                <a:lnTo>
                  <a:pt x="76233" y="12299"/>
                </a:lnTo>
                <a:lnTo>
                  <a:pt x="74028" y="12604"/>
                </a:lnTo>
                <a:lnTo>
                  <a:pt x="71848" y="12914"/>
                </a:lnTo>
                <a:lnTo>
                  <a:pt x="69669" y="13224"/>
                </a:lnTo>
                <a:lnTo>
                  <a:pt x="67489" y="13539"/>
                </a:lnTo>
                <a:lnTo>
                  <a:pt x="65335" y="13859"/>
                </a:lnTo>
                <a:lnTo>
                  <a:pt x="63207" y="14185"/>
                </a:lnTo>
                <a:lnTo>
                  <a:pt x="61079" y="14511"/>
                </a:lnTo>
                <a:lnTo>
                  <a:pt x="58976" y="14847"/>
                </a:lnTo>
                <a:lnTo>
                  <a:pt x="56899" y="15183"/>
                </a:lnTo>
                <a:lnTo>
                  <a:pt x="54848" y="15525"/>
                </a:lnTo>
                <a:lnTo>
                  <a:pt x="52797" y="15871"/>
                </a:lnTo>
                <a:lnTo>
                  <a:pt x="50745" y="16218"/>
                </a:lnTo>
                <a:lnTo>
                  <a:pt x="48745" y="16575"/>
                </a:lnTo>
                <a:lnTo>
                  <a:pt x="46745" y="16933"/>
                </a:lnTo>
                <a:lnTo>
                  <a:pt x="44771" y="17300"/>
                </a:lnTo>
                <a:lnTo>
                  <a:pt x="42822" y="17668"/>
                </a:lnTo>
                <a:lnTo>
                  <a:pt x="40873" y="18046"/>
                </a:lnTo>
                <a:lnTo>
                  <a:pt x="38976" y="18425"/>
                </a:lnTo>
                <a:lnTo>
                  <a:pt x="37078" y="18808"/>
                </a:lnTo>
                <a:lnTo>
                  <a:pt x="35206" y="19197"/>
                </a:lnTo>
                <a:lnTo>
                  <a:pt x="33335" y="19591"/>
                </a:lnTo>
                <a:lnTo>
                  <a:pt x="31514" y="19995"/>
                </a:lnTo>
                <a:lnTo>
                  <a:pt x="29719" y="20400"/>
                </a:lnTo>
                <a:lnTo>
                  <a:pt x="27899" y="20804"/>
                </a:lnTo>
                <a:lnTo>
                  <a:pt x="26078" y="21204"/>
                </a:lnTo>
                <a:lnTo>
                  <a:pt x="22411" y="22008"/>
                </a:lnTo>
                <a:lnTo>
                  <a:pt x="18719" y="22806"/>
                </a:lnTo>
                <a:lnTo>
                  <a:pt x="16898" y="23211"/>
                </a:lnTo>
                <a:lnTo>
                  <a:pt x="15103" y="23620"/>
                </a:lnTo>
                <a:lnTo>
                  <a:pt x="13334" y="24030"/>
                </a:lnTo>
                <a:lnTo>
                  <a:pt x="11591" y="24450"/>
                </a:lnTo>
                <a:lnTo>
                  <a:pt x="9873" y="24876"/>
                </a:lnTo>
                <a:lnTo>
                  <a:pt x="9052" y="25091"/>
                </a:lnTo>
                <a:lnTo>
                  <a:pt x="8231" y="25312"/>
                </a:lnTo>
                <a:lnTo>
                  <a:pt x="7411" y="25533"/>
                </a:lnTo>
                <a:lnTo>
                  <a:pt x="6616" y="25753"/>
                </a:lnTo>
                <a:lnTo>
                  <a:pt x="5847" y="25979"/>
                </a:lnTo>
                <a:lnTo>
                  <a:pt x="5078" y="26205"/>
                </a:lnTo>
                <a:lnTo>
                  <a:pt x="4334" y="26436"/>
                </a:lnTo>
                <a:lnTo>
                  <a:pt x="3590" y="26673"/>
                </a:lnTo>
                <a:lnTo>
                  <a:pt x="2898" y="26909"/>
                </a:lnTo>
                <a:lnTo>
                  <a:pt x="2206" y="27151"/>
                </a:lnTo>
                <a:lnTo>
                  <a:pt x="1565" y="27387"/>
                </a:lnTo>
                <a:lnTo>
                  <a:pt x="1283" y="27497"/>
                </a:lnTo>
                <a:lnTo>
                  <a:pt x="1026" y="27608"/>
                </a:lnTo>
                <a:lnTo>
                  <a:pt x="795" y="27713"/>
                </a:lnTo>
                <a:lnTo>
                  <a:pt x="590" y="27813"/>
                </a:lnTo>
                <a:lnTo>
                  <a:pt x="411" y="27912"/>
                </a:lnTo>
                <a:lnTo>
                  <a:pt x="283" y="28002"/>
                </a:lnTo>
                <a:lnTo>
                  <a:pt x="154" y="28096"/>
                </a:lnTo>
                <a:lnTo>
                  <a:pt x="77" y="28180"/>
                </a:lnTo>
                <a:lnTo>
                  <a:pt x="26" y="28264"/>
                </a:lnTo>
                <a:lnTo>
                  <a:pt x="1" y="28349"/>
                </a:lnTo>
                <a:lnTo>
                  <a:pt x="1" y="28427"/>
                </a:lnTo>
                <a:lnTo>
                  <a:pt x="26" y="28506"/>
                </a:lnTo>
                <a:lnTo>
                  <a:pt x="77" y="28580"/>
                </a:lnTo>
                <a:lnTo>
                  <a:pt x="180" y="28653"/>
                </a:lnTo>
                <a:lnTo>
                  <a:pt x="283" y="28722"/>
                </a:lnTo>
                <a:lnTo>
                  <a:pt x="436" y="28790"/>
                </a:lnTo>
                <a:lnTo>
                  <a:pt x="616" y="28858"/>
                </a:lnTo>
                <a:lnTo>
                  <a:pt x="821" y="28926"/>
                </a:lnTo>
                <a:lnTo>
                  <a:pt x="1077" y="28995"/>
                </a:lnTo>
                <a:lnTo>
                  <a:pt x="1334" y="29058"/>
                </a:lnTo>
                <a:lnTo>
                  <a:pt x="1642" y="29121"/>
                </a:lnTo>
                <a:lnTo>
                  <a:pt x="1975" y="29184"/>
                </a:lnTo>
                <a:lnTo>
                  <a:pt x="2334" y="29247"/>
                </a:lnTo>
                <a:lnTo>
                  <a:pt x="2744" y="29310"/>
                </a:lnTo>
                <a:lnTo>
                  <a:pt x="3154" y="29373"/>
                </a:lnTo>
                <a:lnTo>
                  <a:pt x="3616" y="29436"/>
                </a:lnTo>
                <a:lnTo>
                  <a:pt x="4642" y="29562"/>
                </a:lnTo>
                <a:lnTo>
                  <a:pt x="5796" y="29693"/>
                </a:lnTo>
                <a:lnTo>
                  <a:pt x="10616" y="30224"/>
                </a:lnTo>
                <a:lnTo>
                  <a:pt x="15437" y="30760"/>
                </a:lnTo>
                <a:lnTo>
                  <a:pt x="20257" y="31306"/>
                </a:lnTo>
                <a:lnTo>
                  <a:pt x="25027" y="31853"/>
                </a:lnTo>
                <a:lnTo>
                  <a:pt x="29796" y="32410"/>
                </a:lnTo>
                <a:lnTo>
                  <a:pt x="34540" y="32972"/>
                </a:lnTo>
                <a:lnTo>
                  <a:pt x="39258" y="33544"/>
                </a:lnTo>
                <a:lnTo>
                  <a:pt x="43950" y="34127"/>
                </a:lnTo>
                <a:lnTo>
                  <a:pt x="44643" y="34217"/>
                </a:lnTo>
                <a:lnTo>
                  <a:pt x="45258" y="34306"/>
                </a:lnTo>
                <a:lnTo>
                  <a:pt x="45848" y="34401"/>
                </a:lnTo>
                <a:lnTo>
                  <a:pt x="46412" y="34500"/>
                </a:lnTo>
                <a:lnTo>
                  <a:pt x="46925" y="34600"/>
                </a:lnTo>
                <a:lnTo>
                  <a:pt x="47386" y="34705"/>
                </a:lnTo>
                <a:lnTo>
                  <a:pt x="47822" y="34810"/>
                </a:lnTo>
                <a:lnTo>
                  <a:pt x="48207" y="34915"/>
                </a:lnTo>
                <a:lnTo>
                  <a:pt x="48566" y="35026"/>
                </a:lnTo>
                <a:lnTo>
                  <a:pt x="48873" y="35141"/>
                </a:lnTo>
                <a:lnTo>
                  <a:pt x="49130" y="35257"/>
                </a:lnTo>
                <a:lnTo>
                  <a:pt x="49361" y="35372"/>
                </a:lnTo>
                <a:lnTo>
                  <a:pt x="49566" y="35488"/>
                </a:lnTo>
                <a:lnTo>
                  <a:pt x="49694" y="35609"/>
                </a:lnTo>
                <a:lnTo>
                  <a:pt x="49822" y="35730"/>
                </a:lnTo>
                <a:lnTo>
                  <a:pt x="49899" y="35851"/>
                </a:lnTo>
                <a:lnTo>
                  <a:pt x="49925" y="35971"/>
                </a:lnTo>
                <a:lnTo>
                  <a:pt x="49925" y="36097"/>
                </a:lnTo>
                <a:lnTo>
                  <a:pt x="49873" y="36218"/>
                </a:lnTo>
                <a:lnTo>
                  <a:pt x="49771" y="36344"/>
                </a:lnTo>
                <a:lnTo>
                  <a:pt x="49643" y="36470"/>
                </a:lnTo>
                <a:lnTo>
                  <a:pt x="49489" y="36591"/>
                </a:lnTo>
                <a:lnTo>
                  <a:pt x="49284" y="36717"/>
                </a:lnTo>
                <a:lnTo>
                  <a:pt x="49053" y="36843"/>
                </a:lnTo>
                <a:lnTo>
                  <a:pt x="48771" y="36964"/>
                </a:lnTo>
                <a:lnTo>
                  <a:pt x="48438" y="37090"/>
                </a:lnTo>
                <a:lnTo>
                  <a:pt x="48079" y="37211"/>
                </a:lnTo>
                <a:lnTo>
                  <a:pt x="47694" y="37332"/>
                </a:lnTo>
                <a:lnTo>
                  <a:pt x="47258" y="37453"/>
                </a:lnTo>
                <a:lnTo>
                  <a:pt x="46771" y="37574"/>
                </a:lnTo>
                <a:lnTo>
                  <a:pt x="46258" y="37689"/>
                </a:lnTo>
                <a:lnTo>
                  <a:pt x="45694" y="37805"/>
                </a:lnTo>
                <a:lnTo>
                  <a:pt x="44514" y="38041"/>
                </a:lnTo>
                <a:lnTo>
                  <a:pt x="43284" y="38272"/>
                </a:lnTo>
                <a:lnTo>
                  <a:pt x="42027" y="38498"/>
                </a:lnTo>
                <a:lnTo>
                  <a:pt x="40745" y="38714"/>
                </a:lnTo>
                <a:lnTo>
                  <a:pt x="39463" y="38929"/>
                </a:lnTo>
                <a:lnTo>
                  <a:pt x="38130" y="39134"/>
                </a:lnTo>
                <a:lnTo>
                  <a:pt x="36796" y="39339"/>
                </a:lnTo>
                <a:lnTo>
                  <a:pt x="35437" y="39533"/>
                </a:lnTo>
                <a:lnTo>
                  <a:pt x="35001" y="39596"/>
                </a:lnTo>
                <a:lnTo>
                  <a:pt x="34565" y="39659"/>
                </a:lnTo>
                <a:lnTo>
                  <a:pt x="34155" y="39728"/>
                </a:lnTo>
                <a:lnTo>
                  <a:pt x="33771" y="39801"/>
                </a:lnTo>
                <a:lnTo>
                  <a:pt x="33386" y="39875"/>
                </a:lnTo>
                <a:lnTo>
                  <a:pt x="33027" y="39948"/>
                </a:lnTo>
                <a:lnTo>
                  <a:pt x="32694" y="40027"/>
                </a:lnTo>
                <a:lnTo>
                  <a:pt x="32360" y="40111"/>
                </a:lnTo>
                <a:lnTo>
                  <a:pt x="32027" y="40190"/>
                </a:lnTo>
                <a:lnTo>
                  <a:pt x="31719" y="40279"/>
                </a:lnTo>
                <a:lnTo>
                  <a:pt x="31437" y="40363"/>
                </a:lnTo>
                <a:lnTo>
                  <a:pt x="31155" y="40453"/>
                </a:lnTo>
                <a:lnTo>
                  <a:pt x="30899" y="40542"/>
                </a:lnTo>
                <a:lnTo>
                  <a:pt x="30642" y="40637"/>
                </a:lnTo>
                <a:lnTo>
                  <a:pt x="30411" y="40731"/>
                </a:lnTo>
                <a:lnTo>
                  <a:pt x="30181" y="40826"/>
                </a:lnTo>
                <a:lnTo>
                  <a:pt x="29976" y="40925"/>
                </a:lnTo>
                <a:lnTo>
                  <a:pt x="29770" y="41020"/>
                </a:lnTo>
                <a:lnTo>
                  <a:pt x="29591" y="41120"/>
                </a:lnTo>
                <a:lnTo>
                  <a:pt x="29437" y="41225"/>
                </a:lnTo>
                <a:lnTo>
                  <a:pt x="29155" y="41430"/>
                </a:lnTo>
                <a:lnTo>
                  <a:pt x="28924" y="41640"/>
                </a:lnTo>
                <a:lnTo>
                  <a:pt x="28745" y="41850"/>
                </a:lnTo>
                <a:lnTo>
                  <a:pt x="28642" y="42065"/>
                </a:lnTo>
                <a:lnTo>
                  <a:pt x="28565" y="42281"/>
                </a:lnTo>
                <a:lnTo>
                  <a:pt x="28565" y="42502"/>
                </a:lnTo>
                <a:lnTo>
                  <a:pt x="28617" y="42722"/>
                </a:lnTo>
                <a:lnTo>
                  <a:pt x="28745" y="42938"/>
                </a:lnTo>
                <a:lnTo>
                  <a:pt x="28899" y="43158"/>
                </a:lnTo>
                <a:lnTo>
                  <a:pt x="29129" y="43374"/>
                </a:lnTo>
                <a:lnTo>
                  <a:pt x="29411" y="43584"/>
                </a:lnTo>
                <a:lnTo>
                  <a:pt x="29745" y="43799"/>
                </a:lnTo>
                <a:lnTo>
                  <a:pt x="30129" y="44004"/>
                </a:lnTo>
                <a:lnTo>
                  <a:pt x="30591" y="44209"/>
                </a:lnTo>
                <a:lnTo>
                  <a:pt x="30822" y="44309"/>
                </a:lnTo>
                <a:lnTo>
                  <a:pt x="31078" y="44403"/>
                </a:lnTo>
                <a:lnTo>
                  <a:pt x="31360" y="44503"/>
                </a:lnTo>
                <a:lnTo>
                  <a:pt x="31642" y="44598"/>
                </a:lnTo>
                <a:lnTo>
                  <a:pt x="31950" y="44692"/>
                </a:lnTo>
                <a:lnTo>
                  <a:pt x="32258" y="44782"/>
                </a:lnTo>
                <a:lnTo>
                  <a:pt x="32591" y="44876"/>
                </a:lnTo>
                <a:lnTo>
                  <a:pt x="32950" y="44965"/>
                </a:lnTo>
                <a:lnTo>
                  <a:pt x="33309" y="45049"/>
                </a:lnTo>
                <a:lnTo>
                  <a:pt x="33668" y="45134"/>
                </a:lnTo>
                <a:lnTo>
                  <a:pt x="34053" y="45218"/>
                </a:lnTo>
                <a:lnTo>
                  <a:pt x="34463" y="45296"/>
                </a:lnTo>
                <a:lnTo>
                  <a:pt x="34873" y="45375"/>
                </a:lnTo>
                <a:lnTo>
                  <a:pt x="35283" y="45449"/>
                </a:lnTo>
                <a:lnTo>
                  <a:pt x="35745" y="45522"/>
                </a:lnTo>
                <a:lnTo>
                  <a:pt x="36181" y="45596"/>
                </a:lnTo>
                <a:lnTo>
                  <a:pt x="36950" y="45706"/>
                </a:lnTo>
                <a:lnTo>
                  <a:pt x="37719" y="45806"/>
                </a:lnTo>
                <a:lnTo>
                  <a:pt x="38489" y="45906"/>
                </a:lnTo>
                <a:lnTo>
                  <a:pt x="39283" y="45990"/>
                </a:lnTo>
                <a:lnTo>
                  <a:pt x="40053" y="46069"/>
                </a:lnTo>
                <a:lnTo>
                  <a:pt x="40848" y="46142"/>
                </a:lnTo>
                <a:lnTo>
                  <a:pt x="41643" y="46210"/>
                </a:lnTo>
                <a:lnTo>
                  <a:pt x="42437" y="46268"/>
                </a:lnTo>
                <a:lnTo>
                  <a:pt x="43232" y="46316"/>
                </a:lnTo>
                <a:lnTo>
                  <a:pt x="44027" y="46358"/>
                </a:lnTo>
                <a:lnTo>
                  <a:pt x="44822" y="46394"/>
                </a:lnTo>
                <a:lnTo>
                  <a:pt x="45617" y="46421"/>
                </a:lnTo>
                <a:lnTo>
                  <a:pt x="46412" y="46442"/>
                </a:lnTo>
                <a:lnTo>
                  <a:pt x="47207" y="46452"/>
                </a:lnTo>
                <a:lnTo>
                  <a:pt x="48002" y="46457"/>
                </a:lnTo>
                <a:lnTo>
                  <a:pt x="48771" y="46452"/>
                </a:lnTo>
                <a:lnTo>
                  <a:pt x="49566" y="46447"/>
                </a:lnTo>
                <a:lnTo>
                  <a:pt x="50335" y="46426"/>
                </a:lnTo>
                <a:lnTo>
                  <a:pt x="51104" y="46400"/>
                </a:lnTo>
                <a:lnTo>
                  <a:pt x="51874" y="46368"/>
                </a:lnTo>
                <a:lnTo>
                  <a:pt x="52617" y="46331"/>
                </a:lnTo>
                <a:lnTo>
                  <a:pt x="53361" y="46284"/>
                </a:lnTo>
                <a:lnTo>
                  <a:pt x="54104" y="46226"/>
                </a:lnTo>
                <a:lnTo>
                  <a:pt x="54822" y="46163"/>
                </a:lnTo>
                <a:lnTo>
                  <a:pt x="55540" y="46095"/>
                </a:lnTo>
                <a:lnTo>
                  <a:pt x="56258" y="46016"/>
                </a:lnTo>
                <a:lnTo>
                  <a:pt x="56925" y="45932"/>
                </a:lnTo>
                <a:lnTo>
                  <a:pt x="57617" y="45843"/>
                </a:lnTo>
                <a:lnTo>
                  <a:pt x="58284" y="45743"/>
                </a:lnTo>
                <a:lnTo>
                  <a:pt x="58925" y="45633"/>
                </a:lnTo>
                <a:lnTo>
                  <a:pt x="59566" y="45517"/>
                </a:lnTo>
                <a:lnTo>
                  <a:pt x="60181" y="45396"/>
                </a:lnTo>
                <a:lnTo>
                  <a:pt x="60822" y="45260"/>
                </a:lnTo>
                <a:lnTo>
                  <a:pt x="61412" y="45113"/>
                </a:lnTo>
                <a:lnTo>
                  <a:pt x="61951" y="44971"/>
                </a:lnTo>
                <a:lnTo>
                  <a:pt x="62438" y="44818"/>
                </a:lnTo>
                <a:lnTo>
                  <a:pt x="62874" y="44666"/>
                </a:lnTo>
                <a:lnTo>
                  <a:pt x="63258" y="44508"/>
                </a:lnTo>
                <a:lnTo>
                  <a:pt x="63592" y="44351"/>
                </a:lnTo>
                <a:lnTo>
                  <a:pt x="63874" y="44188"/>
                </a:lnTo>
                <a:lnTo>
                  <a:pt x="64105" y="44020"/>
                </a:lnTo>
                <a:lnTo>
                  <a:pt x="64284" y="43846"/>
                </a:lnTo>
                <a:lnTo>
                  <a:pt x="64412" y="43673"/>
                </a:lnTo>
                <a:lnTo>
                  <a:pt x="64515" y="43494"/>
                </a:lnTo>
                <a:lnTo>
                  <a:pt x="64540" y="43311"/>
                </a:lnTo>
                <a:lnTo>
                  <a:pt x="64540" y="43127"/>
                </a:lnTo>
                <a:lnTo>
                  <a:pt x="64489" y="42938"/>
                </a:lnTo>
                <a:lnTo>
                  <a:pt x="64412" y="42738"/>
                </a:lnTo>
                <a:lnTo>
                  <a:pt x="64284" y="42459"/>
                </a:lnTo>
                <a:lnTo>
                  <a:pt x="64181" y="42171"/>
                </a:lnTo>
                <a:lnTo>
                  <a:pt x="64156" y="41882"/>
                </a:lnTo>
                <a:lnTo>
                  <a:pt x="64156" y="41593"/>
                </a:lnTo>
                <a:lnTo>
                  <a:pt x="64233" y="41309"/>
                </a:lnTo>
                <a:lnTo>
                  <a:pt x="64361" y="41020"/>
                </a:lnTo>
                <a:lnTo>
                  <a:pt x="64540" y="40736"/>
                </a:lnTo>
                <a:lnTo>
                  <a:pt x="64643" y="40594"/>
                </a:lnTo>
                <a:lnTo>
                  <a:pt x="64771" y="40458"/>
                </a:lnTo>
                <a:lnTo>
                  <a:pt x="64925" y="40321"/>
                </a:lnTo>
                <a:lnTo>
                  <a:pt x="65079" y="40190"/>
                </a:lnTo>
                <a:lnTo>
                  <a:pt x="65258" y="40064"/>
                </a:lnTo>
                <a:lnTo>
                  <a:pt x="65438" y="39948"/>
                </a:lnTo>
                <a:lnTo>
                  <a:pt x="65643" y="39833"/>
                </a:lnTo>
                <a:lnTo>
                  <a:pt x="65848" y="39722"/>
                </a:lnTo>
                <a:lnTo>
                  <a:pt x="66105" y="39617"/>
                </a:lnTo>
                <a:lnTo>
                  <a:pt x="66335" y="39518"/>
                </a:lnTo>
                <a:lnTo>
                  <a:pt x="66617" y="39423"/>
                </a:lnTo>
                <a:lnTo>
                  <a:pt x="66899" y="39334"/>
                </a:lnTo>
                <a:lnTo>
                  <a:pt x="67182" y="39250"/>
                </a:lnTo>
                <a:lnTo>
                  <a:pt x="67489" y="39171"/>
                </a:lnTo>
                <a:lnTo>
                  <a:pt x="67823" y="39097"/>
                </a:lnTo>
                <a:lnTo>
                  <a:pt x="68182" y="39029"/>
                </a:lnTo>
                <a:lnTo>
                  <a:pt x="68541" y="38966"/>
                </a:lnTo>
                <a:lnTo>
                  <a:pt x="68925" y="38903"/>
                </a:lnTo>
                <a:lnTo>
                  <a:pt x="69335" y="38845"/>
                </a:lnTo>
                <a:lnTo>
                  <a:pt x="69746" y="38793"/>
                </a:lnTo>
                <a:lnTo>
                  <a:pt x="70182" y="38745"/>
                </a:lnTo>
                <a:lnTo>
                  <a:pt x="70643" y="38703"/>
                </a:lnTo>
                <a:lnTo>
                  <a:pt x="71105" y="38666"/>
                </a:lnTo>
                <a:lnTo>
                  <a:pt x="71618" y="38630"/>
                </a:lnTo>
                <a:lnTo>
                  <a:pt x="72130" y="38598"/>
                </a:lnTo>
                <a:lnTo>
                  <a:pt x="72643" y="38572"/>
                </a:lnTo>
                <a:lnTo>
                  <a:pt x="73207" y="38551"/>
                </a:lnTo>
                <a:lnTo>
                  <a:pt x="73771" y="38530"/>
                </a:lnTo>
                <a:lnTo>
                  <a:pt x="74361" y="38514"/>
                </a:lnTo>
                <a:lnTo>
                  <a:pt x="74977" y="38504"/>
                </a:lnTo>
                <a:lnTo>
                  <a:pt x="75592" y="38493"/>
                </a:lnTo>
                <a:lnTo>
                  <a:pt x="76259" y="38488"/>
                </a:lnTo>
                <a:lnTo>
                  <a:pt x="76925" y="38488"/>
                </a:lnTo>
                <a:lnTo>
                  <a:pt x="77618" y="38493"/>
                </a:lnTo>
                <a:lnTo>
                  <a:pt x="78284" y="38498"/>
                </a:lnTo>
                <a:lnTo>
                  <a:pt x="78925" y="38504"/>
                </a:lnTo>
                <a:lnTo>
                  <a:pt x="79566" y="38519"/>
                </a:lnTo>
                <a:lnTo>
                  <a:pt x="80207" y="38535"/>
                </a:lnTo>
                <a:lnTo>
                  <a:pt x="80849" y="38556"/>
                </a:lnTo>
                <a:lnTo>
                  <a:pt x="81464" y="38582"/>
                </a:lnTo>
                <a:lnTo>
                  <a:pt x="82079" y="38609"/>
                </a:lnTo>
                <a:lnTo>
                  <a:pt x="82695" y="38640"/>
                </a:lnTo>
                <a:lnTo>
                  <a:pt x="83284" y="38672"/>
                </a:lnTo>
                <a:lnTo>
                  <a:pt x="83900" y="38708"/>
                </a:lnTo>
                <a:lnTo>
                  <a:pt x="85079" y="38793"/>
                </a:lnTo>
                <a:lnTo>
                  <a:pt x="86233" y="38882"/>
                </a:lnTo>
                <a:lnTo>
                  <a:pt x="87387" y="38982"/>
                </a:lnTo>
                <a:lnTo>
                  <a:pt x="88490" y="39092"/>
                </a:lnTo>
                <a:lnTo>
                  <a:pt x="89618" y="39208"/>
                </a:lnTo>
                <a:lnTo>
                  <a:pt x="90695" y="39328"/>
                </a:lnTo>
                <a:lnTo>
                  <a:pt x="91797" y="39454"/>
                </a:lnTo>
                <a:lnTo>
                  <a:pt x="92874" y="39586"/>
                </a:lnTo>
                <a:lnTo>
                  <a:pt x="93926" y="39717"/>
                </a:lnTo>
                <a:lnTo>
                  <a:pt x="96028" y="39990"/>
                </a:lnTo>
                <a:lnTo>
                  <a:pt x="97849" y="40221"/>
                </a:lnTo>
                <a:lnTo>
                  <a:pt x="99644" y="40458"/>
                </a:lnTo>
                <a:lnTo>
                  <a:pt x="103208" y="40941"/>
                </a:lnTo>
                <a:lnTo>
                  <a:pt x="106772" y="41435"/>
                </a:lnTo>
                <a:lnTo>
                  <a:pt x="110362" y="41934"/>
                </a:lnTo>
                <a:lnTo>
                  <a:pt x="117542" y="42948"/>
                </a:lnTo>
                <a:lnTo>
                  <a:pt x="121208" y="43463"/>
                </a:lnTo>
                <a:lnTo>
                  <a:pt x="124926" y="43983"/>
                </a:lnTo>
                <a:lnTo>
                  <a:pt x="127029" y="43452"/>
                </a:lnTo>
                <a:lnTo>
                  <a:pt x="129106" y="42922"/>
                </a:lnTo>
                <a:lnTo>
                  <a:pt x="133311" y="41855"/>
                </a:lnTo>
                <a:lnTo>
                  <a:pt x="135414" y="41325"/>
                </a:lnTo>
                <a:lnTo>
                  <a:pt x="137542" y="40794"/>
                </a:lnTo>
                <a:lnTo>
                  <a:pt x="139696" y="40274"/>
                </a:lnTo>
                <a:lnTo>
                  <a:pt x="141876" y="39759"/>
                </a:lnTo>
                <a:lnTo>
                  <a:pt x="143286" y="39439"/>
                </a:lnTo>
                <a:lnTo>
                  <a:pt x="144696" y="39124"/>
                </a:lnTo>
                <a:lnTo>
                  <a:pt x="146158" y="38814"/>
                </a:lnTo>
                <a:lnTo>
                  <a:pt x="147619" y="38514"/>
                </a:lnTo>
                <a:lnTo>
                  <a:pt x="149106" y="38220"/>
                </a:lnTo>
                <a:lnTo>
                  <a:pt x="150619" y="37926"/>
                </a:lnTo>
                <a:lnTo>
                  <a:pt x="152132" y="37642"/>
                </a:lnTo>
                <a:lnTo>
                  <a:pt x="153696" y="37364"/>
                </a:lnTo>
                <a:lnTo>
                  <a:pt x="155260" y="37090"/>
                </a:lnTo>
                <a:lnTo>
                  <a:pt x="156825" y="36822"/>
                </a:lnTo>
                <a:lnTo>
                  <a:pt x="158440" y="36560"/>
                </a:lnTo>
                <a:lnTo>
                  <a:pt x="160055" y="36302"/>
                </a:lnTo>
                <a:lnTo>
                  <a:pt x="161696" y="36050"/>
                </a:lnTo>
                <a:lnTo>
                  <a:pt x="163363" y="35809"/>
                </a:lnTo>
                <a:lnTo>
                  <a:pt x="165030" y="35567"/>
                </a:lnTo>
                <a:lnTo>
                  <a:pt x="166722" y="35330"/>
                </a:lnTo>
                <a:lnTo>
                  <a:pt x="168440" y="35099"/>
                </a:lnTo>
                <a:lnTo>
                  <a:pt x="170158" y="34873"/>
                </a:lnTo>
                <a:lnTo>
                  <a:pt x="171902" y="34653"/>
                </a:lnTo>
                <a:lnTo>
                  <a:pt x="173645" y="34437"/>
                </a:lnTo>
                <a:lnTo>
                  <a:pt x="175440" y="34227"/>
                </a:lnTo>
                <a:lnTo>
                  <a:pt x="177210" y="34022"/>
                </a:lnTo>
                <a:lnTo>
                  <a:pt x="179030" y="33823"/>
                </a:lnTo>
                <a:lnTo>
                  <a:pt x="180851" y="33628"/>
                </a:lnTo>
                <a:lnTo>
                  <a:pt x="182697" y="33434"/>
                </a:lnTo>
                <a:lnTo>
                  <a:pt x="184543" y="33250"/>
                </a:lnTo>
                <a:lnTo>
                  <a:pt x="186415" y="33066"/>
                </a:lnTo>
                <a:lnTo>
                  <a:pt x="188287" y="32888"/>
                </a:lnTo>
                <a:lnTo>
                  <a:pt x="190184" y="32714"/>
                </a:lnTo>
                <a:lnTo>
                  <a:pt x="192107" y="32546"/>
                </a:lnTo>
                <a:lnTo>
                  <a:pt x="194031" y="32383"/>
                </a:lnTo>
                <a:lnTo>
                  <a:pt x="195954" y="32220"/>
                </a:lnTo>
                <a:lnTo>
                  <a:pt x="198236" y="32037"/>
                </a:lnTo>
                <a:lnTo>
                  <a:pt x="200492" y="31858"/>
                </a:lnTo>
                <a:lnTo>
                  <a:pt x="202774" y="31679"/>
                </a:lnTo>
                <a:lnTo>
                  <a:pt x="205031" y="31506"/>
                </a:lnTo>
                <a:lnTo>
                  <a:pt x="207339" y="31338"/>
                </a:lnTo>
                <a:lnTo>
                  <a:pt x="209621" y="31180"/>
                </a:lnTo>
                <a:lnTo>
                  <a:pt x="211928" y="31023"/>
                </a:lnTo>
                <a:lnTo>
                  <a:pt x="214236" y="30875"/>
                </a:lnTo>
                <a:lnTo>
                  <a:pt x="216570" y="30739"/>
                </a:lnTo>
                <a:lnTo>
                  <a:pt x="218903" y="30608"/>
                </a:lnTo>
                <a:lnTo>
                  <a:pt x="221262" y="30492"/>
                </a:lnTo>
                <a:lnTo>
                  <a:pt x="223621" y="30382"/>
                </a:lnTo>
                <a:lnTo>
                  <a:pt x="224800" y="30334"/>
                </a:lnTo>
                <a:lnTo>
                  <a:pt x="226006" y="30287"/>
                </a:lnTo>
                <a:lnTo>
                  <a:pt x="227211" y="30240"/>
                </a:lnTo>
                <a:lnTo>
                  <a:pt x="228416" y="30203"/>
                </a:lnTo>
                <a:lnTo>
                  <a:pt x="229621" y="30166"/>
                </a:lnTo>
                <a:lnTo>
                  <a:pt x="230826" y="30129"/>
                </a:lnTo>
                <a:lnTo>
                  <a:pt x="232031" y="30098"/>
                </a:lnTo>
                <a:lnTo>
                  <a:pt x="233262" y="30072"/>
                </a:lnTo>
                <a:lnTo>
                  <a:pt x="233672" y="30061"/>
                </a:lnTo>
                <a:lnTo>
                  <a:pt x="234083" y="30051"/>
                </a:lnTo>
                <a:lnTo>
                  <a:pt x="234493" y="30035"/>
                </a:lnTo>
                <a:lnTo>
                  <a:pt x="234903" y="30024"/>
                </a:lnTo>
                <a:lnTo>
                  <a:pt x="236621" y="29988"/>
                </a:lnTo>
                <a:lnTo>
                  <a:pt x="238108" y="29951"/>
                </a:lnTo>
                <a:lnTo>
                  <a:pt x="239416" y="29914"/>
                </a:lnTo>
                <a:lnTo>
                  <a:pt x="239980" y="29893"/>
                </a:lnTo>
                <a:lnTo>
                  <a:pt x="240519" y="29872"/>
                </a:lnTo>
                <a:lnTo>
                  <a:pt x="241006" y="29851"/>
                </a:lnTo>
                <a:lnTo>
                  <a:pt x="241468" y="29825"/>
                </a:lnTo>
                <a:lnTo>
                  <a:pt x="241878" y="29793"/>
                </a:lnTo>
                <a:lnTo>
                  <a:pt x="242237" y="29762"/>
                </a:lnTo>
                <a:lnTo>
                  <a:pt x="242570" y="29725"/>
                </a:lnTo>
                <a:lnTo>
                  <a:pt x="242878" y="29683"/>
                </a:lnTo>
                <a:lnTo>
                  <a:pt x="243160" y="29641"/>
                </a:lnTo>
                <a:lnTo>
                  <a:pt x="243391" y="29588"/>
                </a:lnTo>
                <a:lnTo>
                  <a:pt x="243621" y="29536"/>
                </a:lnTo>
                <a:lnTo>
                  <a:pt x="243801" y="29473"/>
                </a:lnTo>
                <a:lnTo>
                  <a:pt x="243955" y="29404"/>
                </a:lnTo>
                <a:lnTo>
                  <a:pt x="244109" y="29331"/>
                </a:lnTo>
                <a:lnTo>
                  <a:pt x="244211" y="29252"/>
                </a:lnTo>
                <a:lnTo>
                  <a:pt x="244314" y="29163"/>
                </a:lnTo>
                <a:lnTo>
                  <a:pt x="244391" y="29068"/>
                </a:lnTo>
                <a:lnTo>
                  <a:pt x="244468" y="28963"/>
                </a:lnTo>
                <a:lnTo>
                  <a:pt x="244493" y="28853"/>
                </a:lnTo>
                <a:lnTo>
                  <a:pt x="244544" y="28732"/>
                </a:lnTo>
                <a:lnTo>
                  <a:pt x="244596" y="28459"/>
                </a:lnTo>
                <a:lnTo>
                  <a:pt x="244596" y="28144"/>
                </a:lnTo>
                <a:lnTo>
                  <a:pt x="244596" y="27786"/>
                </a:lnTo>
                <a:lnTo>
                  <a:pt x="244596" y="23021"/>
                </a:lnTo>
                <a:lnTo>
                  <a:pt x="244134" y="23011"/>
                </a:lnTo>
                <a:lnTo>
                  <a:pt x="243493" y="22995"/>
                </a:lnTo>
                <a:lnTo>
                  <a:pt x="242775" y="22990"/>
                </a:lnTo>
                <a:lnTo>
                  <a:pt x="242391" y="22990"/>
                </a:lnTo>
                <a:lnTo>
                  <a:pt x="241980" y="22995"/>
                </a:lnTo>
                <a:lnTo>
                  <a:pt x="240647" y="23021"/>
                </a:lnTo>
                <a:lnTo>
                  <a:pt x="239339" y="23037"/>
                </a:lnTo>
                <a:lnTo>
                  <a:pt x="238032" y="23042"/>
                </a:lnTo>
                <a:lnTo>
                  <a:pt x="236749" y="23037"/>
                </a:lnTo>
                <a:lnTo>
                  <a:pt x="235493" y="23027"/>
                </a:lnTo>
                <a:lnTo>
                  <a:pt x="234237" y="23006"/>
                </a:lnTo>
                <a:lnTo>
                  <a:pt x="233006" y="22979"/>
                </a:lnTo>
                <a:lnTo>
                  <a:pt x="231775" y="22943"/>
                </a:lnTo>
                <a:lnTo>
                  <a:pt x="230570" y="22901"/>
                </a:lnTo>
                <a:lnTo>
                  <a:pt x="229390" y="22848"/>
                </a:lnTo>
                <a:lnTo>
                  <a:pt x="228236" y="22790"/>
                </a:lnTo>
                <a:lnTo>
                  <a:pt x="227083" y="22722"/>
                </a:lnTo>
                <a:lnTo>
                  <a:pt x="225954" y="22648"/>
                </a:lnTo>
                <a:lnTo>
                  <a:pt x="224852" y="22564"/>
                </a:lnTo>
                <a:lnTo>
                  <a:pt x="223775" y="22480"/>
                </a:lnTo>
                <a:lnTo>
                  <a:pt x="222698" y="22386"/>
                </a:lnTo>
                <a:lnTo>
                  <a:pt x="221647" y="22281"/>
                </a:lnTo>
                <a:lnTo>
                  <a:pt x="220621" y="22176"/>
                </a:lnTo>
                <a:lnTo>
                  <a:pt x="219621" y="22060"/>
                </a:lnTo>
                <a:lnTo>
                  <a:pt x="218646" y="21939"/>
                </a:lnTo>
                <a:lnTo>
                  <a:pt x="217672" y="21813"/>
                </a:lnTo>
                <a:lnTo>
                  <a:pt x="216723" y="21682"/>
                </a:lnTo>
                <a:lnTo>
                  <a:pt x="215800" y="21545"/>
                </a:lnTo>
                <a:lnTo>
                  <a:pt x="214928" y="21403"/>
                </a:lnTo>
                <a:lnTo>
                  <a:pt x="214031" y="21256"/>
                </a:lnTo>
                <a:lnTo>
                  <a:pt x="213185" y="21099"/>
                </a:lnTo>
                <a:lnTo>
                  <a:pt x="212364" y="20941"/>
                </a:lnTo>
                <a:lnTo>
                  <a:pt x="211569" y="20778"/>
                </a:lnTo>
                <a:lnTo>
                  <a:pt x="210775" y="20610"/>
                </a:lnTo>
                <a:lnTo>
                  <a:pt x="210031" y="20442"/>
                </a:lnTo>
                <a:lnTo>
                  <a:pt x="209313" y="20263"/>
                </a:lnTo>
                <a:lnTo>
                  <a:pt x="208595" y="20085"/>
                </a:lnTo>
                <a:lnTo>
                  <a:pt x="207928" y="19896"/>
                </a:lnTo>
                <a:lnTo>
                  <a:pt x="207262" y="19707"/>
                </a:lnTo>
                <a:lnTo>
                  <a:pt x="206646" y="19517"/>
                </a:lnTo>
                <a:lnTo>
                  <a:pt x="206031" y="19323"/>
                </a:lnTo>
                <a:lnTo>
                  <a:pt x="205467" y="19123"/>
                </a:lnTo>
                <a:lnTo>
                  <a:pt x="204928" y="18918"/>
                </a:lnTo>
                <a:lnTo>
                  <a:pt x="204390" y="18714"/>
                </a:lnTo>
                <a:lnTo>
                  <a:pt x="203903" y="18509"/>
                </a:lnTo>
                <a:lnTo>
                  <a:pt x="203441" y="18299"/>
                </a:lnTo>
                <a:lnTo>
                  <a:pt x="203005" y="18083"/>
                </a:lnTo>
                <a:lnTo>
                  <a:pt x="202620" y="17868"/>
                </a:lnTo>
                <a:lnTo>
                  <a:pt x="202236" y="17652"/>
                </a:lnTo>
                <a:lnTo>
                  <a:pt x="201877" y="17432"/>
                </a:lnTo>
                <a:lnTo>
                  <a:pt x="201569" y="17211"/>
                </a:lnTo>
                <a:lnTo>
                  <a:pt x="201287" y="16985"/>
                </a:lnTo>
                <a:lnTo>
                  <a:pt x="201031" y="16765"/>
                </a:lnTo>
                <a:lnTo>
                  <a:pt x="200800" y="16539"/>
                </a:lnTo>
                <a:lnTo>
                  <a:pt x="200595" y="16307"/>
                </a:lnTo>
                <a:lnTo>
                  <a:pt x="200441" y="16082"/>
                </a:lnTo>
                <a:lnTo>
                  <a:pt x="200313" y="15850"/>
                </a:lnTo>
                <a:lnTo>
                  <a:pt x="200210" y="15625"/>
                </a:lnTo>
                <a:lnTo>
                  <a:pt x="200133" y="15393"/>
                </a:lnTo>
                <a:lnTo>
                  <a:pt x="200108" y="15162"/>
                </a:lnTo>
                <a:lnTo>
                  <a:pt x="200108" y="14931"/>
                </a:lnTo>
                <a:lnTo>
                  <a:pt x="200133" y="14700"/>
                </a:lnTo>
                <a:lnTo>
                  <a:pt x="200185" y="14469"/>
                </a:lnTo>
                <a:lnTo>
                  <a:pt x="200287" y="14238"/>
                </a:lnTo>
                <a:lnTo>
                  <a:pt x="200415" y="14012"/>
                </a:lnTo>
                <a:lnTo>
                  <a:pt x="200595" y="13781"/>
                </a:lnTo>
                <a:lnTo>
                  <a:pt x="200800" y="13555"/>
                </a:lnTo>
                <a:lnTo>
                  <a:pt x="201031" y="13323"/>
                </a:lnTo>
                <a:lnTo>
                  <a:pt x="201313" y="13098"/>
                </a:lnTo>
                <a:lnTo>
                  <a:pt x="201620" y="12861"/>
                </a:lnTo>
                <a:lnTo>
                  <a:pt x="201979" y="12630"/>
                </a:lnTo>
                <a:lnTo>
                  <a:pt x="202338" y="12404"/>
                </a:lnTo>
                <a:lnTo>
                  <a:pt x="202749" y="12178"/>
                </a:lnTo>
                <a:lnTo>
                  <a:pt x="203159" y="11963"/>
                </a:lnTo>
                <a:lnTo>
                  <a:pt x="203620" y="11747"/>
                </a:lnTo>
                <a:lnTo>
                  <a:pt x="204108" y="11543"/>
                </a:lnTo>
                <a:lnTo>
                  <a:pt x="204595" y="11338"/>
                </a:lnTo>
                <a:lnTo>
                  <a:pt x="205133" y="11138"/>
                </a:lnTo>
                <a:lnTo>
                  <a:pt x="205697" y="10944"/>
                </a:lnTo>
                <a:lnTo>
                  <a:pt x="206287" y="10755"/>
                </a:lnTo>
                <a:lnTo>
                  <a:pt x="206903" y="10571"/>
                </a:lnTo>
                <a:lnTo>
                  <a:pt x="207544" y="10392"/>
                </a:lnTo>
                <a:lnTo>
                  <a:pt x="208210" y="10219"/>
                </a:lnTo>
                <a:lnTo>
                  <a:pt x="208903" y="10051"/>
                </a:lnTo>
                <a:lnTo>
                  <a:pt x="209621" y="9888"/>
                </a:lnTo>
                <a:lnTo>
                  <a:pt x="210364" y="9730"/>
                </a:lnTo>
                <a:lnTo>
                  <a:pt x="211133" y="9578"/>
                </a:lnTo>
                <a:lnTo>
                  <a:pt x="211928" y="9431"/>
                </a:lnTo>
                <a:lnTo>
                  <a:pt x="212775" y="9289"/>
                </a:lnTo>
                <a:lnTo>
                  <a:pt x="213621" y="9152"/>
                </a:lnTo>
                <a:lnTo>
                  <a:pt x="214518" y="9021"/>
                </a:lnTo>
                <a:lnTo>
                  <a:pt x="215416" y="8895"/>
                </a:lnTo>
                <a:lnTo>
                  <a:pt x="216364" y="8779"/>
                </a:lnTo>
                <a:lnTo>
                  <a:pt x="217339" y="8664"/>
                </a:lnTo>
                <a:lnTo>
                  <a:pt x="218313" y="8553"/>
                </a:lnTo>
                <a:lnTo>
                  <a:pt x="219339" y="8453"/>
                </a:lnTo>
                <a:lnTo>
                  <a:pt x="220390" y="8354"/>
                </a:lnTo>
                <a:lnTo>
                  <a:pt x="221467" y="8264"/>
                </a:lnTo>
                <a:lnTo>
                  <a:pt x="222595" y="8180"/>
                </a:lnTo>
                <a:lnTo>
                  <a:pt x="223724" y="8101"/>
                </a:lnTo>
                <a:lnTo>
                  <a:pt x="224877" y="8028"/>
                </a:lnTo>
                <a:lnTo>
                  <a:pt x="227236" y="7891"/>
                </a:lnTo>
                <a:lnTo>
                  <a:pt x="229621" y="7765"/>
                </a:lnTo>
                <a:lnTo>
                  <a:pt x="232006" y="7650"/>
                </a:lnTo>
                <a:lnTo>
                  <a:pt x="234442" y="7534"/>
                </a:lnTo>
                <a:lnTo>
                  <a:pt x="239416" y="7313"/>
                </a:lnTo>
                <a:lnTo>
                  <a:pt x="241929" y="7198"/>
                </a:lnTo>
                <a:lnTo>
                  <a:pt x="244519" y="7077"/>
                </a:lnTo>
                <a:lnTo>
                  <a:pt x="244647" y="6867"/>
                </a:lnTo>
                <a:lnTo>
                  <a:pt x="244775" y="6652"/>
                </a:lnTo>
                <a:lnTo>
                  <a:pt x="244878" y="6441"/>
                </a:lnTo>
                <a:lnTo>
                  <a:pt x="244955" y="6231"/>
                </a:lnTo>
                <a:lnTo>
                  <a:pt x="245006" y="6016"/>
                </a:lnTo>
                <a:lnTo>
                  <a:pt x="245057" y="5806"/>
                </a:lnTo>
                <a:lnTo>
                  <a:pt x="245083" y="5590"/>
                </a:lnTo>
                <a:lnTo>
                  <a:pt x="245083" y="5375"/>
                </a:lnTo>
                <a:lnTo>
                  <a:pt x="245057" y="4949"/>
                </a:lnTo>
                <a:lnTo>
                  <a:pt x="244980" y="4513"/>
                </a:lnTo>
                <a:lnTo>
                  <a:pt x="244852" y="4077"/>
                </a:lnTo>
                <a:lnTo>
                  <a:pt x="244673" y="3641"/>
                </a:lnTo>
                <a:lnTo>
                  <a:pt x="244468" y="3200"/>
                </a:lnTo>
                <a:lnTo>
                  <a:pt x="244237" y="2753"/>
                </a:lnTo>
                <a:lnTo>
                  <a:pt x="243698" y="1855"/>
                </a:lnTo>
                <a:lnTo>
                  <a:pt x="243160" y="936"/>
                </a:lnTo>
                <a:lnTo>
                  <a:pt x="242878" y="473"/>
                </a:lnTo>
                <a:lnTo>
                  <a:pt x="242621" y="1"/>
                </a:lnTo>
                <a:close/>
              </a:path>
            </a:pathLst>
          </a:custGeom>
          <a:solidFill>
            <a:srgbClr val="FEB8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7" name="Google Shape;1689;p41"/>
          <p:cNvSpPr/>
          <p:nvPr/>
        </p:nvSpPr>
        <p:spPr>
          <a:xfrm>
            <a:off x="7376357" y="4710994"/>
            <a:ext cx="2567118" cy="1674815"/>
          </a:xfrm>
          <a:custGeom>
            <a:avLst/>
            <a:gdLst/>
            <a:ahLst/>
            <a:cxnLst/>
            <a:rect l="l" t="t" r="r" b="b"/>
            <a:pathLst>
              <a:path w="295854" h="43221" extrusionOk="0">
                <a:moveTo>
                  <a:pt x="127208" y="0"/>
                </a:moveTo>
                <a:lnTo>
                  <a:pt x="98028" y="3105"/>
                </a:lnTo>
                <a:lnTo>
                  <a:pt x="98823" y="3305"/>
                </a:lnTo>
                <a:lnTo>
                  <a:pt x="99592" y="3504"/>
                </a:lnTo>
                <a:lnTo>
                  <a:pt x="100310" y="3704"/>
                </a:lnTo>
                <a:lnTo>
                  <a:pt x="100977" y="3909"/>
                </a:lnTo>
                <a:lnTo>
                  <a:pt x="101618" y="4114"/>
                </a:lnTo>
                <a:lnTo>
                  <a:pt x="102234" y="4319"/>
                </a:lnTo>
                <a:lnTo>
                  <a:pt x="102798" y="4524"/>
                </a:lnTo>
                <a:lnTo>
                  <a:pt x="103310" y="4728"/>
                </a:lnTo>
                <a:lnTo>
                  <a:pt x="103798" y="4933"/>
                </a:lnTo>
                <a:lnTo>
                  <a:pt x="104259" y="5144"/>
                </a:lnTo>
                <a:lnTo>
                  <a:pt x="104669" y="5354"/>
                </a:lnTo>
                <a:lnTo>
                  <a:pt x="105028" y="5564"/>
                </a:lnTo>
                <a:lnTo>
                  <a:pt x="105362" y="5774"/>
                </a:lnTo>
                <a:lnTo>
                  <a:pt x="105670" y="5984"/>
                </a:lnTo>
                <a:lnTo>
                  <a:pt x="105926" y="6199"/>
                </a:lnTo>
                <a:lnTo>
                  <a:pt x="106157" y="6415"/>
                </a:lnTo>
                <a:lnTo>
                  <a:pt x="106336" y="6630"/>
                </a:lnTo>
                <a:lnTo>
                  <a:pt x="106490" y="6846"/>
                </a:lnTo>
                <a:lnTo>
                  <a:pt x="106618" y="7066"/>
                </a:lnTo>
                <a:lnTo>
                  <a:pt x="106695" y="7282"/>
                </a:lnTo>
                <a:lnTo>
                  <a:pt x="106746" y="7502"/>
                </a:lnTo>
                <a:lnTo>
                  <a:pt x="106746" y="7728"/>
                </a:lnTo>
                <a:lnTo>
                  <a:pt x="106721" y="7949"/>
                </a:lnTo>
                <a:lnTo>
                  <a:pt x="106670" y="8175"/>
                </a:lnTo>
                <a:lnTo>
                  <a:pt x="106567" y="8401"/>
                </a:lnTo>
                <a:lnTo>
                  <a:pt x="106439" y="8627"/>
                </a:lnTo>
                <a:lnTo>
                  <a:pt x="106285" y="8858"/>
                </a:lnTo>
                <a:lnTo>
                  <a:pt x="106080" y="9084"/>
                </a:lnTo>
                <a:lnTo>
                  <a:pt x="105849" y="9315"/>
                </a:lnTo>
                <a:lnTo>
                  <a:pt x="105593" y="9551"/>
                </a:lnTo>
                <a:lnTo>
                  <a:pt x="105285" y="9782"/>
                </a:lnTo>
                <a:lnTo>
                  <a:pt x="104952" y="10019"/>
                </a:lnTo>
                <a:lnTo>
                  <a:pt x="104362" y="10413"/>
                </a:lnTo>
                <a:lnTo>
                  <a:pt x="103721" y="10796"/>
                </a:lnTo>
                <a:lnTo>
                  <a:pt x="103362" y="10991"/>
                </a:lnTo>
                <a:lnTo>
                  <a:pt x="103028" y="11180"/>
                </a:lnTo>
                <a:lnTo>
                  <a:pt x="102644" y="11364"/>
                </a:lnTo>
                <a:lnTo>
                  <a:pt x="102259" y="11548"/>
                </a:lnTo>
                <a:lnTo>
                  <a:pt x="101875" y="11731"/>
                </a:lnTo>
                <a:lnTo>
                  <a:pt x="101464" y="11915"/>
                </a:lnTo>
                <a:lnTo>
                  <a:pt x="101028" y="12089"/>
                </a:lnTo>
                <a:lnTo>
                  <a:pt x="100592" y="12267"/>
                </a:lnTo>
                <a:lnTo>
                  <a:pt x="100131" y="12441"/>
                </a:lnTo>
                <a:lnTo>
                  <a:pt x="99669" y="12609"/>
                </a:lnTo>
                <a:lnTo>
                  <a:pt x="99157" y="12777"/>
                </a:lnTo>
                <a:lnTo>
                  <a:pt x="98644" y="12940"/>
                </a:lnTo>
                <a:lnTo>
                  <a:pt x="98105" y="13103"/>
                </a:lnTo>
                <a:lnTo>
                  <a:pt x="97567" y="13260"/>
                </a:lnTo>
                <a:lnTo>
                  <a:pt x="97003" y="13413"/>
                </a:lnTo>
                <a:lnTo>
                  <a:pt x="96413" y="13565"/>
                </a:lnTo>
                <a:lnTo>
                  <a:pt x="95797" y="13707"/>
                </a:lnTo>
                <a:lnTo>
                  <a:pt x="95156" y="13854"/>
                </a:lnTo>
                <a:lnTo>
                  <a:pt x="94490" y="13990"/>
                </a:lnTo>
                <a:lnTo>
                  <a:pt x="93823" y="14127"/>
                </a:lnTo>
                <a:lnTo>
                  <a:pt x="93105" y="14258"/>
                </a:lnTo>
                <a:lnTo>
                  <a:pt x="92387" y="14384"/>
                </a:lnTo>
                <a:lnTo>
                  <a:pt x="91618" y="14511"/>
                </a:lnTo>
                <a:lnTo>
                  <a:pt x="90849" y="14626"/>
                </a:lnTo>
                <a:lnTo>
                  <a:pt x="90054" y="14742"/>
                </a:lnTo>
                <a:lnTo>
                  <a:pt x="89208" y="14847"/>
                </a:lnTo>
                <a:lnTo>
                  <a:pt x="88361" y="14952"/>
                </a:lnTo>
                <a:lnTo>
                  <a:pt x="87490" y="15052"/>
                </a:lnTo>
                <a:lnTo>
                  <a:pt x="85695" y="15241"/>
                </a:lnTo>
                <a:lnTo>
                  <a:pt x="83925" y="15419"/>
                </a:lnTo>
                <a:lnTo>
                  <a:pt x="82156" y="15582"/>
                </a:lnTo>
                <a:lnTo>
                  <a:pt x="80387" y="15740"/>
                </a:lnTo>
                <a:lnTo>
                  <a:pt x="78643" y="15882"/>
                </a:lnTo>
                <a:lnTo>
                  <a:pt x="77771" y="15945"/>
                </a:lnTo>
                <a:lnTo>
                  <a:pt x="76900" y="16008"/>
                </a:lnTo>
                <a:lnTo>
                  <a:pt x="76028" y="16066"/>
                </a:lnTo>
                <a:lnTo>
                  <a:pt x="75156" y="16118"/>
                </a:lnTo>
                <a:lnTo>
                  <a:pt x="74284" y="16165"/>
                </a:lnTo>
                <a:lnTo>
                  <a:pt x="73412" y="16213"/>
                </a:lnTo>
                <a:lnTo>
                  <a:pt x="72541" y="16255"/>
                </a:lnTo>
                <a:lnTo>
                  <a:pt x="71669" y="16291"/>
                </a:lnTo>
                <a:lnTo>
                  <a:pt x="70797" y="16323"/>
                </a:lnTo>
                <a:lnTo>
                  <a:pt x="69925" y="16349"/>
                </a:lnTo>
                <a:lnTo>
                  <a:pt x="69079" y="16370"/>
                </a:lnTo>
                <a:lnTo>
                  <a:pt x="68207" y="16386"/>
                </a:lnTo>
                <a:lnTo>
                  <a:pt x="67335" y="16402"/>
                </a:lnTo>
                <a:lnTo>
                  <a:pt x="66463" y="16407"/>
                </a:lnTo>
                <a:lnTo>
                  <a:pt x="65617" y="16412"/>
                </a:lnTo>
                <a:lnTo>
                  <a:pt x="64746" y="16407"/>
                </a:lnTo>
                <a:lnTo>
                  <a:pt x="63874" y="16397"/>
                </a:lnTo>
                <a:lnTo>
                  <a:pt x="63028" y="16381"/>
                </a:lnTo>
                <a:lnTo>
                  <a:pt x="62156" y="16360"/>
                </a:lnTo>
                <a:lnTo>
                  <a:pt x="61284" y="16333"/>
                </a:lnTo>
                <a:lnTo>
                  <a:pt x="60438" y="16302"/>
                </a:lnTo>
                <a:lnTo>
                  <a:pt x="59566" y="16265"/>
                </a:lnTo>
                <a:lnTo>
                  <a:pt x="58694" y="16218"/>
                </a:lnTo>
                <a:lnTo>
                  <a:pt x="57822" y="16165"/>
                </a:lnTo>
                <a:lnTo>
                  <a:pt x="56976" y="16108"/>
                </a:lnTo>
                <a:lnTo>
                  <a:pt x="56104" y="16045"/>
                </a:lnTo>
                <a:lnTo>
                  <a:pt x="55232" y="15971"/>
                </a:lnTo>
                <a:lnTo>
                  <a:pt x="54361" y="15897"/>
                </a:lnTo>
                <a:lnTo>
                  <a:pt x="53489" y="15808"/>
                </a:lnTo>
                <a:lnTo>
                  <a:pt x="52617" y="15719"/>
                </a:lnTo>
                <a:lnTo>
                  <a:pt x="51745" y="15619"/>
                </a:lnTo>
                <a:lnTo>
                  <a:pt x="50873" y="15509"/>
                </a:lnTo>
                <a:lnTo>
                  <a:pt x="50002" y="15393"/>
                </a:lnTo>
                <a:lnTo>
                  <a:pt x="49130" y="15272"/>
                </a:lnTo>
                <a:lnTo>
                  <a:pt x="48258" y="15141"/>
                </a:lnTo>
                <a:lnTo>
                  <a:pt x="47386" y="15004"/>
                </a:lnTo>
                <a:lnTo>
                  <a:pt x="46514" y="14857"/>
                </a:lnTo>
                <a:lnTo>
                  <a:pt x="45617" y="14700"/>
                </a:lnTo>
                <a:lnTo>
                  <a:pt x="44745" y="14537"/>
                </a:lnTo>
                <a:lnTo>
                  <a:pt x="43873" y="14369"/>
                </a:lnTo>
                <a:lnTo>
                  <a:pt x="42976" y="14185"/>
                </a:lnTo>
                <a:lnTo>
                  <a:pt x="42078" y="13996"/>
                </a:lnTo>
                <a:lnTo>
                  <a:pt x="41207" y="13801"/>
                </a:lnTo>
                <a:lnTo>
                  <a:pt x="40309" y="13591"/>
                </a:lnTo>
                <a:lnTo>
                  <a:pt x="39412" y="13376"/>
                </a:lnTo>
                <a:lnTo>
                  <a:pt x="38514" y="13155"/>
                </a:lnTo>
                <a:lnTo>
                  <a:pt x="37617" y="12919"/>
                </a:lnTo>
                <a:lnTo>
                  <a:pt x="36719" y="12677"/>
                </a:lnTo>
                <a:lnTo>
                  <a:pt x="35822" y="12425"/>
                </a:lnTo>
                <a:lnTo>
                  <a:pt x="34924" y="12162"/>
                </a:lnTo>
                <a:lnTo>
                  <a:pt x="34027" y="11889"/>
                </a:lnTo>
                <a:lnTo>
                  <a:pt x="33104" y="11605"/>
                </a:lnTo>
                <a:lnTo>
                  <a:pt x="32181" y="11311"/>
                </a:lnTo>
                <a:lnTo>
                  <a:pt x="31283" y="11012"/>
                </a:lnTo>
                <a:lnTo>
                  <a:pt x="0" y="14799"/>
                </a:lnTo>
                <a:lnTo>
                  <a:pt x="2718" y="15509"/>
                </a:lnTo>
                <a:lnTo>
                  <a:pt x="5411" y="16207"/>
                </a:lnTo>
                <a:lnTo>
                  <a:pt x="10719" y="17600"/>
                </a:lnTo>
                <a:lnTo>
                  <a:pt x="13360" y="18283"/>
                </a:lnTo>
                <a:lnTo>
                  <a:pt x="16026" y="18960"/>
                </a:lnTo>
                <a:lnTo>
                  <a:pt x="18719" y="19633"/>
                </a:lnTo>
                <a:lnTo>
                  <a:pt x="20078" y="19964"/>
                </a:lnTo>
                <a:lnTo>
                  <a:pt x="21437" y="20289"/>
                </a:lnTo>
                <a:lnTo>
                  <a:pt x="25027" y="21140"/>
                </a:lnTo>
                <a:lnTo>
                  <a:pt x="28668" y="21976"/>
                </a:lnTo>
                <a:lnTo>
                  <a:pt x="32309" y="22811"/>
                </a:lnTo>
                <a:lnTo>
                  <a:pt x="34155" y="23221"/>
                </a:lnTo>
                <a:lnTo>
                  <a:pt x="36001" y="23636"/>
                </a:lnTo>
                <a:lnTo>
                  <a:pt x="37873" y="24040"/>
                </a:lnTo>
                <a:lnTo>
                  <a:pt x="39745" y="24450"/>
                </a:lnTo>
                <a:lnTo>
                  <a:pt x="41642" y="24849"/>
                </a:lnTo>
                <a:lnTo>
                  <a:pt x="43540" y="25254"/>
                </a:lnTo>
                <a:lnTo>
                  <a:pt x="45463" y="25648"/>
                </a:lnTo>
                <a:lnTo>
                  <a:pt x="47386" y="26047"/>
                </a:lnTo>
                <a:lnTo>
                  <a:pt x="49335" y="26436"/>
                </a:lnTo>
                <a:lnTo>
                  <a:pt x="51284" y="26825"/>
                </a:lnTo>
                <a:lnTo>
                  <a:pt x="53258" y="27208"/>
                </a:lnTo>
                <a:lnTo>
                  <a:pt x="55232" y="27592"/>
                </a:lnTo>
                <a:lnTo>
                  <a:pt x="57233" y="27970"/>
                </a:lnTo>
                <a:lnTo>
                  <a:pt x="59258" y="28348"/>
                </a:lnTo>
                <a:lnTo>
                  <a:pt x="61284" y="28716"/>
                </a:lnTo>
                <a:lnTo>
                  <a:pt x="63361" y="29084"/>
                </a:lnTo>
                <a:lnTo>
                  <a:pt x="65412" y="29446"/>
                </a:lnTo>
                <a:lnTo>
                  <a:pt x="67515" y="29809"/>
                </a:lnTo>
                <a:lnTo>
                  <a:pt x="69617" y="30161"/>
                </a:lnTo>
                <a:lnTo>
                  <a:pt x="71746" y="30513"/>
                </a:lnTo>
                <a:lnTo>
                  <a:pt x="73900" y="30859"/>
                </a:lnTo>
                <a:lnTo>
                  <a:pt x="76053" y="31201"/>
                </a:lnTo>
                <a:lnTo>
                  <a:pt x="78259" y="31537"/>
                </a:lnTo>
                <a:lnTo>
                  <a:pt x="80464" y="31873"/>
                </a:lnTo>
                <a:lnTo>
                  <a:pt x="82695" y="32199"/>
                </a:lnTo>
                <a:lnTo>
                  <a:pt x="84951" y="32525"/>
                </a:lnTo>
                <a:lnTo>
                  <a:pt x="87720" y="32908"/>
                </a:lnTo>
                <a:lnTo>
                  <a:pt x="90515" y="33287"/>
                </a:lnTo>
                <a:lnTo>
                  <a:pt x="93336" y="33660"/>
                </a:lnTo>
                <a:lnTo>
                  <a:pt x="96156" y="34022"/>
                </a:lnTo>
                <a:lnTo>
                  <a:pt x="99003" y="34374"/>
                </a:lnTo>
                <a:lnTo>
                  <a:pt x="101849" y="34721"/>
                </a:lnTo>
                <a:lnTo>
                  <a:pt x="104721" y="35057"/>
                </a:lnTo>
                <a:lnTo>
                  <a:pt x="107618" y="35388"/>
                </a:lnTo>
                <a:lnTo>
                  <a:pt x="110516" y="35714"/>
                </a:lnTo>
                <a:lnTo>
                  <a:pt x="113439" y="36029"/>
                </a:lnTo>
                <a:lnTo>
                  <a:pt x="116388" y="36334"/>
                </a:lnTo>
                <a:lnTo>
                  <a:pt x="119336" y="36638"/>
                </a:lnTo>
                <a:lnTo>
                  <a:pt x="122311" y="36933"/>
                </a:lnTo>
                <a:lnTo>
                  <a:pt x="125285" y="37216"/>
                </a:lnTo>
                <a:lnTo>
                  <a:pt x="128285" y="37495"/>
                </a:lnTo>
                <a:lnTo>
                  <a:pt x="131311" y="37768"/>
                </a:lnTo>
                <a:lnTo>
                  <a:pt x="134337" y="38036"/>
                </a:lnTo>
                <a:lnTo>
                  <a:pt x="137388" y="38293"/>
                </a:lnTo>
                <a:lnTo>
                  <a:pt x="140465" y="38545"/>
                </a:lnTo>
                <a:lnTo>
                  <a:pt x="143542" y="38787"/>
                </a:lnTo>
                <a:lnTo>
                  <a:pt x="146619" y="39029"/>
                </a:lnTo>
                <a:lnTo>
                  <a:pt x="149722" y="39260"/>
                </a:lnTo>
                <a:lnTo>
                  <a:pt x="152850" y="39486"/>
                </a:lnTo>
                <a:lnTo>
                  <a:pt x="155978" y="39706"/>
                </a:lnTo>
                <a:lnTo>
                  <a:pt x="159132" y="39917"/>
                </a:lnTo>
                <a:lnTo>
                  <a:pt x="162312" y="40127"/>
                </a:lnTo>
                <a:lnTo>
                  <a:pt x="165466" y="40326"/>
                </a:lnTo>
                <a:lnTo>
                  <a:pt x="168671" y="40521"/>
                </a:lnTo>
                <a:lnTo>
                  <a:pt x="171876" y="40710"/>
                </a:lnTo>
                <a:lnTo>
                  <a:pt x="175081" y="40894"/>
                </a:lnTo>
                <a:lnTo>
                  <a:pt x="178312" y="41072"/>
                </a:lnTo>
                <a:lnTo>
                  <a:pt x="181569" y="41246"/>
                </a:lnTo>
                <a:lnTo>
                  <a:pt x="183364" y="41335"/>
                </a:lnTo>
                <a:lnTo>
                  <a:pt x="185133" y="41424"/>
                </a:lnTo>
                <a:lnTo>
                  <a:pt x="186928" y="41508"/>
                </a:lnTo>
                <a:lnTo>
                  <a:pt x="188723" y="41587"/>
                </a:lnTo>
                <a:lnTo>
                  <a:pt x="192287" y="41740"/>
                </a:lnTo>
                <a:lnTo>
                  <a:pt x="195877" y="41881"/>
                </a:lnTo>
                <a:lnTo>
                  <a:pt x="199492" y="42013"/>
                </a:lnTo>
                <a:lnTo>
                  <a:pt x="203082" y="42134"/>
                </a:lnTo>
                <a:lnTo>
                  <a:pt x="206672" y="42249"/>
                </a:lnTo>
                <a:lnTo>
                  <a:pt x="210287" y="42354"/>
                </a:lnTo>
                <a:lnTo>
                  <a:pt x="213903" y="42459"/>
                </a:lnTo>
                <a:lnTo>
                  <a:pt x="217493" y="42564"/>
                </a:lnTo>
                <a:lnTo>
                  <a:pt x="224723" y="42764"/>
                </a:lnTo>
                <a:lnTo>
                  <a:pt x="231929" y="42964"/>
                </a:lnTo>
                <a:lnTo>
                  <a:pt x="235544" y="43074"/>
                </a:lnTo>
                <a:lnTo>
                  <a:pt x="239134" y="43184"/>
                </a:lnTo>
                <a:lnTo>
                  <a:pt x="239878" y="43205"/>
                </a:lnTo>
                <a:lnTo>
                  <a:pt x="240570" y="43221"/>
                </a:lnTo>
                <a:lnTo>
                  <a:pt x="241211" y="43221"/>
                </a:lnTo>
                <a:lnTo>
                  <a:pt x="241801" y="43216"/>
                </a:lnTo>
                <a:lnTo>
                  <a:pt x="242339" y="43200"/>
                </a:lnTo>
                <a:lnTo>
                  <a:pt x="242596" y="43189"/>
                </a:lnTo>
                <a:lnTo>
                  <a:pt x="242826" y="43179"/>
                </a:lnTo>
                <a:lnTo>
                  <a:pt x="243057" y="43158"/>
                </a:lnTo>
                <a:lnTo>
                  <a:pt x="243262" y="43142"/>
                </a:lnTo>
                <a:lnTo>
                  <a:pt x="243467" y="43116"/>
                </a:lnTo>
                <a:lnTo>
                  <a:pt x="243647" y="43095"/>
                </a:lnTo>
                <a:lnTo>
                  <a:pt x="243826" y="43063"/>
                </a:lnTo>
                <a:lnTo>
                  <a:pt x="244006" y="43032"/>
                </a:lnTo>
                <a:lnTo>
                  <a:pt x="244160" y="43000"/>
                </a:lnTo>
                <a:lnTo>
                  <a:pt x="244288" y="42958"/>
                </a:lnTo>
                <a:lnTo>
                  <a:pt x="244416" y="42922"/>
                </a:lnTo>
                <a:lnTo>
                  <a:pt x="244544" y="42874"/>
                </a:lnTo>
                <a:lnTo>
                  <a:pt x="244647" y="42827"/>
                </a:lnTo>
                <a:lnTo>
                  <a:pt x="244750" y="42774"/>
                </a:lnTo>
                <a:lnTo>
                  <a:pt x="244903" y="42664"/>
                </a:lnTo>
                <a:lnTo>
                  <a:pt x="245032" y="42538"/>
                </a:lnTo>
                <a:lnTo>
                  <a:pt x="245134" y="42391"/>
                </a:lnTo>
                <a:lnTo>
                  <a:pt x="245160" y="42233"/>
                </a:lnTo>
                <a:lnTo>
                  <a:pt x="245314" y="41230"/>
                </a:lnTo>
                <a:lnTo>
                  <a:pt x="245493" y="40221"/>
                </a:lnTo>
                <a:lnTo>
                  <a:pt x="245878" y="38214"/>
                </a:lnTo>
                <a:lnTo>
                  <a:pt x="246262" y="36202"/>
                </a:lnTo>
                <a:lnTo>
                  <a:pt x="246416" y="35194"/>
                </a:lnTo>
                <a:lnTo>
                  <a:pt x="246544" y="34190"/>
                </a:lnTo>
                <a:lnTo>
                  <a:pt x="246596" y="33943"/>
                </a:lnTo>
                <a:lnTo>
                  <a:pt x="246698" y="33707"/>
                </a:lnTo>
                <a:lnTo>
                  <a:pt x="246827" y="33481"/>
                </a:lnTo>
                <a:lnTo>
                  <a:pt x="247006" y="33260"/>
                </a:lnTo>
                <a:lnTo>
                  <a:pt x="247211" y="33055"/>
                </a:lnTo>
                <a:lnTo>
                  <a:pt x="247468" y="32856"/>
                </a:lnTo>
                <a:lnTo>
                  <a:pt x="247750" y="32661"/>
                </a:lnTo>
                <a:lnTo>
                  <a:pt x="248083" y="32483"/>
                </a:lnTo>
                <a:lnTo>
                  <a:pt x="248468" y="32315"/>
                </a:lnTo>
                <a:lnTo>
                  <a:pt x="248852" y="32152"/>
                </a:lnTo>
                <a:lnTo>
                  <a:pt x="249314" y="31999"/>
                </a:lnTo>
                <a:lnTo>
                  <a:pt x="249775" y="31858"/>
                </a:lnTo>
                <a:lnTo>
                  <a:pt x="250314" y="31726"/>
                </a:lnTo>
                <a:lnTo>
                  <a:pt x="250852" y="31605"/>
                </a:lnTo>
                <a:lnTo>
                  <a:pt x="251442" y="31495"/>
                </a:lnTo>
                <a:lnTo>
                  <a:pt x="252083" y="31395"/>
                </a:lnTo>
                <a:lnTo>
                  <a:pt x="252750" y="31301"/>
                </a:lnTo>
                <a:lnTo>
                  <a:pt x="253442" y="31222"/>
                </a:lnTo>
                <a:lnTo>
                  <a:pt x="254160" y="31154"/>
                </a:lnTo>
                <a:lnTo>
                  <a:pt x="254929" y="31091"/>
                </a:lnTo>
                <a:lnTo>
                  <a:pt x="255724" y="31043"/>
                </a:lnTo>
                <a:lnTo>
                  <a:pt x="256570" y="31007"/>
                </a:lnTo>
                <a:lnTo>
                  <a:pt x="257442" y="30975"/>
                </a:lnTo>
                <a:lnTo>
                  <a:pt x="258340" y="30959"/>
                </a:lnTo>
                <a:lnTo>
                  <a:pt x="259263" y="30954"/>
                </a:lnTo>
                <a:lnTo>
                  <a:pt x="260237" y="30959"/>
                </a:lnTo>
                <a:lnTo>
                  <a:pt x="261237" y="30975"/>
                </a:lnTo>
                <a:lnTo>
                  <a:pt x="262263" y="31001"/>
                </a:lnTo>
                <a:lnTo>
                  <a:pt x="263340" y="31038"/>
                </a:lnTo>
                <a:lnTo>
                  <a:pt x="264417" y="31085"/>
                </a:lnTo>
                <a:lnTo>
                  <a:pt x="265545" y="31148"/>
                </a:lnTo>
                <a:lnTo>
                  <a:pt x="266699" y="31222"/>
                </a:lnTo>
                <a:lnTo>
                  <a:pt x="268109" y="31311"/>
                </a:lnTo>
                <a:lnTo>
                  <a:pt x="269519" y="31395"/>
                </a:lnTo>
                <a:lnTo>
                  <a:pt x="270904" y="31474"/>
                </a:lnTo>
                <a:lnTo>
                  <a:pt x="272289" y="31542"/>
                </a:lnTo>
                <a:lnTo>
                  <a:pt x="273673" y="31600"/>
                </a:lnTo>
                <a:lnTo>
                  <a:pt x="274366" y="31621"/>
                </a:lnTo>
                <a:lnTo>
                  <a:pt x="275058" y="31642"/>
                </a:lnTo>
                <a:lnTo>
                  <a:pt x="275750" y="31663"/>
                </a:lnTo>
                <a:lnTo>
                  <a:pt x="276443" y="31674"/>
                </a:lnTo>
                <a:lnTo>
                  <a:pt x="277135" y="31684"/>
                </a:lnTo>
                <a:lnTo>
                  <a:pt x="277802" y="31690"/>
                </a:lnTo>
                <a:lnTo>
                  <a:pt x="278494" y="31690"/>
                </a:lnTo>
                <a:lnTo>
                  <a:pt x="279186" y="31684"/>
                </a:lnTo>
                <a:lnTo>
                  <a:pt x="279853" y="31674"/>
                </a:lnTo>
                <a:lnTo>
                  <a:pt x="280545" y="31658"/>
                </a:lnTo>
                <a:lnTo>
                  <a:pt x="281212" y="31637"/>
                </a:lnTo>
                <a:lnTo>
                  <a:pt x="281904" y="31611"/>
                </a:lnTo>
                <a:lnTo>
                  <a:pt x="282571" y="31579"/>
                </a:lnTo>
                <a:lnTo>
                  <a:pt x="283238" y="31537"/>
                </a:lnTo>
                <a:lnTo>
                  <a:pt x="283930" y="31495"/>
                </a:lnTo>
                <a:lnTo>
                  <a:pt x="284597" y="31443"/>
                </a:lnTo>
                <a:lnTo>
                  <a:pt x="285263" y="31385"/>
                </a:lnTo>
                <a:lnTo>
                  <a:pt x="285930" y="31322"/>
                </a:lnTo>
                <a:lnTo>
                  <a:pt x="286622" y="31248"/>
                </a:lnTo>
                <a:lnTo>
                  <a:pt x="287289" y="31169"/>
                </a:lnTo>
                <a:lnTo>
                  <a:pt x="287956" y="31080"/>
                </a:lnTo>
                <a:lnTo>
                  <a:pt x="288622" y="30986"/>
                </a:lnTo>
                <a:lnTo>
                  <a:pt x="289186" y="30896"/>
                </a:lnTo>
                <a:lnTo>
                  <a:pt x="289751" y="30802"/>
                </a:lnTo>
                <a:lnTo>
                  <a:pt x="290289" y="30712"/>
                </a:lnTo>
                <a:lnTo>
                  <a:pt x="290802" y="30613"/>
                </a:lnTo>
                <a:lnTo>
                  <a:pt x="291289" y="30518"/>
                </a:lnTo>
                <a:lnTo>
                  <a:pt x="291751" y="30418"/>
                </a:lnTo>
                <a:lnTo>
                  <a:pt x="292212" y="30313"/>
                </a:lnTo>
                <a:lnTo>
                  <a:pt x="292622" y="30208"/>
                </a:lnTo>
                <a:lnTo>
                  <a:pt x="293007" y="30103"/>
                </a:lnTo>
                <a:lnTo>
                  <a:pt x="293392" y="29998"/>
                </a:lnTo>
                <a:lnTo>
                  <a:pt x="293725" y="29888"/>
                </a:lnTo>
                <a:lnTo>
                  <a:pt x="294058" y="29777"/>
                </a:lnTo>
                <a:lnTo>
                  <a:pt x="294340" y="29662"/>
                </a:lnTo>
                <a:lnTo>
                  <a:pt x="294622" y="29546"/>
                </a:lnTo>
                <a:lnTo>
                  <a:pt x="294879" y="29431"/>
                </a:lnTo>
                <a:lnTo>
                  <a:pt x="295084" y="29315"/>
                </a:lnTo>
                <a:lnTo>
                  <a:pt x="295289" y="29194"/>
                </a:lnTo>
                <a:lnTo>
                  <a:pt x="295443" y="29073"/>
                </a:lnTo>
                <a:lnTo>
                  <a:pt x="295571" y="28947"/>
                </a:lnTo>
                <a:lnTo>
                  <a:pt x="295699" y="28826"/>
                </a:lnTo>
                <a:lnTo>
                  <a:pt x="295776" y="28700"/>
                </a:lnTo>
                <a:lnTo>
                  <a:pt x="295828" y="28574"/>
                </a:lnTo>
                <a:lnTo>
                  <a:pt x="295853" y="28443"/>
                </a:lnTo>
                <a:lnTo>
                  <a:pt x="295853" y="28317"/>
                </a:lnTo>
                <a:lnTo>
                  <a:pt x="295802" y="28185"/>
                </a:lnTo>
                <a:lnTo>
                  <a:pt x="295751" y="28054"/>
                </a:lnTo>
                <a:lnTo>
                  <a:pt x="295648" y="27923"/>
                </a:lnTo>
                <a:lnTo>
                  <a:pt x="295520" y="27786"/>
                </a:lnTo>
                <a:lnTo>
                  <a:pt x="295366" y="27655"/>
                </a:lnTo>
                <a:lnTo>
                  <a:pt x="295187" y="27518"/>
                </a:lnTo>
                <a:lnTo>
                  <a:pt x="294981" y="27382"/>
                </a:lnTo>
                <a:lnTo>
                  <a:pt x="294725" y="27245"/>
                </a:lnTo>
                <a:lnTo>
                  <a:pt x="294417" y="27098"/>
                </a:lnTo>
                <a:lnTo>
                  <a:pt x="294110" y="26946"/>
                </a:lnTo>
                <a:lnTo>
                  <a:pt x="293751" y="26804"/>
                </a:lnTo>
                <a:lnTo>
                  <a:pt x="293392" y="26657"/>
                </a:lnTo>
                <a:lnTo>
                  <a:pt x="292981" y="26510"/>
                </a:lnTo>
                <a:lnTo>
                  <a:pt x="292597" y="26368"/>
                </a:lnTo>
                <a:lnTo>
                  <a:pt x="292161" y="26231"/>
                </a:lnTo>
                <a:lnTo>
                  <a:pt x="291725" y="26089"/>
                </a:lnTo>
                <a:lnTo>
                  <a:pt x="291263" y="25953"/>
                </a:lnTo>
                <a:lnTo>
                  <a:pt x="290802" y="25816"/>
                </a:lnTo>
                <a:lnTo>
                  <a:pt x="289827" y="25553"/>
                </a:lnTo>
                <a:lnTo>
                  <a:pt x="288802" y="25296"/>
                </a:lnTo>
                <a:lnTo>
                  <a:pt x="287776" y="25049"/>
                </a:lnTo>
                <a:lnTo>
                  <a:pt x="287392" y="24965"/>
                </a:lnTo>
                <a:lnTo>
                  <a:pt x="287033" y="24886"/>
                </a:lnTo>
                <a:lnTo>
                  <a:pt x="286648" y="24813"/>
                </a:lnTo>
                <a:lnTo>
                  <a:pt x="286263" y="24744"/>
                </a:lnTo>
                <a:lnTo>
                  <a:pt x="285879" y="24676"/>
                </a:lnTo>
                <a:lnTo>
                  <a:pt x="285468" y="24618"/>
                </a:lnTo>
                <a:lnTo>
                  <a:pt x="285058" y="24561"/>
                </a:lnTo>
                <a:lnTo>
                  <a:pt x="284648" y="24503"/>
                </a:lnTo>
                <a:lnTo>
                  <a:pt x="284238" y="24455"/>
                </a:lnTo>
                <a:lnTo>
                  <a:pt x="283827" y="24408"/>
                </a:lnTo>
                <a:lnTo>
                  <a:pt x="283391" y="24366"/>
                </a:lnTo>
                <a:lnTo>
                  <a:pt x="282956" y="24324"/>
                </a:lnTo>
                <a:lnTo>
                  <a:pt x="282520" y="24293"/>
                </a:lnTo>
                <a:lnTo>
                  <a:pt x="282084" y="24261"/>
                </a:lnTo>
                <a:lnTo>
                  <a:pt x="281622" y="24235"/>
                </a:lnTo>
                <a:lnTo>
                  <a:pt x="281161" y="24214"/>
                </a:lnTo>
                <a:lnTo>
                  <a:pt x="280699" y="24193"/>
                </a:lnTo>
                <a:lnTo>
                  <a:pt x="280238" y="24177"/>
                </a:lnTo>
                <a:lnTo>
                  <a:pt x="279776" y="24166"/>
                </a:lnTo>
                <a:lnTo>
                  <a:pt x="279289" y="24161"/>
                </a:lnTo>
                <a:lnTo>
                  <a:pt x="278827" y="24161"/>
                </a:lnTo>
                <a:lnTo>
                  <a:pt x="278340" y="24166"/>
                </a:lnTo>
                <a:lnTo>
                  <a:pt x="277853" y="24172"/>
                </a:lnTo>
                <a:lnTo>
                  <a:pt x="277366" y="24182"/>
                </a:lnTo>
                <a:lnTo>
                  <a:pt x="276878" y="24198"/>
                </a:lnTo>
                <a:lnTo>
                  <a:pt x="276366" y="24219"/>
                </a:lnTo>
                <a:lnTo>
                  <a:pt x="275878" y="24240"/>
                </a:lnTo>
                <a:lnTo>
                  <a:pt x="275366" y="24272"/>
                </a:lnTo>
                <a:lnTo>
                  <a:pt x="274853" y="24303"/>
                </a:lnTo>
                <a:lnTo>
                  <a:pt x="274340" y="24340"/>
                </a:lnTo>
                <a:lnTo>
                  <a:pt x="273827" y="24382"/>
                </a:lnTo>
                <a:lnTo>
                  <a:pt x="273314" y="24424"/>
                </a:lnTo>
                <a:lnTo>
                  <a:pt x="272237" y="24534"/>
                </a:lnTo>
                <a:lnTo>
                  <a:pt x="271160" y="24645"/>
                </a:lnTo>
                <a:lnTo>
                  <a:pt x="269032" y="24881"/>
                </a:lnTo>
                <a:lnTo>
                  <a:pt x="267955" y="24991"/>
                </a:lnTo>
                <a:lnTo>
                  <a:pt x="266878" y="25096"/>
                </a:lnTo>
                <a:lnTo>
                  <a:pt x="266340" y="25149"/>
                </a:lnTo>
                <a:lnTo>
                  <a:pt x="265801" y="25196"/>
                </a:lnTo>
                <a:lnTo>
                  <a:pt x="265237" y="25238"/>
                </a:lnTo>
                <a:lnTo>
                  <a:pt x="264673" y="25275"/>
                </a:lnTo>
                <a:lnTo>
                  <a:pt x="263545" y="25349"/>
                </a:lnTo>
                <a:lnTo>
                  <a:pt x="262417" y="25412"/>
                </a:lnTo>
                <a:lnTo>
                  <a:pt x="261263" y="25469"/>
                </a:lnTo>
                <a:lnTo>
                  <a:pt x="260083" y="25517"/>
                </a:lnTo>
                <a:lnTo>
                  <a:pt x="259493" y="25538"/>
                </a:lnTo>
                <a:lnTo>
                  <a:pt x="258929" y="25553"/>
                </a:lnTo>
                <a:lnTo>
                  <a:pt x="258340" y="25564"/>
                </a:lnTo>
                <a:lnTo>
                  <a:pt x="257750" y="25574"/>
                </a:lnTo>
                <a:lnTo>
                  <a:pt x="257160" y="25580"/>
                </a:lnTo>
                <a:lnTo>
                  <a:pt x="256596" y="25580"/>
                </a:lnTo>
                <a:lnTo>
                  <a:pt x="256006" y="25574"/>
                </a:lnTo>
                <a:lnTo>
                  <a:pt x="255442" y="25569"/>
                </a:lnTo>
                <a:lnTo>
                  <a:pt x="254596" y="25548"/>
                </a:lnTo>
                <a:lnTo>
                  <a:pt x="253852" y="25517"/>
                </a:lnTo>
                <a:lnTo>
                  <a:pt x="253160" y="25480"/>
                </a:lnTo>
                <a:lnTo>
                  <a:pt x="252827" y="25459"/>
                </a:lnTo>
                <a:lnTo>
                  <a:pt x="252519" y="25433"/>
                </a:lnTo>
                <a:lnTo>
                  <a:pt x="252237" y="25406"/>
                </a:lnTo>
                <a:lnTo>
                  <a:pt x="251980" y="25375"/>
                </a:lnTo>
                <a:lnTo>
                  <a:pt x="251724" y="25343"/>
                </a:lnTo>
                <a:lnTo>
                  <a:pt x="251468" y="25312"/>
                </a:lnTo>
                <a:lnTo>
                  <a:pt x="251237" y="25275"/>
                </a:lnTo>
                <a:lnTo>
                  <a:pt x="251032" y="25238"/>
                </a:lnTo>
                <a:lnTo>
                  <a:pt x="250852" y="25196"/>
                </a:lnTo>
                <a:lnTo>
                  <a:pt x="250647" y="25149"/>
                </a:lnTo>
                <a:lnTo>
                  <a:pt x="250493" y="25107"/>
                </a:lnTo>
                <a:lnTo>
                  <a:pt x="250339" y="25054"/>
                </a:lnTo>
                <a:lnTo>
                  <a:pt x="250186" y="25002"/>
                </a:lnTo>
                <a:lnTo>
                  <a:pt x="250057" y="24949"/>
                </a:lnTo>
                <a:lnTo>
                  <a:pt x="249827" y="24834"/>
                </a:lnTo>
                <a:lnTo>
                  <a:pt x="249621" y="24702"/>
                </a:lnTo>
                <a:lnTo>
                  <a:pt x="249468" y="24566"/>
                </a:lnTo>
                <a:lnTo>
                  <a:pt x="249365" y="24413"/>
                </a:lnTo>
                <a:lnTo>
                  <a:pt x="249262" y="24251"/>
                </a:lnTo>
                <a:lnTo>
                  <a:pt x="249211" y="24072"/>
                </a:lnTo>
                <a:lnTo>
                  <a:pt x="247903" y="18876"/>
                </a:lnTo>
                <a:lnTo>
                  <a:pt x="246596" y="13780"/>
                </a:lnTo>
                <a:lnTo>
                  <a:pt x="242211" y="13581"/>
                </a:lnTo>
                <a:lnTo>
                  <a:pt x="237852" y="13376"/>
                </a:lnTo>
                <a:lnTo>
                  <a:pt x="233519" y="13160"/>
                </a:lnTo>
                <a:lnTo>
                  <a:pt x="229236" y="12934"/>
                </a:lnTo>
                <a:lnTo>
                  <a:pt x="224954" y="12703"/>
                </a:lnTo>
                <a:lnTo>
                  <a:pt x="222852" y="12582"/>
                </a:lnTo>
                <a:lnTo>
                  <a:pt x="220723" y="12456"/>
                </a:lnTo>
                <a:lnTo>
                  <a:pt x="218621" y="12330"/>
                </a:lnTo>
                <a:lnTo>
                  <a:pt x="216518" y="12199"/>
                </a:lnTo>
                <a:lnTo>
                  <a:pt x="214441" y="12068"/>
                </a:lnTo>
                <a:lnTo>
                  <a:pt x="212364" y="11931"/>
                </a:lnTo>
                <a:lnTo>
                  <a:pt x="210287" y="11794"/>
                </a:lnTo>
                <a:lnTo>
                  <a:pt x="208210" y="11653"/>
                </a:lnTo>
                <a:lnTo>
                  <a:pt x="206159" y="11506"/>
                </a:lnTo>
                <a:lnTo>
                  <a:pt x="204133" y="11358"/>
                </a:lnTo>
                <a:lnTo>
                  <a:pt x="202082" y="11206"/>
                </a:lnTo>
                <a:lnTo>
                  <a:pt x="200082" y="11048"/>
                </a:lnTo>
                <a:lnTo>
                  <a:pt x="198056" y="10886"/>
                </a:lnTo>
                <a:lnTo>
                  <a:pt x="196056" y="10723"/>
                </a:lnTo>
                <a:lnTo>
                  <a:pt x="194082" y="10555"/>
                </a:lnTo>
                <a:lnTo>
                  <a:pt x="192082" y="10381"/>
                </a:lnTo>
                <a:lnTo>
                  <a:pt x="190133" y="10208"/>
                </a:lnTo>
                <a:lnTo>
                  <a:pt x="188159" y="10029"/>
                </a:lnTo>
                <a:lnTo>
                  <a:pt x="186235" y="9840"/>
                </a:lnTo>
                <a:lnTo>
                  <a:pt x="184287" y="9656"/>
                </a:lnTo>
                <a:lnTo>
                  <a:pt x="182364" y="9462"/>
                </a:lnTo>
                <a:lnTo>
                  <a:pt x="180466" y="9262"/>
                </a:lnTo>
                <a:lnTo>
                  <a:pt x="178569" y="9063"/>
                </a:lnTo>
                <a:lnTo>
                  <a:pt x="176697" y="8852"/>
                </a:lnTo>
                <a:lnTo>
                  <a:pt x="174825" y="8642"/>
                </a:lnTo>
                <a:lnTo>
                  <a:pt x="172953" y="8422"/>
                </a:lnTo>
                <a:lnTo>
                  <a:pt x="171107" y="8201"/>
                </a:lnTo>
                <a:lnTo>
                  <a:pt x="169286" y="7975"/>
                </a:lnTo>
                <a:lnTo>
                  <a:pt x="167466" y="7744"/>
                </a:lnTo>
                <a:lnTo>
                  <a:pt x="165671" y="7508"/>
                </a:lnTo>
                <a:lnTo>
                  <a:pt x="163876" y="7261"/>
                </a:lnTo>
                <a:lnTo>
                  <a:pt x="162107" y="7014"/>
                </a:lnTo>
                <a:lnTo>
                  <a:pt x="160363" y="6762"/>
                </a:lnTo>
                <a:lnTo>
                  <a:pt x="158619" y="6499"/>
                </a:lnTo>
                <a:lnTo>
                  <a:pt x="156876" y="6236"/>
                </a:lnTo>
                <a:lnTo>
                  <a:pt x="155183" y="5963"/>
                </a:lnTo>
                <a:lnTo>
                  <a:pt x="153465" y="5690"/>
                </a:lnTo>
                <a:lnTo>
                  <a:pt x="151799" y="5406"/>
                </a:lnTo>
                <a:lnTo>
                  <a:pt x="150132" y="5117"/>
                </a:lnTo>
                <a:lnTo>
                  <a:pt x="148491" y="4823"/>
                </a:lnTo>
                <a:lnTo>
                  <a:pt x="146850" y="4524"/>
                </a:lnTo>
                <a:lnTo>
                  <a:pt x="145234" y="4214"/>
                </a:lnTo>
                <a:lnTo>
                  <a:pt x="143619" y="3898"/>
                </a:lnTo>
                <a:lnTo>
                  <a:pt x="142055" y="3578"/>
                </a:lnTo>
                <a:lnTo>
                  <a:pt x="140491" y="3252"/>
                </a:lnTo>
                <a:lnTo>
                  <a:pt x="138927" y="2921"/>
                </a:lnTo>
                <a:lnTo>
                  <a:pt x="137414" y="2580"/>
                </a:lnTo>
                <a:lnTo>
                  <a:pt x="135901" y="2233"/>
                </a:lnTo>
                <a:lnTo>
                  <a:pt x="134388" y="1876"/>
                </a:lnTo>
                <a:lnTo>
                  <a:pt x="132927" y="1519"/>
                </a:lnTo>
                <a:lnTo>
                  <a:pt x="131465" y="1151"/>
                </a:lnTo>
                <a:lnTo>
                  <a:pt x="130029" y="773"/>
                </a:lnTo>
                <a:lnTo>
                  <a:pt x="128619" y="389"/>
                </a:lnTo>
                <a:lnTo>
                  <a:pt x="127208" y="0"/>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8" name="Google Shape;1690;p41"/>
          <p:cNvSpPr/>
          <p:nvPr/>
        </p:nvSpPr>
        <p:spPr>
          <a:xfrm>
            <a:off x="6994380" y="2939329"/>
            <a:ext cx="1372429" cy="2248769"/>
          </a:xfrm>
          <a:custGeom>
            <a:avLst/>
            <a:gdLst/>
            <a:ahLst/>
            <a:cxnLst/>
            <a:rect l="l" t="t" r="r" b="b"/>
            <a:pathLst>
              <a:path w="162851" h="59134" extrusionOk="0">
                <a:moveTo>
                  <a:pt x="38796" y="0"/>
                </a:moveTo>
                <a:lnTo>
                  <a:pt x="36950" y="631"/>
                </a:lnTo>
                <a:lnTo>
                  <a:pt x="35155" y="1261"/>
                </a:lnTo>
                <a:lnTo>
                  <a:pt x="33412" y="1897"/>
                </a:lnTo>
                <a:lnTo>
                  <a:pt x="31745" y="2538"/>
                </a:lnTo>
                <a:lnTo>
                  <a:pt x="30129" y="3178"/>
                </a:lnTo>
                <a:lnTo>
                  <a:pt x="28565" y="3825"/>
                </a:lnTo>
                <a:lnTo>
                  <a:pt x="27078" y="4471"/>
                </a:lnTo>
                <a:lnTo>
                  <a:pt x="26360" y="4797"/>
                </a:lnTo>
                <a:lnTo>
                  <a:pt x="25642" y="5128"/>
                </a:lnTo>
                <a:lnTo>
                  <a:pt x="24950" y="5453"/>
                </a:lnTo>
                <a:lnTo>
                  <a:pt x="24258" y="5784"/>
                </a:lnTo>
                <a:lnTo>
                  <a:pt x="23591" y="6115"/>
                </a:lnTo>
                <a:lnTo>
                  <a:pt x="22924" y="6446"/>
                </a:lnTo>
                <a:lnTo>
                  <a:pt x="22283" y="6782"/>
                </a:lnTo>
                <a:lnTo>
                  <a:pt x="21668" y="7113"/>
                </a:lnTo>
                <a:lnTo>
                  <a:pt x="21052" y="7450"/>
                </a:lnTo>
                <a:lnTo>
                  <a:pt x="20463" y="7786"/>
                </a:lnTo>
                <a:lnTo>
                  <a:pt x="19873" y="8122"/>
                </a:lnTo>
                <a:lnTo>
                  <a:pt x="19309" y="8464"/>
                </a:lnTo>
                <a:lnTo>
                  <a:pt x="18770" y="8805"/>
                </a:lnTo>
                <a:lnTo>
                  <a:pt x="18232" y="9146"/>
                </a:lnTo>
                <a:lnTo>
                  <a:pt x="17693" y="9488"/>
                </a:lnTo>
                <a:lnTo>
                  <a:pt x="17180" y="9835"/>
                </a:lnTo>
                <a:lnTo>
                  <a:pt x="16693" y="10176"/>
                </a:lnTo>
                <a:lnTo>
                  <a:pt x="16232" y="10523"/>
                </a:lnTo>
                <a:lnTo>
                  <a:pt x="15745" y="10859"/>
                </a:lnTo>
                <a:lnTo>
                  <a:pt x="15283" y="11195"/>
                </a:lnTo>
                <a:lnTo>
                  <a:pt x="14283" y="11857"/>
                </a:lnTo>
                <a:lnTo>
                  <a:pt x="13232" y="12519"/>
                </a:lnTo>
                <a:lnTo>
                  <a:pt x="12155" y="13181"/>
                </a:lnTo>
                <a:lnTo>
                  <a:pt x="11078" y="13843"/>
                </a:lnTo>
                <a:lnTo>
                  <a:pt x="10026" y="14500"/>
                </a:lnTo>
                <a:lnTo>
                  <a:pt x="9001" y="15167"/>
                </a:lnTo>
                <a:lnTo>
                  <a:pt x="8001" y="15829"/>
                </a:lnTo>
                <a:lnTo>
                  <a:pt x="7539" y="16165"/>
                </a:lnTo>
                <a:lnTo>
                  <a:pt x="7078" y="16501"/>
                </a:lnTo>
                <a:lnTo>
                  <a:pt x="6642" y="16838"/>
                </a:lnTo>
                <a:lnTo>
                  <a:pt x="6231" y="17179"/>
                </a:lnTo>
                <a:lnTo>
                  <a:pt x="5821" y="17515"/>
                </a:lnTo>
                <a:lnTo>
                  <a:pt x="5437" y="17857"/>
                </a:lnTo>
                <a:lnTo>
                  <a:pt x="5078" y="18193"/>
                </a:lnTo>
                <a:lnTo>
                  <a:pt x="4719" y="18535"/>
                </a:lnTo>
                <a:lnTo>
                  <a:pt x="4411" y="18876"/>
                </a:lnTo>
                <a:lnTo>
                  <a:pt x="4078" y="19212"/>
                </a:lnTo>
                <a:lnTo>
                  <a:pt x="3488" y="19895"/>
                </a:lnTo>
                <a:lnTo>
                  <a:pt x="2975" y="20583"/>
                </a:lnTo>
                <a:lnTo>
                  <a:pt x="2488" y="21266"/>
                </a:lnTo>
                <a:lnTo>
                  <a:pt x="2078" y="21955"/>
                </a:lnTo>
                <a:lnTo>
                  <a:pt x="1693" y="22648"/>
                </a:lnTo>
                <a:lnTo>
                  <a:pt x="1360" y="23336"/>
                </a:lnTo>
                <a:lnTo>
                  <a:pt x="1078" y="24030"/>
                </a:lnTo>
                <a:lnTo>
                  <a:pt x="821" y="24723"/>
                </a:lnTo>
                <a:lnTo>
                  <a:pt x="590" y="25417"/>
                </a:lnTo>
                <a:lnTo>
                  <a:pt x="385" y="26110"/>
                </a:lnTo>
                <a:lnTo>
                  <a:pt x="231" y="26804"/>
                </a:lnTo>
                <a:lnTo>
                  <a:pt x="103" y="27544"/>
                </a:lnTo>
                <a:lnTo>
                  <a:pt x="26" y="28280"/>
                </a:lnTo>
                <a:lnTo>
                  <a:pt x="1" y="29021"/>
                </a:lnTo>
                <a:lnTo>
                  <a:pt x="52" y="29751"/>
                </a:lnTo>
                <a:lnTo>
                  <a:pt x="129" y="30481"/>
                </a:lnTo>
                <a:lnTo>
                  <a:pt x="283" y="31211"/>
                </a:lnTo>
                <a:lnTo>
                  <a:pt x="488" y="31941"/>
                </a:lnTo>
                <a:lnTo>
                  <a:pt x="744" y="32666"/>
                </a:lnTo>
                <a:lnTo>
                  <a:pt x="1078" y="33391"/>
                </a:lnTo>
                <a:lnTo>
                  <a:pt x="1437" y="34111"/>
                </a:lnTo>
                <a:lnTo>
                  <a:pt x="1847" y="34831"/>
                </a:lnTo>
                <a:lnTo>
                  <a:pt x="2308" y="35545"/>
                </a:lnTo>
                <a:lnTo>
                  <a:pt x="2821" y="36265"/>
                </a:lnTo>
                <a:lnTo>
                  <a:pt x="3385" y="36980"/>
                </a:lnTo>
                <a:lnTo>
                  <a:pt x="4001" y="37689"/>
                </a:lnTo>
                <a:lnTo>
                  <a:pt x="4667" y="38398"/>
                </a:lnTo>
                <a:lnTo>
                  <a:pt x="5360" y="39107"/>
                </a:lnTo>
                <a:lnTo>
                  <a:pt x="6103" y="39817"/>
                </a:lnTo>
                <a:lnTo>
                  <a:pt x="6898" y="40520"/>
                </a:lnTo>
                <a:lnTo>
                  <a:pt x="7719" y="41224"/>
                </a:lnTo>
                <a:lnTo>
                  <a:pt x="8591" y="41928"/>
                </a:lnTo>
                <a:lnTo>
                  <a:pt x="9514" y="42627"/>
                </a:lnTo>
                <a:lnTo>
                  <a:pt x="10462" y="43326"/>
                </a:lnTo>
                <a:lnTo>
                  <a:pt x="11462" y="44025"/>
                </a:lnTo>
                <a:lnTo>
                  <a:pt x="12488" y="44723"/>
                </a:lnTo>
                <a:lnTo>
                  <a:pt x="13539" y="45417"/>
                </a:lnTo>
                <a:lnTo>
                  <a:pt x="14642" y="46110"/>
                </a:lnTo>
                <a:lnTo>
                  <a:pt x="15796" y="46804"/>
                </a:lnTo>
                <a:lnTo>
                  <a:pt x="16950" y="47492"/>
                </a:lnTo>
                <a:lnTo>
                  <a:pt x="18155" y="48180"/>
                </a:lnTo>
                <a:lnTo>
                  <a:pt x="19411" y="48868"/>
                </a:lnTo>
                <a:lnTo>
                  <a:pt x="20668" y="49557"/>
                </a:lnTo>
                <a:lnTo>
                  <a:pt x="21463" y="49966"/>
                </a:lnTo>
                <a:lnTo>
                  <a:pt x="22257" y="50381"/>
                </a:lnTo>
                <a:lnTo>
                  <a:pt x="23078" y="50791"/>
                </a:lnTo>
                <a:lnTo>
                  <a:pt x="23924" y="51201"/>
                </a:lnTo>
                <a:lnTo>
                  <a:pt x="25642" y="52015"/>
                </a:lnTo>
                <a:lnTo>
                  <a:pt x="27411" y="52824"/>
                </a:lnTo>
                <a:lnTo>
                  <a:pt x="29232" y="53633"/>
                </a:lnTo>
                <a:lnTo>
                  <a:pt x="31053" y="54442"/>
                </a:lnTo>
                <a:lnTo>
                  <a:pt x="34745" y="56050"/>
                </a:lnTo>
                <a:lnTo>
                  <a:pt x="35181" y="56223"/>
                </a:lnTo>
                <a:lnTo>
                  <a:pt x="35617" y="56381"/>
                </a:lnTo>
                <a:lnTo>
                  <a:pt x="36053" y="56523"/>
                </a:lnTo>
                <a:lnTo>
                  <a:pt x="36283" y="56580"/>
                </a:lnTo>
                <a:lnTo>
                  <a:pt x="36514" y="56638"/>
                </a:lnTo>
                <a:lnTo>
                  <a:pt x="36745" y="56691"/>
                </a:lnTo>
                <a:lnTo>
                  <a:pt x="36976" y="56738"/>
                </a:lnTo>
                <a:lnTo>
                  <a:pt x="37232" y="56780"/>
                </a:lnTo>
                <a:lnTo>
                  <a:pt x="37463" y="56822"/>
                </a:lnTo>
                <a:lnTo>
                  <a:pt x="37719" y="56854"/>
                </a:lnTo>
                <a:lnTo>
                  <a:pt x="37976" y="56885"/>
                </a:lnTo>
                <a:lnTo>
                  <a:pt x="38258" y="56906"/>
                </a:lnTo>
                <a:lnTo>
                  <a:pt x="38514" y="56927"/>
                </a:lnTo>
                <a:lnTo>
                  <a:pt x="38796" y="56943"/>
                </a:lnTo>
                <a:lnTo>
                  <a:pt x="39078" y="56953"/>
                </a:lnTo>
                <a:lnTo>
                  <a:pt x="39386" y="56959"/>
                </a:lnTo>
                <a:lnTo>
                  <a:pt x="39694" y="56964"/>
                </a:lnTo>
                <a:lnTo>
                  <a:pt x="40001" y="56959"/>
                </a:lnTo>
                <a:lnTo>
                  <a:pt x="40309" y="56953"/>
                </a:lnTo>
                <a:lnTo>
                  <a:pt x="40643" y="56943"/>
                </a:lnTo>
                <a:lnTo>
                  <a:pt x="41001" y="56927"/>
                </a:lnTo>
                <a:lnTo>
                  <a:pt x="41335" y="56906"/>
                </a:lnTo>
                <a:lnTo>
                  <a:pt x="41719" y="56885"/>
                </a:lnTo>
                <a:lnTo>
                  <a:pt x="42463" y="56822"/>
                </a:lnTo>
                <a:lnTo>
                  <a:pt x="43284" y="56749"/>
                </a:lnTo>
                <a:lnTo>
                  <a:pt x="44155" y="56654"/>
                </a:lnTo>
                <a:lnTo>
                  <a:pt x="46950" y="56323"/>
                </a:lnTo>
                <a:lnTo>
                  <a:pt x="49745" y="55987"/>
                </a:lnTo>
                <a:lnTo>
                  <a:pt x="52540" y="55651"/>
                </a:lnTo>
                <a:lnTo>
                  <a:pt x="55310" y="55304"/>
                </a:lnTo>
                <a:lnTo>
                  <a:pt x="58079" y="54962"/>
                </a:lnTo>
                <a:lnTo>
                  <a:pt x="60848" y="54621"/>
                </a:lnTo>
                <a:lnTo>
                  <a:pt x="63643" y="54285"/>
                </a:lnTo>
                <a:lnTo>
                  <a:pt x="66464" y="53959"/>
                </a:lnTo>
                <a:lnTo>
                  <a:pt x="68335" y="53749"/>
                </a:lnTo>
                <a:lnTo>
                  <a:pt x="70207" y="53539"/>
                </a:lnTo>
                <a:lnTo>
                  <a:pt x="72105" y="53339"/>
                </a:lnTo>
                <a:lnTo>
                  <a:pt x="74028" y="53145"/>
                </a:lnTo>
                <a:lnTo>
                  <a:pt x="75977" y="52961"/>
                </a:lnTo>
                <a:lnTo>
                  <a:pt x="76951" y="52871"/>
                </a:lnTo>
                <a:lnTo>
                  <a:pt x="77925" y="52787"/>
                </a:lnTo>
                <a:lnTo>
                  <a:pt x="78900" y="52703"/>
                </a:lnTo>
                <a:lnTo>
                  <a:pt x="79900" y="52630"/>
                </a:lnTo>
                <a:lnTo>
                  <a:pt x="80900" y="52556"/>
                </a:lnTo>
                <a:lnTo>
                  <a:pt x="81900" y="52488"/>
                </a:lnTo>
                <a:lnTo>
                  <a:pt x="82541" y="52451"/>
                </a:lnTo>
                <a:lnTo>
                  <a:pt x="83182" y="52414"/>
                </a:lnTo>
                <a:lnTo>
                  <a:pt x="83797" y="52388"/>
                </a:lnTo>
                <a:lnTo>
                  <a:pt x="84413" y="52362"/>
                </a:lnTo>
                <a:lnTo>
                  <a:pt x="85002" y="52341"/>
                </a:lnTo>
                <a:lnTo>
                  <a:pt x="85592" y="52330"/>
                </a:lnTo>
                <a:lnTo>
                  <a:pt x="86182" y="52320"/>
                </a:lnTo>
                <a:lnTo>
                  <a:pt x="87285" y="52320"/>
                </a:lnTo>
                <a:lnTo>
                  <a:pt x="87849" y="52325"/>
                </a:lnTo>
                <a:lnTo>
                  <a:pt x="88362" y="52336"/>
                </a:lnTo>
                <a:lnTo>
                  <a:pt x="88900" y="52357"/>
                </a:lnTo>
                <a:lnTo>
                  <a:pt x="89413" y="52378"/>
                </a:lnTo>
                <a:lnTo>
                  <a:pt x="89926" y="52404"/>
                </a:lnTo>
                <a:lnTo>
                  <a:pt x="90413" y="52435"/>
                </a:lnTo>
                <a:lnTo>
                  <a:pt x="90900" y="52472"/>
                </a:lnTo>
                <a:lnTo>
                  <a:pt x="91362" y="52520"/>
                </a:lnTo>
                <a:lnTo>
                  <a:pt x="91849" y="52567"/>
                </a:lnTo>
                <a:lnTo>
                  <a:pt x="92285" y="52619"/>
                </a:lnTo>
                <a:lnTo>
                  <a:pt x="92746" y="52677"/>
                </a:lnTo>
                <a:lnTo>
                  <a:pt x="93182" y="52740"/>
                </a:lnTo>
                <a:lnTo>
                  <a:pt x="93618" y="52808"/>
                </a:lnTo>
                <a:lnTo>
                  <a:pt x="94028" y="52887"/>
                </a:lnTo>
                <a:lnTo>
                  <a:pt x="94439" y="52966"/>
                </a:lnTo>
                <a:lnTo>
                  <a:pt x="94849" y="53050"/>
                </a:lnTo>
                <a:lnTo>
                  <a:pt x="95259" y="53139"/>
                </a:lnTo>
                <a:lnTo>
                  <a:pt x="95644" y="53234"/>
                </a:lnTo>
                <a:lnTo>
                  <a:pt x="96028" y="53334"/>
                </a:lnTo>
                <a:lnTo>
                  <a:pt x="96387" y="53439"/>
                </a:lnTo>
                <a:lnTo>
                  <a:pt x="96772" y="53549"/>
                </a:lnTo>
                <a:lnTo>
                  <a:pt x="97131" y="53665"/>
                </a:lnTo>
                <a:lnTo>
                  <a:pt x="97464" y="53786"/>
                </a:lnTo>
                <a:lnTo>
                  <a:pt x="98003" y="53985"/>
                </a:lnTo>
                <a:lnTo>
                  <a:pt x="98516" y="54180"/>
                </a:lnTo>
                <a:lnTo>
                  <a:pt x="98977" y="54379"/>
                </a:lnTo>
                <a:lnTo>
                  <a:pt x="99464" y="54584"/>
                </a:lnTo>
                <a:lnTo>
                  <a:pt x="100336" y="54994"/>
                </a:lnTo>
                <a:lnTo>
                  <a:pt x="101182" y="55409"/>
                </a:lnTo>
                <a:lnTo>
                  <a:pt x="102029" y="55824"/>
                </a:lnTo>
                <a:lnTo>
                  <a:pt x="102900" y="56239"/>
                </a:lnTo>
                <a:lnTo>
                  <a:pt x="103336" y="56444"/>
                </a:lnTo>
                <a:lnTo>
                  <a:pt x="103798" y="56649"/>
                </a:lnTo>
                <a:lnTo>
                  <a:pt x="104259" y="56848"/>
                </a:lnTo>
                <a:lnTo>
                  <a:pt x="104747" y="57048"/>
                </a:lnTo>
                <a:lnTo>
                  <a:pt x="105311" y="57263"/>
                </a:lnTo>
                <a:lnTo>
                  <a:pt x="105900" y="57474"/>
                </a:lnTo>
                <a:lnTo>
                  <a:pt x="106541" y="57684"/>
                </a:lnTo>
                <a:lnTo>
                  <a:pt x="106875" y="57784"/>
                </a:lnTo>
                <a:lnTo>
                  <a:pt x="107234" y="57883"/>
                </a:lnTo>
                <a:lnTo>
                  <a:pt x="107593" y="57983"/>
                </a:lnTo>
                <a:lnTo>
                  <a:pt x="107977" y="58072"/>
                </a:lnTo>
                <a:lnTo>
                  <a:pt x="108362" y="58167"/>
                </a:lnTo>
                <a:lnTo>
                  <a:pt x="108747" y="58251"/>
                </a:lnTo>
                <a:lnTo>
                  <a:pt x="109183" y="58335"/>
                </a:lnTo>
                <a:lnTo>
                  <a:pt x="109593" y="58409"/>
                </a:lnTo>
                <a:lnTo>
                  <a:pt x="110054" y="58482"/>
                </a:lnTo>
                <a:lnTo>
                  <a:pt x="110490" y="58545"/>
                </a:lnTo>
                <a:lnTo>
                  <a:pt x="111183" y="58635"/>
                </a:lnTo>
                <a:lnTo>
                  <a:pt x="111849" y="58713"/>
                </a:lnTo>
                <a:lnTo>
                  <a:pt x="112490" y="58787"/>
                </a:lnTo>
                <a:lnTo>
                  <a:pt x="113157" y="58855"/>
                </a:lnTo>
                <a:lnTo>
                  <a:pt x="113824" y="58913"/>
                </a:lnTo>
                <a:lnTo>
                  <a:pt x="114465" y="58966"/>
                </a:lnTo>
                <a:lnTo>
                  <a:pt x="115106" y="59008"/>
                </a:lnTo>
                <a:lnTo>
                  <a:pt x="115747" y="59050"/>
                </a:lnTo>
                <a:lnTo>
                  <a:pt x="116388" y="59081"/>
                </a:lnTo>
                <a:lnTo>
                  <a:pt x="117003" y="59102"/>
                </a:lnTo>
                <a:lnTo>
                  <a:pt x="117644" y="59118"/>
                </a:lnTo>
                <a:lnTo>
                  <a:pt x="118260" y="59128"/>
                </a:lnTo>
                <a:lnTo>
                  <a:pt x="118875" y="59134"/>
                </a:lnTo>
                <a:lnTo>
                  <a:pt x="119490" y="59128"/>
                </a:lnTo>
                <a:lnTo>
                  <a:pt x="120106" y="59118"/>
                </a:lnTo>
                <a:lnTo>
                  <a:pt x="120696" y="59102"/>
                </a:lnTo>
                <a:lnTo>
                  <a:pt x="121285" y="59076"/>
                </a:lnTo>
                <a:lnTo>
                  <a:pt x="121901" y="59044"/>
                </a:lnTo>
                <a:lnTo>
                  <a:pt x="122491" y="59008"/>
                </a:lnTo>
                <a:lnTo>
                  <a:pt x="123055" y="58966"/>
                </a:lnTo>
                <a:lnTo>
                  <a:pt x="123644" y="58913"/>
                </a:lnTo>
                <a:lnTo>
                  <a:pt x="124208" y="58855"/>
                </a:lnTo>
                <a:lnTo>
                  <a:pt x="124798" y="58792"/>
                </a:lnTo>
                <a:lnTo>
                  <a:pt x="125362" y="58724"/>
                </a:lnTo>
                <a:lnTo>
                  <a:pt x="125926" y="58645"/>
                </a:lnTo>
                <a:lnTo>
                  <a:pt x="126491" y="58561"/>
                </a:lnTo>
                <a:lnTo>
                  <a:pt x="127029" y="58472"/>
                </a:lnTo>
                <a:lnTo>
                  <a:pt x="127593" y="58377"/>
                </a:lnTo>
                <a:lnTo>
                  <a:pt x="128132" y="58272"/>
                </a:lnTo>
                <a:lnTo>
                  <a:pt x="128670" y="58162"/>
                </a:lnTo>
                <a:lnTo>
                  <a:pt x="129209" y="58046"/>
                </a:lnTo>
                <a:lnTo>
                  <a:pt x="129747" y="57925"/>
                </a:lnTo>
                <a:lnTo>
                  <a:pt x="130491" y="57742"/>
                </a:lnTo>
                <a:lnTo>
                  <a:pt x="131183" y="57558"/>
                </a:lnTo>
                <a:lnTo>
                  <a:pt x="131850" y="57379"/>
                </a:lnTo>
                <a:lnTo>
                  <a:pt x="132439" y="57195"/>
                </a:lnTo>
                <a:lnTo>
                  <a:pt x="132978" y="57011"/>
                </a:lnTo>
                <a:lnTo>
                  <a:pt x="133465" y="56833"/>
                </a:lnTo>
                <a:lnTo>
                  <a:pt x="133901" y="56649"/>
                </a:lnTo>
                <a:lnTo>
                  <a:pt x="134286" y="56465"/>
                </a:lnTo>
                <a:lnTo>
                  <a:pt x="134619" y="56286"/>
                </a:lnTo>
                <a:lnTo>
                  <a:pt x="134901" y="56102"/>
                </a:lnTo>
                <a:lnTo>
                  <a:pt x="135132" y="55924"/>
                </a:lnTo>
                <a:lnTo>
                  <a:pt x="135311" y="55745"/>
                </a:lnTo>
                <a:lnTo>
                  <a:pt x="135440" y="55567"/>
                </a:lnTo>
                <a:lnTo>
                  <a:pt x="135516" y="55388"/>
                </a:lnTo>
                <a:lnTo>
                  <a:pt x="135542" y="55209"/>
                </a:lnTo>
                <a:lnTo>
                  <a:pt x="135516" y="55031"/>
                </a:lnTo>
                <a:lnTo>
                  <a:pt x="135440" y="54852"/>
                </a:lnTo>
                <a:lnTo>
                  <a:pt x="135311" y="54679"/>
                </a:lnTo>
                <a:lnTo>
                  <a:pt x="135132" y="54500"/>
                </a:lnTo>
                <a:lnTo>
                  <a:pt x="134901" y="54327"/>
                </a:lnTo>
                <a:lnTo>
                  <a:pt x="134593" y="54153"/>
                </a:lnTo>
                <a:lnTo>
                  <a:pt x="134260" y="53980"/>
                </a:lnTo>
                <a:lnTo>
                  <a:pt x="133875" y="53807"/>
                </a:lnTo>
                <a:lnTo>
                  <a:pt x="133439" y="53633"/>
                </a:lnTo>
                <a:lnTo>
                  <a:pt x="132952" y="53465"/>
                </a:lnTo>
                <a:lnTo>
                  <a:pt x="132388" y="53297"/>
                </a:lnTo>
                <a:lnTo>
                  <a:pt x="131798" y="53129"/>
                </a:lnTo>
                <a:lnTo>
                  <a:pt x="131157" y="52961"/>
                </a:lnTo>
                <a:lnTo>
                  <a:pt x="130439" y="52798"/>
                </a:lnTo>
                <a:lnTo>
                  <a:pt x="129696" y="52630"/>
                </a:lnTo>
                <a:lnTo>
                  <a:pt x="128901" y="52467"/>
                </a:lnTo>
                <a:lnTo>
                  <a:pt x="128029" y="52304"/>
                </a:lnTo>
                <a:lnTo>
                  <a:pt x="127055" y="52131"/>
                </a:lnTo>
                <a:lnTo>
                  <a:pt x="126055" y="51957"/>
                </a:lnTo>
                <a:lnTo>
                  <a:pt x="124055" y="51611"/>
                </a:lnTo>
                <a:lnTo>
                  <a:pt x="123055" y="51443"/>
                </a:lnTo>
                <a:lnTo>
                  <a:pt x="122055" y="51269"/>
                </a:lnTo>
                <a:lnTo>
                  <a:pt x="121080" y="51091"/>
                </a:lnTo>
                <a:lnTo>
                  <a:pt x="120131" y="50907"/>
                </a:lnTo>
                <a:lnTo>
                  <a:pt x="119619" y="50807"/>
                </a:lnTo>
                <a:lnTo>
                  <a:pt x="119157" y="50702"/>
                </a:lnTo>
                <a:lnTo>
                  <a:pt x="118721" y="50597"/>
                </a:lnTo>
                <a:lnTo>
                  <a:pt x="118337" y="50492"/>
                </a:lnTo>
                <a:lnTo>
                  <a:pt x="117978" y="50387"/>
                </a:lnTo>
                <a:lnTo>
                  <a:pt x="117670" y="50282"/>
                </a:lnTo>
                <a:lnTo>
                  <a:pt x="117388" y="50171"/>
                </a:lnTo>
                <a:lnTo>
                  <a:pt x="117131" y="50066"/>
                </a:lnTo>
                <a:lnTo>
                  <a:pt x="116926" y="49956"/>
                </a:lnTo>
                <a:lnTo>
                  <a:pt x="116747" y="49851"/>
                </a:lnTo>
                <a:lnTo>
                  <a:pt x="116593" y="49740"/>
                </a:lnTo>
                <a:lnTo>
                  <a:pt x="116490" y="49630"/>
                </a:lnTo>
                <a:lnTo>
                  <a:pt x="116413" y="49525"/>
                </a:lnTo>
                <a:lnTo>
                  <a:pt x="116362" y="49415"/>
                </a:lnTo>
                <a:lnTo>
                  <a:pt x="116362" y="49310"/>
                </a:lnTo>
                <a:lnTo>
                  <a:pt x="116413" y="49205"/>
                </a:lnTo>
                <a:lnTo>
                  <a:pt x="116465" y="49094"/>
                </a:lnTo>
                <a:lnTo>
                  <a:pt x="116567" y="48989"/>
                </a:lnTo>
                <a:lnTo>
                  <a:pt x="116721" y="48889"/>
                </a:lnTo>
                <a:lnTo>
                  <a:pt x="116901" y="48784"/>
                </a:lnTo>
                <a:lnTo>
                  <a:pt x="117106" y="48684"/>
                </a:lnTo>
                <a:lnTo>
                  <a:pt x="117337" y="48585"/>
                </a:lnTo>
                <a:lnTo>
                  <a:pt x="117619" y="48485"/>
                </a:lnTo>
                <a:lnTo>
                  <a:pt x="117926" y="48390"/>
                </a:lnTo>
                <a:lnTo>
                  <a:pt x="118285" y="48296"/>
                </a:lnTo>
                <a:lnTo>
                  <a:pt x="118670" y="48206"/>
                </a:lnTo>
                <a:lnTo>
                  <a:pt x="119080" y="48117"/>
                </a:lnTo>
                <a:lnTo>
                  <a:pt x="119542" y="48028"/>
                </a:lnTo>
                <a:lnTo>
                  <a:pt x="120029" y="47944"/>
                </a:lnTo>
                <a:lnTo>
                  <a:pt x="120542" y="47860"/>
                </a:lnTo>
                <a:lnTo>
                  <a:pt x="121106" y="47781"/>
                </a:lnTo>
                <a:lnTo>
                  <a:pt x="121696" y="47707"/>
                </a:lnTo>
                <a:lnTo>
                  <a:pt x="126362" y="47135"/>
                </a:lnTo>
                <a:lnTo>
                  <a:pt x="131029" y="46567"/>
                </a:lnTo>
                <a:lnTo>
                  <a:pt x="140388" y="45438"/>
                </a:lnTo>
                <a:lnTo>
                  <a:pt x="159132" y="43184"/>
                </a:lnTo>
                <a:lnTo>
                  <a:pt x="161927" y="42853"/>
                </a:lnTo>
                <a:lnTo>
                  <a:pt x="161363" y="42643"/>
                </a:lnTo>
                <a:lnTo>
                  <a:pt x="160799" y="42433"/>
                </a:lnTo>
                <a:lnTo>
                  <a:pt x="160261" y="42228"/>
                </a:lnTo>
                <a:lnTo>
                  <a:pt x="159748" y="42012"/>
                </a:lnTo>
                <a:lnTo>
                  <a:pt x="159261" y="41802"/>
                </a:lnTo>
                <a:lnTo>
                  <a:pt x="158773" y="41592"/>
                </a:lnTo>
                <a:lnTo>
                  <a:pt x="158312" y="41377"/>
                </a:lnTo>
                <a:lnTo>
                  <a:pt x="157850" y="41161"/>
                </a:lnTo>
                <a:lnTo>
                  <a:pt x="157414" y="40946"/>
                </a:lnTo>
                <a:lnTo>
                  <a:pt x="157004" y="40731"/>
                </a:lnTo>
                <a:lnTo>
                  <a:pt x="156209" y="40300"/>
                </a:lnTo>
                <a:lnTo>
                  <a:pt x="155491" y="39864"/>
                </a:lnTo>
                <a:lnTo>
                  <a:pt x="154799" y="39422"/>
                </a:lnTo>
                <a:lnTo>
                  <a:pt x="154184" y="38981"/>
                </a:lnTo>
                <a:lnTo>
                  <a:pt x="153594" y="38535"/>
                </a:lnTo>
                <a:lnTo>
                  <a:pt x="153055" y="38093"/>
                </a:lnTo>
                <a:lnTo>
                  <a:pt x="152542" y="37642"/>
                </a:lnTo>
                <a:lnTo>
                  <a:pt x="152081" y="37195"/>
                </a:lnTo>
                <a:lnTo>
                  <a:pt x="151645" y="36743"/>
                </a:lnTo>
                <a:lnTo>
                  <a:pt x="151235" y="36291"/>
                </a:lnTo>
                <a:lnTo>
                  <a:pt x="150850" y="35840"/>
                </a:lnTo>
                <a:lnTo>
                  <a:pt x="150491" y="35414"/>
                </a:lnTo>
                <a:lnTo>
                  <a:pt x="150183" y="34989"/>
                </a:lnTo>
                <a:lnTo>
                  <a:pt x="149876" y="34563"/>
                </a:lnTo>
                <a:lnTo>
                  <a:pt x="149568" y="34137"/>
                </a:lnTo>
                <a:lnTo>
                  <a:pt x="149312" y="33712"/>
                </a:lnTo>
                <a:lnTo>
                  <a:pt x="149055" y="33286"/>
                </a:lnTo>
                <a:lnTo>
                  <a:pt x="148850" y="32861"/>
                </a:lnTo>
                <a:lnTo>
                  <a:pt x="148645" y="32435"/>
                </a:lnTo>
                <a:lnTo>
                  <a:pt x="148465" y="32010"/>
                </a:lnTo>
                <a:lnTo>
                  <a:pt x="148312" y="31584"/>
                </a:lnTo>
                <a:lnTo>
                  <a:pt x="148183" y="31159"/>
                </a:lnTo>
                <a:lnTo>
                  <a:pt x="148081" y="30738"/>
                </a:lnTo>
                <a:lnTo>
                  <a:pt x="148004" y="30313"/>
                </a:lnTo>
                <a:lnTo>
                  <a:pt x="147953" y="29887"/>
                </a:lnTo>
                <a:lnTo>
                  <a:pt x="147927" y="29462"/>
                </a:lnTo>
                <a:lnTo>
                  <a:pt x="147927" y="29042"/>
                </a:lnTo>
                <a:lnTo>
                  <a:pt x="147978" y="28616"/>
                </a:lnTo>
                <a:lnTo>
                  <a:pt x="148055" y="28190"/>
                </a:lnTo>
                <a:lnTo>
                  <a:pt x="148158" y="27770"/>
                </a:lnTo>
                <a:lnTo>
                  <a:pt x="148286" y="27345"/>
                </a:lnTo>
                <a:lnTo>
                  <a:pt x="148465" y="26919"/>
                </a:lnTo>
                <a:lnTo>
                  <a:pt x="148671" y="26499"/>
                </a:lnTo>
                <a:lnTo>
                  <a:pt x="148927" y="26073"/>
                </a:lnTo>
                <a:lnTo>
                  <a:pt x="149183" y="25653"/>
                </a:lnTo>
                <a:lnTo>
                  <a:pt x="149517" y="25227"/>
                </a:lnTo>
                <a:lnTo>
                  <a:pt x="149876" y="24807"/>
                </a:lnTo>
                <a:lnTo>
                  <a:pt x="150260" y="24382"/>
                </a:lnTo>
                <a:lnTo>
                  <a:pt x="150696" y="23961"/>
                </a:lnTo>
                <a:lnTo>
                  <a:pt x="151183" y="23541"/>
                </a:lnTo>
                <a:lnTo>
                  <a:pt x="151696" y="23116"/>
                </a:lnTo>
                <a:lnTo>
                  <a:pt x="152260" y="22695"/>
                </a:lnTo>
                <a:lnTo>
                  <a:pt x="152876" y="22275"/>
                </a:lnTo>
                <a:lnTo>
                  <a:pt x="153568" y="21792"/>
                </a:lnTo>
                <a:lnTo>
                  <a:pt x="154260" y="21314"/>
                </a:lnTo>
                <a:lnTo>
                  <a:pt x="154927" y="20830"/>
                </a:lnTo>
                <a:lnTo>
                  <a:pt x="155568" y="20342"/>
                </a:lnTo>
                <a:lnTo>
                  <a:pt x="156825" y="19375"/>
                </a:lnTo>
                <a:lnTo>
                  <a:pt x="158030" y="18398"/>
                </a:lnTo>
                <a:lnTo>
                  <a:pt x="160414" y="16433"/>
                </a:lnTo>
                <a:lnTo>
                  <a:pt x="161620" y="15451"/>
                </a:lnTo>
                <a:lnTo>
                  <a:pt x="162850" y="14463"/>
                </a:lnTo>
                <a:lnTo>
                  <a:pt x="133286" y="10922"/>
                </a:lnTo>
                <a:lnTo>
                  <a:pt x="132286" y="11222"/>
                </a:lnTo>
                <a:lnTo>
                  <a:pt x="131337" y="11521"/>
                </a:lnTo>
                <a:lnTo>
                  <a:pt x="130824" y="11668"/>
                </a:lnTo>
                <a:lnTo>
                  <a:pt x="130337" y="11810"/>
                </a:lnTo>
                <a:lnTo>
                  <a:pt x="129798" y="11952"/>
                </a:lnTo>
                <a:lnTo>
                  <a:pt x="129260" y="12088"/>
                </a:lnTo>
                <a:lnTo>
                  <a:pt x="128619" y="12241"/>
                </a:lnTo>
                <a:lnTo>
                  <a:pt x="127952" y="12393"/>
                </a:lnTo>
                <a:lnTo>
                  <a:pt x="127285" y="12540"/>
                </a:lnTo>
                <a:lnTo>
                  <a:pt x="126619" y="12682"/>
                </a:lnTo>
                <a:lnTo>
                  <a:pt x="125926" y="12824"/>
                </a:lnTo>
                <a:lnTo>
                  <a:pt x="125209" y="12966"/>
                </a:lnTo>
                <a:lnTo>
                  <a:pt x="124516" y="13102"/>
                </a:lnTo>
                <a:lnTo>
                  <a:pt x="123798" y="13234"/>
                </a:lnTo>
                <a:lnTo>
                  <a:pt x="123055" y="13360"/>
                </a:lnTo>
                <a:lnTo>
                  <a:pt x="122311" y="13491"/>
                </a:lnTo>
                <a:lnTo>
                  <a:pt x="121567" y="13612"/>
                </a:lnTo>
                <a:lnTo>
                  <a:pt x="120824" y="13733"/>
                </a:lnTo>
                <a:lnTo>
                  <a:pt x="120055" y="13854"/>
                </a:lnTo>
                <a:lnTo>
                  <a:pt x="119260" y="13969"/>
                </a:lnTo>
                <a:lnTo>
                  <a:pt x="118490" y="14080"/>
                </a:lnTo>
                <a:lnTo>
                  <a:pt x="117696" y="14190"/>
                </a:lnTo>
                <a:lnTo>
                  <a:pt x="116875" y="14295"/>
                </a:lnTo>
                <a:lnTo>
                  <a:pt x="116080" y="14400"/>
                </a:lnTo>
                <a:lnTo>
                  <a:pt x="115260" y="14500"/>
                </a:lnTo>
                <a:lnTo>
                  <a:pt x="114413" y="14600"/>
                </a:lnTo>
                <a:lnTo>
                  <a:pt x="113593" y="14694"/>
                </a:lnTo>
                <a:lnTo>
                  <a:pt x="112747" y="14789"/>
                </a:lnTo>
                <a:lnTo>
                  <a:pt x="111875" y="14878"/>
                </a:lnTo>
                <a:lnTo>
                  <a:pt x="111029" y="14962"/>
                </a:lnTo>
                <a:lnTo>
                  <a:pt x="110157" y="15046"/>
                </a:lnTo>
                <a:lnTo>
                  <a:pt x="109259" y="15130"/>
                </a:lnTo>
                <a:lnTo>
                  <a:pt x="108388" y="15209"/>
                </a:lnTo>
                <a:lnTo>
                  <a:pt x="107490" y="15283"/>
                </a:lnTo>
                <a:lnTo>
                  <a:pt x="106567" y="15356"/>
                </a:lnTo>
                <a:lnTo>
                  <a:pt x="105670" y="15424"/>
                </a:lnTo>
                <a:lnTo>
                  <a:pt x="104747" y="15493"/>
                </a:lnTo>
                <a:lnTo>
                  <a:pt x="103823" y="15561"/>
                </a:lnTo>
                <a:lnTo>
                  <a:pt x="103080" y="15603"/>
                </a:lnTo>
                <a:lnTo>
                  <a:pt x="102362" y="15645"/>
                </a:lnTo>
                <a:lnTo>
                  <a:pt x="101618" y="15682"/>
                </a:lnTo>
                <a:lnTo>
                  <a:pt x="100900" y="15708"/>
                </a:lnTo>
                <a:lnTo>
                  <a:pt x="100182" y="15734"/>
                </a:lnTo>
                <a:lnTo>
                  <a:pt x="99439" y="15755"/>
                </a:lnTo>
                <a:lnTo>
                  <a:pt x="98721" y="15771"/>
                </a:lnTo>
                <a:lnTo>
                  <a:pt x="98003" y="15776"/>
                </a:lnTo>
                <a:lnTo>
                  <a:pt x="97285" y="15782"/>
                </a:lnTo>
                <a:lnTo>
                  <a:pt x="95823" y="15782"/>
                </a:lnTo>
                <a:lnTo>
                  <a:pt x="95105" y="15771"/>
                </a:lnTo>
                <a:lnTo>
                  <a:pt x="94413" y="15761"/>
                </a:lnTo>
                <a:lnTo>
                  <a:pt x="93695" y="15740"/>
                </a:lnTo>
                <a:lnTo>
                  <a:pt x="92977" y="15719"/>
                </a:lnTo>
                <a:lnTo>
                  <a:pt x="92285" y="15698"/>
                </a:lnTo>
                <a:lnTo>
                  <a:pt x="91567" y="15666"/>
                </a:lnTo>
                <a:lnTo>
                  <a:pt x="90874" y="15635"/>
                </a:lnTo>
                <a:lnTo>
                  <a:pt x="90182" y="15598"/>
                </a:lnTo>
                <a:lnTo>
                  <a:pt x="89490" y="15561"/>
                </a:lnTo>
                <a:lnTo>
                  <a:pt x="88797" y="15519"/>
                </a:lnTo>
                <a:lnTo>
                  <a:pt x="88105" y="15472"/>
                </a:lnTo>
                <a:lnTo>
                  <a:pt x="86772" y="15372"/>
                </a:lnTo>
                <a:lnTo>
                  <a:pt x="85438" y="15262"/>
                </a:lnTo>
                <a:lnTo>
                  <a:pt x="84131" y="15141"/>
                </a:lnTo>
                <a:lnTo>
                  <a:pt x="82849" y="15009"/>
                </a:lnTo>
                <a:lnTo>
                  <a:pt x="81618" y="14873"/>
                </a:lnTo>
                <a:lnTo>
                  <a:pt x="80284" y="14715"/>
                </a:lnTo>
                <a:lnTo>
                  <a:pt x="78951" y="14547"/>
                </a:lnTo>
                <a:lnTo>
                  <a:pt x="77643" y="14379"/>
                </a:lnTo>
                <a:lnTo>
                  <a:pt x="76336" y="14206"/>
                </a:lnTo>
                <a:lnTo>
                  <a:pt x="75028" y="14022"/>
                </a:lnTo>
                <a:lnTo>
                  <a:pt x="73771" y="13838"/>
                </a:lnTo>
                <a:lnTo>
                  <a:pt x="72489" y="13649"/>
                </a:lnTo>
                <a:lnTo>
                  <a:pt x="71259" y="13449"/>
                </a:lnTo>
                <a:lnTo>
                  <a:pt x="70028" y="13249"/>
                </a:lnTo>
                <a:lnTo>
                  <a:pt x="68823" y="13045"/>
                </a:lnTo>
                <a:lnTo>
                  <a:pt x="67643" y="12834"/>
                </a:lnTo>
                <a:lnTo>
                  <a:pt x="66489" y="12619"/>
                </a:lnTo>
                <a:lnTo>
                  <a:pt x="65361" y="12398"/>
                </a:lnTo>
                <a:lnTo>
                  <a:pt x="64258" y="12178"/>
                </a:lnTo>
                <a:lnTo>
                  <a:pt x="63181" y="11952"/>
                </a:lnTo>
                <a:lnTo>
                  <a:pt x="62130" y="11721"/>
                </a:lnTo>
                <a:lnTo>
                  <a:pt x="61540" y="11579"/>
                </a:lnTo>
                <a:lnTo>
                  <a:pt x="60951" y="11437"/>
                </a:lnTo>
                <a:lnTo>
                  <a:pt x="60412" y="11290"/>
                </a:lnTo>
                <a:lnTo>
                  <a:pt x="59899" y="11143"/>
                </a:lnTo>
                <a:lnTo>
                  <a:pt x="59438" y="10996"/>
                </a:lnTo>
                <a:lnTo>
                  <a:pt x="58976" y="10843"/>
                </a:lnTo>
                <a:lnTo>
                  <a:pt x="58566" y="10686"/>
                </a:lnTo>
                <a:lnTo>
                  <a:pt x="58181" y="10533"/>
                </a:lnTo>
                <a:lnTo>
                  <a:pt x="57848" y="10376"/>
                </a:lnTo>
                <a:lnTo>
                  <a:pt x="57515" y="10218"/>
                </a:lnTo>
                <a:lnTo>
                  <a:pt x="57233" y="10055"/>
                </a:lnTo>
                <a:lnTo>
                  <a:pt x="56976" y="9892"/>
                </a:lnTo>
                <a:lnTo>
                  <a:pt x="56745" y="9730"/>
                </a:lnTo>
                <a:lnTo>
                  <a:pt x="56540" y="9561"/>
                </a:lnTo>
                <a:lnTo>
                  <a:pt x="56386" y="9399"/>
                </a:lnTo>
                <a:lnTo>
                  <a:pt x="56258" y="9231"/>
                </a:lnTo>
                <a:lnTo>
                  <a:pt x="56156" y="9057"/>
                </a:lnTo>
                <a:lnTo>
                  <a:pt x="56079" y="8889"/>
                </a:lnTo>
                <a:lnTo>
                  <a:pt x="56027" y="8716"/>
                </a:lnTo>
                <a:lnTo>
                  <a:pt x="56027" y="8542"/>
                </a:lnTo>
                <a:lnTo>
                  <a:pt x="56053" y="8369"/>
                </a:lnTo>
                <a:lnTo>
                  <a:pt x="56104" y="8196"/>
                </a:lnTo>
                <a:lnTo>
                  <a:pt x="56181" y="8022"/>
                </a:lnTo>
                <a:lnTo>
                  <a:pt x="56284" y="7844"/>
                </a:lnTo>
                <a:lnTo>
                  <a:pt x="56438" y="7670"/>
                </a:lnTo>
                <a:lnTo>
                  <a:pt x="56617" y="7492"/>
                </a:lnTo>
                <a:lnTo>
                  <a:pt x="56822" y="7318"/>
                </a:lnTo>
                <a:lnTo>
                  <a:pt x="57053" y="7140"/>
                </a:lnTo>
                <a:lnTo>
                  <a:pt x="57310" y="6961"/>
                </a:lnTo>
                <a:lnTo>
                  <a:pt x="57617" y="6782"/>
                </a:lnTo>
                <a:lnTo>
                  <a:pt x="57951" y="6604"/>
                </a:lnTo>
                <a:lnTo>
                  <a:pt x="58310" y="6425"/>
                </a:lnTo>
                <a:lnTo>
                  <a:pt x="58745" y="6220"/>
                </a:lnTo>
                <a:lnTo>
                  <a:pt x="59181" y="6021"/>
                </a:lnTo>
                <a:lnTo>
                  <a:pt x="60130" y="5616"/>
                </a:lnTo>
                <a:lnTo>
                  <a:pt x="61130" y="5212"/>
                </a:lnTo>
                <a:lnTo>
                  <a:pt x="62156" y="4807"/>
                </a:lnTo>
                <a:lnTo>
                  <a:pt x="64335" y="3972"/>
                </a:lnTo>
                <a:lnTo>
                  <a:pt x="65464" y="3536"/>
                </a:lnTo>
                <a:lnTo>
                  <a:pt x="66592" y="3084"/>
                </a:lnTo>
                <a:lnTo>
                  <a:pt x="65874" y="2953"/>
                </a:lnTo>
                <a:lnTo>
                  <a:pt x="65156" y="2832"/>
                </a:lnTo>
                <a:lnTo>
                  <a:pt x="64387" y="2711"/>
                </a:lnTo>
                <a:lnTo>
                  <a:pt x="63617" y="2595"/>
                </a:lnTo>
                <a:lnTo>
                  <a:pt x="62822" y="2480"/>
                </a:lnTo>
                <a:lnTo>
                  <a:pt x="62028" y="2369"/>
                </a:lnTo>
                <a:lnTo>
                  <a:pt x="61207" y="2264"/>
                </a:lnTo>
                <a:lnTo>
                  <a:pt x="60387" y="2165"/>
                </a:lnTo>
                <a:lnTo>
                  <a:pt x="59540" y="2059"/>
                </a:lnTo>
                <a:lnTo>
                  <a:pt x="58694" y="1965"/>
                </a:lnTo>
                <a:lnTo>
                  <a:pt x="56976" y="1776"/>
                </a:lnTo>
                <a:lnTo>
                  <a:pt x="55207" y="1597"/>
                </a:lnTo>
                <a:lnTo>
                  <a:pt x="53412" y="1419"/>
                </a:lnTo>
                <a:lnTo>
                  <a:pt x="51591" y="1250"/>
                </a:lnTo>
                <a:lnTo>
                  <a:pt x="49771" y="1077"/>
                </a:lnTo>
                <a:lnTo>
                  <a:pt x="46079" y="741"/>
                </a:lnTo>
                <a:lnTo>
                  <a:pt x="44232" y="562"/>
                </a:lnTo>
                <a:lnTo>
                  <a:pt x="42412" y="384"/>
                </a:lnTo>
                <a:lnTo>
                  <a:pt x="40591" y="200"/>
                </a:lnTo>
                <a:lnTo>
                  <a:pt x="38796" y="0"/>
                </a:ln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19" name="Google Shape;1691;p41"/>
          <p:cNvSpPr/>
          <p:nvPr/>
        </p:nvSpPr>
        <p:spPr>
          <a:xfrm>
            <a:off x="10769250" y="2808453"/>
            <a:ext cx="1469886" cy="2344068"/>
          </a:xfrm>
          <a:custGeom>
            <a:avLst/>
            <a:gdLst/>
            <a:ahLst/>
            <a:cxnLst/>
            <a:rect l="l" t="t" r="r" b="b"/>
            <a:pathLst>
              <a:path w="174415" h="61640" extrusionOk="0">
                <a:moveTo>
                  <a:pt x="48207" y="1707"/>
                </a:moveTo>
                <a:lnTo>
                  <a:pt x="48822" y="1718"/>
                </a:lnTo>
                <a:lnTo>
                  <a:pt x="49412" y="1728"/>
                </a:lnTo>
                <a:lnTo>
                  <a:pt x="49976" y="1749"/>
                </a:lnTo>
                <a:lnTo>
                  <a:pt x="50566" y="1776"/>
                </a:lnTo>
                <a:lnTo>
                  <a:pt x="51130" y="1807"/>
                </a:lnTo>
                <a:lnTo>
                  <a:pt x="51668" y="1849"/>
                </a:lnTo>
                <a:lnTo>
                  <a:pt x="52207" y="1891"/>
                </a:lnTo>
                <a:lnTo>
                  <a:pt x="52745" y="1939"/>
                </a:lnTo>
                <a:lnTo>
                  <a:pt x="53258" y="1996"/>
                </a:lnTo>
                <a:lnTo>
                  <a:pt x="53745" y="2059"/>
                </a:lnTo>
                <a:lnTo>
                  <a:pt x="54258" y="2122"/>
                </a:lnTo>
                <a:lnTo>
                  <a:pt x="54720" y="2196"/>
                </a:lnTo>
                <a:lnTo>
                  <a:pt x="55207" y="2275"/>
                </a:lnTo>
                <a:lnTo>
                  <a:pt x="55643" y="2359"/>
                </a:lnTo>
                <a:lnTo>
                  <a:pt x="56104" y="2453"/>
                </a:lnTo>
                <a:lnTo>
                  <a:pt x="56540" y="2548"/>
                </a:lnTo>
                <a:lnTo>
                  <a:pt x="56951" y="2648"/>
                </a:lnTo>
                <a:lnTo>
                  <a:pt x="57361" y="2753"/>
                </a:lnTo>
                <a:lnTo>
                  <a:pt x="57746" y="2868"/>
                </a:lnTo>
                <a:lnTo>
                  <a:pt x="58130" y="2984"/>
                </a:lnTo>
                <a:lnTo>
                  <a:pt x="58515" y="3105"/>
                </a:lnTo>
                <a:lnTo>
                  <a:pt x="58874" y="3236"/>
                </a:lnTo>
                <a:lnTo>
                  <a:pt x="59207" y="3368"/>
                </a:lnTo>
                <a:lnTo>
                  <a:pt x="59540" y="3509"/>
                </a:lnTo>
                <a:lnTo>
                  <a:pt x="60464" y="3903"/>
                </a:lnTo>
                <a:lnTo>
                  <a:pt x="61412" y="4297"/>
                </a:lnTo>
                <a:lnTo>
                  <a:pt x="62387" y="4686"/>
                </a:lnTo>
                <a:lnTo>
                  <a:pt x="63387" y="5075"/>
                </a:lnTo>
                <a:lnTo>
                  <a:pt x="64438" y="5458"/>
                </a:lnTo>
                <a:lnTo>
                  <a:pt x="65489" y="5842"/>
                </a:lnTo>
                <a:lnTo>
                  <a:pt x="66541" y="6220"/>
                </a:lnTo>
                <a:lnTo>
                  <a:pt x="67643" y="6593"/>
                </a:lnTo>
                <a:lnTo>
                  <a:pt x="68028" y="6725"/>
                </a:lnTo>
                <a:lnTo>
                  <a:pt x="68438" y="6845"/>
                </a:lnTo>
                <a:lnTo>
                  <a:pt x="68848" y="6956"/>
                </a:lnTo>
                <a:lnTo>
                  <a:pt x="69284" y="7066"/>
                </a:lnTo>
                <a:lnTo>
                  <a:pt x="69720" y="7171"/>
                </a:lnTo>
                <a:lnTo>
                  <a:pt x="70156" y="7266"/>
                </a:lnTo>
                <a:lnTo>
                  <a:pt x="70618" y="7360"/>
                </a:lnTo>
                <a:lnTo>
                  <a:pt x="71105" y="7444"/>
                </a:lnTo>
                <a:lnTo>
                  <a:pt x="71592" y="7528"/>
                </a:lnTo>
                <a:lnTo>
                  <a:pt x="72079" y="7602"/>
                </a:lnTo>
                <a:lnTo>
                  <a:pt x="72592" y="7670"/>
                </a:lnTo>
                <a:lnTo>
                  <a:pt x="73105" y="7733"/>
                </a:lnTo>
                <a:lnTo>
                  <a:pt x="73643" y="7796"/>
                </a:lnTo>
                <a:lnTo>
                  <a:pt x="74182" y="7849"/>
                </a:lnTo>
                <a:lnTo>
                  <a:pt x="74720" y="7896"/>
                </a:lnTo>
                <a:lnTo>
                  <a:pt x="75284" y="7943"/>
                </a:lnTo>
                <a:lnTo>
                  <a:pt x="75848" y="7980"/>
                </a:lnTo>
                <a:lnTo>
                  <a:pt x="76438" y="8012"/>
                </a:lnTo>
                <a:lnTo>
                  <a:pt x="77028" y="8043"/>
                </a:lnTo>
                <a:lnTo>
                  <a:pt x="77618" y="8069"/>
                </a:lnTo>
                <a:lnTo>
                  <a:pt x="78208" y="8085"/>
                </a:lnTo>
                <a:lnTo>
                  <a:pt x="78823" y="8101"/>
                </a:lnTo>
                <a:lnTo>
                  <a:pt x="79464" y="8111"/>
                </a:lnTo>
                <a:lnTo>
                  <a:pt x="80079" y="8117"/>
                </a:lnTo>
                <a:lnTo>
                  <a:pt x="81361" y="8117"/>
                </a:lnTo>
                <a:lnTo>
                  <a:pt x="82028" y="8106"/>
                </a:lnTo>
                <a:lnTo>
                  <a:pt x="82669" y="8096"/>
                </a:lnTo>
                <a:lnTo>
                  <a:pt x="83361" y="8080"/>
                </a:lnTo>
                <a:lnTo>
                  <a:pt x="84028" y="8059"/>
                </a:lnTo>
                <a:lnTo>
                  <a:pt x="84695" y="8033"/>
                </a:lnTo>
                <a:lnTo>
                  <a:pt x="85387" y="8006"/>
                </a:lnTo>
                <a:lnTo>
                  <a:pt x="86362" y="7964"/>
                </a:lnTo>
                <a:lnTo>
                  <a:pt x="87310" y="7912"/>
                </a:lnTo>
                <a:lnTo>
                  <a:pt x="88259" y="7854"/>
                </a:lnTo>
                <a:lnTo>
                  <a:pt x="89208" y="7791"/>
                </a:lnTo>
                <a:lnTo>
                  <a:pt x="90156" y="7723"/>
                </a:lnTo>
                <a:lnTo>
                  <a:pt x="91080" y="7649"/>
                </a:lnTo>
                <a:lnTo>
                  <a:pt x="91977" y="7565"/>
                </a:lnTo>
                <a:lnTo>
                  <a:pt x="92875" y="7476"/>
                </a:lnTo>
                <a:lnTo>
                  <a:pt x="102208" y="6478"/>
                </a:lnTo>
                <a:lnTo>
                  <a:pt x="111593" y="5458"/>
                </a:lnTo>
                <a:lnTo>
                  <a:pt x="130773" y="3368"/>
                </a:lnTo>
                <a:lnTo>
                  <a:pt x="131337" y="3578"/>
                </a:lnTo>
                <a:lnTo>
                  <a:pt x="131927" y="3783"/>
                </a:lnTo>
                <a:lnTo>
                  <a:pt x="133157" y="4203"/>
                </a:lnTo>
                <a:lnTo>
                  <a:pt x="134414" y="4634"/>
                </a:lnTo>
                <a:lnTo>
                  <a:pt x="135696" y="5064"/>
                </a:lnTo>
                <a:lnTo>
                  <a:pt x="136311" y="5290"/>
                </a:lnTo>
                <a:lnTo>
                  <a:pt x="136927" y="5511"/>
                </a:lnTo>
                <a:lnTo>
                  <a:pt x="137517" y="5737"/>
                </a:lnTo>
                <a:lnTo>
                  <a:pt x="138106" y="5968"/>
                </a:lnTo>
                <a:lnTo>
                  <a:pt x="138670" y="6199"/>
                </a:lnTo>
                <a:lnTo>
                  <a:pt x="139183" y="6430"/>
                </a:lnTo>
                <a:lnTo>
                  <a:pt x="139696" y="6667"/>
                </a:lnTo>
                <a:lnTo>
                  <a:pt x="140158" y="6908"/>
                </a:lnTo>
                <a:lnTo>
                  <a:pt x="142312" y="8075"/>
                </a:lnTo>
                <a:lnTo>
                  <a:pt x="144465" y="9246"/>
                </a:lnTo>
                <a:lnTo>
                  <a:pt x="146568" y="10423"/>
                </a:lnTo>
                <a:lnTo>
                  <a:pt x="147619" y="11011"/>
                </a:lnTo>
                <a:lnTo>
                  <a:pt x="148645" y="11600"/>
                </a:lnTo>
                <a:lnTo>
                  <a:pt x="149645" y="12188"/>
                </a:lnTo>
                <a:lnTo>
                  <a:pt x="150645" y="12782"/>
                </a:lnTo>
                <a:lnTo>
                  <a:pt x="151594" y="13376"/>
                </a:lnTo>
                <a:lnTo>
                  <a:pt x="152543" y="13969"/>
                </a:lnTo>
                <a:lnTo>
                  <a:pt x="153466" y="14563"/>
                </a:lnTo>
                <a:lnTo>
                  <a:pt x="154337" y="15162"/>
                </a:lnTo>
                <a:lnTo>
                  <a:pt x="155209" y="15761"/>
                </a:lnTo>
                <a:lnTo>
                  <a:pt x="156030" y="16360"/>
                </a:lnTo>
                <a:lnTo>
                  <a:pt x="156825" y="16958"/>
                </a:lnTo>
                <a:lnTo>
                  <a:pt x="157620" y="17557"/>
                </a:lnTo>
                <a:lnTo>
                  <a:pt x="158389" y="18156"/>
                </a:lnTo>
                <a:lnTo>
                  <a:pt x="159132" y="18755"/>
                </a:lnTo>
                <a:lnTo>
                  <a:pt x="159850" y="19359"/>
                </a:lnTo>
                <a:lnTo>
                  <a:pt x="160543" y="19963"/>
                </a:lnTo>
                <a:lnTo>
                  <a:pt x="161209" y="20568"/>
                </a:lnTo>
                <a:lnTo>
                  <a:pt x="161850" y="21172"/>
                </a:lnTo>
                <a:lnTo>
                  <a:pt x="162466" y="21781"/>
                </a:lnTo>
                <a:lnTo>
                  <a:pt x="163081" y="22385"/>
                </a:lnTo>
                <a:lnTo>
                  <a:pt x="163620" y="22995"/>
                </a:lnTo>
                <a:lnTo>
                  <a:pt x="164158" y="23604"/>
                </a:lnTo>
                <a:lnTo>
                  <a:pt x="164645" y="24219"/>
                </a:lnTo>
                <a:lnTo>
                  <a:pt x="165107" y="24828"/>
                </a:lnTo>
                <a:lnTo>
                  <a:pt x="165517" y="25438"/>
                </a:lnTo>
                <a:lnTo>
                  <a:pt x="165902" y="26052"/>
                </a:lnTo>
                <a:lnTo>
                  <a:pt x="166184" y="26520"/>
                </a:lnTo>
                <a:lnTo>
                  <a:pt x="166415" y="26987"/>
                </a:lnTo>
                <a:lnTo>
                  <a:pt x="166645" y="27450"/>
                </a:lnTo>
                <a:lnTo>
                  <a:pt x="166851" y="27917"/>
                </a:lnTo>
                <a:lnTo>
                  <a:pt x="167004" y="28385"/>
                </a:lnTo>
                <a:lnTo>
                  <a:pt x="167158" y="28852"/>
                </a:lnTo>
                <a:lnTo>
                  <a:pt x="167312" y="29320"/>
                </a:lnTo>
                <a:lnTo>
                  <a:pt x="167415" y="29787"/>
                </a:lnTo>
                <a:lnTo>
                  <a:pt x="167517" y="30255"/>
                </a:lnTo>
                <a:lnTo>
                  <a:pt x="167568" y="30723"/>
                </a:lnTo>
                <a:lnTo>
                  <a:pt x="167620" y="31190"/>
                </a:lnTo>
                <a:lnTo>
                  <a:pt x="167645" y="31658"/>
                </a:lnTo>
                <a:lnTo>
                  <a:pt x="167645" y="32125"/>
                </a:lnTo>
                <a:lnTo>
                  <a:pt x="167645" y="32593"/>
                </a:lnTo>
                <a:lnTo>
                  <a:pt x="167620" y="33060"/>
                </a:lnTo>
                <a:lnTo>
                  <a:pt x="167543" y="33528"/>
                </a:lnTo>
                <a:lnTo>
                  <a:pt x="167466" y="33996"/>
                </a:lnTo>
                <a:lnTo>
                  <a:pt x="167389" y="34463"/>
                </a:lnTo>
                <a:lnTo>
                  <a:pt x="167261" y="34925"/>
                </a:lnTo>
                <a:lnTo>
                  <a:pt x="167133" y="35393"/>
                </a:lnTo>
                <a:lnTo>
                  <a:pt x="166979" y="35861"/>
                </a:lnTo>
                <a:lnTo>
                  <a:pt x="166799" y="36328"/>
                </a:lnTo>
                <a:lnTo>
                  <a:pt x="166620" y="36796"/>
                </a:lnTo>
                <a:lnTo>
                  <a:pt x="166389" y="37263"/>
                </a:lnTo>
                <a:lnTo>
                  <a:pt x="166158" y="37731"/>
                </a:lnTo>
                <a:lnTo>
                  <a:pt x="165927" y="38193"/>
                </a:lnTo>
                <a:lnTo>
                  <a:pt x="165645" y="38661"/>
                </a:lnTo>
                <a:lnTo>
                  <a:pt x="165363" y="39128"/>
                </a:lnTo>
                <a:lnTo>
                  <a:pt x="165056" y="39596"/>
                </a:lnTo>
                <a:lnTo>
                  <a:pt x="164748" y="40058"/>
                </a:lnTo>
                <a:lnTo>
                  <a:pt x="164389" y="40526"/>
                </a:lnTo>
                <a:lnTo>
                  <a:pt x="164030" y="40988"/>
                </a:lnTo>
                <a:lnTo>
                  <a:pt x="163312" y="41886"/>
                </a:lnTo>
                <a:lnTo>
                  <a:pt x="162543" y="42779"/>
                </a:lnTo>
                <a:lnTo>
                  <a:pt x="161773" y="43673"/>
                </a:lnTo>
                <a:lnTo>
                  <a:pt x="160953" y="44566"/>
                </a:lnTo>
                <a:lnTo>
                  <a:pt x="159312" y="46352"/>
                </a:lnTo>
                <a:lnTo>
                  <a:pt x="157671" y="48138"/>
                </a:lnTo>
                <a:lnTo>
                  <a:pt x="157286" y="48516"/>
                </a:lnTo>
                <a:lnTo>
                  <a:pt x="156927" y="48895"/>
                </a:lnTo>
                <a:lnTo>
                  <a:pt x="156517" y="49273"/>
                </a:lnTo>
                <a:lnTo>
                  <a:pt x="156081" y="49646"/>
                </a:lnTo>
                <a:lnTo>
                  <a:pt x="155645" y="50019"/>
                </a:lnTo>
                <a:lnTo>
                  <a:pt x="155184" y="50387"/>
                </a:lnTo>
                <a:lnTo>
                  <a:pt x="154696" y="50760"/>
                </a:lnTo>
                <a:lnTo>
                  <a:pt x="154184" y="51127"/>
                </a:lnTo>
                <a:lnTo>
                  <a:pt x="153645" y="51490"/>
                </a:lnTo>
                <a:lnTo>
                  <a:pt x="153107" y="51852"/>
                </a:lnTo>
                <a:lnTo>
                  <a:pt x="152543" y="52215"/>
                </a:lnTo>
                <a:lnTo>
                  <a:pt x="151927" y="52577"/>
                </a:lnTo>
                <a:lnTo>
                  <a:pt x="151312" y="52934"/>
                </a:lnTo>
                <a:lnTo>
                  <a:pt x="150671" y="53292"/>
                </a:lnTo>
                <a:lnTo>
                  <a:pt x="150004" y="53644"/>
                </a:lnTo>
                <a:lnTo>
                  <a:pt x="149337" y="53996"/>
                </a:lnTo>
                <a:lnTo>
                  <a:pt x="148619" y="54348"/>
                </a:lnTo>
                <a:lnTo>
                  <a:pt x="147876" y="54694"/>
                </a:lnTo>
                <a:lnTo>
                  <a:pt x="147132" y="55041"/>
                </a:lnTo>
                <a:lnTo>
                  <a:pt x="146363" y="55388"/>
                </a:lnTo>
                <a:lnTo>
                  <a:pt x="145542" y="55729"/>
                </a:lnTo>
                <a:lnTo>
                  <a:pt x="144722" y="56071"/>
                </a:lnTo>
                <a:lnTo>
                  <a:pt x="143876" y="56407"/>
                </a:lnTo>
                <a:lnTo>
                  <a:pt x="143004" y="56743"/>
                </a:lnTo>
                <a:lnTo>
                  <a:pt x="142106" y="57080"/>
                </a:lnTo>
                <a:lnTo>
                  <a:pt x="141183" y="57410"/>
                </a:lnTo>
                <a:lnTo>
                  <a:pt x="140260" y="57741"/>
                </a:lnTo>
                <a:lnTo>
                  <a:pt x="139286" y="58072"/>
                </a:lnTo>
                <a:lnTo>
                  <a:pt x="138286" y="58398"/>
                </a:lnTo>
                <a:lnTo>
                  <a:pt x="137260" y="58719"/>
                </a:lnTo>
                <a:lnTo>
                  <a:pt x="136234" y="59044"/>
                </a:lnTo>
                <a:lnTo>
                  <a:pt x="135158" y="59360"/>
                </a:lnTo>
                <a:lnTo>
                  <a:pt x="134593" y="59522"/>
                </a:lnTo>
                <a:lnTo>
                  <a:pt x="134311" y="59591"/>
                </a:lnTo>
                <a:lnTo>
                  <a:pt x="134029" y="59659"/>
                </a:lnTo>
                <a:lnTo>
                  <a:pt x="133722" y="59722"/>
                </a:lnTo>
                <a:lnTo>
                  <a:pt x="133440" y="59780"/>
                </a:lnTo>
                <a:lnTo>
                  <a:pt x="133157" y="59832"/>
                </a:lnTo>
                <a:lnTo>
                  <a:pt x="132850" y="59885"/>
                </a:lnTo>
                <a:lnTo>
                  <a:pt x="132568" y="59927"/>
                </a:lnTo>
                <a:lnTo>
                  <a:pt x="132260" y="59969"/>
                </a:lnTo>
                <a:lnTo>
                  <a:pt x="131952" y="60006"/>
                </a:lnTo>
                <a:lnTo>
                  <a:pt x="131645" y="60037"/>
                </a:lnTo>
                <a:lnTo>
                  <a:pt x="131337" y="60064"/>
                </a:lnTo>
                <a:lnTo>
                  <a:pt x="131029" y="60085"/>
                </a:lnTo>
                <a:lnTo>
                  <a:pt x="130722" y="60106"/>
                </a:lnTo>
                <a:lnTo>
                  <a:pt x="130388" y="60116"/>
                </a:lnTo>
                <a:lnTo>
                  <a:pt x="130080" y="60127"/>
                </a:lnTo>
                <a:lnTo>
                  <a:pt x="129747" y="60137"/>
                </a:lnTo>
                <a:lnTo>
                  <a:pt x="129414" y="60137"/>
                </a:lnTo>
                <a:lnTo>
                  <a:pt x="129055" y="60132"/>
                </a:lnTo>
                <a:lnTo>
                  <a:pt x="128721" y="60127"/>
                </a:lnTo>
                <a:lnTo>
                  <a:pt x="128362" y="60116"/>
                </a:lnTo>
                <a:lnTo>
                  <a:pt x="128004" y="60106"/>
                </a:lnTo>
                <a:lnTo>
                  <a:pt x="127645" y="60085"/>
                </a:lnTo>
                <a:lnTo>
                  <a:pt x="127286" y="60064"/>
                </a:lnTo>
                <a:lnTo>
                  <a:pt x="126901" y="60037"/>
                </a:lnTo>
                <a:lnTo>
                  <a:pt x="126132" y="59969"/>
                </a:lnTo>
                <a:lnTo>
                  <a:pt x="125311" y="59890"/>
                </a:lnTo>
                <a:lnTo>
                  <a:pt x="124465" y="59796"/>
                </a:lnTo>
                <a:lnTo>
                  <a:pt x="121311" y="59423"/>
                </a:lnTo>
                <a:lnTo>
                  <a:pt x="118131" y="59050"/>
                </a:lnTo>
                <a:lnTo>
                  <a:pt x="116542" y="58860"/>
                </a:lnTo>
                <a:lnTo>
                  <a:pt x="114978" y="58671"/>
                </a:lnTo>
                <a:lnTo>
                  <a:pt x="113413" y="58477"/>
                </a:lnTo>
                <a:lnTo>
                  <a:pt x="111875" y="58277"/>
                </a:lnTo>
                <a:lnTo>
                  <a:pt x="110849" y="58135"/>
                </a:lnTo>
                <a:lnTo>
                  <a:pt x="109849" y="57988"/>
                </a:lnTo>
                <a:lnTo>
                  <a:pt x="108875" y="57836"/>
                </a:lnTo>
                <a:lnTo>
                  <a:pt x="107900" y="57673"/>
                </a:lnTo>
                <a:lnTo>
                  <a:pt x="105952" y="57347"/>
                </a:lnTo>
                <a:lnTo>
                  <a:pt x="104952" y="57179"/>
                </a:lnTo>
                <a:lnTo>
                  <a:pt x="103952" y="57016"/>
                </a:lnTo>
                <a:lnTo>
                  <a:pt x="105054" y="56612"/>
                </a:lnTo>
                <a:lnTo>
                  <a:pt x="106080" y="56207"/>
                </a:lnTo>
                <a:lnTo>
                  <a:pt x="106593" y="56008"/>
                </a:lnTo>
                <a:lnTo>
                  <a:pt x="107054" y="55803"/>
                </a:lnTo>
                <a:lnTo>
                  <a:pt x="107516" y="55603"/>
                </a:lnTo>
                <a:lnTo>
                  <a:pt x="107977" y="55398"/>
                </a:lnTo>
                <a:lnTo>
                  <a:pt x="108388" y="55199"/>
                </a:lnTo>
                <a:lnTo>
                  <a:pt x="108798" y="54994"/>
                </a:lnTo>
                <a:lnTo>
                  <a:pt x="109157" y="54789"/>
                </a:lnTo>
                <a:lnTo>
                  <a:pt x="109516" y="54589"/>
                </a:lnTo>
                <a:lnTo>
                  <a:pt x="109849" y="54384"/>
                </a:lnTo>
                <a:lnTo>
                  <a:pt x="110157" y="54180"/>
                </a:lnTo>
                <a:lnTo>
                  <a:pt x="110439" y="53969"/>
                </a:lnTo>
                <a:lnTo>
                  <a:pt x="110695" y="53765"/>
                </a:lnTo>
                <a:lnTo>
                  <a:pt x="110901" y="53560"/>
                </a:lnTo>
                <a:lnTo>
                  <a:pt x="111106" y="53350"/>
                </a:lnTo>
                <a:lnTo>
                  <a:pt x="111285" y="53139"/>
                </a:lnTo>
                <a:lnTo>
                  <a:pt x="111413" y="52929"/>
                </a:lnTo>
                <a:lnTo>
                  <a:pt x="111516" y="52719"/>
                </a:lnTo>
                <a:lnTo>
                  <a:pt x="111593" y="52504"/>
                </a:lnTo>
                <a:lnTo>
                  <a:pt x="111619" y="52294"/>
                </a:lnTo>
                <a:lnTo>
                  <a:pt x="111619" y="52078"/>
                </a:lnTo>
                <a:lnTo>
                  <a:pt x="111593" y="51863"/>
                </a:lnTo>
                <a:lnTo>
                  <a:pt x="111542" y="51647"/>
                </a:lnTo>
                <a:lnTo>
                  <a:pt x="111439" y="51427"/>
                </a:lnTo>
                <a:lnTo>
                  <a:pt x="111285" y="51206"/>
                </a:lnTo>
                <a:lnTo>
                  <a:pt x="111106" y="50985"/>
                </a:lnTo>
                <a:lnTo>
                  <a:pt x="110901" y="50760"/>
                </a:lnTo>
                <a:lnTo>
                  <a:pt x="110618" y="50539"/>
                </a:lnTo>
                <a:lnTo>
                  <a:pt x="110336" y="50313"/>
                </a:lnTo>
                <a:lnTo>
                  <a:pt x="110003" y="50087"/>
                </a:lnTo>
                <a:lnTo>
                  <a:pt x="109644" y="49872"/>
                </a:lnTo>
                <a:lnTo>
                  <a:pt x="109285" y="49656"/>
                </a:lnTo>
                <a:lnTo>
                  <a:pt x="108875" y="49441"/>
                </a:lnTo>
                <a:lnTo>
                  <a:pt x="108465" y="49236"/>
                </a:lnTo>
                <a:lnTo>
                  <a:pt x="108029" y="49031"/>
                </a:lnTo>
                <a:lnTo>
                  <a:pt x="107593" y="48826"/>
                </a:lnTo>
                <a:lnTo>
                  <a:pt x="107106" y="48627"/>
                </a:lnTo>
                <a:lnTo>
                  <a:pt x="106618" y="48432"/>
                </a:lnTo>
                <a:lnTo>
                  <a:pt x="106080" y="48243"/>
                </a:lnTo>
                <a:lnTo>
                  <a:pt x="105541" y="48054"/>
                </a:lnTo>
                <a:lnTo>
                  <a:pt x="104977" y="47870"/>
                </a:lnTo>
                <a:lnTo>
                  <a:pt x="104388" y="47691"/>
                </a:lnTo>
                <a:lnTo>
                  <a:pt x="103798" y="47513"/>
                </a:lnTo>
                <a:lnTo>
                  <a:pt x="103157" y="47345"/>
                </a:lnTo>
                <a:lnTo>
                  <a:pt x="102516" y="47177"/>
                </a:lnTo>
                <a:lnTo>
                  <a:pt x="101849" y="47009"/>
                </a:lnTo>
                <a:lnTo>
                  <a:pt x="101157" y="46851"/>
                </a:lnTo>
                <a:lnTo>
                  <a:pt x="100439" y="46693"/>
                </a:lnTo>
                <a:lnTo>
                  <a:pt x="99721" y="46541"/>
                </a:lnTo>
                <a:lnTo>
                  <a:pt x="98952" y="46389"/>
                </a:lnTo>
                <a:lnTo>
                  <a:pt x="98182" y="46247"/>
                </a:lnTo>
                <a:lnTo>
                  <a:pt x="97387" y="46105"/>
                </a:lnTo>
                <a:lnTo>
                  <a:pt x="96567" y="45968"/>
                </a:lnTo>
                <a:lnTo>
                  <a:pt x="95721" y="45837"/>
                </a:lnTo>
                <a:lnTo>
                  <a:pt x="94849" y="45711"/>
                </a:lnTo>
                <a:lnTo>
                  <a:pt x="93977" y="45585"/>
                </a:lnTo>
                <a:lnTo>
                  <a:pt x="93054" y="45469"/>
                </a:lnTo>
                <a:lnTo>
                  <a:pt x="92131" y="45354"/>
                </a:lnTo>
                <a:lnTo>
                  <a:pt x="91182" y="45243"/>
                </a:lnTo>
                <a:lnTo>
                  <a:pt x="90208" y="45138"/>
                </a:lnTo>
                <a:lnTo>
                  <a:pt x="89208" y="45033"/>
                </a:lnTo>
                <a:lnTo>
                  <a:pt x="87490" y="44870"/>
                </a:lnTo>
                <a:lnTo>
                  <a:pt x="85746" y="44718"/>
                </a:lnTo>
                <a:lnTo>
                  <a:pt x="83977" y="44571"/>
                </a:lnTo>
                <a:lnTo>
                  <a:pt x="82208" y="44440"/>
                </a:lnTo>
                <a:lnTo>
                  <a:pt x="81336" y="44377"/>
                </a:lnTo>
                <a:lnTo>
                  <a:pt x="80438" y="44319"/>
                </a:lnTo>
                <a:lnTo>
                  <a:pt x="79541" y="44266"/>
                </a:lnTo>
                <a:lnTo>
                  <a:pt x="78669" y="44214"/>
                </a:lnTo>
                <a:lnTo>
                  <a:pt x="77772" y="44166"/>
                </a:lnTo>
                <a:lnTo>
                  <a:pt x="76874" y="44119"/>
                </a:lnTo>
                <a:lnTo>
                  <a:pt x="75977" y="44082"/>
                </a:lnTo>
                <a:lnTo>
                  <a:pt x="75079" y="44046"/>
                </a:lnTo>
                <a:lnTo>
                  <a:pt x="74182" y="44009"/>
                </a:lnTo>
                <a:lnTo>
                  <a:pt x="73259" y="43983"/>
                </a:lnTo>
                <a:lnTo>
                  <a:pt x="72361" y="43956"/>
                </a:lnTo>
                <a:lnTo>
                  <a:pt x="71464" y="43935"/>
                </a:lnTo>
                <a:lnTo>
                  <a:pt x="70566" y="43919"/>
                </a:lnTo>
                <a:lnTo>
                  <a:pt x="69669" y="43904"/>
                </a:lnTo>
                <a:lnTo>
                  <a:pt x="68771" y="43898"/>
                </a:lnTo>
                <a:lnTo>
                  <a:pt x="67874" y="43893"/>
                </a:lnTo>
                <a:lnTo>
                  <a:pt x="66976" y="43893"/>
                </a:lnTo>
                <a:lnTo>
                  <a:pt x="66053" y="43904"/>
                </a:lnTo>
                <a:lnTo>
                  <a:pt x="65156" y="43914"/>
                </a:lnTo>
                <a:lnTo>
                  <a:pt x="64258" y="43930"/>
                </a:lnTo>
                <a:lnTo>
                  <a:pt x="63387" y="43946"/>
                </a:lnTo>
                <a:lnTo>
                  <a:pt x="62489" y="43972"/>
                </a:lnTo>
                <a:lnTo>
                  <a:pt x="61592" y="44004"/>
                </a:lnTo>
                <a:lnTo>
                  <a:pt x="60694" y="44040"/>
                </a:lnTo>
                <a:lnTo>
                  <a:pt x="59797" y="44082"/>
                </a:lnTo>
                <a:lnTo>
                  <a:pt x="58925" y="44130"/>
                </a:lnTo>
                <a:lnTo>
                  <a:pt x="58028" y="44182"/>
                </a:lnTo>
                <a:lnTo>
                  <a:pt x="57156" y="44240"/>
                </a:lnTo>
                <a:lnTo>
                  <a:pt x="56284" y="44303"/>
                </a:lnTo>
                <a:lnTo>
                  <a:pt x="55412" y="44377"/>
                </a:lnTo>
                <a:lnTo>
                  <a:pt x="54540" y="44450"/>
                </a:lnTo>
                <a:lnTo>
                  <a:pt x="53669" y="44534"/>
                </a:lnTo>
                <a:lnTo>
                  <a:pt x="52797" y="44623"/>
                </a:lnTo>
                <a:lnTo>
                  <a:pt x="51925" y="44718"/>
                </a:lnTo>
                <a:lnTo>
                  <a:pt x="51079" y="44818"/>
                </a:lnTo>
                <a:lnTo>
                  <a:pt x="50233" y="44923"/>
                </a:lnTo>
                <a:lnTo>
                  <a:pt x="49361" y="45038"/>
                </a:lnTo>
                <a:lnTo>
                  <a:pt x="48515" y="45159"/>
                </a:lnTo>
                <a:lnTo>
                  <a:pt x="47694" y="45285"/>
                </a:lnTo>
                <a:lnTo>
                  <a:pt x="46848" y="45422"/>
                </a:lnTo>
                <a:lnTo>
                  <a:pt x="46027" y="45559"/>
                </a:lnTo>
                <a:lnTo>
                  <a:pt x="45181" y="45711"/>
                </a:lnTo>
                <a:lnTo>
                  <a:pt x="44361" y="45863"/>
                </a:lnTo>
                <a:lnTo>
                  <a:pt x="43566" y="46026"/>
                </a:lnTo>
                <a:lnTo>
                  <a:pt x="42745" y="46194"/>
                </a:lnTo>
                <a:lnTo>
                  <a:pt x="41950" y="46373"/>
                </a:lnTo>
                <a:lnTo>
                  <a:pt x="41155" y="46557"/>
                </a:lnTo>
                <a:lnTo>
                  <a:pt x="40361" y="46751"/>
                </a:lnTo>
                <a:lnTo>
                  <a:pt x="39566" y="46951"/>
                </a:lnTo>
                <a:lnTo>
                  <a:pt x="38796" y="47156"/>
                </a:lnTo>
                <a:lnTo>
                  <a:pt x="38027" y="47376"/>
                </a:lnTo>
                <a:lnTo>
                  <a:pt x="37258" y="47597"/>
                </a:lnTo>
                <a:lnTo>
                  <a:pt x="36514" y="47828"/>
                </a:lnTo>
                <a:lnTo>
                  <a:pt x="35745" y="48070"/>
                </a:lnTo>
                <a:lnTo>
                  <a:pt x="35001" y="48317"/>
                </a:lnTo>
                <a:lnTo>
                  <a:pt x="34283" y="48574"/>
                </a:lnTo>
                <a:lnTo>
                  <a:pt x="28847" y="47917"/>
                </a:lnTo>
                <a:lnTo>
                  <a:pt x="23514" y="47266"/>
                </a:lnTo>
                <a:lnTo>
                  <a:pt x="20847" y="46945"/>
                </a:lnTo>
                <a:lnTo>
                  <a:pt x="18206" y="46630"/>
                </a:lnTo>
                <a:lnTo>
                  <a:pt x="15539" y="46315"/>
                </a:lnTo>
                <a:lnTo>
                  <a:pt x="12873" y="46005"/>
                </a:lnTo>
                <a:lnTo>
                  <a:pt x="12180" y="45921"/>
                </a:lnTo>
                <a:lnTo>
                  <a:pt x="11591" y="45837"/>
                </a:lnTo>
                <a:lnTo>
                  <a:pt x="11309" y="45790"/>
                </a:lnTo>
                <a:lnTo>
                  <a:pt x="11078" y="45742"/>
                </a:lnTo>
                <a:lnTo>
                  <a:pt x="10847" y="45700"/>
                </a:lnTo>
                <a:lnTo>
                  <a:pt x="10642" y="45653"/>
                </a:lnTo>
                <a:lnTo>
                  <a:pt x="10462" y="45606"/>
                </a:lnTo>
                <a:lnTo>
                  <a:pt x="10283" y="45553"/>
                </a:lnTo>
                <a:lnTo>
                  <a:pt x="10129" y="45506"/>
                </a:lnTo>
                <a:lnTo>
                  <a:pt x="10001" y="45453"/>
                </a:lnTo>
                <a:lnTo>
                  <a:pt x="9898" y="45406"/>
                </a:lnTo>
                <a:lnTo>
                  <a:pt x="9796" y="45354"/>
                </a:lnTo>
                <a:lnTo>
                  <a:pt x="9719" y="45301"/>
                </a:lnTo>
                <a:lnTo>
                  <a:pt x="9642" y="45249"/>
                </a:lnTo>
                <a:lnTo>
                  <a:pt x="9591" y="45191"/>
                </a:lnTo>
                <a:lnTo>
                  <a:pt x="9565" y="45138"/>
                </a:lnTo>
                <a:lnTo>
                  <a:pt x="9539" y="45023"/>
                </a:lnTo>
                <a:lnTo>
                  <a:pt x="9565" y="44907"/>
                </a:lnTo>
                <a:lnTo>
                  <a:pt x="9642" y="44781"/>
                </a:lnTo>
                <a:lnTo>
                  <a:pt x="9770" y="44655"/>
                </a:lnTo>
                <a:lnTo>
                  <a:pt x="9950" y="44529"/>
                </a:lnTo>
                <a:lnTo>
                  <a:pt x="10155" y="44392"/>
                </a:lnTo>
                <a:lnTo>
                  <a:pt x="10411" y="44250"/>
                </a:lnTo>
                <a:lnTo>
                  <a:pt x="10873" y="43998"/>
                </a:lnTo>
                <a:lnTo>
                  <a:pt x="11309" y="43746"/>
                </a:lnTo>
                <a:lnTo>
                  <a:pt x="11719" y="43489"/>
                </a:lnTo>
                <a:lnTo>
                  <a:pt x="12129" y="43237"/>
                </a:lnTo>
                <a:lnTo>
                  <a:pt x="12539" y="42979"/>
                </a:lnTo>
                <a:lnTo>
                  <a:pt x="12898" y="42722"/>
                </a:lnTo>
                <a:lnTo>
                  <a:pt x="13257" y="42464"/>
                </a:lnTo>
                <a:lnTo>
                  <a:pt x="13616" y="42207"/>
                </a:lnTo>
                <a:lnTo>
                  <a:pt x="13924" y="41949"/>
                </a:lnTo>
                <a:lnTo>
                  <a:pt x="14257" y="41692"/>
                </a:lnTo>
                <a:lnTo>
                  <a:pt x="14539" y="41435"/>
                </a:lnTo>
                <a:lnTo>
                  <a:pt x="14821" y="41172"/>
                </a:lnTo>
                <a:lnTo>
                  <a:pt x="15078" y="40914"/>
                </a:lnTo>
                <a:lnTo>
                  <a:pt x="15334" y="40652"/>
                </a:lnTo>
                <a:lnTo>
                  <a:pt x="15565" y="40389"/>
                </a:lnTo>
                <a:lnTo>
                  <a:pt x="15770" y="40126"/>
                </a:lnTo>
                <a:lnTo>
                  <a:pt x="15975" y="39864"/>
                </a:lnTo>
                <a:lnTo>
                  <a:pt x="16155" y="39601"/>
                </a:lnTo>
                <a:lnTo>
                  <a:pt x="16334" y="39338"/>
                </a:lnTo>
                <a:lnTo>
                  <a:pt x="16488" y="39076"/>
                </a:lnTo>
                <a:lnTo>
                  <a:pt x="16745" y="38545"/>
                </a:lnTo>
                <a:lnTo>
                  <a:pt x="16950" y="38015"/>
                </a:lnTo>
                <a:lnTo>
                  <a:pt x="17104" y="37479"/>
                </a:lnTo>
                <a:lnTo>
                  <a:pt x="17181" y="36943"/>
                </a:lnTo>
                <a:lnTo>
                  <a:pt x="17232" y="36407"/>
                </a:lnTo>
                <a:lnTo>
                  <a:pt x="17206" y="35866"/>
                </a:lnTo>
                <a:lnTo>
                  <a:pt x="17104" y="35052"/>
                </a:lnTo>
                <a:lnTo>
                  <a:pt x="17052" y="34642"/>
                </a:lnTo>
                <a:lnTo>
                  <a:pt x="17027" y="34232"/>
                </a:lnTo>
                <a:lnTo>
                  <a:pt x="17027" y="33827"/>
                </a:lnTo>
                <a:lnTo>
                  <a:pt x="17078" y="33423"/>
                </a:lnTo>
                <a:lnTo>
                  <a:pt x="17129" y="33218"/>
                </a:lnTo>
                <a:lnTo>
                  <a:pt x="17181" y="33013"/>
                </a:lnTo>
                <a:lnTo>
                  <a:pt x="17257" y="32814"/>
                </a:lnTo>
                <a:lnTo>
                  <a:pt x="17360" y="32614"/>
                </a:lnTo>
                <a:lnTo>
                  <a:pt x="17540" y="32225"/>
                </a:lnTo>
                <a:lnTo>
                  <a:pt x="17693" y="31836"/>
                </a:lnTo>
                <a:lnTo>
                  <a:pt x="17796" y="31453"/>
                </a:lnTo>
                <a:lnTo>
                  <a:pt x="17873" y="31064"/>
                </a:lnTo>
                <a:lnTo>
                  <a:pt x="17898" y="30681"/>
                </a:lnTo>
                <a:lnTo>
                  <a:pt x="17898" y="30297"/>
                </a:lnTo>
                <a:lnTo>
                  <a:pt x="17873" y="29919"/>
                </a:lnTo>
                <a:lnTo>
                  <a:pt x="17796" y="29535"/>
                </a:lnTo>
                <a:lnTo>
                  <a:pt x="17693" y="29157"/>
                </a:lnTo>
                <a:lnTo>
                  <a:pt x="17591" y="28774"/>
                </a:lnTo>
                <a:lnTo>
                  <a:pt x="17437" y="28395"/>
                </a:lnTo>
                <a:lnTo>
                  <a:pt x="17257" y="28017"/>
                </a:lnTo>
                <a:lnTo>
                  <a:pt x="17027" y="27639"/>
                </a:lnTo>
                <a:lnTo>
                  <a:pt x="16796" y="27266"/>
                </a:lnTo>
                <a:lnTo>
                  <a:pt x="16565" y="26888"/>
                </a:lnTo>
                <a:lnTo>
                  <a:pt x="16283" y="26509"/>
                </a:lnTo>
                <a:lnTo>
                  <a:pt x="15975" y="26136"/>
                </a:lnTo>
                <a:lnTo>
                  <a:pt x="15668" y="25763"/>
                </a:lnTo>
                <a:lnTo>
                  <a:pt x="15334" y="25390"/>
                </a:lnTo>
                <a:lnTo>
                  <a:pt x="14975" y="25017"/>
                </a:lnTo>
                <a:lnTo>
                  <a:pt x="14232" y="24271"/>
                </a:lnTo>
                <a:lnTo>
                  <a:pt x="13437" y="23525"/>
                </a:lnTo>
                <a:lnTo>
                  <a:pt x="12591" y="22785"/>
                </a:lnTo>
                <a:lnTo>
                  <a:pt x="11719" y="22039"/>
                </a:lnTo>
                <a:lnTo>
                  <a:pt x="10796" y="21298"/>
                </a:lnTo>
                <a:lnTo>
                  <a:pt x="9898" y="20557"/>
                </a:lnTo>
                <a:lnTo>
                  <a:pt x="9334" y="20121"/>
                </a:lnTo>
                <a:lnTo>
                  <a:pt x="8821" y="19738"/>
                </a:lnTo>
                <a:lnTo>
                  <a:pt x="8385" y="19412"/>
                </a:lnTo>
                <a:lnTo>
                  <a:pt x="8052" y="19128"/>
                </a:lnTo>
                <a:lnTo>
                  <a:pt x="7898" y="19002"/>
                </a:lnTo>
                <a:lnTo>
                  <a:pt x="7796" y="18886"/>
                </a:lnTo>
                <a:lnTo>
                  <a:pt x="7719" y="18781"/>
                </a:lnTo>
                <a:lnTo>
                  <a:pt x="7667" y="18682"/>
                </a:lnTo>
                <a:lnTo>
                  <a:pt x="7642" y="18587"/>
                </a:lnTo>
                <a:lnTo>
                  <a:pt x="7667" y="18498"/>
                </a:lnTo>
                <a:lnTo>
                  <a:pt x="7744" y="18419"/>
                </a:lnTo>
                <a:lnTo>
                  <a:pt x="7821" y="18340"/>
                </a:lnTo>
                <a:lnTo>
                  <a:pt x="7975" y="18267"/>
                </a:lnTo>
                <a:lnTo>
                  <a:pt x="8155" y="18193"/>
                </a:lnTo>
                <a:lnTo>
                  <a:pt x="8385" y="18125"/>
                </a:lnTo>
                <a:lnTo>
                  <a:pt x="8668" y="18056"/>
                </a:lnTo>
                <a:lnTo>
                  <a:pt x="8975" y="17988"/>
                </a:lnTo>
                <a:lnTo>
                  <a:pt x="9360" y="17920"/>
                </a:lnTo>
                <a:lnTo>
                  <a:pt x="9796" y="17852"/>
                </a:lnTo>
                <a:lnTo>
                  <a:pt x="10283" y="17778"/>
                </a:lnTo>
                <a:lnTo>
                  <a:pt x="10821" y="17704"/>
                </a:lnTo>
                <a:lnTo>
                  <a:pt x="11437" y="17626"/>
                </a:lnTo>
                <a:lnTo>
                  <a:pt x="12821" y="17457"/>
                </a:lnTo>
                <a:lnTo>
                  <a:pt x="16411" y="17042"/>
                </a:lnTo>
                <a:lnTo>
                  <a:pt x="22950" y="16281"/>
                </a:lnTo>
                <a:lnTo>
                  <a:pt x="29463" y="15508"/>
                </a:lnTo>
                <a:lnTo>
                  <a:pt x="35976" y="14731"/>
                </a:lnTo>
                <a:lnTo>
                  <a:pt x="42463" y="13953"/>
                </a:lnTo>
                <a:lnTo>
                  <a:pt x="43155" y="13859"/>
                </a:lnTo>
                <a:lnTo>
                  <a:pt x="43848" y="13764"/>
                </a:lnTo>
                <a:lnTo>
                  <a:pt x="44514" y="13659"/>
                </a:lnTo>
                <a:lnTo>
                  <a:pt x="45155" y="13544"/>
                </a:lnTo>
                <a:lnTo>
                  <a:pt x="45771" y="13423"/>
                </a:lnTo>
                <a:lnTo>
                  <a:pt x="46361" y="13297"/>
                </a:lnTo>
                <a:lnTo>
                  <a:pt x="46950" y="13160"/>
                </a:lnTo>
                <a:lnTo>
                  <a:pt x="47489" y="13024"/>
                </a:lnTo>
                <a:lnTo>
                  <a:pt x="48002" y="12876"/>
                </a:lnTo>
                <a:lnTo>
                  <a:pt x="48489" y="12724"/>
                </a:lnTo>
                <a:lnTo>
                  <a:pt x="48950" y="12572"/>
                </a:lnTo>
                <a:lnTo>
                  <a:pt x="49361" y="12409"/>
                </a:lnTo>
                <a:lnTo>
                  <a:pt x="49745" y="12246"/>
                </a:lnTo>
                <a:lnTo>
                  <a:pt x="50079" y="12078"/>
                </a:lnTo>
                <a:lnTo>
                  <a:pt x="50386" y="11905"/>
                </a:lnTo>
                <a:lnTo>
                  <a:pt x="50643" y="11726"/>
                </a:lnTo>
                <a:lnTo>
                  <a:pt x="50848" y="11547"/>
                </a:lnTo>
                <a:lnTo>
                  <a:pt x="51002" y="11369"/>
                </a:lnTo>
                <a:lnTo>
                  <a:pt x="51130" y="11185"/>
                </a:lnTo>
                <a:lnTo>
                  <a:pt x="51181" y="11001"/>
                </a:lnTo>
                <a:lnTo>
                  <a:pt x="51181" y="10817"/>
                </a:lnTo>
                <a:lnTo>
                  <a:pt x="51156" y="10628"/>
                </a:lnTo>
                <a:lnTo>
                  <a:pt x="51053" y="10439"/>
                </a:lnTo>
                <a:lnTo>
                  <a:pt x="50899" y="10255"/>
                </a:lnTo>
                <a:lnTo>
                  <a:pt x="50668" y="10066"/>
                </a:lnTo>
                <a:lnTo>
                  <a:pt x="50540" y="9971"/>
                </a:lnTo>
                <a:lnTo>
                  <a:pt x="50386" y="9877"/>
                </a:lnTo>
                <a:lnTo>
                  <a:pt x="50207" y="9787"/>
                </a:lnTo>
                <a:lnTo>
                  <a:pt x="50027" y="9693"/>
                </a:lnTo>
                <a:lnTo>
                  <a:pt x="49848" y="9598"/>
                </a:lnTo>
                <a:lnTo>
                  <a:pt x="49617" y="9509"/>
                </a:lnTo>
                <a:lnTo>
                  <a:pt x="49386" y="9414"/>
                </a:lnTo>
                <a:lnTo>
                  <a:pt x="49130" y="9325"/>
                </a:lnTo>
                <a:lnTo>
                  <a:pt x="48874" y="9230"/>
                </a:lnTo>
                <a:lnTo>
                  <a:pt x="48591" y="9141"/>
                </a:lnTo>
                <a:lnTo>
                  <a:pt x="48284" y="9052"/>
                </a:lnTo>
                <a:lnTo>
                  <a:pt x="47976" y="8963"/>
                </a:lnTo>
                <a:lnTo>
                  <a:pt x="47617" y="8873"/>
                </a:lnTo>
                <a:lnTo>
                  <a:pt x="47258" y="8784"/>
                </a:lnTo>
                <a:lnTo>
                  <a:pt x="45668" y="8416"/>
                </a:lnTo>
                <a:lnTo>
                  <a:pt x="44899" y="8227"/>
                </a:lnTo>
                <a:lnTo>
                  <a:pt x="44104" y="8038"/>
                </a:lnTo>
                <a:lnTo>
                  <a:pt x="43335" y="7849"/>
                </a:lnTo>
                <a:lnTo>
                  <a:pt x="42617" y="7654"/>
                </a:lnTo>
                <a:lnTo>
                  <a:pt x="41925" y="7455"/>
                </a:lnTo>
                <a:lnTo>
                  <a:pt x="41591" y="7350"/>
                </a:lnTo>
                <a:lnTo>
                  <a:pt x="41284" y="7245"/>
                </a:lnTo>
                <a:lnTo>
                  <a:pt x="39617" y="6683"/>
                </a:lnTo>
                <a:lnTo>
                  <a:pt x="38822" y="6399"/>
                </a:lnTo>
                <a:lnTo>
                  <a:pt x="38053" y="6110"/>
                </a:lnTo>
                <a:lnTo>
                  <a:pt x="37668" y="5963"/>
                </a:lnTo>
                <a:lnTo>
                  <a:pt x="37335" y="5816"/>
                </a:lnTo>
                <a:lnTo>
                  <a:pt x="37001" y="5663"/>
                </a:lnTo>
                <a:lnTo>
                  <a:pt x="36694" y="5516"/>
                </a:lnTo>
                <a:lnTo>
                  <a:pt x="36386" y="5364"/>
                </a:lnTo>
                <a:lnTo>
                  <a:pt x="36130" y="5212"/>
                </a:lnTo>
                <a:lnTo>
                  <a:pt x="35899" y="5059"/>
                </a:lnTo>
                <a:lnTo>
                  <a:pt x="35694" y="4907"/>
                </a:lnTo>
                <a:lnTo>
                  <a:pt x="35540" y="4770"/>
                </a:lnTo>
                <a:lnTo>
                  <a:pt x="35412" y="4628"/>
                </a:lnTo>
                <a:lnTo>
                  <a:pt x="35309" y="4497"/>
                </a:lnTo>
                <a:lnTo>
                  <a:pt x="35258" y="4366"/>
                </a:lnTo>
                <a:lnTo>
                  <a:pt x="35207" y="4234"/>
                </a:lnTo>
                <a:lnTo>
                  <a:pt x="35207" y="4103"/>
                </a:lnTo>
                <a:lnTo>
                  <a:pt x="35207" y="3977"/>
                </a:lnTo>
                <a:lnTo>
                  <a:pt x="35258" y="3856"/>
                </a:lnTo>
                <a:lnTo>
                  <a:pt x="35309" y="3735"/>
                </a:lnTo>
                <a:lnTo>
                  <a:pt x="35412" y="3614"/>
                </a:lnTo>
                <a:lnTo>
                  <a:pt x="35514" y="3499"/>
                </a:lnTo>
                <a:lnTo>
                  <a:pt x="35668" y="3389"/>
                </a:lnTo>
                <a:lnTo>
                  <a:pt x="35822" y="3278"/>
                </a:lnTo>
                <a:lnTo>
                  <a:pt x="36027" y="3173"/>
                </a:lnTo>
                <a:lnTo>
                  <a:pt x="36232" y="3068"/>
                </a:lnTo>
                <a:lnTo>
                  <a:pt x="36463" y="2968"/>
                </a:lnTo>
                <a:lnTo>
                  <a:pt x="36719" y="2868"/>
                </a:lnTo>
                <a:lnTo>
                  <a:pt x="37001" y="2774"/>
                </a:lnTo>
                <a:lnTo>
                  <a:pt x="37309" y="2685"/>
                </a:lnTo>
                <a:lnTo>
                  <a:pt x="37643" y="2601"/>
                </a:lnTo>
                <a:lnTo>
                  <a:pt x="37976" y="2516"/>
                </a:lnTo>
                <a:lnTo>
                  <a:pt x="38335" y="2438"/>
                </a:lnTo>
                <a:lnTo>
                  <a:pt x="38719" y="2359"/>
                </a:lnTo>
                <a:lnTo>
                  <a:pt x="39130" y="2285"/>
                </a:lnTo>
                <a:lnTo>
                  <a:pt x="39540" y="2222"/>
                </a:lnTo>
                <a:lnTo>
                  <a:pt x="40002" y="2154"/>
                </a:lnTo>
                <a:lnTo>
                  <a:pt x="40437" y="2096"/>
                </a:lnTo>
                <a:lnTo>
                  <a:pt x="40925" y="2038"/>
                </a:lnTo>
                <a:lnTo>
                  <a:pt x="41412" y="1991"/>
                </a:lnTo>
                <a:lnTo>
                  <a:pt x="41925" y="1944"/>
                </a:lnTo>
                <a:lnTo>
                  <a:pt x="42463" y="1902"/>
                </a:lnTo>
                <a:lnTo>
                  <a:pt x="43002" y="1865"/>
                </a:lnTo>
                <a:lnTo>
                  <a:pt x="43694" y="1823"/>
                </a:lnTo>
                <a:lnTo>
                  <a:pt x="44361" y="1786"/>
                </a:lnTo>
                <a:lnTo>
                  <a:pt x="45027" y="1760"/>
                </a:lnTo>
                <a:lnTo>
                  <a:pt x="45694" y="1734"/>
                </a:lnTo>
                <a:lnTo>
                  <a:pt x="46335" y="1718"/>
                </a:lnTo>
                <a:lnTo>
                  <a:pt x="46976" y="1707"/>
                </a:lnTo>
                <a:close/>
                <a:moveTo>
                  <a:pt x="50053" y="0"/>
                </a:moveTo>
                <a:lnTo>
                  <a:pt x="49181" y="5"/>
                </a:lnTo>
                <a:lnTo>
                  <a:pt x="48284" y="21"/>
                </a:lnTo>
                <a:lnTo>
                  <a:pt x="47386" y="37"/>
                </a:lnTo>
                <a:lnTo>
                  <a:pt x="46438" y="63"/>
                </a:lnTo>
                <a:lnTo>
                  <a:pt x="45514" y="95"/>
                </a:lnTo>
                <a:lnTo>
                  <a:pt x="44591" y="131"/>
                </a:lnTo>
                <a:lnTo>
                  <a:pt x="43720" y="173"/>
                </a:lnTo>
                <a:lnTo>
                  <a:pt x="42848" y="221"/>
                </a:lnTo>
                <a:lnTo>
                  <a:pt x="42002" y="278"/>
                </a:lnTo>
                <a:lnTo>
                  <a:pt x="41207" y="336"/>
                </a:lnTo>
                <a:lnTo>
                  <a:pt x="40412" y="399"/>
                </a:lnTo>
                <a:lnTo>
                  <a:pt x="39643" y="468"/>
                </a:lnTo>
                <a:lnTo>
                  <a:pt x="38899" y="546"/>
                </a:lnTo>
                <a:lnTo>
                  <a:pt x="38181" y="625"/>
                </a:lnTo>
                <a:lnTo>
                  <a:pt x="37489" y="709"/>
                </a:lnTo>
                <a:lnTo>
                  <a:pt x="36822" y="804"/>
                </a:lnTo>
                <a:lnTo>
                  <a:pt x="36181" y="898"/>
                </a:lnTo>
                <a:lnTo>
                  <a:pt x="35540" y="998"/>
                </a:lnTo>
                <a:lnTo>
                  <a:pt x="34950" y="1109"/>
                </a:lnTo>
                <a:lnTo>
                  <a:pt x="34386" y="1219"/>
                </a:lnTo>
                <a:lnTo>
                  <a:pt x="33848" y="1340"/>
                </a:lnTo>
                <a:lnTo>
                  <a:pt x="33309" y="1461"/>
                </a:lnTo>
                <a:lnTo>
                  <a:pt x="32822" y="1587"/>
                </a:lnTo>
                <a:lnTo>
                  <a:pt x="32360" y="1723"/>
                </a:lnTo>
                <a:lnTo>
                  <a:pt x="31899" y="1860"/>
                </a:lnTo>
                <a:lnTo>
                  <a:pt x="31489" y="2002"/>
                </a:lnTo>
                <a:lnTo>
                  <a:pt x="31104" y="2149"/>
                </a:lnTo>
                <a:lnTo>
                  <a:pt x="30719" y="2301"/>
                </a:lnTo>
                <a:lnTo>
                  <a:pt x="30386" y="2464"/>
                </a:lnTo>
                <a:lnTo>
                  <a:pt x="30078" y="2627"/>
                </a:lnTo>
                <a:lnTo>
                  <a:pt x="29796" y="2795"/>
                </a:lnTo>
                <a:lnTo>
                  <a:pt x="29514" y="2968"/>
                </a:lnTo>
                <a:lnTo>
                  <a:pt x="29283" y="3142"/>
                </a:lnTo>
                <a:lnTo>
                  <a:pt x="29078" y="3326"/>
                </a:lnTo>
                <a:lnTo>
                  <a:pt x="28899" y="3515"/>
                </a:lnTo>
                <a:lnTo>
                  <a:pt x="28771" y="3678"/>
                </a:lnTo>
                <a:lnTo>
                  <a:pt x="28668" y="3840"/>
                </a:lnTo>
                <a:lnTo>
                  <a:pt x="28591" y="4003"/>
                </a:lnTo>
                <a:lnTo>
                  <a:pt x="28540" y="4161"/>
                </a:lnTo>
                <a:lnTo>
                  <a:pt x="28488" y="4318"/>
                </a:lnTo>
                <a:lnTo>
                  <a:pt x="28488" y="4476"/>
                </a:lnTo>
                <a:lnTo>
                  <a:pt x="28488" y="4634"/>
                </a:lnTo>
                <a:lnTo>
                  <a:pt x="28540" y="4786"/>
                </a:lnTo>
                <a:lnTo>
                  <a:pt x="28591" y="4938"/>
                </a:lnTo>
                <a:lnTo>
                  <a:pt x="28668" y="5091"/>
                </a:lnTo>
                <a:lnTo>
                  <a:pt x="28771" y="5238"/>
                </a:lnTo>
                <a:lnTo>
                  <a:pt x="28899" y="5390"/>
                </a:lnTo>
                <a:lnTo>
                  <a:pt x="29027" y="5537"/>
                </a:lnTo>
                <a:lnTo>
                  <a:pt x="29206" y="5684"/>
                </a:lnTo>
                <a:lnTo>
                  <a:pt x="29386" y="5831"/>
                </a:lnTo>
                <a:lnTo>
                  <a:pt x="29591" y="5973"/>
                </a:lnTo>
                <a:lnTo>
                  <a:pt x="29796" y="6120"/>
                </a:lnTo>
                <a:lnTo>
                  <a:pt x="30053" y="6262"/>
                </a:lnTo>
                <a:lnTo>
                  <a:pt x="30309" y="6404"/>
                </a:lnTo>
                <a:lnTo>
                  <a:pt x="30591" y="6541"/>
                </a:lnTo>
                <a:lnTo>
                  <a:pt x="30873" y="6683"/>
                </a:lnTo>
                <a:lnTo>
                  <a:pt x="31206" y="6819"/>
                </a:lnTo>
                <a:lnTo>
                  <a:pt x="31540" y="6956"/>
                </a:lnTo>
                <a:lnTo>
                  <a:pt x="31873" y="7092"/>
                </a:lnTo>
                <a:lnTo>
                  <a:pt x="32258" y="7229"/>
                </a:lnTo>
                <a:lnTo>
                  <a:pt x="32642" y="7360"/>
                </a:lnTo>
                <a:lnTo>
                  <a:pt x="33027" y="7497"/>
                </a:lnTo>
                <a:lnTo>
                  <a:pt x="33437" y="7628"/>
                </a:lnTo>
                <a:lnTo>
                  <a:pt x="34335" y="7891"/>
                </a:lnTo>
                <a:lnTo>
                  <a:pt x="35258" y="8148"/>
                </a:lnTo>
                <a:lnTo>
                  <a:pt x="36027" y="8348"/>
                </a:lnTo>
                <a:lnTo>
                  <a:pt x="36822" y="8548"/>
                </a:lnTo>
                <a:lnTo>
                  <a:pt x="38412" y="8947"/>
                </a:lnTo>
                <a:lnTo>
                  <a:pt x="39976" y="9346"/>
                </a:lnTo>
                <a:lnTo>
                  <a:pt x="40745" y="9551"/>
                </a:lnTo>
                <a:lnTo>
                  <a:pt x="41489" y="9756"/>
                </a:lnTo>
                <a:lnTo>
                  <a:pt x="42078" y="9934"/>
                </a:lnTo>
                <a:lnTo>
                  <a:pt x="42361" y="10019"/>
                </a:lnTo>
                <a:lnTo>
                  <a:pt x="42591" y="10103"/>
                </a:lnTo>
                <a:lnTo>
                  <a:pt x="42822" y="10192"/>
                </a:lnTo>
                <a:lnTo>
                  <a:pt x="43002" y="10276"/>
                </a:lnTo>
                <a:lnTo>
                  <a:pt x="43181" y="10360"/>
                </a:lnTo>
                <a:lnTo>
                  <a:pt x="43335" y="10439"/>
                </a:lnTo>
                <a:lnTo>
                  <a:pt x="43463" y="10523"/>
                </a:lnTo>
                <a:lnTo>
                  <a:pt x="43566" y="10602"/>
                </a:lnTo>
                <a:lnTo>
                  <a:pt x="43643" y="10680"/>
                </a:lnTo>
                <a:lnTo>
                  <a:pt x="43720" y="10759"/>
                </a:lnTo>
                <a:lnTo>
                  <a:pt x="43745" y="10838"/>
                </a:lnTo>
                <a:lnTo>
                  <a:pt x="43771" y="10917"/>
                </a:lnTo>
                <a:lnTo>
                  <a:pt x="43771" y="10996"/>
                </a:lnTo>
                <a:lnTo>
                  <a:pt x="43745" y="11069"/>
                </a:lnTo>
                <a:lnTo>
                  <a:pt x="43668" y="11148"/>
                </a:lnTo>
                <a:lnTo>
                  <a:pt x="43591" y="11222"/>
                </a:lnTo>
                <a:lnTo>
                  <a:pt x="43514" y="11295"/>
                </a:lnTo>
                <a:lnTo>
                  <a:pt x="43386" y="11369"/>
                </a:lnTo>
                <a:lnTo>
                  <a:pt x="43232" y="11442"/>
                </a:lnTo>
                <a:lnTo>
                  <a:pt x="43053" y="11516"/>
                </a:lnTo>
                <a:lnTo>
                  <a:pt x="42848" y="11584"/>
                </a:lnTo>
                <a:lnTo>
                  <a:pt x="42643" y="11658"/>
                </a:lnTo>
                <a:lnTo>
                  <a:pt x="42386" y="11726"/>
                </a:lnTo>
                <a:lnTo>
                  <a:pt x="42130" y="11799"/>
                </a:lnTo>
                <a:lnTo>
                  <a:pt x="41822" y="11868"/>
                </a:lnTo>
                <a:lnTo>
                  <a:pt x="41514" y="11936"/>
                </a:lnTo>
                <a:lnTo>
                  <a:pt x="41155" y="12004"/>
                </a:lnTo>
                <a:lnTo>
                  <a:pt x="40796" y="12073"/>
                </a:lnTo>
                <a:lnTo>
                  <a:pt x="40412" y="12141"/>
                </a:lnTo>
                <a:lnTo>
                  <a:pt x="39976" y="12204"/>
                </a:lnTo>
                <a:lnTo>
                  <a:pt x="37719" y="12551"/>
                </a:lnTo>
                <a:lnTo>
                  <a:pt x="35437" y="12887"/>
                </a:lnTo>
                <a:lnTo>
                  <a:pt x="33130" y="13218"/>
                </a:lnTo>
                <a:lnTo>
                  <a:pt x="30796" y="13544"/>
                </a:lnTo>
                <a:lnTo>
                  <a:pt x="28437" y="13864"/>
                </a:lnTo>
                <a:lnTo>
                  <a:pt x="26078" y="14179"/>
                </a:lnTo>
                <a:lnTo>
                  <a:pt x="21334" y="14804"/>
                </a:lnTo>
                <a:lnTo>
                  <a:pt x="19668" y="15020"/>
                </a:lnTo>
                <a:lnTo>
                  <a:pt x="17950" y="15225"/>
                </a:lnTo>
                <a:lnTo>
                  <a:pt x="16232" y="15424"/>
                </a:lnTo>
                <a:lnTo>
                  <a:pt x="14488" y="15624"/>
                </a:lnTo>
                <a:lnTo>
                  <a:pt x="11001" y="16013"/>
                </a:lnTo>
                <a:lnTo>
                  <a:pt x="9283" y="16218"/>
                </a:lnTo>
                <a:lnTo>
                  <a:pt x="7565" y="16423"/>
                </a:lnTo>
                <a:lnTo>
                  <a:pt x="6898" y="16507"/>
                </a:lnTo>
                <a:lnTo>
                  <a:pt x="6257" y="16591"/>
                </a:lnTo>
                <a:lnTo>
                  <a:pt x="5642" y="16680"/>
                </a:lnTo>
                <a:lnTo>
                  <a:pt x="5052" y="16764"/>
                </a:lnTo>
                <a:lnTo>
                  <a:pt x="4514" y="16848"/>
                </a:lnTo>
                <a:lnTo>
                  <a:pt x="4001" y="16932"/>
                </a:lnTo>
                <a:lnTo>
                  <a:pt x="3539" y="17021"/>
                </a:lnTo>
                <a:lnTo>
                  <a:pt x="3078" y="17106"/>
                </a:lnTo>
                <a:lnTo>
                  <a:pt x="2667" y="17195"/>
                </a:lnTo>
                <a:lnTo>
                  <a:pt x="2283" y="17284"/>
                </a:lnTo>
                <a:lnTo>
                  <a:pt x="1924" y="17373"/>
                </a:lnTo>
                <a:lnTo>
                  <a:pt x="1590" y="17463"/>
                </a:lnTo>
                <a:lnTo>
                  <a:pt x="1308" y="17557"/>
                </a:lnTo>
                <a:lnTo>
                  <a:pt x="1052" y="17652"/>
                </a:lnTo>
                <a:lnTo>
                  <a:pt x="821" y="17752"/>
                </a:lnTo>
                <a:lnTo>
                  <a:pt x="616" y="17846"/>
                </a:lnTo>
                <a:lnTo>
                  <a:pt x="437" y="17951"/>
                </a:lnTo>
                <a:lnTo>
                  <a:pt x="283" y="18051"/>
                </a:lnTo>
                <a:lnTo>
                  <a:pt x="180" y="18156"/>
                </a:lnTo>
                <a:lnTo>
                  <a:pt x="78" y="18267"/>
                </a:lnTo>
                <a:lnTo>
                  <a:pt x="26" y="18377"/>
                </a:lnTo>
                <a:lnTo>
                  <a:pt x="1" y="18492"/>
                </a:lnTo>
                <a:lnTo>
                  <a:pt x="1" y="18613"/>
                </a:lnTo>
                <a:lnTo>
                  <a:pt x="1" y="18734"/>
                </a:lnTo>
                <a:lnTo>
                  <a:pt x="52" y="18855"/>
                </a:lnTo>
                <a:lnTo>
                  <a:pt x="129" y="18986"/>
                </a:lnTo>
                <a:lnTo>
                  <a:pt x="231" y="19118"/>
                </a:lnTo>
                <a:lnTo>
                  <a:pt x="385" y="19254"/>
                </a:lnTo>
                <a:lnTo>
                  <a:pt x="539" y="19396"/>
                </a:lnTo>
                <a:lnTo>
                  <a:pt x="719" y="19538"/>
                </a:lnTo>
                <a:lnTo>
                  <a:pt x="924" y="19690"/>
                </a:lnTo>
                <a:lnTo>
                  <a:pt x="1155" y="19843"/>
                </a:lnTo>
                <a:lnTo>
                  <a:pt x="2052" y="20420"/>
                </a:lnTo>
                <a:lnTo>
                  <a:pt x="2898" y="21004"/>
                </a:lnTo>
                <a:lnTo>
                  <a:pt x="3744" y="21587"/>
                </a:lnTo>
                <a:lnTo>
                  <a:pt x="4514" y="22170"/>
                </a:lnTo>
                <a:lnTo>
                  <a:pt x="5283" y="22753"/>
                </a:lnTo>
                <a:lnTo>
                  <a:pt x="5975" y="23341"/>
                </a:lnTo>
                <a:lnTo>
                  <a:pt x="6616" y="23930"/>
                </a:lnTo>
                <a:lnTo>
                  <a:pt x="7232" y="24523"/>
                </a:lnTo>
                <a:lnTo>
                  <a:pt x="7770" y="25112"/>
                </a:lnTo>
                <a:lnTo>
                  <a:pt x="8001" y="25411"/>
                </a:lnTo>
                <a:lnTo>
                  <a:pt x="8232" y="25711"/>
                </a:lnTo>
                <a:lnTo>
                  <a:pt x="8462" y="26005"/>
                </a:lnTo>
                <a:lnTo>
                  <a:pt x="8668" y="26304"/>
                </a:lnTo>
                <a:lnTo>
                  <a:pt x="8847" y="26604"/>
                </a:lnTo>
                <a:lnTo>
                  <a:pt x="9001" y="26903"/>
                </a:lnTo>
                <a:lnTo>
                  <a:pt x="9155" y="27203"/>
                </a:lnTo>
                <a:lnTo>
                  <a:pt x="9283" y="27502"/>
                </a:lnTo>
                <a:lnTo>
                  <a:pt x="9411" y="27802"/>
                </a:lnTo>
                <a:lnTo>
                  <a:pt x="9488" y="28101"/>
                </a:lnTo>
                <a:lnTo>
                  <a:pt x="9565" y="28406"/>
                </a:lnTo>
                <a:lnTo>
                  <a:pt x="9616" y="28705"/>
                </a:lnTo>
                <a:lnTo>
                  <a:pt x="9642" y="29010"/>
                </a:lnTo>
                <a:lnTo>
                  <a:pt x="9668" y="29309"/>
                </a:lnTo>
                <a:lnTo>
                  <a:pt x="9642" y="30008"/>
                </a:lnTo>
                <a:lnTo>
                  <a:pt x="9591" y="30707"/>
                </a:lnTo>
                <a:lnTo>
                  <a:pt x="9539" y="31411"/>
                </a:lnTo>
                <a:lnTo>
                  <a:pt x="9437" y="32110"/>
                </a:lnTo>
                <a:lnTo>
                  <a:pt x="9334" y="32808"/>
                </a:lnTo>
                <a:lnTo>
                  <a:pt x="9206" y="33507"/>
                </a:lnTo>
                <a:lnTo>
                  <a:pt x="9052" y="34206"/>
                </a:lnTo>
                <a:lnTo>
                  <a:pt x="8898" y="34904"/>
                </a:lnTo>
                <a:lnTo>
                  <a:pt x="8719" y="35603"/>
                </a:lnTo>
                <a:lnTo>
                  <a:pt x="8514" y="36307"/>
                </a:lnTo>
                <a:lnTo>
                  <a:pt x="8078" y="37705"/>
                </a:lnTo>
                <a:lnTo>
                  <a:pt x="7591" y="39102"/>
                </a:lnTo>
                <a:lnTo>
                  <a:pt x="7052" y="40494"/>
                </a:lnTo>
                <a:lnTo>
                  <a:pt x="6924" y="40752"/>
                </a:lnTo>
                <a:lnTo>
                  <a:pt x="6744" y="41004"/>
                </a:lnTo>
                <a:lnTo>
                  <a:pt x="6539" y="41261"/>
                </a:lnTo>
                <a:lnTo>
                  <a:pt x="6257" y="41513"/>
                </a:lnTo>
                <a:lnTo>
                  <a:pt x="5975" y="41766"/>
                </a:lnTo>
                <a:lnTo>
                  <a:pt x="5642" y="42018"/>
                </a:lnTo>
                <a:lnTo>
                  <a:pt x="5308" y="42275"/>
                </a:lnTo>
                <a:lnTo>
                  <a:pt x="4924" y="42522"/>
                </a:lnTo>
                <a:lnTo>
                  <a:pt x="4155" y="43026"/>
                </a:lnTo>
                <a:lnTo>
                  <a:pt x="3385" y="43531"/>
                </a:lnTo>
                <a:lnTo>
                  <a:pt x="2616" y="44035"/>
                </a:lnTo>
                <a:lnTo>
                  <a:pt x="2257" y="44287"/>
                </a:lnTo>
                <a:lnTo>
                  <a:pt x="1924" y="44539"/>
                </a:lnTo>
                <a:lnTo>
                  <a:pt x="1642" y="44781"/>
                </a:lnTo>
                <a:lnTo>
                  <a:pt x="1437" y="45002"/>
                </a:lnTo>
                <a:lnTo>
                  <a:pt x="1283" y="45201"/>
                </a:lnTo>
                <a:lnTo>
                  <a:pt x="1231" y="45301"/>
                </a:lnTo>
                <a:lnTo>
                  <a:pt x="1206" y="45390"/>
                </a:lnTo>
                <a:lnTo>
                  <a:pt x="1180" y="45480"/>
                </a:lnTo>
                <a:lnTo>
                  <a:pt x="1180" y="45569"/>
                </a:lnTo>
                <a:lnTo>
                  <a:pt x="1206" y="45648"/>
                </a:lnTo>
                <a:lnTo>
                  <a:pt x="1257" y="45732"/>
                </a:lnTo>
                <a:lnTo>
                  <a:pt x="1334" y="45805"/>
                </a:lnTo>
                <a:lnTo>
                  <a:pt x="1411" y="45884"/>
                </a:lnTo>
                <a:lnTo>
                  <a:pt x="1514" y="45953"/>
                </a:lnTo>
                <a:lnTo>
                  <a:pt x="1642" y="46026"/>
                </a:lnTo>
                <a:lnTo>
                  <a:pt x="1796" y="46094"/>
                </a:lnTo>
                <a:lnTo>
                  <a:pt x="1949" y="46163"/>
                </a:lnTo>
                <a:lnTo>
                  <a:pt x="2155" y="46226"/>
                </a:lnTo>
                <a:lnTo>
                  <a:pt x="2360" y="46289"/>
                </a:lnTo>
                <a:lnTo>
                  <a:pt x="2590" y="46352"/>
                </a:lnTo>
                <a:lnTo>
                  <a:pt x="2873" y="46415"/>
                </a:lnTo>
                <a:lnTo>
                  <a:pt x="3155" y="46478"/>
                </a:lnTo>
                <a:lnTo>
                  <a:pt x="3462" y="46541"/>
                </a:lnTo>
                <a:lnTo>
                  <a:pt x="3796" y="46599"/>
                </a:lnTo>
                <a:lnTo>
                  <a:pt x="4155" y="46662"/>
                </a:lnTo>
                <a:lnTo>
                  <a:pt x="4949" y="46783"/>
                </a:lnTo>
                <a:lnTo>
                  <a:pt x="5847" y="46903"/>
                </a:lnTo>
                <a:lnTo>
                  <a:pt x="6847" y="47030"/>
                </a:lnTo>
                <a:lnTo>
                  <a:pt x="12616" y="47723"/>
                </a:lnTo>
                <a:lnTo>
                  <a:pt x="18386" y="48416"/>
                </a:lnTo>
                <a:lnTo>
                  <a:pt x="24181" y="49099"/>
                </a:lnTo>
                <a:lnTo>
                  <a:pt x="29976" y="49777"/>
                </a:lnTo>
                <a:lnTo>
                  <a:pt x="31155" y="49908"/>
                </a:lnTo>
                <a:lnTo>
                  <a:pt x="31694" y="49966"/>
                </a:lnTo>
                <a:lnTo>
                  <a:pt x="32232" y="50014"/>
                </a:lnTo>
                <a:lnTo>
                  <a:pt x="32745" y="50061"/>
                </a:lnTo>
                <a:lnTo>
                  <a:pt x="33232" y="50098"/>
                </a:lnTo>
                <a:lnTo>
                  <a:pt x="33694" y="50129"/>
                </a:lnTo>
                <a:lnTo>
                  <a:pt x="34155" y="50155"/>
                </a:lnTo>
                <a:lnTo>
                  <a:pt x="34591" y="50176"/>
                </a:lnTo>
                <a:lnTo>
                  <a:pt x="35027" y="50187"/>
                </a:lnTo>
                <a:lnTo>
                  <a:pt x="35412" y="50192"/>
                </a:lnTo>
                <a:lnTo>
                  <a:pt x="35796" y="50197"/>
                </a:lnTo>
                <a:lnTo>
                  <a:pt x="36181" y="50192"/>
                </a:lnTo>
                <a:lnTo>
                  <a:pt x="36540" y="50182"/>
                </a:lnTo>
                <a:lnTo>
                  <a:pt x="36873" y="50161"/>
                </a:lnTo>
                <a:lnTo>
                  <a:pt x="37207" y="50140"/>
                </a:lnTo>
                <a:lnTo>
                  <a:pt x="37540" y="50108"/>
                </a:lnTo>
                <a:lnTo>
                  <a:pt x="37848" y="50071"/>
                </a:lnTo>
                <a:lnTo>
                  <a:pt x="38130" y="50029"/>
                </a:lnTo>
                <a:lnTo>
                  <a:pt x="38437" y="49977"/>
                </a:lnTo>
                <a:lnTo>
                  <a:pt x="38719" y="49924"/>
                </a:lnTo>
                <a:lnTo>
                  <a:pt x="38976" y="49861"/>
                </a:lnTo>
                <a:lnTo>
                  <a:pt x="39232" y="49793"/>
                </a:lnTo>
                <a:lnTo>
                  <a:pt x="39489" y="49719"/>
                </a:lnTo>
                <a:lnTo>
                  <a:pt x="39745" y="49635"/>
                </a:lnTo>
                <a:lnTo>
                  <a:pt x="39976" y="49546"/>
                </a:lnTo>
                <a:lnTo>
                  <a:pt x="40232" y="49451"/>
                </a:lnTo>
                <a:lnTo>
                  <a:pt x="40463" y="49352"/>
                </a:lnTo>
                <a:lnTo>
                  <a:pt x="40694" y="49247"/>
                </a:lnTo>
                <a:lnTo>
                  <a:pt x="40925" y="49131"/>
                </a:lnTo>
                <a:lnTo>
                  <a:pt x="41361" y="48884"/>
                </a:lnTo>
                <a:lnTo>
                  <a:pt x="41668" y="48711"/>
                </a:lnTo>
                <a:lnTo>
                  <a:pt x="41976" y="48548"/>
                </a:lnTo>
                <a:lnTo>
                  <a:pt x="42309" y="48385"/>
                </a:lnTo>
                <a:lnTo>
                  <a:pt x="42694" y="48227"/>
                </a:lnTo>
                <a:lnTo>
                  <a:pt x="43053" y="48070"/>
                </a:lnTo>
                <a:lnTo>
                  <a:pt x="43463" y="47917"/>
                </a:lnTo>
                <a:lnTo>
                  <a:pt x="43873" y="47770"/>
                </a:lnTo>
                <a:lnTo>
                  <a:pt x="44335" y="47628"/>
                </a:lnTo>
                <a:lnTo>
                  <a:pt x="44797" y="47487"/>
                </a:lnTo>
                <a:lnTo>
                  <a:pt x="45258" y="47350"/>
                </a:lnTo>
                <a:lnTo>
                  <a:pt x="45771" y="47219"/>
                </a:lnTo>
                <a:lnTo>
                  <a:pt x="46284" y="47087"/>
                </a:lnTo>
                <a:lnTo>
                  <a:pt x="46797" y="46961"/>
                </a:lnTo>
                <a:lnTo>
                  <a:pt x="47361" y="46840"/>
                </a:lnTo>
                <a:lnTo>
                  <a:pt x="47925" y="46725"/>
                </a:lnTo>
                <a:lnTo>
                  <a:pt x="48515" y="46609"/>
                </a:lnTo>
                <a:lnTo>
                  <a:pt x="49104" y="46504"/>
                </a:lnTo>
                <a:lnTo>
                  <a:pt x="49720" y="46399"/>
                </a:lnTo>
                <a:lnTo>
                  <a:pt x="50361" y="46294"/>
                </a:lnTo>
                <a:lnTo>
                  <a:pt x="51002" y="46199"/>
                </a:lnTo>
                <a:lnTo>
                  <a:pt x="51668" y="46105"/>
                </a:lnTo>
                <a:lnTo>
                  <a:pt x="52361" y="46016"/>
                </a:lnTo>
                <a:lnTo>
                  <a:pt x="53053" y="45932"/>
                </a:lnTo>
                <a:lnTo>
                  <a:pt x="53771" y="45853"/>
                </a:lnTo>
                <a:lnTo>
                  <a:pt x="54489" y="45774"/>
                </a:lnTo>
                <a:lnTo>
                  <a:pt x="55233" y="45700"/>
                </a:lnTo>
                <a:lnTo>
                  <a:pt x="55976" y="45632"/>
                </a:lnTo>
                <a:lnTo>
                  <a:pt x="56745" y="45569"/>
                </a:lnTo>
                <a:lnTo>
                  <a:pt x="57540" y="45511"/>
                </a:lnTo>
                <a:lnTo>
                  <a:pt x="58335" y="45453"/>
                </a:lnTo>
                <a:lnTo>
                  <a:pt x="59130" y="45401"/>
                </a:lnTo>
                <a:lnTo>
                  <a:pt x="59951" y="45354"/>
                </a:lnTo>
                <a:lnTo>
                  <a:pt x="60874" y="45312"/>
                </a:lnTo>
                <a:lnTo>
                  <a:pt x="61823" y="45270"/>
                </a:lnTo>
                <a:lnTo>
                  <a:pt x="62746" y="45238"/>
                </a:lnTo>
                <a:lnTo>
                  <a:pt x="63694" y="45212"/>
                </a:lnTo>
                <a:lnTo>
                  <a:pt x="64617" y="45196"/>
                </a:lnTo>
                <a:lnTo>
                  <a:pt x="65566" y="45180"/>
                </a:lnTo>
                <a:lnTo>
                  <a:pt x="66515" y="45175"/>
                </a:lnTo>
                <a:lnTo>
                  <a:pt x="67464" y="45180"/>
                </a:lnTo>
                <a:lnTo>
                  <a:pt x="68438" y="45186"/>
                </a:lnTo>
                <a:lnTo>
                  <a:pt x="69387" y="45201"/>
                </a:lnTo>
                <a:lnTo>
                  <a:pt x="70336" y="45217"/>
                </a:lnTo>
                <a:lnTo>
                  <a:pt x="71284" y="45243"/>
                </a:lnTo>
                <a:lnTo>
                  <a:pt x="72233" y="45280"/>
                </a:lnTo>
                <a:lnTo>
                  <a:pt x="73182" y="45317"/>
                </a:lnTo>
                <a:lnTo>
                  <a:pt x="74130" y="45359"/>
                </a:lnTo>
                <a:lnTo>
                  <a:pt x="75054" y="45411"/>
                </a:lnTo>
                <a:lnTo>
                  <a:pt x="76002" y="45464"/>
                </a:lnTo>
                <a:lnTo>
                  <a:pt x="76925" y="45527"/>
                </a:lnTo>
                <a:lnTo>
                  <a:pt x="77849" y="45590"/>
                </a:lnTo>
                <a:lnTo>
                  <a:pt x="78772" y="45664"/>
                </a:lnTo>
                <a:lnTo>
                  <a:pt x="79695" y="45737"/>
                </a:lnTo>
                <a:lnTo>
                  <a:pt x="80592" y="45821"/>
                </a:lnTo>
                <a:lnTo>
                  <a:pt x="81490" y="45911"/>
                </a:lnTo>
                <a:lnTo>
                  <a:pt x="82387" y="46000"/>
                </a:lnTo>
                <a:lnTo>
                  <a:pt x="83285" y="46094"/>
                </a:lnTo>
                <a:lnTo>
                  <a:pt x="84156" y="46199"/>
                </a:lnTo>
                <a:lnTo>
                  <a:pt x="85003" y="46305"/>
                </a:lnTo>
                <a:lnTo>
                  <a:pt x="85849" y="46415"/>
                </a:lnTo>
                <a:lnTo>
                  <a:pt x="86695" y="46530"/>
                </a:lnTo>
                <a:lnTo>
                  <a:pt x="87515" y="46646"/>
                </a:lnTo>
                <a:lnTo>
                  <a:pt x="88336" y="46772"/>
                </a:lnTo>
                <a:lnTo>
                  <a:pt x="89131" y="46898"/>
                </a:lnTo>
                <a:lnTo>
                  <a:pt x="89926" y="47030"/>
                </a:lnTo>
                <a:lnTo>
                  <a:pt x="90695" y="47166"/>
                </a:lnTo>
                <a:lnTo>
                  <a:pt x="91439" y="47303"/>
                </a:lnTo>
                <a:lnTo>
                  <a:pt x="92182" y="47445"/>
                </a:lnTo>
                <a:lnTo>
                  <a:pt x="92900" y="47592"/>
                </a:lnTo>
                <a:lnTo>
                  <a:pt x="93618" y="47744"/>
                </a:lnTo>
                <a:lnTo>
                  <a:pt x="94285" y="47896"/>
                </a:lnTo>
                <a:lnTo>
                  <a:pt x="94951" y="48054"/>
                </a:lnTo>
                <a:lnTo>
                  <a:pt x="95618" y="48212"/>
                </a:lnTo>
                <a:lnTo>
                  <a:pt x="96234" y="48374"/>
                </a:lnTo>
                <a:lnTo>
                  <a:pt x="96849" y="48543"/>
                </a:lnTo>
                <a:lnTo>
                  <a:pt x="97439" y="48711"/>
                </a:lnTo>
                <a:lnTo>
                  <a:pt x="98003" y="48884"/>
                </a:lnTo>
                <a:lnTo>
                  <a:pt x="98541" y="49057"/>
                </a:lnTo>
                <a:lnTo>
                  <a:pt x="99054" y="49231"/>
                </a:lnTo>
                <a:lnTo>
                  <a:pt x="99541" y="49415"/>
                </a:lnTo>
                <a:lnTo>
                  <a:pt x="100029" y="49593"/>
                </a:lnTo>
                <a:lnTo>
                  <a:pt x="100464" y="49777"/>
                </a:lnTo>
                <a:lnTo>
                  <a:pt x="100875" y="49966"/>
                </a:lnTo>
                <a:lnTo>
                  <a:pt x="101285" y="50155"/>
                </a:lnTo>
                <a:lnTo>
                  <a:pt x="101644" y="50345"/>
                </a:lnTo>
                <a:lnTo>
                  <a:pt x="101977" y="50539"/>
                </a:lnTo>
                <a:lnTo>
                  <a:pt x="102285" y="50733"/>
                </a:lnTo>
                <a:lnTo>
                  <a:pt x="102567" y="50928"/>
                </a:lnTo>
                <a:lnTo>
                  <a:pt x="102823" y="51127"/>
                </a:lnTo>
                <a:lnTo>
                  <a:pt x="103054" y="51322"/>
                </a:lnTo>
                <a:lnTo>
                  <a:pt x="103234" y="51527"/>
                </a:lnTo>
                <a:lnTo>
                  <a:pt x="103388" y="51726"/>
                </a:lnTo>
                <a:lnTo>
                  <a:pt x="103516" y="51931"/>
                </a:lnTo>
                <a:lnTo>
                  <a:pt x="103618" y="52136"/>
                </a:lnTo>
                <a:lnTo>
                  <a:pt x="103670" y="52341"/>
                </a:lnTo>
                <a:lnTo>
                  <a:pt x="103695" y="52546"/>
                </a:lnTo>
                <a:lnTo>
                  <a:pt x="103593" y="52777"/>
                </a:lnTo>
                <a:lnTo>
                  <a:pt x="103464" y="53008"/>
                </a:lnTo>
                <a:lnTo>
                  <a:pt x="103285" y="53239"/>
                </a:lnTo>
                <a:lnTo>
                  <a:pt x="103054" y="53481"/>
                </a:lnTo>
                <a:lnTo>
                  <a:pt x="102772" y="53717"/>
                </a:lnTo>
                <a:lnTo>
                  <a:pt x="102464" y="53959"/>
                </a:lnTo>
                <a:lnTo>
                  <a:pt x="102131" y="54201"/>
                </a:lnTo>
                <a:lnTo>
                  <a:pt x="101747" y="54448"/>
                </a:lnTo>
                <a:lnTo>
                  <a:pt x="101311" y="54689"/>
                </a:lnTo>
                <a:lnTo>
                  <a:pt x="100849" y="54936"/>
                </a:lnTo>
                <a:lnTo>
                  <a:pt x="100362" y="55183"/>
                </a:lnTo>
                <a:lnTo>
                  <a:pt x="99823" y="55425"/>
                </a:lnTo>
                <a:lnTo>
                  <a:pt x="99259" y="55672"/>
                </a:lnTo>
                <a:lnTo>
                  <a:pt x="98670" y="55913"/>
                </a:lnTo>
                <a:lnTo>
                  <a:pt x="98028" y="56155"/>
                </a:lnTo>
                <a:lnTo>
                  <a:pt x="97362" y="56397"/>
                </a:lnTo>
                <a:lnTo>
                  <a:pt x="96849" y="56575"/>
                </a:lnTo>
                <a:lnTo>
                  <a:pt x="96439" y="56743"/>
                </a:lnTo>
                <a:lnTo>
                  <a:pt x="96105" y="56901"/>
                </a:lnTo>
                <a:lnTo>
                  <a:pt x="95952" y="56974"/>
                </a:lnTo>
                <a:lnTo>
                  <a:pt x="95849" y="57048"/>
                </a:lnTo>
                <a:lnTo>
                  <a:pt x="95746" y="57116"/>
                </a:lnTo>
                <a:lnTo>
                  <a:pt x="95669" y="57185"/>
                </a:lnTo>
                <a:lnTo>
                  <a:pt x="95618" y="57253"/>
                </a:lnTo>
                <a:lnTo>
                  <a:pt x="95593" y="57316"/>
                </a:lnTo>
                <a:lnTo>
                  <a:pt x="95567" y="57379"/>
                </a:lnTo>
                <a:lnTo>
                  <a:pt x="95593" y="57437"/>
                </a:lnTo>
                <a:lnTo>
                  <a:pt x="95618" y="57500"/>
                </a:lnTo>
                <a:lnTo>
                  <a:pt x="95669" y="57558"/>
                </a:lnTo>
                <a:lnTo>
                  <a:pt x="95746" y="57610"/>
                </a:lnTo>
                <a:lnTo>
                  <a:pt x="95849" y="57668"/>
                </a:lnTo>
                <a:lnTo>
                  <a:pt x="95977" y="57726"/>
                </a:lnTo>
                <a:lnTo>
                  <a:pt x="96131" y="57778"/>
                </a:lnTo>
                <a:lnTo>
                  <a:pt x="96310" y="57831"/>
                </a:lnTo>
                <a:lnTo>
                  <a:pt x="96490" y="57883"/>
                </a:lnTo>
                <a:lnTo>
                  <a:pt x="96721" y="57936"/>
                </a:lnTo>
                <a:lnTo>
                  <a:pt x="96952" y="57988"/>
                </a:lnTo>
                <a:lnTo>
                  <a:pt x="97234" y="58041"/>
                </a:lnTo>
                <a:lnTo>
                  <a:pt x="97516" y="58093"/>
                </a:lnTo>
                <a:lnTo>
                  <a:pt x="98182" y="58199"/>
                </a:lnTo>
                <a:lnTo>
                  <a:pt x="98926" y="58304"/>
                </a:lnTo>
                <a:lnTo>
                  <a:pt x="99798" y="58414"/>
                </a:lnTo>
                <a:lnTo>
                  <a:pt x="111234" y="59832"/>
                </a:lnTo>
                <a:lnTo>
                  <a:pt x="116952" y="60536"/>
                </a:lnTo>
                <a:lnTo>
                  <a:pt x="119849" y="60883"/>
                </a:lnTo>
                <a:lnTo>
                  <a:pt x="122721" y="61225"/>
                </a:lnTo>
                <a:lnTo>
                  <a:pt x="123209" y="61282"/>
                </a:lnTo>
                <a:lnTo>
                  <a:pt x="123696" y="61335"/>
                </a:lnTo>
                <a:lnTo>
                  <a:pt x="124157" y="61382"/>
                </a:lnTo>
                <a:lnTo>
                  <a:pt x="124644" y="61424"/>
                </a:lnTo>
                <a:lnTo>
                  <a:pt x="125132" y="61466"/>
                </a:lnTo>
                <a:lnTo>
                  <a:pt x="125593" y="61498"/>
                </a:lnTo>
                <a:lnTo>
                  <a:pt x="126080" y="61529"/>
                </a:lnTo>
                <a:lnTo>
                  <a:pt x="126542" y="61561"/>
                </a:lnTo>
                <a:lnTo>
                  <a:pt x="127029" y="61582"/>
                </a:lnTo>
                <a:lnTo>
                  <a:pt x="127491" y="61603"/>
                </a:lnTo>
                <a:lnTo>
                  <a:pt x="127952" y="61619"/>
                </a:lnTo>
                <a:lnTo>
                  <a:pt x="128439" y="61629"/>
                </a:lnTo>
                <a:lnTo>
                  <a:pt x="128901" y="61634"/>
                </a:lnTo>
                <a:lnTo>
                  <a:pt x="129337" y="61640"/>
                </a:lnTo>
                <a:lnTo>
                  <a:pt x="129798" y="61634"/>
                </a:lnTo>
                <a:lnTo>
                  <a:pt x="130260" y="61629"/>
                </a:lnTo>
                <a:lnTo>
                  <a:pt x="130696" y="61619"/>
                </a:lnTo>
                <a:lnTo>
                  <a:pt x="131132" y="61603"/>
                </a:lnTo>
                <a:lnTo>
                  <a:pt x="131568" y="61582"/>
                </a:lnTo>
                <a:lnTo>
                  <a:pt x="132004" y="61556"/>
                </a:lnTo>
                <a:lnTo>
                  <a:pt x="132439" y="61529"/>
                </a:lnTo>
                <a:lnTo>
                  <a:pt x="132850" y="61492"/>
                </a:lnTo>
                <a:lnTo>
                  <a:pt x="133286" y="61456"/>
                </a:lnTo>
                <a:lnTo>
                  <a:pt x="133696" y="61408"/>
                </a:lnTo>
                <a:lnTo>
                  <a:pt x="134081" y="61361"/>
                </a:lnTo>
                <a:lnTo>
                  <a:pt x="134491" y="61309"/>
                </a:lnTo>
                <a:lnTo>
                  <a:pt x="134875" y="61246"/>
                </a:lnTo>
                <a:lnTo>
                  <a:pt x="135260" y="61183"/>
                </a:lnTo>
                <a:lnTo>
                  <a:pt x="135645" y="61114"/>
                </a:lnTo>
                <a:lnTo>
                  <a:pt x="136004" y="61041"/>
                </a:lnTo>
                <a:lnTo>
                  <a:pt x="136363" y="60957"/>
                </a:lnTo>
                <a:lnTo>
                  <a:pt x="136722" y="60873"/>
                </a:lnTo>
                <a:lnTo>
                  <a:pt x="138901" y="60316"/>
                </a:lnTo>
                <a:lnTo>
                  <a:pt x="141055" y="59754"/>
                </a:lnTo>
                <a:lnTo>
                  <a:pt x="142106" y="59470"/>
                </a:lnTo>
                <a:lnTo>
                  <a:pt x="143158" y="59186"/>
                </a:lnTo>
                <a:lnTo>
                  <a:pt x="144183" y="58897"/>
                </a:lnTo>
                <a:lnTo>
                  <a:pt x="145209" y="58603"/>
                </a:lnTo>
                <a:lnTo>
                  <a:pt x="146183" y="58309"/>
                </a:lnTo>
                <a:lnTo>
                  <a:pt x="147158" y="58015"/>
                </a:lnTo>
                <a:lnTo>
                  <a:pt x="148107" y="57715"/>
                </a:lnTo>
                <a:lnTo>
                  <a:pt x="149055" y="57416"/>
                </a:lnTo>
                <a:lnTo>
                  <a:pt x="149953" y="57111"/>
                </a:lnTo>
                <a:lnTo>
                  <a:pt x="150825" y="56801"/>
                </a:lnTo>
                <a:lnTo>
                  <a:pt x="151645" y="56491"/>
                </a:lnTo>
                <a:lnTo>
                  <a:pt x="152466" y="56181"/>
                </a:lnTo>
                <a:lnTo>
                  <a:pt x="153184" y="55876"/>
                </a:lnTo>
                <a:lnTo>
                  <a:pt x="153902" y="55577"/>
                </a:lnTo>
                <a:lnTo>
                  <a:pt x="154568" y="55272"/>
                </a:lnTo>
                <a:lnTo>
                  <a:pt x="155209" y="54962"/>
                </a:lnTo>
                <a:lnTo>
                  <a:pt x="155850" y="54652"/>
                </a:lnTo>
                <a:lnTo>
                  <a:pt x="156440" y="54342"/>
                </a:lnTo>
                <a:lnTo>
                  <a:pt x="157004" y="54032"/>
                </a:lnTo>
                <a:lnTo>
                  <a:pt x="157543" y="53717"/>
                </a:lnTo>
                <a:lnTo>
                  <a:pt x="158055" y="53402"/>
                </a:lnTo>
                <a:lnTo>
                  <a:pt x="158568" y="53087"/>
                </a:lnTo>
                <a:lnTo>
                  <a:pt x="159055" y="52772"/>
                </a:lnTo>
                <a:lnTo>
                  <a:pt x="159517" y="52451"/>
                </a:lnTo>
                <a:lnTo>
                  <a:pt x="159953" y="52131"/>
                </a:lnTo>
                <a:lnTo>
                  <a:pt x="160389" y="51810"/>
                </a:lnTo>
                <a:lnTo>
                  <a:pt x="161209" y="51164"/>
                </a:lnTo>
                <a:lnTo>
                  <a:pt x="161979" y="50518"/>
                </a:lnTo>
                <a:lnTo>
                  <a:pt x="162722" y="49866"/>
                </a:lnTo>
                <a:lnTo>
                  <a:pt x="163440" y="49215"/>
                </a:lnTo>
                <a:lnTo>
                  <a:pt x="164133" y="48558"/>
                </a:lnTo>
                <a:lnTo>
                  <a:pt x="165517" y="47250"/>
                </a:lnTo>
                <a:lnTo>
                  <a:pt x="166235" y="46599"/>
                </a:lnTo>
                <a:lnTo>
                  <a:pt x="166953" y="45947"/>
                </a:lnTo>
                <a:lnTo>
                  <a:pt x="167825" y="45165"/>
                </a:lnTo>
                <a:lnTo>
                  <a:pt x="168645" y="44387"/>
                </a:lnTo>
                <a:lnTo>
                  <a:pt x="169415" y="43604"/>
                </a:lnTo>
                <a:lnTo>
                  <a:pt x="170107" y="42821"/>
                </a:lnTo>
                <a:lnTo>
                  <a:pt x="170748" y="42044"/>
                </a:lnTo>
                <a:lnTo>
                  <a:pt x="171338" y="41261"/>
                </a:lnTo>
                <a:lnTo>
                  <a:pt x="171876" y="40478"/>
                </a:lnTo>
                <a:lnTo>
                  <a:pt x="172363" y="39696"/>
                </a:lnTo>
                <a:lnTo>
                  <a:pt x="172774" y="38913"/>
                </a:lnTo>
                <a:lnTo>
                  <a:pt x="173158" y="38135"/>
                </a:lnTo>
                <a:lnTo>
                  <a:pt x="173492" y="37353"/>
                </a:lnTo>
                <a:lnTo>
                  <a:pt x="173774" y="36570"/>
                </a:lnTo>
                <a:lnTo>
                  <a:pt x="173979" y="35787"/>
                </a:lnTo>
                <a:lnTo>
                  <a:pt x="174158" y="35004"/>
                </a:lnTo>
                <a:lnTo>
                  <a:pt x="174287" y="34221"/>
                </a:lnTo>
                <a:lnTo>
                  <a:pt x="174389" y="33439"/>
                </a:lnTo>
                <a:lnTo>
                  <a:pt x="174415" y="32656"/>
                </a:lnTo>
                <a:lnTo>
                  <a:pt x="174415" y="31873"/>
                </a:lnTo>
                <a:lnTo>
                  <a:pt x="174364" y="31090"/>
                </a:lnTo>
                <a:lnTo>
                  <a:pt x="174261" y="30308"/>
                </a:lnTo>
                <a:lnTo>
                  <a:pt x="174133" y="29525"/>
                </a:lnTo>
                <a:lnTo>
                  <a:pt x="173953" y="28742"/>
                </a:lnTo>
                <a:lnTo>
                  <a:pt x="173722" y="27965"/>
                </a:lnTo>
                <a:lnTo>
                  <a:pt x="173466" y="27182"/>
                </a:lnTo>
                <a:lnTo>
                  <a:pt x="173158" y="26399"/>
                </a:lnTo>
                <a:lnTo>
                  <a:pt x="172825" y="25616"/>
                </a:lnTo>
                <a:lnTo>
                  <a:pt x="172466" y="24833"/>
                </a:lnTo>
                <a:lnTo>
                  <a:pt x="172030" y="24051"/>
                </a:lnTo>
                <a:lnTo>
                  <a:pt x="171594" y="23268"/>
                </a:lnTo>
                <a:lnTo>
                  <a:pt x="171107" y="22485"/>
                </a:lnTo>
                <a:lnTo>
                  <a:pt x="170594" y="21708"/>
                </a:lnTo>
                <a:lnTo>
                  <a:pt x="170030" y="20925"/>
                </a:lnTo>
                <a:lnTo>
                  <a:pt x="169594" y="20331"/>
                </a:lnTo>
                <a:lnTo>
                  <a:pt x="169107" y="19743"/>
                </a:lnTo>
                <a:lnTo>
                  <a:pt x="168594" y="19154"/>
                </a:lnTo>
                <a:lnTo>
                  <a:pt x="168030" y="18571"/>
                </a:lnTo>
                <a:lnTo>
                  <a:pt x="167440" y="17988"/>
                </a:lnTo>
                <a:lnTo>
                  <a:pt x="166825" y="17405"/>
                </a:lnTo>
                <a:lnTo>
                  <a:pt x="166158" y="16822"/>
                </a:lnTo>
                <a:lnTo>
                  <a:pt x="165466" y="16244"/>
                </a:lnTo>
                <a:lnTo>
                  <a:pt x="164748" y="15671"/>
                </a:lnTo>
                <a:lnTo>
                  <a:pt x="164004" y="15093"/>
                </a:lnTo>
                <a:lnTo>
                  <a:pt x="163209" y="14526"/>
                </a:lnTo>
                <a:lnTo>
                  <a:pt x="162389" y="13953"/>
                </a:lnTo>
                <a:lnTo>
                  <a:pt x="161517" y="13386"/>
                </a:lnTo>
                <a:lnTo>
                  <a:pt x="160645" y="12819"/>
                </a:lnTo>
                <a:lnTo>
                  <a:pt x="159722" y="12257"/>
                </a:lnTo>
                <a:lnTo>
                  <a:pt x="158773" y="11694"/>
                </a:lnTo>
                <a:lnTo>
                  <a:pt x="157799" y="11132"/>
                </a:lnTo>
                <a:lnTo>
                  <a:pt x="156773" y="10575"/>
                </a:lnTo>
                <a:lnTo>
                  <a:pt x="155748" y="10019"/>
                </a:lnTo>
                <a:lnTo>
                  <a:pt x="154671" y="9467"/>
                </a:lnTo>
                <a:lnTo>
                  <a:pt x="153568" y="8915"/>
                </a:lnTo>
                <a:lnTo>
                  <a:pt x="152440" y="8364"/>
                </a:lnTo>
                <a:lnTo>
                  <a:pt x="151286" y="7817"/>
                </a:lnTo>
                <a:lnTo>
                  <a:pt x="150107" y="7271"/>
                </a:lnTo>
                <a:lnTo>
                  <a:pt x="148876" y="6725"/>
                </a:lnTo>
                <a:lnTo>
                  <a:pt x="147645" y="6183"/>
                </a:lnTo>
                <a:lnTo>
                  <a:pt x="146363" y="5648"/>
                </a:lnTo>
                <a:lnTo>
                  <a:pt x="145055" y="5106"/>
                </a:lnTo>
                <a:lnTo>
                  <a:pt x="143722" y="4571"/>
                </a:lnTo>
                <a:lnTo>
                  <a:pt x="142388" y="4040"/>
                </a:lnTo>
                <a:lnTo>
                  <a:pt x="141004" y="3509"/>
                </a:lnTo>
                <a:lnTo>
                  <a:pt x="139594" y="2979"/>
                </a:lnTo>
                <a:lnTo>
                  <a:pt x="139286" y="2874"/>
                </a:lnTo>
                <a:lnTo>
                  <a:pt x="138978" y="2769"/>
                </a:lnTo>
                <a:lnTo>
                  <a:pt x="138645" y="2669"/>
                </a:lnTo>
                <a:lnTo>
                  <a:pt x="138286" y="2574"/>
                </a:lnTo>
                <a:lnTo>
                  <a:pt x="137927" y="2480"/>
                </a:lnTo>
                <a:lnTo>
                  <a:pt x="137542" y="2390"/>
                </a:lnTo>
                <a:lnTo>
                  <a:pt x="137132" y="2312"/>
                </a:lnTo>
                <a:lnTo>
                  <a:pt x="136722" y="2228"/>
                </a:lnTo>
                <a:lnTo>
                  <a:pt x="136311" y="2154"/>
                </a:lnTo>
                <a:lnTo>
                  <a:pt x="135875" y="2086"/>
                </a:lnTo>
                <a:lnTo>
                  <a:pt x="135440" y="2017"/>
                </a:lnTo>
                <a:lnTo>
                  <a:pt x="134978" y="1960"/>
                </a:lnTo>
                <a:lnTo>
                  <a:pt x="134491" y="1902"/>
                </a:lnTo>
                <a:lnTo>
                  <a:pt x="134029" y="1849"/>
                </a:lnTo>
                <a:lnTo>
                  <a:pt x="133516" y="1807"/>
                </a:lnTo>
                <a:lnTo>
                  <a:pt x="133029" y="1765"/>
                </a:lnTo>
                <a:lnTo>
                  <a:pt x="132516" y="1728"/>
                </a:lnTo>
                <a:lnTo>
                  <a:pt x="132004" y="1702"/>
                </a:lnTo>
                <a:lnTo>
                  <a:pt x="131465" y="1676"/>
                </a:lnTo>
                <a:lnTo>
                  <a:pt x="130952" y="1660"/>
                </a:lnTo>
                <a:lnTo>
                  <a:pt x="130414" y="1650"/>
                </a:lnTo>
                <a:lnTo>
                  <a:pt x="129850" y="1644"/>
                </a:lnTo>
                <a:lnTo>
                  <a:pt x="129311" y="1644"/>
                </a:lnTo>
                <a:lnTo>
                  <a:pt x="128747" y="1650"/>
                </a:lnTo>
                <a:lnTo>
                  <a:pt x="128183" y="1665"/>
                </a:lnTo>
                <a:lnTo>
                  <a:pt x="127619" y="1681"/>
                </a:lnTo>
                <a:lnTo>
                  <a:pt x="127055" y="1707"/>
                </a:lnTo>
                <a:lnTo>
                  <a:pt x="126465" y="1744"/>
                </a:lnTo>
                <a:lnTo>
                  <a:pt x="125901" y="1781"/>
                </a:lnTo>
                <a:lnTo>
                  <a:pt x="125311" y="1828"/>
                </a:lnTo>
                <a:lnTo>
                  <a:pt x="124721" y="1886"/>
                </a:lnTo>
                <a:lnTo>
                  <a:pt x="124157" y="1944"/>
                </a:lnTo>
                <a:lnTo>
                  <a:pt x="121491" y="2249"/>
                </a:lnTo>
                <a:lnTo>
                  <a:pt x="118875" y="2559"/>
                </a:lnTo>
                <a:lnTo>
                  <a:pt x="116260" y="2868"/>
                </a:lnTo>
                <a:lnTo>
                  <a:pt x="113644" y="3189"/>
                </a:lnTo>
                <a:lnTo>
                  <a:pt x="111054" y="3504"/>
                </a:lnTo>
                <a:lnTo>
                  <a:pt x="108439" y="3814"/>
                </a:lnTo>
                <a:lnTo>
                  <a:pt x="105798" y="4124"/>
                </a:lnTo>
                <a:lnTo>
                  <a:pt x="103157" y="4429"/>
                </a:lnTo>
                <a:lnTo>
                  <a:pt x="98772" y="4917"/>
                </a:lnTo>
                <a:lnTo>
                  <a:pt x="96567" y="5159"/>
                </a:lnTo>
                <a:lnTo>
                  <a:pt x="94336" y="5395"/>
                </a:lnTo>
                <a:lnTo>
                  <a:pt x="92105" y="5621"/>
                </a:lnTo>
                <a:lnTo>
                  <a:pt x="90977" y="5732"/>
                </a:lnTo>
                <a:lnTo>
                  <a:pt x="89849" y="5842"/>
                </a:lnTo>
                <a:lnTo>
                  <a:pt x="88695" y="5947"/>
                </a:lnTo>
                <a:lnTo>
                  <a:pt x="87541" y="6047"/>
                </a:lnTo>
                <a:lnTo>
                  <a:pt x="86413" y="6141"/>
                </a:lnTo>
                <a:lnTo>
                  <a:pt x="85233" y="6231"/>
                </a:lnTo>
                <a:lnTo>
                  <a:pt x="83977" y="6325"/>
                </a:lnTo>
                <a:lnTo>
                  <a:pt x="83387" y="6362"/>
                </a:lnTo>
                <a:lnTo>
                  <a:pt x="82823" y="6394"/>
                </a:lnTo>
                <a:lnTo>
                  <a:pt x="82285" y="6420"/>
                </a:lnTo>
                <a:lnTo>
                  <a:pt x="81772" y="6446"/>
                </a:lnTo>
                <a:lnTo>
                  <a:pt x="81259" y="6462"/>
                </a:lnTo>
                <a:lnTo>
                  <a:pt x="80772" y="6472"/>
                </a:lnTo>
                <a:lnTo>
                  <a:pt x="80310" y="6478"/>
                </a:lnTo>
                <a:lnTo>
                  <a:pt x="79874" y="6483"/>
                </a:lnTo>
                <a:lnTo>
                  <a:pt x="79438" y="6478"/>
                </a:lnTo>
                <a:lnTo>
                  <a:pt x="79028" y="6467"/>
                </a:lnTo>
                <a:lnTo>
                  <a:pt x="78643" y="6451"/>
                </a:lnTo>
                <a:lnTo>
                  <a:pt x="78259" y="6430"/>
                </a:lnTo>
                <a:lnTo>
                  <a:pt x="77900" y="6404"/>
                </a:lnTo>
                <a:lnTo>
                  <a:pt x="77541" y="6373"/>
                </a:lnTo>
                <a:lnTo>
                  <a:pt x="77207" y="6336"/>
                </a:lnTo>
                <a:lnTo>
                  <a:pt x="76874" y="6294"/>
                </a:lnTo>
                <a:lnTo>
                  <a:pt x="76566" y="6241"/>
                </a:lnTo>
                <a:lnTo>
                  <a:pt x="76259" y="6189"/>
                </a:lnTo>
                <a:lnTo>
                  <a:pt x="75951" y="6131"/>
                </a:lnTo>
                <a:lnTo>
                  <a:pt x="75669" y="6063"/>
                </a:lnTo>
                <a:lnTo>
                  <a:pt x="75361" y="5989"/>
                </a:lnTo>
                <a:lnTo>
                  <a:pt x="75105" y="5916"/>
                </a:lnTo>
                <a:lnTo>
                  <a:pt x="74823" y="5831"/>
                </a:lnTo>
                <a:lnTo>
                  <a:pt x="74541" y="5737"/>
                </a:lnTo>
                <a:lnTo>
                  <a:pt x="74284" y="5642"/>
                </a:lnTo>
                <a:lnTo>
                  <a:pt x="74028" y="5543"/>
                </a:lnTo>
                <a:lnTo>
                  <a:pt x="73489" y="5322"/>
                </a:lnTo>
                <a:lnTo>
                  <a:pt x="72977" y="5075"/>
                </a:lnTo>
                <a:lnTo>
                  <a:pt x="70438" y="3809"/>
                </a:lnTo>
                <a:lnTo>
                  <a:pt x="69130" y="3173"/>
                </a:lnTo>
                <a:lnTo>
                  <a:pt x="67823" y="2543"/>
                </a:lnTo>
                <a:lnTo>
                  <a:pt x="67412" y="2364"/>
                </a:lnTo>
                <a:lnTo>
                  <a:pt x="67002" y="2196"/>
                </a:lnTo>
                <a:lnTo>
                  <a:pt x="66592" y="2028"/>
                </a:lnTo>
                <a:lnTo>
                  <a:pt x="66130" y="1870"/>
                </a:lnTo>
                <a:lnTo>
                  <a:pt x="65694" y="1718"/>
                </a:lnTo>
                <a:lnTo>
                  <a:pt x="65207" y="1571"/>
                </a:lnTo>
                <a:lnTo>
                  <a:pt x="64746" y="1434"/>
                </a:lnTo>
                <a:lnTo>
                  <a:pt x="64233" y="1298"/>
                </a:lnTo>
                <a:lnTo>
                  <a:pt x="63720" y="1172"/>
                </a:lnTo>
                <a:lnTo>
                  <a:pt x="63182" y="1056"/>
                </a:lnTo>
                <a:lnTo>
                  <a:pt x="62643" y="940"/>
                </a:lnTo>
                <a:lnTo>
                  <a:pt x="62079" y="835"/>
                </a:lnTo>
                <a:lnTo>
                  <a:pt x="61515" y="736"/>
                </a:lnTo>
                <a:lnTo>
                  <a:pt x="60925" y="641"/>
                </a:lnTo>
                <a:lnTo>
                  <a:pt x="60310" y="557"/>
                </a:lnTo>
                <a:lnTo>
                  <a:pt x="59694" y="473"/>
                </a:lnTo>
                <a:lnTo>
                  <a:pt x="59053" y="399"/>
                </a:lnTo>
                <a:lnTo>
                  <a:pt x="58387" y="331"/>
                </a:lnTo>
                <a:lnTo>
                  <a:pt x="57720" y="273"/>
                </a:lnTo>
                <a:lnTo>
                  <a:pt x="57028" y="215"/>
                </a:lnTo>
                <a:lnTo>
                  <a:pt x="56335" y="168"/>
                </a:lnTo>
                <a:lnTo>
                  <a:pt x="55592" y="126"/>
                </a:lnTo>
                <a:lnTo>
                  <a:pt x="54874" y="89"/>
                </a:lnTo>
                <a:lnTo>
                  <a:pt x="54104" y="58"/>
                </a:lnTo>
                <a:lnTo>
                  <a:pt x="53335" y="37"/>
                </a:lnTo>
                <a:lnTo>
                  <a:pt x="52540" y="16"/>
                </a:lnTo>
                <a:lnTo>
                  <a:pt x="51720" y="5"/>
                </a:lnTo>
                <a:lnTo>
                  <a:pt x="5089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0" name="Google Shape;1692;p41"/>
          <p:cNvSpPr/>
          <p:nvPr/>
        </p:nvSpPr>
        <p:spPr>
          <a:xfrm>
            <a:off x="9629783" y="4597513"/>
            <a:ext cx="2179322" cy="1844224"/>
          </a:xfrm>
          <a:custGeom>
            <a:avLst/>
            <a:gdLst/>
            <a:ahLst/>
            <a:cxnLst/>
            <a:rect l="l" t="t" r="r" b="b"/>
            <a:pathLst>
              <a:path w="258596" h="48496" extrusionOk="0">
                <a:moveTo>
                  <a:pt x="205287" y="1991"/>
                </a:moveTo>
                <a:lnTo>
                  <a:pt x="205774" y="1997"/>
                </a:lnTo>
                <a:lnTo>
                  <a:pt x="206236" y="2002"/>
                </a:lnTo>
                <a:lnTo>
                  <a:pt x="206697" y="2018"/>
                </a:lnTo>
                <a:lnTo>
                  <a:pt x="207159" y="2033"/>
                </a:lnTo>
                <a:lnTo>
                  <a:pt x="207595" y="2049"/>
                </a:lnTo>
                <a:lnTo>
                  <a:pt x="208030" y="2075"/>
                </a:lnTo>
                <a:lnTo>
                  <a:pt x="208466" y="2102"/>
                </a:lnTo>
                <a:lnTo>
                  <a:pt x="208877" y="2133"/>
                </a:lnTo>
                <a:lnTo>
                  <a:pt x="209287" y="2165"/>
                </a:lnTo>
                <a:lnTo>
                  <a:pt x="209671" y="2207"/>
                </a:lnTo>
                <a:lnTo>
                  <a:pt x="210030" y="2249"/>
                </a:lnTo>
                <a:lnTo>
                  <a:pt x="210672" y="2328"/>
                </a:lnTo>
                <a:lnTo>
                  <a:pt x="211287" y="2417"/>
                </a:lnTo>
                <a:lnTo>
                  <a:pt x="211902" y="2506"/>
                </a:lnTo>
                <a:lnTo>
                  <a:pt x="212492" y="2596"/>
                </a:lnTo>
                <a:lnTo>
                  <a:pt x="213082" y="2695"/>
                </a:lnTo>
                <a:lnTo>
                  <a:pt x="213620" y="2795"/>
                </a:lnTo>
                <a:lnTo>
                  <a:pt x="214184" y="2895"/>
                </a:lnTo>
                <a:lnTo>
                  <a:pt x="214697" y="3000"/>
                </a:lnTo>
                <a:lnTo>
                  <a:pt x="215184" y="3105"/>
                </a:lnTo>
                <a:lnTo>
                  <a:pt x="215672" y="3215"/>
                </a:lnTo>
                <a:lnTo>
                  <a:pt x="216133" y="3331"/>
                </a:lnTo>
                <a:lnTo>
                  <a:pt x="216569" y="3441"/>
                </a:lnTo>
                <a:lnTo>
                  <a:pt x="217005" y="3557"/>
                </a:lnTo>
                <a:lnTo>
                  <a:pt x="217390" y="3673"/>
                </a:lnTo>
                <a:lnTo>
                  <a:pt x="217749" y="3788"/>
                </a:lnTo>
                <a:lnTo>
                  <a:pt x="218108" y="3909"/>
                </a:lnTo>
                <a:lnTo>
                  <a:pt x="218415" y="4024"/>
                </a:lnTo>
                <a:lnTo>
                  <a:pt x="218723" y="4145"/>
                </a:lnTo>
                <a:lnTo>
                  <a:pt x="218979" y="4266"/>
                </a:lnTo>
                <a:lnTo>
                  <a:pt x="219210" y="4382"/>
                </a:lnTo>
                <a:lnTo>
                  <a:pt x="219441" y="4503"/>
                </a:lnTo>
                <a:lnTo>
                  <a:pt x="219620" y="4623"/>
                </a:lnTo>
                <a:lnTo>
                  <a:pt x="219774" y="4739"/>
                </a:lnTo>
                <a:lnTo>
                  <a:pt x="219877" y="4855"/>
                </a:lnTo>
                <a:lnTo>
                  <a:pt x="219979" y="4975"/>
                </a:lnTo>
                <a:lnTo>
                  <a:pt x="220031" y="5086"/>
                </a:lnTo>
                <a:lnTo>
                  <a:pt x="220056" y="5201"/>
                </a:lnTo>
                <a:lnTo>
                  <a:pt x="220056" y="5312"/>
                </a:lnTo>
                <a:lnTo>
                  <a:pt x="220005" y="5422"/>
                </a:lnTo>
                <a:lnTo>
                  <a:pt x="219928" y="5527"/>
                </a:lnTo>
                <a:lnTo>
                  <a:pt x="219800" y="5632"/>
                </a:lnTo>
                <a:lnTo>
                  <a:pt x="219672" y="5737"/>
                </a:lnTo>
                <a:lnTo>
                  <a:pt x="219108" y="6047"/>
                </a:lnTo>
                <a:lnTo>
                  <a:pt x="218518" y="6352"/>
                </a:lnTo>
                <a:lnTo>
                  <a:pt x="217877" y="6657"/>
                </a:lnTo>
                <a:lnTo>
                  <a:pt x="217210" y="6956"/>
                </a:lnTo>
                <a:lnTo>
                  <a:pt x="216492" y="7255"/>
                </a:lnTo>
                <a:lnTo>
                  <a:pt x="215749" y="7550"/>
                </a:lnTo>
                <a:lnTo>
                  <a:pt x="214979" y="7839"/>
                </a:lnTo>
                <a:lnTo>
                  <a:pt x="214184" y="8127"/>
                </a:lnTo>
                <a:lnTo>
                  <a:pt x="213774" y="8269"/>
                </a:lnTo>
                <a:lnTo>
                  <a:pt x="213338" y="8406"/>
                </a:lnTo>
                <a:lnTo>
                  <a:pt x="212466" y="8684"/>
                </a:lnTo>
                <a:lnTo>
                  <a:pt x="211518" y="8958"/>
                </a:lnTo>
                <a:lnTo>
                  <a:pt x="210569" y="9225"/>
                </a:lnTo>
                <a:lnTo>
                  <a:pt x="208671" y="9761"/>
                </a:lnTo>
                <a:lnTo>
                  <a:pt x="207723" y="10035"/>
                </a:lnTo>
                <a:lnTo>
                  <a:pt x="206825" y="10308"/>
                </a:lnTo>
                <a:lnTo>
                  <a:pt x="206543" y="10408"/>
                </a:lnTo>
                <a:lnTo>
                  <a:pt x="206287" y="10502"/>
                </a:lnTo>
                <a:lnTo>
                  <a:pt x="206030" y="10597"/>
                </a:lnTo>
                <a:lnTo>
                  <a:pt x="205800" y="10691"/>
                </a:lnTo>
                <a:lnTo>
                  <a:pt x="205620" y="10786"/>
                </a:lnTo>
                <a:lnTo>
                  <a:pt x="205415" y="10880"/>
                </a:lnTo>
                <a:lnTo>
                  <a:pt x="205261" y="10975"/>
                </a:lnTo>
                <a:lnTo>
                  <a:pt x="205133" y="11064"/>
                </a:lnTo>
                <a:lnTo>
                  <a:pt x="205030" y="11159"/>
                </a:lnTo>
                <a:lnTo>
                  <a:pt x="204928" y="11248"/>
                </a:lnTo>
                <a:lnTo>
                  <a:pt x="204851" y="11337"/>
                </a:lnTo>
                <a:lnTo>
                  <a:pt x="204800" y="11427"/>
                </a:lnTo>
                <a:lnTo>
                  <a:pt x="204800" y="11516"/>
                </a:lnTo>
                <a:lnTo>
                  <a:pt x="204774" y="11605"/>
                </a:lnTo>
                <a:lnTo>
                  <a:pt x="204800" y="11689"/>
                </a:lnTo>
                <a:lnTo>
                  <a:pt x="204851" y="11779"/>
                </a:lnTo>
                <a:lnTo>
                  <a:pt x="204902" y="11863"/>
                </a:lnTo>
                <a:lnTo>
                  <a:pt x="205005" y="11952"/>
                </a:lnTo>
                <a:lnTo>
                  <a:pt x="205107" y="12036"/>
                </a:lnTo>
                <a:lnTo>
                  <a:pt x="205235" y="12120"/>
                </a:lnTo>
                <a:lnTo>
                  <a:pt x="205389" y="12199"/>
                </a:lnTo>
                <a:lnTo>
                  <a:pt x="205569" y="12283"/>
                </a:lnTo>
                <a:lnTo>
                  <a:pt x="205774" y="12367"/>
                </a:lnTo>
                <a:lnTo>
                  <a:pt x="206005" y="12446"/>
                </a:lnTo>
                <a:lnTo>
                  <a:pt x="206236" y="12530"/>
                </a:lnTo>
                <a:lnTo>
                  <a:pt x="206518" y="12609"/>
                </a:lnTo>
                <a:lnTo>
                  <a:pt x="206800" y="12688"/>
                </a:lnTo>
                <a:lnTo>
                  <a:pt x="207133" y="12766"/>
                </a:lnTo>
                <a:lnTo>
                  <a:pt x="207466" y="12845"/>
                </a:lnTo>
                <a:lnTo>
                  <a:pt x="207825" y="12919"/>
                </a:lnTo>
                <a:lnTo>
                  <a:pt x="208210" y="12998"/>
                </a:lnTo>
                <a:lnTo>
                  <a:pt x="208620" y="13071"/>
                </a:lnTo>
                <a:lnTo>
                  <a:pt x="210184" y="13349"/>
                </a:lnTo>
                <a:lnTo>
                  <a:pt x="211774" y="13628"/>
                </a:lnTo>
                <a:lnTo>
                  <a:pt x="213390" y="13901"/>
                </a:lnTo>
                <a:lnTo>
                  <a:pt x="215031" y="14174"/>
                </a:lnTo>
                <a:lnTo>
                  <a:pt x="216672" y="14437"/>
                </a:lnTo>
                <a:lnTo>
                  <a:pt x="218338" y="14694"/>
                </a:lnTo>
                <a:lnTo>
                  <a:pt x="220031" y="14941"/>
                </a:lnTo>
                <a:lnTo>
                  <a:pt x="221749" y="15183"/>
                </a:lnTo>
                <a:lnTo>
                  <a:pt x="225210" y="15645"/>
                </a:lnTo>
                <a:lnTo>
                  <a:pt x="228672" y="16102"/>
                </a:lnTo>
                <a:lnTo>
                  <a:pt x="232159" y="16554"/>
                </a:lnTo>
                <a:lnTo>
                  <a:pt x="235698" y="17006"/>
                </a:lnTo>
                <a:lnTo>
                  <a:pt x="242826" y="17915"/>
                </a:lnTo>
                <a:lnTo>
                  <a:pt x="250134" y="18839"/>
                </a:lnTo>
                <a:lnTo>
                  <a:pt x="247595" y="19648"/>
                </a:lnTo>
                <a:lnTo>
                  <a:pt x="244980" y="20473"/>
                </a:lnTo>
                <a:lnTo>
                  <a:pt x="243672" y="20894"/>
                </a:lnTo>
                <a:lnTo>
                  <a:pt x="242390" y="21314"/>
                </a:lnTo>
                <a:lnTo>
                  <a:pt x="241108" y="21745"/>
                </a:lnTo>
                <a:lnTo>
                  <a:pt x="239852" y="22175"/>
                </a:lnTo>
                <a:lnTo>
                  <a:pt x="238980" y="22480"/>
                </a:lnTo>
                <a:lnTo>
                  <a:pt x="238108" y="22774"/>
                </a:lnTo>
                <a:lnTo>
                  <a:pt x="237185" y="23068"/>
                </a:lnTo>
                <a:lnTo>
                  <a:pt x="236262" y="23357"/>
                </a:lnTo>
                <a:lnTo>
                  <a:pt x="235313" y="23646"/>
                </a:lnTo>
                <a:lnTo>
                  <a:pt x="234339" y="23930"/>
                </a:lnTo>
                <a:lnTo>
                  <a:pt x="233339" y="24209"/>
                </a:lnTo>
                <a:lnTo>
                  <a:pt x="232339" y="24487"/>
                </a:lnTo>
                <a:lnTo>
                  <a:pt x="231313" y="24760"/>
                </a:lnTo>
                <a:lnTo>
                  <a:pt x="230262" y="25028"/>
                </a:lnTo>
                <a:lnTo>
                  <a:pt x="229210" y="25296"/>
                </a:lnTo>
                <a:lnTo>
                  <a:pt x="228133" y="25564"/>
                </a:lnTo>
                <a:lnTo>
                  <a:pt x="227056" y="25827"/>
                </a:lnTo>
                <a:lnTo>
                  <a:pt x="225954" y="26084"/>
                </a:lnTo>
                <a:lnTo>
                  <a:pt x="224851" y="26341"/>
                </a:lnTo>
                <a:lnTo>
                  <a:pt x="223723" y="26599"/>
                </a:lnTo>
                <a:lnTo>
                  <a:pt x="221441" y="27103"/>
                </a:lnTo>
                <a:lnTo>
                  <a:pt x="219108" y="27602"/>
                </a:lnTo>
                <a:lnTo>
                  <a:pt x="216749" y="28091"/>
                </a:lnTo>
                <a:lnTo>
                  <a:pt x="214338" y="28574"/>
                </a:lnTo>
                <a:lnTo>
                  <a:pt x="211928" y="29058"/>
                </a:lnTo>
                <a:lnTo>
                  <a:pt x="209492" y="29530"/>
                </a:lnTo>
                <a:lnTo>
                  <a:pt x="204594" y="30476"/>
                </a:lnTo>
                <a:lnTo>
                  <a:pt x="203261" y="30733"/>
                </a:lnTo>
                <a:lnTo>
                  <a:pt x="201902" y="30980"/>
                </a:lnTo>
                <a:lnTo>
                  <a:pt x="200517" y="31227"/>
                </a:lnTo>
                <a:lnTo>
                  <a:pt x="199158" y="31474"/>
                </a:lnTo>
                <a:lnTo>
                  <a:pt x="196363" y="31957"/>
                </a:lnTo>
                <a:lnTo>
                  <a:pt x="193543" y="32430"/>
                </a:lnTo>
                <a:lnTo>
                  <a:pt x="190697" y="32903"/>
                </a:lnTo>
                <a:lnTo>
                  <a:pt x="187825" y="33371"/>
                </a:lnTo>
                <a:lnTo>
                  <a:pt x="184979" y="33843"/>
                </a:lnTo>
                <a:lnTo>
                  <a:pt x="182158" y="34316"/>
                </a:lnTo>
                <a:lnTo>
                  <a:pt x="180876" y="34532"/>
                </a:lnTo>
                <a:lnTo>
                  <a:pt x="179568" y="34747"/>
                </a:lnTo>
                <a:lnTo>
                  <a:pt x="176953" y="35162"/>
                </a:lnTo>
                <a:lnTo>
                  <a:pt x="174312" y="35572"/>
                </a:lnTo>
                <a:lnTo>
                  <a:pt x="171619" y="35971"/>
                </a:lnTo>
                <a:lnTo>
                  <a:pt x="168901" y="36360"/>
                </a:lnTo>
                <a:lnTo>
                  <a:pt x="166183" y="36738"/>
                </a:lnTo>
                <a:lnTo>
                  <a:pt x="163414" y="37111"/>
                </a:lnTo>
                <a:lnTo>
                  <a:pt x="160619" y="37479"/>
                </a:lnTo>
                <a:lnTo>
                  <a:pt x="157824" y="37841"/>
                </a:lnTo>
                <a:lnTo>
                  <a:pt x="154978" y="38193"/>
                </a:lnTo>
                <a:lnTo>
                  <a:pt x="152157" y="38540"/>
                </a:lnTo>
                <a:lnTo>
                  <a:pt x="149286" y="38882"/>
                </a:lnTo>
                <a:lnTo>
                  <a:pt x="146414" y="39218"/>
                </a:lnTo>
                <a:lnTo>
                  <a:pt x="143542" y="39554"/>
                </a:lnTo>
                <a:lnTo>
                  <a:pt x="140644" y="39885"/>
                </a:lnTo>
                <a:lnTo>
                  <a:pt x="137721" y="40216"/>
                </a:lnTo>
                <a:lnTo>
                  <a:pt x="135516" y="40458"/>
                </a:lnTo>
                <a:lnTo>
                  <a:pt x="133311" y="40699"/>
                </a:lnTo>
                <a:lnTo>
                  <a:pt x="131080" y="40930"/>
                </a:lnTo>
                <a:lnTo>
                  <a:pt x="128849" y="41167"/>
                </a:lnTo>
                <a:lnTo>
                  <a:pt x="124336" y="41619"/>
                </a:lnTo>
                <a:lnTo>
                  <a:pt x="119823" y="42070"/>
                </a:lnTo>
                <a:lnTo>
                  <a:pt x="117772" y="42275"/>
                </a:lnTo>
                <a:lnTo>
                  <a:pt x="115721" y="42485"/>
                </a:lnTo>
                <a:lnTo>
                  <a:pt x="113644" y="42696"/>
                </a:lnTo>
                <a:lnTo>
                  <a:pt x="111567" y="42906"/>
                </a:lnTo>
                <a:lnTo>
                  <a:pt x="109490" y="43105"/>
                </a:lnTo>
                <a:lnTo>
                  <a:pt x="107387" y="43295"/>
                </a:lnTo>
                <a:lnTo>
                  <a:pt x="106336" y="43384"/>
                </a:lnTo>
                <a:lnTo>
                  <a:pt x="105285" y="43473"/>
                </a:lnTo>
                <a:lnTo>
                  <a:pt x="104208" y="43557"/>
                </a:lnTo>
                <a:lnTo>
                  <a:pt x="103131" y="43636"/>
                </a:lnTo>
                <a:lnTo>
                  <a:pt x="100695" y="43804"/>
                </a:lnTo>
                <a:lnTo>
                  <a:pt x="98233" y="43977"/>
                </a:lnTo>
                <a:lnTo>
                  <a:pt x="95797" y="44140"/>
                </a:lnTo>
                <a:lnTo>
                  <a:pt x="93336" y="44303"/>
                </a:lnTo>
                <a:lnTo>
                  <a:pt x="90874" y="44461"/>
                </a:lnTo>
                <a:lnTo>
                  <a:pt x="88438" y="44618"/>
                </a:lnTo>
                <a:lnTo>
                  <a:pt x="85951" y="44771"/>
                </a:lnTo>
                <a:lnTo>
                  <a:pt x="83489" y="44918"/>
                </a:lnTo>
                <a:lnTo>
                  <a:pt x="81028" y="45060"/>
                </a:lnTo>
                <a:lnTo>
                  <a:pt x="78540" y="45202"/>
                </a:lnTo>
                <a:lnTo>
                  <a:pt x="76053" y="45338"/>
                </a:lnTo>
                <a:lnTo>
                  <a:pt x="73592" y="45475"/>
                </a:lnTo>
                <a:lnTo>
                  <a:pt x="71104" y="45601"/>
                </a:lnTo>
                <a:lnTo>
                  <a:pt x="68591" y="45727"/>
                </a:lnTo>
                <a:lnTo>
                  <a:pt x="66104" y="45848"/>
                </a:lnTo>
                <a:lnTo>
                  <a:pt x="63591" y="45969"/>
                </a:lnTo>
                <a:lnTo>
                  <a:pt x="61104" y="46079"/>
                </a:lnTo>
                <a:lnTo>
                  <a:pt x="58591" y="46189"/>
                </a:lnTo>
                <a:lnTo>
                  <a:pt x="56078" y="46294"/>
                </a:lnTo>
                <a:lnTo>
                  <a:pt x="53540" y="46394"/>
                </a:lnTo>
                <a:lnTo>
                  <a:pt x="51027" y="46494"/>
                </a:lnTo>
                <a:lnTo>
                  <a:pt x="48488" y="46583"/>
                </a:lnTo>
                <a:lnTo>
                  <a:pt x="45950" y="46673"/>
                </a:lnTo>
                <a:lnTo>
                  <a:pt x="43411" y="46757"/>
                </a:lnTo>
                <a:lnTo>
                  <a:pt x="40873" y="46830"/>
                </a:lnTo>
                <a:lnTo>
                  <a:pt x="38334" y="46909"/>
                </a:lnTo>
                <a:lnTo>
                  <a:pt x="35770" y="46977"/>
                </a:lnTo>
                <a:lnTo>
                  <a:pt x="33232" y="47040"/>
                </a:lnTo>
                <a:lnTo>
                  <a:pt x="30667" y="47098"/>
                </a:lnTo>
                <a:lnTo>
                  <a:pt x="28078" y="47156"/>
                </a:lnTo>
                <a:lnTo>
                  <a:pt x="25514" y="47203"/>
                </a:lnTo>
                <a:lnTo>
                  <a:pt x="22924" y="47250"/>
                </a:lnTo>
                <a:lnTo>
                  <a:pt x="21257" y="47271"/>
                </a:lnTo>
                <a:lnTo>
                  <a:pt x="19565" y="47298"/>
                </a:lnTo>
                <a:lnTo>
                  <a:pt x="16308" y="47334"/>
                </a:lnTo>
                <a:lnTo>
                  <a:pt x="10411" y="47398"/>
                </a:lnTo>
                <a:lnTo>
                  <a:pt x="7949" y="40799"/>
                </a:lnTo>
                <a:lnTo>
                  <a:pt x="9129" y="40836"/>
                </a:lnTo>
                <a:lnTo>
                  <a:pt x="10282" y="40867"/>
                </a:lnTo>
                <a:lnTo>
                  <a:pt x="11436" y="40888"/>
                </a:lnTo>
                <a:lnTo>
                  <a:pt x="12565" y="40904"/>
                </a:lnTo>
                <a:lnTo>
                  <a:pt x="13693" y="40909"/>
                </a:lnTo>
                <a:lnTo>
                  <a:pt x="14795" y="40909"/>
                </a:lnTo>
                <a:lnTo>
                  <a:pt x="15898" y="40904"/>
                </a:lnTo>
                <a:lnTo>
                  <a:pt x="16975" y="40888"/>
                </a:lnTo>
                <a:lnTo>
                  <a:pt x="18052" y="40867"/>
                </a:lnTo>
                <a:lnTo>
                  <a:pt x="19129" y="40841"/>
                </a:lnTo>
                <a:lnTo>
                  <a:pt x="20180" y="40804"/>
                </a:lnTo>
                <a:lnTo>
                  <a:pt x="21231" y="40762"/>
                </a:lnTo>
                <a:lnTo>
                  <a:pt x="22283" y="40715"/>
                </a:lnTo>
                <a:lnTo>
                  <a:pt x="23308" y="40663"/>
                </a:lnTo>
                <a:lnTo>
                  <a:pt x="24334" y="40605"/>
                </a:lnTo>
                <a:lnTo>
                  <a:pt x="25334" y="40536"/>
                </a:lnTo>
                <a:lnTo>
                  <a:pt x="26334" y="40468"/>
                </a:lnTo>
                <a:lnTo>
                  <a:pt x="27334" y="40395"/>
                </a:lnTo>
                <a:lnTo>
                  <a:pt x="28308" y="40316"/>
                </a:lnTo>
                <a:lnTo>
                  <a:pt x="29283" y="40232"/>
                </a:lnTo>
                <a:lnTo>
                  <a:pt x="30257" y="40142"/>
                </a:lnTo>
                <a:lnTo>
                  <a:pt x="31232" y="40048"/>
                </a:lnTo>
                <a:lnTo>
                  <a:pt x="32180" y="39948"/>
                </a:lnTo>
                <a:lnTo>
                  <a:pt x="33103" y="39848"/>
                </a:lnTo>
                <a:lnTo>
                  <a:pt x="34052" y="39743"/>
                </a:lnTo>
                <a:lnTo>
                  <a:pt x="34975" y="39633"/>
                </a:lnTo>
                <a:lnTo>
                  <a:pt x="35898" y="39523"/>
                </a:lnTo>
                <a:lnTo>
                  <a:pt x="36821" y="39407"/>
                </a:lnTo>
                <a:lnTo>
                  <a:pt x="38616" y="39171"/>
                </a:lnTo>
                <a:lnTo>
                  <a:pt x="40411" y="38918"/>
                </a:lnTo>
                <a:lnTo>
                  <a:pt x="41488" y="38761"/>
                </a:lnTo>
                <a:lnTo>
                  <a:pt x="42565" y="38593"/>
                </a:lnTo>
                <a:lnTo>
                  <a:pt x="43591" y="38425"/>
                </a:lnTo>
                <a:lnTo>
                  <a:pt x="44617" y="38251"/>
                </a:lnTo>
                <a:lnTo>
                  <a:pt x="45591" y="38078"/>
                </a:lnTo>
                <a:lnTo>
                  <a:pt x="46540" y="37894"/>
                </a:lnTo>
                <a:lnTo>
                  <a:pt x="47437" y="37710"/>
                </a:lnTo>
                <a:lnTo>
                  <a:pt x="48335" y="37521"/>
                </a:lnTo>
                <a:lnTo>
                  <a:pt x="49181" y="37327"/>
                </a:lnTo>
                <a:lnTo>
                  <a:pt x="49976" y="37132"/>
                </a:lnTo>
                <a:lnTo>
                  <a:pt x="50770" y="36933"/>
                </a:lnTo>
                <a:lnTo>
                  <a:pt x="51514" y="36728"/>
                </a:lnTo>
                <a:lnTo>
                  <a:pt x="52206" y="36517"/>
                </a:lnTo>
                <a:lnTo>
                  <a:pt x="52873" y="36302"/>
                </a:lnTo>
                <a:lnTo>
                  <a:pt x="53514" y="36087"/>
                </a:lnTo>
                <a:lnTo>
                  <a:pt x="54104" y="35866"/>
                </a:lnTo>
                <a:lnTo>
                  <a:pt x="54668" y="35640"/>
                </a:lnTo>
                <a:lnTo>
                  <a:pt x="55181" y="35409"/>
                </a:lnTo>
                <a:lnTo>
                  <a:pt x="55668" y="35178"/>
                </a:lnTo>
                <a:lnTo>
                  <a:pt x="56104" y="34941"/>
                </a:lnTo>
                <a:lnTo>
                  <a:pt x="56489" y="34700"/>
                </a:lnTo>
                <a:lnTo>
                  <a:pt x="56848" y="34453"/>
                </a:lnTo>
                <a:lnTo>
                  <a:pt x="57155" y="34206"/>
                </a:lnTo>
                <a:lnTo>
                  <a:pt x="57437" y="33949"/>
                </a:lnTo>
                <a:lnTo>
                  <a:pt x="57642" y="33691"/>
                </a:lnTo>
                <a:lnTo>
                  <a:pt x="57822" y="33434"/>
                </a:lnTo>
                <a:lnTo>
                  <a:pt x="57976" y="33166"/>
                </a:lnTo>
                <a:lnTo>
                  <a:pt x="58053" y="32898"/>
                </a:lnTo>
                <a:lnTo>
                  <a:pt x="58104" y="32619"/>
                </a:lnTo>
                <a:lnTo>
                  <a:pt x="58104" y="32346"/>
                </a:lnTo>
                <a:lnTo>
                  <a:pt x="58053" y="32063"/>
                </a:lnTo>
                <a:lnTo>
                  <a:pt x="57950" y="31774"/>
                </a:lnTo>
                <a:lnTo>
                  <a:pt x="57873" y="31621"/>
                </a:lnTo>
                <a:lnTo>
                  <a:pt x="57796" y="31474"/>
                </a:lnTo>
                <a:lnTo>
                  <a:pt x="57694" y="31322"/>
                </a:lnTo>
                <a:lnTo>
                  <a:pt x="57566" y="31169"/>
                </a:lnTo>
                <a:lnTo>
                  <a:pt x="57412" y="31017"/>
                </a:lnTo>
                <a:lnTo>
                  <a:pt x="57258" y="30870"/>
                </a:lnTo>
                <a:lnTo>
                  <a:pt x="57078" y="30723"/>
                </a:lnTo>
                <a:lnTo>
                  <a:pt x="56873" y="30571"/>
                </a:lnTo>
                <a:lnTo>
                  <a:pt x="56668" y="30423"/>
                </a:lnTo>
                <a:lnTo>
                  <a:pt x="56437" y="30276"/>
                </a:lnTo>
                <a:lnTo>
                  <a:pt x="56207" y="30129"/>
                </a:lnTo>
                <a:lnTo>
                  <a:pt x="55950" y="29982"/>
                </a:lnTo>
                <a:lnTo>
                  <a:pt x="55668" y="29840"/>
                </a:lnTo>
                <a:lnTo>
                  <a:pt x="55386" y="29693"/>
                </a:lnTo>
                <a:lnTo>
                  <a:pt x="55078" y="29551"/>
                </a:lnTo>
                <a:lnTo>
                  <a:pt x="54771" y="29409"/>
                </a:lnTo>
                <a:lnTo>
                  <a:pt x="54078" y="29131"/>
                </a:lnTo>
                <a:lnTo>
                  <a:pt x="53335" y="28853"/>
                </a:lnTo>
                <a:lnTo>
                  <a:pt x="52565" y="28579"/>
                </a:lnTo>
                <a:lnTo>
                  <a:pt x="51719" y="28312"/>
                </a:lnTo>
                <a:lnTo>
                  <a:pt x="50822" y="28054"/>
                </a:lnTo>
                <a:lnTo>
                  <a:pt x="49873" y="27797"/>
                </a:lnTo>
                <a:lnTo>
                  <a:pt x="48873" y="27550"/>
                </a:lnTo>
                <a:lnTo>
                  <a:pt x="47847" y="27308"/>
                </a:lnTo>
                <a:lnTo>
                  <a:pt x="46745" y="27072"/>
                </a:lnTo>
                <a:lnTo>
                  <a:pt x="45642" y="26846"/>
                </a:lnTo>
                <a:lnTo>
                  <a:pt x="44463" y="26625"/>
                </a:lnTo>
                <a:lnTo>
                  <a:pt x="43258" y="26415"/>
                </a:lnTo>
                <a:lnTo>
                  <a:pt x="42027" y="26215"/>
                </a:lnTo>
                <a:lnTo>
                  <a:pt x="40745" y="26021"/>
                </a:lnTo>
                <a:lnTo>
                  <a:pt x="39437" y="25837"/>
                </a:lnTo>
                <a:lnTo>
                  <a:pt x="38104" y="25664"/>
                </a:lnTo>
                <a:lnTo>
                  <a:pt x="36719" y="25501"/>
                </a:lnTo>
                <a:lnTo>
                  <a:pt x="35334" y="25343"/>
                </a:lnTo>
                <a:lnTo>
                  <a:pt x="33898" y="25201"/>
                </a:lnTo>
                <a:lnTo>
                  <a:pt x="32437" y="25070"/>
                </a:lnTo>
                <a:lnTo>
                  <a:pt x="31719" y="25012"/>
                </a:lnTo>
                <a:lnTo>
                  <a:pt x="30975" y="24955"/>
                </a:lnTo>
                <a:lnTo>
                  <a:pt x="30232" y="24897"/>
                </a:lnTo>
                <a:lnTo>
                  <a:pt x="29488" y="24844"/>
                </a:lnTo>
                <a:lnTo>
                  <a:pt x="28719" y="24797"/>
                </a:lnTo>
                <a:lnTo>
                  <a:pt x="27975" y="24750"/>
                </a:lnTo>
                <a:lnTo>
                  <a:pt x="27206" y="24708"/>
                </a:lnTo>
                <a:lnTo>
                  <a:pt x="26437" y="24671"/>
                </a:lnTo>
                <a:lnTo>
                  <a:pt x="25411" y="24618"/>
                </a:lnTo>
                <a:lnTo>
                  <a:pt x="24385" y="24576"/>
                </a:lnTo>
                <a:lnTo>
                  <a:pt x="23334" y="24534"/>
                </a:lnTo>
                <a:lnTo>
                  <a:pt x="22283" y="24497"/>
                </a:lnTo>
                <a:lnTo>
                  <a:pt x="20154" y="24429"/>
                </a:lnTo>
                <a:lnTo>
                  <a:pt x="17949" y="24366"/>
                </a:lnTo>
                <a:lnTo>
                  <a:pt x="13385" y="24245"/>
                </a:lnTo>
                <a:lnTo>
                  <a:pt x="10975" y="24177"/>
                </a:lnTo>
                <a:lnTo>
                  <a:pt x="8462" y="24103"/>
                </a:lnTo>
                <a:lnTo>
                  <a:pt x="8487" y="20741"/>
                </a:lnTo>
                <a:lnTo>
                  <a:pt x="8462" y="19039"/>
                </a:lnTo>
                <a:lnTo>
                  <a:pt x="8436" y="17332"/>
                </a:lnTo>
                <a:lnTo>
                  <a:pt x="8436" y="17242"/>
                </a:lnTo>
                <a:lnTo>
                  <a:pt x="8487" y="17158"/>
                </a:lnTo>
                <a:lnTo>
                  <a:pt x="8564" y="17085"/>
                </a:lnTo>
                <a:lnTo>
                  <a:pt x="8667" y="17022"/>
                </a:lnTo>
                <a:lnTo>
                  <a:pt x="8795" y="16969"/>
                </a:lnTo>
                <a:lnTo>
                  <a:pt x="8949" y="16917"/>
                </a:lnTo>
                <a:lnTo>
                  <a:pt x="9129" y="16875"/>
                </a:lnTo>
                <a:lnTo>
                  <a:pt x="9334" y="16843"/>
                </a:lnTo>
                <a:lnTo>
                  <a:pt x="9564" y="16812"/>
                </a:lnTo>
                <a:lnTo>
                  <a:pt x="9821" y="16785"/>
                </a:lnTo>
                <a:lnTo>
                  <a:pt x="10077" y="16764"/>
                </a:lnTo>
                <a:lnTo>
                  <a:pt x="10385" y="16743"/>
                </a:lnTo>
                <a:lnTo>
                  <a:pt x="11026" y="16712"/>
                </a:lnTo>
                <a:lnTo>
                  <a:pt x="11744" y="16685"/>
                </a:lnTo>
                <a:lnTo>
                  <a:pt x="17001" y="16491"/>
                </a:lnTo>
                <a:lnTo>
                  <a:pt x="19616" y="16397"/>
                </a:lnTo>
                <a:lnTo>
                  <a:pt x="22231" y="16297"/>
                </a:lnTo>
                <a:lnTo>
                  <a:pt x="24821" y="16192"/>
                </a:lnTo>
                <a:lnTo>
                  <a:pt x="27411" y="16076"/>
                </a:lnTo>
                <a:lnTo>
                  <a:pt x="28719" y="16013"/>
                </a:lnTo>
                <a:lnTo>
                  <a:pt x="30001" y="15945"/>
                </a:lnTo>
                <a:lnTo>
                  <a:pt x="31283" y="15876"/>
                </a:lnTo>
                <a:lnTo>
                  <a:pt x="32539" y="15803"/>
                </a:lnTo>
                <a:lnTo>
                  <a:pt x="33975" y="15714"/>
                </a:lnTo>
                <a:lnTo>
                  <a:pt x="35386" y="15624"/>
                </a:lnTo>
                <a:lnTo>
                  <a:pt x="36796" y="15524"/>
                </a:lnTo>
                <a:lnTo>
                  <a:pt x="38206" y="15425"/>
                </a:lnTo>
                <a:lnTo>
                  <a:pt x="41001" y="15214"/>
                </a:lnTo>
                <a:lnTo>
                  <a:pt x="43770" y="14999"/>
                </a:lnTo>
                <a:lnTo>
                  <a:pt x="46565" y="14778"/>
                </a:lnTo>
                <a:lnTo>
                  <a:pt x="49360" y="14563"/>
                </a:lnTo>
                <a:lnTo>
                  <a:pt x="52155" y="14353"/>
                </a:lnTo>
                <a:lnTo>
                  <a:pt x="53540" y="14253"/>
                </a:lnTo>
                <a:lnTo>
                  <a:pt x="54950" y="14159"/>
                </a:lnTo>
                <a:lnTo>
                  <a:pt x="56771" y="14032"/>
                </a:lnTo>
                <a:lnTo>
                  <a:pt x="58591" y="13901"/>
                </a:lnTo>
                <a:lnTo>
                  <a:pt x="60360" y="13765"/>
                </a:lnTo>
                <a:lnTo>
                  <a:pt x="62130" y="13623"/>
                </a:lnTo>
                <a:lnTo>
                  <a:pt x="63899" y="13476"/>
                </a:lnTo>
                <a:lnTo>
                  <a:pt x="65643" y="13328"/>
                </a:lnTo>
                <a:lnTo>
                  <a:pt x="67361" y="13171"/>
                </a:lnTo>
                <a:lnTo>
                  <a:pt x="69079" y="13008"/>
                </a:lnTo>
                <a:lnTo>
                  <a:pt x="70771" y="12845"/>
                </a:lnTo>
                <a:lnTo>
                  <a:pt x="72438" y="12672"/>
                </a:lnTo>
                <a:lnTo>
                  <a:pt x="74104" y="12493"/>
                </a:lnTo>
                <a:lnTo>
                  <a:pt x="75745" y="12315"/>
                </a:lnTo>
                <a:lnTo>
                  <a:pt x="77361" y="12125"/>
                </a:lnTo>
                <a:lnTo>
                  <a:pt x="78976" y="11936"/>
                </a:lnTo>
                <a:lnTo>
                  <a:pt x="80592" y="11737"/>
                </a:lnTo>
                <a:lnTo>
                  <a:pt x="82156" y="11537"/>
                </a:lnTo>
                <a:lnTo>
                  <a:pt x="83720" y="11332"/>
                </a:lnTo>
                <a:lnTo>
                  <a:pt x="85284" y="11122"/>
                </a:lnTo>
                <a:lnTo>
                  <a:pt x="86823" y="10901"/>
                </a:lnTo>
                <a:lnTo>
                  <a:pt x="88335" y="10681"/>
                </a:lnTo>
                <a:lnTo>
                  <a:pt x="89848" y="10455"/>
                </a:lnTo>
                <a:lnTo>
                  <a:pt x="91336" y="10224"/>
                </a:lnTo>
                <a:lnTo>
                  <a:pt x="92823" y="9992"/>
                </a:lnTo>
                <a:lnTo>
                  <a:pt x="94284" y="9751"/>
                </a:lnTo>
                <a:lnTo>
                  <a:pt x="95720" y="9504"/>
                </a:lnTo>
                <a:lnTo>
                  <a:pt x="97156" y="9257"/>
                </a:lnTo>
                <a:lnTo>
                  <a:pt x="98566" y="9000"/>
                </a:lnTo>
                <a:lnTo>
                  <a:pt x="99977" y="8742"/>
                </a:lnTo>
                <a:lnTo>
                  <a:pt x="101361" y="8479"/>
                </a:lnTo>
                <a:lnTo>
                  <a:pt x="102746" y="8212"/>
                </a:lnTo>
                <a:lnTo>
                  <a:pt x="104105" y="7938"/>
                </a:lnTo>
                <a:lnTo>
                  <a:pt x="105438" y="7660"/>
                </a:lnTo>
                <a:lnTo>
                  <a:pt x="106592" y="7418"/>
                </a:lnTo>
                <a:lnTo>
                  <a:pt x="107720" y="7171"/>
                </a:lnTo>
                <a:lnTo>
                  <a:pt x="109951" y="6678"/>
                </a:lnTo>
                <a:lnTo>
                  <a:pt x="112156" y="6178"/>
                </a:lnTo>
                <a:lnTo>
                  <a:pt x="114336" y="5674"/>
                </a:lnTo>
                <a:lnTo>
                  <a:pt x="118644" y="4655"/>
                </a:lnTo>
                <a:lnTo>
                  <a:pt x="120798" y="4140"/>
                </a:lnTo>
                <a:lnTo>
                  <a:pt x="122952" y="3636"/>
                </a:lnTo>
                <a:lnTo>
                  <a:pt x="123644" y="3478"/>
                </a:lnTo>
                <a:lnTo>
                  <a:pt x="124003" y="3399"/>
                </a:lnTo>
                <a:lnTo>
                  <a:pt x="124336" y="3331"/>
                </a:lnTo>
                <a:lnTo>
                  <a:pt x="124695" y="3263"/>
                </a:lnTo>
                <a:lnTo>
                  <a:pt x="125080" y="3200"/>
                </a:lnTo>
                <a:lnTo>
                  <a:pt x="125439" y="3147"/>
                </a:lnTo>
                <a:lnTo>
                  <a:pt x="125823" y="3105"/>
                </a:lnTo>
                <a:lnTo>
                  <a:pt x="126234" y="3068"/>
                </a:lnTo>
                <a:lnTo>
                  <a:pt x="126644" y="3042"/>
                </a:lnTo>
                <a:lnTo>
                  <a:pt x="126875" y="3037"/>
                </a:lnTo>
                <a:lnTo>
                  <a:pt x="127080" y="3032"/>
                </a:lnTo>
                <a:lnTo>
                  <a:pt x="127311" y="3026"/>
                </a:lnTo>
                <a:lnTo>
                  <a:pt x="127541" y="3032"/>
                </a:lnTo>
                <a:lnTo>
                  <a:pt x="127772" y="3037"/>
                </a:lnTo>
                <a:lnTo>
                  <a:pt x="128003" y="3042"/>
                </a:lnTo>
                <a:lnTo>
                  <a:pt x="128259" y="3058"/>
                </a:lnTo>
                <a:lnTo>
                  <a:pt x="128490" y="3074"/>
                </a:lnTo>
                <a:lnTo>
                  <a:pt x="128747" y="3095"/>
                </a:lnTo>
                <a:lnTo>
                  <a:pt x="129029" y="3121"/>
                </a:lnTo>
                <a:lnTo>
                  <a:pt x="129285" y="3147"/>
                </a:lnTo>
                <a:lnTo>
                  <a:pt x="129567" y="3184"/>
                </a:lnTo>
                <a:lnTo>
                  <a:pt x="131029" y="3384"/>
                </a:lnTo>
                <a:lnTo>
                  <a:pt x="132490" y="3588"/>
                </a:lnTo>
                <a:lnTo>
                  <a:pt x="135388" y="4009"/>
                </a:lnTo>
                <a:lnTo>
                  <a:pt x="136849" y="4214"/>
                </a:lnTo>
                <a:lnTo>
                  <a:pt x="138311" y="4419"/>
                </a:lnTo>
                <a:lnTo>
                  <a:pt x="139772" y="4618"/>
                </a:lnTo>
                <a:lnTo>
                  <a:pt x="141285" y="4807"/>
                </a:lnTo>
                <a:lnTo>
                  <a:pt x="148747" y="5711"/>
                </a:lnTo>
                <a:lnTo>
                  <a:pt x="152491" y="6163"/>
                </a:lnTo>
                <a:lnTo>
                  <a:pt x="156260" y="6604"/>
                </a:lnTo>
                <a:lnTo>
                  <a:pt x="160004" y="7045"/>
                </a:lnTo>
                <a:lnTo>
                  <a:pt x="163773" y="7487"/>
                </a:lnTo>
                <a:lnTo>
                  <a:pt x="167568" y="7917"/>
                </a:lnTo>
                <a:lnTo>
                  <a:pt x="171363" y="8348"/>
                </a:lnTo>
                <a:lnTo>
                  <a:pt x="171876" y="8401"/>
                </a:lnTo>
                <a:lnTo>
                  <a:pt x="172363" y="8453"/>
                </a:lnTo>
                <a:lnTo>
                  <a:pt x="172850" y="8495"/>
                </a:lnTo>
                <a:lnTo>
                  <a:pt x="173337" y="8537"/>
                </a:lnTo>
                <a:lnTo>
                  <a:pt x="173825" y="8569"/>
                </a:lnTo>
                <a:lnTo>
                  <a:pt x="174286" y="8600"/>
                </a:lnTo>
                <a:lnTo>
                  <a:pt x="174748" y="8621"/>
                </a:lnTo>
                <a:lnTo>
                  <a:pt x="175209" y="8642"/>
                </a:lnTo>
                <a:lnTo>
                  <a:pt x="175671" y="8653"/>
                </a:lnTo>
                <a:lnTo>
                  <a:pt x="176107" y="8663"/>
                </a:lnTo>
                <a:lnTo>
                  <a:pt x="176978" y="8663"/>
                </a:lnTo>
                <a:lnTo>
                  <a:pt x="177389" y="8658"/>
                </a:lnTo>
                <a:lnTo>
                  <a:pt x="177799" y="8642"/>
                </a:lnTo>
                <a:lnTo>
                  <a:pt x="178209" y="8627"/>
                </a:lnTo>
                <a:lnTo>
                  <a:pt x="178620" y="8606"/>
                </a:lnTo>
                <a:lnTo>
                  <a:pt x="179004" y="8579"/>
                </a:lnTo>
                <a:lnTo>
                  <a:pt x="179389" y="8543"/>
                </a:lnTo>
                <a:lnTo>
                  <a:pt x="179773" y="8506"/>
                </a:lnTo>
                <a:lnTo>
                  <a:pt x="180132" y="8464"/>
                </a:lnTo>
                <a:lnTo>
                  <a:pt x="180491" y="8416"/>
                </a:lnTo>
                <a:lnTo>
                  <a:pt x="180850" y="8364"/>
                </a:lnTo>
                <a:lnTo>
                  <a:pt x="181209" y="8311"/>
                </a:lnTo>
                <a:lnTo>
                  <a:pt x="181543" y="8248"/>
                </a:lnTo>
                <a:lnTo>
                  <a:pt x="181876" y="8180"/>
                </a:lnTo>
                <a:lnTo>
                  <a:pt x="182209" y="8106"/>
                </a:lnTo>
                <a:lnTo>
                  <a:pt x="182543" y="8033"/>
                </a:lnTo>
                <a:lnTo>
                  <a:pt x="182850" y="7949"/>
                </a:lnTo>
                <a:lnTo>
                  <a:pt x="183158" y="7865"/>
                </a:lnTo>
                <a:lnTo>
                  <a:pt x="183466" y="7770"/>
                </a:lnTo>
                <a:lnTo>
                  <a:pt x="183748" y="7676"/>
                </a:lnTo>
                <a:lnTo>
                  <a:pt x="184030" y="7571"/>
                </a:lnTo>
                <a:lnTo>
                  <a:pt x="184312" y="7466"/>
                </a:lnTo>
                <a:lnTo>
                  <a:pt x="184594" y="7355"/>
                </a:lnTo>
                <a:lnTo>
                  <a:pt x="185081" y="7135"/>
                </a:lnTo>
                <a:lnTo>
                  <a:pt x="185543" y="6909"/>
                </a:lnTo>
                <a:lnTo>
                  <a:pt x="185979" y="6683"/>
                </a:lnTo>
                <a:lnTo>
                  <a:pt x="186799" y="6215"/>
                </a:lnTo>
                <a:lnTo>
                  <a:pt x="187209" y="5984"/>
                </a:lnTo>
                <a:lnTo>
                  <a:pt x="187620" y="5758"/>
                </a:lnTo>
                <a:lnTo>
                  <a:pt x="188004" y="5548"/>
                </a:lnTo>
                <a:lnTo>
                  <a:pt x="188363" y="5338"/>
                </a:lnTo>
                <a:lnTo>
                  <a:pt x="189030" y="4918"/>
                </a:lnTo>
                <a:lnTo>
                  <a:pt x="189697" y="4492"/>
                </a:lnTo>
                <a:lnTo>
                  <a:pt x="190056" y="4287"/>
                </a:lnTo>
                <a:lnTo>
                  <a:pt x="190440" y="4082"/>
                </a:lnTo>
                <a:lnTo>
                  <a:pt x="190876" y="3877"/>
                </a:lnTo>
                <a:lnTo>
                  <a:pt x="191338" y="3683"/>
                </a:lnTo>
                <a:lnTo>
                  <a:pt x="191594" y="3583"/>
                </a:lnTo>
                <a:lnTo>
                  <a:pt x="191876" y="3489"/>
                </a:lnTo>
                <a:lnTo>
                  <a:pt x="192158" y="3394"/>
                </a:lnTo>
                <a:lnTo>
                  <a:pt x="192466" y="3300"/>
                </a:lnTo>
                <a:lnTo>
                  <a:pt x="192774" y="3210"/>
                </a:lnTo>
                <a:lnTo>
                  <a:pt x="193107" y="3121"/>
                </a:lnTo>
                <a:lnTo>
                  <a:pt x="193466" y="3037"/>
                </a:lnTo>
                <a:lnTo>
                  <a:pt x="193851" y="2948"/>
                </a:lnTo>
                <a:lnTo>
                  <a:pt x="194235" y="2869"/>
                </a:lnTo>
                <a:lnTo>
                  <a:pt x="194671" y="2785"/>
                </a:lnTo>
                <a:lnTo>
                  <a:pt x="195107" y="2706"/>
                </a:lnTo>
                <a:lnTo>
                  <a:pt x="195594" y="2632"/>
                </a:lnTo>
                <a:lnTo>
                  <a:pt x="195979" y="2575"/>
                </a:lnTo>
                <a:lnTo>
                  <a:pt x="196363" y="2517"/>
                </a:lnTo>
                <a:lnTo>
                  <a:pt x="196774" y="2464"/>
                </a:lnTo>
                <a:lnTo>
                  <a:pt x="197210" y="2412"/>
                </a:lnTo>
                <a:lnTo>
                  <a:pt x="197646" y="2364"/>
                </a:lnTo>
                <a:lnTo>
                  <a:pt x="198081" y="2322"/>
                </a:lnTo>
                <a:lnTo>
                  <a:pt x="199005" y="2238"/>
                </a:lnTo>
                <a:lnTo>
                  <a:pt x="199953" y="2165"/>
                </a:lnTo>
                <a:lnTo>
                  <a:pt x="200902" y="2107"/>
                </a:lnTo>
                <a:lnTo>
                  <a:pt x="201876" y="2060"/>
                </a:lnTo>
                <a:lnTo>
                  <a:pt x="202364" y="2039"/>
                </a:lnTo>
                <a:lnTo>
                  <a:pt x="202876" y="2023"/>
                </a:lnTo>
                <a:lnTo>
                  <a:pt x="203364" y="2012"/>
                </a:lnTo>
                <a:lnTo>
                  <a:pt x="203851" y="2002"/>
                </a:lnTo>
                <a:lnTo>
                  <a:pt x="204338" y="1997"/>
                </a:lnTo>
                <a:lnTo>
                  <a:pt x="204825" y="1991"/>
                </a:lnTo>
                <a:close/>
                <a:moveTo>
                  <a:pt x="205261" y="0"/>
                </a:moveTo>
                <a:lnTo>
                  <a:pt x="204543" y="11"/>
                </a:lnTo>
                <a:lnTo>
                  <a:pt x="203825" y="21"/>
                </a:lnTo>
                <a:lnTo>
                  <a:pt x="203107" y="37"/>
                </a:lnTo>
                <a:lnTo>
                  <a:pt x="202415" y="58"/>
                </a:lnTo>
                <a:lnTo>
                  <a:pt x="201697" y="84"/>
                </a:lnTo>
                <a:lnTo>
                  <a:pt x="201005" y="121"/>
                </a:lnTo>
                <a:lnTo>
                  <a:pt x="200287" y="158"/>
                </a:lnTo>
                <a:lnTo>
                  <a:pt x="199594" y="200"/>
                </a:lnTo>
                <a:lnTo>
                  <a:pt x="198902" y="247"/>
                </a:lnTo>
                <a:lnTo>
                  <a:pt x="198210" y="300"/>
                </a:lnTo>
                <a:lnTo>
                  <a:pt x="197517" y="358"/>
                </a:lnTo>
                <a:lnTo>
                  <a:pt x="196851" y="421"/>
                </a:lnTo>
                <a:lnTo>
                  <a:pt x="196184" y="484"/>
                </a:lnTo>
                <a:lnTo>
                  <a:pt x="195492" y="557"/>
                </a:lnTo>
                <a:lnTo>
                  <a:pt x="194825" y="631"/>
                </a:lnTo>
                <a:lnTo>
                  <a:pt x="194184" y="715"/>
                </a:lnTo>
                <a:lnTo>
                  <a:pt x="193517" y="799"/>
                </a:lnTo>
                <a:lnTo>
                  <a:pt x="192876" y="888"/>
                </a:lnTo>
                <a:lnTo>
                  <a:pt x="192235" y="983"/>
                </a:lnTo>
                <a:lnTo>
                  <a:pt x="191594" y="1077"/>
                </a:lnTo>
                <a:lnTo>
                  <a:pt x="190594" y="1240"/>
                </a:lnTo>
                <a:lnTo>
                  <a:pt x="189645" y="1414"/>
                </a:lnTo>
                <a:lnTo>
                  <a:pt x="188722" y="1587"/>
                </a:lnTo>
                <a:lnTo>
                  <a:pt x="187825" y="1771"/>
                </a:lnTo>
                <a:lnTo>
                  <a:pt x="187004" y="1955"/>
                </a:lnTo>
                <a:lnTo>
                  <a:pt x="186209" y="2149"/>
                </a:lnTo>
                <a:lnTo>
                  <a:pt x="185440" y="2349"/>
                </a:lnTo>
                <a:lnTo>
                  <a:pt x="184722" y="2554"/>
                </a:lnTo>
                <a:lnTo>
                  <a:pt x="184056" y="2769"/>
                </a:lnTo>
                <a:lnTo>
                  <a:pt x="183414" y="2984"/>
                </a:lnTo>
                <a:lnTo>
                  <a:pt x="182825" y="3210"/>
                </a:lnTo>
                <a:lnTo>
                  <a:pt x="182261" y="3441"/>
                </a:lnTo>
                <a:lnTo>
                  <a:pt x="181748" y="3673"/>
                </a:lnTo>
                <a:lnTo>
                  <a:pt x="181286" y="3919"/>
                </a:lnTo>
                <a:lnTo>
                  <a:pt x="180850" y="4166"/>
                </a:lnTo>
                <a:lnTo>
                  <a:pt x="180466" y="4419"/>
                </a:lnTo>
                <a:lnTo>
                  <a:pt x="180312" y="4534"/>
                </a:lnTo>
                <a:lnTo>
                  <a:pt x="180107" y="4655"/>
                </a:lnTo>
                <a:lnTo>
                  <a:pt x="179696" y="4881"/>
                </a:lnTo>
                <a:lnTo>
                  <a:pt x="179261" y="5112"/>
                </a:lnTo>
                <a:lnTo>
                  <a:pt x="178773" y="5338"/>
                </a:lnTo>
                <a:lnTo>
                  <a:pt x="177850" y="5790"/>
                </a:lnTo>
                <a:lnTo>
                  <a:pt x="177389" y="6021"/>
                </a:lnTo>
                <a:lnTo>
                  <a:pt x="177004" y="6252"/>
                </a:lnTo>
                <a:lnTo>
                  <a:pt x="176748" y="6394"/>
                </a:lnTo>
                <a:lnTo>
                  <a:pt x="176466" y="6515"/>
                </a:lnTo>
                <a:lnTo>
                  <a:pt x="176312" y="6572"/>
                </a:lnTo>
                <a:lnTo>
                  <a:pt x="176158" y="6620"/>
                </a:lnTo>
                <a:lnTo>
                  <a:pt x="175978" y="6667"/>
                </a:lnTo>
                <a:lnTo>
                  <a:pt x="175825" y="6709"/>
                </a:lnTo>
                <a:lnTo>
                  <a:pt x="175645" y="6751"/>
                </a:lnTo>
                <a:lnTo>
                  <a:pt x="175466" y="6783"/>
                </a:lnTo>
                <a:lnTo>
                  <a:pt x="175286" y="6814"/>
                </a:lnTo>
                <a:lnTo>
                  <a:pt x="175107" y="6840"/>
                </a:lnTo>
                <a:lnTo>
                  <a:pt x="174901" y="6867"/>
                </a:lnTo>
                <a:lnTo>
                  <a:pt x="174696" y="6882"/>
                </a:lnTo>
                <a:lnTo>
                  <a:pt x="174491" y="6898"/>
                </a:lnTo>
                <a:lnTo>
                  <a:pt x="174286" y="6909"/>
                </a:lnTo>
                <a:lnTo>
                  <a:pt x="174081" y="6919"/>
                </a:lnTo>
                <a:lnTo>
                  <a:pt x="173850" y="6924"/>
                </a:lnTo>
                <a:lnTo>
                  <a:pt x="173645" y="6930"/>
                </a:lnTo>
                <a:lnTo>
                  <a:pt x="173414" y="6924"/>
                </a:lnTo>
                <a:lnTo>
                  <a:pt x="172927" y="6914"/>
                </a:lnTo>
                <a:lnTo>
                  <a:pt x="172440" y="6893"/>
                </a:lnTo>
                <a:lnTo>
                  <a:pt x="171927" y="6856"/>
                </a:lnTo>
                <a:lnTo>
                  <a:pt x="171389" y="6809"/>
                </a:lnTo>
                <a:lnTo>
                  <a:pt x="170850" y="6756"/>
                </a:lnTo>
                <a:lnTo>
                  <a:pt x="170286" y="6693"/>
                </a:lnTo>
                <a:lnTo>
                  <a:pt x="168491" y="6478"/>
                </a:lnTo>
                <a:lnTo>
                  <a:pt x="166671" y="6262"/>
                </a:lnTo>
                <a:lnTo>
                  <a:pt x="164850" y="6047"/>
                </a:lnTo>
                <a:lnTo>
                  <a:pt x="163081" y="5826"/>
                </a:lnTo>
                <a:lnTo>
                  <a:pt x="156722" y="5007"/>
                </a:lnTo>
                <a:lnTo>
                  <a:pt x="150362" y="4182"/>
                </a:lnTo>
                <a:lnTo>
                  <a:pt x="144003" y="3357"/>
                </a:lnTo>
                <a:lnTo>
                  <a:pt x="137670" y="2527"/>
                </a:lnTo>
                <a:lnTo>
                  <a:pt x="137131" y="2454"/>
                </a:lnTo>
                <a:lnTo>
                  <a:pt x="136593" y="2375"/>
                </a:lnTo>
                <a:lnTo>
                  <a:pt x="136054" y="2291"/>
                </a:lnTo>
                <a:lnTo>
                  <a:pt x="135516" y="2202"/>
                </a:lnTo>
                <a:lnTo>
                  <a:pt x="135003" y="2112"/>
                </a:lnTo>
                <a:lnTo>
                  <a:pt x="134516" y="2023"/>
                </a:lnTo>
                <a:lnTo>
                  <a:pt x="134029" y="1928"/>
                </a:lnTo>
                <a:lnTo>
                  <a:pt x="133542" y="1834"/>
                </a:lnTo>
                <a:lnTo>
                  <a:pt x="133106" y="1744"/>
                </a:lnTo>
                <a:lnTo>
                  <a:pt x="132644" y="1660"/>
                </a:lnTo>
                <a:lnTo>
                  <a:pt x="132183" y="1582"/>
                </a:lnTo>
                <a:lnTo>
                  <a:pt x="131721" y="1513"/>
                </a:lnTo>
                <a:lnTo>
                  <a:pt x="131259" y="1450"/>
                </a:lnTo>
                <a:lnTo>
                  <a:pt x="130772" y="1392"/>
                </a:lnTo>
                <a:lnTo>
                  <a:pt x="130311" y="1340"/>
                </a:lnTo>
                <a:lnTo>
                  <a:pt x="129824" y="1293"/>
                </a:lnTo>
                <a:lnTo>
                  <a:pt x="129336" y="1251"/>
                </a:lnTo>
                <a:lnTo>
                  <a:pt x="128849" y="1219"/>
                </a:lnTo>
                <a:lnTo>
                  <a:pt x="128362" y="1188"/>
                </a:lnTo>
                <a:lnTo>
                  <a:pt x="127875" y="1167"/>
                </a:lnTo>
                <a:lnTo>
                  <a:pt x="127388" y="1151"/>
                </a:lnTo>
                <a:lnTo>
                  <a:pt x="126900" y="1140"/>
                </a:lnTo>
                <a:lnTo>
                  <a:pt x="125926" y="1140"/>
                </a:lnTo>
                <a:lnTo>
                  <a:pt x="125439" y="1146"/>
                </a:lnTo>
                <a:lnTo>
                  <a:pt x="124952" y="1161"/>
                </a:lnTo>
                <a:lnTo>
                  <a:pt x="124490" y="1182"/>
                </a:lnTo>
                <a:lnTo>
                  <a:pt x="124003" y="1209"/>
                </a:lnTo>
                <a:lnTo>
                  <a:pt x="123541" y="1240"/>
                </a:lnTo>
                <a:lnTo>
                  <a:pt x="123080" y="1277"/>
                </a:lnTo>
                <a:lnTo>
                  <a:pt x="122618" y="1319"/>
                </a:lnTo>
                <a:lnTo>
                  <a:pt x="122157" y="1366"/>
                </a:lnTo>
                <a:lnTo>
                  <a:pt x="121721" y="1424"/>
                </a:lnTo>
                <a:lnTo>
                  <a:pt x="121285" y="1482"/>
                </a:lnTo>
                <a:lnTo>
                  <a:pt x="120849" y="1550"/>
                </a:lnTo>
                <a:lnTo>
                  <a:pt x="120439" y="1618"/>
                </a:lnTo>
                <a:lnTo>
                  <a:pt x="120028" y="1697"/>
                </a:lnTo>
                <a:lnTo>
                  <a:pt x="119618" y="1781"/>
                </a:lnTo>
                <a:lnTo>
                  <a:pt x="119234" y="1871"/>
                </a:lnTo>
                <a:lnTo>
                  <a:pt x="118849" y="1965"/>
                </a:lnTo>
                <a:lnTo>
                  <a:pt x="117336" y="2354"/>
                </a:lnTo>
                <a:lnTo>
                  <a:pt x="115798" y="2743"/>
                </a:lnTo>
                <a:lnTo>
                  <a:pt x="114233" y="3121"/>
                </a:lnTo>
                <a:lnTo>
                  <a:pt x="112669" y="3499"/>
                </a:lnTo>
                <a:lnTo>
                  <a:pt x="111080" y="3872"/>
                </a:lnTo>
                <a:lnTo>
                  <a:pt x="109490" y="4240"/>
                </a:lnTo>
                <a:lnTo>
                  <a:pt x="107874" y="4602"/>
                </a:lnTo>
                <a:lnTo>
                  <a:pt x="106233" y="4960"/>
                </a:lnTo>
                <a:lnTo>
                  <a:pt x="104567" y="5312"/>
                </a:lnTo>
                <a:lnTo>
                  <a:pt x="102874" y="5664"/>
                </a:lnTo>
                <a:lnTo>
                  <a:pt x="101182" y="6005"/>
                </a:lnTo>
                <a:lnTo>
                  <a:pt x="99464" y="6347"/>
                </a:lnTo>
                <a:lnTo>
                  <a:pt x="97720" y="6678"/>
                </a:lnTo>
                <a:lnTo>
                  <a:pt x="95951" y="7008"/>
                </a:lnTo>
                <a:lnTo>
                  <a:pt x="94182" y="7329"/>
                </a:lnTo>
                <a:lnTo>
                  <a:pt x="92361" y="7649"/>
                </a:lnTo>
                <a:lnTo>
                  <a:pt x="90541" y="7965"/>
                </a:lnTo>
                <a:lnTo>
                  <a:pt x="88694" y="8269"/>
                </a:lnTo>
                <a:lnTo>
                  <a:pt x="86823" y="8574"/>
                </a:lnTo>
                <a:lnTo>
                  <a:pt x="84925" y="8868"/>
                </a:lnTo>
                <a:lnTo>
                  <a:pt x="83002" y="9162"/>
                </a:lnTo>
                <a:lnTo>
                  <a:pt x="81079" y="9446"/>
                </a:lnTo>
                <a:lnTo>
                  <a:pt x="79104" y="9725"/>
                </a:lnTo>
                <a:lnTo>
                  <a:pt x="77104" y="9998"/>
                </a:lnTo>
                <a:lnTo>
                  <a:pt x="75104" y="10271"/>
                </a:lnTo>
                <a:lnTo>
                  <a:pt x="73053" y="10528"/>
                </a:lnTo>
                <a:lnTo>
                  <a:pt x="71002" y="10786"/>
                </a:lnTo>
                <a:lnTo>
                  <a:pt x="68899" y="11038"/>
                </a:lnTo>
                <a:lnTo>
                  <a:pt x="66796" y="11280"/>
                </a:lnTo>
                <a:lnTo>
                  <a:pt x="64643" y="11516"/>
                </a:lnTo>
                <a:lnTo>
                  <a:pt x="62489" y="11747"/>
                </a:lnTo>
                <a:lnTo>
                  <a:pt x="60284" y="11973"/>
                </a:lnTo>
                <a:lnTo>
                  <a:pt x="57566" y="12241"/>
                </a:lnTo>
                <a:lnTo>
                  <a:pt x="54822" y="12498"/>
                </a:lnTo>
                <a:lnTo>
                  <a:pt x="52053" y="12745"/>
                </a:lnTo>
                <a:lnTo>
                  <a:pt x="49283" y="12982"/>
                </a:lnTo>
                <a:lnTo>
                  <a:pt x="46488" y="13213"/>
                </a:lnTo>
                <a:lnTo>
                  <a:pt x="43693" y="13434"/>
                </a:lnTo>
                <a:lnTo>
                  <a:pt x="40898" y="13644"/>
                </a:lnTo>
                <a:lnTo>
                  <a:pt x="38052" y="13849"/>
                </a:lnTo>
                <a:lnTo>
                  <a:pt x="35232" y="14043"/>
                </a:lnTo>
                <a:lnTo>
                  <a:pt x="32385" y="14237"/>
                </a:lnTo>
                <a:lnTo>
                  <a:pt x="29514" y="14421"/>
                </a:lnTo>
                <a:lnTo>
                  <a:pt x="26642" y="14600"/>
                </a:lnTo>
                <a:lnTo>
                  <a:pt x="23770" y="14773"/>
                </a:lnTo>
                <a:lnTo>
                  <a:pt x="20898" y="14941"/>
                </a:lnTo>
                <a:lnTo>
                  <a:pt x="18001" y="15109"/>
                </a:lnTo>
                <a:lnTo>
                  <a:pt x="15103" y="15272"/>
                </a:lnTo>
                <a:lnTo>
                  <a:pt x="14282" y="15314"/>
                </a:lnTo>
                <a:lnTo>
                  <a:pt x="13872" y="15335"/>
                </a:lnTo>
                <a:lnTo>
                  <a:pt x="13462" y="15351"/>
                </a:lnTo>
                <a:lnTo>
                  <a:pt x="11488" y="15425"/>
                </a:lnTo>
                <a:lnTo>
                  <a:pt x="9744" y="15493"/>
                </a:lnTo>
                <a:lnTo>
                  <a:pt x="8257" y="15561"/>
                </a:lnTo>
                <a:lnTo>
                  <a:pt x="7564" y="15593"/>
                </a:lnTo>
                <a:lnTo>
                  <a:pt x="6949" y="15630"/>
                </a:lnTo>
                <a:lnTo>
                  <a:pt x="6385" y="15666"/>
                </a:lnTo>
                <a:lnTo>
                  <a:pt x="5846" y="15703"/>
                </a:lnTo>
                <a:lnTo>
                  <a:pt x="5359" y="15745"/>
                </a:lnTo>
                <a:lnTo>
                  <a:pt x="4923" y="15787"/>
                </a:lnTo>
                <a:lnTo>
                  <a:pt x="4513" y="15834"/>
                </a:lnTo>
                <a:lnTo>
                  <a:pt x="4154" y="15887"/>
                </a:lnTo>
                <a:lnTo>
                  <a:pt x="3795" y="15939"/>
                </a:lnTo>
                <a:lnTo>
                  <a:pt x="3513" y="16003"/>
                </a:lnTo>
                <a:lnTo>
                  <a:pt x="3231" y="16066"/>
                </a:lnTo>
                <a:lnTo>
                  <a:pt x="2975" y="16139"/>
                </a:lnTo>
                <a:lnTo>
                  <a:pt x="2744" y="16218"/>
                </a:lnTo>
                <a:lnTo>
                  <a:pt x="2539" y="16302"/>
                </a:lnTo>
                <a:lnTo>
                  <a:pt x="2334" y="16397"/>
                </a:lnTo>
                <a:lnTo>
                  <a:pt x="2154" y="16496"/>
                </a:lnTo>
                <a:lnTo>
                  <a:pt x="2000" y="16607"/>
                </a:lnTo>
                <a:lnTo>
                  <a:pt x="1846" y="16728"/>
                </a:lnTo>
                <a:lnTo>
                  <a:pt x="1718" y="16854"/>
                </a:lnTo>
                <a:lnTo>
                  <a:pt x="1564" y="16990"/>
                </a:lnTo>
                <a:lnTo>
                  <a:pt x="1308" y="17295"/>
                </a:lnTo>
                <a:lnTo>
                  <a:pt x="1026" y="17647"/>
                </a:lnTo>
                <a:lnTo>
                  <a:pt x="744" y="18051"/>
                </a:lnTo>
                <a:lnTo>
                  <a:pt x="590" y="18256"/>
                </a:lnTo>
                <a:lnTo>
                  <a:pt x="462" y="18466"/>
                </a:lnTo>
                <a:lnTo>
                  <a:pt x="359" y="18671"/>
                </a:lnTo>
                <a:lnTo>
                  <a:pt x="257" y="18876"/>
                </a:lnTo>
                <a:lnTo>
                  <a:pt x="103" y="19291"/>
                </a:lnTo>
                <a:lnTo>
                  <a:pt x="26" y="19701"/>
                </a:lnTo>
                <a:lnTo>
                  <a:pt x="0" y="20116"/>
                </a:lnTo>
                <a:lnTo>
                  <a:pt x="0" y="20526"/>
                </a:lnTo>
                <a:lnTo>
                  <a:pt x="77" y="20936"/>
                </a:lnTo>
                <a:lnTo>
                  <a:pt x="180" y="21345"/>
                </a:lnTo>
                <a:lnTo>
                  <a:pt x="308" y="21755"/>
                </a:lnTo>
                <a:lnTo>
                  <a:pt x="462" y="22165"/>
                </a:lnTo>
                <a:lnTo>
                  <a:pt x="667" y="22575"/>
                </a:lnTo>
                <a:lnTo>
                  <a:pt x="872" y="22984"/>
                </a:lnTo>
                <a:lnTo>
                  <a:pt x="1333" y="23799"/>
                </a:lnTo>
                <a:lnTo>
                  <a:pt x="1846" y="24618"/>
                </a:lnTo>
                <a:lnTo>
                  <a:pt x="1898" y="24697"/>
                </a:lnTo>
                <a:lnTo>
                  <a:pt x="1975" y="24771"/>
                </a:lnTo>
                <a:lnTo>
                  <a:pt x="2051" y="24839"/>
                </a:lnTo>
                <a:lnTo>
                  <a:pt x="2154" y="24907"/>
                </a:lnTo>
                <a:lnTo>
                  <a:pt x="2257" y="24976"/>
                </a:lnTo>
                <a:lnTo>
                  <a:pt x="2385" y="25039"/>
                </a:lnTo>
                <a:lnTo>
                  <a:pt x="2513" y="25096"/>
                </a:lnTo>
                <a:lnTo>
                  <a:pt x="2667" y="25154"/>
                </a:lnTo>
                <a:lnTo>
                  <a:pt x="2846" y="25207"/>
                </a:lnTo>
                <a:lnTo>
                  <a:pt x="3026" y="25259"/>
                </a:lnTo>
                <a:lnTo>
                  <a:pt x="3205" y="25306"/>
                </a:lnTo>
                <a:lnTo>
                  <a:pt x="3436" y="25354"/>
                </a:lnTo>
                <a:lnTo>
                  <a:pt x="3667" y="25396"/>
                </a:lnTo>
                <a:lnTo>
                  <a:pt x="3898" y="25438"/>
                </a:lnTo>
                <a:lnTo>
                  <a:pt x="4154" y="25480"/>
                </a:lnTo>
                <a:lnTo>
                  <a:pt x="4436" y="25517"/>
                </a:lnTo>
                <a:lnTo>
                  <a:pt x="4718" y="25548"/>
                </a:lnTo>
                <a:lnTo>
                  <a:pt x="5026" y="25585"/>
                </a:lnTo>
                <a:lnTo>
                  <a:pt x="5667" y="25643"/>
                </a:lnTo>
                <a:lnTo>
                  <a:pt x="6411" y="25695"/>
                </a:lnTo>
                <a:lnTo>
                  <a:pt x="7180" y="25743"/>
                </a:lnTo>
                <a:lnTo>
                  <a:pt x="8026" y="25779"/>
                </a:lnTo>
                <a:lnTo>
                  <a:pt x="8949" y="25811"/>
                </a:lnTo>
                <a:lnTo>
                  <a:pt x="9949" y="25842"/>
                </a:lnTo>
                <a:lnTo>
                  <a:pt x="11000" y="25863"/>
                </a:lnTo>
                <a:lnTo>
                  <a:pt x="13026" y="25905"/>
                </a:lnTo>
                <a:lnTo>
                  <a:pt x="15026" y="25953"/>
                </a:lnTo>
                <a:lnTo>
                  <a:pt x="17052" y="26005"/>
                </a:lnTo>
                <a:lnTo>
                  <a:pt x="19077" y="26063"/>
                </a:lnTo>
                <a:lnTo>
                  <a:pt x="21078" y="26126"/>
                </a:lnTo>
                <a:lnTo>
                  <a:pt x="23078" y="26205"/>
                </a:lnTo>
                <a:lnTo>
                  <a:pt x="25052" y="26289"/>
                </a:lnTo>
                <a:lnTo>
                  <a:pt x="26026" y="26336"/>
                </a:lnTo>
                <a:lnTo>
                  <a:pt x="27001" y="26389"/>
                </a:lnTo>
                <a:lnTo>
                  <a:pt x="28206" y="26457"/>
                </a:lnTo>
                <a:lnTo>
                  <a:pt x="29360" y="26531"/>
                </a:lnTo>
                <a:lnTo>
                  <a:pt x="30514" y="26615"/>
                </a:lnTo>
                <a:lnTo>
                  <a:pt x="31616" y="26704"/>
                </a:lnTo>
                <a:lnTo>
                  <a:pt x="32668" y="26798"/>
                </a:lnTo>
                <a:lnTo>
                  <a:pt x="33719" y="26898"/>
                </a:lnTo>
                <a:lnTo>
                  <a:pt x="34719" y="27009"/>
                </a:lnTo>
                <a:lnTo>
                  <a:pt x="35693" y="27124"/>
                </a:lnTo>
                <a:lnTo>
                  <a:pt x="36642" y="27245"/>
                </a:lnTo>
                <a:lnTo>
                  <a:pt x="37565" y="27371"/>
                </a:lnTo>
                <a:lnTo>
                  <a:pt x="38437" y="27502"/>
                </a:lnTo>
                <a:lnTo>
                  <a:pt x="39309" y="27644"/>
                </a:lnTo>
                <a:lnTo>
                  <a:pt x="40129" y="27786"/>
                </a:lnTo>
                <a:lnTo>
                  <a:pt x="40924" y="27939"/>
                </a:lnTo>
                <a:lnTo>
                  <a:pt x="41693" y="28091"/>
                </a:lnTo>
                <a:lnTo>
                  <a:pt x="42411" y="28254"/>
                </a:lnTo>
                <a:lnTo>
                  <a:pt x="43104" y="28422"/>
                </a:lnTo>
                <a:lnTo>
                  <a:pt x="43796" y="28595"/>
                </a:lnTo>
                <a:lnTo>
                  <a:pt x="44437" y="28774"/>
                </a:lnTo>
                <a:lnTo>
                  <a:pt x="45052" y="28958"/>
                </a:lnTo>
                <a:lnTo>
                  <a:pt x="45617" y="29142"/>
                </a:lnTo>
                <a:lnTo>
                  <a:pt x="46181" y="29336"/>
                </a:lnTo>
                <a:lnTo>
                  <a:pt x="46693" y="29536"/>
                </a:lnTo>
                <a:lnTo>
                  <a:pt x="47181" y="29740"/>
                </a:lnTo>
                <a:lnTo>
                  <a:pt x="47642" y="29945"/>
                </a:lnTo>
                <a:lnTo>
                  <a:pt x="48078" y="30161"/>
                </a:lnTo>
                <a:lnTo>
                  <a:pt x="48488" y="30376"/>
                </a:lnTo>
                <a:lnTo>
                  <a:pt x="48847" y="30597"/>
                </a:lnTo>
                <a:lnTo>
                  <a:pt x="49206" y="30823"/>
                </a:lnTo>
                <a:lnTo>
                  <a:pt x="49514" y="31054"/>
                </a:lnTo>
                <a:lnTo>
                  <a:pt x="49796" y="31290"/>
                </a:lnTo>
                <a:lnTo>
                  <a:pt x="50053" y="31527"/>
                </a:lnTo>
                <a:lnTo>
                  <a:pt x="50258" y="31753"/>
                </a:lnTo>
                <a:lnTo>
                  <a:pt x="50412" y="31973"/>
                </a:lnTo>
                <a:lnTo>
                  <a:pt x="50540" y="32194"/>
                </a:lnTo>
                <a:lnTo>
                  <a:pt x="50591" y="32415"/>
                </a:lnTo>
                <a:lnTo>
                  <a:pt x="50642" y="32630"/>
                </a:lnTo>
                <a:lnTo>
                  <a:pt x="50642" y="32845"/>
                </a:lnTo>
                <a:lnTo>
                  <a:pt x="50591" y="33055"/>
                </a:lnTo>
                <a:lnTo>
                  <a:pt x="50488" y="33266"/>
                </a:lnTo>
                <a:lnTo>
                  <a:pt x="50360" y="33470"/>
                </a:lnTo>
                <a:lnTo>
                  <a:pt x="50206" y="33675"/>
                </a:lnTo>
                <a:lnTo>
                  <a:pt x="50001" y="33880"/>
                </a:lnTo>
                <a:lnTo>
                  <a:pt x="49770" y="34080"/>
                </a:lnTo>
                <a:lnTo>
                  <a:pt x="49488" y="34274"/>
                </a:lnTo>
                <a:lnTo>
                  <a:pt x="49181" y="34469"/>
                </a:lnTo>
                <a:lnTo>
                  <a:pt x="48847" y="34663"/>
                </a:lnTo>
                <a:lnTo>
                  <a:pt x="48463" y="34852"/>
                </a:lnTo>
                <a:lnTo>
                  <a:pt x="48052" y="35041"/>
                </a:lnTo>
                <a:lnTo>
                  <a:pt x="47617" y="35225"/>
                </a:lnTo>
                <a:lnTo>
                  <a:pt x="47155" y="35404"/>
                </a:lnTo>
                <a:lnTo>
                  <a:pt x="46642" y="35582"/>
                </a:lnTo>
                <a:lnTo>
                  <a:pt x="46104" y="35761"/>
                </a:lnTo>
                <a:lnTo>
                  <a:pt x="45540" y="35934"/>
                </a:lnTo>
                <a:lnTo>
                  <a:pt x="44950" y="36108"/>
                </a:lnTo>
                <a:lnTo>
                  <a:pt x="44309" y="36276"/>
                </a:lnTo>
                <a:lnTo>
                  <a:pt x="43668" y="36439"/>
                </a:lnTo>
                <a:lnTo>
                  <a:pt x="43001" y="36602"/>
                </a:lnTo>
                <a:lnTo>
                  <a:pt x="42283" y="36764"/>
                </a:lnTo>
                <a:lnTo>
                  <a:pt x="41565" y="36922"/>
                </a:lnTo>
                <a:lnTo>
                  <a:pt x="40796" y="37074"/>
                </a:lnTo>
                <a:lnTo>
                  <a:pt x="40027" y="37227"/>
                </a:lnTo>
                <a:lnTo>
                  <a:pt x="39232" y="37374"/>
                </a:lnTo>
                <a:lnTo>
                  <a:pt x="38386" y="37521"/>
                </a:lnTo>
                <a:lnTo>
                  <a:pt x="36873" y="37773"/>
                </a:lnTo>
                <a:lnTo>
                  <a:pt x="35334" y="38015"/>
                </a:lnTo>
                <a:lnTo>
                  <a:pt x="34565" y="38130"/>
                </a:lnTo>
                <a:lnTo>
                  <a:pt x="33770" y="38246"/>
                </a:lnTo>
                <a:lnTo>
                  <a:pt x="32975" y="38356"/>
                </a:lnTo>
                <a:lnTo>
                  <a:pt x="32155" y="38467"/>
                </a:lnTo>
                <a:lnTo>
                  <a:pt x="31334" y="38566"/>
                </a:lnTo>
                <a:lnTo>
                  <a:pt x="30514" y="38671"/>
                </a:lnTo>
                <a:lnTo>
                  <a:pt x="29693" y="38766"/>
                </a:lnTo>
                <a:lnTo>
                  <a:pt x="28847" y="38861"/>
                </a:lnTo>
                <a:lnTo>
                  <a:pt x="28001" y="38950"/>
                </a:lnTo>
                <a:lnTo>
                  <a:pt x="27155" y="39034"/>
                </a:lnTo>
                <a:lnTo>
                  <a:pt x="26283" y="39118"/>
                </a:lnTo>
                <a:lnTo>
                  <a:pt x="25411" y="39197"/>
                </a:lnTo>
                <a:lnTo>
                  <a:pt x="24539" y="39270"/>
                </a:lnTo>
                <a:lnTo>
                  <a:pt x="23642" y="39339"/>
                </a:lnTo>
                <a:lnTo>
                  <a:pt x="22744" y="39402"/>
                </a:lnTo>
                <a:lnTo>
                  <a:pt x="21847" y="39459"/>
                </a:lnTo>
                <a:lnTo>
                  <a:pt x="20924" y="39517"/>
                </a:lnTo>
                <a:lnTo>
                  <a:pt x="20001" y="39565"/>
                </a:lnTo>
                <a:lnTo>
                  <a:pt x="19052" y="39612"/>
                </a:lnTo>
                <a:lnTo>
                  <a:pt x="18129" y="39649"/>
                </a:lnTo>
                <a:lnTo>
                  <a:pt x="17154" y="39685"/>
                </a:lnTo>
                <a:lnTo>
                  <a:pt x="16206" y="39712"/>
                </a:lnTo>
                <a:lnTo>
                  <a:pt x="15231" y="39738"/>
                </a:lnTo>
                <a:lnTo>
                  <a:pt x="14231" y="39754"/>
                </a:lnTo>
                <a:lnTo>
                  <a:pt x="13231" y="39764"/>
                </a:lnTo>
                <a:lnTo>
                  <a:pt x="12231" y="39769"/>
                </a:lnTo>
                <a:lnTo>
                  <a:pt x="11231" y="39769"/>
                </a:lnTo>
                <a:lnTo>
                  <a:pt x="10205" y="39764"/>
                </a:lnTo>
                <a:lnTo>
                  <a:pt x="9564" y="39764"/>
                </a:lnTo>
                <a:lnTo>
                  <a:pt x="8923" y="39769"/>
                </a:lnTo>
                <a:lnTo>
                  <a:pt x="8308" y="39775"/>
                </a:lnTo>
                <a:lnTo>
                  <a:pt x="8000" y="39769"/>
                </a:lnTo>
                <a:lnTo>
                  <a:pt x="7693" y="39759"/>
                </a:lnTo>
                <a:lnTo>
                  <a:pt x="6846" y="39727"/>
                </a:lnTo>
                <a:lnTo>
                  <a:pt x="6077" y="39701"/>
                </a:lnTo>
                <a:lnTo>
                  <a:pt x="5385" y="39691"/>
                </a:lnTo>
                <a:lnTo>
                  <a:pt x="4769" y="39685"/>
                </a:lnTo>
                <a:lnTo>
                  <a:pt x="4231" y="39691"/>
                </a:lnTo>
                <a:lnTo>
                  <a:pt x="3975" y="39701"/>
                </a:lnTo>
                <a:lnTo>
                  <a:pt x="3744" y="39712"/>
                </a:lnTo>
                <a:lnTo>
                  <a:pt x="3539" y="39727"/>
                </a:lnTo>
                <a:lnTo>
                  <a:pt x="3334" y="39743"/>
                </a:lnTo>
                <a:lnTo>
                  <a:pt x="3154" y="39764"/>
                </a:lnTo>
                <a:lnTo>
                  <a:pt x="3000" y="39790"/>
                </a:lnTo>
                <a:lnTo>
                  <a:pt x="2846" y="39817"/>
                </a:lnTo>
                <a:lnTo>
                  <a:pt x="2692" y="39848"/>
                </a:lnTo>
                <a:lnTo>
                  <a:pt x="2564" y="39885"/>
                </a:lnTo>
                <a:lnTo>
                  <a:pt x="2436" y="39922"/>
                </a:lnTo>
                <a:lnTo>
                  <a:pt x="2334" y="39964"/>
                </a:lnTo>
                <a:lnTo>
                  <a:pt x="2257" y="40011"/>
                </a:lnTo>
                <a:lnTo>
                  <a:pt x="2180" y="40064"/>
                </a:lnTo>
                <a:lnTo>
                  <a:pt x="2103" y="40116"/>
                </a:lnTo>
                <a:lnTo>
                  <a:pt x="2000" y="40237"/>
                </a:lnTo>
                <a:lnTo>
                  <a:pt x="1923" y="40379"/>
                </a:lnTo>
                <a:lnTo>
                  <a:pt x="1898" y="40536"/>
                </a:lnTo>
                <a:lnTo>
                  <a:pt x="1898" y="40710"/>
                </a:lnTo>
                <a:lnTo>
                  <a:pt x="1949" y="41099"/>
                </a:lnTo>
                <a:lnTo>
                  <a:pt x="2026" y="41482"/>
                </a:lnTo>
                <a:lnTo>
                  <a:pt x="2205" y="42265"/>
                </a:lnTo>
                <a:lnTo>
                  <a:pt x="2436" y="43063"/>
                </a:lnTo>
                <a:lnTo>
                  <a:pt x="2667" y="43883"/>
                </a:lnTo>
                <a:lnTo>
                  <a:pt x="2641" y="45349"/>
                </a:lnTo>
                <a:lnTo>
                  <a:pt x="2641" y="46110"/>
                </a:lnTo>
                <a:lnTo>
                  <a:pt x="2667" y="46877"/>
                </a:lnTo>
                <a:lnTo>
                  <a:pt x="2692" y="47072"/>
                </a:lnTo>
                <a:lnTo>
                  <a:pt x="2769" y="47240"/>
                </a:lnTo>
                <a:lnTo>
                  <a:pt x="2846" y="47398"/>
                </a:lnTo>
                <a:lnTo>
                  <a:pt x="2975" y="47539"/>
                </a:lnTo>
                <a:lnTo>
                  <a:pt x="3128" y="47660"/>
                </a:lnTo>
                <a:lnTo>
                  <a:pt x="3231" y="47718"/>
                </a:lnTo>
                <a:lnTo>
                  <a:pt x="3359" y="47771"/>
                </a:lnTo>
                <a:lnTo>
                  <a:pt x="3487" y="47823"/>
                </a:lnTo>
                <a:lnTo>
                  <a:pt x="3616" y="47870"/>
                </a:lnTo>
                <a:lnTo>
                  <a:pt x="3769" y="47912"/>
                </a:lnTo>
                <a:lnTo>
                  <a:pt x="3923" y="47954"/>
                </a:lnTo>
                <a:lnTo>
                  <a:pt x="4103" y="47991"/>
                </a:lnTo>
                <a:lnTo>
                  <a:pt x="4308" y="48028"/>
                </a:lnTo>
                <a:lnTo>
                  <a:pt x="4513" y="48059"/>
                </a:lnTo>
                <a:lnTo>
                  <a:pt x="4744" y="48091"/>
                </a:lnTo>
                <a:lnTo>
                  <a:pt x="4975" y="48123"/>
                </a:lnTo>
                <a:lnTo>
                  <a:pt x="5231" y="48149"/>
                </a:lnTo>
                <a:lnTo>
                  <a:pt x="5513" y="48170"/>
                </a:lnTo>
                <a:lnTo>
                  <a:pt x="5795" y="48191"/>
                </a:lnTo>
                <a:lnTo>
                  <a:pt x="6462" y="48233"/>
                </a:lnTo>
                <a:lnTo>
                  <a:pt x="7180" y="48264"/>
                </a:lnTo>
                <a:lnTo>
                  <a:pt x="8000" y="48291"/>
                </a:lnTo>
                <a:lnTo>
                  <a:pt x="8898" y="48312"/>
                </a:lnTo>
                <a:lnTo>
                  <a:pt x="11616" y="48369"/>
                </a:lnTo>
                <a:lnTo>
                  <a:pt x="14334" y="48417"/>
                </a:lnTo>
                <a:lnTo>
                  <a:pt x="17052" y="48448"/>
                </a:lnTo>
                <a:lnTo>
                  <a:pt x="19770" y="48475"/>
                </a:lnTo>
                <a:lnTo>
                  <a:pt x="22488" y="48490"/>
                </a:lnTo>
                <a:lnTo>
                  <a:pt x="25206" y="48496"/>
                </a:lnTo>
                <a:lnTo>
                  <a:pt x="27924" y="48490"/>
                </a:lnTo>
                <a:lnTo>
                  <a:pt x="30616" y="48475"/>
                </a:lnTo>
                <a:lnTo>
                  <a:pt x="33334" y="48443"/>
                </a:lnTo>
                <a:lnTo>
                  <a:pt x="36027" y="48406"/>
                </a:lnTo>
                <a:lnTo>
                  <a:pt x="38719" y="48354"/>
                </a:lnTo>
                <a:lnTo>
                  <a:pt x="41411" y="48285"/>
                </a:lnTo>
                <a:lnTo>
                  <a:pt x="42770" y="48249"/>
                </a:lnTo>
                <a:lnTo>
                  <a:pt x="44104" y="48207"/>
                </a:lnTo>
                <a:lnTo>
                  <a:pt x="45463" y="48165"/>
                </a:lnTo>
                <a:lnTo>
                  <a:pt x="46796" y="48117"/>
                </a:lnTo>
                <a:lnTo>
                  <a:pt x="48129" y="48065"/>
                </a:lnTo>
                <a:lnTo>
                  <a:pt x="49463" y="48012"/>
                </a:lnTo>
                <a:lnTo>
                  <a:pt x="50796" y="47954"/>
                </a:lnTo>
                <a:lnTo>
                  <a:pt x="52155" y="47897"/>
                </a:lnTo>
                <a:lnTo>
                  <a:pt x="57283" y="47655"/>
                </a:lnTo>
                <a:lnTo>
                  <a:pt x="62437" y="47413"/>
                </a:lnTo>
                <a:lnTo>
                  <a:pt x="67591" y="47166"/>
                </a:lnTo>
                <a:lnTo>
                  <a:pt x="70156" y="47035"/>
                </a:lnTo>
                <a:lnTo>
                  <a:pt x="72720" y="46904"/>
                </a:lnTo>
                <a:lnTo>
                  <a:pt x="75284" y="46772"/>
                </a:lnTo>
                <a:lnTo>
                  <a:pt x="77822" y="46631"/>
                </a:lnTo>
                <a:lnTo>
                  <a:pt x="80361" y="46489"/>
                </a:lnTo>
                <a:lnTo>
                  <a:pt x="82899" y="46342"/>
                </a:lnTo>
                <a:lnTo>
                  <a:pt x="85438" y="46189"/>
                </a:lnTo>
                <a:lnTo>
                  <a:pt x="87951" y="46032"/>
                </a:lnTo>
                <a:lnTo>
                  <a:pt x="90464" y="45864"/>
                </a:lnTo>
                <a:lnTo>
                  <a:pt x="92951" y="45690"/>
                </a:lnTo>
                <a:lnTo>
                  <a:pt x="95720" y="45496"/>
                </a:lnTo>
                <a:lnTo>
                  <a:pt x="98464" y="45296"/>
                </a:lnTo>
                <a:lnTo>
                  <a:pt x="101208" y="45091"/>
                </a:lnTo>
                <a:lnTo>
                  <a:pt x="103951" y="44881"/>
                </a:lnTo>
                <a:lnTo>
                  <a:pt x="106669" y="44666"/>
                </a:lnTo>
                <a:lnTo>
                  <a:pt x="109387" y="44450"/>
                </a:lnTo>
                <a:lnTo>
                  <a:pt x="112080" y="44230"/>
                </a:lnTo>
                <a:lnTo>
                  <a:pt x="114772" y="44004"/>
                </a:lnTo>
                <a:lnTo>
                  <a:pt x="117439" y="43773"/>
                </a:lnTo>
                <a:lnTo>
                  <a:pt x="120105" y="43536"/>
                </a:lnTo>
                <a:lnTo>
                  <a:pt x="122772" y="43295"/>
                </a:lnTo>
                <a:lnTo>
                  <a:pt x="125413" y="43048"/>
                </a:lnTo>
                <a:lnTo>
                  <a:pt x="128054" y="42795"/>
                </a:lnTo>
                <a:lnTo>
                  <a:pt x="130670" y="42538"/>
                </a:lnTo>
                <a:lnTo>
                  <a:pt x="133260" y="42281"/>
                </a:lnTo>
                <a:lnTo>
                  <a:pt x="135849" y="42013"/>
                </a:lnTo>
                <a:lnTo>
                  <a:pt x="138439" y="41739"/>
                </a:lnTo>
                <a:lnTo>
                  <a:pt x="140978" y="41456"/>
                </a:lnTo>
                <a:lnTo>
                  <a:pt x="143542" y="41172"/>
                </a:lnTo>
                <a:lnTo>
                  <a:pt x="146055" y="40883"/>
                </a:lnTo>
                <a:lnTo>
                  <a:pt x="148568" y="40584"/>
                </a:lnTo>
                <a:lnTo>
                  <a:pt x="151080" y="40279"/>
                </a:lnTo>
                <a:lnTo>
                  <a:pt x="153568" y="39969"/>
                </a:lnTo>
                <a:lnTo>
                  <a:pt x="156029" y="39654"/>
                </a:lnTo>
                <a:lnTo>
                  <a:pt x="158465" y="39333"/>
                </a:lnTo>
                <a:lnTo>
                  <a:pt x="160901" y="39002"/>
                </a:lnTo>
                <a:lnTo>
                  <a:pt x="163311" y="38666"/>
                </a:lnTo>
                <a:lnTo>
                  <a:pt x="165722" y="38319"/>
                </a:lnTo>
                <a:lnTo>
                  <a:pt x="168081" y="37967"/>
                </a:lnTo>
                <a:lnTo>
                  <a:pt x="170440" y="37610"/>
                </a:lnTo>
                <a:lnTo>
                  <a:pt x="172773" y="37242"/>
                </a:lnTo>
                <a:lnTo>
                  <a:pt x="175107" y="36869"/>
                </a:lnTo>
                <a:lnTo>
                  <a:pt x="176645" y="36623"/>
                </a:lnTo>
                <a:lnTo>
                  <a:pt x="178184" y="36376"/>
                </a:lnTo>
                <a:lnTo>
                  <a:pt x="181286" y="35887"/>
                </a:lnTo>
                <a:lnTo>
                  <a:pt x="184440" y="35409"/>
                </a:lnTo>
                <a:lnTo>
                  <a:pt x="187594" y="34936"/>
                </a:lnTo>
                <a:lnTo>
                  <a:pt x="193953" y="33996"/>
                </a:lnTo>
                <a:lnTo>
                  <a:pt x="197133" y="33523"/>
                </a:lnTo>
                <a:lnTo>
                  <a:pt x="200287" y="33050"/>
                </a:lnTo>
                <a:lnTo>
                  <a:pt x="202158" y="32761"/>
                </a:lnTo>
                <a:lnTo>
                  <a:pt x="203979" y="32462"/>
                </a:lnTo>
                <a:lnTo>
                  <a:pt x="205748" y="32152"/>
                </a:lnTo>
                <a:lnTo>
                  <a:pt x="207518" y="31842"/>
                </a:lnTo>
                <a:lnTo>
                  <a:pt x="209236" y="31521"/>
                </a:lnTo>
                <a:lnTo>
                  <a:pt x="210902" y="31190"/>
                </a:lnTo>
                <a:lnTo>
                  <a:pt x="212569" y="30859"/>
                </a:lnTo>
                <a:lnTo>
                  <a:pt x="214184" y="30518"/>
                </a:lnTo>
                <a:lnTo>
                  <a:pt x="215774" y="30177"/>
                </a:lnTo>
                <a:lnTo>
                  <a:pt x="217364" y="29825"/>
                </a:lnTo>
                <a:lnTo>
                  <a:pt x="218902" y="29473"/>
                </a:lnTo>
                <a:lnTo>
                  <a:pt x="220441" y="29115"/>
                </a:lnTo>
                <a:lnTo>
                  <a:pt x="221954" y="28753"/>
                </a:lnTo>
                <a:lnTo>
                  <a:pt x="223467" y="28385"/>
                </a:lnTo>
                <a:lnTo>
                  <a:pt x="224954" y="28023"/>
                </a:lnTo>
                <a:lnTo>
                  <a:pt x="226415" y="27650"/>
                </a:lnTo>
                <a:lnTo>
                  <a:pt x="232877" y="26026"/>
                </a:lnTo>
                <a:lnTo>
                  <a:pt x="239339" y="24398"/>
                </a:lnTo>
                <a:lnTo>
                  <a:pt x="242544" y="23583"/>
                </a:lnTo>
                <a:lnTo>
                  <a:pt x="245749" y="22764"/>
                </a:lnTo>
                <a:lnTo>
                  <a:pt x="248903" y="21939"/>
                </a:lnTo>
                <a:lnTo>
                  <a:pt x="252057" y="21109"/>
                </a:lnTo>
                <a:lnTo>
                  <a:pt x="252544" y="20978"/>
                </a:lnTo>
                <a:lnTo>
                  <a:pt x="253031" y="20836"/>
                </a:lnTo>
                <a:lnTo>
                  <a:pt x="253493" y="20699"/>
                </a:lnTo>
                <a:lnTo>
                  <a:pt x="253929" y="20557"/>
                </a:lnTo>
                <a:lnTo>
                  <a:pt x="254365" y="20410"/>
                </a:lnTo>
                <a:lnTo>
                  <a:pt x="254801" y="20263"/>
                </a:lnTo>
                <a:lnTo>
                  <a:pt x="255211" y="20116"/>
                </a:lnTo>
                <a:lnTo>
                  <a:pt x="255596" y="19964"/>
                </a:lnTo>
                <a:lnTo>
                  <a:pt x="255980" y="19811"/>
                </a:lnTo>
                <a:lnTo>
                  <a:pt x="256339" y="19659"/>
                </a:lnTo>
                <a:lnTo>
                  <a:pt x="257032" y="19349"/>
                </a:lnTo>
                <a:lnTo>
                  <a:pt x="257673" y="19034"/>
                </a:lnTo>
                <a:lnTo>
                  <a:pt x="258262" y="18719"/>
                </a:lnTo>
                <a:lnTo>
                  <a:pt x="258442" y="18603"/>
                </a:lnTo>
                <a:lnTo>
                  <a:pt x="258544" y="18487"/>
                </a:lnTo>
                <a:lnTo>
                  <a:pt x="258596" y="18372"/>
                </a:lnTo>
                <a:lnTo>
                  <a:pt x="258596" y="18262"/>
                </a:lnTo>
                <a:lnTo>
                  <a:pt x="258544" y="18151"/>
                </a:lnTo>
                <a:lnTo>
                  <a:pt x="258442" y="18046"/>
                </a:lnTo>
                <a:lnTo>
                  <a:pt x="258262" y="17941"/>
                </a:lnTo>
                <a:lnTo>
                  <a:pt x="258057" y="17836"/>
                </a:lnTo>
                <a:lnTo>
                  <a:pt x="257801" y="17741"/>
                </a:lnTo>
                <a:lnTo>
                  <a:pt x="257493" y="17642"/>
                </a:lnTo>
                <a:lnTo>
                  <a:pt x="257134" y="17552"/>
                </a:lnTo>
                <a:lnTo>
                  <a:pt x="256724" y="17463"/>
                </a:lnTo>
                <a:lnTo>
                  <a:pt x="256288" y="17379"/>
                </a:lnTo>
                <a:lnTo>
                  <a:pt x="255801" y="17300"/>
                </a:lnTo>
                <a:lnTo>
                  <a:pt x="255262" y="17227"/>
                </a:lnTo>
                <a:lnTo>
                  <a:pt x="254698" y="17158"/>
                </a:lnTo>
                <a:lnTo>
                  <a:pt x="248570" y="16460"/>
                </a:lnTo>
                <a:lnTo>
                  <a:pt x="242467" y="15756"/>
                </a:lnTo>
                <a:lnTo>
                  <a:pt x="239416" y="15404"/>
                </a:lnTo>
                <a:lnTo>
                  <a:pt x="236390" y="15046"/>
                </a:lnTo>
                <a:lnTo>
                  <a:pt x="233364" y="14679"/>
                </a:lnTo>
                <a:lnTo>
                  <a:pt x="230390" y="14311"/>
                </a:lnTo>
                <a:lnTo>
                  <a:pt x="229416" y="14190"/>
                </a:lnTo>
                <a:lnTo>
                  <a:pt x="228492" y="14064"/>
                </a:lnTo>
                <a:lnTo>
                  <a:pt x="226621" y="13812"/>
                </a:lnTo>
                <a:lnTo>
                  <a:pt x="224800" y="13549"/>
                </a:lnTo>
                <a:lnTo>
                  <a:pt x="222954" y="13281"/>
                </a:lnTo>
                <a:lnTo>
                  <a:pt x="219338" y="12740"/>
                </a:lnTo>
                <a:lnTo>
                  <a:pt x="217518" y="12472"/>
                </a:lnTo>
                <a:lnTo>
                  <a:pt x="215672" y="12209"/>
                </a:lnTo>
                <a:lnTo>
                  <a:pt x="215159" y="12131"/>
                </a:lnTo>
                <a:lnTo>
                  <a:pt x="214723" y="12052"/>
                </a:lnTo>
                <a:lnTo>
                  <a:pt x="214338" y="11973"/>
                </a:lnTo>
                <a:lnTo>
                  <a:pt x="214005" y="11889"/>
                </a:lnTo>
                <a:lnTo>
                  <a:pt x="213748" y="11805"/>
                </a:lnTo>
                <a:lnTo>
                  <a:pt x="213543" y="11716"/>
                </a:lnTo>
                <a:lnTo>
                  <a:pt x="213390" y="11626"/>
                </a:lnTo>
                <a:lnTo>
                  <a:pt x="213287" y="11537"/>
                </a:lnTo>
                <a:lnTo>
                  <a:pt x="213261" y="11442"/>
                </a:lnTo>
                <a:lnTo>
                  <a:pt x="213287" y="11353"/>
                </a:lnTo>
                <a:lnTo>
                  <a:pt x="213338" y="11253"/>
                </a:lnTo>
                <a:lnTo>
                  <a:pt x="213466" y="11159"/>
                </a:lnTo>
                <a:lnTo>
                  <a:pt x="213646" y="11059"/>
                </a:lnTo>
                <a:lnTo>
                  <a:pt x="213877" y="10954"/>
                </a:lnTo>
                <a:lnTo>
                  <a:pt x="214133" y="10854"/>
                </a:lnTo>
                <a:lnTo>
                  <a:pt x="214441" y="10749"/>
                </a:lnTo>
                <a:lnTo>
                  <a:pt x="219595" y="9136"/>
                </a:lnTo>
                <a:lnTo>
                  <a:pt x="222159" y="8327"/>
                </a:lnTo>
                <a:lnTo>
                  <a:pt x="224672" y="7513"/>
                </a:lnTo>
                <a:lnTo>
                  <a:pt x="225031" y="7397"/>
                </a:lnTo>
                <a:lnTo>
                  <a:pt x="225364" y="7276"/>
                </a:lnTo>
                <a:lnTo>
                  <a:pt x="225697" y="7156"/>
                </a:lnTo>
                <a:lnTo>
                  <a:pt x="225980" y="7030"/>
                </a:lnTo>
                <a:lnTo>
                  <a:pt x="226262" y="6909"/>
                </a:lnTo>
                <a:lnTo>
                  <a:pt x="226518" y="6783"/>
                </a:lnTo>
                <a:lnTo>
                  <a:pt x="226774" y="6657"/>
                </a:lnTo>
                <a:lnTo>
                  <a:pt x="227005" y="6530"/>
                </a:lnTo>
                <a:lnTo>
                  <a:pt x="227210" y="6404"/>
                </a:lnTo>
                <a:lnTo>
                  <a:pt x="227390" y="6278"/>
                </a:lnTo>
                <a:lnTo>
                  <a:pt x="227569" y="6147"/>
                </a:lnTo>
                <a:lnTo>
                  <a:pt x="227723" y="6021"/>
                </a:lnTo>
                <a:lnTo>
                  <a:pt x="227851" y="5889"/>
                </a:lnTo>
                <a:lnTo>
                  <a:pt x="227980" y="5763"/>
                </a:lnTo>
                <a:lnTo>
                  <a:pt x="228082" y="5632"/>
                </a:lnTo>
                <a:lnTo>
                  <a:pt x="228185" y="5501"/>
                </a:lnTo>
                <a:lnTo>
                  <a:pt x="228236" y="5369"/>
                </a:lnTo>
                <a:lnTo>
                  <a:pt x="228287" y="5238"/>
                </a:lnTo>
                <a:lnTo>
                  <a:pt x="228339" y="5112"/>
                </a:lnTo>
                <a:lnTo>
                  <a:pt x="228364" y="4981"/>
                </a:lnTo>
                <a:lnTo>
                  <a:pt x="228364" y="4849"/>
                </a:lnTo>
                <a:lnTo>
                  <a:pt x="228339" y="4718"/>
                </a:lnTo>
                <a:lnTo>
                  <a:pt x="228313" y="4587"/>
                </a:lnTo>
                <a:lnTo>
                  <a:pt x="228262" y="4461"/>
                </a:lnTo>
                <a:lnTo>
                  <a:pt x="228210" y="4329"/>
                </a:lnTo>
                <a:lnTo>
                  <a:pt x="228133" y="4203"/>
                </a:lnTo>
                <a:lnTo>
                  <a:pt x="228031" y="4072"/>
                </a:lnTo>
                <a:lnTo>
                  <a:pt x="227928" y="3946"/>
                </a:lnTo>
                <a:lnTo>
                  <a:pt x="227800" y="3820"/>
                </a:lnTo>
                <a:lnTo>
                  <a:pt x="227646" y="3694"/>
                </a:lnTo>
                <a:lnTo>
                  <a:pt x="227492" y="3567"/>
                </a:lnTo>
                <a:lnTo>
                  <a:pt x="227313" y="3441"/>
                </a:lnTo>
                <a:lnTo>
                  <a:pt x="227133" y="3321"/>
                </a:lnTo>
                <a:lnTo>
                  <a:pt x="226928" y="3194"/>
                </a:lnTo>
                <a:lnTo>
                  <a:pt x="226698" y="3074"/>
                </a:lnTo>
                <a:lnTo>
                  <a:pt x="226467" y="2953"/>
                </a:lnTo>
                <a:lnTo>
                  <a:pt x="226210" y="2837"/>
                </a:lnTo>
                <a:lnTo>
                  <a:pt x="225954" y="2716"/>
                </a:lnTo>
                <a:lnTo>
                  <a:pt x="225672" y="2601"/>
                </a:lnTo>
                <a:lnTo>
                  <a:pt x="225364" y="2485"/>
                </a:lnTo>
                <a:lnTo>
                  <a:pt x="225056" y="2375"/>
                </a:lnTo>
                <a:lnTo>
                  <a:pt x="224749" y="2265"/>
                </a:lnTo>
                <a:lnTo>
                  <a:pt x="224390" y="2154"/>
                </a:lnTo>
                <a:lnTo>
                  <a:pt x="224031" y="2044"/>
                </a:lnTo>
                <a:lnTo>
                  <a:pt x="223672" y="1939"/>
                </a:lnTo>
                <a:lnTo>
                  <a:pt x="223287" y="1834"/>
                </a:lnTo>
                <a:lnTo>
                  <a:pt x="222903" y="1734"/>
                </a:lnTo>
                <a:lnTo>
                  <a:pt x="222492" y="1634"/>
                </a:lnTo>
                <a:lnTo>
                  <a:pt x="222056" y="1534"/>
                </a:lnTo>
                <a:lnTo>
                  <a:pt x="221620" y="1440"/>
                </a:lnTo>
                <a:lnTo>
                  <a:pt x="221159" y="1345"/>
                </a:lnTo>
                <a:lnTo>
                  <a:pt x="220697" y="1251"/>
                </a:lnTo>
                <a:lnTo>
                  <a:pt x="220210" y="1161"/>
                </a:lnTo>
                <a:lnTo>
                  <a:pt x="219723" y="1077"/>
                </a:lnTo>
                <a:lnTo>
                  <a:pt x="219210" y="993"/>
                </a:lnTo>
                <a:lnTo>
                  <a:pt x="218697" y="914"/>
                </a:lnTo>
                <a:lnTo>
                  <a:pt x="218159" y="836"/>
                </a:lnTo>
                <a:lnTo>
                  <a:pt x="217595" y="757"/>
                </a:lnTo>
                <a:lnTo>
                  <a:pt x="217031" y="683"/>
                </a:lnTo>
                <a:lnTo>
                  <a:pt x="216467" y="615"/>
                </a:lnTo>
                <a:lnTo>
                  <a:pt x="215877" y="547"/>
                </a:lnTo>
                <a:lnTo>
                  <a:pt x="215287" y="484"/>
                </a:lnTo>
                <a:lnTo>
                  <a:pt x="214672" y="421"/>
                </a:lnTo>
                <a:lnTo>
                  <a:pt x="214031" y="363"/>
                </a:lnTo>
                <a:lnTo>
                  <a:pt x="213313" y="300"/>
                </a:lnTo>
                <a:lnTo>
                  <a:pt x="212569" y="247"/>
                </a:lnTo>
                <a:lnTo>
                  <a:pt x="211825" y="195"/>
                </a:lnTo>
                <a:lnTo>
                  <a:pt x="211082" y="153"/>
                </a:lnTo>
                <a:lnTo>
                  <a:pt x="210364" y="111"/>
                </a:lnTo>
                <a:lnTo>
                  <a:pt x="209620" y="79"/>
                </a:lnTo>
                <a:lnTo>
                  <a:pt x="208902" y="53"/>
                </a:lnTo>
                <a:lnTo>
                  <a:pt x="208159" y="32"/>
                </a:lnTo>
                <a:lnTo>
                  <a:pt x="207441" y="16"/>
                </a:lnTo>
                <a:lnTo>
                  <a:pt x="206723" y="6"/>
                </a:lnTo>
                <a:lnTo>
                  <a:pt x="20597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1" name="Google Shape;1693;p41"/>
          <p:cNvSpPr/>
          <p:nvPr/>
        </p:nvSpPr>
        <p:spPr>
          <a:xfrm>
            <a:off x="9193187" y="1573966"/>
            <a:ext cx="2603084" cy="1776115"/>
          </a:xfrm>
          <a:custGeom>
            <a:avLst/>
            <a:gdLst/>
            <a:ahLst/>
            <a:cxnLst/>
            <a:rect l="l" t="t" r="r" b="b"/>
            <a:pathLst>
              <a:path w="308879" h="46705" extrusionOk="0">
                <a:moveTo>
                  <a:pt x="71156" y="1803"/>
                </a:moveTo>
                <a:lnTo>
                  <a:pt x="74053" y="1813"/>
                </a:lnTo>
                <a:lnTo>
                  <a:pt x="75874" y="1818"/>
                </a:lnTo>
                <a:lnTo>
                  <a:pt x="77669" y="1834"/>
                </a:lnTo>
                <a:lnTo>
                  <a:pt x="79463" y="1850"/>
                </a:lnTo>
                <a:lnTo>
                  <a:pt x="81233" y="1871"/>
                </a:lnTo>
                <a:lnTo>
                  <a:pt x="83028" y="1897"/>
                </a:lnTo>
                <a:lnTo>
                  <a:pt x="84823" y="1923"/>
                </a:lnTo>
                <a:lnTo>
                  <a:pt x="86592" y="1955"/>
                </a:lnTo>
                <a:lnTo>
                  <a:pt x="88387" y="1992"/>
                </a:lnTo>
                <a:lnTo>
                  <a:pt x="90156" y="2034"/>
                </a:lnTo>
                <a:lnTo>
                  <a:pt x="91925" y="2076"/>
                </a:lnTo>
                <a:lnTo>
                  <a:pt x="93695" y="2118"/>
                </a:lnTo>
                <a:lnTo>
                  <a:pt x="95464" y="2170"/>
                </a:lnTo>
                <a:lnTo>
                  <a:pt x="97233" y="2223"/>
                </a:lnTo>
                <a:lnTo>
                  <a:pt x="99002" y="2275"/>
                </a:lnTo>
                <a:lnTo>
                  <a:pt x="100772" y="2333"/>
                </a:lnTo>
                <a:lnTo>
                  <a:pt x="102515" y="2396"/>
                </a:lnTo>
                <a:lnTo>
                  <a:pt x="106028" y="2528"/>
                </a:lnTo>
                <a:lnTo>
                  <a:pt x="109541" y="2675"/>
                </a:lnTo>
                <a:lnTo>
                  <a:pt x="113028" y="2827"/>
                </a:lnTo>
                <a:lnTo>
                  <a:pt x="116490" y="2995"/>
                </a:lnTo>
                <a:lnTo>
                  <a:pt x="119952" y="3174"/>
                </a:lnTo>
                <a:lnTo>
                  <a:pt x="123413" y="3363"/>
                </a:lnTo>
                <a:lnTo>
                  <a:pt x="126875" y="3557"/>
                </a:lnTo>
                <a:lnTo>
                  <a:pt x="130311" y="3767"/>
                </a:lnTo>
                <a:lnTo>
                  <a:pt x="133259" y="3951"/>
                </a:lnTo>
                <a:lnTo>
                  <a:pt x="136208" y="4146"/>
                </a:lnTo>
                <a:lnTo>
                  <a:pt x="139157" y="4345"/>
                </a:lnTo>
                <a:lnTo>
                  <a:pt x="142055" y="4550"/>
                </a:lnTo>
                <a:lnTo>
                  <a:pt x="144978" y="4766"/>
                </a:lnTo>
                <a:lnTo>
                  <a:pt x="147875" y="4981"/>
                </a:lnTo>
                <a:lnTo>
                  <a:pt x="150747" y="5207"/>
                </a:lnTo>
                <a:lnTo>
                  <a:pt x="153619" y="5433"/>
                </a:lnTo>
                <a:lnTo>
                  <a:pt x="156465" y="5669"/>
                </a:lnTo>
                <a:lnTo>
                  <a:pt x="159311" y="5911"/>
                </a:lnTo>
                <a:lnTo>
                  <a:pt x="162132" y="6158"/>
                </a:lnTo>
                <a:lnTo>
                  <a:pt x="164953" y="6410"/>
                </a:lnTo>
                <a:lnTo>
                  <a:pt x="167773" y="6667"/>
                </a:lnTo>
                <a:lnTo>
                  <a:pt x="170568" y="6930"/>
                </a:lnTo>
                <a:lnTo>
                  <a:pt x="173337" y="7198"/>
                </a:lnTo>
                <a:lnTo>
                  <a:pt x="176107" y="7466"/>
                </a:lnTo>
                <a:lnTo>
                  <a:pt x="178876" y="7744"/>
                </a:lnTo>
                <a:lnTo>
                  <a:pt x="181620" y="8028"/>
                </a:lnTo>
                <a:lnTo>
                  <a:pt x="184363" y="8312"/>
                </a:lnTo>
                <a:lnTo>
                  <a:pt x="187107" y="8601"/>
                </a:lnTo>
                <a:lnTo>
                  <a:pt x="189825" y="8895"/>
                </a:lnTo>
                <a:lnTo>
                  <a:pt x="192517" y="9194"/>
                </a:lnTo>
                <a:lnTo>
                  <a:pt x="195235" y="9499"/>
                </a:lnTo>
                <a:lnTo>
                  <a:pt x="197928" y="9804"/>
                </a:lnTo>
                <a:lnTo>
                  <a:pt x="200594" y="10114"/>
                </a:lnTo>
                <a:lnTo>
                  <a:pt x="203261" y="10429"/>
                </a:lnTo>
                <a:lnTo>
                  <a:pt x="205928" y="10744"/>
                </a:lnTo>
                <a:lnTo>
                  <a:pt x="208595" y="11064"/>
                </a:lnTo>
                <a:lnTo>
                  <a:pt x="211236" y="11390"/>
                </a:lnTo>
                <a:lnTo>
                  <a:pt x="213877" y="11716"/>
                </a:lnTo>
                <a:lnTo>
                  <a:pt x="216492" y="12047"/>
                </a:lnTo>
                <a:lnTo>
                  <a:pt x="219108" y="12378"/>
                </a:lnTo>
                <a:lnTo>
                  <a:pt x="220672" y="12577"/>
                </a:lnTo>
                <a:lnTo>
                  <a:pt x="222185" y="12777"/>
                </a:lnTo>
                <a:lnTo>
                  <a:pt x="223723" y="12982"/>
                </a:lnTo>
                <a:lnTo>
                  <a:pt x="225236" y="13192"/>
                </a:lnTo>
                <a:lnTo>
                  <a:pt x="226749" y="13402"/>
                </a:lnTo>
                <a:lnTo>
                  <a:pt x="228236" y="13612"/>
                </a:lnTo>
                <a:lnTo>
                  <a:pt x="229749" y="13828"/>
                </a:lnTo>
                <a:lnTo>
                  <a:pt x="231210" y="14043"/>
                </a:lnTo>
                <a:lnTo>
                  <a:pt x="232698" y="14264"/>
                </a:lnTo>
                <a:lnTo>
                  <a:pt x="234159" y="14485"/>
                </a:lnTo>
                <a:lnTo>
                  <a:pt x="235595" y="14710"/>
                </a:lnTo>
                <a:lnTo>
                  <a:pt x="237057" y="14942"/>
                </a:lnTo>
                <a:lnTo>
                  <a:pt x="238493" y="15167"/>
                </a:lnTo>
                <a:lnTo>
                  <a:pt x="239903" y="15404"/>
                </a:lnTo>
                <a:lnTo>
                  <a:pt x="241313" y="15635"/>
                </a:lnTo>
                <a:lnTo>
                  <a:pt x="242723" y="15877"/>
                </a:lnTo>
                <a:lnTo>
                  <a:pt x="244134" y="16118"/>
                </a:lnTo>
                <a:lnTo>
                  <a:pt x="245518" y="16360"/>
                </a:lnTo>
                <a:lnTo>
                  <a:pt x="246903" y="16602"/>
                </a:lnTo>
                <a:lnTo>
                  <a:pt x="248262" y="16854"/>
                </a:lnTo>
                <a:lnTo>
                  <a:pt x="249621" y="17101"/>
                </a:lnTo>
                <a:lnTo>
                  <a:pt x="250980" y="17358"/>
                </a:lnTo>
                <a:lnTo>
                  <a:pt x="252313" y="17610"/>
                </a:lnTo>
                <a:lnTo>
                  <a:pt x="253647" y="17868"/>
                </a:lnTo>
                <a:lnTo>
                  <a:pt x="254955" y="18130"/>
                </a:lnTo>
                <a:lnTo>
                  <a:pt x="256288" y="18393"/>
                </a:lnTo>
                <a:lnTo>
                  <a:pt x="257570" y="18661"/>
                </a:lnTo>
                <a:lnTo>
                  <a:pt x="258878" y="18929"/>
                </a:lnTo>
                <a:lnTo>
                  <a:pt x="260160" y="19197"/>
                </a:lnTo>
                <a:lnTo>
                  <a:pt x="261416" y="19470"/>
                </a:lnTo>
                <a:lnTo>
                  <a:pt x="262698" y="19749"/>
                </a:lnTo>
                <a:lnTo>
                  <a:pt x="263955" y="20027"/>
                </a:lnTo>
                <a:lnTo>
                  <a:pt x="266365" y="20573"/>
                </a:lnTo>
                <a:lnTo>
                  <a:pt x="268801" y="21120"/>
                </a:lnTo>
                <a:lnTo>
                  <a:pt x="271186" y="21671"/>
                </a:lnTo>
                <a:lnTo>
                  <a:pt x="273570" y="22228"/>
                </a:lnTo>
                <a:lnTo>
                  <a:pt x="275929" y="22785"/>
                </a:lnTo>
                <a:lnTo>
                  <a:pt x="278263" y="23347"/>
                </a:lnTo>
                <a:lnTo>
                  <a:pt x="280570" y="23909"/>
                </a:lnTo>
                <a:lnTo>
                  <a:pt x="282878" y="24477"/>
                </a:lnTo>
                <a:lnTo>
                  <a:pt x="285135" y="25049"/>
                </a:lnTo>
                <a:lnTo>
                  <a:pt x="287391" y="25622"/>
                </a:lnTo>
                <a:lnTo>
                  <a:pt x="289596" y="26205"/>
                </a:lnTo>
                <a:lnTo>
                  <a:pt x="291801" y="26788"/>
                </a:lnTo>
                <a:lnTo>
                  <a:pt x="293955" y="27377"/>
                </a:lnTo>
                <a:lnTo>
                  <a:pt x="296109" y="27970"/>
                </a:lnTo>
                <a:lnTo>
                  <a:pt x="298212" y="28569"/>
                </a:lnTo>
                <a:lnTo>
                  <a:pt x="300289" y="29173"/>
                </a:lnTo>
                <a:lnTo>
                  <a:pt x="300648" y="29289"/>
                </a:lnTo>
                <a:lnTo>
                  <a:pt x="300956" y="29394"/>
                </a:lnTo>
                <a:lnTo>
                  <a:pt x="301212" y="29499"/>
                </a:lnTo>
                <a:lnTo>
                  <a:pt x="301391" y="29594"/>
                </a:lnTo>
                <a:lnTo>
                  <a:pt x="301520" y="29688"/>
                </a:lnTo>
                <a:lnTo>
                  <a:pt x="301597" y="29778"/>
                </a:lnTo>
                <a:lnTo>
                  <a:pt x="301597" y="29862"/>
                </a:lnTo>
                <a:lnTo>
                  <a:pt x="301571" y="29904"/>
                </a:lnTo>
                <a:lnTo>
                  <a:pt x="301545" y="29940"/>
                </a:lnTo>
                <a:lnTo>
                  <a:pt x="301494" y="29982"/>
                </a:lnTo>
                <a:lnTo>
                  <a:pt x="301417" y="30019"/>
                </a:lnTo>
                <a:lnTo>
                  <a:pt x="301340" y="30056"/>
                </a:lnTo>
                <a:lnTo>
                  <a:pt x="301238" y="30098"/>
                </a:lnTo>
                <a:lnTo>
                  <a:pt x="301007" y="30172"/>
                </a:lnTo>
                <a:lnTo>
                  <a:pt x="300699" y="30240"/>
                </a:lnTo>
                <a:lnTo>
                  <a:pt x="300315" y="30313"/>
                </a:lnTo>
                <a:lnTo>
                  <a:pt x="299879" y="30382"/>
                </a:lnTo>
                <a:lnTo>
                  <a:pt x="299391" y="30450"/>
                </a:lnTo>
                <a:lnTo>
                  <a:pt x="298827" y="30518"/>
                </a:lnTo>
                <a:lnTo>
                  <a:pt x="295802" y="30870"/>
                </a:lnTo>
                <a:lnTo>
                  <a:pt x="292776" y="31227"/>
                </a:lnTo>
                <a:lnTo>
                  <a:pt x="286776" y="31947"/>
                </a:lnTo>
                <a:lnTo>
                  <a:pt x="280776" y="32677"/>
                </a:lnTo>
                <a:lnTo>
                  <a:pt x="274775" y="33397"/>
                </a:lnTo>
                <a:lnTo>
                  <a:pt x="274596" y="33413"/>
                </a:lnTo>
                <a:lnTo>
                  <a:pt x="274391" y="33423"/>
                </a:lnTo>
                <a:lnTo>
                  <a:pt x="273827" y="33444"/>
                </a:lnTo>
                <a:lnTo>
                  <a:pt x="272134" y="32919"/>
                </a:lnTo>
                <a:lnTo>
                  <a:pt x="271263" y="32656"/>
                </a:lnTo>
                <a:lnTo>
                  <a:pt x="270365" y="32399"/>
                </a:lnTo>
                <a:lnTo>
                  <a:pt x="269442" y="32136"/>
                </a:lnTo>
                <a:lnTo>
                  <a:pt x="268493" y="31879"/>
                </a:lnTo>
                <a:lnTo>
                  <a:pt x="267545" y="31627"/>
                </a:lnTo>
                <a:lnTo>
                  <a:pt x="266545" y="31385"/>
                </a:lnTo>
                <a:lnTo>
                  <a:pt x="265544" y="31149"/>
                </a:lnTo>
                <a:lnTo>
                  <a:pt x="264519" y="30918"/>
                </a:lnTo>
                <a:lnTo>
                  <a:pt x="263468" y="30697"/>
                </a:lnTo>
                <a:lnTo>
                  <a:pt x="262416" y="30481"/>
                </a:lnTo>
                <a:lnTo>
                  <a:pt x="261314" y="30277"/>
                </a:lnTo>
                <a:lnTo>
                  <a:pt x="260185" y="30082"/>
                </a:lnTo>
                <a:lnTo>
                  <a:pt x="259032" y="29893"/>
                </a:lnTo>
                <a:lnTo>
                  <a:pt x="257852" y="29720"/>
                </a:lnTo>
                <a:lnTo>
                  <a:pt x="256647" y="29552"/>
                </a:lnTo>
                <a:lnTo>
                  <a:pt x="256031" y="29473"/>
                </a:lnTo>
                <a:lnTo>
                  <a:pt x="255416" y="29399"/>
                </a:lnTo>
                <a:lnTo>
                  <a:pt x="254775" y="29326"/>
                </a:lnTo>
                <a:lnTo>
                  <a:pt x="254134" y="29257"/>
                </a:lnTo>
                <a:lnTo>
                  <a:pt x="253493" y="29189"/>
                </a:lnTo>
                <a:lnTo>
                  <a:pt x="252852" y="29126"/>
                </a:lnTo>
                <a:lnTo>
                  <a:pt x="252185" y="29068"/>
                </a:lnTo>
                <a:lnTo>
                  <a:pt x="251493" y="29010"/>
                </a:lnTo>
                <a:lnTo>
                  <a:pt x="250826" y="28953"/>
                </a:lnTo>
                <a:lnTo>
                  <a:pt x="250134" y="28905"/>
                </a:lnTo>
                <a:lnTo>
                  <a:pt x="249442" y="28858"/>
                </a:lnTo>
                <a:lnTo>
                  <a:pt x="248724" y="28811"/>
                </a:lnTo>
                <a:lnTo>
                  <a:pt x="248006" y="28774"/>
                </a:lnTo>
                <a:lnTo>
                  <a:pt x="247262" y="28737"/>
                </a:lnTo>
                <a:lnTo>
                  <a:pt x="246544" y="28701"/>
                </a:lnTo>
                <a:lnTo>
                  <a:pt x="245775" y="28674"/>
                </a:lnTo>
                <a:lnTo>
                  <a:pt x="245031" y="28648"/>
                </a:lnTo>
                <a:lnTo>
                  <a:pt x="244262" y="28627"/>
                </a:lnTo>
                <a:lnTo>
                  <a:pt x="243467" y="28606"/>
                </a:lnTo>
                <a:lnTo>
                  <a:pt x="242698" y="28590"/>
                </a:lnTo>
                <a:lnTo>
                  <a:pt x="241903" y="28585"/>
                </a:lnTo>
                <a:lnTo>
                  <a:pt x="241082" y="28574"/>
                </a:lnTo>
                <a:lnTo>
                  <a:pt x="239416" y="28574"/>
                </a:lnTo>
                <a:lnTo>
                  <a:pt x="238570" y="28585"/>
                </a:lnTo>
                <a:lnTo>
                  <a:pt x="237723" y="28595"/>
                </a:lnTo>
                <a:lnTo>
                  <a:pt x="236852" y="28606"/>
                </a:lnTo>
                <a:lnTo>
                  <a:pt x="235980" y="28627"/>
                </a:lnTo>
                <a:lnTo>
                  <a:pt x="235082" y="28653"/>
                </a:lnTo>
                <a:lnTo>
                  <a:pt x="234185" y="28680"/>
                </a:lnTo>
                <a:lnTo>
                  <a:pt x="233262" y="28711"/>
                </a:lnTo>
                <a:lnTo>
                  <a:pt x="232339" y="28748"/>
                </a:lnTo>
                <a:lnTo>
                  <a:pt x="231416" y="28790"/>
                </a:lnTo>
                <a:lnTo>
                  <a:pt x="230467" y="28837"/>
                </a:lnTo>
                <a:lnTo>
                  <a:pt x="229492" y="28890"/>
                </a:lnTo>
                <a:lnTo>
                  <a:pt x="228518" y="28947"/>
                </a:lnTo>
                <a:lnTo>
                  <a:pt x="227518" y="29010"/>
                </a:lnTo>
                <a:lnTo>
                  <a:pt x="226518" y="29074"/>
                </a:lnTo>
                <a:lnTo>
                  <a:pt x="225672" y="29137"/>
                </a:lnTo>
                <a:lnTo>
                  <a:pt x="224826" y="29200"/>
                </a:lnTo>
                <a:lnTo>
                  <a:pt x="223979" y="29268"/>
                </a:lnTo>
                <a:lnTo>
                  <a:pt x="223133" y="29341"/>
                </a:lnTo>
                <a:lnTo>
                  <a:pt x="222287" y="29420"/>
                </a:lnTo>
                <a:lnTo>
                  <a:pt x="221441" y="29504"/>
                </a:lnTo>
                <a:lnTo>
                  <a:pt x="220620" y="29588"/>
                </a:lnTo>
                <a:lnTo>
                  <a:pt x="219800" y="29683"/>
                </a:lnTo>
                <a:lnTo>
                  <a:pt x="219005" y="29783"/>
                </a:lnTo>
                <a:lnTo>
                  <a:pt x="218236" y="29883"/>
                </a:lnTo>
                <a:lnTo>
                  <a:pt x="217492" y="29988"/>
                </a:lnTo>
                <a:lnTo>
                  <a:pt x="216774" y="30103"/>
                </a:lnTo>
                <a:lnTo>
                  <a:pt x="216107" y="30219"/>
                </a:lnTo>
                <a:lnTo>
                  <a:pt x="215466" y="30340"/>
                </a:lnTo>
                <a:lnTo>
                  <a:pt x="214877" y="30471"/>
                </a:lnTo>
                <a:lnTo>
                  <a:pt x="214313" y="30602"/>
                </a:lnTo>
                <a:lnTo>
                  <a:pt x="213287" y="30870"/>
                </a:lnTo>
                <a:lnTo>
                  <a:pt x="212287" y="31138"/>
                </a:lnTo>
                <a:lnTo>
                  <a:pt x="211313" y="31411"/>
                </a:lnTo>
                <a:lnTo>
                  <a:pt x="210364" y="31690"/>
                </a:lnTo>
                <a:lnTo>
                  <a:pt x="209415" y="31973"/>
                </a:lnTo>
                <a:lnTo>
                  <a:pt x="208518" y="32257"/>
                </a:lnTo>
                <a:lnTo>
                  <a:pt x="207620" y="32546"/>
                </a:lnTo>
                <a:lnTo>
                  <a:pt x="206723" y="32835"/>
                </a:lnTo>
                <a:lnTo>
                  <a:pt x="204979" y="33418"/>
                </a:lnTo>
                <a:lnTo>
                  <a:pt x="203287" y="34012"/>
                </a:lnTo>
                <a:lnTo>
                  <a:pt x="201620" y="34605"/>
                </a:lnTo>
                <a:lnTo>
                  <a:pt x="199979" y="35194"/>
                </a:lnTo>
                <a:lnTo>
                  <a:pt x="199748" y="35283"/>
                </a:lnTo>
                <a:lnTo>
                  <a:pt x="199543" y="35378"/>
                </a:lnTo>
                <a:lnTo>
                  <a:pt x="199364" y="35472"/>
                </a:lnTo>
                <a:lnTo>
                  <a:pt x="199184" y="35577"/>
                </a:lnTo>
                <a:lnTo>
                  <a:pt x="199030" y="35677"/>
                </a:lnTo>
                <a:lnTo>
                  <a:pt x="198902" y="35788"/>
                </a:lnTo>
                <a:lnTo>
                  <a:pt x="198799" y="35893"/>
                </a:lnTo>
                <a:lnTo>
                  <a:pt x="198722" y="36003"/>
                </a:lnTo>
                <a:lnTo>
                  <a:pt x="198646" y="36113"/>
                </a:lnTo>
                <a:lnTo>
                  <a:pt x="198594" y="36224"/>
                </a:lnTo>
                <a:lnTo>
                  <a:pt x="198594" y="36334"/>
                </a:lnTo>
                <a:lnTo>
                  <a:pt x="198569" y="36439"/>
                </a:lnTo>
                <a:lnTo>
                  <a:pt x="198594" y="36549"/>
                </a:lnTo>
                <a:lnTo>
                  <a:pt x="198646" y="36654"/>
                </a:lnTo>
                <a:lnTo>
                  <a:pt x="198697" y="36759"/>
                </a:lnTo>
                <a:lnTo>
                  <a:pt x="198799" y="36859"/>
                </a:lnTo>
                <a:lnTo>
                  <a:pt x="199312" y="37390"/>
                </a:lnTo>
                <a:lnTo>
                  <a:pt x="199876" y="37915"/>
                </a:lnTo>
                <a:lnTo>
                  <a:pt x="200492" y="38446"/>
                </a:lnTo>
                <a:lnTo>
                  <a:pt x="201133" y="38971"/>
                </a:lnTo>
                <a:lnTo>
                  <a:pt x="201825" y="39497"/>
                </a:lnTo>
                <a:lnTo>
                  <a:pt x="202569" y="40017"/>
                </a:lnTo>
                <a:lnTo>
                  <a:pt x="203364" y="40531"/>
                </a:lnTo>
                <a:lnTo>
                  <a:pt x="204184" y="41046"/>
                </a:lnTo>
                <a:lnTo>
                  <a:pt x="204389" y="41162"/>
                </a:lnTo>
                <a:lnTo>
                  <a:pt x="204543" y="41272"/>
                </a:lnTo>
                <a:lnTo>
                  <a:pt x="204671" y="41377"/>
                </a:lnTo>
                <a:lnTo>
                  <a:pt x="204748" y="41477"/>
                </a:lnTo>
                <a:lnTo>
                  <a:pt x="204825" y="41572"/>
                </a:lnTo>
                <a:lnTo>
                  <a:pt x="204825" y="41656"/>
                </a:lnTo>
                <a:lnTo>
                  <a:pt x="204800" y="41740"/>
                </a:lnTo>
                <a:lnTo>
                  <a:pt x="204723" y="41819"/>
                </a:lnTo>
                <a:lnTo>
                  <a:pt x="204594" y="41897"/>
                </a:lnTo>
                <a:lnTo>
                  <a:pt x="204441" y="41966"/>
                </a:lnTo>
                <a:lnTo>
                  <a:pt x="204210" y="42034"/>
                </a:lnTo>
                <a:lnTo>
                  <a:pt x="203928" y="42102"/>
                </a:lnTo>
                <a:lnTo>
                  <a:pt x="203594" y="42165"/>
                </a:lnTo>
                <a:lnTo>
                  <a:pt x="203210" y="42228"/>
                </a:lnTo>
                <a:lnTo>
                  <a:pt x="202748" y="42291"/>
                </a:lnTo>
                <a:lnTo>
                  <a:pt x="202235" y="42349"/>
                </a:lnTo>
                <a:lnTo>
                  <a:pt x="196081" y="43016"/>
                </a:lnTo>
                <a:lnTo>
                  <a:pt x="190030" y="43678"/>
                </a:lnTo>
                <a:lnTo>
                  <a:pt x="178645" y="44934"/>
                </a:lnTo>
                <a:lnTo>
                  <a:pt x="172312" y="43663"/>
                </a:lnTo>
                <a:lnTo>
                  <a:pt x="166106" y="42423"/>
                </a:lnTo>
                <a:lnTo>
                  <a:pt x="160055" y="41199"/>
                </a:lnTo>
                <a:lnTo>
                  <a:pt x="157055" y="40589"/>
                </a:lnTo>
                <a:lnTo>
                  <a:pt x="154055" y="39985"/>
                </a:lnTo>
                <a:lnTo>
                  <a:pt x="152542" y="39675"/>
                </a:lnTo>
                <a:lnTo>
                  <a:pt x="151003" y="39376"/>
                </a:lnTo>
                <a:lnTo>
                  <a:pt x="149439" y="39087"/>
                </a:lnTo>
                <a:lnTo>
                  <a:pt x="147875" y="38798"/>
                </a:lnTo>
                <a:lnTo>
                  <a:pt x="146285" y="38519"/>
                </a:lnTo>
                <a:lnTo>
                  <a:pt x="144670" y="38251"/>
                </a:lnTo>
                <a:lnTo>
                  <a:pt x="143055" y="37984"/>
                </a:lnTo>
                <a:lnTo>
                  <a:pt x="141414" y="37726"/>
                </a:lnTo>
                <a:lnTo>
                  <a:pt x="139747" y="37479"/>
                </a:lnTo>
                <a:lnTo>
                  <a:pt x="138054" y="37232"/>
                </a:lnTo>
                <a:lnTo>
                  <a:pt x="136362" y="36996"/>
                </a:lnTo>
                <a:lnTo>
                  <a:pt x="134644" y="36765"/>
                </a:lnTo>
                <a:lnTo>
                  <a:pt x="132901" y="36539"/>
                </a:lnTo>
                <a:lnTo>
                  <a:pt x="131157" y="36323"/>
                </a:lnTo>
                <a:lnTo>
                  <a:pt x="129362" y="36113"/>
                </a:lnTo>
                <a:lnTo>
                  <a:pt x="127593" y="35908"/>
                </a:lnTo>
                <a:lnTo>
                  <a:pt x="125772" y="35709"/>
                </a:lnTo>
                <a:lnTo>
                  <a:pt x="123952" y="35520"/>
                </a:lnTo>
                <a:lnTo>
                  <a:pt x="122105" y="35336"/>
                </a:lnTo>
                <a:lnTo>
                  <a:pt x="120259" y="35157"/>
                </a:lnTo>
                <a:lnTo>
                  <a:pt x="118362" y="34984"/>
                </a:lnTo>
                <a:lnTo>
                  <a:pt x="116490" y="34821"/>
                </a:lnTo>
                <a:lnTo>
                  <a:pt x="114567" y="34658"/>
                </a:lnTo>
                <a:lnTo>
                  <a:pt x="112644" y="34506"/>
                </a:lnTo>
                <a:lnTo>
                  <a:pt x="110695" y="34364"/>
                </a:lnTo>
                <a:lnTo>
                  <a:pt x="108720" y="34222"/>
                </a:lnTo>
                <a:lnTo>
                  <a:pt x="106746" y="34091"/>
                </a:lnTo>
                <a:lnTo>
                  <a:pt x="104746" y="33959"/>
                </a:lnTo>
                <a:lnTo>
                  <a:pt x="102720" y="33838"/>
                </a:lnTo>
                <a:lnTo>
                  <a:pt x="100695" y="33723"/>
                </a:lnTo>
                <a:lnTo>
                  <a:pt x="98643" y="33618"/>
                </a:lnTo>
                <a:lnTo>
                  <a:pt x="96566" y="33513"/>
                </a:lnTo>
                <a:lnTo>
                  <a:pt x="92618" y="33318"/>
                </a:lnTo>
                <a:lnTo>
                  <a:pt x="88669" y="33124"/>
                </a:lnTo>
                <a:lnTo>
                  <a:pt x="84720" y="32919"/>
                </a:lnTo>
                <a:lnTo>
                  <a:pt x="80771" y="32704"/>
                </a:lnTo>
                <a:lnTo>
                  <a:pt x="76848" y="32488"/>
                </a:lnTo>
                <a:lnTo>
                  <a:pt x="72925" y="32262"/>
                </a:lnTo>
                <a:lnTo>
                  <a:pt x="69027" y="32026"/>
                </a:lnTo>
                <a:lnTo>
                  <a:pt x="65130" y="31784"/>
                </a:lnTo>
                <a:lnTo>
                  <a:pt x="64027" y="31711"/>
                </a:lnTo>
                <a:lnTo>
                  <a:pt x="63078" y="31643"/>
                </a:lnTo>
                <a:lnTo>
                  <a:pt x="62258" y="31569"/>
                </a:lnTo>
                <a:lnTo>
                  <a:pt x="61899" y="31537"/>
                </a:lnTo>
                <a:lnTo>
                  <a:pt x="61566" y="31501"/>
                </a:lnTo>
                <a:lnTo>
                  <a:pt x="61258" y="31459"/>
                </a:lnTo>
                <a:lnTo>
                  <a:pt x="60976" y="31422"/>
                </a:lnTo>
                <a:lnTo>
                  <a:pt x="60719" y="31380"/>
                </a:lnTo>
                <a:lnTo>
                  <a:pt x="60489" y="31338"/>
                </a:lnTo>
                <a:lnTo>
                  <a:pt x="60283" y="31296"/>
                </a:lnTo>
                <a:lnTo>
                  <a:pt x="60104" y="31248"/>
                </a:lnTo>
                <a:lnTo>
                  <a:pt x="59925" y="31201"/>
                </a:lnTo>
                <a:lnTo>
                  <a:pt x="59796" y="31154"/>
                </a:lnTo>
                <a:lnTo>
                  <a:pt x="59668" y="31096"/>
                </a:lnTo>
                <a:lnTo>
                  <a:pt x="59566" y="31044"/>
                </a:lnTo>
                <a:lnTo>
                  <a:pt x="59489" y="30981"/>
                </a:lnTo>
                <a:lnTo>
                  <a:pt x="59412" y="30918"/>
                </a:lnTo>
                <a:lnTo>
                  <a:pt x="59360" y="30854"/>
                </a:lnTo>
                <a:lnTo>
                  <a:pt x="59335" y="30781"/>
                </a:lnTo>
                <a:lnTo>
                  <a:pt x="59309" y="30629"/>
                </a:lnTo>
                <a:lnTo>
                  <a:pt x="59335" y="30460"/>
                </a:lnTo>
                <a:lnTo>
                  <a:pt x="59386" y="30266"/>
                </a:lnTo>
                <a:lnTo>
                  <a:pt x="59463" y="30056"/>
                </a:lnTo>
                <a:lnTo>
                  <a:pt x="59591" y="29820"/>
                </a:lnTo>
                <a:lnTo>
                  <a:pt x="59848" y="29226"/>
                </a:lnTo>
                <a:lnTo>
                  <a:pt x="60053" y="28632"/>
                </a:lnTo>
                <a:lnTo>
                  <a:pt x="60207" y="28039"/>
                </a:lnTo>
                <a:lnTo>
                  <a:pt x="60309" y="27445"/>
                </a:lnTo>
                <a:lnTo>
                  <a:pt x="60360" y="26851"/>
                </a:lnTo>
                <a:lnTo>
                  <a:pt x="60360" y="26258"/>
                </a:lnTo>
                <a:lnTo>
                  <a:pt x="60309" y="25664"/>
                </a:lnTo>
                <a:lnTo>
                  <a:pt x="60181" y="25076"/>
                </a:lnTo>
                <a:lnTo>
                  <a:pt x="60001" y="24487"/>
                </a:lnTo>
                <a:lnTo>
                  <a:pt x="59873" y="24188"/>
                </a:lnTo>
                <a:lnTo>
                  <a:pt x="59745" y="23894"/>
                </a:lnTo>
                <a:lnTo>
                  <a:pt x="59591" y="23599"/>
                </a:lnTo>
                <a:lnTo>
                  <a:pt x="59437" y="23305"/>
                </a:lnTo>
                <a:lnTo>
                  <a:pt x="59258" y="23011"/>
                </a:lnTo>
                <a:lnTo>
                  <a:pt x="59078" y="22717"/>
                </a:lnTo>
                <a:lnTo>
                  <a:pt x="58848" y="22423"/>
                </a:lnTo>
                <a:lnTo>
                  <a:pt x="58642" y="22134"/>
                </a:lnTo>
                <a:lnTo>
                  <a:pt x="58386" y="21839"/>
                </a:lnTo>
                <a:lnTo>
                  <a:pt x="58130" y="21545"/>
                </a:lnTo>
                <a:lnTo>
                  <a:pt x="57873" y="21251"/>
                </a:lnTo>
                <a:lnTo>
                  <a:pt x="57565" y="20962"/>
                </a:lnTo>
                <a:lnTo>
                  <a:pt x="57258" y="20668"/>
                </a:lnTo>
                <a:lnTo>
                  <a:pt x="56950" y="20374"/>
                </a:lnTo>
                <a:lnTo>
                  <a:pt x="56771" y="20248"/>
                </a:lnTo>
                <a:lnTo>
                  <a:pt x="56565" y="20122"/>
                </a:lnTo>
                <a:lnTo>
                  <a:pt x="56335" y="20001"/>
                </a:lnTo>
                <a:lnTo>
                  <a:pt x="56078" y="19885"/>
                </a:lnTo>
                <a:lnTo>
                  <a:pt x="55796" y="19775"/>
                </a:lnTo>
                <a:lnTo>
                  <a:pt x="55463" y="19675"/>
                </a:lnTo>
                <a:lnTo>
                  <a:pt x="55130" y="19575"/>
                </a:lnTo>
                <a:lnTo>
                  <a:pt x="54771" y="19481"/>
                </a:lnTo>
                <a:lnTo>
                  <a:pt x="54360" y="19397"/>
                </a:lnTo>
                <a:lnTo>
                  <a:pt x="53950" y="19318"/>
                </a:lnTo>
                <a:lnTo>
                  <a:pt x="53514" y="19239"/>
                </a:lnTo>
                <a:lnTo>
                  <a:pt x="53078" y="19171"/>
                </a:lnTo>
                <a:lnTo>
                  <a:pt x="52591" y="19108"/>
                </a:lnTo>
                <a:lnTo>
                  <a:pt x="52104" y="19055"/>
                </a:lnTo>
                <a:lnTo>
                  <a:pt x="51591" y="19003"/>
                </a:lnTo>
                <a:lnTo>
                  <a:pt x="51078" y="18961"/>
                </a:lnTo>
                <a:lnTo>
                  <a:pt x="50540" y="18918"/>
                </a:lnTo>
                <a:lnTo>
                  <a:pt x="50001" y="18892"/>
                </a:lnTo>
                <a:lnTo>
                  <a:pt x="49437" y="18866"/>
                </a:lnTo>
                <a:lnTo>
                  <a:pt x="48873" y="18845"/>
                </a:lnTo>
                <a:lnTo>
                  <a:pt x="48309" y="18834"/>
                </a:lnTo>
                <a:lnTo>
                  <a:pt x="47719" y="18829"/>
                </a:lnTo>
                <a:lnTo>
                  <a:pt x="47129" y="18829"/>
                </a:lnTo>
                <a:lnTo>
                  <a:pt x="46540" y="18840"/>
                </a:lnTo>
                <a:lnTo>
                  <a:pt x="45924" y="18855"/>
                </a:lnTo>
                <a:lnTo>
                  <a:pt x="45334" y="18876"/>
                </a:lnTo>
                <a:lnTo>
                  <a:pt x="44745" y="18908"/>
                </a:lnTo>
                <a:lnTo>
                  <a:pt x="44129" y="18940"/>
                </a:lnTo>
                <a:lnTo>
                  <a:pt x="43540" y="18987"/>
                </a:lnTo>
                <a:lnTo>
                  <a:pt x="42950" y="19034"/>
                </a:lnTo>
                <a:lnTo>
                  <a:pt x="42334" y="19092"/>
                </a:lnTo>
                <a:lnTo>
                  <a:pt x="41745" y="19160"/>
                </a:lnTo>
                <a:lnTo>
                  <a:pt x="40360" y="19323"/>
                </a:lnTo>
                <a:lnTo>
                  <a:pt x="38924" y="19481"/>
                </a:lnTo>
                <a:lnTo>
                  <a:pt x="37488" y="19628"/>
                </a:lnTo>
                <a:lnTo>
                  <a:pt x="36027" y="19775"/>
                </a:lnTo>
                <a:lnTo>
                  <a:pt x="34565" y="19911"/>
                </a:lnTo>
                <a:lnTo>
                  <a:pt x="33078" y="20043"/>
                </a:lnTo>
                <a:lnTo>
                  <a:pt x="31565" y="20164"/>
                </a:lnTo>
                <a:lnTo>
                  <a:pt x="30052" y="20274"/>
                </a:lnTo>
                <a:lnTo>
                  <a:pt x="28924" y="20347"/>
                </a:lnTo>
                <a:lnTo>
                  <a:pt x="27796" y="20405"/>
                </a:lnTo>
                <a:lnTo>
                  <a:pt x="26667" y="20453"/>
                </a:lnTo>
                <a:lnTo>
                  <a:pt x="25565" y="20484"/>
                </a:lnTo>
                <a:lnTo>
                  <a:pt x="24488" y="20505"/>
                </a:lnTo>
                <a:lnTo>
                  <a:pt x="23437" y="20516"/>
                </a:lnTo>
                <a:lnTo>
                  <a:pt x="22411" y="20510"/>
                </a:lnTo>
                <a:lnTo>
                  <a:pt x="21385" y="20500"/>
                </a:lnTo>
                <a:lnTo>
                  <a:pt x="20385" y="20474"/>
                </a:lnTo>
                <a:lnTo>
                  <a:pt x="19436" y="20432"/>
                </a:lnTo>
                <a:lnTo>
                  <a:pt x="18488" y="20384"/>
                </a:lnTo>
                <a:lnTo>
                  <a:pt x="17565" y="20326"/>
                </a:lnTo>
                <a:lnTo>
                  <a:pt x="16667" y="20253"/>
                </a:lnTo>
                <a:lnTo>
                  <a:pt x="15821" y="20174"/>
                </a:lnTo>
                <a:lnTo>
                  <a:pt x="15000" y="20080"/>
                </a:lnTo>
                <a:lnTo>
                  <a:pt x="14206" y="19980"/>
                </a:lnTo>
                <a:lnTo>
                  <a:pt x="13436" y="19864"/>
                </a:lnTo>
                <a:lnTo>
                  <a:pt x="12718" y="19743"/>
                </a:lnTo>
                <a:lnTo>
                  <a:pt x="12026" y="19612"/>
                </a:lnTo>
                <a:lnTo>
                  <a:pt x="11385" y="19470"/>
                </a:lnTo>
                <a:lnTo>
                  <a:pt x="10770" y="19318"/>
                </a:lnTo>
                <a:lnTo>
                  <a:pt x="10205" y="19155"/>
                </a:lnTo>
                <a:lnTo>
                  <a:pt x="9667" y="18987"/>
                </a:lnTo>
                <a:lnTo>
                  <a:pt x="9180" y="18808"/>
                </a:lnTo>
                <a:lnTo>
                  <a:pt x="8744" y="18624"/>
                </a:lnTo>
                <a:lnTo>
                  <a:pt x="8359" y="18425"/>
                </a:lnTo>
                <a:lnTo>
                  <a:pt x="8000" y="18225"/>
                </a:lnTo>
                <a:lnTo>
                  <a:pt x="7718" y="18010"/>
                </a:lnTo>
                <a:lnTo>
                  <a:pt x="7462" y="17794"/>
                </a:lnTo>
                <a:lnTo>
                  <a:pt x="7257" y="17568"/>
                </a:lnTo>
                <a:lnTo>
                  <a:pt x="7128" y="17332"/>
                </a:lnTo>
                <a:lnTo>
                  <a:pt x="7026" y="17090"/>
                </a:lnTo>
                <a:lnTo>
                  <a:pt x="7000" y="16864"/>
                </a:lnTo>
                <a:lnTo>
                  <a:pt x="7000" y="16638"/>
                </a:lnTo>
                <a:lnTo>
                  <a:pt x="7052" y="16418"/>
                </a:lnTo>
                <a:lnTo>
                  <a:pt x="7154" y="16197"/>
                </a:lnTo>
                <a:lnTo>
                  <a:pt x="7282" y="15982"/>
                </a:lnTo>
                <a:lnTo>
                  <a:pt x="7462" y="15772"/>
                </a:lnTo>
                <a:lnTo>
                  <a:pt x="7693" y="15567"/>
                </a:lnTo>
                <a:lnTo>
                  <a:pt x="7949" y="15367"/>
                </a:lnTo>
                <a:lnTo>
                  <a:pt x="8257" y="15173"/>
                </a:lnTo>
                <a:lnTo>
                  <a:pt x="8616" y="14984"/>
                </a:lnTo>
                <a:lnTo>
                  <a:pt x="9000" y="14800"/>
                </a:lnTo>
                <a:lnTo>
                  <a:pt x="9436" y="14626"/>
                </a:lnTo>
                <a:lnTo>
                  <a:pt x="9923" y="14458"/>
                </a:lnTo>
                <a:lnTo>
                  <a:pt x="10436" y="14295"/>
                </a:lnTo>
                <a:lnTo>
                  <a:pt x="10975" y="14143"/>
                </a:lnTo>
                <a:lnTo>
                  <a:pt x="11564" y="13996"/>
                </a:lnTo>
                <a:lnTo>
                  <a:pt x="12205" y="13859"/>
                </a:lnTo>
                <a:lnTo>
                  <a:pt x="12872" y="13733"/>
                </a:lnTo>
                <a:lnTo>
                  <a:pt x="13590" y="13612"/>
                </a:lnTo>
                <a:lnTo>
                  <a:pt x="13975" y="13560"/>
                </a:lnTo>
                <a:lnTo>
                  <a:pt x="14334" y="13507"/>
                </a:lnTo>
                <a:lnTo>
                  <a:pt x="14744" y="13455"/>
                </a:lnTo>
                <a:lnTo>
                  <a:pt x="15129" y="13408"/>
                </a:lnTo>
                <a:lnTo>
                  <a:pt x="15539" y="13360"/>
                </a:lnTo>
                <a:lnTo>
                  <a:pt x="15949" y="13318"/>
                </a:lnTo>
                <a:lnTo>
                  <a:pt x="16385" y="13281"/>
                </a:lnTo>
                <a:lnTo>
                  <a:pt x="16821" y="13245"/>
                </a:lnTo>
                <a:lnTo>
                  <a:pt x="17283" y="13208"/>
                </a:lnTo>
                <a:lnTo>
                  <a:pt x="17718" y="13176"/>
                </a:lnTo>
                <a:lnTo>
                  <a:pt x="18180" y="13150"/>
                </a:lnTo>
                <a:lnTo>
                  <a:pt x="18667" y="13124"/>
                </a:lnTo>
                <a:lnTo>
                  <a:pt x="19154" y="13103"/>
                </a:lnTo>
                <a:lnTo>
                  <a:pt x="19642" y="13082"/>
                </a:lnTo>
                <a:lnTo>
                  <a:pt x="20154" y="13066"/>
                </a:lnTo>
                <a:lnTo>
                  <a:pt x="20667" y="13050"/>
                </a:lnTo>
                <a:lnTo>
                  <a:pt x="21180" y="13040"/>
                </a:lnTo>
                <a:lnTo>
                  <a:pt x="21693" y="13035"/>
                </a:lnTo>
                <a:lnTo>
                  <a:pt x="23334" y="13035"/>
                </a:lnTo>
                <a:lnTo>
                  <a:pt x="23898" y="13045"/>
                </a:lnTo>
                <a:lnTo>
                  <a:pt x="24488" y="13056"/>
                </a:lnTo>
                <a:lnTo>
                  <a:pt x="25078" y="13066"/>
                </a:lnTo>
                <a:lnTo>
                  <a:pt x="25667" y="13087"/>
                </a:lnTo>
                <a:lnTo>
                  <a:pt x="26257" y="13108"/>
                </a:lnTo>
                <a:lnTo>
                  <a:pt x="28744" y="13203"/>
                </a:lnTo>
                <a:lnTo>
                  <a:pt x="31257" y="13308"/>
                </a:lnTo>
                <a:lnTo>
                  <a:pt x="36232" y="13518"/>
                </a:lnTo>
                <a:lnTo>
                  <a:pt x="41206" y="13739"/>
                </a:lnTo>
                <a:lnTo>
                  <a:pt x="46181" y="13959"/>
                </a:lnTo>
                <a:lnTo>
                  <a:pt x="46950" y="13991"/>
                </a:lnTo>
                <a:lnTo>
                  <a:pt x="47719" y="14012"/>
                </a:lnTo>
                <a:lnTo>
                  <a:pt x="48463" y="14022"/>
                </a:lnTo>
                <a:lnTo>
                  <a:pt x="49206" y="14027"/>
                </a:lnTo>
                <a:lnTo>
                  <a:pt x="49924" y="14027"/>
                </a:lnTo>
                <a:lnTo>
                  <a:pt x="50642" y="14017"/>
                </a:lnTo>
                <a:lnTo>
                  <a:pt x="51335" y="13996"/>
                </a:lnTo>
                <a:lnTo>
                  <a:pt x="52027" y="13970"/>
                </a:lnTo>
                <a:lnTo>
                  <a:pt x="52694" y="13938"/>
                </a:lnTo>
                <a:lnTo>
                  <a:pt x="53335" y="13896"/>
                </a:lnTo>
                <a:lnTo>
                  <a:pt x="53950" y="13849"/>
                </a:lnTo>
                <a:lnTo>
                  <a:pt x="54565" y="13796"/>
                </a:lnTo>
                <a:lnTo>
                  <a:pt x="55130" y="13739"/>
                </a:lnTo>
                <a:lnTo>
                  <a:pt x="55694" y="13670"/>
                </a:lnTo>
                <a:lnTo>
                  <a:pt x="56232" y="13597"/>
                </a:lnTo>
                <a:lnTo>
                  <a:pt x="56771" y="13513"/>
                </a:lnTo>
                <a:lnTo>
                  <a:pt x="57258" y="13429"/>
                </a:lnTo>
                <a:lnTo>
                  <a:pt x="57719" y="13334"/>
                </a:lnTo>
                <a:lnTo>
                  <a:pt x="58155" y="13234"/>
                </a:lnTo>
                <a:lnTo>
                  <a:pt x="58566" y="13129"/>
                </a:lnTo>
                <a:lnTo>
                  <a:pt x="58950" y="13019"/>
                </a:lnTo>
                <a:lnTo>
                  <a:pt x="59309" y="12903"/>
                </a:lnTo>
                <a:lnTo>
                  <a:pt x="59642" y="12782"/>
                </a:lnTo>
                <a:lnTo>
                  <a:pt x="59950" y="12656"/>
                </a:lnTo>
                <a:lnTo>
                  <a:pt x="60207" y="12525"/>
                </a:lnTo>
                <a:lnTo>
                  <a:pt x="60437" y="12394"/>
                </a:lnTo>
                <a:lnTo>
                  <a:pt x="60642" y="12252"/>
                </a:lnTo>
                <a:lnTo>
                  <a:pt x="60822" y="12105"/>
                </a:lnTo>
                <a:lnTo>
                  <a:pt x="60950" y="11958"/>
                </a:lnTo>
                <a:lnTo>
                  <a:pt x="61053" y="11800"/>
                </a:lnTo>
                <a:lnTo>
                  <a:pt x="61104" y="11642"/>
                </a:lnTo>
                <a:lnTo>
                  <a:pt x="61130" y="11480"/>
                </a:lnTo>
                <a:lnTo>
                  <a:pt x="61155" y="9788"/>
                </a:lnTo>
                <a:lnTo>
                  <a:pt x="61155" y="8096"/>
                </a:lnTo>
                <a:lnTo>
                  <a:pt x="61181" y="6399"/>
                </a:lnTo>
                <a:lnTo>
                  <a:pt x="61207" y="5554"/>
                </a:lnTo>
                <a:lnTo>
                  <a:pt x="61232" y="4708"/>
                </a:lnTo>
                <a:lnTo>
                  <a:pt x="61284" y="4340"/>
                </a:lnTo>
                <a:lnTo>
                  <a:pt x="61335" y="3967"/>
                </a:lnTo>
                <a:lnTo>
                  <a:pt x="61437" y="3599"/>
                </a:lnTo>
                <a:lnTo>
                  <a:pt x="61540" y="3231"/>
                </a:lnTo>
                <a:lnTo>
                  <a:pt x="61771" y="2512"/>
                </a:lnTo>
                <a:lnTo>
                  <a:pt x="61976" y="1808"/>
                </a:lnTo>
                <a:lnTo>
                  <a:pt x="68181" y="1803"/>
                </a:lnTo>
                <a:close/>
                <a:moveTo>
                  <a:pt x="62925" y="1"/>
                </a:moveTo>
                <a:lnTo>
                  <a:pt x="62489" y="6"/>
                </a:lnTo>
                <a:lnTo>
                  <a:pt x="62078" y="16"/>
                </a:lnTo>
                <a:lnTo>
                  <a:pt x="61668" y="27"/>
                </a:lnTo>
                <a:lnTo>
                  <a:pt x="61284" y="43"/>
                </a:lnTo>
                <a:lnTo>
                  <a:pt x="60925" y="64"/>
                </a:lnTo>
                <a:lnTo>
                  <a:pt x="60566" y="85"/>
                </a:lnTo>
                <a:lnTo>
                  <a:pt x="60232" y="111"/>
                </a:lnTo>
                <a:lnTo>
                  <a:pt x="59925" y="142"/>
                </a:lnTo>
                <a:lnTo>
                  <a:pt x="59617" y="174"/>
                </a:lnTo>
                <a:lnTo>
                  <a:pt x="59309" y="211"/>
                </a:lnTo>
                <a:lnTo>
                  <a:pt x="59027" y="253"/>
                </a:lnTo>
                <a:lnTo>
                  <a:pt x="58771" y="295"/>
                </a:lnTo>
                <a:lnTo>
                  <a:pt x="58514" y="342"/>
                </a:lnTo>
                <a:lnTo>
                  <a:pt x="58283" y="395"/>
                </a:lnTo>
                <a:lnTo>
                  <a:pt x="58053" y="447"/>
                </a:lnTo>
                <a:lnTo>
                  <a:pt x="57848" y="505"/>
                </a:lnTo>
                <a:lnTo>
                  <a:pt x="57642" y="568"/>
                </a:lnTo>
                <a:lnTo>
                  <a:pt x="57463" y="631"/>
                </a:lnTo>
                <a:lnTo>
                  <a:pt x="57283" y="699"/>
                </a:lnTo>
                <a:lnTo>
                  <a:pt x="57130" y="773"/>
                </a:lnTo>
                <a:lnTo>
                  <a:pt x="57001" y="846"/>
                </a:lnTo>
                <a:lnTo>
                  <a:pt x="56873" y="925"/>
                </a:lnTo>
                <a:lnTo>
                  <a:pt x="56745" y="1004"/>
                </a:lnTo>
                <a:lnTo>
                  <a:pt x="56642" y="1093"/>
                </a:lnTo>
                <a:lnTo>
                  <a:pt x="56565" y="1177"/>
                </a:lnTo>
                <a:lnTo>
                  <a:pt x="56437" y="1366"/>
                </a:lnTo>
                <a:lnTo>
                  <a:pt x="56335" y="1566"/>
                </a:lnTo>
                <a:lnTo>
                  <a:pt x="56155" y="2218"/>
                </a:lnTo>
                <a:lnTo>
                  <a:pt x="55976" y="2869"/>
                </a:lnTo>
                <a:lnTo>
                  <a:pt x="55694" y="4172"/>
                </a:lnTo>
                <a:lnTo>
                  <a:pt x="55412" y="5480"/>
                </a:lnTo>
                <a:lnTo>
                  <a:pt x="55130" y="6783"/>
                </a:lnTo>
                <a:lnTo>
                  <a:pt x="55565" y="6783"/>
                </a:lnTo>
                <a:lnTo>
                  <a:pt x="55591" y="7855"/>
                </a:lnTo>
                <a:lnTo>
                  <a:pt x="55617" y="8926"/>
                </a:lnTo>
                <a:lnTo>
                  <a:pt x="55642" y="9457"/>
                </a:lnTo>
                <a:lnTo>
                  <a:pt x="55617" y="9993"/>
                </a:lnTo>
                <a:lnTo>
                  <a:pt x="55591" y="10529"/>
                </a:lnTo>
                <a:lnTo>
                  <a:pt x="55514" y="11059"/>
                </a:lnTo>
                <a:lnTo>
                  <a:pt x="55463" y="11185"/>
                </a:lnTo>
                <a:lnTo>
                  <a:pt x="55437" y="11306"/>
                </a:lnTo>
                <a:lnTo>
                  <a:pt x="55360" y="11422"/>
                </a:lnTo>
                <a:lnTo>
                  <a:pt x="55283" y="11532"/>
                </a:lnTo>
                <a:lnTo>
                  <a:pt x="55181" y="11632"/>
                </a:lnTo>
                <a:lnTo>
                  <a:pt x="55078" y="11732"/>
                </a:lnTo>
                <a:lnTo>
                  <a:pt x="54924" y="11826"/>
                </a:lnTo>
                <a:lnTo>
                  <a:pt x="54796" y="11916"/>
                </a:lnTo>
                <a:lnTo>
                  <a:pt x="54617" y="12000"/>
                </a:lnTo>
                <a:lnTo>
                  <a:pt x="54437" y="12078"/>
                </a:lnTo>
                <a:lnTo>
                  <a:pt x="54232" y="12152"/>
                </a:lnTo>
                <a:lnTo>
                  <a:pt x="54001" y="12220"/>
                </a:lnTo>
                <a:lnTo>
                  <a:pt x="53771" y="12283"/>
                </a:lnTo>
                <a:lnTo>
                  <a:pt x="53514" y="12341"/>
                </a:lnTo>
                <a:lnTo>
                  <a:pt x="53232" y="12399"/>
                </a:lnTo>
                <a:lnTo>
                  <a:pt x="52950" y="12446"/>
                </a:lnTo>
                <a:lnTo>
                  <a:pt x="52617" y="12488"/>
                </a:lnTo>
                <a:lnTo>
                  <a:pt x="52309" y="12530"/>
                </a:lnTo>
                <a:lnTo>
                  <a:pt x="51950" y="12562"/>
                </a:lnTo>
                <a:lnTo>
                  <a:pt x="51565" y="12593"/>
                </a:lnTo>
                <a:lnTo>
                  <a:pt x="51181" y="12620"/>
                </a:lnTo>
                <a:lnTo>
                  <a:pt x="50770" y="12641"/>
                </a:lnTo>
                <a:lnTo>
                  <a:pt x="50360" y="12656"/>
                </a:lnTo>
                <a:lnTo>
                  <a:pt x="49899" y="12667"/>
                </a:lnTo>
                <a:lnTo>
                  <a:pt x="49437" y="12677"/>
                </a:lnTo>
                <a:lnTo>
                  <a:pt x="48463" y="12677"/>
                </a:lnTo>
                <a:lnTo>
                  <a:pt x="47924" y="12667"/>
                </a:lnTo>
                <a:lnTo>
                  <a:pt x="47386" y="12656"/>
                </a:lnTo>
                <a:lnTo>
                  <a:pt x="46822" y="12641"/>
                </a:lnTo>
                <a:lnTo>
                  <a:pt x="46232" y="12625"/>
                </a:lnTo>
                <a:lnTo>
                  <a:pt x="45642" y="12599"/>
                </a:lnTo>
                <a:lnTo>
                  <a:pt x="43642" y="12509"/>
                </a:lnTo>
                <a:lnTo>
                  <a:pt x="41668" y="12420"/>
                </a:lnTo>
                <a:lnTo>
                  <a:pt x="37693" y="12226"/>
                </a:lnTo>
                <a:lnTo>
                  <a:pt x="35719" y="12131"/>
                </a:lnTo>
                <a:lnTo>
                  <a:pt x="33719" y="12036"/>
                </a:lnTo>
                <a:lnTo>
                  <a:pt x="31744" y="11952"/>
                </a:lnTo>
                <a:lnTo>
                  <a:pt x="29744" y="11868"/>
                </a:lnTo>
                <a:lnTo>
                  <a:pt x="29001" y="11842"/>
                </a:lnTo>
                <a:lnTo>
                  <a:pt x="28257" y="11821"/>
                </a:lnTo>
                <a:lnTo>
                  <a:pt x="27514" y="11800"/>
                </a:lnTo>
                <a:lnTo>
                  <a:pt x="26770" y="11789"/>
                </a:lnTo>
                <a:lnTo>
                  <a:pt x="26052" y="11779"/>
                </a:lnTo>
                <a:lnTo>
                  <a:pt x="25308" y="11774"/>
                </a:lnTo>
                <a:lnTo>
                  <a:pt x="24590" y="11774"/>
                </a:lnTo>
                <a:lnTo>
                  <a:pt x="23872" y="11779"/>
                </a:lnTo>
                <a:lnTo>
                  <a:pt x="23154" y="11784"/>
                </a:lnTo>
                <a:lnTo>
                  <a:pt x="22462" y="11795"/>
                </a:lnTo>
                <a:lnTo>
                  <a:pt x="21744" y="11810"/>
                </a:lnTo>
                <a:lnTo>
                  <a:pt x="21052" y="11831"/>
                </a:lnTo>
                <a:lnTo>
                  <a:pt x="20360" y="11853"/>
                </a:lnTo>
                <a:lnTo>
                  <a:pt x="19693" y="11884"/>
                </a:lnTo>
                <a:lnTo>
                  <a:pt x="19001" y="11916"/>
                </a:lnTo>
                <a:lnTo>
                  <a:pt x="18334" y="11947"/>
                </a:lnTo>
                <a:lnTo>
                  <a:pt x="17667" y="11989"/>
                </a:lnTo>
                <a:lnTo>
                  <a:pt x="17026" y="12031"/>
                </a:lnTo>
                <a:lnTo>
                  <a:pt x="16385" y="12073"/>
                </a:lnTo>
                <a:lnTo>
                  <a:pt x="15744" y="12126"/>
                </a:lnTo>
                <a:lnTo>
                  <a:pt x="15103" y="12178"/>
                </a:lnTo>
                <a:lnTo>
                  <a:pt x="14488" y="12236"/>
                </a:lnTo>
                <a:lnTo>
                  <a:pt x="13872" y="12294"/>
                </a:lnTo>
                <a:lnTo>
                  <a:pt x="13282" y="12357"/>
                </a:lnTo>
                <a:lnTo>
                  <a:pt x="12667" y="12425"/>
                </a:lnTo>
                <a:lnTo>
                  <a:pt x="12103" y="12493"/>
                </a:lnTo>
                <a:lnTo>
                  <a:pt x="11513" y="12567"/>
                </a:lnTo>
                <a:lnTo>
                  <a:pt x="10949" y="12641"/>
                </a:lnTo>
                <a:lnTo>
                  <a:pt x="10411" y="12719"/>
                </a:lnTo>
                <a:lnTo>
                  <a:pt x="9872" y="12803"/>
                </a:lnTo>
                <a:lnTo>
                  <a:pt x="9334" y="12887"/>
                </a:lnTo>
                <a:lnTo>
                  <a:pt x="8821" y="12977"/>
                </a:lnTo>
                <a:lnTo>
                  <a:pt x="8308" y="13066"/>
                </a:lnTo>
                <a:lnTo>
                  <a:pt x="7821" y="13161"/>
                </a:lnTo>
                <a:lnTo>
                  <a:pt x="7334" y="13260"/>
                </a:lnTo>
                <a:lnTo>
                  <a:pt x="6872" y="13360"/>
                </a:lnTo>
                <a:lnTo>
                  <a:pt x="6410" y="13460"/>
                </a:lnTo>
                <a:lnTo>
                  <a:pt x="5975" y="13565"/>
                </a:lnTo>
                <a:lnTo>
                  <a:pt x="5539" y="13675"/>
                </a:lnTo>
                <a:lnTo>
                  <a:pt x="5128" y="13786"/>
                </a:lnTo>
                <a:lnTo>
                  <a:pt x="4718" y="13896"/>
                </a:lnTo>
                <a:lnTo>
                  <a:pt x="4334" y="14012"/>
                </a:lnTo>
                <a:lnTo>
                  <a:pt x="3949" y="14133"/>
                </a:lnTo>
                <a:lnTo>
                  <a:pt x="3590" y="14248"/>
                </a:lnTo>
                <a:lnTo>
                  <a:pt x="3257" y="14374"/>
                </a:lnTo>
                <a:lnTo>
                  <a:pt x="2923" y="14495"/>
                </a:lnTo>
                <a:lnTo>
                  <a:pt x="2616" y="14626"/>
                </a:lnTo>
                <a:lnTo>
                  <a:pt x="2333" y="14752"/>
                </a:lnTo>
                <a:lnTo>
                  <a:pt x="2051" y="14884"/>
                </a:lnTo>
                <a:lnTo>
                  <a:pt x="1769" y="15020"/>
                </a:lnTo>
                <a:lnTo>
                  <a:pt x="1539" y="15152"/>
                </a:lnTo>
                <a:lnTo>
                  <a:pt x="1308" y="15288"/>
                </a:lnTo>
                <a:lnTo>
                  <a:pt x="1103" y="15430"/>
                </a:lnTo>
                <a:lnTo>
                  <a:pt x="898" y="15572"/>
                </a:lnTo>
                <a:lnTo>
                  <a:pt x="718" y="15714"/>
                </a:lnTo>
                <a:lnTo>
                  <a:pt x="564" y="15856"/>
                </a:lnTo>
                <a:lnTo>
                  <a:pt x="436" y="16003"/>
                </a:lnTo>
                <a:lnTo>
                  <a:pt x="308" y="16150"/>
                </a:lnTo>
                <a:lnTo>
                  <a:pt x="205" y="16302"/>
                </a:lnTo>
                <a:lnTo>
                  <a:pt x="128" y="16455"/>
                </a:lnTo>
                <a:lnTo>
                  <a:pt x="51" y="16607"/>
                </a:lnTo>
                <a:lnTo>
                  <a:pt x="26" y="16759"/>
                </a:lnTo>
                <a:lnTo>
                  <a:pt x="0" y="16917"/>
                </a:lnTo>
                <a:lnTo>
                  <a:pt x="0" y="17075"/>
                </a:lnTo>
                <a:lnTo>
                  <a:pt x="0" y="17211"/>
                </a:lnTo>
                <a:lnTo>
                  <a:pt x="51" y="17348"/>
                </a:lnTo>
                <a:lnTo>
                  <a:pt x="128" y="17484"/>
                </a:lnTo>
                <a:lnTo>
                  <a:pt x="205" y="17621"/>
                </a:lnTo>
                <a:lnTo>
                  <a:pt x="308" y="17757"/>
                </a:lnTo>
                <a:lnTo>
                  <a:pt x="436" y="17889"/>
                </a:lnTo>
                <a:lnTo>
                  <a:pt x="590" y="18020"/>
                </a:lnTo>
                <a:lnTo>
                  <a:pt x="769" y="18151"/>
                </a:lnTo>
                <a:lnTo>
                  <a:pt x="949" y="18283"/>
                </a:lnTo>
                <a:lnTo>
                  <a:pt x="1154" y="18409"/>
                </a:lnTo>
                <a:lnTo>
                  <a:pt x="1385" y="18535"/>
                </a:lnTo>
                <a:lnTo>
                  <a:pt x="1641" y="18661"/>
                </a:lnTo>
                <a:lnTo>
                  <a:pt x="1898" y="18787"/>
                </a:lnTo>
                <a:lnTo>
                  <a:pt x="2180" y="18908"/>
                </a:lnTo>
                <a:lnTo>
                  <a:pt x="2487" y="19024"/>
                </a:lnTo>
                <a:lnTo>
                  <a:pt x="2795" y="19144"/>
                </a:lnTo>
                <a:lnTo>
                  <a:pt x="3128" y="19260"/>
                </a:lnTo>
                <a:lnTo>
                  <a:pt x="3487" y="19370"/>
                </a:lnTo>
                <a:lnTo>
                  <a:pt x="3846" y="19486"/>
                </a:lnTo>
                <a:lnTo>
                  <a:pt x="4231" y="19596"/>
                </a:lnTo>
                <a:lnTo>
                  <a:pt x="4641" y="19701"/>
                </a:lnTo>
                <a:lnTo>
                  <a:pt x="5051" y="19806"/>
                </a:lnTo>
                <a:lnTo>
                  <a:pt x="5462" y="19911"/>
                </a:lnTo>
                <a:lnTo>
                  <a:pt x="5898" y="20011"/>
                </a:lnTo>
                <a:lnTo>
                  <a:pt x="6359" y="20111"/>
                </a:lnTo>
                <a:lnTo>
                  <a:pt x="6821" y="20206"/>
                </a:lnTo>
                <a:lnTo>
                  <a:pt x="7282" y="20300"/>
                </a:lnTo>
                <a:lnTo>
                  <a:pt x="7795" y="20389"/>
                </a:lnTo>
                <a:lnTo>
                  <a:pt x="8282" y="20479"/>
                </a:lnTo>
                <a:lnTo>
                  <a:pt x="8795" y="20563"/>
                </a:lnTo>
                <a:lnTo>
                  <a:pt x="9308" y="20647"/>
                </a:lnTo>
                <a:lnTo>
                  <a:pt x="9846" y="20726"/>
                </a:lnTo>
                <a:lnTo>
                  <a:pt x="10385" y="20805"/>
                </a:lnTo>
                <a:lnTo>
                  <a:pt x="10949" y="20878"/>
                </a:lnTo>
                <a:lnTo>
                  <a:pt x="11513" y="20946"/>
                </a:lnTo>
                <a:lnTo>
                  <a:pt x="12077" y="21015"/>
                </a:lnTo>
                <a:lnTo>
                  <a:pt x="12641" y="21078"/>
                </a:lnTo>
                <a:lnTo>
                  <a:pt x="13231" y="21141"/>
                </a:lnTo>
                <a:lnTo>
                  <a:pt x="13821" y="21199"/>
                </a:lnTo>
                <a:lnTo>
                  <a:pt x="14436" y="21256"/>
                </a:lnTo>
                <a:lnTo>
                  <a:pt x="15052" y="21309"/>
                </a:lnTo>
                <a:lnTo>
                  <a:pt x="15641" y="21356"/>
                </a:lnTo>
                <a:lnTo>
                  <a:pt x="16283" y="21398"/>
                </a:lnTo>
                <a:lnTo>
                  <a:pt x="16898" y="21440"/>
                </a:lnTo>
                <a:lnTo>
                  <a:pt x="17513" y="21477"/>
                </a:lnTo>
                <a:lnTo>
                  <a:pt x="18154" y="21514"/>
                </a:lnTo>
                <a:lnTo>
                  <a:pt x="18795" y="21545"/>
                </a:lnTo>
                <a:lnTo>
                  <a:pt x="19436" y="21572"/>
                </a:lnTo>
                <a:lnTo>
                  <a:pt x="20077" y="21593"/>
                </a:lnTo>
                <a:lnTo>
                  <a:pt x="20719" y="21608"/>
                </a:lnTo>
                <a:lnTo>
                  <a:pt x="21385" y="21624"/>
                </a:lnTo>
                <a:lnTo>
                  <a:pt x="22026" y="21635"/>
                </a:lnTo>
                <a:lnTo>
                  <a:pt x="22693" y="21640"/>
                </a:lnTo>
                <a:lnTo>
                  <a:pt x="23334" y="21645"/>
                </a:lnTo>
                <a:lnTo>
                  <a:pt x="24001" y="21640"/>
                </a:lnTo>
                <a:lnTo>
                  <a:pt x="24642" y="21635"/>
                </a:lnTo>
                <a:lnTo>
                  <a:pt x="25308" y="21624"/>
                </a:lnTo>
                <a:lnTo>
                  <a:pt x="25975" y="21608"/>
                </a:lnTo>
                <a:lnTo>
                  <a:pt x="26616" y="21593"/>
                </a:lnTo>
                <a:lnTo>
                  <a:pt x="27283" y="21566"/>
                </a:lnTo>
                <a:lnTo>
                  <a:pt x="27924" y="21540"/>
                </a:lnTo>
                <a:lnTo>
                  <a:pt x="28565" y="21503"/>
                </a:lnTo>
                <a:lnTo>
                  <a:pt x="29232" y="21466"/>
                </a:lnTo>
                <a:lnTo>
                  <a:pt x="29873" y="21424"/>
                </a:lnTo>
                <a:lnTo>
                  <a:pt x="31642" y="21298"/>
                </a:lnTo>
                <a:lnTo>
                  <a:pt x="33411" y="21162"/>
                </a:lnTo>
                <a:lnTo>
                  <a:pt x="36898" y="20889"/>
                </a:lnTo>
                <a:lnTo>
                  <a:pt x="40411" y="20610"/>
                </a:lnTo>
                <a:lnTo>
                  <a:pt x="42181" y="20468"/>
                </a:lnTo>
                <a:lnTo>
                  <a:pt x="43924" y="20332"/>
                </a:lnTo>
                <a:lnTo>
                  <a:pt x="44463" y="20295"/>
                </a:lnTo>
                <a:lnTo>
                  <a:pt x="45001" y="20263"/>
                </a:lnTo>
                <a:lnTo>
                  <a:pt x="45514" y="20232"/>
                </a:lnTo>
                <a:lnTo>
                  <a:pt x="46001" y="20211"/>
                </a:lnTo>
                <a:lnTo>
                  <a:pt x="46488" y="20195"/>
                </a:lnTo>
                <a:lnTo>
                  <a:pt x="46976" y="20179"/>
                </a:lnTo>
                <a:lnTo>
                  <a:pt x="47437" y="20174"/>
                </a:lnTo>
                <a:lnTo>
                  <a:pt x="48335" y="20174"/>
                </a:lnTo>
                <a:lnTo>
                  <a:pt x="48745" y="20185"/>
                </a:lnTo>
                <a:lnTo>
                  <a:pt x="49155" y="20195"/>
                </a:lnTo>
                <a:lnTo>
                  <a:pt x="49540" y="20216"/>
                </a:lnTo>
                <a:lnTo>
                  <a:pt x="49924" y="20237"/>
                </a:lnTo>
                <a:lnTo>
                  <a:pt x="50283" y="20269"/>
                </a:lnTo>
                <a:lnTo>
                  <a:pt x="50617" y="20300"/>
                </a:lnTo>
                <a:lnTo>
                  <a:pt x="50950" y="20337"/>
                </a:lnTo>
                <a:lnTo>
                  <a:pt x="51258" y="20379"/>
                </a:lnTo>
                <a:lnTo>
                  <a:pt x="51540" y="20432"/>
                </a:lnTo>
                <a:lnTo>
                  <a:pt x="51822" y="20484"/>
                </a:lnTo>
                <a:lnTo>
                  <a:pt x="52053" y="20542"/>
                </a:lnTo>
                <a:lnTo>
                  <a:pt x="52309" y="20605"/>
                </a:lnTo>
                <a:lnTo>
                  <a:pt x="52514" y="20673"/>
                </a:lnTo>
                <a:lnTo>
                  <a:pt x="52719" y="20747"/>
                </a:lnTo>
                <a:lnTo>
                  <a:pt x="52899" y="20820"/>
                </a:lnTo>
                <a:lnTo>
                  <a:pt x="53053" y="20904"/>
                </a:lnTo>
                <a:lnTo>
                  <a:pt x="53181" y="20994"/>
                </a:lnTo>
                <a:lnTo>
                  <a:pt x="53309" y="21083"/>
                </a:lnTo>
                <a:lnTo>
                  <a:pt x="53386" y="21183"/>
                </a:lnTo>
                <a:lnTo>
                  <a:pt x="53463" y="21283"/>
                </a:lnTo>
                <a:lnTo>
                  <a:pt x="53514" y="21388"/>
                </a:lnTo>
                <a:lnTo>
                  <a:pt x="53540" y="21498"/>
                </a:lnTo>
                <a:lnTo>
                  <a:pt x="53565" y="21614"/>
                </a:lnTo>
                <a:lnTo>
                  <a:pt x="53488" y="22554"/>
                </a:lnTo>
                <a:lnTo>
                  <a:pt x="53386" y="23494"/>
                </a:lnTo>
                <a:lnTo>
                  <a:pt x="53258" y="24435"/>
                </a:lnTo>
                <a:lnTo>
                  <a:pt x="53104" y="25375"/>
                </a:lnTo>
                <a:lnTo>
                  <a:pt x="52745" y="27256"/>
                </a:lnTo>
                <a:lnTo>
                  <a:pt x="52412" y="29137"/>
                </a:lnTo>
                <a:lnTo>
                  <a:pt x="52309" y="29714"/>
                </a:lnTo>
                <a:lnTo>
                  <a:pt x="52155" y="30287"/>
                </a:lnTo>
                <a:lnTo>
                  <a:pt x="52104" y="30576"/>
                </a:lnTo>
                <a:lnTo>
                  <a:pt x="52078" y="30865"/>
                </a:lnTo>
                <a:lnTo>
                  <a:pt x="52053" y="31149"/>
                </a:lnTo>
                <a:lnTo>
                  <a:pt x="52078" y="31438"/>
                </a:lnTo>
                <a:lnTo>
                  <a:pt x="52104" y="31506"/>
                </a:lnTo>
                <a:lnTo>
                  <a:pt x="52129" y="31574"/>
                </a:lnTo>
                <a:lnTo>
                  <a:pt x="52181" y="31643"/>
                </a:lnTo>
                <a:lnTo>
                  <a:pt x="52232" y="31706"/>
                </a:lnTo>
                <a:lnTo>
                  <a:pt x="52335" y="31769"/>
                </a:lnTo>
                <a:lnTo>
                  <a:pt x="52412" y="31826"/>
                </a:lnTo>
                <a:lnTo>
                  <a:pt x="52540" y="31884"/>
                </a:lnTo>
                <a:lnTo>
                  <a:pt x="52668" y="31942"/>
                </a:lnTo>
                <a:lnTo>
                  <a:pt x="52796" y="31994"/>
                </a:lnTo>
                <a:lnTo>
                  <a:pt x="52950" y="32047"/>
                </a:lnTo>
                <a:lnTo>
                  <a:pt x="53129" y="32094"/>
                </a:lnTo>
                <a:lnTo>
                  <a:pt x="53335" y="32147"/>
                </a:lnTo>
                <a:lnTo>
                  <a:pt x="53540" y="32194"/>
                </a:lnTo>
                <a:lnTo>
                  <a:pt x="53745" y="32236"/>
                </a:lnTo>
                <a:lnTo>
                  <a:pt x="54001" y="32283"/>
                </a:lnTo>
                <a:lnTo>
                  <a:pt x="54232" y="32325"/>
                </a:lnTo>
                <a:lnTo>
                  <a:pt x="54796" y="32404"/>
                </a:lnTo>
                <a:lnTo>
                  <a:pt x="55412" y="32478"/>
                </a:lnTo>
                <a:lnTo>
                  <a:pt x="56078" y="32546"/>
                </a:lnTo>
                <a:lnTo>
                  <a:pt x="56822" y="32609"/>
                </a:lnTo>
                <a:lnTo>
                  <a:pt x="57617" y="32667"/>
                </a:lnTo>
                <a:lnTo>
                  <a:pt x="58489" y="32725"/>
                </a:lnTo>
                <a:lnTo>
                  <a:pt x="59412" y="32777"/>
                </a:lnTo>
                <a:lnTo>
                  <a:pt x="60412" y="32825"/>
                </a:lnTo>
                <a:lnTo>
                  <a:pt x="64130" y="32987"/>
                </a:lnTo>
                <a:lnTo>
                  <a:pt x="67873" y="33145"/>
                </a:lnTo>
                <a:lnTo>
                  <a:pt x="71617" y="33308"/>
                </a:lnTo>
                <a:lnTo>
                  <a:pt x="75335" y="33471"/>
                </a:lnTo>
                <a:lnTo>
                  <a:pt x="79053" y="33644"/>
                </a:lnTo>
                <a:lnTo>
                  <a:pt x="80899" y="33739"/>
                </a:lnTo>
                <a:lnTo>
                  <a:pt x="82746" y="33833"/>
                </a:lnTo>
                <a:lnTo>
                  <a:pt x="84592" y="33933"/>
                </a:lnTo>
                <a:lnTo>
                  <a:pt x="86412" y="34038"/>
                </a:lnTo>
                <a:lnTo>
                  <a:pt x="88233" y="34148"/>
                </a:lnTo>
                <a:lnTo>
                  <a:pt x="90053" y="34264"/>
                </a:lnTo>
                <a:lnTo>
                  <a:pt x="92259" y="34416"/>
                </a:lnTo>
                <a:lnTo>
                  <a:pt x="94489" y="34569"/>
                </a:lnTo>
                <a:lnTo>
                  <a:pt x="96669" y="34726"/>
                </a:lnTo>
                <a:lnTo>
                  <a:pt x="98848" y="34884"/>
                </a:lnTo>
                <a:lnTo>
                  <a:pt x="101028" y="35052"/>
                </a:lnTo>
                <a:lnTo>
                  <a:pt x="103208" y="35220"/>
                </a:lnTo>
                <a:lnTo>
                  <a:pt x="105336" y="35399"/>
                </a:lnTo>
                <a:lnTo>
                  <a:pt x="107490" y="35577"/>
                </a:lnTo>
                <a:lnTo>
                  <a:pt x="109592" y="35761"/>
                </a:lnTo>
                <a:lnTo>
                  <a:pt x="111695" y="35950"/>
                </a:lnTo>
                <a:lnTo>
                  <a:pt x="113798" y="36150"/>
                </a:lnTo>
                <a:lnTo>
                  <a:pt x="115874" y="36350"/>
                </a:lnTo>
                <a:lnTo>
                  <a:pt x="117926" y="36560"/>
                </a:lnTo>
                <a:lnTo>
                  <a:pt x="119952" y="36770"/>
                </a:lnTo>
                <a:lnTo>
                  <a:pt x="121977" y="36991"/>
                </a:lnTo>
                <a:lnTo>
                  <a:pt x="123977" y="37222"/>
                </a:lnTo>
                <a:lnTo>
                  <a:pt x="125952" y="37453"/>
                </a:lnTo>
                <a:lnTo>
                  <a:pt x="127926" y="37695"/>
                </a:lnTo>
                <a:lnTo>
                  <a:pt x="129849" y="37941"/>
                </a:lnTo>
                <a:lnTo>
                  <a:pt x="131772" y="38199"/>
                </a:lnTo>
                <a:lnTo>
                  <a:pt x="133670" y="38462"/>
                </a:lnTo>
                <a:lnTo>
                  <a:pt x="135542" y="38735"/>
                </a:lnTo>
                <a:lnTo>
                  <a:pt x="137388" y="39013"/>
                </a:lnTo>
                <a:lnTo>
                  <a:pt x="139234" y="39302"/>
                </a:lnTo>
                <a:lnTo>
                  <a:pt x="141029" y="39596"/>
                </a:lnTo>
                <a:lnTo>
                  <a:pt x="142798" y="39901"/>
                </a:lnTo>
                <a:lnTo>
                  <a:pt x="144542" y="40216"/>
                </a:lnTo>
                <a:lnTo>
                  <a:pt x="146260" y="40542"/>
                </a:lnTo>
                <a:lnTo>
                  <a:pt x="147952" y="40873"/>
                </a:lnTo>
                <a:lnTo>
                  <a:pt x="149619" y="41214"/>
                </a:lnTo>
                <a:lnTo>
                  <a:pt x="151260" y="41572"/>
                </a:lnTo>
                <a:lnTo>
                  <a:pt x="152875" y="41929"/>
                </a:lnTo>
                <a:lnTo>
                  <a:pt x="155132" y="42449"/>
                </a:lnTo>
                <a:lnTo>
                  <a:pt x="157388" y="42969"/>
                </a:lnTo>
                <a:lnTo>
                  <a:pt x="161952" y="43999"/>
                </a:lnTo>
                <a:lnTo>
                  <a:pt x="166542" y="45028"/>
                </a:lnTo>
                <a:lnTo>
                  <a:pt x="171081" y="46063"/>
                </a:lnTo>
                <a:lnTo>
                  <a:pt x="171568" y="46168"/>
                </a:lnTo>
                <a:lnTo>
                  <a:pt x="172055" y="46268"/>
                </a:lnTo>
                <a:lnTo>
                  <a:pt x="172542" y="46358"/>
                </a:lnTo>
                <a:lnTo>
                  <a:pt x="173055" y="46442"/>
                </a:lnTo>
                <a:lnTo>
                  <a:pt x="173542" y="46510"/>
                </a:lnTo>
                <a:lnTo>
                  <a:pt x="174081" y="46573"/>
                </a:lnTo>
                <a:lnTo>
                  <a:pt x="174594" y="46626"/>
                </a:lnTo>
                <a:lnTo>
                  <a:pt x="175132" y="46662"/>
                </a:lnTo>
                <a:lnTo>
                  <a:pt x="175414" y="46678"/>
                </a:lnTo>
                <a:lnTo>
                  <a:pt x="175696" y="46689"/>
                </a:lnTo>
                <a:lnTo>
                  <a:pt x="175978" y="46699"/>
                </a:lnTo>
                <a:lnTo>
                  <a:pt x="176260" y="46699"/>
                </a:lnTo>
                <a:lnTo>
                  <a:pt x="176568" y="46704"/>
                </a:lnTo>
                <a:lnTo>
                  <a:pt x="176850" y="46699"/>
                </a:lnTo>
                <a:lnTo>
                  <a:pt x="177158" y="46694"/>
                </a:lnTo>
                <a:lnTo>
                  <a:pt x="177466" y="46689"/>
                </a:lnTo>
                <a:lnTo>
                  <a:pt x="177799" y="46673"/>
                </a:lnTo>
                <a:lnTo>
                  <a:pt x="178107" y="46657"/>
                </a:lnTo>
                <a:lnTo>
                  <a:pt x="178440" y="46636"/>
                </a:lnTo>
                <a:lnTo>
                  <a:pt x="178773" y="46615"/>
                </a:lnTo>
                <a:lnTo>
                  <a:pt x="179107" y="46584"/>
                </a:lnTo>
                <a:lnTo>
                  <a:pt x="179466" y="46552"/>
                </a:lnTo>
                <a:lnTo>
                  <a:pt x="180184" y="46473"/>
                </a:lnTo>
                <a:lnTo>
                  <a:pt x="183927" y="46037"/>
                </a:lnTo>
                <a:lnTo>
                  <a:pt x="187697" y="45606"/>
                </a:lnTo>
                <a:lnTo>
                  <a:pt x="195287" y="44750"/>
                </a:lnTo>
                <a:lnTo>
                  <a:pt x="199056" y="44325"/>
                </a:lnTo>
                <a:lnTo>
                  <a:pt x="202851" y="43894"/>
                </a:lnTo>
                <a:lnTo>
                  <a:pt x="206620" y="43458"/>
                </a:lnTo>
                <a:lnTo>
                  <a:pt x="210338" y="43016"/>
                </a:lnTo>
                <a:lnTo>
                  <a:pt x="210697" y="42969"/>
                </a:lnTo>
                <a:lnTo>
                  <a:pt x="211030" y="42922"/>
                </a:lnTo>
                <a:lnTo>
                  <a:pt x="211364" y="42875"/>
                </a:lnTo>
                <a:lnTo>
                  <a:pt x="211646" y="42827"/>
                </a:lnTo>
                <a:lnTo>
                  <a:pt x="211902" y="42775"/>
                </a:lnTo>
                <a:lnTo>
                  <a:pt x="212159" y="42727"/>
                </a:lnTo>
                <a:lnTo>
                  <a:pt x="212389" y="42670"/>
                </a:lnTo>
                <a:lnTo>
                  <a:pt x="212595" y="42617"/>
                </a:lnTo>
                <a:lnTo>
                  <a:pt x="212774" y="42565"/>
                </a:lnTo>
                <a:lnTo>
                  <a:pt x="212928" y="42507"/>
                </a:lnTo>
                <a:lnTo>
                  <a:pt x="213082" y="42449"/>
                </a:lnTo>
                <a:lnTo>
                  <a:pt x="213210" y="42386"/>
                </a:lnTo>
                <a:lnTo>
                  <a:pt x="213313" y="42323"/>
                </a:lnTo>
                <a:lnTo>
                  <a:pt x="213389" y="42260"/>
                </a:lnTo>
                <a:lnTo>
                  <a:pt x="213466" y="42197"/>
                </a:lnTo>
                <a:lnTo>
                  <a:pt x="213518" y="42129"/>
                </a:lnTo>
                <a:lnTo>
                  <a:pt x="213543" y="42060"/>
                </a:lnTo>
                <a:lnTo>
                  <a:pt x="213569" y="41992"/>
                </a:lnTo>
                <a:lnTo>
                  <a:pt x="213569" y="41924"/>
                </a:lnTo>
                <a:lnTo>
                  <a:pt x="213543" y="41850"/>
                </a:lnTo>
                <a:lnTo>
                  <a:pt x="213466" y="41698"/>
                </a:lnTo>
                <a:lnTo>
                  <a:pt x="213313" y="41540"/>
                </a:lnTo>
                <a:lnTo>
                  <a:pt x="213133" y="41372"/>
                </a:lnTo>
                <a:lnTo>
                  <a:pt x="212877" y="41199"/>
                </a:lnTo>
                <a:lnTo>
                  <a:pt x="212569" y="41020"/>
                </a:lnTo>
                <a:lnTo>
                  <a:pt x="212210" y="40826"/>
                </a:lnTo>
                <a:lnTo>
                  <a:pt x="211287" y="40342"/>
                </a:lnTo>
                <a:lnTo>
                  <a:pt x="210415" y="39854"/>
                </a:lnTo>
                <a:lnTo>
                  <a:pt x="209595" y="39365"/>
                </a:lnTo>
                <a:lnTo>
                  <a:pt x="208774" y="38871"/>
                </a:lnTo>
                <a:lnTo>
                  <a:pt x="207184" y="37878"/>
                </a:lnTo>
                <a:lnTo>
                  <a:pt x="206415" y="37385"/>
                </a:lnTo>
                <a:lnTo>
                  <a:pt x="205594" y="36891"/>
                </a:lnTo>
                <a:lnTo>
                  <a:pt x="205415" y="36775"/>
                </a:lnTo>
                <a:lnTo>
                  <a:pt x="205261" y="36660"/>
                </a:lnTo>
                <a:lnTo>
                  <a:pt x="205107" y="36544"/>
                </a:lnTo>
                <a:lnTo>
                  <a:pt x="205005" y="36428"/>
                </a:lnTo>
                <a:lnTo>
                  <a:pt x="204902" y="36313"/>
                </a:lnTo>
                <a:lnTo>
                  <a:pt x="204825" y="36203"/>
                </a:lnTo>
                <a:lnTo>
                  <a:pt x="204774" y="36087"/>
                </a:lnTo>
                <a:lnTo>
                  <a:pt x="204748" y="35977"/>
                </a:lnTo>
                <a:lnTo>
                  <a:pt x="204748" y="35866"/>
                </a:lnTo>
                <a:lnTo>
                  <a:pt x="204748" y="35756"/>
                </a:lnTo>
                <a:lnTo>
                  <a:pt x="204774" y="35646"/>
                </a:lnTo>
                <a:lnTo>
                  <a:pt x="204825" y="35541"/>
                </a:lnTo>
                <a:lnTo>
                  <a:pt x="204902" y="35430"/>
                </a:lnTo>
                <a:lnTo>
                  <a:pt x="204979" y="35325"/>
                </a:lnTo>
                <a:lnTo>
                  <a:pt x="205082" y="35220"/>
                </a:lnTo>
                <a:lnTo>
                  <a:pt x="205210" y="35115"/>
                </a:lnTo>
                <a:lnTo>
                  <a:pt x="205338" y="35010"/>
                </a:lnTo>
                <a:lnTo>
                  <a:pt x="205492" y="34910"/>
                </a:lnTo>
                <a:lnTo>
                  <a:pt x="205671" y="34810"/>
                </a:lnTo>
                <a:lnTo>
                  <a:pt x="205851" y="34711"/>
                </a:lnTo>
                <a:lnTo>
                  <a:pt x="206056" y="34611"/>
                </a:lnTo>
                <a:lnTo>
                  <a:pt x="206261" y="34511"/>
                </a:lnTo>
                <a:lnTo>
                  <a:pt x="206518" y="34416"/>
                </a:lnTo>
                <a:lnTo>
                  <a:pt x="206748" y="34322"/>
                </a:lnTo>
                <a:lnTo>
                  <a:pt x="207030" y="34227"/>
                </a:lnTo>
                <a:lnTo>
                  <a:pt x="207287" y="34138"/>
                </a:lnTo>
                <a:lnTo>
                  <a:pt x="207902" y="33954"/>
                </a:lnTo>
                <a:lnTo>
                  <a:pt x="208543" y="33781"/>
                </a:lnTo>
                <a:lnTo>
                  <a:pt x="209236" y="33613"/>
                </a:lnTo>
                <a:lnTo>
                  <a:pt x="211107" y="33182"/>
                </a:lnTo>
                <a:lnTo>
                  <a:pt x="213005" y="32751"/>
                </a:lnTo>
                <a:lnTo>
                  <a:pt x="213979" y="32541"/>
                </a:lnTo>
                <a:lnTo>
                  <a:pt x="214979" y="32331"/>
                </a:lnTo>
                <a:lnTo>
                  <a:pt x="215979" y="32121"/>
                </a:lnTo>
                <a:lnTo>
                  <a:pt x="217005" y="31921"/>
                </a:lnTo>
                <a:lnTo>
                  <a:pt x="218031" y="31721"/>
                </a:lnTo>
                <a:lnTo>
                  <a:pt x="219082" y="31532"/>
                </a:lnTo>
                <a:lnTo>
                  <a:pt x="220159" y="31343"/>
                </a:lnTo>
                <a:lnTo>
                  <a:pt x="221261" y="31170"/>
                </a:lnTo>
                <a:lnTo>
                  <a:pt x="222364" y="31002"/>
                </a:lnTo>
                <a:lnTo>
                  <a:pt x="223518" y="30844"/>
                </a:lnTo>
                <a:lnTo>
                  <a:pt x="224082" y="30770"/>
                </a:lnTo>
                <a:lnTo>
                  <a:pt x="224672" y="30702"/>
                </a:lnTo>
                <a:lnTo>
                  <a:pt x="225262" y="30634"/>
                </a:lnTo>
                <a:lnTo>
                  <a:pt x="225877" y="30566"/>
                </a:lnTo>
                <a:lnTo>
                  <a:pt x="226826" y="30471"/>
                </a:lnTo>
                <a:lnTo>
                  <a:pt x="227774" y="30387"/>
                </a:lnTo>
                <a:lnTo>
                  <a:pt x="228723" y="30308"/>
                </a:lnTo>
                <a:lnTo>
                  <a:pt x="229672" y="30240"/>
                </a:lnTo>
                <a:lnTo>
                  <a:pt x="230621" y="30182"/>
                </a:lnTo>
                <a:lnTo>
                  <a:pt x="231569" y="30129"/>
                </a:lnTo>
                <a:lnTo>
                  <a:pt x="232518" y="30087"/>
                </a:lnTo>
                <a:lnTo>
                  <a:pt x="233492" y="30056"/>
                </a:lnTo>
                <a:lnTo>
                  <a:pt x="234441" y="30035"/>
                </a:lnTo>
                <a:lnTo>
                  <a:pt x="235390" y="30014"/>
                </a:lnTo>
                <a:lnTo>
                  <a:pt x="236339" y="30009"/>
                </a:lnTo>
                <a:lnTo>
                  <a:pt x="237287" y="30009"/>
                </a:lnTo>
                <a:lnTo>
                  <a:pt x="238211" y="30014"/>
                </a:lnTo>
                <a:lnTo>
                  <a:pt x="239159" y="30030"/>
                </a:lnTo>
                <a:lnTo>
                  <a:pt x="240108" y="30056"/>
                </a:lnTo>
                <a:lnTo>
                  <a:pt x="241031" y="30087"/>
                </a:lnTo>
                <a:lnTo>
                  <a:pt x="241954" y="30124"/>
                </a:lnTo>
                <a:lnTo>
                  <a:pt x="242877" y="30166"/>
                </a:lnTo>
                <a:lnTo>
                  <a:pt x="243800" y="30219"/>
                </a:lnTo>
                <a:lnTo>
                  <a:pt x="244724" y="30277"/>
                </a:lnTo>
                <a:lnTo>
                  <a:pt x="245647" y="30345"/>
                </a:lnTo>
                <a:lnTo>
                  <a:pt x="246544" y="30418"/>
                </a:lnTo>
                <a:lnTo>
                  <a:pt x="247442" y="30497"/>
                </a:lnTo>
                <a:lnTo>
                  <a:pt x="248339" y="30581"/>
                </a:lnTo>
                <a:lnTo>
                  <a:pt x="249211" y="30671"/>
                </a:lnTo>
                <a:lnTo>
                  <a:pt x="250083" y="30770"/>
                </a:lnTo>
                <a:lnTo>
                  <a:pt x="250954" y="30875"/>
                </a:lnTo>
                <a:lnTo>
                  <a:pt x="251826" y="30981"/>
                </a:lnTo>
                <a:lnTo>
                  <a:pt x="252672" y="31096"/>
                </a:lnTo>
                <a:lnTo>
                  <a:pt x="253519" y="31217"/>
                </a:lnTo>
                <a:lnTo>
                  <a:pt x="254339" y="31343"/>
                </a:lnTo>
                <a:lnTo>
                  <a:pt x="255160" y="31474"/>
                </a:lnTo>
                <a:lnTo>
                  <a:pt x="255929" y="31600"/>
                </a:lnTo>
                <a:lnTo>
                  <a:pt x="256647" y="31732"/>
                </a:lnTo>
                <a:lnTo>
                  <a:pt x="257365" y="31868"/>
                </a:lnTo>
                <a:lnTo>
                  <a:pt x="258057" y="32010"/>
                </a:lnTo>
                <a:lnTo>
                  <a:pt x="258724" y="32157"/>
                </a:lnTo>
                <a:lnTo>
                  <a:pt x="259391" y="32310"/>
                </a:lnTo>
                <a:lnTo>
                  <a:pt x="260057" y="32462"/>
                </a:lnTo>
                <a:lnTo>
                  <a:pt x="260698" y="32620"/>
                </a:lnTo>
                <a:lnTo>
                  <a:pt x="261929" y="32940"/>
                </a:lnTo>
                <a:lnTo>
                  <a:pt x="263134" y="33266"/>
                </a:lnTo>
                <a:lnTo>
                  <a:pt x="264314" y="33592"/>
                </a:lnTo>
                <a:lnTo>
                  <a:pt x="265468" y="33923"/>
                </a:lnTo>
                <a:lnTo>
                  <a:pt x="266237" y="34138"/>
                </a:lnTo>
                <a:lnTo>
                  <a:pt x="266929" y="34327"/>
                </a:lnTo>
                <a:lnTo>
                  <a:pt x="267596" y="34490"/>
                </a:lnTo>
                <a:lnTo>
                  <a:pt x="268237" y="34632"/>
                </a:lnTo>
                <a:lnTo>
                  <a:pt x="268545" y="34695"/>
                </a:lnTo>
                <a:lnTo>
                  <a:pt x="268852" y="34753"/>
                </a:lnTo>
                <a:lnTo>
                  <a:pt x="269134" y="34800"/>
                </a:lnTo>
                <a:lnTo>
                  <a:pt x="269442" y="34847"/>
                </a:lnTo>
                <a:lnTo>
                  <a:pt x="269750" y="34884"/>
                </a:lnTo>
                <a:lnTo>
                  <a:pt x="270032" y="34915"/>
                </a:lnTo>
                <a:lnTo>
                  <a:pt x="270339" y="34947"/>
                </a:lnTo>
                <a:lnTo>
                  <a:pt x="270647" y="34968"/>
                </a:lnTo>
                <a:lnTo>
                  <a:pt x="270981" y="34984"/>
                </a:lnTo>
                <a:lnTo>
                  <a:pt x="271288" y="34994"/>
                </a:lnTo>
                <a:lnTo>
                  <a:pt x="271622" y="35000"/>
                </a:lnTo>
                <a:lnTo>
                  <a:pt x="271955" y="35000"/>
                </a:lnTo>
                <a:lnTo>
                  <a:pt x="272314" y="34989"/>
                </a:lnTo>
                <a:lnTo>
                  <a:pt x="272673" y="34978"/>
                </a:lnTo>
                <a:lnTo>
                  <a:pt x="273032" y="34963"/>
                </a:lnTo>
                <a:lnTo>
                  <a:pt x="273442" y="34936"/>
                </a:lnTo>
                <a:lnTo>
                  <a:pt x="273827" y="34910"/>
                </a:lnTo>
                <a:lnTo>
                  <a:pt x="274263" y="34873"/>
                </a:lnTo>
                <a:lnTo>
                  <a:pt x="274699" y="34837"/>
                </a:lnTo>
                <a:lnTo>
                  <a:pt x="275160" y="34789"/>
                </a:lnTo>
                <a:lnTo>
                  <a:pt x="276160" y="34684"/>
                </a:lnTo>
                <a:lnTo>
                  <a:pt x="277237" y="34558"/>
                </a:lnTo>
                <a:lnTo>
                  <a:pt x="280929" y="34112"/>
                </a:lnTo>
                <a:lnTo>
                  <a:pt x="284596" y="33655"/>
                </a:lnTo>
                <a:lnTo>
                  <a:pt x="288237" y="33198"/>
                </a:lnTo>
                <a:lnTo>
                  <a:pt x="291878" y="32735"/>
                </a:lnTo>
                <a:lnTo>
                  <a:pt x="299161" y="31811"/>
                </a:lnTo>
                <a:lnTo>
                  <a:pt x="306417" y="30881"/>
                </a:lnTo>
                <a:lnTo>
                  <a:pt x="306853" y="30823"/>
                </a:lnTo>
                <a:lnTo>
                  <a:pt x="307238" y="30760"/>
                </a:lnTo>
                <a:lnTo>
                  <a:pt x="307571" y="30697"/>
                </a:lnTo>
                <a:lnTo>
                  <a:pt x="307879" y="30629"/>
                </a:lnTo>
                <a:lnTo>
                  <a:pt x="308135" y="30560"/>
                </a:lnTo>
                <a:lnTo>
                  <a:pt x="308366" y="30487"/>
                </a:lnTo>
                <a:lnTo>
                  <a:pt x="308545" y="30413"/>
                </a:lnTo>
                <a:lnTo>
                  <a:pt x="308699" y="30334"/>
                </a:lnTo>
                <a:lnTo>
                  <a:pt x="308802" y="30250"/>
                </a:lnTo>
                <a:lnTo>
                  <a:pt x="308853" y="30166"/>
                </a:lnTo>
                <a:lnTo>
                  <a:pt x="308879" y="30082"/>
                </a:lnTo>
                <a:lnTo>
                  <a:pt x="308853" y="29993"/>
                </a:lnTo>
                <a:lnTo>
                  <a:pt x="308802" y="29904"/>
                </a:lnTo>
                <a:lnTo>
                  <a:pt x="308699" y="29814"/>
                </a:lnTo>
                <a:lnTo>
                  <a:pt x="308571" y="29720"/>
                </a:lnTo>
                <a:lnTo>
                  <a:pt x="308366" y="29620"/>
                </a:lnTo>
                <a:lnTo>
                  <a:pt x="307879" y="29373"/>
                </a:lnTo>
                <a:lnTo>
                  <a:pt x="307392" y="29121"/>
                </a:lnTo>
                <a:lnTo>
                  <a:pt x="306930" y="28869"/>
                </a:lnTo>
                <a:lnTo>
                  <a:pt x="306417" y="28616"/>
                </a:lnTo>
                <a:lnTo>
                  <a:pt x="305904" y="28375"/>
                </a:lnTo>
                <a:lnTo>
                  <a:pt x="305622" y="28254"/>
                </a:lnTo>
                <a:lnTo>
                  <a:pt x="305315" y="28133"/>
                </a:lnTo>
                <a:lnTo>
                  <a:pt x="305007" y="28018"/>
                </a:lnTo>
                <a:lnTo>
                  <a:pt x="304674" y="27907"/>
                </a:lnTo>
                <a:lnTo>
                  <a:pt x="304315" y="27797"/>
                </a:lnTo>
                <a:lnTo>
                  <a:pt x="303930" y="27692"/>
                </a:lnTo>
                <a:lnTo>
                  <a:pt x="300007" y="26652"/>
                </a:lnTo>
                <a:lnTo>
                  <a:pt x="296084" y="25611"/>
                </a:lnTo>
                <a:lnTo>
                  <a:pt x="292160" y="24571"/>
                </a:lnTo>
                <a:lnTo>
                  <a:pt x="288186" y="23531"/>
                </a:lnTo>
                <a:lnTo>
                  <a:pt x="286212" y="23016"/>
                </a:lnTo>
                <a:lnTo>
                  <a:pt x="284186" y="22507"/>
                </a:lnTo>
                <a:lnTo>
                  <a:pt x="282160" y="21992"/>
                </a:lnTo>
                <a:lnTo>
                  <a:pt x="280135" y="21487"/>
                </a:lnTo>
                <a:lnTo>
                  <a:pt x="278058" y="20983"/>
                </a:lnTo>
                <a:lnTo>
                  <a:pt x="275981" y="20484"/>
                </a:lnTo>
                <a:lnTo>
                  <a:pt x="273878" y="19990"/>
                </a:lnTo>
                <a:lnTo>
                  <a:pt x="271750" y="19496"/>
                </a:lnTo>
                <a:lnTo>
                  <a:pt x="271032" y="19339"/>
                </a:lnTo>
                <a:lnTo>
                  <a:pt x="270314" y="19186"/>
                </a:lnTo>
                <a:lnTo>
                  <a:pt x="268827" y="18876"/>
                </a:lnTo>
                <a:lnTo>
                  <a:pt x="267314" y="18577"/>
                </a:lnTo>
                <a:lnTo>
                  <a:pt x="265775" y="18288"/>
                </a:lnTo>
                <a:lnTo>
                  <a:pt x="264185" y="17999"/>
                </a:lnTo>
                <a:lnTo>
                  <a:pt x="262596" y="17721"/>
                </a:lnTo>
                <a:lnTo>
                  <a:pt x="260955" y="17442"/>
                </a:lnTo>
                <a:lnTo>
                  <a:pt x="259339" y="17164"/>
                </a:lnTo>
                <a:lnTo>
                  <a:pt x="256031" y="16617"/>
                </a:lnTo>
                <a:lnTo>
                  <a:pt x="252749" y="16066"/>
                </a:lnTo>
                <a:lnTo>
                  <a:pt x="251108" y="15787"/>
                </a:lnTo>
                <a:lnTo>
                  <a:pt x="249518" y="15504"/>
                </a:lnTo>
                <a:lnTo>
                  <a:pt x="247929" y="15215"/>
                </a:lnTo>
                <a:lnTo>
                  <a:pt x="246365" y="14921"/>
                </a:lnTo>
                <a:lnTo>
                  <a:pt x="244672" y="14605"/>
                </a:lnTo>
                <a:lnTo>
                  <a:pt x="242980" y="14301"/>
                </a:lnTo>
                <a:lnTo>
                  <a:pt x="241288" y="13996"/>
                </a:lnTo>
                <a:lnTo>
                  <a:pt x="239544" y="13702"/>
                </a:lnTo>
                <a:lnTo>
                  <a:pt x="237800" y="13413"/>
                </a:lnTo>
                <a:lnTo>
                  <a:pt x="236031" y="13124"/>
                </a:lnTo>
                <a:lnTo>
                  <a:pt x="234236" y="12845"/>
                </a:lnTo>
                <a:lnTo>
                  <a:pt x="232441" y="12572"/>
                </a:lnTo>
                <a:lnTo>
                  <a:pt x="230621" y="12304"/>
                </a:lnTo>
                <a:lnTo>
                  <a:pt x="228800" y="12042"/>
                </a:lnTo>
                <a:lnTo>
                  <a:pt x="226954" y="11779"/>
                </a:lnTo>
                <a:lnTo>
                  <a:pt x="225108" y="11527"/>
                </a:lnTo>
                <a:lnTo>
                  <a:pt x="223236" y="11275"/>
                </a:lnTo>
                <a:lnTo>
                  <a:pt x="221338" y="11028"/>
                </a:lnTo>
                <a:lnTo>
                  <a:pt x="219467" y="10786"/>
                </a:lnTo>
                <a:lnTo>
                  <a:pt x="217543" y="10544"/>
                </a:lnTo>
                <a:lnTo>
                  <a:pt x="215646" y="10308"/>
                </a:lnTo>
                <a:lnTo>
                  <a:pt x="213723" y="10072"/>
                </a:lnTo>
                <a:lnTo>
                  <a:pt x="209851" y="9615"/>
                </a:lnTo>
                <a:lnTo>
                  <a:pt x="205953" y="9163"/>
                </a:lnTo>
                <a:lnTo>
                  <a:pt x="202030" y="8716"/>
                </a:lnTo>
                <a:lnTo>
                  <a:pt x="198081" y="8280"/>
                </a:lnTo>
                <a:lnTo>
                  <a:pt x="194133" y="7844"/>
                </a:lnTo>
                <a:lnTo>
                  <a:pt x="186184" y="6977"/>
                </a:lnTo>
                <a:lnTo>
                  <a:pt x="183722" y="6709"/>
                </a:lnTo>
                <a:lnTo>
                  <a:pt x="181235" y="6447"/>
                </a:lnTo>
                <a:lnTo>
                  <a:pt x="178748" y="6189"/>
                </a:lnTo>
                <a:lnTo>
                  <a:pt x="176235" y="5937"/>
                </a:lnTo>
                <a:lnTo>
                  <a:pt x="173722" y="5690"/>
                </a:lnTo>
                <a:lnTo>
                  <a:pt x="171209" y="5448"/>
                </a:lnTo>
                <a:lnTo>
                  <a:pt x="168671" y="5207"/>
                </a:lnTo>
                <a:lnTo>
                  <a:pt x="166132" y="4976"/>
                </a:lnTo>
                <a:lnTo>
                  <a:pt x="163594" y="4750"/>
                </a:lnTo>
                <a:lnTo>
                  <a:pt x="161029" y="4524"/>
                </a:lnTo>
                <a:lnTo>
                  <a:pt x="158465" y="4308"/>
                </a:lnTo>
                <a:lnTo>
                  <a:pt x="155901" y="4093"/>
                </a:lnTo>
                <a:lnTo>
                  <a:pt x="153311" y="3888"/>
                </a:lnTo>
                <a:lnTo>
                  <a:pt x="150721" y="3683"/>
                </a:lnTo>
                <a:lnTo>
                  <a:pt x="148132" y="3484"/>
                </a:lnTo>
                <a:lnTo>
                  <a:pt x="145516" y="3289"/>
                </a:lnTo>
                <a:lnTo>
                  <a:pt x="142926" y="3100"/>
                </a:lnTo>
                <a:lnTo>
                  <a:pt x="140285" y="2916"/>
                </a:lnTo>
                <a:lnTo>
                  <a:pt x="137670" y="2732"/>
                </a:lnTo>
                <a:lnTo>
                  <a:pt x="135029" y="2559"/>
                </a:lnTo>
                <a:lnTo>
                  <a:pt x="132388" y="2386"/>
                </a:lnTo>
                <a:lnTo>
                  <a:pt x="129747" y="2223"/>
                </a:lnTo>
                <a:lnTo>
                  <a:pt x="127080" y="2060"/>
                </a:lnTo>
                <a:lnTo>
                  <a:pt x="124439" y="1902"/>
                </a:lnTo>
                <a:lnTo>
                  <a:pt x="121746" y="1745"/>
                </a:lnTo>
                <a:lnTo>
                  <a:pt x="119080" y="1598"/>
                </a:lnTo>
                <a:lnTo>
                  <a:pt x="116387" y="1451"/>
                </a:lnTo>
                <a:lnTo>
                  <a:pt x="113695" y="1309"/>
                </a:lnTo>
                <a:lnTo>
                  <a:pt x="111003" y="1172"/>
                </a:lnTo>
                <a:lnTo>
                  <a:pt x="108310" y="1041"/>
                </a:lnTo>
                <a:lnTo>
                  <a:pt x="105592" y="915"/>
                </a:lnTo>
                <a:lnTo>
                  <a:pt x="102874" y="789"/>
                </a:lnTo>
                <a:lnTo>
                  <a:pt x="101695" y="741"/>
                </a:lnTo>
                <a:lnTo>
                  <a:pt x="100515" y="689"/>
                </a:lnTo>
                <a:lnTo>
                  <a:pt x="98130" y="605"/>
                </a:lnTo>
                <a:lnTo>
                  <a:pt x="95771" y="526"/>
                </a:lnTo>
                <a:lnTo>
                  <a:pt x="93361" y="458"/>
                </a:lnTo>
                <a:lnTo>
                  <a:pt x="90976" y="400"/>
                </a:lnTo>
                <a:lnTo>
                  <a:pt x="88566" y="347"/>
                </a:lnTo>
                <a:lnTo>
                  <a:pt x="86130" y="305"/>
                </a:lnTo>
                <a:lnTo>
                  <a:pt x="83720" y="263"/>
                </a:lnTo>
                <a:lnTo>
                  <a:pt x="81284" y="226"/>
                </a:lnTo>
                <a:lnTo>
                  <a:pt x="78848" y="195"/>
                </a:lnTo>
                <a:lnTo>
                  <a:pt x="74002" y="137"/>
                </a:lnTo>
                <a:lnTo>
                  <a:pt x="69130" y="74"/>
                </a:lnTo>
                <a:lnTo>
                  <a:pt x="66720" y="43"/>
                </a:lnTo>
                <a:lnTo>
                  <a:pt x="64284" y="6"/>
                </a:lnTo>
                <a:lnTo>
                  <a:pt x="6382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2" name="Google Shape;1694;p41"/>
          <p:cNvSpPr/>
          <p:nvPr/>
        </p:nvSpPr>
        <p:spPr>
          <a:xfrm>
            <a:off x="7345435" y="1581343"/>
            <a:ext cx="2185154" cy="1862211"/>
          </a:xfrm>
          <a:custGeom>
            <a:avLst/>
            <a:gdLst/>
            <a:ahLst/>
            <a:cxnLst/>
            <a:rect l="l" t="t" r="r" b="b"/>
            <a:pathLst>
              <a:path w="259288" h="48969" extrusionOk="0">
                <a:moveTo>
                  <a:pt x="249954" y="1278"/>
                </a:moveTo>
                <a:lnTo>
                  <a:pt x="250211" y="1750"/>
                </a:lnTo>
                <a:lnTo>
                  <a:pt x="250493" y="2213"/>
                </a:lnTo>
                <a:lnTo>
                  <a:pt x="251031" y="3132"/>
                </a:lnTo>
                <a:lnTo>
                  <a:pt x="251570" y="4030"/>
                </a:lnTo>
                <a:lnTo>
                  <a:pt x="251801" y="4477"/>
                </a:lnTo>
                <a:lnTo>
                  <a:pt x="252006" y="4918"/>
                </a:lnTo>
                <a:lnTo>
                  <a:pt x="252185" y="5354"/>
                </a:lnTo>
                <a:lnTo>
                  <a:pt x="252313" y="5790"/>
                </a:lnTo>
                <a:lnTo>
                  <a:pt x="252390" y="6226"/>
                </a:lnTo>
                <a:lnTo>
                  <a:pt x="252416" y="6652"/>
                </a:lnTo>
                <a:lnTo>
                  <a:pt x="252416" y="6867"/>
                </a:lnTo>
                <a:lnTo>
                  <a:pt x="252390" y="7083"/>
                </a:lnTo>
                <a:lnTo>
                  <a:pt x="252339" y="7293"/>
                </a:lnTo>
                <a:lnTo>
                  <a:pt x="252288" y="7508"/>
                </a:lnTo>
                <a:lnTo>
                  <a:pt x="252211" y="7718"/>
                </a:lnTo>
                <a:lnTo>
                  <a:pt x="252108" y="7929"/>
                </a:lnTo>
                <a:lnTo>
                  <a:pt x="251980" y="8144"/>
                </a:lnTo>
                <a:lnTo>
                  <a:pt x="251852" y="8354"/>
                </a:lnTo>
                <a:lnTo>
                  <a:pt x="249262" y="8475"/>
                </a:lnTo>
                <a:lnTo>
                  <a:pt x="246749" y="8590"/>
                </a:lnTo>
                <a:lnTo>
                  <a:pt x="241775" y="8811"/>
                </a:lnTo>
                <a:lnTo>
                  <a:pt x="239339" y="8927"/>
                </a:lnTo>
                <a:lnTo>
                  <a:pt x="236954" y="9042"/>
                </a:lnTo>
                <a:lnTo>
                  <a:pt x="234569" y="9168"/>
                </a:lnTo>
                <a:lnTo>
                  <a:pt x="232210" y="9305"/>
                </a:lnTo>
                <a:lnTo>
                  <a:pt x="231057" y="9378"/>
                </a:lnTo>
                <a:lnTo>
                  <a:pt x="229928" y="9457"/>
                </a:lnTo>
                <a:lnTo>
                  <a:pt x="228800" y="9541"/>
                </a:lnTo>
                <a:lnTo>
                  <a:pt x="227723" y="9631"/>
                </a:lnTo>
                <a:lnTo>
                  <a:pt x="226672" y="9730"/>
                </a:lnTo>
                <a:lnTo>
                  <a:pt x="225646" y="9830"/>
                </a:lnTo>
                <a:lnTo>
                  <a:pt x="224672" y="9941"/>
                </a:lnTo>
                <a:lnTo>
                  <a:pt x="223697" y="10056"/>
                </a:lnTo>
                <a:lnTo>
                  <a:pt x="222749" y="10172"/>
                </a:lnTo>
                <a:lnTo>
                  <a:pt x="221851" y="10298"/>
                </a:lnTo>
                <a:lnTo>
                  <a:pt x="220954" y="10429"/>
                </a:lnTo>
                <a:lnTo>
                  <a:pt x="220108" y="10566"/>
                </a:lnTo>
                <a:lnTo>
                  <a:pt x="219261" y="10708"/>
                </a:lnTo>
                <a:lnTo>
                  <a:pt x="218466" y="10855"/>
                </a:lnTo>
                <a:lnTo>
                  <a:pt x="217697" y="11007"/>
                </a:lnTo>
                <a:lnTo>
                  <a:pt x="216954" y="11165"/>
                </a:lnTo>
                <a:lnTo>
                  <a:pt x="216236" y="11328"/>
                </a:lnTo>
                <a:lnTo>
                  <a:pt x="215543" y="11496"/>
                </a:lnTo>
                <a:lnTo>
                  <a:pt x="214877" y="11669"/>
                </a:lnTo>
                <a:lnTo>
                  <a:pt x="214236" y="11848"/>
                </a:lnTo>
                <a:lnTo>
                  <a:pt x="213620" y="12032"/>
                </a:lnTo>
                <a:lnTo>
                  <a:pt x="213030" y="12221"/>
                </a:lnTo>
                <a:lnTo>
                  <a:pt x="212466" y="12415"/>
                </a:lnTo>
                <a:lnTo>
                  <a:pt x="211928" y="12615"/>
                </a:lnTo>
                <a:lnTo>
                  <a:pt x="211441" y="12820"/>
                </a:lnTo>
                <a:lnTo>
                  <a:pt x="210953" y="13024"/>
                </a:lnTo>
                <a:lnTo>
                  <a:pt x="210492" y="13240"/>
                </a:lnTo>
                <a:lnTo>
                  <a:pt x="210082" y="13455"/>
                </a:lnTo>
                <a:lnTo>
                  <a:pt x="209671" y="13681"/>
                </a:lnTo>
                <a:lnTo>
                  <a:pt x="209312" y="13907"/>
                </a:lnTo>
                <a:lnTo>
                  <a:pt x="208953" y="14138"/>
                </a:lnTo>
                <a:lnTo>
                  <a:pt x="208646" y="14375"/>
                </a:lnTo>
                <a:lnTo>
                  <a:pt x="208364" y="14600"/>
                </a:lnTo>
                <a:lnTo>
                  <a:pt x="208133" y="14832"/>
                </a:lnTo>
                <a:lnTo>
                  <a:pt x="207928" y="15058"/>
                </a:lnTo>
                <a:lnTo>
                  <a:pt x="207748" y="15289"/>
                </a:lnTo>
                <a:lnTo>
                  <a:pt x="207620" y="15515"/>
                </a:lnTo>
                <a:lnTo>
                  <a:pt x="207518" y="15746"/>
                </a:lnTo>
                <a:lnTo>
                  <a:pt x="207466" y="15977"/>
                </a:lnTo>
                <a:lnTo>
                  <a:pt x="207441" y="16208"/>
                </a:lnTo>
                <a:lnTo>
                  <a:pt x="207441" y="16439"/>
                </a:lnTo>
                <a:lnTo>
                  <a:pt x="207466" y="16670"/>
                </a:lnTo>
                <a:lnTo>
                  <a:pt x="207543" y="16902"/>
                </a:lnTo>
                <a:lnTo>
                  <a:pt x="207646" y="17127"/>
                </a:lnTo>
                <a:lnTo>
                  <a:pt x="207774" y="17359"/>
                </a:lnTo>
                <a:lnTo>
                  <a:pt x="207928" y="17584"/>
                </a:lnTo>
                <a:lnTo>
                  <a:pt x="208133" y="17816"/>
                </a:lnTo>
                <a:lnTo>
                  <a:pt x="208364" y="18042"/>
                </a:lnTo>
                <a:lnTo>
                  <a:pt x="208620" y="18262"/>
                </a:lnTo>
                <a:lnTo>
                  <a:pt x="208902" y="18488"/>
                </a:lnTo>
                <a:lnTo>
                  <a:pt x="209210" y="18709"/>
                </a:lnTo>
                <a:lnTo>
                  <a:pt x="209569" y="18929"/>
                </a:lnTo>
                <a:lnTo>
                  <a:pt x="209953" y="19145"/>
                </a:lnTo>
                <a:lnTo>
                  <a:pt x="210338" y="19360"/>
                </a:lnTo>
                <a:lnTo>
                  <a:pt x="210774" y="19576"/>
                </a:lnTo>
                <a:lnTo>
                  <a:pt x="211236" y="19786"/>
                </a:lnTo>
                <a:lnTo>
                  <a:pt x="211723" y="19991"/>
                </a:lnTo>
                <a:lnTo>
                  <a:pt x="212261" y="20195"/>
                </a:lnTo>
                <a:lnTo>
                  <a:pt x="212800" y="20400"/>
                </a:lnTo>
                <a:lnTo>
                  <a:pt x="213364" y="20600"/>
                </a:lnTo>
                <a:lnTo>
                  <a:pt x="213979" y="20794"/>
                </a:lnTo>
                <a:lnTo>
                  <a:pt x="214595" y="20984"/>
                </a:lnTo>
                <a:lnTo>
                  <a:pt x="215261" y="21173"/>
                </a:lnTo>
                <a:lnTo>
                  <a:pt x="215928" y="21362"/>
                </a:lnTo>
                <a:lnTo>
                  <a:pt x="216646" y="21540"/>
                </a:lnTo>
                <a:lnTo>
                  <a:pt x="217364" y="21719"/>
                </a:lnTo>
                <a:lnTo>
                  <a:pt x="218108" y="21887"/>
                </a:lnTo>
                <a:lnTo>
                  <a:pt x="218902" y="22055"/>
                </a:lnTo>
                <a:lnTo>
                  <a:pt x="219697" y="22218"/>
                </a:lnTo>
                <a:lnTo>
                  <a:pt x="220518" y="22376"/>
                </a:lnTo>
                <a:lnTo>
                  <a:pt x="221364" y="22533"/>
                </a:lnTo>
                <a:lnTo>
                  <a:pt x="222261" y="22680"/>
                </a:lnTo>
                <a:lnTo>
                  <a:pt x="223133" y="22822"/>
                </a:lnTo>
                <a:lnTo>
                  <a:pt x="224056" y="22959"/>
                </a:lnTo>
                <a:lnTo>
                  <a:pt x="225005" y="23090"/>
                </a:lnTo>
                <a:lnTo>
                  <a:pt x="225979" y="23216"/>
                </a:lnTo>
                <a:lnTo>
                  <a:pt x="226954" y="23337"/>
                </a:lnTo>
                <a:lnTo>
                  <a:pt x="227954" y="23453"/>
                </a:lnTo>
                <a:lnTo>
                  <a:pt x="228980" y="23558"/>
                </a:lnTo>
                <a:lnTo>
                  <a:pt x="230031" y="23663"/>
                </a:lnTo>
                <a:lnTo>
                  <a:pt x="231108" y="23757"/>
                </a:lnTo>
                <a:lnTo>
                  <a:pt x="232185" y="23841"/>
                </a:lnTo>
                <a:lnTo>
                  <a:pt x="233287" y="23925"/>
                </a:lnTo>
                <a:lnTo>
                  <a:pt x="234416" y="23999"/>
                </a:lnTo>
                <a:lnTo>
                  <a:pt x="235569" y="24067"/>
                </a:lnTo>
                <a:lnTo>
                  <a:pt x="236723" y="24125"/>
                </a:lnTo>
                <a:lnTo>
                  <a:pt x="237903" y="24178"/>
                </a:lnTo>
                <a:lnTo>
                  <a:pt x="239108" y="24220"/>
                </a:lnTo>
                <a:lnTo>
                  <a:pt x="240339" y="24256"/>
                </a:lnTo>
                <a:lnTo>
                  <a:pt x="241570" y="24283"/>
                </a:lnTo>
                <a:lnTo>
                  <a:pt x="242826" y="24304"/>
                </a:lnTo>
                <a:lnTo>
                  <a:pt x="244082" y="24314"/>
                </a:lnTo>
                <a:lnTo>
                  <a:pt x="245365" y="24319"/>
                </a:lnTo>
                <a:lnTo>
                  <a:pt x="246672" y="24314"/>
                </a:lnTo>
                <a:lnTo>
                  <a:pt x="247980" y="24298"/>
                </a:lnTo>
                <a:lnTo>
                  <a:pt x="249313" y="24272"/>
                </a:lnTo>
                <a:lnTo>
                  <a:pt x="249724" y="24267"/>
                </a:lnTo>
                <a:lnTo>
                  <a:pt x="250108" y="24267"/>
                </a:lnTo>
                <a:lnTo>
                  <a:pt x="250826" y="24272"/>
                </a:lnTo>
                <a:lnTo>
                  <a:pt x="251467" y="24288"/>
                </a:lnTo>
                <a:lnTo>
                  <a:pt x="251929" y="24298"/>
                </a:lnTo>
                <a:lnTo>
                  <a:pt x="251929" y="29063"/>
                </a:lnTo>
                <a:lnTo>
                  <a:pt x="251929" y="29421"/>
                </a:lnTo>
                <a:lnTo>
                  <a:pt x="251929" y="29736"/>
                </a:lnTo>
                <a:lnTo>
                  <a:pt x="251877" y="30009"/>
                </a:lnTo>
                <a:lnTo>
                  <a:pt x="251826" y="30130"/>
                </a:lnTo>
                <a:lnTo>
                  <a:pt x="251801" y="30240"/>
                </a:lnTo>
                <a:lnTo>
                  <a:pt x="251724" y="30345"/>
                </a:lnTo>
                <a:lnTo>
                  <a:pt x="251647" y="30440"/>
                </a:lnTo>
                <a:lnTo>
                  <a:pt x="251544" y="30529"/>
                </a:lnTo>
                <a:lnTo>
                  <a:pt x="251442" y="30608"/>
                </a:lnTo>
                <a:lnTo>
                  <a:pt x="251288" y="30681"/>
                </a:lnTo>
                <a:lnTo>
                  <a:pt x="251134" y="30750"/>
                </a:lnTo>
                <a:lnTo>
                  <a:pt x="250954" y="30813"/>
                </a:lnTo>
                <a:lnTo>
                  <a:pt x="250724" y="30865"/>
                </a:lnTo>
                <a:lnTo>
                  <a:pt x="250493" y="30918"/>
                </a:lnTo>
                <a:lnTo>
                  <a:pt x="250211" y="30960"/>
                </a:lnTo>
                <a:lnTo>
                  <a:pt x="249903" y="31002"/>
                </a:lnTo>
                <a:lnTo>
                  <a:pt x="249570" y="31039"/>
                </a:lnTo>
                <a:lnTo>
                  <a:pt x="249211" y="31070"/>
                </a:lnTo>
                <a:lnTo>
                  <a:pt x="248801" y="31102"/>
                </a:lnTo>
                <a:lnTo>
                  <a:pt x="248339" y="31128"/>
                </a:lnTo>
                <a:lnTo>
                  <a:pt x="247852" y="31149"/>
                </a:lnTo>
                <a:lnTo>
                  <a:pt x="247313" y="31170"/>
                </a:lnTo>
                <a:lnTo>
                  <a:pt x="246749" y="31191"/>
                </a:lnTo>
                <a:lnTo>
                  <a:pt x="245441" y="31228"/>
                </a:lnTo>
                <a:lnTo>
                  <a:pt x="243954" y="31265"/>
                </a:lnTo>
                <a:lnTo>
                  <a:pt x="242236" y="31301"/>
                </a:lnTo>
                <a:lnTo>
                  <a:pt x="241826" y="31312"/>
                </a:lnTo>
                <a:lnTo>
                  <a:pt x="241416" y="31328"/>
                </a:lnTo>
                <a:lnTo>
                  <a:pt x="241005" y="31338"/>
                </a:lnTo>
                <a:lnTo>
                  <a:pt x="240595" y="31349"/>
                </a:lnTo>
                <a:lnTo>
                  <a:pt x="239364" y="31375"/>
                </a:lnTo>
                <a:lnTo>
                  <a:pt x="238159" y="31406"/>
                </a:lnTo>
                <a:lnTo>
                  <a:pt x="236954" y="31443"/>
                </a:lnTo>
                <a:lnTo>
                  <a:pt x="235749" y="31480"/>
                </a:lnTo>
                <a:lnTo>
                  <a:pt x="234544" y="31517"/>
                </a:lnTo>
                <a:lnTo>
                  <a:pt x="233339" y="31564"/>
                </a:lnTo>
                <a:lnTo>
                  <a:pt x="232133" y="31611"/>
                </a:lnTo>
                <a:lnTo>
                  <a:pt x="230954" y="31659"/>
                </a:lnTo>
                <a:lnTo>
                  <a:pt x="228595" y="31769"/>
                </a:lnTo>
                <a:lnTo>
                  <a:pt x="226236" y="31885"/>
                </a:lnTo>
                <a:lnTo>
                  <a:pt x="223903" y="32016"/>
                </a:lnTo>
                <a:lnTo>
                  <a:pt x="221569" y="32152"/>
                </a:lnTo>
                <a:lnTo>
                  <a:pt x="219261" y="32300"/>
                </a:lnTo>
                <a:lnTo>
                  <a:pt x="216954" y="32457"/>
                </a:lnTo>
                <a:lnTo>
                  <a:pt x="214672" y="32615"/>
                </a:lnTo>
                <a:lnTo>
                  <a:pt x="212364" y="32783"/>
                </a:lnTo>
                <a:lnTo>
                  <a:pt x="210107" y="32956"/>
                </a:lnTo>
                <a:lnTo>
                  <a:pt x="207825" y="33135"/>
                </a:lnTo>
                <a:lnTo>
                  <a:pt x="205569" y="33314"/>
                </a:lnTo>
                <a:lnTo>
                  <a:pt x="203287" y="33497"/>
                </a:lnTo>
                <a:lnTo>
                  <a:pt x="201364" y="33660"/>
                </a:lnTo>
                <a:lnTo>
                  <a:pt x="199440" y="33823"/>
                </a:lnTo>
                <a:lnTo>
                  <a:pt x="197517" y="33991"/>
                </a:lnTo>
                <a:lnTo>
                  <a:pt x="195620" y="34165"/>
                </a:lnTo>
                <a:lnTo>
                  <a:pt x="193748" y="34343"/>
                </a:lnTo>
                <a:lnTo>
                  <a:pt x="191876" y="34527"/>
                </a:lnTo>
                <a:lnTo>
                  <a:pt x="190030" y="34711"/>
                </a:lnTo>
                <a:lnTo>
                  <a:pt x="188184" y="34905"/>
                </a:lnTo>
                <a:lnTo>
                  <a:pt x="186363" y="35100"/>
                </a:lnTo>
                <a:lnTo>
                  <a:pt x="184543" y="35299"/>
                </a:lnTo>
                <a:lnTo>
                  <a:pt x="182773" y="35504"/>
                </a:lnTo>
                <a:lnTo>
                  <a:pt x="180978" y="35714"/>
                </a:lnTo>
                <a:lnTo>
                  <a:pt x="179235" y="35930"/>
                </a:lnTo>
                <a:lnTo>
                  <a:pt x="177491" y="36150"/>
                </a:lnTo>
                <a:lnTo>
                  <a:pt x="175773" y="36376"/>
                </a:lnTo>
                <a:lnTo>
                  <a:pt x="174055" y="36607"/>
                </a:lnTo>
                <a:lnTo>
                  <a:pt x="172363" y="36844"/>
                </a:lnTo>
                <a:lnTo>
                  <a:pt x="170696" y="37086"/>
                </a:lnTo>
                <a:lnTo>
                  <a:pt x="169029" y="37327"/>
                </a:lnTo>
                <a:lnTo>
                  <a:pt x="167388" y="37579"/>
                </a:lnTo>
                <a:lnTo>
                  <a:pt x="165773" y="37837"/>
                </a:lnTo>
                <a:lnTo>
                  <a:pt x="164158" y="38099"/>
                </a:lnTo>
                <a:lnTo>
                  <a:pt x="162593" y="38367"/>
                </a:lnTo>
                <a:lnTo>
                  <a:pt x="161029" y="38641"/>
                </a:lnTo>
                <a:lnTo>
                  <a:pt x="159465" y="38919"/>
                </a:lnTo>
                <a:lnTo>
                  <a:pt x="157952" y="39203"/>
                </a:lnTo>
                <a:lnTo>
                  <a:pt x="156439" y="39497"/>
                </a:lnTo>
                <a:lnTo>
                  <a:pt x="154952" y="39791"/>
                </a:lnTo>
                <a:lnTo>
                  <a:pt x="153491" y="40091"/>
                </a:lnTo>
                <a:lnTo>
                  <a:pt x="152029" y="40401"/>
                </a:lnTo>
                <a:lnTo>
                  <a:pt x="150619" y="40716"/>
                </a:lnTo>
                <a:lnTo>
                  <a:pt x="149209" y="41036"/>
                </a:lnTo>
                <a:lnTo>
                  <a:pt x="147029" y="41551"/>
                </a:lnTo>
                <a:lnTo>
                  <a:pt x="144875" y="42071"/>
                </a:lnTo>
                <a:lnTo>
                  <a:pt x="142747" y="42602"/>
                </a:lnTo>
                <a:lnTo>
                  <a:pt x="140644" y="43132"/>
                </a:lnTo>
                <a:lnTo>
                  <a:pt x="136439" y="44199"/>
                </a:lnTo>
                <a:lnTo>
                  <a:pt x="134362" y="44729"/>
                </a:lnTo>
                <a:lnTo>
                  <a:pt x="132259" y="45260"/>
                </a:lnTo>
                <a:lnTo>
                  <a:pt x="128541" y="44740"/>
                </a:lnTo>
                <a:lnTo>
                  <a:pt x="124875" y="44225"/>
                </a:lnTo>
                <a:lnTo>
                  <a:pt x="117695" y="43211"/>
                </a:lnTo>
                <a:lnTo>
                  <a:pt x="114105" y="42712"/>
                </a:lnTo>
                <a:lnTo>
                  <a:pt x="110541" y="42218"/>
                </a:lnTo>
                <a:lnTo>
                  <a:pt x="106977" y="41735"/>
                </a:lnTo>
                <a:lnTo>
                  <a:pt x="105182" y="41498"/>
                </a:lnTo>
                <a:lnTo>
                  <a:pt x="103361" y="41267"/>
                </a:lnTo>
                <a:lnTo>
                  <a:pt x="101259" y="40994"/>
                </a:lnTo>
                <a:lnTo>
                  <a:pt x="100207" y="40863"/>
                </a:lnTo>
                <a:lnTo>
                  <a:pt x="99130" y="40731"/>
                </a:lnTo>
                <a:lnTo>
                  <a:pt x="98028" y="40605"/>
                </a:lnTo>
                <a:lnTo>
                  <a:pt x="96951" y="40485"/>
                </a:lnTo>
                <a:lnTo>
                  <a:pt x="95823" y="40369"/>
                </a:lnTo>
                <a:lnTo>
                  <a:pt x="94720" y="40259"/>
                </a:lnTo>
                <a:lnTo>
                  <a:pt x="93566" y="40159"/>
                </a:lnTo>
                <a:lnTo>
                  <a:pt x="92412" y="40070"/>
                </a:lnTo>
                <a:lnTo>
                  <a:pt x="91233" y="39985"/>
                </a:lnTo>
                <a:lnTo>
                  <a:pt x="90617" y="39949"/>
                </a:lnTo>
                <a:lnTo>
                  <a:pt x="90028" y="39917"/>
                </a:lnTo>
                <a:lnTo>
                  <a:pt x="89412" y="39886"/>
                </a:lnTo>
                <a:lnTo>
                  <a:pt x="88797" y="39859"/>
                </a:lnTo>
                <a:lnTo>
                  <a:pt x="88182" y="39833"/>
                </a:lnTo>
                <a:lnTo>
                  <a:pt x="87540" y="39812"/>
                </a:lnTo>
                <a:lnTo>
                  <a:pt x="86899" y="39796"/>
                </a:lnTo>
                <a:lnTo>
                  <a:pt x="86258" y="39781"/>
                </a:lnTo>
                <a:lnTo>
                  <a:pt x="85617" y="39775"/>
                </a:lnTo>
                <a:lnTo>
                  <a:pt x="84951" y="39770"/>
                </a:lnTo>
                <a:lnTo>
                  <a:pt x="84258" y="39765"/>
                </a:lnTo>
                <a:lnTo>
                  <a:pt x="83592" y="39765"/>
                </a:lnTo>
                <a:lnTo>
                  <a:pt x="82925" y="39770"/>
                </a:lnTo>
                <a:lnTo>
                  <a:pt x="82310" y="39781"/>
                </a:lnTo>
                <a:lnTo>
                  <a:pt x="81694" y="39791"/>
                </a:lnTo>
                <a:lnTo>
                  <a:pt x="81104" y="39807"/>
                </a:lnTo>
                <a:lnTo>
                  <a:pt x="80540" y="39828"/>
                </a:lnTo>
                <a:lnTo>
                  <a:pt x="79976" y="39849"/>
                </a:lnTo>
                <a:lnTo>
                  <a:pt x="79463" y="39875"/>
                </a:lnTo>
                <a:lnTo>
                  <a:pt x="78951" y="39907"/>
                </a:lnTo>
                <a:lnTo>
                  <a:pt x="78438" y="39943"/>
                </a:lnTo>
                <a:lnTo>
                  <a:pt x="77976" y="39980"/>
                </a:lnTo>
                <a:lnTo>
                  <a:pt x="77515" y="40022"/>
                </a:lnTo>
                <a:lnTo>
                  <a:pt x="77079" y="40070"/>
                </a:lnTo>
                <a:lnTo>
                  <a:pt x="76668" y="40122"/>
                </a:lnTo>
                <a:lnTo>
                  <a:pt x="76258" y="40180"/>
                </a:lnTo>
                <a:lnTo>
                  <a:pt x="75874" y="40243"/>
                </a:lnTo>
                <a:lnTo>
                  <a:pt x="75515" y="40306"/>
                </a:lnTo>
                <a:lnTo>
                  <a:pt x="75156" y="40374"/>
                </a:lnTo>
                <a:lnTo>
                  <a:pt x="74822" y="40448"/>
                </a:lnTo>
                <a:lnTo>
                  <a:pt x="74515" y="40527"/>
                </a:lnTo>
                <a:lnTo>
                  <a:pt x="74232" y="40611"/>
                </a:lnTo>
                <a:lnTo>
                  <a:pt x="73950" y="40700"/>
                </a:lnTo>
                <a:lnTo>
                  <a:pt x="73668" y="40795"/>
                </a:lnTo>
                <a:lnTo>
                  <a:pt x="73438" y="40894"/>
                </a:lnTo>
                <a:lnTo>
                  <a:pt x="73181" y="40999"/>
                </a:lnTo>
                <a:lnTo>
                  <a:pt x="72976" y="41110"/>
                </a:lnTo>
                <a:lnTo>
                  <a:pt x="72771" y="41225"/>
                </a:lnTo>
                <a:lnTo>
                  <a:pt x="72591" y="41341"/>
                </a:lnTo>
                <a:lnTo>
                  <a:pt x="72412" y="41467"/>
                </a:lnTo>
                <a:lnTo>
                  <a:pt x="72258" y="41598"/>
                </a:lnTo>
                <a:lnTo>
                  <a:pt x="72104" y="41735"/>
                </a:lnTo>
                <a:lnTo>
                  <a:pt x="71976" y="41871"/>
                </a:lnTo>
                <a:lnTo>
                  <a:pt x="71873" y="42013"/>
                </a:lnTo>
                <a:lnTo>
                  <a:pt x="71694" y="42297"/>
                </a:lnTo>
                <a:lnTo>
                  <a:pt x="71566" y="42586"/>
                </a:lnTo>
                <a:lnTo>
                  <a:pt x="71489" y="42870"/>
                </a:lnTo>
                <a:lnTo>
                  <a:pt x="71489" y="43159"/>
                </a:lnTo>
                <a:lnTo>
                  <a:pt x="71514" y="43448"/>
                </a:lnTo>
                <a:lnTo>
                  <a:pt x="71617" y="43736"/>
                </a:lnTo>
                <a:lnTo>
                  <a:pt x="71745" y="44015"/>
                </a:lnTo>
                <a:lnTo>
                  <a:pt x="71822" y="44215"/>
                </a:lnTo>
                <a:lnTo>
                  <a:pt x="71873" y="44404"/>
                </a:lnTo>
                <a:lnTo>
                  <a:pt x="71873" y="44588"/>
                </a:lnTo>
                <a:lnTo>
                  <a:pt x="71848" y="44771"/>
                </a:lnTo>
                <a:lnTo>
                  <a:pt x="71745" y="44950"/>
                </a:lnTo>
                <a:lnTo>
                  <a:pt x="71617" y="45123"/>
                </a:lnTo>
                <a:lnTo>
                  <a:pt x="71438" y="45297"/>
                </a:lnTo>
                <a:lnTo>
                  <a:pt x="71207" y="45465"/>
                </a:lnTo>
                <a:lnTo>
                  <a:pt x="70925" y="45628"/>
                </a:lnTo>
                <a:lnTo>
                  <a:pt x="70591" y="45785"/>
                </a:lnTo>
                <a:lnTo>
                  <a:pt x="70207" y="45943"/>
                </a:lnTo>
                <a:lnTo>
                  <a:pt x="69771" y="46095"/>
                </a:lnTo>
                <a:lnTo>
                  <a:pt x="69284" y="46248"/>
                </a:lnTo>
                <a:lnTo>
                  <a:pt x="68745" y="46390"/>
                </a:lnTo>
                <a:lnTo>
                  <a:pt x="68155" y="46537"/>
                </a:lnTo>
                <a:lnTo>
                  <a:pt x="67514" y="46673"/>
                </a:lnTo>
                <a:lnTo>
                  <a:pt x="66899" y="46794"/>
                </a:lnTo>
                <a:lnTo>
                  <a:pt x="66258" y="46910"/>
                </a:lnTo>
                <a:lnTo>
                  <a:pt x="65617" y="47020"/>
                </a:lnTo>
                <a:lnTo>
                  <a:pt x="64950" y="47120"/>
                </a:lnTo>
                <a:lnTo>
                  <a:pt x="64258" y="47209"/>
                </a:lnTo>
                <a:lnTo>
                  <a:pt x="63591" y="47293"/>
                </a:lnTo>
                <a:lnTo>
                  <a:pt x="62873" y="47372"/>
                </a:lnTo>
                <a:lnTo>
                  <a:pt x="62155" y="47440"/>
                </a:lnTo>
                <a:lnTo>
                  <a:pt x="61437" y="47503"/>
                </a:lnTo>
                <a:lnTo>
                  <a:pt x="60694" y="47561"/>
                </a:lnTo>
                <a:lnTo>
                  <a:pt x="59950" y="47608"/>
                </a:lnTo>
                <a:lnTo>
                  <a:pt x="59207" y="47645"/>
                </a:lnTo>
                <a:lnTo>
                  <a:pt x="58437" y="47677"/>
                </a:lnTo>
                <a:lnTo>
                  <a:pt x="57668" y="47703"/>
                </a:lnTo>
                <a:lnTo>
                  <a:pt x="56899" y="47724"/>
                </a:lnTo>
                <a:lnTo>
                  <a:pt x="56104" y="47729"/>
                </a:lnTo>
                <a:lnTo>
                  <a:pt x="55335" y="47734"/>
                </a:lnTo>
                <a:lnTo>
                  <a:pt x="54540" y="47729"/>
                </a:lnTo>
                <a:lnTo>
                  <a:pt x="53745" y="47719"/>
                </a:lnTo>
                <a:lnTo>
                  <a:pt x="52950" y="47698"/>
                </a:lnTo>
                <a:lnTo>
                  <a:pt x="52155" y="47671"/>
                </a:lnTo>
                <a:lnTo>
                  <a:pt x="51360" y="47635"/>
                </a:lnTo>
                <a:lnTo>
                  <a:pt x="50565" y="47593"/>
                </a:lnTo>
                <a:lnTo>
                  <a:pt x="49770" y="47545"/>
                </a:lnTo>
                <a:lnTo>
                  <a:pt x="48976" y="47487"/>
                </a:lnTo>
                <a:lnTo>
                  <a:pt x="48181" y="47419"/>
                </a:lnTo>
                <a:lnTo>
                  <a:pt x="47386" y="47346"/>
                </a:lnTo>
                <a:lnTo>
                  <a:pt x="46616" y="47267"/>
                </a:lnTo>
                <a:lnTo>
                  <a:pt x="45822" y="47183"/>
                </a:lnTo>
                <a:lnTo>
                  <a:pt x="45052" y="47083"/>
                </a:lnTo>
                <a:lnTo>
                  <a:pt x="44283" y="46983"/>
                </a:lnTo>
                <a:lnTo>
                  <a:pt x="43514" y="46873"/>
                </a:lnTo>
                <a:lnTo>
                  <a:pt x="43078" y="46799"/>
                </a:lnTo>
                <a:lnTo>
                  <a:pt x="42616" y="46726"/>
                </a:lnTo>
                <a:lnTo>
                  <a:pt x="42206" y="46652"/>
                </a:lnTo>
                <a:lnTo>
                  <a:pt x="41796" y="46573"/>
                </a:lnTo>
                <a:lnTo>
                  <a:pt x="41386" y="46495"/>
                </a:lnTo>
                <a:lnTo>
                  <a:pt x="41001" y="46411"/>
                </a:lnTo>
                <a:lnTo>
                  <a:pt x="40642" y="46326"/>
                </a:lnTo>
                <a:lnTo>
                  <a:pt x="40283" y="46242"/>
                </a:lnTo>
                <a:lnTo>
                  <a:pt x="39924" y="46153"/>
                </a:lnTo>
                <a:lnTo>
                  <a:pt x="39591" y="46059"/>
                </a:lnTo>
                <a:lnTo>
                  <a:pt x="39283" y="45969"/>
                </a:lnTo>
                <a:lnTo>
                  <a:pt x="38975" y="45875"/>
                </a:lnTo>
                <a:lnTo>
                  <a:pt x="38693" y="45780"/>
                </a:lnTo>
                <a:lnTo>
                  <a:pt x="38411" y="45680"/>
                </a:lnTo>
                <a:lnTo>
                  <a:pt x="38155" y="45586"/>
                </a:lnTo>
                <a:lnTo>
                  <a:pt x="37924" y="45486"/>
                </a:lnTo>
                <a:lnTo>
                  <a:pt x="37462" y="45281"/>
                </a:lnTo>
                <a:lnTo>
                  <a:pt x="37078" y="45076"/>
                </a:lnTo>
                <a:lnTo>
                  <a:pt x="36744" y="44861"/>
                </a:lnTo>
                <a:lnTo>
                  <a:pt x="36462" y="44651"/>
                </a:lnTo>
                <a:lnTo>
                  <a:pt x="36232" y="44435"/>
                </a:lnTo>
                <a:lnTo>
                  <a:pt x="36078" y="44215"/>
                </a:lnTo>
                <a:lnTo>
                  <a:pt x="35950" y="43999"/>
                </a:lnTo>
                <a:lnTo>
                  <a:pt x="35898" y="43779"/>
                </a:lnTo>
                <a:lnTo>
                  <a:pt x="35898" y="43558"/>
                </a:lnTo>
                <a:lnTo>
                  <a:pt x="35975" y="43342"/>
                </a:lnTo>
                <a:lnTo>
                  <a:pt x="36078" y="43127"/>
                </a:lnTo>
                <a:lnTo>
                  <a:pt x="36257" y="42917"/>
                </a:lnTo>
                <a:lnTo>
                  <a:pt x="36488" y="42707"/>
                </a:lnTo>
                <a:lnTo>
                  <a:pt x="36770" y="42502"/>
                </a:lnTo>
                <a:lnTo>
                  <a:pt x="36924" y="42397"/>
                </a:lnTo>
                <a:lnTo>
                  <a:pt x="37103" y="42297"/>
                </a:lnTo>
                <a:lnTo>
                  <a:pt x="37309" y="42202"/>
                </a:lnTo>
                <a:lnTo>
                  <a:pt x="37514" y="42103"/>
                </a:lnTo>
                <a:lnTo>
                  <a:pt x="37744" y="42008"/>
                </a:lnTo>
                <a:lnTo>
                  <a:pt x="37975" y="41914"/>
                </a:lnTo>
                <a:lnTo>
                  <a:pt x="38232" y="41819"/>
                </a:lnTo>
                <a:lnTo>
                  <a:pt x="38488" y="41730"/>
                </a:lnTo>
                <a:lnTo>
                  <a:pt x="38770" y="41640"/>
                </a:lnTo>
                <a:lnTo>
                  <a:pt x="39052" y="41556"/>
                </a:lnTo>
                <a:lnTo>
                  <a:pt x="39360" y="41467"/>
                </a:lnTo>
                <a:lnTo>
                  <a:pt x="39693" y="41388"/>
                </a:lnTo>
                <a:lnTo>
                  <a:pt x="40027" y="41304"/>
                </a:lnTo>
                <a:lnTo>
                  <a:pt x="40360" y="41225"/>
                </a:lnTo>
                <a:lnTo>
                  <a:pt x="40719" y="41152"/>
                </a:lnTo>
                <a:lnTo>
                  <a:pt x="41104" y="41078"/>
                </a:lnTo>
                <a:lnTo>
                  <a:pt x="41488" y="41005"/>
                </a:lnTo>
                <a:lnTo>
                  <a:pt x="41898" y="40936"/>
                </a:lnTo>
                <a:lnTo>
                  <a:pt x="42334" y="40873"/>
                </a:lnTo>
                <a:lnTo>
                  <a:pt x="42770" y="40810"/>
                </a:lnTo>
                <a:lnTo>
                  <a:pt x="44129" y="40616"/>
                </a:lnTo>
                <a:lnTo>
                  <a:pt x="45463" y="40411"/>
                </a:lnTo>
                <a:lnTo>
                  <a:pt x="46796" y="40206"/>
                </a:lnTo>
                <a:lnTo>
                  <a:pt x="48078" y="39991"/>
                </a:lnTo>
                <a:lnTo>
                  <a:pt x="49360" y="39775"/>
                </a:lnTo>
                <a:lnTo>
                  <a:pt x="50617" y="39549"/>
                </a:lnTo>
                <a:lnTo>
                  <a:pt x="51847" y="39318"/>
                </a:lnTo>
                <a:lnTo>
                  <a:pt x="53027" y="39082"/>
                </a:lnTo>
                <a:lnTo>
                  <a:pt x="53591" y="38966"/>
                </a:lnTo>
                <a:lnTo>
                  <a:pt x="54104" y="38851"/>
                </a:lnTo>
                <a:lnTo>
                  <a:pt x="54591" y="38730"/>
                </a:lnTo>
                <a:lnTo>
                  <a:pt x="55027" y="38609"/>
                </a:lnTo>
                <a:lnTo>
                  <a:pt x="55412" y="38488"/>
                </a:lnTo>
                <a:lnTo>
                  <a:pt x="55771" y="38367"/>
                </a:lnTo>
                <a:lnTo>
                  <a:pt x="56104" y="38241"/>
                </a:lnTo>
                <a:lnTo>
                  <a:pt x="56386" y="38120"/>
                </a:lnTo>
                <a:lnTo>
                  <a:pt x="56617" y="37994"/>
                </a:lnTo>
                <a:lnTo>
                  <a:pt x="56822" y="37868"/>
                </a:lnTo>
                <a:lnTo>
                  <a:pt x="56976" y="37747"/>
                </a:lnTo>
                <a:lnTo>
                  <a:pt x="57104" y="37621"/>
                </a:lnTo>
                <a:lnTo>
                  <a:pt x="57206" y="37495"/>
                </a:lnTo>
                <a:lnTo>
                  <a:pt x="57258" y="37374"/>
                </a:lnTo>
                <a:lnTo>
                  <a:pt x="57258" y="37248"/>
                </a:lnTo>
                <a:lnTo>
                  <a:pt x="57232" y="37128"/>
                </a:lnTo>
                <a:lnTo>
                  <a:pt x="57155" y="37007"/>
                </a:lnTo>
                <a:lnTo>
                  <a:pt x="57027" y="36886"/>
                </a:lnTo>
                <a:lnTo>
                  <a:pt x="56899" y="36765"/>
                </a:lnTo>
                <a:lnTo>
                  <a:pt x="56694" y="36649"/>
                </a:lnTo>
                <a:lnTo>
                  <a:pt x="56463" y="36534"/>
                </a:lnTo>
                <a:lnTo>
                  <a:pt x="56206" y="36418"/>
                </a:lnTo>
                <a:lnTo>
                  <a:pt x="55899" y="36303"/>
                </a:lnTo>
                <a:lnTo>
                  <a:pt x="55540" y="36192"/>
                </a:lnTo>
                <a:lnTo>
                  <a:pt x="55155" y="36087"/>
                </a:lnTo>
                <a:lnTo>
                  <a:pt x="54719" y="35982"/>
                </a:lnTo>
                <a:lnTo>
                  <a:pt x="54258" y="35877"/>
                </a:lnTo>
                <a:lnTo>
                  <a:pt x="53745" y="35777"/>
                </a:lnTo>
                <a:lnTo>
                  <a:pt x="53181" y="35678"/>
                </a:lnTo>
                <a:lnTo>
                  <a:pt x="52591" y="35583"/>
                </a:lnTo>
                <a:lnTo>
                  <a:pt x="51976" y="35494"/>
                </a:lnTo>
                <a:lnTo>
                  <a:pt x="51283" y="35404"/>
                </a:lnTo>
                <a:lnTo>
                  <a:pt x="46591" y="34821"/>
                </a:lnTo>
                <a:lnTo>
                  <a:pt x="41873" y="34249"/>
                </a:lnTo>
                <a:lnTo>
                  <a:pt x="37129" y="33687"/>
                </a:lnTo>
                <a:lnTo>
                  <a:pt x="32360" y="33130"/>
                </a:lnTo>
                <a:lnTo>
                  <a:pt x="27590" y="32583"/>
                </a:lnTo>
                <a:lnTo>
                  <a:pt x="22770" y="32037"/>
                </a:lnTo>
                <a:lnTo>
                  <a:pt x="17949" y="31501"/>
                </a:lnTo>
                <a:lnTo>
                  <a:pt x="13129" y="30970"/>
                </a:lnTo>
                <a:lnTo>
                  <a:pt x="11975" y="30839"/>
                </a:lnTo>
                <a:lnTo>
                  <a:pt x="10949" y="30713"/>
                </a:lnTo>
                <a:lnTo>
                  <a:pt x="10487" y="30650"/>
                </a:lnTo>
                <a:lnTo>
                  <a:pt x="10077" y="30587"/>
                </a:lnTo>
                <a:lnTo>
                  <a:pt x="9667" y="30524"/>
                </a:lnTo>
                <a:lnTo>
                  <a:pt x="9308" y="30461"/>
                </a:lnTo>
                <a:lnTo>
                  <a:pt x="8975" y="30398"/>
                </a:lnTo>
                <a:lnTo>
                  <a:pt x="8667" y="30335"/>
                </a:lnTo>
                <a:lnTo>
                  <a:pt x="8410" y="30272"/>
                </a:lnTo>
                <a:lnTo>
                  <a:pt x="8154" y="30203"/>
                </a:lnTo>
                <a:lnTo>
                  <a:pt x="7949" y="30135"/>
                </a:lnTo>
                <a:lnTo>
                  <a:pt x="7769" y="30067"/>
                </a:lnTo>
                <a:lnTo>
                  <a:pt x="7616" y="29999"/>
                </a:lnTo>
                <a:lnTo>
                  <a:pt x="7513" y="29930"/>
                </a:lnTo>
                <a:lnTo>
                  <a:pt x="7410" y="29857"/>
                </a:lnTo>
                <a:lnTo>
                  <a:pt x="7359" y="29783"/>
                </a:lnTo>
                <a:lnTo>
                  <a:pt x="7334" y="29704"/>
                </a:lnTo>
                <a:lnTo>
                  <a:pt x="7334" y="29626"/>
                </a:lnTo>
                <a:lnTo>
                  <a:pt x="7359" y="29541"/>
                </a:lnTo>
                <a:lnTo>
                  <a:pt x="7410" y="29457"/>
                </a:lnTo>
                <a:lnTo>
                  <a:pt x="7487" y="29373"/>
                </a:lnTo>
                <a:lnTo>
                  <a:pt x="7616" y="29279"/>
                </a:lnTo>
                <a:lnTo>
                  <a:pt x="7744" y="29189"/>
                </a:lnTo>
                <a:lnTo>
                  <a:pt x="7923" y="29090"/>
                </a:lnTo>
                <a:lnTo>
                  <a:pt x="8128" y="28990"/>
                </a:lnTo>
                <a:lnTo>
                  <a:pt x="8359" y="28885"/>
                </a:lnTo>
                <a:lnTo>
                  <a:pt x="8616" y="28774"/>
                </a:lnTo>
                <a:lnTo>
                  <a:pt x="8898" y="28664"/>
                </a:lnTo>
                <a:lnTo>
                  <a:pt x="9539" y="28428"/>
                </a:lnTo>
                <a:lnTo>
                  <a:pt x="10231" y="28186"/>
                </a:lnTo>
                <a:lnTo>
                  <a:pt x="10923" y="27950"/>
                </a:lnTo>
                <a:lnTo>
                  <a:pt x="11667" y="27713"/>
                </a:lnTo>
                <a:lnTo>
                  <a:pt x="12411" y="27482"/>
                </a:lnTo>
                <a:lnTo>
                  <a:pt x="13180" y="27256"/>
                </a:lnTo>
                <a:lnTo>
                  <a:pt x="13949" y="27030"/>
                </a:lnTo>
                <a:lnTo>
                  <a:pt x="14744" y="26810"/>
                </a:lnTo>
                <a:lnTo>
                  <a:pt x="15564" y="26589"/>
                </a:lnTo>
                <a:lnTo>
                  <a:pt x="16385" y="26368"/>
                </a:lnTo>
                <a:lnTo>
                  <a:pt x="17206" y="26153"/>
                </a:lnTo>
                <a:lnTo>
                  <a:pt x="18924" y="25727"/>
                </a:lnTo>
                <a:lnTo>
                  <a:pt x="20667" y="25307"/>
                </a:lnTo>
                <a:lnTo>
                  <a:pt x="22436" y="24897"/>
                </a:lnTo>
                <a:lnTo>
                  <a:pt x="24231" y="24488"/>
                </a:lnTo>
                <a:lnTo>
                  <a:pt x="26052" y="24083"/>
                </a:lnTo>
                <a:lnTo>
                  <a:pt x="29744" y="23285"/>
                </a:lnTo>
                <a:lnTo>
                  <a:pt x="33411" y="22481"/>
                </a:lnTo>
                <a:lnTo>
                  <a:pt x="35232" y="22081"/>
                </a:lnTo>
                <a:lnTo>
                  <a:pt x="37052" y="21677"/>
                </a:lnTo>
                <a:lnTo>
                  <a:pt x="38847" y="21272"/>
                </a:lnTo>
                <a:lnTo>
                  <a:pt x="40668" y="20868"/>
                </a:lnTo>
                <a:lnTo>
                  <a:pt x="42539" y="20474"/>
                </a:lnTo>
                <a:lnTo>
                  <a:pt x="44411" y="20085"/>
                </a:lnTo>
                <a:lnTo>
                  <a:pt x="46309" y="19702"/>
                </a:lnTo>
                <a:lnTo>
                  <a:pt x="48206" y="19323"/>
                </a:lnTo>
                <a:lnTo>
                  <a:pt x="50155" y="18945"/>
                </a:lnTo>
                <a:lnTo>
                  <a:pt x="52104" y="18577"/>
                </a:lnTo>
                <a:lnTo>
                  <a:pt x="54078" y="18210"/>
                </a:lnTo>
                <a:lnTo>
                  <a:pt x="56078" y="17852"/>
                </a:lnTo>
                <a:lnTo>
                  <a:pt x="58078" y="17495"/>
                </a:lnTo>
                <a:lnTo>
                  <a:pt x="60130" y="17148"/>
                </a:lnTo>
                <a:lnTo>
                  <a:pt x="62181" y="16802"/>
                </a:lnTo>
                <a:lnTo>
                  <a:pt x="64232" y="16460"/>
                </a:lnTo>
                <a:lnTo>
                  <a:pt x="66309" y="16124"/>
                </a:lnTo>
                <a:lnTo>
                  <a:pt x="68412" y="15788"/>
                </a:lnTo>
                <a:lnTo>
                  <a:pt x="70540" y="15462"/>
                </a:lnTo>
                <a:lnTo>
                  <a:pt x="72668" y="15136"/>
                </a:lnTo>
                <a:lnTo>
                  <a:pt x="74822" y="14816"/>
                </a:lnTo>
                <a:lnTo>
                  <a:pt x="77002" y="14501"/>
                </a:lnTo>
                <a:lnTo>
                  <a:pt x="79181" y="14191"/>
                </a:lnTo>
                <a:lnTo>
                  <a:pt x="81361" y="13881"/>
                </a:lnTo>
                <a:lnTo>
                  <a:pt x="83566" y="13576"/>
                </a:lnTo>
                <a:lnTo>
                  <a:pt x="85797" y="13277"/>
                </a:lnTo>
                <a:lnTo>
                  <a:pt x="88053" y="12982"/>
                </a:lnTo>
                <a:lnTo>
                  <a:pt x="90284" y="12688"/>
                </a:lnTo>
                <a:lnTo>
                  <a:pt x="92566" y="12399"/>
                </a:lnTo>
                <a:lnTo>
                  <a:pt x="94848" y="12110"/>
                </a:lnTo>
                <a:lnTo>
                  <a:pt x="97130" y="11832"/>
                </a:lnTo>
                <a:lnTo>
                  <a:pt x="99438" y="11548"/>
                </a:lnTo>
                <a:lnTo>
                  <a:pt x="101746" y="11275"/>
                </a:lnTo>
                <a:lnTo>
                  <a:pt x="104079" y="11002"/>
                </a:lnTo>
                <a:lnTo>
                  <a:pt x="105413" y="10849"/>
                </a:lnTo>
                <a:lnTo>
                  <a:pt x="106746" y="10697"/>
                </a:lnTo>
                <a:lnTo>
                  <a:pt x="109464" y="10408"/>
                </a:lnTo>
                <a:lnTo>
                  <a:pt x="112208" y="10124"/>
                </a:lnTo>
                <a:lnTo>
                  <a:pt x="114977" y="9846"/>
                </a:lnTo>
                <a:lnTo>
                  <a:pt x="117746" y="9573"/>
                </a:lnTo>
                <a:lnTo>
                  <a:pt x="120541" y="9305"/>
                </a:lnTo>
                <a:lnTo>
                  <a:pt x="126105" y="8769"/>
                </a:lnTo>
                <a:lnTo>
                  <a:pt x="130670" y="8317"/>
                </a:lnTo>
                <a:lnTo>
                  <a:pt x="135208" y="7860"/>
                </a:lnTo>
                <a:lnTo>
                  <a:pt x="139772" y="7403"/>
                </a:lnTo>
                <a:lnTo>
                  <a:pt x="144311" y="6951"/>
                </a:lnTo>
                <a:lnTo>
                  <a:pt x="146593" y="6725"/>
                </a:lnTo>
                <a:lnTo>
                  <a:pt x="148901" y="6505"/>
                </a:lnTo>
                <a:lnTo>
                  <a:pt x="151183" y="6289"/>
                </a:lnTo>
                <a:lnTo>
                  <a:pt x="153491" y="6074"/>
                </a:lnTo>
                <a:lnTo>
                  <a:pt x="155798" y="5869"/>
                </a:lnTo>
                <a:lnTo>
                  <a:pt x="158132" y="5664"/>
                </a:lnTo>
                <a:lnTo>
                  <a:pt x="160465" y="5465"/>
                </a:lnTo>
                <a:lnTo>
                  <a:pt x="162799" y="5275"/>
                </a:lnTo>
                <a:lnTo>
                  <a:pt x="164799" y="5118"/>
                </a:lnTo>
                <a:lnTo>
                  <a:pt x="166773" y="4966"/>
                </a:lnTo>
                <a:lnTo>
                  <a:pt x="168773" y="4813"/>
                </a:lnTo>
                <a:lnTo>
                  <a:pt x="170773" y="4666"/>
                </a:lnTo>
                <a:lnTo>
                  <a:pt x="172799" y="4524"/>
                </a:lnTo>
                <a:lnTo>
                  <a:pt x="174799" y="4388"/>
                </a:lnTo>
                <a:lnTo>
                  <a:pt x="176825" y="4251"/>
                </a:lnTo>
                <a:lnTo>
                  <a:pt x="178850" y="4114"/>
                </a:lnTo>
                <a:lnTo>
                  <a:pt x="180876" y="3983"/>
                </a:lnTo>
                <a:lnTo>
                  <a:pt x="182902" y="3857"/>
                </a:lnTo>
                <a:lnTo>
                  <a:pt x="184927" y="3736"/>
                </a:lnTo>
                <a:lnTo>
                  <a:pt x="186953" y="3615"/>
                </a:lnTo>
                <a:lnTo>
                  <a:pt x="189004" y="3495"/>
                </a:lnTo>
                <a:lnTo>
                  <a:pt x="191056" y="3384"/>
                </a:lnTo>
                <a:lnTo>
                  <a:pt x="193107" y="3274"/>
                </a:lnTo>
                <a:lnTo>
                  <a:pt x="195158" y="3164"/>
                </a:lnTo>
                <a:lnTo>
                  <a:pt x="197210" y="3059"/>
                </a:lnTo>
                <a:lnTo>
                  <a:pt x="199287" y="2959"/>
                </a:lnTo>
                <a:lnTo>
                  <a:pt x="203415" y="2764"/>
                </a:lnTo>
                <a:lnTo>
                  <a:pt x="207569" y="2580"/>
                </a:lnTo>
                <a:lnTo>
                  <a:pt x="211748" y="2407"/>
                </a:lnTo>
                <a:lnTo>
                  <a:pt x="215928" y="2249"/>
                </a:lnTo>
                <a:lnTo>
                  <a:pt x="220108" y="2102"/>
                </a:lnTo>
                <a:lnTo>
                  <a:pt x="224313" y="1966"/>
                </a:lnTo>
                <a:lnTo>
                  <a:pt x="228544" y="1840"/>
                </a:lnTo>
                <a:lnTo>
                  <a:pt x="233851" y="1693"/>
                </a:lnTo>
                <a:lnTo>
                  <a:pt x="239185" y="1556"/>
                </a:lnTo>
                <a:lnTo>
                  <a:pt x="249954" y="1278"/>
                </a:lnTo>
                <a:close/>
                <a:moveTo>
                  <a:pt x="240646" y="1"/>
                </a:moveTo>
                <a:lnTo>
                  <a:pt x="238416" y="6"/>
                </a:lnTo>
                <a:lnTo>
                  <a:pt x="236210" y="22"/>
                </a:lnTo>
                <a:lnTo>
                  <a:pt x="234005" y="48"/>
                </a:lnTo>
                <a:lnTo>
                  <a:pt x="231826" y="80"/>
                </a:lnTo>
                <a:lnTo>
                  <a:pt x="229621" y="117"/>
                </a:lnTo>
                <a:lnTo>
                  <a:pt x="227441" y="164"/>
                </a:lnTo>
                <a:lnTo>
                  <a:pt x="225262" y="216"/>
                </a:lnTo>
                <a:lnTo>
                  <a:pt x="223108" y="279"/>
                </a:lnTo>
                <a:lnTo>
                  <a:pt x="220928" y="348"/>
                </a:lnTo>
                <a:lnTo>
                  <a:pt x="218774" y="421"/>
                </a:lnTo>
                <a:lnTo>
                  <a:pt x="216620" y="500"/>
                </a:lnTo>
                <a:lnTo>
                  <a:pt x="214466" y="584"/>
                </a:lnTo>
                <a:lnTo>
                  <a:pt x="212313" y="679"/>
                </a:lnTo>
                <a:lnTo>
                  <a:pt x="210184" y="773"/>
                </a:lnTo>
                <a:lnTo>
                  <a:pt x="208030" y="873"/>
                </a:lnTo>
                <a:lnTo>
                  <a:pt x="205902" y="978"/>
                </a:lnTo>
                <a:lnTo>
                  <a:pt x="203774" y="1088"/>
                </a:lnTo>
                <a:lnTo>
                  <a:pt x="201646" y="1204"/>
                </a:lnTo>
                <a:lnTo>
                  <a:pt x="199517" y="1320"/>
                </a:lnTo>
                <a:lnTo>
                  <a:pt x="197389" y="1440"/>
                </a:lnTo>
                <a:lnTo>
                  <a:pt x="195286" y="1567"/>
                </a:lnTo>
                <a:lnTo>
                  <a:pt x="191056" y="1824"/>
                </a:lnTo>
                <a:lnTo>
                  <a:pt x="186850" y="2087"/>
                </a:lnTo>
                <a:lnTo>
                  <a:pt x="182620" y="2360"/>
                </a:lnTo>
                <a:lnTo>
                  <a:pt x="179107" y="2591"/>
                </a:lnTo>
                <a:lnTo>
                  <a:pt x="175594" y="2833"/>
                </a:lnTo>
                <a:lnTo>
                  <a:pt x="172081" y="3080"/>
                </a:lnTo>
                <a:lnTo>
                  <a:pt x="168594" y="3332"/>
                </a:lnTo>
                <a:lnTo>
                  <a:pt x="165106" y="3589"/>
                </a:lnTo>
                <a:lnTo>
                  <a:pt x="161645" y="3857"/>
                </a:lnTo>
                <a:lnTo>
                  <a:pt x="158183" y="4130"/>
                </a:lnTo>
                <a:lnTo>
                  <a:pt x="154773" y="4419"/>
                </a:lnTo>
                <a:lnTo>
                  <a:pt x="151337" y="4708"/>
                </a:lnTo>
                <a:lnTo>
                  <a:pt x="147952" y="5013"/>
                </a:lnTo>
                <a:lnTo>
                  <a:pt x="144567" y="5323"/>
                </a:lnTo>
                <a:lnTo>
                  <a:pt x="141208" y="5648"/>
                </a:lnTo>
                <a:lnTo>
                  <a:pt x="137875" y="5985"/>
                </a:lnTo>
                <a:lnTo>
                  <a:pt x="134542" y="6326"/>
                </a:lnTo>
                <a:lnTo>
                  <a:pt x="132900" y="6505"/>
                </a:lnTo>
                <a:lnTo>
                  <a:pt x="131259" y="6683"/>
                </a:lnTo>
                <a:lnTo>
                  <a:pt x="129618" y="6867"/>
                </a:lnTo>
                <a:lnTo>
                  <a:pt x="128003" y="7056"/>
                </a:lnTo>
                <a:lnTo>
                  <a:pt x="126105" y="7272"/>
                </a:lnTo>
                <a:lnTo>
                  <a:pt x="124182" y="7477"/>
                </a:lnTo>
                <a:lnTo>
                  <a:pt x="122259" y="7682"/>
                </a:lnTo>
                <a:lnTo>
                  <a:pt x="120336" y="7876"/>
                </a:lnTo>
                <a:lnTo>
                  <a:pt x="118387" y="8070"/>
                </a:lnTo>
                <a:lnTo>
                  <a:pt x="116413" y="8259"/>
                </a:lnTo>
                <a:lnTo>
                  <a:pt x="112490" y="8632"/>
                </a:lnTo>
                <a:lnTo>
                  <a:pt x="108541" y="9005"/>
                </a:lnTo>
                <a:lnTo>
                  <a:pt x="104592" y="9378"/>
                </a:lnTo>
                <a:lnTo>
                  <a:pt x="102643" y="9568"/>
                </a:lnTo>
                <a:lnTo>
                  <a:pt x="100695" y="9762"/>
                </a:lnTo>
                <a:lnTo>
                  <a:pt x="98746" y="9956"/>
                </a:lnTo>
                <a:lnTo>
                  <a:pt x="96797" y="10161"/>
                </a:lnTo>
                <a:lnTo>
                  <a:pt x="94566" y="10403"/>
                </a:lnTo>
                <a:lnTo>
                  <a:pt x="92335" y="10650"/>
                </a:lnTo>
                <a:lnTo>
                  <a:pt x="90130" y="10902"/>
                </a:lnTo>
                <a:lnTo>
                  <a:pt x="87951" y="11159"/>
                </a:lnTo>
                <a:lnTo>
                  <a:pt x="85797" y="11427"/>
                </a:lnTo>
                <a:lnTo>
                  <a:pt x="83643" y="11695"/>
                </a:lnTo>
                <a:lnTo>
                  <a:pt x="81515" y="11968"/>
                </a:lnTo>
                <a:lnTo>
                  <a:pt x="79412" y="12252"/>
                </a:lnTo>
                <a:lnTo>
                  <a:pt x="77335" y="12536"/>
                </a:lnTo>
                <a:lnTo>
                  <a:pt x="75284" y="12825"/>
                </a:lnTo>
                <a:lnTo>
                  <a:pt x="73232" y="13124"/>
                </a:lnTo>
                <a:lnTo>
                  <a:pt x="71207" y="13424"/>
                </a:lnTo>
                <a:lnTo>
                  <a:pt x="69207" y="13728"/>
                </a:lnTo>
                <a:lnTo>
                  <a:pt x="67232" y="14038"/>
                </a:lnTo>
                <a:lnTo>
                  <a:pt x="65258" y="14354"/>
                </a:lnTo>
                <a:lnTo>
                  <a:pt x="63309" y="14674"/>
                </a:lnTo>
                <a:lnTo>
                  <a:pt x="61386" y="15000"/>
                </a:lnTo>
                <a:lnTo>
                  <a:pt x="59489" y="15325"/>
                </a:lnTo>
                <a:lnTo>
                  <a:pt x="57591" y="15662"/>
                </a:lnTo>
                <a:lnTo>
                  <a:pt x="55719" y="15998"/>
                </a:lnTo>
                <a:lnTo>
                  <a:pt x="53847" y="16345"/>
                </a:lnTo>
                <a:lnTo>
                  <a:pt x="52027" y="16691"/>
                </a:lnTo>
                <a:lnTo>
                  <a:pt x="50206" y="17043"/>
                </a:lnTo>
                <a:lnTo>
                  <a:pt x="48386" y="17401"/>
                </a:lnTo>
                <a:lnTo>
                  <a:pt x="46591" y="17758"/>
                </a:lnTo>
                <a:lnTo>
                  <a:pt x="44822" y="18120"/>
                </a:lnTo>
                <a:lnTo>
                  <a:pt x="43078" y="18493"/>
                </a:lnTo>
                <a:lnTo>
                  <a:pt x="41334" y="18861"/>
                </a:lnTo>
                <a:lnTo>
                  <a:pt x="39616" y="19239"/>
                </a:lnTo>
                <a:lnTo>
                  <a:pt x="37898" y="19618"/>
                </a:lnTo>
                <a:lnTo>
                  <a:pt x="36206" y="20001"/>
                </a:lnTo>
                <a:lnTo>
                  <a:pt x="34514" y="20390"/>
                </a:lnTo>
                <a:lnTo>
                  <a:pt x="28052" y="21903"/>
                </a:lnTo>
                <a:lnTo>
                  <a:pt x="24821" y="22665"/>
                </a:lnTo>
                <a:lnTo>
                  <a:pt x="21616" y="23426"/>
                </a:lnTo>
                <a:lnTo>
                  <a:pt x="18411" y="24188"/>
                </a:lnTo>
                <a:lnTo>
                  <a:pt x="15231" y="24955"/>
                </a:lnTo>
                <a:lnTo>
                  <a:pt x="12052" y="25727"/>
                </a:lnTo>
                <a:lnTo>
                  <a:pt x="8898" y="26500"/>
                </a:lnTo>
                <a:lnTo>
                  <a:pt x="8385" y="26631"/>
                </a:lnTo>
                <a:lnTo>
                  <a:pt x="7872" y="26762"/>
                </a:lnTo>
                <a:lnTo>
                  <a:pt x="7385" y="26904"/>
                </a:lnTo>
                <a:lnTo>
                  <a:pt x="6898" y="27041"/>
                </a:lnTo>
                <a:lnTo>
                  <a:pt x="5975" y="27325"/>
                </a:lnTo>
                <a:lnTo>
                  <a:pt x="5103" y="27619"/>
                </a:lnTo>
                <a:lnTo>
                  <a:pt x="4231" y="27913"/>
                </a:lnTo>
                <a:lnTo>
                  <a:pt x="3410" y="28212"/>
                </a:lnTo>
                <a:lnTo>
                  <a:pt x="1769" y="28811"/>
                </a:lnTo>
                <a:lnTo>
                  <a:pt x="1462" y="28927"/>
                </a:lnTo>
                <a:lnTo>
                  <a:pt x="1205" y="29042"/>
                </a:lnTo>
                <a:lnTo>
                  <a:pt x="949" y="29158"/>
                </a:lnTo>
                <a:lnTo>
                  <a:pt x="744" y="29268"/>
                </a:lnTo>
                <a:lnTo>
                  <a:pt x="539" y="29373"/>
                </a:lnTo>
                <a:lnTo>
                  <a:pt x="385" y="29478"/>
                </a:lnTo>
                <a:lnTo>
                  <a:pt x="256" y="29584"/>
                </a:lnTo>
                <a:lnTo>
                  <a:pt x="154" y="29683"/>
                </a:lnTo>
                <a:lnTo>
                  <a:pt x="77" y="29783"/>
                </a:lnTo>
                <a:lnTo>
                  <a:pt x="26" y="29883"/>
                </a:lnTo>
                <a:lnTo>
                  <a:pt x="0" y="29978"/>
                </a:lnTo>
                <a:lnTo>
                  <a:pt x="0" y="30072"/>
                </a:lnTo>
                <a:lnTo>
                  <a:pt x="51" y="30161"/>
                </a:lnTo>
                <a:lnTo>
                  <a:pt x="103" y="30256"/>
                </a:lnTo>
                <a:lnTo>
                  <a:pt x="205" y="30340"/>
                </a:lnTo>
                <a:lnTo>
                  <a:pt x="333" y="30429"/>
                </a:lnTo>
                <a:lnTo>
                  <a:pt x="462" y="30513"/>
                </a:lnTo>
                <a:lnTo>
                  <a:pt x="641" y="30597"/>
                </a:lnTo>
                <a:lnTo>
                  <a:pt x="846" y="30676"/>
                </a:lnTo>
                <a:lnTo>
                  <a:pt x="1077" y="30760"/>
                </a:lnTo>
                <a:lnTo>
                  <a:pt x="1333" y="30839"/>
                </a:lnTo>
                <a:lnTo>
                  <a:pt x="1615" y="30918"/>
                </a:lnTo>
                <a:lnTo>
                  <a:pt x="1923" y="30991"/>
                </a:lnTo>
                <a:lnTo>
                  <a:pt x="2282" y="31065"/>
                </a:lnTo>
                <a:lnTo>
                  <a:pt x="2641" y="31139"/>
                </a:lnTo>
                <a:lnTo>
                  <a:pt x="3026" y="31212"/>
                </a:lnTo>
                <a:lnTo>
                  <a:pt x="3462" y="31286"/>
                </a:lnTo>
                <a:lnTo>
                  <a:pt x="3898" y="31354"/>
                </a:lnTo>
                <a:lnTo>
                  <a:pt x="4359" y="31422"/>
                </a:lnTo>
                <a:lnTo>
                  <a:pt x="4872" y="31491"/>
                </a:lnTo>
                <a:lnTo>
                  <a:pt x="5410" y="31559"/>
                </a:lnTo>
                <a:lnTo>
                  <a:pt x="5949" y="31627"/>
                </a:lnTo>
                <a:lnTo>
                  <a:pt x="16103" y="32820"/>
                </a:lnTo>
                <a:lnTo>
                  <a:pt x="21154" y="33419"/>
                </a:lnTo>
                <a:lnTo>
                  <a:pt x="26206" y="34023"/>
                </a:lnTo>
                <a:lnTo>
                  <a:pt x="31257" y="34627"/>
                </a:lnTo>
                <a:lnTo>
                  <a:pt x="36283" y="35231"/>
                </a:lnTo>
                <a:lnTo>
                  <a:pt x="41309" y="35846"/>
                </a:lnTo>
                <a:lnTo>
                  <a:pt x="46334" y="36460"/>
                </a:lnTo>
                <a:lnTo>
                  <a:pt x="46822" y="36523"/>
                </a:lnTo>
                <a:lnTo>
                  <a:pt x="47283" y="36586"/>
                </a:lnTo>
                <a:lnTo>
                  <a:pt x="47693" y="36649"/>
                </a:lnTo>
                <a:lnTo>
                  <a:pt x="48078" y="36718"/>
                </a:lnTo>
                <a:lnTo>
                  <a:pt x="48463" y="36781"/>
                </a:lnTo>
                <a:lnTo>
                  <a:pt x="48770" y="36849"/>
                </a:lnTo>
                <a:lnTo>
                  <a:pt x="49078" y="36917"/>
                </a:lnTo>
                <a:lnTo>
                  <a:pt x="49334" y="36986"/>
                </a:lnTo>
                <a:lnTo>
                  <a:pt x="49591" y="37054"/>
                </a:lnTo>
                <a:lnTo>
                  <a:pt x="49796" y="37122"/>
                </a:lnTo>
                <a:lnTo>
                  <a:pt x="49950" y="37191"/>
                </a:lnTo>
                <a:lnTo>
                  <a:pt x="50104" y="37264"/>
                </a:lnTo>
                <a:lnTo>
                  <a:pt x="50206" y="37338"/>
                </a:lnTo>
                <a:lnTo>
                  <a:pt x="50309" y="37411"/>
                </a:lnTo>
                <a:lnTo>
                  <a:pt x="50360" y="37485"/>
                </a:lnTo>
                <a:lnTo>
                  <a:pt x="50386" y="37558"/>
                </a:lnTo>
                <a:lnTo>
                  <a:pt x="50360" y="37632"/>
                </a:lnTo>
                <a:lnTo>
                  <a:pt x="50335" y="37711"/>
                </a:lnTo>
                <a:lnTo>
                  <a:pt x="50258" y="37784"/>
                </a:lnTo>
                <a:lnTo>
                  <a:pt x="50181" y="37863"/>
                </a:lnTo>
                <a:lnTo>
                  <a:pt x="50052" y="37942"/>
                </a:lnTo>
                <a:lnTo>
                  <a:pt x="49899" y="38021"/>
                </a:lnTo>
                <a:lnTo>
                  <a:pt x="49719" y="38099"/>
                </a:lnTo>
                <a:lnTo>
                  <a:pt x="49514" y="38178"/>
                </a:lnTo>
                <a:lnTo>
                  <a:pt x="49258" y="38262"/>
                </a:lnTo>
                <a:lnTo>
                  <a:pt x="49001" y="38346"/>
                </a:lnTo>
                <a:lnTo>
                  <a:pt x="48719" y="38425"/>
                </a:lnTo>
                <a:lnTo>
                  <a:pt x="48386" y="38509"/>
                </a:lnTo>
                <a:lnTo>
                  <a:pt x="48027" y="38593"/>
                </a:lnTo>
                <a:lnTo>
                  <a:pt x="47668" y="38677"/>
                </a:lnTo>
                <a:lnTo>
                  <a:pt x="47258" y="38767"/>
                </a:lnTo>
                <a:lnTo>
                  <a:pt x="46822" y="38851"/>
                </a:lnTo>
                <a:lnTo>
                  <a:pt x="43745" y="39460"/>
                </a:lnTo>
                <a:lnTo>
                  <a:pt x="42206" y="39765"/>
                </a:lnTo>
                <a:lnTo>
                  <a:pt x="40693" y="40075"/>
                </a:lnTo>
                <a:lnTo>
                  <a:pt x="39206" y="40390"/>
                </a:lnTo>
                <a:lnTo>
                  <a:pt x="37744" y="40710"/>
                </a:lnTo>
                <a:lnTo>
                  <a:pt x="36283" y="41031"/>
                </a:lnTo>
                <a:lnTo>
                  <a:pt x="34898" y="41362"/>
                </a:lnTo>
                <a:lnTo>
                  <a:pt x="34539" y="41451"/>
                </a:lnTo>
                <a:lnTo>
                  <a:pt x="34180" y="41546"/>
                </a:lnTo>
                <a:lnTo>
                  <a:pt x="33847" y="41640"/>
                </a:lnTo>
                <a:lnTo>
                  <a:pt x="33514" y="41735"/>
                </a:lnTo>
                <a:lnTo>
                  <a:pt x="33206" y="41829"/>
                </a:lnTo>
                <a:lnTo>
                  <a:pt x="32924" y="41929"/>
                </a:lnTo>
                <a:lnTo>
                  <a:pt x="32385" y="42124"/>
                </a:lnTo>
                <a:lnTo>
                  <a:pt x="31898" y="42329"/>
                </a:lnTo>
                <a:lnTo>
                  <a:pt x="31462" y="42539"/>
                </a:lnTo>
                <a:lnTo>
                  <a:pt x="31078" y="42754"/>
                </a:lnTo>
                <a:lnTo>
                  <a:pt x="30744" y="42969"/>
                </a:lnTo>
                <a:lnTo>
                  <a:pt x="30488" y="43185"/>
                </a:lnTo>
                <a:lnTo>
                  <a:pt x="30257" y="43406"/>
                </a:lnTo>
                <a:lnTo>
                  <a:pt x="30103" y="43631"/>
                </a:lnTo>
                <a:lnTo>
                  <a:pt x="30001" y="43852"/>
                </a:lnTo>
                <a:lnTo>
                  <a:pt x="29949" y="44078"/>
                </a:lnTo>
                <a:lnTo>
                  <a:pt x="29949" y="44304"/>
                </a:lnTo>
                <a:lnTo>
                  <a:pt x="30001" y="44525"/>
                </a:lnTo>
                <a:lnTo>
                  <a:pt x="30103" y="44750"/>
                </a:lnTo>
                <a:lnTo>
                  <a:pt x="30257" y="44971"/>
                </a:lnTo>
                <a:lnTo>
                  <a:pt x="30488" y="45186"/>
                </a:lnTo>
                <a:lnTo>
                  <a:pt x="30744" y="45402"/>
                </a:lnTo>
                <a:lnTo>
                  <a:pt x="31078" y="45617"/>
                </a:lnTo>
                <a:lnTo>
                  <a:pt x="31437" y="45827"/>
                </a:lnTo>
                <a:lnTo>
                  <a:pt x="31873" y="46032"/>
                </a:lnTo>
                <a:lnTo>
                  <a:pt x="32334" y="46232"/>
                </a:lnTo>
                <a:lnTo>
                  <a:pt x="32873" y="46421"/>
                </a:lnTo>
                <a:lnTo>
                  <a:pt x="33462" y="46610"/>
                </a:lnTo>
                <a:lnTo>
                  <a:pt x="33770" y="46705"/>
                </a:lnTo>
                <a:lnTo>
                  <a:pt x="34078" y="46794"/>
                </a:lnTo>
                <a:lnTo>
                  <a:pt x="34437" y="46878"/>
                </a:lnTo>
                <a:lnTo>
                  <a:pt x="34770" y="46967"/>
                </a:lnTo>
                <a:lnTo>
                  <a:pt x="35129" y="47051"/>
                </a:lnTo>
                <a:lnTo>
                  <a:pt x="35514" y="47130"/>
                </a:lnTo>
                <a:lnTo>
                  <a:pt x="35898" y="47214"/>
                </a:lnTo>
                <a:lnTo>
                  <a:pt x="36309" y="47288"/>
                </a:lnTo>
                <a:lnTo>
                  <a:pt x="36719" y="47367"/>
                </a:lnTo>
                <a:lnTo>
                  <a:pt x="37129" y="47440"/>
                </a:lnTo>
                <a:lnTo>
                  <a:pt x="37565" y="47509"/>
                </a:lnTo>
                <a:lnTo>
                  <a:pt x="38027" y="47577"/>
                </a:lnTo>
                <a:lnTo>
                  <a:pt x="38488" y="47645"/>
                </a:lnTo>
                <a:lnTo>
                  <a:pt x="38975" y="47708"/>
                </a:lnTo>
                <a:lnTo>
                  <a:pt x="40411" y="47892"/>
                </a:lnTo>
                <a:lnTo>
                  <a:pt x="41898" y="48076"/>
                </a:lnTo>
                <a:lnTo>
                  <a:pt x="43386" y="48244"/>
                </a:lnTo>
                <a:lnTo>
                  <a:pt x="44129" y="48328"/>
                </a:lnTo>
                <a:lnTo>
                  <a:pt x="44898" y="48402"/>
                </a:lnTo>
                <a:lnTo>
                  <a:pt x="45642" y="48480"/>
                </a:lnTo>
                <a:lnTo>
                  <a:pt x="46411" y="48549"/>
                </a:lnTo>
                <a:lnTo>
                  <a:pt x="47181" y="48617"/>
                </a:lnTo>
                <a:lnTo>
                  <a:pt x="47975" y="48680"/>
                </a:lnTo>
                <a:lnTo>
                  <a:pt x="48745" y="48733"/>
                </a:lnTo>
                <a:lnTo>
                  <a:pt x="49540" y="48785"/>
                </a:lnTo>
                <a:lnTo>
                  <a:pt x="50335" y="48832"/>
                </a:lnTo>
                <a:lnTo>
                  <a:pt x="51129" y="48869"/>
                </a:lnTo>
                <a:lnTo>
                  <a:pt x="51924" y="48906"/>
                </a:lnTo>
                <a:lnTo>
                  <a:pt x="52745" y="48932"/>
                </a:lnTo>
                <a:lnTo>
                  <a:pt x="53565" y="48953"/>
                </a:lnTo>
                <a:lnTo>
                  <a:pt x="54386" y="48964"/>
                </a:lnTo>
                <a:lnTo>
                  <a:pt x="55206" y="48969"/>
                </a:lnTo>
                <a:lnTo>
                  <a:pt x="56027" y="48964"/>
                </a:lnTo>
                <a:lnTo>
                  <a:pt x="56873" y="48953"/>
                </a:lnTo>
                <a:lnTo>
                  <a:pt x="57719" y="48932"/>
                </a:lnTo>
                <a:lnTo>
                  <a:pt x="58565" y="48906"/>
                </a:lnTo>
                <a:lnTo>
                  <a:pt x="59437" y="48864"/>
                </a:lnTo>
                <a:lnTo>
                  <a:pt x="60309" y="48817"/>
                </a:lnTo>
                <a:lnTo>
                  <a:pt x="61181" y="48759"/>
                </a:lnTo>
                <a:lnTo>
                  <a:pt x="62053" y="48685"/>
                </a:lnTo>
                <a:lnTo>
                  <a:pt x="62950" y="48606"/>
                </a:lnTo>
                <a:lnTo>
                  <a:pt x="63848" y="48517"/>
                </a:lnTo>
                <a:lnTo>
                  <a:pt x="64745" y="48412"/>
                </a:lnTo>
                <a:lnTo>
                  <a:pt x="65668" y="48297"/>
                </a:lnTo>
                <a:lnTo>
                  <a:pt x="66566" y="48176"/>
                </a:lnTo>
                <a:lnTo>
                  <a:pt x="67412" y="48055"/>
                </a:lnTo>
                <a:lnTo>
                  <a:pt x="68232" y="47929"/>
                </a:lnTo>
                <a:lnTo>
                  <a:pt x="69002" y="47797"/>
                </a:lnTo>
                <a:lnTo>
                  <a:pt x="69745" y="47666"/>
                </a:lnTo>
                <a:lnTo>
                  <a:pt x="70438" y="47530"/>
                </a:lnTo>
                <a:lnTo>
                  <a:pt x="71130" y="47388"/>
                </a:lnTo>
                <a:lnTo>
                  <a:pt x="71771" y="47246"/>
                </a:lnTo>
                <a:lnTo>
                  <a:pt x="72361" y="47099"/>
                </a:lnTo>
                <a:lnTo>
                  <a:pt x="72925" y="46946"/>
                </a:lnTo>
                <a:lnTo>
                  <a:pt x="73489" y="46794"/>
                </a:lnTo>
                <a:lnTo>
                  <a:pt x="73976" y="46636"/>
                </a:lnTo>
                <a:lnTo>
                  <a:pt x="74463" y="46479"/>
                </a:lnTo>
                <a:lnTo>
                  <a:pt x="74899" y="46316"/>
                </a:lnTo>
                <a:lnTo>
                  <a:pt x="75309" y="46148"/>
                </a:lnTo>
                <a:lnTo>
                  <a:pt x="75694" y="45980"/>
                </a:lnTo>
                <a:lnTo>
                  <a:pt x="76053" y="45806"/>
                </a:lnTo>
                <a:lnTo>
                  <a:pt x="76386" y="45633"/>
                </a:lnTo>
                <a:lnTo>
                  <a:pt x="76694" y="45454"/>
                </a:lnTo>
                <a:lnTo>
                  <a:pt x="76950" y="45271"/>
                </a:lnTo>
                <a:lnTo>
                  <a:pt x="77207" y="45087"/>
                </a:lnTo>
                <a:lnTo>
                  <a:pt x="77412" y="44903"/>
                </a:lnTo>
                <a:lnTo>
                  <a:pt x="77592" y="44708"/>
                </a:lnTo>
                <a:lnTo>
                  <a:pt x="77771" y="44519"/>
                </a:lnTo>
                <a:lnTo>
                  <a:pt x="77899" y="44320"/>
                </a:lnTo>
                <a:lnTo>
                  <a:pt x="78002" y="44125"/>
                </a:lnTo>
                <a:lnTo>
                  <a:pt x="78104" y="43920"/>
                </a:lnTo>
                <a:lnTo>
                  <a:pt x="78156" y="43715"/>
                </a:lnTo>
                <a:lnTo>
                  <a:pt x="78207" y="43511"/>
                </a:lnTo>
                <a:lnTo>
                  <a:pt x="78233" y="43300"/>
                </a:lnTo>
                <a:lnTo>
                  <a:pt x="78233" y="43090"/>
                </a:lnTo>
                <a:lnTo>
                  <a:pt x="78181" y="42665"/>
                </a:lnTo>
                <a:lnTo>
                  <a:pt x="78181" y="42434"/>
                </a:lnTo>
                <a:lnTo>
                  <a:pt x="78233" y="42213"/>
                </a:lnTo>
                <a:lnTo>
                  <a:pt x="78284" y="42108"/>
                </a:lnTo>
                <a:lnTo>
                  <a:pt x="78335" y="42008"/>
                </a:lnTo>
                <a:lnTo>
                  <a:pt x="78412" y="41914"/>
                </a:lnTo>
                <a:lnTo>
                  <a:pt x="78489" y="41835"/>
                </a:lnTo>
                <a:lnTo>
                  <a:pt x="78617" y="41761"/>
                </a:lnTo>
                <a:lnTo>
                  <a:pt x="78745" y="41703"/>
                </a:lnTo>
                <a:lnTo>
                  <a:pt x="78848" y="41682"/>
                </a:lnTo>
                <a:lnTo>
                  <a:pt x="78925" y="41661"/>
                </a:lnTo>
                <a:lnTo>
                  <a:pt x="79027" y="41646"/>
                </a:lnTo>
                <a:lnTo>
                  <a:pt x="79130" y="41635"/>
                </a:lnTo>
                <a:lnTo>
                  <a:pt x="79745" y="41577"/>
                </a:lnTo>
                <a:lnTo>
                  <a:pt x="80412" y="41530"/>
                </a:lnTo>
                <a:lnTo>
                  <a:pt x="81053" y="41488"/>
                </a:lnTo>
                <a:lnTo>
                  <a:pt x="81720" y="41446"/>
                </a:lnTo>
                <a:lnTo>
                  <a:pt x="82412" y="41414"/>
                </a:lnTo>
                <a:lnTo>
                  <a:pt x="83104" y="41383"/>
                </a:lnTo>
                <a:lnTo>
                  <a:pt x="83797" y="41357"/>
                </a:lnTo>
                <a:lnTo>
                  <a:pt x="84489" y="41330"/>
                </a:lnTo>
                <a:lnTo>
                  <a:pt x="85925" y="41294"/>
                </a:lnTo>
                <a:lnTo>
                  <a:pt x="87335" y="41262"/>
                </a:lnTo>
                <a:lnTo>
                  <a:pt x="88771" y="41241"/>
                </a:lnTo>
                <a:lnTo>
                  <a:pt x="90182" y="41220"/>
                </a:lnTo>
                <a:lnTo>
                  <a:pt x="90464" y="41220"/>
                </a:lnTo>
                <a:lnTo>
                  <a:pt x="90746" y="41225"/>
                </a:lnTo>
                <a:lnTo>
                  <a:pt x="91028" y="41236"/>
                </a:lnTo>
                <a:lnTo>
                  <a:pt x="91310" y="41252"/>
                </a:lnTo>
                <a:lnTo>
                  <a:pt x="91592" y="41273"/>
                </a:lnTo>
                <a:lnTo>
                  <a:pt x="91900" y="41294"/>
                </a:lnTo>
                <a:lnTo>
                  <a:pt x="92464" y="41351"/>
                </a:lnTo>
                <a:lnTo>
                  <a:pt x="93053" y="41414"/>
                </a:lnTo>
                <a:lnTo>
                  <a:pt x="93618" y="41488"/>
                </a:lnTo>
                <a:lnTo>
                  <a:pt x="94720" y="41630"/>
                </a:lnTo>
                <a:lnTo>
                  <a:pt x="103387" y="42733"/>
                </a:lnTo>
                <a:lnTo>
                  <a:pt x="112079" y="43836"/>
                </a:lnTo>
                <a:lnTo>
                  <a:pt x="116413" y="44393"/>
                </a:lnTo>
                <a:lnTo>
                  <a:pt x="120721" y="44950"/>
                </a:lnTo>
                <a:lnTo>
                  <a:pt x="125054" y="45512"/>
                </a:lnTo>
                <a:lnTo>
                  <a:pt x="129336" y="46080"/>
                </a:lnTo>
                <a:lnTo>
                  <a:pt x="130336" y="46200"/>
                </a:lnTo>
                <a:lnTo>
                  <a:pt x="131234" y="46311"/>
                </a:lnTo>
                <a:lnTo>
                  <a:pt x="132080" y="46395"/>
                </a:lnTo>
                <a:lnTo>
                  <a:pt x="132490" y="46432"/>
                </a:lnTo>
                <a:lnTo>
                  <a:pt x="132875" y="46463"/>
                </a:lnTo>
                <a:lnTo>
                  <a:pt x="133259" y="46489"/>
                </a:lnTo>
                <a:lnTo>
                  <a:pt x="133644" y="46505"/>
                </a:lnTo>
                <a:lnTo>
                  <a:pt x="133977" y="46521"/>
                </a:lnTo>
                <a:lnTo>
                  <a:pt x="134336" y="46531"/>
                </a:lnTo>
                <a:lnTo>
                  <a:pt x="134670" y="46537"/>
                </a:lnTo>
                <a:lnTo>
                  <a:pt x="135311" y="46537"/>
                </a:lnTo>
                <a:lnTo>
                  <a:pt x="135644" y="46526"/>
                </a:lnTo>
                <a:lnTo>
                  <a:pt x="135952" y="46510"/>
                </a:lnTo>
                <a:lnTo>
                  <a:pt x="136260" y="46489"/>
                </a:lnTo>
                <a:lnTo>
                  <a:pt x="136567" y="46463"/>
                </a:lnTo>
                <a:lnTo>
                  <a:pt x="136849" y="46426"/>
                </a:lnTo>
                <a:lnTo>
                  <a:pt x="137157" y="46390"/>
                </a:lnTo>
                <a:lnTo>
                  <a:pt x="137439" y="46347"/>
                </a:lnTo>
                <a:lnTo>
                  <a:pt x="137747" y="46300"/>
                </a:lnTo>
                <a:lnTo>
                  <a:pt x="138029" y="46248"/>
                </a:lnTo>
                <a:lnTo>
                  <a:pt x="138336" y="46190"/>
                </a:lnTo>
                <a:lnTo>
                  <a:pt x="138619" y="46122"/>
                </a:lnTo>
                <a:lnTo>
                  <a:pt x="139234" y="45974"/>
                </a:lnTo>
                <a:lnTo>
                  <a:pt x="139849" y="45806"/>
                </a:lnTo>
                <a:lnTo>
                  <a:pt x="140490" y="45612"/>
                </a:lnTo>
                <a:lnTo>
                  <a:pt x="141926" y="45181"/>
                </a:lnTo>
                <a:lnTo>
                  <a:pt x="143362" y="44756"/>
                </a:lnTo>
                <a:lnTo>
                  <a:pt x="144824" y="44335"/>
                </a:lnTo>
                <a:lnTo>
                  <a:pt x="146337" y="43926"/>
                </a:lnTo>
                <a:lnTo>
                  <a:pt x="147850" y="43521"/>
                </a:lnTo>
                <a:lnTo>
                  <a:pt x="149414" y="43122"/>
                </a:lnTo>
                <a:lnTo>
                  <a:pt x="151003" y="42728"/>
                </a:lnTo>
                <a:lnTo>
                  <a:pt x="152593" y="42344"/>
                </a:lnTo>
                <a:lnTo>
                  <a:pt x="154234" y="41966"/>
                </a:lnTo>
                <a:lnTo>
                  <a:pt x="155901" y="41593"/>
                </a:lnTo>
                <a:lnTo>
                  <a:pt x="157593" y="41231"/>
                </a:lnTo>
                <a:lnTo>
                  <a:pt x="159337" y="40873"/>
                </a:lnTo>
                <a:lnTo>
                  <a:pt x="161081" y="40521"/>
                </a:lnTo>
                <a:lnTo>
                  <a:pt x="162850" y="40180"/>
                </a:lnTo>
                <a:lnTo>
                  <a:pt x="164670" y="39844"/>
                </a:lnTo>
                <a:lnTo>
                  <a:pt x="166517" y="39513"/>
                </a:lnTo>
                <a:lnTo>
                  <a:pt x="168388" y="39192"/>
                </a:lnTo>
                <a:lnTo>
                  <a:pt x="170286" y="38877"/>
                </a:lnTo>
                <a:lnTo>
                  <a:pt x="172209" y="38567"/>
                </a:lnTo>
                <a:lnTo>
                  <a:pt x="174183" y="38268"/>
                </a:lnTo>
                <a:lnTo>
                  <a:pt x="176183" y="37973"/>
                </a:lnTo>
                <a:lnTo>
                  <a:pt x="178209" y="37690"/>
                </a:lnTo>
                <a:lnTo>
                  <a:pt x="180261" y="37411"/>
                </a:lnTo>
                <a:lnTo>
                  <a:pt x="182337" y="37138"/>
                </a:lnTo>
                <a:lnTo>
                  <a:pt x="184466" y="36875"/>
                </a:lnTo>
                <a:lnTo>
                  <a:pt x="186620" y="36618"/>
                </a:lnTo>
                <a:lnTo>
                  <a:pt x="188799" y="36371"/>
                </a:lnTo>
                <a:lnTo>
                  <a:pt x="191004" y="36129"/>
                </a:lnTo>
                <a:lnTo>
                  <a:pt x="193235" y="35893"/>
                </a:lnTo>
                <a:lnTo>
                  <a:pt x="195517" y="35667"/>
                </a:lnTo>
                <a:lnTo>
                  <a:pt x="197825" y="35446"/>
                </a:lnTo>
                <a:lnTo>
                  <a:pt x="200184" y="35236"/>
                </a:lnTo>
                <a:lnTo>
                  <a:pt x="203030" y="34995"/>
                </a:lnTo>
                <a:lnTo>
                  <a:pt x="205876" y="34763"/>
                </a:lnTo>
                <a:lnTo>
                  <a:pt x="208748" y="34543"/>
                </a:lnTo>
                <a:lnTo>
                  <a:pt x="211646" y="34333"/>
                </a:lnTo>
                <a:lnTo>
                  <a:pt x="214543" y="34138"/>
                </a:lnTo>
                <a:lnTo>
                  <a:pt x="217441" y="33949"/>
                </a:lnTo>
                <a:lnTo>
                  <a:pt x="220364" y="33776"/>
                </a:lnTo>
                <a:lnTo>
                  <a:pt x="223287" y="33613"/>
                </a:lnTo>
                <a:lnTo>
                  <a:pt x="226236" y="33461"/>
                </a:lnTo>
                <a:lnTo>
                  <a:pt x="229210" y="33319"/>
                </a:lnTo>
                <a:lnTo>
                  <a:pt x="232185" y="33187"/>
                </a:lnTo>
                <a:lnTo>
                  <a:pt x="235159" y="33067"/>
                </a:lnTo>
                <a:lnTo>
                  <a:pt x="238185" y="32951"/>
                </a:lnTo>
                <a:lnTo>
                  <a:pt x="241185" y="32851"/>
                </a:lnTo>
                <a:lnTo>
                  <a:pt x="244211" y="32757"/>
                </a:lnTo>
                <a:lnTo>
                  <a:pt x="247262" y="32678"/>
                </a:lnTo>
                <a:lnTo>
                  <a:pt x="249313" y="32620"/>
                </a:lnTo>
                <a:lnTo>
                  <a:pt x="251057" y="32562"/>
                </a:lnTo>
                <a:lnTo>
                  <a:pt x="251826" y="32536"/>
                </a:lnTo>
                <a:lnTo>
                  <a:pt x="252519" y="32504"/>
                </a:lnTo>
                <a:lnTo>
                  <a:pt x="253160" y="32473"/>
                </a:lnTo>
                <a:lnTo>
                  <a:pt x="253749" y="32436"/>
                </a:lnTo>
                <a:lnTo>
                  <a:pt x="254262" y="32405"/>
                </a:lnTo>
                <a:lnTo>
                  <a:pt x="254749" y="32363"/>
                </a:lnTo>
                <a:lnTo>
                  <a:pt x="255160" y="32326"/>
                </a:lnTo>
                <a:lnTo>
                  <a:pt x="255519" y="32279"/>
                </a:lnTo>
                <a:lnTo>
                  <a:pt x="255852" y="32231"/>
                </a:lnTo>
                <a:lnTo>
                  <a:pt x="256160" y="32179"/>
                </a:lnTo>
                <a:lnTo>
                  <a:pt x="256416" y="32126"/>
                </a:lnTo>
                <a:lnTo>
                  <a:pt x="256621" y="32063"/>
                </a:lnTo>
                <a:lnTo>
                  <a:pt x="256826" y="32000"/>
                </a:lnTo>
                <a:lnTo>
                  <a:pt x="256980" y="31932"/>
                </a:lnTo>
                <a:lnTo>
                  <a:pt x="257134" y="31853"/>
                </a:lnTo>
                <a:lnTo>
                  <a:pt x="257262" y="31774"/>
                </a:lnTo>
                <a:lnTo>
                  <a:pt x="257365" y="31685"/>
                </a:lnTo>
                <a:lnTo>
                  <a:pt x="257442" y="31590"/>
                </a:lnTo>
                <a:lnTo>
                  <a:pt x="257621" y="31385"/>
                </a:lnTo>
                <a:lnTo>
                  <a:pt x="257929" y="30876"/>
                </a:lnTo>
                <a:lnTo>
                  <a:pt x="258134" y="30571"/>
                </a:lnTo>
                <a:lnTo>
                  <a:pt x="258416" y="30230"/>
                </a:lnTo>
                <a:lnTo>
                  <a:pt x="258519" y="30119"/>
                </a:lnTo>
                <a:lnTo>
                  <a:pt x="258570" y="30009"/>
                </a:lnTo>
                <a:lnTo>
                  <a:pt x="258621" y="29899"/>
                </a:lnTo>
                <a:lnTo>
                  <a:pt x="258647" y="29783"/>
                </a:lnTo>
                <a:lnTo>
                  <a:pt x="258673" y="29552"/>
                </a:lnTo>
                <a:lnTo>
                  <a:pt x="258673" y="29316"/>
                </a:lnTo>
                <a:lnTo>
                  <a:pt x="258570" y="28811"/>
                </a:lnTo>
                <a:lnTo>
                  <a:pt x="258519" y="28538"/>
                </a:lnTo>
                <a:lnTo>
                  <a:pt x="258493" y="28254"/>
                </a:lnTo>
                <a:lnTo>
                  <a:pt x="258724" y="27351"/>
                </a:lnTo>
                <a:lnTo>
                  <a:pt x="258980" y="26400"/>
                </a:lnTo>
                <a:lnTo>
                  <a:pt x="259083" y="25906"/>
                </a:lnTo>
                <a:lnTo>
                  <a:pt x="259185" y="25412"/>
                </a:lnTo>
                <a:lnTo>
                  <a:pt x="259262" y="24913"/>
                </a:lnTo>
                <a:lnTo>
                  <a:pt x="259288" y="24409"/>
                </a:lnTo>
                <a:lnTo>
                  <a:pt x="259262" y="24141"/>
                </a:lnTo>
                <a:lnTo>
                  <a:pt x="259211" y="23904"/>
                </a:lnTo>
                <a:lnTo>
                  <a:pt x="259160" y="23794"/>
                </a:lnTo>
                <a:lnTo>
                  <a:pt x="259083" y="23694"/>
                </a:lnTo>
                <a:lnTo>
                  <a:pt x="259006" y="23595"/>
                </a:lnTo>
                <a:lnTo>
                  <a:pt x="258929" y="23505"/>
                </a:lnTo>
                <a:lnTo>
                  <a:pt x="258826" y="23421"/>
                </a:lnTo>
                <a:lnTo>
                  <a:pt x="258698" y="23348"/>
                </a:lnTo>
                <a:lnTo>
                  <a:pt x="258544" y="23274"/>
                </a:lnTo>
                <a:lnTo>
                  <a:pt x="258390" y="23206"/>
                </a:lnTo>
                <a:lnTo>
                  <a:pt x="258211" y="23143"/>
                </a:lnTo>
                <a:lnTo>
                  <a:pt x="258031" y="23090"/>
                </a:lnTo>
                <a:lnTo>
                  <a:pt x="257801" y="23038"/>
                </a:lnTo>
                <a:lnTo>
                  <a:pt x="257570" y="22996"/>
                </a:lnTo>
                <a:lnTo>
                  <a:pt x="257314" y="22954"/>
                </a:lnTo>
                <a:lnTo>
                  <a:pt x="257031" y="22917"/>
                </a:lnTo>
                <a:lnTo>
                  <a:pt x="256749" y="22885"/>
                </a:lnTo>
                <a:lnTo>
                  <a:pt x="256416" y="22859"/>
                </a:lnTo>
                <a:lnTo>
                  <a:pt x="256083" y="22838"/>
                </a:lnTo>
                <a:lnTo>
                  <a:pt x="255698" y="22817"/>
                </a:lnTo>
                <a:lnTo>
                  <a:pt x="255313" y="22806"/>
                </a:lnTo>
                <a:lnTo>
                  <a:pt x="254878" y="22796"/>
                </a:lnTo>
                <a:lnTo>
                  <a:pt x="254442" y="22785"/>
                </a:lnTo>
                <a:lnTo>
                  <a:pt x="253467" y="22785"/>
                </a:lnTo>
                <a:lnTo>
                  <a:pt x="252929" y="22791"/>
                </a:lnTo>
                <a:lnTo>
                  <a:pt x="251801" y="22806"/>
                </a:lnTo>
                <a:lnTo>
                  <a:pt x="250518" y="22833"/>
                </a:lnTo>
                <a:lnTo>
                  <a:pt x="249185" y="22859"/>
                </a:lnTo>
                <a:lnTo>
                  <a:pt x="247852" y="22880"/>
                </a:lnTo>
                <a:lnTo>
                  <a:pt x="246544" y="22896"/>
                </a:lnTo>
                <a:lnTo>
                  <a:pt x="245262" y="22901"/>
                </a:lnTo>
                <a:lnTo>
                  <a:pt x="244006" y="22896"/>
                </a:lnTo>
                <a:lnTo>
                  <a:pt x="242775" y="22885"/>
                </a:lnTo>
                <a:lnTo>
                  <a:pt x="241570" y="22870"/>
                </a:lnTo>
                <a:lnTo>
                  <a:pt x="240364" y="22843"/>
                </a:lnTo>
                <a:lnTo>
                  <a:pt x="239211" y="22812"/>
                </a:lnTo>
                <a:lnTo>
                  <a:pt x="238057" y="22770"/>
                </a:lnTo>
                <a:lnTo>
                  <a:pt x="236954" y="22722"/>
                </a:lnTo>
                <a:lnTo>
                  <a:pt x="235851" y="22670"/>
                </a:lnTo>
                <a:lnTo>
                  <a:pt x="234775" y="22612"/>
                </a:lnTo>
                <a:lnTo>
                  <a:pt x="233723" y="22544"/>
                </a:lnTo>
                <a:lnTo>
                  <a:pt x="232698" y="22470"/>
                </a:lnTo>
                <a:lnTo>
                  <a:pt x="231698" y="22391"/>
                </a:lnTo>
                <a:lnTo>
                  <a:pt x="230723" y="22307"/>
                </a:lnTo>
                <a:lnTo>
                  <a:pt x="229774" y="22213"/>
                </a:lnTo>
                <a:lnTo>
                  <a:pt x="228826" y="22118"/>
                </a:lnTo>
                <a:lnTo>
                  <a:pt x="227928" y="22013"/>
                </a:lnTo>
                <a:lnTo>
                  <a:pt x="227056" y="21908"/>
                </a:lnTo>
                <a:lnTo>
                  <a:pt x="226185" y="21793"/>
                </a:lnTo>
                <a:lnTo>
                  <a:pt x="225364" y="21672"/>
                </a:lnTo>
                <a:lnTo>
                  <a:pt x="224544" y="21546"/>
                </a:lnTo>
                <a:lnTo>
                  <a:pt x="223749" y="21420"/>
                </a:lnTo>
                <a:lnTo>
                  <a:pt x="223005" y="21283"/>
                </a:lnTo>
                <a:lnTo>
                  <a:pt x="222261" y="21146"/>
                </a:lnTo>
                <a:lnTo>
                  <a:pt x="221569" y="21005"/>
                </a:lnTo>
                <a:lnTo>
                  <a:pt x="220877" y="20852"/>
                </a:lnTo>
                <a:lnTo>
                  <a:pt x="220210" y="20705"/>
                </a:lnTo>
                <a:lnTo>
                  <a:pt x="219595" y="20547"/>
                </a:lnTo>
                <a:lnTo>
                  <a:pt x="218979" y="20385"/>
                </a:lnTo>
                <a:lnTo>
                  <a:pt x="218390" y="20222"/>
                </a:lnTo>
                <a:lnTo>
                  <a:pt x="217825" y="20054"/>
                </a:lnTo>
                <a:lnTo>
                  <a:pt x="217313" y="19886"/>
                </a:lnTo>
                <a:lnTo>
                  <a:pt x="216800" y="19707"/>
                </a:lnTo>
                <a:lnTo>
                  <a:pt x="216313" y="19528"/>
                </a:lnTo>
                <a:lnTo>
                  <a:pt x="215877" y="19350"/>
                </a:lnTo>
                <a:lnTo>
                  <a:pt x="215441" y="19166"/>
                </a:lnTo>
                <a:lnTo>
                  <a:pt x="215031" y="18977"/>
                </a:lnTo>
                <a:lnTo>
                  <a:pt x="214672" y="18788"/>
                </a:lnTo>
                <a:lnTo>
                  <a:pt x="214313" y="18593"/>
                </a:lnTo>
                <a:lnTo>
                  <a:pt x="213979" y="18399"/>
                </a:lnTo>
                <a:lnTo>
                  <a:pt x="213697" y="18204"/>
                </a:lnTo>
                <a:lnTo>
                  <a:pt x="213415" y="18005"/>
                </a:lnTo>
                <a:lnTo>
                  <a:pt x="213184" y="17805"/>
                </a:lnTo>
                <a:lnTo>
                  <a:pt x="212979" y="17600"/>
                </a:lnTo>
                <a:lnTo>
                  <a:pt x="212774" y="17395"/>
                </a:lnTo>
                <a:lnTo>
                  <a:pt x="212620" y="17190"/>
                </a:lnTo>
                <a:lnTo>
                  <a:pt x="212492" y="16980"/>
                </a:lnTo>
                <a:lnTo>
                  <a:pt x="212389" y="16770"/>
                </a:lnTo>
                <a:lnTo>
                  <a:pt x="212313" y="16560"/>
                </a:lnTo>
                <a:lnTo>
                  <a:pt x="212261" y="16350"/>
                </a:lnTo>
                <a:lnTo>
                  <a:pt x="212236" y="16140"/>
                </a:lnTo>
                <a:lnTo>
                  <a:pt x="212236" y="15924"/>
                </a:lnTo>
                <a:lnTo>
                  <a:pt x="212261" y="15709"/>
                </a:lnTo>
                <a:lnTo>
                  <a:pt x="212313" y="15499"/>
                </a:lnTo>
                <a:lnTo>
                  <a:pt x="212415" y="15283"/>
                </a:lnTo>
                <a:lnTo>
                  <a:pt x="212518" y="15068"/>
                </a:lnTo>
                <a:lnTo>
                  <a:pt x="212671" y="14853"/>
                </a:lnTo>
                <a:lnTo>
                  <a:pt x="212851" y="14637"/>
                </a:lnTo>
                <a:lnTo>
                  <a:pt x="213056" y="14427"/>
                </a:lnTo>
                <a:lnTo>
                  <a:pt x="213287" y="14212"/>
                </a:lnTo>
                <a:lnTo>
                  <a:pt x="213543" y="13996"/>
                </a:lnTo>
                <a:lnTo>
                  <a:pt x="213774" y="13823"/>
                </a:lnTo>
                <a:lnTo>
                  <a:pt x="214056" y="13655"/>
                </a:lnTo>
                <a:lnTo>
                  <a:pt x="214338" y="13487"/>
                </a:lnTo>
                <a:lnTo>
                  <a:pt x="214672" y="13324"/>
                </a:lnTo>
                <a:lnTo>
                  <a:pt x="215005" y="13161"/>
                </a:lnTo>
                <a:lnTo>
                  <a:pt x="215389" y="13009"/>
                </a:lnTo>
                <a:lnTo>
                  <a:pt x="215774" y="12856"/>
                </a:lnTo>
                <a:lnTo>
                  <a:pt x="216210" y="12704"/>
                </a:lnTo>
                <a:lnTo>
                  <a:pt x="216672" y="12562"/>
                </a:lnTo>
                <a:lnTo>
                  <a:pt x="217133" y="12420"/>
                </a:lnTo>
                <a:lnTo>
                  <a:pt x="217620" y="12284"/>
                </a:lnTo>
                <a:lnTo>
                  <a:pt x="218159" y="12152"/>
                </a:lnTo>
                <a:lnTo>
                  <a:pt x="218697" y="12021"/>
                </a:lnTo>
                <a:lnTo>
                  <a:pt x="219261" y="11895"/>
                </a:lnTo>
                <a:lnTo>
                  <a:pt x="219851" y="11774"/>
                </a:lnTo>
                <a:lnTo>
                  <a:pt x="220467" y="11659"/>
                </a:lnTo>
                <a:lnTo>
                  <a:pt x="221082" y="11548"/>
                </a:lnTo>
                <a:lnTo>
                  <a:pt x="221723" y="11438"/>
                </a:lnTo>
                <a:lnTo>
                  <a:pt x="222390" y="11333"/>
                </a:lnTo>
                <a:lnTo>
                  <a:pt x="223082" y="11233"/>
                </a:lnTo>
                <a:lnTo>
                  <a:pt x="223800" y="11138"/>
                </a:lnTo>
                <a:lnTo>
                  <a:pt x="224518" y="11049"/>
                </a:lnTo>
                <a:lnTo>
                  <a:pt x="225262" y="10960"/>
                </a:lnTo>
                <a:lnTo>
                  <a:pt x="226005" y="10876"/>
                </a:lnTo>
                <a:lnTo>
                  <a:pt x="226800" y="10797"/>
                </a:lnTo>
                <a:lnTo>
                  <a:pt x="227569" y="10723"/>
                </a:lnTo>
                <a:lnTo>
                  <a:pt x="228390" y="10655"/>
                </a:lnTo>
                <a:lnTo>
                  <a:pt x="229210" y="10592"/>
                </a:lnTo>
                <a:lnTo>
                  <a:pt x="230056" y="10529"/>
                </a:lnTo>
                <a:lnTo>
                  <a:pt x="230903" y="10471"/>
                </a:lnTo>
                <a:lnTo>
                  <a:pt x="231749" y="10424"/>
                </a:lnTo>
                <a:lnTo>
                  <a:pt x="232646" y="10377"/>
                </a:lnTo>
                <a:lnTo>
                  <a:pt x="233928" y="10314"/>
                </a:lnTo>
                <a:lnTo>
                  <a:pt x="235210" y="10256"/>
                </a:lnTo>
                <a:lnTo>
                  <a:pt x="236518" y="10203"/>
                </a:lnTo>
                <a:lnTo>
                  <a:pt x="237826" y="10151"/>
                </a:lnTo>
                <a:lnTo>
                  <a:pt x="240441" y="10056"/>
                </a:lnTo>
                <a:lnTo>
                  <a:pt x="243057" y="9977"/>
                </a:lnTo>
                <a:lnTo>
                  <a:pt x="245698" y="9899"/>
                </a:lnTo>
                <a:lnTo>
                  <a:pt x="248339" y="9830"/>
                </a:lnTo>
                <a:lnTo>
                  <a:pt x="250980" y="9757"/>
                </a:lnTo>
                <a:lnTo>
                  <a:pt x="253621" y="9688"/>
                </a:lnTo>
                <a:lnTo>
                  <a:pt x="254339" y="9662"/>
                </a:lnTo>
                <a:lnTo>
                  <a:pt x="255006" y="9625"/>
                </a:lnTo>
                <a:lnTo>
                  <a:pt x="255621" y="9583"/>
                </a:lnTo>
                <a:lnTo>
                  <a:pt x="256160" y="9536"/>
                </a:lnTo>
                <a:lnTo>
                  <a:pt x="256416" y="9510"/>
                </a:lnTo>
                <a:lnTo>
                  <a:pt x="256647" y="9478"/>
                </a:lnTo>
                <a:lnTo>
                  <a:pt x="256852" y="9447"/>
                </a:lnTo>
                <a:lnTo>
                  <a:pt x="257057" y="9410"/>
                </a:lnTo>
                <a:lnTo>
                  <a:pt x="257262" y="9373"/>
                </a:lnTo>
                <a:lnTo>
                  <a:pt x="257442" y="9336"/>
                </a:lnTo>
                <a:lnTo>
                  <a:pt x="257596" y="9300"/>
                </a:lnTo>
                <a:lnTo>
                  <a:pt x="257749" y="9258"/>
                </a:lnTo>
                <a:lnTo>
                  <a:pt x="257903" y="9210"/>
                </a:lnTo>
                <a:lnTo>
                  <a:pt x="258031" y="9168"/>
                </a:lnTo>
                <a:lnTo>
                  <a:pt x="258237" y="9069"/>
                </a:lnTo>
                <a:lnTo>
                  <a:pt x="258416" y="8963"/>
                </a:lnTo>
                <a:lnTo>
                  <a:pt x="258544" y="8853"/>
                </a:lnTo>
                <a:lnTo>
                  <a:pt x="258647" y="8732"/>
                </a:lnTo>
                <a:lnTo>
                  <a:pt x="258698" y="8601"/>
                </a:lnTo>
                <a:lnTo>
                  <a:pt x="258698" y="8464"/>
                </a:lnTo>
                <a:lnTo>
                  <a:pt x="258673" y="8323"/>
                </a:lnTo>
                <a:lnTo>
                  <a:pt x="258211" y="6526"/>
                </a:lnTo>
                <a:lnTo>
                  <a:pt x="257775" y="4729"/>
                </a:lnTo>
                <a:lnTo>
                  <a:pt x="257390" y="2932"/>
                </a:lnTo>
                <a:lnTo>
                  <a:pt x="257006" y="1136"/>
                </a:lnTo>
                <a:lnTo>
                  <a:pt x="256980" y="1010"/>
                </a:lnTo>
                <a:lnTo>
                  <a:pt x="256903" y="889"/>
                </a:lnTo>
                <a:lnTo>
                  <a:pt x="256775" y="784"/>
                </a:lnTo>
                <a:lnTo>
                  <a:pt x="256621" y="684"/>
                </a:lnTo>
                <a:lnTo>
                  <a:pt x="256442" y="595"/>
                </a:lnTo>
                <a:lnTo>
                  <a:pt x="256211" y="516"/>
                </a:lnTo>
                <a:lnTo>
                  <a:pt x="255955" y="448"/>
                </a:lnTo>
                <a:lnTo>
                  <a:pt x="255647" y="379"/>
                </a:lnTo>
                <a:lnTo>
                  <a:pt x="255313" y="327"/>
                </a:lnTo>
                <a:lnTo>
                  <a:pt x="254929" y="274"/>
                </a:lnTo>
                <a:lnTo>
                  <a:pt x="254519" y="232"/>
                </a:lnTo>
                <a:lnTo>
                  <a:pt x="254057" y="201"/>
                </a:lnTo>
                <a:lnTo>
                  <a:pt x="253570" y="169"/>
                </a:lnTo>
                <a:lnTo>
                  <a:pt x="253031" y="143"/>
                </a:lnTo>
                <a:lnTo>
                  <a:pt x="252442" y="122"/>
                </a:lnTo>
                <a:lnTo>
                  <a:pt x="251801" y="106"/>
                </a:lnTo>
                <a:lnTo>
                  <a:pt x="249570" y="69"/>
                </a:lnTo>
                <a:lnTo>
                  <a:pt x="247313" y="38"/>
                </a:lnTo>
                <a:lnTo>
                  <a:pt x="245082" y="17"/>
                </a:lnTo>
                <a:lnTo>
                  <a:pt x="242852" y="6"/>
                </a:lnTo>
                <a:lnTo>
                  <a:pt x="24064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3" name="Google Shape;1695;p41"/>
          <p:cNvSpPr/>
          <p:nvPr/>
        </p:nvSpPr>
        <p:spPr>
          <a:xfrm>
            <a:off x="7357970" y="4674407"/>
            <a:ext cx="2584291" cy="1762121"/>
          </a:xfrm>
          <a:custGeom>
            <a:avLst/>
            <a:gdLst/>
            <a:ahLst/>
            <a:cxnLst/>
            <a:rect l="l" t="t" r="r" b="b"/>
            <a:pathLst>
              <a:path w="306649" h="46337" extrusionOk="0">
                <a:moveTo>
                  <a:pt x="131772" y="1729"/>
                </a:moveTo>
                <a:lnTo>
                  <a:pt x="133183" y="2118"/>
                </a:lnTo>
                <a:lnTo>
                  <a:pt x="134593" y="2502"/>
                </a:lnTo>
                <a:lnTo>
                  <a:pt x="136029" y="2880"/>
                </a:lnTo>
                <a:lnTo>
                  <a:pt x="137491" y="3248"/>
                </a:lnTo>
                <a:lnTo>
                  <a:pt x="138952" y="3605"/>
                </a:lnTo>
                <a:lnTo>
                  <a:pt x="140465" y="3962"/>
                </a:lnTo>
                <a:lnTo>
                  <a:pt x="141978" y="4309"/>
                </a:lnTo>
                <a:lnTo>
                  <a:pt x="143491" y="4650"/>
                </a:lnTo>
                <a:lnTo>
                  <a:pt x="145055" y="4981"/>
                </a:lnTo>
                <a:lnTo>
                  <a:pt x="146619" y="5307"/>
                </a:lnTo>
                <a:lnTo>
                  <a:pt x="148183" y="5627"/>
                </a:lnTo>
                <a:lnTo>
                  <a:pt x="149798" y="5943"/>
                </a:lnTo>
                <a:lnTo>
                  <a:pt x="151414" y="6253"/>
                </a:lnTo>
                <a:lnTo>
                  <a:pt x="153055" y="6552"/>
                </a:lnTo>
                <a:lnTo>
                  <a:pt x="154696" y="6846"/>
                </a:lnTo>
                <a:lnTo>
                  <a:pt x="156363" y="7135"/>
                </a:lnTo>
                <a:lnTo>
                  <a:pt x="158029" y="7419"/>
                </a:lnTo>
                <a:lnTo>
                  <a:pt x="159747" y="7692"/>
                </a:lnTo>
                <a:lnTo>
                  <a:pt x="161440" y="7965"/>
                </a:lnTo>
                <a:lnTo>
                  <a:pt x="163183" y="8228"/>
                </a:lnTo>
                <a:lnTo>
                  <a:pt x="164927" y="8491"/>
                </a:lnTo>
                <a:lnTo>
                  <a:pt x="166671" y="8743"/>
                </a:lnTo>
                <a:lnTo>
                  <a:pt x="168440" y="8990"/>
                </a:lnTo>
                <a:lnTo>
                  <a:pt x="170235" y="9237"/>
                </a:lnTo>
                <a:lnTo>
                  <a:pt x="172030" y="9473"/>
                </a:lnTo>
                <a:lnTo>
                  <a:pt x="173850" y="9704"/>
                </a:lnTo>
                <a:lnTo>
                  <a:pt x="175671" y="9930"/>
                </a:lnTo>
                <a:lnTo>
                  <a:pt x="177517" y="10151"/>
                </a:lnTo>
                <a:lnTo>
                  <a:pt x="179389" y="10371"/>
                </a:lnTo>
                <a:lnTo>
                  <a:pt x="181261" y="10581"/>
                </a:lnTo>
                <a:lnTo>
                  <a:pt x="183133" y="10792"/>
                </a:lnTo>
                <a:lnTo>
                  <a:pt x="185030" y="10991"/>
                </a:lnTo>
                <a:lnTo>
                  <a:pt x="186928" y="11191"/>
                </a:lnTo>
                <a:lnTo>
                  <a:pt x="188851" y="11385"/>
                </a:lnTo>
                <a:lnTo>
                  <a:pt x="190799" y="11569"/>
                </a:lnTo>
                <a:lnTo>
                  <a:pt x="192723" y="11758"/>
                </a:lnTo>
                <a:lnTo>
                  <a:pt x="194697" y="11937"/>
                </a:lnTo>
                <a:lnTo>
                  <a:pt x="196646" y="12110"/>
                </a:lnTo>
                <a:lnTo>
                  <a:pt x="198646" y="12284"/>
                </a:lnTo>
                <a:lnTo>
                  <a:pt x="200620" y="12452"/>
                </a:lnTo>
                <a:lnTo>
                  <a:pt x="202620" y="12615"/>
                </a:lnTo>
                <a:lnTo>
                  <a:pt x="204646" y="12777"/>
                </a:lnTo>
                <a:lnTo>
                  <a:pt x="206646" y="12935"/>
                </a:lnTo>
                <a:lnTo>
                  <a:pt x="208697" y="13087"/>
                </a:lnTo>
                <a:lnTo>
                  <a:pt x="210723" y="13235"/>
                </a:lnTo>
                <a:lnTo>
                  <a:pt x="212774" y="13382"/>
                </a:lnTo>
                <a:lnTo>
                  <a:pt x="214851" y="13523"/>
                </a:lnTo>
                <a:lnTo>
                  <a:pt x="216928" y="13660"/>
                </a:lnTo>
                <a:lnTo>
                  <a:pt x="219005" y="13797"/>
                </a:lnTo>
                <a:lnTo>
                  <a:pt x="221082" y="13928"/>
                </a:lnTo>
                <a:lnTo>
                  <a:pt x="223185" y="14059"/>
                </a:lnTo>
                <a:lnTo>
                  <a:pt x="225287" y="14185"/>
                </a:lnTo>
                <a:lnTo>
                  <a:pt x="227416" y="14311"/>
                </a:lnTo>
                <a:lnTo>
                  <a:pt x="229518" y="14432"/>
                </a:lnTo>
                <a:lnTo>
                  <a:pt x="233800" y="14663"/>
                </a:lnTo>
                <a:lnTo>
                  <a:pt x="238083" y="14889"/>
                </a:lnTo>
                <a:lnTo>
                  <a:pt x="242416" y="15105"/>
                </a:lnTo>
                <a:lnTo>
                  <a:pt x="246775" y="15310"/>
                </a:lnTo>
                <a:lnTo>
                  <a:pt x="251160" y="15509"/>
                </a:lnTo>
                <a:lnTo>
                  <a:pt x="252467" y="20605"/>
                </a:lnTo>
                <a:lnTo>
                  <a:pt x="253775" y="25801"/>
                </a:lnTo>
                <a:lnTo>
                  <a:pt x="253826" y="25980"/>
                </a:lnTo>
                <a:lnTo>
                  <a:pt x="253929" y="26142"/>
                </a:lnTo>
                <a:lnTo>
                  <a:pt x="254032" y="26295"/>
                </a:lnTo>
                <a:lnTo>
                  <a:pt x="254185" y="26431"/>
                </a:lnTo>
                <a:lnTo>
                  <a:pt x="254391" y="26563"/>
                </a:lnTo>
                <a:lnTo>
                  <a:pt x="254621" y="26678"/>
                </a:lnTo>
                <a:lnTo>
                  <a:pt x="254750" y="26731"/>
                </a:lnTo>
                <a:lnTo>
                  <a:pt x="254903" y="26783"/>
                </a:lnTo>
                <a:lnTo>
                  <a:pt x="255057" y="26836"/>
                </a:lnTo>
                <a:lnTo>
                  <a:pt x="255211" y="26878"/>
                </a:lnTo>
                <a:lnTo>
                  <a:pt x="255416" y="26925"/>
                </a:lnTo>
                <a:lnTo>
                  <a:pt x="255596" y="26967"/>
                </a:lnTo>
                <a:lnTo>
                  <a:pt x="255801" y="27004"/>
                </a:lnTo>
                <a:lnTo>
                  <a:pt x="256032" y="27041"/>
                </a:lnTo>
                <a:lnTo>
                  <a:pt x="256288" y="27072"/>
                </a:lnTo>
                <a:lnTo>
                  <a:pt x="256544" y="27104"/>
                </a:lnTo>
                <a:lnTo>
                  <a:pt x="256801" y="27135"/>
                </a:lnTo>
                <a:lnTo>
                  <a:pt x="257083" y="27162"/>
                </a:lnTo>
                <a:lnTo>
                  <a:pt x="257391" y="27188"/>
                </a:lnTo>
                <a:lnTo>
                  <a:pt x="257724" y="27209"/>
                </a:lnTo>
                <a:lnTo>
                  <a:pt x="258416" y="27246"/>
                </a:lnTo>
                <a:lnTo>
                  <a:pt x="259160" y="27277"/>
                </a:lnTo>
                <a:lnTo>
                  <a:pt x="260006" y="27298"/>
                </a:lnTo>
                <a:lnTo>
                  <a:pt x="260570" y="27303"/>
                </a:lnTo>
                <a:lnTo>
                  <a:pt x="261160" y="27309"/>
                </a:lnTo>
                <a:lnTo>
                  <a:pt x="261724" y="27309"/>
                </a:lnTo>
                <a:lnTo>
                  <a:pt x="262314" y="27303"/>
                </a:lnTo>
                <a:lnTo>
                  <a:pt x="262904" y="27293"/>
                </a:lnTo>
                <a:lnTo>
                  <a:pt x="263493" y="27282"/>
                </a:lnTo>
                <a:lnTo>
                  <a:pt x="264057" y="27267"/>
                </a:lnTo>
                <a:lnTo>
                  <a:pt x="264647" y="27246"/>
                </a:lnTo>
                <a:lnTo>
                  <a:pt x="265827" y="27198"/>
                </a:lnTo>
                <a:lnTo>
                  <a:pt x="266981" y="27141"/>
                </a:lnTo>
                <a:lnTo>
                  <a:pt x="268109" y="27078"/>
                </a:lnTo>
                <a:lnTo>
                  <a:pt x="269237" y="27004"/>
                </a:lnTo>
                <a:lnTo>
                  <a:pt x="269801" y="26967"/>
                </a:lnTo>
                <a:lnTo>
                  <a:pt x="270365" y="26925"/>
                </a:lnTo>
                <a:lnTo>
                  <a:pt x="270904" y="26878"/>
                </a:lnTo>
                <a:lnTo>
                  <a:pt x="271442" y="26825"/>
                </a:lnTo>
                <a:lnTo>
                  <a:pt x="272519" y="26720"/>
                </a:lnTo>
                <a:lnTo>
                  <a:pt x="273596" y="26610"/>
                </a:lnTo>
                <a:lnTo>
                  <a:pt x="275724" y="26374"/>
                </a:lnTo>
                <a:lnTo>
                  <a:pt x="276801" y="26263"/>
                </a:lnTo>
                <a:lnTo>
                  <a:pt x="277878" y="26153"/>
                </a:lnTo>
                <a:lnTo>
                  <a:pt x="278391" y="26111"/>
                </a:lnTo>
                <a:lnTo>
                  <a:pt x="278904" y="26069"/>
                </a:lnTo>
                <a:lnTo>
                  <a:pt x="279417" y="26032"/>
                </a:lnTo>
                <a:lnTo>
                  <a:pt x="279930" y="26001"/>
                </a:lnTo>
                <a:lnTo>
                  <a:pt x="280442" y="25969"/>
                </a:lnTo>
                <a:lnTo>
                  <a:pt x="280930" y="25948"/>
                </a:lnTo>
                <a:lnTo>
                  <a:pt x="281442" y="25927"/>
                </a:lnTo>
                <a:lnTo>
                  <a:pt x="281930" y="25911"/>
                </a:lnTo>
                <a:lnTo>
                  <a:pt x="282417" y="25901"/>
                </a:lnTo>
                <a:lnTo>
                  <a:pt x="282904" y="25895"/>
                </a:lnTo>
                <a:lnTo>
                  <a:pt x="283391" y="25890"/>
                </a:lnTo>
                <a:lnTo>
                  <a:pt x="283853" y="25890"/>
                </a:lnTo>
                <a:lnTo>
                  <a:pt x="284340" y="25895"/>
                </a:lnTo>
                <a:lnTo>
                  <a:pt x="284802" y="25906"/>
                </a:lnTo>
                <a:lnTo>
                  <a:pt x="285263" y="25922"/>
                </a:lnTo>
                <a:lnTo>
                  <a:pt x="285725" y="25943"/>
                </a:lnTo>
                <a:lnTo>
                  <a:pt x="286186" y="25964"/>
                </a:lnTo>
                <a:lnTo>
                  <a:pt x="286648" y="25990"/>
                </a:lnTo>
                <a:lnTo>
                  <a:pt x="287084" y="26022"/>
                </a:lnTo>
                <a:lnTo>
                  <a:pt x="287520" y="26053"/>
                </a:lnTo>
                <a:lnTo>
                  <a:pt x="287955" y="26095"/>
                </a:lnTo>
                <a:lnTo>
                  <a:pt x="288391" y="26137"/>
                </a:lnTo>
                <a:lnTo>
                  <a:pt x="288802" y="26184"/>
                </a:lnTo>
                <a:lnTo>
                  <a:pt x="289212" y="26232"/>
                </a:lnTo>
                <a:lnTo>
                  <a:pt x="289622" y="26290"/>
                </a:lnTo>
                <a:lnTo>
                  <a:pt x="290032" y="26347"/>
                </a:lnTo>
                <a:lnTo>
                  <a:pt x="290443" y="26405"/>
                </a:lnTo>
                <a:lnTo>
                  <a:pt x="290827" y="26473"/>
                </a:lnTo>
                <a:lnTo>
                  <a:pt x="291212" y="26542"/>
                </a:lnTo>
                <a:lnTo>
                  <a:pt x="291597" y="26615"/>
                </a:lnTo>
                <a:lnTo>
                  <a:pt x="291956" y="26694"/>
                </a:lnTo>
                <a:lnTo>
                  <a:pt x="292340" y="26778"/>
                </a:lnTo>
                <a:lnTo>
                  <a:pt x="293366" y="27025"/>
                </a:lnTo>
                <a:lnTo>
                  <a:pt x="294391" y="27282"/>
                </a:lnTo>
                <a:lnTo>
                  <a:pt x="295366" y="27545"/>
                </a:lnTo>
                <a:lnTo>
                  <a:pt x="295827" y="27682"/>
                </a:lnTo>
                <a:lnTo>
                  <a:pt x="296289" y="27818"/>
                </a:lnTo>
                <a:lnTo>
                  <a:pt x="296725" y="27960"/>
                </a:lnTo>
                <a:lnTo>
                  <a:pt x="297161" y="28097"/>
                </a:lnTo>
                <a:lnTo>
                  <a:pt x="297545" y="28239"/>
                </a:lnTo>
                <a:lnTo>
                  <a:pt x="297956" y="28386"/>
                </a:lnTo>
                <a:lnTo>
                  <a:pt x="298315" y="28533"/>
                </a:lnTo>
                <a:lnTo>
                  <a:pt x="298674" y="28675"/>
                </a:lnTo>
                <a:lnTo>
                  <a:pt x="298981" y="28827"/>
                </a:lnTo>
                <a:lnTo>
                  <a:pt x="299289" y="28974"/>
                </a:lnTo>
                <a:lnTo>
                  <a:pt x="299545" y="29111"/>
                </a:lnTo>
                <a:lnTo>
                  <a:pt x="299751" y="29247"/>
                </a:lnTo>
                <a:lnTo>
                  <a:pt x="299930" y="29384"/>
                </a:lnTo>
                <a:lnTo>
                  <a:pt x="300084" y="29515"/>
                </a:lnTo>
                <a:lnTo>
                  <a:pt x="300212" y="29652"/>
                </a:lnTo>
                <a:lnTo>
                  <a:pt x="300315" y="29783"/>
                </a:lnTo>
                <a:lnTo>
                  <a:pt x="300366" y="29914"/>
                </a:lnTo>
                <a:lnTo>
                  <a:pt x="300417" y="30046"/>
                </a:lnTo>
                <a:lnTo>
                  <a:pt x="300417" y="30172"/>
                </a:lnTo>
                <a:lnTo>
                  <a:pt x="300392" y="30303"/>
                </a:lnTo>
                <a:lnTo>
                  <a:pt x="300340" y="30429"/>
                </a:lnTo>
                <a:lnTo>
                  <a:pt x="300263" y="30555"/>
                </a:lnTo>
                <a:lnTo>
                  <a:pt x="300135" y="30676"/>
                </a:lnTo>
                <a:lnTo>
                  <a:pt x="300007" y="30802"/>
                </a:lnTo>
                <a:lnTo>
                  <a:pt x="299853" y="30923"/>
                </a:lnTo>
                <a:lnTo>
                  <a:pt x="299648" y="31044"/>
                </a:lnTo>
                <a:lnTo>
                  <a:pt x="299443" y="31160"/>
                </a:lnTo>
                <a:lnTo>
                  <a:pt x="299186" y="31275"/>
                </a:lnTo>
                <a:lnTo>
                  <a:pt x="298904" y="31391"/>
                </a:lnTo>
                <a:lnTo>
                  <a:pt x="298622" y="31506"/>
                </a:lnTo>
                <a:lnTo>
                  <a:pt x="298289" y="31617"/>
                </a:lnTo>
                <a:lnTo>
                  <a:pt x="297956" y="31727"/>
                </a:lnTo>
                <a:lnTo>
                  <a:pt x="297571" y="31832"/>
                </a:lnTo>
                <a:lnTo>
                  <a:pt x="297186" y="31937"/>
                </a:lnTo>
                <a:lnTo>
                  <a:pt x="296776" y="32042"/>
                </a:lnTo>
                <a:lnTo>
                  <a:pt x="296315" y="32147"/>
                </a:lnTo>
                <a:lnTo>
                  <a:pt x="295853" y="32247"/>
                </a:lnTo>
                <a:lnTo>
                  <a:pt x="295366" y="32342"/>
                </a:lnTo>
                <a:lnTo>
                  <a:pt x="294853" y="32441"/>
                </a:lnTo>
                <a:lnTo>
                  <a:pt x="294315" y="32531"/>
                </a:lnTo>
                <a:lnTo>
                  <a:pt x="293750" y="32625"/>
                </a:lnTo>
                <a:lnTo>
                  <a:pt x="293186" y="32715"/>
                </a:lnTo>
                <a:lnTo>
                  <a:pt x="292520" y="32809"/>
                </a:lnTo>
                <a:lnTo>
                  <a:pt x="291853" y="32898"/>
                </a:lnTo>
                <a:lnTo>
                  <a:pt x="291186" y="32977"/>
                </a:lnTo>
                <a:lnTo>
                  <a:pt x="290494" y="33051"/>
                </a:lnTo>
                <a:lnTo>
                  <a:pt x="289827" y="33114"/>
                </a:lnTo>
                <a:lnTo>
                  <a:pt x="289161" y="33172"/>
                </a:lnTo>
                <a:lnTo>
                  <a:pt x="288494" y="33224"/>
                </a:lnTo>
                <a:lnTo>
                  <a:pt x="287802" y="33266"/>
                </a:lnTo>
                <a:lnTo>
                  <a:pt x="287135" y="33308"/>
                </a:lnTo>
                <a:lnTo>
                  <a:pt x="286468" y="33340"/>
                </a:lnTo>
                <a:lnTo>
                  <a:pt x="285776" y="33366"/>
                </a:lnTo>
                <a:lnTo>
                  <a:pt x="285109" y="33387"/>
                </a:lnTo>
                <a:lnTo>
                  <a:pt x="284417" y="33403"/>
                </a:lnTo>
                <a:lnTo>
                  <a:pt x="283750" y="33413"/>
                </a:lnTo>
                <a:lnTo>
                  <a:pt x="283058" y="33419"/>
                </a:lnTo>
                <a:lnTo>
                  <a:pt x="282366" y="33419"/>
                </a:lnTo>
                <a:lnTo>
                  <a:pt x="281699" y="33413"/>
                </a:lnTo>
                <a:lnTo>
                  <a:pt x="281007" y="33403"/>
                </a:lnTo>
                <a:lnTo>
                  <a:pt x="280314" y="33392"/>
                </a:lnTo>
                <a:lnTo>
                  <a:pt x="279622" y="33371"/>
                </a:lnTo>
                <a:lnTo>
                  <a:pt x="278930" y="33350"/>
                </a:lnTo>
                <a:lnTo>
                  <a:pt x="278237" y="33329"/>
                </a:lnTo>
                <a:lnTo>
                  <a:pt x="276853" y="33271"/>
                </a:lnTo>
                <a:lnTo>
                  <a:pt x="275468" y="33203"/>
                </a:lnTo>
                <a:lnTo>
                  <a:pt x="274083" y="33124"/>
                </a:lnTo>
                <a:lnTo>
                  <a:pt x="272673" y="33040"/>
                </a:lnTo>
                <a:lnTo>
                  <a:pt x="271263" y="32951"/>
                </a:lnTo>
                <a:lnTo>
                  <a:pt x="270109" y="32877"/>
                </a:lnTo>
                <a:lnTo>
                  <a:pt x="268981" y="32814"/>
                </a:lnTo>
                <a:lnTo>
                  <a:pt x="267904" y="32767"/>
                </a:lnTo>
                <a:lnTo>
                  <a:pt x="266827" y="32730"/>
                </a:lnTo>
                <a:lnTo>
                  <a:pt x="265801" y="32704"/>
                </a:lnTo>
                <a:lnTo>
                  <a:pt x="264801" y="32688"/>
                </a:lnTo>
                <a:lnTo>
                  <a:pt x="263827" y="32683"/>
                </a:lnTo>
                <a:lnTo>
                  <a:pt x="262904" y="32688"/>
                </a:lnTo>
                <a:lnTo>
                  <a:pt x="262006" y="32704"/>
                </a:lnTo>
                <a:lnTo>
                  <a:pt x="261134" y="32736"/>
                </a:lnTo>
                <a:lnTo>
                  <a:pt x="260288" y="32772"/>
                </a:lnTo>
                <a:lnTo>
                  <a:pt x="259493" y="32820"/>
                </a:lnTo>
                <a:lnTo>
                  <a:pt x="258724" y="32883"/>
                </a:lnTo>
                <a:lnTo>
                  <a:pt x="258006" y="32951"/>
                </a:lnTo>
                <a:lnTo>
                  <a:pt x="257314" y="33030"/>
                </a:lnTo>
                <a:lnTo>
                  <a:pt x="256647" y="33124"/>
                </a:lnTo>
                <a:lnTo>
                  <a:pt x="256006" y="33224"/>
                </a:lnTo>
                <a:lnTo>
                  <a:pt x="255416" y="33334"/>
                </a:lnTo>
                <a:lnTo>
                  <a:pt x="254878" y="33455"/>
                </a:lnTo>
                <a:lnTo>
                  <a:pt x="254339" y="33587"/>
                </a:lnTo>
                <a:lnTo>
                  <a:pt x="253878" y="33728"/>
                </a:lnTo>
                <a:lnTo>
                  <a:pt x="253416" y="33881"/>
                </a:lnTo>
                <a:lnTo>
                  <a:pt x="253032" y="34044"/>
                </a:lnTo>
                <a:lnTo>
                  <a:pt x="252647" y="34212"/>
                </a:lnTo>
                <a:lnTo>
                  <a:pt x="252314" y="34390"/>
                </a:lnTo>
                <a:lnTo>
                  <a:pt x="252032" y="34585"/>
                </a:lnTo>
                <a:lnTo>
                  <a:pt x="251775" y="34784"/>
                </a:lnTo>
                <a:lnTo>
                  <a:pt x="251570" y="34989"/>
                </a:lnTo>
                <a:lnTo>
                  <a:pt x="251391" y="35210"/>
                </a:lnTo>
                <a:lnTo>
                  <a:pt x="251262" y="35436"/>
                </a:lnTo>
                <a:lnTo>
                  <a:pt x="251160" y="35672"/>
                </a:lnTo>
                <a:lnTo>
                  <a:pt x="251108" y="35919"/>
                </a:lnTo>
                <a:lnTo>
                  <a:pt x="250980" y="36923"/>
                </a:lnTo>
                <a:lnTo>
                  <a:pt x="250826" y="37931"/>
                </a:lnTo>
                <a:lnTo>
                  <a:pt x="250442" y="39943"/>
                </a:lnTo>
                <a:lnTo>
                  <a:pt x="250057" y="41950"/>
                </a:lnTo>
                <a:lnTo>
                  <a:pt x="249878" y="42959"/>
                </a:lnTo>
                <a:lnTo>
                  <a:pt x="249724" y="43962"/>
                </a:lnTo>
                <a:lnTo>
                  <a:pt x="249698" y="44120"/>
                </a:lnTo>
                <a:lnTo>
                  <a:pt x="249596" y="44267"/>
                </a:lnTo>
                <a:lnTo>
                  <a:pt x="249467" y="44393"/>
                </a:lnTo>
                <a:lnTo>
                  <a:pt x="249314" y="44503"/>
                </a:lnTo>
                <a:lnTo>
                  <a:pt x="249211" y="44556"/>
                </a:lnTo>
                <a:lnTo>
                  <a:pt x="249108" y="44603"/>
                </a:lnTo>
                <a:lnTo>
                  <a:pt x="248980" y="44651"/>
                </a:lnTo>
                <a:lnTo>
                  <a:pt x="248852" y="44687"/>
                </a:lnTo>
                <a:lnTo>
                  <a:pt x="248724" y="44729"/>
                </a:lnTo>
                <a:lnTo>
                  <a:pt x="248570" y="44761"/>
                </a:lnTo>
                <a:lnTo>
                  <a:pt x="248390" y="44792"/>
                </a:lnTo>
                <a:lnTo>
                  <a:pt x="248211" y="44824"/>
                </a:lnTo>
                <a:lnTo>
                  <a:pt x="248031" y="44845"/>
                </a:lnTo>
                <a:lnTo>
                  <a:pt x="247826" y="44871"/>
                </a:lnTo>
                <a:lnTo>
                  <a:pt x="247621" y="44887"/>
                </a:lnTo>
                <a:lnTo>
                  <a:pt x="247390" y="44908"/>
                </a:lnTo>
                <a:lnTo>
                  <a:pt x="247160" y="44918"/>
                </a:lnTo>
                <a:lnTo>
                  <a:pt x="246903" y="44929"/>
                </a:lnTo>
                <a:lnTo>
                  <a:pt x="246365" y="44945"/>
                </a:lnTo>
                <a:lnTo>
                  <a:pt x="245775" y="44950"/>
                </a:lnTo>
                <a:lnTo>
                  <a:pt x="245134" y="44950"/>
                </a:lnTo>
                <a:lnTo>
                  <a:pt x="244442" y="44934"/>
                </a:lnTo>
                <a:lnTo>
                  <a:pt x="243698" y="44913"/>
                </a:lnTo>
                <a:lnTo>
                  <a:pt x="240108" y="44803"/>
                </a:lnTo>
                <a:lnTo>
                  <a:pt x="236493" y="44693"/>
                </a:lnTo>
                <a:lnTo>
                  <a:pt x="229287" y="44493"/>
                </a:lnTo>
                <a:lnTo>
                  <a:pt x="222057" y="44293"/>
                </a:lnTo>
                <a:lnTo>
                  <a:pt x="218467" y="44188"/>
                </a:lnTo>
                <a:lnTo>
                  <a:pt x="214851" y="44083"/>
                </a:lnTo>
                <a:lnTo>
                  <a:pt x="211236" y="43978"/>
                </a:lnTo>
                <a:lnTo>
                  <a:pt x="207646" y="43863"/>
                </a:lnTo>
                <a:lnTo>
                  <a:pt x="204056" y="43742"/>
                </a:lnTo>
                <a:lnTo>
                  <a:pt x="200441" y="43610"/>
                </a:lnTo>
                <a:lnTo>
                  <a:pt x="196851" y="43469"/>
                </a:lnTo>
                <a:lnTo>
                  <a:pt x="193287" y="43316"/>
                </a:lnTo>
                <a:lnTo>
                  <a:pt x="191492" y="43237"/>
                </a:lnTo>
                <a:lnTo>
                  <a:pt x="189697" y="43153"/>
                </a:lnTo>
                <a:lnTo>
                  <a:pt x="187928" y="43064"/>
                </a:lnTo>
                <a:lnTo>
                  <a:pt x="186133" y="42975"/>
                </a:lnTo>
                <a:lnTo>
                  <a:pt x="182876" y="42801"/>
                </a:lnTo>
                <a:lnTo>
                  <a:pt x="179645" y="42623"/>
                </a:lnTo>
                <a:lnTo>
                  <a:pt x="176440" y="42439"/>
                </a:lnTo>
                <a:lnTo>
                  <a:pt x="173235" y="42250"/>
                </a:lnTo>
                <a:lnTo>
                  <a:pt x="170030" y="42055"/>
                </a:lnTo>
                <a:lnTo>
                  <a:pt x="166876" y="41856"/>
                </a:lnTo>
                <a:lnTo>
                  <a:pt x="163696" y="41646"/>
                </a:lnTo>
                <a:lnTo>
                  <a:pt x="160542" y="41435"/>
                </a:lnTo>
                <a:lnTo>
                  <a:pt x="157414" y="41215"/>
                </a:lnTo>
                <a:lnTo>
                  <a:pt x="154286" y="40989"/>
                </a:lnTo>
                <a:lnTo>
                  <a:pt x="151183" y="40758"/>
                </a:lnTo>
                <a:lnTo>
                  <a:pt x="148106" y="40516"/>
                </a:lnTo>
                <a:lnTo>
                  <a:pt x="145029" y="40274"/>
                </a:lnTo>
                <a:lnTo>
                  <a:pt x="141952" y="40022"/>
                </a:lnTo>
                <a:lnTo>
                  <a:pt x="138901" y="39765"/>
                </a:lnTo>
                <a:lnTo>
                  <a:pt x="135875" y="39497"/>
                </a:lnTo>
                <a:lnTo>
                  <a:pt x="132849" y="39224"/>
                </a:lnTo>
                <a:lnTo>
                  <a:pt x="129849" y="38945"/>
                </a:lnTo>
                <a:lnTo>
                  <a:pt x="126875" y="38662"/>
                </a:lnTo>
                <a:lnTo>
                  <a:pt x="123900" y="38367"/>
                </a:lnTo>
                <a:lnTo>
                  <a:pt x="120952" y="38063"/>
                </a:lnTo>
                <a:lnTo>
                  <a:pt x="118003" y="37758"/>
                </a:lnTo>
                <a:lnTo>
                  <a:pt x="115080" y="37443"/>
                </a:lnTo>
                <a:lnTo>
                  <a:pt x="112182" y="37117"/>
                </a:lnTo>
                <a:lnTo>
                  <a:pt x="109285" y="36786"/>
                </a:lnTo>
                <a:lnTo>
                  <a:pt x="106413" y="36450"/>
                </a:lnTo>
                <a:lnTo>
                  <a:pt x="103567" y="36103"/>
                </a:lnTo>
                <a:lnTo>
                  <a:pt x="100720" y="35751"/>
                </a:lnTo>
                <a:lnTo>
                  <a:pt x="97900" y="35389"/>
                </a:lnTo>
                <a:lnTo>
                  <a:pt x="95079" y="35016"/>
                </a:lnTo>
                <a:lnTo>
                  <a:pt x="92284" y="34637"/>
                </a:lnTo>
                <a:lnTo>
                  <a:pt x="89515" y="34254"/>
                </a:lnTo>
                <a:lnTo>
                  <a:pt x="87259" y="33928"/>
                </a:lnTo>
                <a:lnTo>
                  <a:pt x="85028" y="33602"/>
                </a:lnTo>
                <a:lnTo>
                  <a:pt x="82823" y="33266"/>
                </a:lnTo>
                <a:lnTo>
                  <a:pt x="80617" y="32930"/>
                </a:lnTo>
                <a:lnTo>
                  <a:pt x="78464" y="32588"/>
                </a:lnTo>
                <a:lnTo>
                  <a:pt x="76310" y="32242"/>
                </a:lnTo>
                <a:lnTo>
                  <a:pt x="74181" y="31890"/>
                </a:lnTo>
                <a:lnTo>
                  <a:pt x="72079" y="31538"/>
                </a:lnTo>
                <a:lnTo>
                  <a:pt x="69976" y="31175"/>
                </a:lnTo>
                <a:lnTo>
                  <a:pt x="67925" y="30813"/>
                </a:lnTo>
                <a:lnTo>
                  <a:pt x="65848" y="30445"/>
                </a:lnTo>
                <a:lnTo>
                  <a:pt x="63822" y="30077"/>
                </a:lnTo>
                <a:lnTo>
                  <a:pt x="61797" y="29699"/>
                </a:lnTo>
                <a:lnTo>
                  <a:pt x="59796" y="29321"/>
                </a:lnTo>
                <a:lnTo>
                  <a:pt x="57822" y="28937"/>
                </a:lnTo>
                <a:lnTo>
                  <a:pt x="55848" y="28554"/>
                </a:lnTo>
                <a:lnTo>
                  <a:pt x="53899" y="28165"/>
                </a:lnTo>
                <a:lnTo>
                  <a:pt x="51950" y="27776"/>
                </a:lnTo>
                <a:lnTo>
                  <a:pt x="50027" y="27377"/>
                </a:lnTo>
                <a:lnTo>
                  <a:pt x="48104" y="26983"/>
                </a:lnTo>
                <a:lnTo>
                  <a:pt x="46206" y="26578"/>
                </a:lnTo>
                <a:lnTo>
                  <a:pt x="44309" y="26179"/>
                </a:lnTo>
                <a:lnTo>
                  <a:pt x="42437" y="25769"/>
                </a:lnTo>
                <a:lnTo>
                  <a:pt x="40565" y="25365"/>
                </a:lnTo>
                <a:lnTo>
                  <a:pt x="38719" y="24950"/>
                </a:lnTo>
                <a:lnTo>
                  <a:pt x="36873" y="24540"/>
                </a:lnTo>
                <a:lnTo>
                  <a:pt x="33232" y="23705"/>
                </a:lnTo>
                <a:lnTo>
                  <a:pt x="29591" y="22869"/>
                </a:lnTo>
                <a:lnTo>
                  <a:pt x="26001" y="22018"/>
                </a:lnTo>
                <a:lnTo>
                  <a:pt x="24642" y="21693"/>
                </a:lnTo>
                <a:lnTo>
                  <a:pt x="23283" y="21362"/>
                </a:lnTo>
                <a:lnTo>
                  <a:pt x="20590" y="20689"/>
                </a:lnTo>
                <a:lnTo>
                  <a:pt x="17924" y="20012"/>
                </a:lnTo>
                <a:lnTo>
                  <a:pt x="15283" y="19329"/>
                </a:lnTo>
                <a:lnTo>
                  <a:pt x="9975" y="17936"/>
                </a:lnTo>
                <a:lnTo>
                  <a:pt x="7282" y="17238"/>
                </a:lnTo>
                <a:lnTo>
                  <a:pt x="4564" y="16528"/>
                </a:lnTo>
                <a:lnTo>
                  <a:pt x="35847" y="12741"/>
                </a:lnTo>
                <a:lnTo>
                  <a:pt x="36745" y="13040"/>
                </a:lnTo>
                <a:lnTo>
                  <a:pt x="37668" y="13334"/>
                </a:lnTo>
                <a:lnTo>
                  <a:pt x="38591" y="13618"/>
                </a:lnTo>
                <a:lnTo>
                  <a:pt x="39488" y="13891"/>
                </a:lnTo>
                <a:lnTo>
                  <a:pt x="40386" y="14154"/>
                </a:lnTo>
                <a:lnTo>
                  <a:pt x="41283" y="14406"/>
                </a:lnTo>
                <a:lnTo>
                  <a:pt x="42181" y="14648"/>
                </a:lnTo>
                <a:lnTo>
                  <a:pt x="43078" y="14884"/>
                </a:lnTo>
                <a:lnTo>
                  <a:pt x="43976" y="15105"/>
                </a:lnTo>
                <a:lnTo>
                  <a:pt x="44873" y="15320"/>
                </a:lnTo>
                <a:lnTo>
                  <a:pt x="45771" y="15530"/>
                </a:lnTo>
                <a:lnTo>
                  <a:pt x="46642" y="15725"/>
                </a:lnTo>
                <a:lnTo>
                  <a:pt x="47540" y="15914"/>
                </a:lnTo>
                <a:lnTo>
                  <a:pt x="48437" y="16098"/>
                </a:lnTo>
                <a:lnTo>
                  <a:pt x="49309" y="16266"/>
                </a:lnTo>
                <a:lnTo>
                  <a:pt x="50181" y="16429"/>
                </a:lnTo>
                <a:lnTo>
                  <a:pt x="51078" y="16586"/>
                </a:lnTo>
                <a:lnTo>
                  <a:pt x="51950" y="16733"/>
                </a:lnTo>
                <a:lnTo>
                  <a:pt x="52822" y="16870"/>
                </a:lnTo>
                <a:lnTo>
                  <a:pt x="53694" y="17001"/>
                </a:lnTo>
                <a:lnTo>
                  <a:pt x="54566" y="17122"/>
                </a:lnTo>
                <a:lnTo>
                  <a:pt x="55437" y="17238"/>
                </a:lnTo>
                <a:lnTo>
                  <a:pt x="56309" y="17348"/>
                </a:lnTo>
                <a:lnTo>
                  <a:pt x="57181" y="17448"/>
                </a:lnTo>
                <a:lnTo>
                  <a:pt x="58053" y="17537"/>
                </a:lnTo>
                <a:lnTo>
                  <a:pt x="58925" y="17626"/>
                </a:lnTo>
                <a:lnTo>
                  <a:pt x="59796" y="17700"/>
                </a:lnTo>
                <a:lnTo>
                  <a:pt x="60668" y="17774"/>
                </a:lnTo>
                <a:lnTo>
                  <a:pt x="61540" y="17837"/>
                </a:lnTo>
                <a:lnTo>
                  <a:pt x="62386" y="17894"/>
                </a:lnTo>
                <a:lnTo>
                  <a:pt x="63258" y="17947"/>
                </a:lnTo>
                <a:lnTo>
                  <a:pt x="64130" y="17994"/>
                </a:lnTo>
                <a:lnTo>
                  <a:pt x="65002" y="18031"/>
                </a:lnTo>
                <a:lnTo>
                  <a:pt x="65848" y="18062"/>
                </a:lnTo>
                <a:lnTo>
                  <a:pt x="66720" y="18089"/>
                </a:lnTo>
                <a:lnTo>
                  <a:pt x="67592" y="18110"/>
                </a:lnTo>
                <a:lnTo>
                  <a:pt x="68438" y="18126"/>
                </a:lnTo>
                <a:lnTo>
                  <a:pt x="69310" y="18136"/>
                </a:lnTo>
                <a:lnTo>
                  <a:pt x="70181" y="18141"/>
                </a:lnTo>
                <a:lnTo>
                  <a:pt x="71027" y="18136"/>
                </a:lnTo>
                <a:lnTo>
                  <a:pt x="71899" y="18131"/>
                </a:lnTo>
                <a:lnTo>
                  <a:pt x="72771" y="18115"/>
                </a:lnTo>
                <a:lnTo>
                  <a:pt x="73643" y="18099"/>
                </a:lnTo>
                <a:lnTo>
                  <a:pt x="74489" y="18078"/>
                </a:lnTo>
                <a:lnTo>
                  <a:pt x="75361" y="18052"/>
                </a:lnTo>
                <a:lnTo>
                  <a:pt x="76233" y="18020"/>
                </a:lnTo>
                <a:lnTo>
                  <a:pt x="77105" y="17984"/>
                </a:lnTo>
                <a:lnTo>
                  <a:pt x="77976" y="17942"/>
                </a:lnTo>
                <a:lnTo>
                  <a:pt x="78848" y="17894"/>
                </a:lnTo>
                <a:lnTo>
                  <a:pt x="79720" y="17847"/>
                </a:lnTo>
                <a:lnTo>
                  <a:pt x="80592" y="17795"/>
                </a:lnTo>
                <a:lnTo>
                  <a:pt x="81464" y="17737"/>
                </a:lnTo>
                <a:lnTo>
                  <a:pt x="82335" y="17674"/>
                </a:lnTo>
                <a:lnTo>
                  <a:pt x="83207" y="17611"/>
                </a:lnTo>
                <a:lnTo>
                  <a:pt x="84951" y="17469"/>
                </a:lnTo>
                <a:lnTo>
                  <a:pt x="86720" y="17311"/>
                </a:lnTo>
                <a:lnTo>
                  <a:pt x="88489" y="17148"/>
                </a:lnTo>
                <a:lnTo>
                  <a:pt x="90259" y="16970"/>
                </a:lnTo>
                <a:lnTo>
                  <a:pt x="92054" y="16781"/>
                </a:lnTo>
                <a:lnTo>
                  <a:pt x="92925" y="16681"/>
                </a:lnTo>
                <a:lnTo>
                  <a:pt x="93772" y="16576"/>
                </a:lnTo>
                <a:lnTo>
                  <a:pt x="94618" y="16471"/>
                </a:lnTo>
                <a:lnTo>
                  <a:pt x="95413" y="16355"/>
                </a:lnTo>
                <a:lnTo>
                  <a:pt x="96182" y="16240"/>
                </a:lnTo>
                <a:lnTo>
                  <a:pt x="96951" y="16113"/>
                </a:lnTo>
                <a:lnTo>
                  <a:pt x="97669" y="15987"/>
                </a:lnTo>
                <a:lnTo>
                  <a:pt x="98387" y="15856"/>
                </a:lnTo>
                <a:lnTo>
                  <a:pt x="99054" y="15719"/>
                </a:lnTo>
                <a:lnTo>
                  <a:pt x="99720" y="15583"/>
                </a:lnTo>
                <a:lnTo>
                  <a:pt x="100361" y="15436"/>
                </a:lnTo>
                <a:lnTo>
                  <a:pt x="100977" y="15294"/>
                </a:lnTo>
                <a:lnTo>
                  <a:pt x="101567" y="15142"/>
                </a:lnTo>
                <a:lnTo>
                  <a:pt x="102131" y="14989"/>
                </a:lnTo>
                <a:lnTo>
                  <a:pt x="102669" y="14832"/>
                </a:lnTo>
                <a:lnTo>
                  <a:pt x="103208" y="14669"/>
                </a:lnTo>
                <a:lnTo>
                  <a:pt x="103721" y="14506"/>
                </a:lnTo>
                <a:lnTo>
                  <a:pt x="104233" y="14338"/>
                </a:lnTo>
                <a:lnTo>
                  <a:pt x="104695" y="14170"/>
                </a:lnTo>
                <a:lnTo>
                  <a:pt x="105156" y="13996"/>
                </a:lnTo>
                <a:lnTo>
                  <a:pt x="105592" y="13818"/>
                </a:lnTo>
                <a:lnTo>
                  <a:pt x="106028" y="13644"/>
                </a:lnTo>
                <a:lnTo>
                  <a:pt x="106439" y="13460"/>
                </a:lnTo>
                <a:lnTo>
                  <a:pt x="106823" y="13277"/>
                </a:lnTo>
                <a:lnTo>
                  <a:pt x="107208" y="13093"/>
                </a:lnTo>
                <a:lnTo>
                  <a:pt x="107592" y="12909"/>
                </a:lnTo>
                <a:lnTo>
                  <a:pt x="107926" y="12720"/>
                </a:lnTo>
                <a:lnTo>
                  <a:pt x="108285" y="12525"/>
                </a:lnTo>
                <a:lnTo>
                  <a:pt x="108926" y="12142"/>
                </a:lnTo>
                <a:lnTo>
                  <a:pt x="109516" y="11748"/>
                </a:lnTo>
                <a:lnTo>
                  <a:pt x="109849" y="11511"/>
                </a:lnTo>
                <a:lnTo>
                  <a:pt x="110157" y="11280"/>
                </a:lnTo>
                <a:lnTo>
                  <a:pt x="110413" y="11044"/>
                </a:lnTo>
                <a:lnTo>
                  <a:pt x="110644" y="10813"/>
                </a:lnTo>
                <a:lnTo>
                  <a:pt x="110849" y="10587"/>
                </a:lnTo>
                <a:lnTo>
                  <a:pt x="111003" y="10356"/>
                </a:lnTo>
                <a:lnTo>
                  <a:pt x="111131" y="10130"/>
                </a:lnTo>
                <a:lnTo>
                  <a:pt x="111234" y="9904"/>
                </a:lnTo>
                <a:lnTo>
                  <a:pt x="111285" y="9678"/>
                </a:lnTo>
                <a:lnTo>
                  <a:pt x="111310" y="9457"/>
                </a:lnTo>
                <a:lnTo>
                  <a:pt x="111310" y="9231"/>
                </a:lnTo>
                <a:lnTo>
                  <a:pt x="111259" y="9011"/>
                </a:lnTo>
                <a:lnTo>
                  <a:pt x="111182" y="8795"/>
                </a:lnTo>
                <a:lnTo>
                  <a:pt x="111054" y="8575"/>
                </a:lnTo>
                <a:lnTo>
                  <a:pt x="110900" y="8359"/>
                </a:lnTo>
                <a:lnTo>
                  <a:pt x="110721" y="8144"/>
                </a:lnTo>
                <a:lnTo>
                  <a:pt x="110490" y="7928"/>
                </a:lnTo>
                <a:lnTo>
                  <a:pt x="110234" y="7713"/>
                </a:lnTo>
                <a:lnTo>
                  <a:pt x="109926" y="7503"/>
                </a:lnTo>
                <a:lnTo>
                  <a:pt x="109592" y="7293"/>
                </a:lnTo>
                <a:lnTo>
                  <a:pt x="109233" y="7083"/>
                </a:lnTo>
                <a:lnTo>
                  <a:pt x="108823" y="6873"/>
                </a:lnTo>
                <a:lnTo>
                  <a:pt x="108362" y="6662"/>
                </a:lnTo>
                <a:lnTo>
                  <a:pt x="107874" y="6457"/>
                </a:lnTo>
                <a:lnTo>
                  <a:pt x="107362" y="6253"/>
                </a:lnTo>
                <a:lnTo>
                  <a:pt x="106798" y="6048"/>
                </a:lnTo>
                <a:lnTo>
                  <a:pt x="106182" y="5843"/>
                </a:lnTo>
                <a:lnTo>
                  <a:pt x="105541" y="5638"/>
                </a:lnTo>
                <a:lnTo>
                  <a:pt x="104874" y="5433"/>
                </a:lnTo>
                <a:lnTo>
                  <a:pt x="104156" y="5233"/>
                </a:lnTo>
                <a:lnTo>
                  <a:pt x="103387" y="5034"/>
                </a:lnTo>
                <a:lnTo>
                  <a:pt x="102592" y="4834"/>
                </a:lnTo>
                <a:lnTo>
                  <a:pt x="131772" y="1729"/>
                </a:lnTo>
                <a:close/>
                <a:moveTo>
                  <a:pt x="133029" y="1"/>
                </a:moveTo>
                <a:lnTo>
                  <a:pt x="132772" y="6"/>
                </a:lnTo>
                <a:lnTo>
                  <a:pt x="132490" y="6"/>
                </a:lnTo>
                <a:lnTo>
                  <a:pt x="132183" y="17"/>
                </a:lnTo>
                <a:lnTo>
                  <a:pt x="131875" y="32"/>
                </a:lnTo>
                <a:lnTo>
                  <a:pt x="131567" y="48"/>
                </a:lnTo>
                <a:lnTo>
                  <a:pt x="130875" y="95"/>
                </a:lnTo>
                <a:lnTo>
                  <a:pt x="130131" y="159"/>
                </a:lnTo>
                <a:lnTo>
                  <a:pt x="129311" y="243"/>
                </a:lnTo>
                <a:lnTo>
                  <a:pt x="128157" y="363"/>
                </a:lnTo>
                <a:lnTo>
                  <a:pt x="127003" y="489"/>
                </a:lnTo>
                <a:lnTo>
                  <a:pt x="125875" y="621"/>
                </a:lnTo>
                <a:lnTo>
                  <a:pt x="124747" y="757"/>
                </a:lnTo>
                <a:lnTo>
                  <a:pt x="122516" y="1031"/>
                </a:lnTo>
                <a:lnTo>
                  <a:pt x="120311" y="1314"/>
                </a:lnTo>
                <a:lnTo>
                  <a:pt x="118131" y="1603"/>
                </a:lnTo>
                <a:lnTo>
                  <a:pt x="115926" y="1892"/>
                </a:lnTo>
                <a:lnTo>
                  <a:pt x="113746" y="2181"/>
                </a:lnTo>
                <a:lnTo>
                  <a:pt x="111541" y="2465"/>
                </a:lnTo>
                <a:lnTo>
                  <a:pt x="108259" y="2885"/>
                </a:lnTo>
                <a:lnTo>
                  <a:pt x="105003" y="3305"/>
                </a:lnTo>
                <a:lnTo>
                  <a:pt x="101720" y="3715"/>
                </a:lnTo>
                <a:lnTo>
                  <a:pt x="100054" y="3920"/>
                </a:lnTo>
                <a:lnTo>
                  <a:pt x="98387" y="4120"/>
                </a:lnTo>
                <a:lnTo>
                  <a:pt x="97746" y="4204"/>
                </a:lnTo>
                <a:lnTo>
                  <a:pt x="97156" y="4288"/>
                </a:lnTo>
                <a:lnTo>
                  <a:pt x="96618" y="4377"/>
                </a:lnTo>
                <a:lnTo>
                  <a:pt x="96182" y="4466"/>
                </a:lnTo>
                <a:lnTo>
                  <a:pt x="95977" y="4514"/>
                </a:lnTo>
                <a:lnTo>
                  <a:pt x="95797" y="4561"/>
                </a:lnTo>
                <a:lnTo>
                  <a:pt x="95618" y="4608"/>
                </a:lnTo>
                <a:lnTo>
                  <a:pt x="95490" y="4656"/>
                </a:lnTo>
                <a:lnTo>
                  <a:pt x="95361" y="4703"/>
                </a:lnTo>
                <a:lnTo>
                  <a:pt x="95259" y="4755"/>
                </a:lnTo>
                <a:lnTo>
                  <a:pt x="95156" y="4803"/>
                </a:lnTo>
                <a:lnTo>
                  <a:pt x="95079" y="4855"/>
                </a:lnTo>
                <a:lnTo>
                  <a:pt x="95028" y="4908"/>
                </a:lnTo>
                <a:lnTo>
                  <a:pt x="95002" y="4960"/>
                </a:lnTo>
                <a:lnTo>
                  <a:pt x="94977" y="5013"/>
                </a:lnTo>
                <a:lnTo>
                  <a:pt x="94977" y="5071"/>
                </a:lnTo>
                <a:lnTo>
                  <a:pt x="95002" y="5123"/>
                </a:lnTo>
                <a:lnTo>
                  <a:pt x="95028" y="5181"/>
                </a:lnTo>
                <a:lnTo>
                  <a:pt x="95079" y="5239"/>
                </a:lnTo>
                <a:lnTo>
                  <a:pt x="95156" y="5296"/>
                </a:lnTo>
                <a:lnTo>
                  <a:pt x="95259" y="5354"/>
                </a:lnTo>
                <a:lnTo>
                  <a:pt x="95361" y="5417"/>
                </a:lnTo>
                <a:lnTo>
                  <a:pt x="95643" y="5538"/>
                </a:lnTo>
                <a:lnTo>
                  <a:pt x="96002" y="5669"/>
                </a:lnTo>
                <a:lnTo>
                  <a:pt x="96438" y="5801"/>
                </a:lnTo>
                <a:lnTo>
                  <a:pt x="96746" y="5885"/>
                </a:lnTo>
                <a:lnTo>
                  <a:pt x="97054" y="5969"/>
                </a:lnTo>
                <a:lnTo>
                  <a:pt x="97746" y="6132"/>
                </a:lnTo>
                <a:lnTo>
                  <a:pt x="98438" y="6289"/>
                </a:lnTo>
                <a:lnTo>
                  <a:pt x="99131" y="6452"/>
                </a:lnTo>
                <a:lnTo>
                  <a:pt x="99926" y="6652"/>
                </a:lnTo>
                <a:lnTo>
                  <a:pt x="100669" y="6851"/>
                </a:lnTo>
                <a:lnTo>
                  <a:pt x="101336" y="7056"/>
                </a:lnTo>
                <a:lnTo>
                  <a:pt x="101977" y="7267"/>
                </a:lnTo>
                <a:lnTo>
                  <a:pt x="102567" y="7482"/>
                </a:lnTo>
                <a:lnTo>
                  <a:pt x="103105" y="7703"/>
                </a:lnTo>
                <a:lnTo>
                  <a:pt x="103592" y="7923"/>
                </a:lnTo>
                <a:lnTo>
                  <a:pt x="104054" y="8144"/>
                </a:lnTo>
                <a:lnTo>
                  <a:pt x="104439" y="8370"/>
                </a:lnTo>
                <a:lnTo>
                  <a:pt x="104797" y="8601"/>
                </a:lnTo>
                <a:lnTo>
                  <a:pt x="105080" y="8832"/>
                </a:lnTo>
                <a:lnTo>
                  <a:pt x="105336" y="9063"/>
                </a:lnTo>
                <a:lnTo>
                  <a:pt x="105541" y="9300"/>
                </a:lnTo>
                <a:lnTo>
                  <a:pt x="105695" y="9536"/>
                </a:lnTo>
                <a:lnTo>
                  <a:pt x="105798" y="9772"/>
                </a:lnTo>
                <a:lnTo>
                  <a:pt x="105849" y="10009"/>
                </a:lnTo>
                <a:lnTo>
                  <a:pt x="105849" y="10245"/>
                </a:lnTo>
                <a:lnTo>
                  <a:pt x="105823" y="10482"/>
                </a:lnTo>
                <a:lnTo>
                  <a:pt x="105721" y="10718"/>
                </a:lnTo>
                <a:lnTo>
                  <a:pt x="105592" y="10954"/>
                </a:lnTo>
                <a:lnTo>
                  <a:pt x="105387" y="11191"/>
                </a:lnTo>
                <a:lnTo>
                  <a:pt x="105156" y="11427"/>
                </a:lnTo>
                <a:lnTo>
                  <a:pt x="104874" y="11658"/>
                </a:lnTo>
                <a:lnTo>
                  <a:pt x="104541" y="11890"/>
                </a:lnTo>
                <a:lnTo>
                  <a:pt x="104182" y="12121"/>
                </a:lnTo>
                <a:lnTo>
                  <a:pt x="103746" y="12347"/>
                </a:lnTo>
                <a:lnTo>
                  <a:pt x="103259" y="12573"/>
                </a:lnTo>
                <a:lnTo>
                  <a:pt x="102746" y="12798"/>
                </a:lnTo>
                <a:lnTo>
                  <a:pt x="102182" y="13014"/>
                </a:lnTo>
                <a:lnTo>
                  <a:pt x="101541" y="13229"/>
                </a:lnTo>
                <a:lnTo>
                  <a:pt x="100874" y="13445"/>
                </a:lnTo>
                <a:lnTo>
                  <a:pt x="100156" y="13650"/>
                </a:lnTo>
                <a:lnTo>
                  <a:pt x="99515" y="13828"/>
                </a:lnTo>
                <a:lnTo>
                  <a:pt x="98849" y="14002"/>
                </a:lnTo>
                <a:lnTo>
                  <a:pt x="98182" y="14170"/>
                </a:lnTo>
                <a:lnTo>
                  <a:pt x="97515" y="14338"/>
                </a:lnTo>
                <a:lnTo>
                  <a:pt x="96823" y="14501"/>
                </a:lnTo>
                <a:lnTo>
                  <a:pt x="96105" y="14658"/>
                </a:lnTo>
                <a:lnTo>
                  <a:pt x="95387" y="14811"/>
                </a:lnTo>
                <a:lnTo>
                  <a:pt x="94669" y="14958"/>
                </a:lnTo>
                <a:lnTo>
                  <a:pt x="93925" y="15105"/>
                </a:lnTo>
                <a:lnTo>
                  <a:pt x="93182" y="15247"/>
                </a:lnTo>
                <a:lnTo>
                  <a:pt x="92413" y="15383"/>
                </a:lnTo>
                <a:lnTo>
                  <a:pt x="91618" y="15515"/>
                </a:lnTo>
                <a:lnTo>
                  <a:pt x="90823" y="15641"/>
                </a:lnTo>
                <a:lnTo>
                  <a:pt x="90028" y="15761"/>
                </a:lnTo>
                <a:lnTo>
                  <a:pt x="89207" y="15882"/>
                </a:lnTo>
                <a:lnTo>
                  <a:pt x="88361" y="15993"/>
                </a:lnTo>
                <a:lnTo>
                  <a:pt x="87515" y="16103"/>
                </a:lnTo>
                <a:lnTo>
                  <a:pt x="86669" y="16203"/>
                </a:lnTo>
                <a:lnTo>
                  <a:pt x="85771" y="16303"/>
                </a:lnTo>
                <a:lnTo>
                  <a:pt x="84900" y="16392"/>
                </a:lnTo>
                <a:lnTo>
                  <a:pt x="83977" y="16481"/>
                </a:lnTo>
                <a:lnTo>
                  <a:pt x="83053" y="16560"/>
                </a:lnTo>
                <a:lnTo>
                  <a:pt x="82105" y="16639"/>
                </a:lnTo>
                <a:lnTo>
                  <a:pt x="81156" y="16707"/>
                </a:lnTo>
                <a:lnTo>
                  <a:pt x="80182" y="16775"/>
                </a:lnTo>
                <a:lnTo>
                  <a:pt x="79207" y="16833"/>
                </a:lnTo>
                <a:lnTo>
                  <a:pt x="78182" y="16886"/>
                </a:lnTo>
                <a:lnTo>
                  <a:pt x="77181" y="16938"/>
                </a:lnTo>
                <a:lnTo>
                  <a:pt x="76130" y="16980"/>
                </a:lnTo>
                <a:lnTo>
                  <a:pt x="75079" y="17017"/>
                </a:lnTo>
                <a:lnTo>
                  <a:pt x="74002" y="17043"/>
                </a:lnTo>
                <a:lnTo>
                  <a:pt x="72899" y="17070"/>
                </a:lnTo>
                <a:lnTo>
                  <a:pt x="71771" y="17085"/>
                </a:lnTo>
                <a:lnTo>
                  <a:pt x="70643" y="17091"/>
                </a:lnTo>
                <a:lnTo>
                  <a:pt x="69515" y="17085"/>
                </a:lnTo>
                <a:lnTo>
                  <a:pt x="68412" y="17070"/>
                </a:lnTo>
                <a:lnTo>
                  <a:pt x="67309" y="17038"/>
                </a:lnTo>
                <a:lnTo>
                  <a:pt x="66233" y="16996"/>
                </a:lnTo>
                <a:lnTo>
                  <a:pt x="65181" y="16949"/>
                </a:lnTo>
                <a:lnTo>
                  <a:pt x="64156" y="16886"/>
                </a:lnTo>
                <a:lnTo>
                  <a:pt x="63130" y="16807"/>
                </a:lnTo>
                <a:lnTo>
                  <a:pt x="62643" y="16765"/>
                </a:lnTo>
                <a:lnTo>
                  <a:pt x="62130" y="16723"/>
                </a:lnTo>
                <a:lnTo>
                  <a:pt x="61643" y="16676"/>
                </a:lnTo>
                <a:lnTo>
                  <a:pt x="61181" y="16623"/>
                </a:lnTo>
                <a:lnTo>
                  <a:pt x="60694" y="16570"/>
                </a:lnTo>
                <a:lnTo>
                  <a:pt x="60232" y="16513"/>
                </a:lnTo>
                <a:lnTo>
                  <a:pt x="59771" y="16455"/>
                </a:lnTo>
                <a:lnTo>
                  <a:pt x="59309" y="16392"/>
                </a:lnTo>
                <a:lnTo>
                  <a:pt x="58873" y="16329"/>
                </a:lnTo>
                <a:lnTo>
                  <a:pt x="58437" y="16261"/>
                </a:lnTo>
                <a:lnTo>
                  <a:pt x="58002" y="16187"/>
                </a:lnTo>
                <a:lnTo>
                  <a:pt x="57566" y="16113"/>
                </a:lnTo>
                <a:lnTo>
                  <a:pt x="57155" y="16035"/>
                </a:lnTo>
                <a:lnTo>
                  <a:pt x="56745" y="15956"/>
                </a:lnTo>
                <a:lnTo>
                  <a:pt x="55668" y="15735"/>
                </a:lnTo>
                <a:lnTo>
                  <a:pt x="54617" y="15509"/>
                </a:lnTo>
                <a:lnTo>
                  <a:pt x="53566" y="15278"/>
                </a:lnTo>
                <a:lnTo>
                  <a:pt x="52540" y="15047"/>
                </a:lnTo>
                <a:lnTo>
                  <a:pt x="50489" y="14579"/>
                </a:lnTo>
                <a:lnTo>
                  <a:pt x="48489" y="14107"/>
                </a:lnTo>
                <a:lnTo>
                  <a:pt x="46463" y="13629"/>
                </a:lnTo>
                <a:lnTo>
                  <a:pt x="44437" y="13156"/>
                </a:lnTo>
                <a:lnTo>
                  <a:pt x="42411" y="12688"/>
                </a:lnTo>
                <a:lnTo>
                  <a:pt x="41360" y="12457"/>
                </a:lnTo>
                <a:lnTo>
                  <a:pt x="40334" y="12226"/>
                </a:lnTo>
                <a:lnTo>
                  <a:pt x="40078" y="12173"/>
                </a:lnTo>
                <a:lnTo>
                  <a:pt x="39796" y="12121"/>
                </a:lnTo>
                <a:lnTo>
                  <a:pt x="39488" y="12073"/>
                </a:lnTo>
                <a:lnTo>
                  <a:pt x="39181" y="12031"/>
                </a:lnTo>
                <a:lnTo>
                  <a:pt x="38847" y="11989"/>
                </a:lnTo>
                <a:lnTo>
                  <a:pt x="38488" y="11947"/>
                </a:lnTo>
                <a:lnTo>
                  <a:pt x="38129" y="11916"/>
                </a:lnTo>
                <a:lnTo>
                  <a:pt x="37770" y="11879"/>
                </a:lnTo>
                <a:lnTo>
                  <a:pt x="37386" y="11848"/>
                </a:lnTo>
                <a:lnTo>
                  <a:pt x="37001" y="11821"/>
                </a:lnTo>
                <a:lnTo>
                  <a:pt x="36232" y="11774"/>
                </a:lnTo>
                <a:lnTo>
                  <a:pt x="35463" y="11737"/>
                </a:lnTo>
                <a:lnTo>
                  <a:pt x="34719" y="11716"/>
                </a:lnTo>
                <a:lnTo>
                  <a:pt x="34411" y="11711"/>
                </a:lnTo>
                <a:lnTo>
                  <a:pt x="34078" y="11716"/>
                </a:lnTo>
                <a:lnTo>
                  <a:pt x="33770" y="11722"/>
                </a:lnTo>
                <a:lnTo>
                  <a:pt x="33437" y="11727"/>
                </a:lnTo>
                <a:lnTo>
                  <a:pt x="33104" y="11743"/>
                </a:lnTo>
                <a:lnTo>
                  <a:pt x="32796" y="11758"/>
                </a:lnTo>
                <a:lnTo>
                  <a:pt x="32129" y="11800"/>
                </a:lnTo>
                <a:lnTo>
                  <a:pt x="31463" y="11853"/>
                </a:lnTo>
                <a:lnTo>
                  <a:pt x="30821" y="11916"/>
                </a:lnTo>
                <a:lnTo>
                  <a:pt x="30206" y="11984"/>
                </a:lnTo>
                <a:lnTo>
                  <a:pt x="29642" y="12052"/>
                </a:lnTo>
                <a:lnTo>
                  <a:pt x="26257" y="12478"/>
                </a:lnTo>
                <a:lnTo>
                  <a:pt x="22873" y="12909"/>
                </a:lnTo>
                <a:lnTo>
                  <a:pt x="16154" y="13776"/>
                </a:lnTo>
                <a:lnTo>
                  <a:pt x="9436" y="14642"/>
                </a:lnTo>
                <a:lnTo>
                  <a:pt x="2718" y="15509"/>
                </a:lnTo>
                <a:lnTo>
                  <a:pt x="2180" y="15578"/>
                </a:lnTo>
                <a:lnTo>
                  <a:pt x="1718" y="15656"/>
                </a:lnTo>
                <a:lnTo>
                  <a:pt x="1282" y="15730"/>
                </a:lnTo>
                <a:lnTo>
                  <a:pt x="949" y="15809"/>
                </a:lnTo>
                <a:lnTo>
                  <a:pt x="641" y="15888"/>
                </a:lnTo>
                <a:lnTo>
                  <a:pt x="385" y="15972"/>
                </a:lnTo>
                <a:lnTo>
                  <a:pt x="205" y="16056"/>
                </a:lnTo>
                <a:lnTo>
                  <a:pt x="77" y="16145"/>
                </a:lnTo>
                <a:lnTo>
                  <a:pt x="26" y="16234"/>
                </a:lnTo>
                <a:lnTo>
                  <a:pt x="0" y="16329"/>
                </a:lnTo>
                <a:lnTo>
                  <a:pt x="52" y="16423"/>
                </a:lnTo>
                <a:lnTo>
                  <a:pt x="180" y="16518"/>
                </a:lnTo>
                <a:lnTo>
                  <a:pt x="334" y="16618"/>
                </a:lnTo>
                <a:lnTo>
                  <a:pt x="564" y="16723"/>
                </a:lnTo>
                <a:lnTo>
                  <a:pt x="872" y="16828"/>
                </a:lnTo>
                <a:lnTo>
                  <a:pt x="1231" y="16938"/>
                </a:lnTo>
                <a:lnTo>
                  <a:pt x="3975" y="17732"/>
                </a:lnTo>
                <a:lnTo>
                  <a:pt x="6693" y="18530"/>
                </a:lnTo>
                <a:lnTo>
                  <a:pt x="9411" y="19329"/>
                </a:lnTo>
                <a:lnTo>
                  <a:pt x="12154" y="20122"/>
                </a:lnTo>
                <a:lnTo>
                  <a:pt x="14898" y="20915"/>
                </a:lnTo>
                <a:lnTo>
                  <a:pt x="16283" y="21309"/>
                </a:lnTo>
                <a:lnTo>
                  <a:pt x="17693" y="21703"/>
                </a:lnTo>
                <a:lnTo>
                  <a:pt x="19129" y="22092"/>
                </a:lnTo>
                <a:lnTo>
                  <a:pt x="20565" y="22475"/>
                </a:lnTo>
                <a:lnTo>
                  <a:pt x="22026" y="22859"/>
                </a:lnTo>
                <a:lnTo>
                  <a:pt x="23488" y="23237"/>
                </a:lnTo>
                <a:lnTo>
                  <a:pt x="24975" y="23610"/>
                </a:lnTo>
                <a:lnTo>
                  <a:pt x="26462" y="23973"/>
                </a:lnTo>
                <a:lnTo>
                  <a:pt x="27950" y="24335"/>
                </a:lnTo>
                <a:lnTo>
                  <a:pt x="29462" y="24698"/>
                </a:lnTo>
                <a:lnTo>
                  <a:pt x="31001" y="25055"/>
                </a:lnTo>
                <a:lnTo>
                  <a:pt x="32539" y="25412"/>
                </a:lnTo>
                <a:lnTo>
                  <a:pt x="34104" y="25769"/>
                </a:lnTo>
                <a:lnTo>
                  <a:pt x="35668" y="26121"/>
                </a:lnTo>
                <a:lnTo>
                  <a:pt x="38847" y="26820"/>
                </a:lnTo>
                <a:lnTo>
                  <a:pt x="42052" y="27508"/>
                </a:lnTo>
                <a:lnTo>
                  <a:pt x="45283" y="28197"/>
                </a:lnTo>
                <a:lnTo>
                  <a:pt x="48540" y="28874"/>
                </a:lnTo>
                <a:lnTo>
                  <a:pt x="50232" y="29221"/>
                </a:lnTo>
                <a:lnTo>
                  <a:pt x="51950" y="29562"/>
                </a:lnTo>
                <a:lnTo>
                  <a:pt x="53668" y="29904"/>
                </a:lnTo>
                <a:lnTo>
                  <a:pt x="55386" y="30240"/>
                </a:lnTo>
                <a:lnTo>
                  <a:pt x="57130" y="30571"/>
                </a:lnTo>
                <a:lnTo>
                  <a:pt x="58873" y="30897"/>
                </a:lnTo>
                <a:lnTo>
                  <a:pt x="60643" y="31223"/>
                </a:lnTo>
                <a:lnTo>
                  <a:pt x="62412" y="31538"/>
                </a:lnTo>
                <a:lnTo>
                  <a:pt x="64181" y="31858"/>
                </a:lnTo>
                <a:lnTo>
                  <a:pt x="65976" y="32168"/>
                </a:lnTo>
                <a:lnTo>
                  <a:pt x="67797" y="32478"/>
                </a:lnTo>
                <a:lnTo>
                  <a:pt x="69592" y="32778"/>
                </a:lnTo>
                <a:lnTo>
                  <a:pt x="71412" y="33082"/>
                </a:lnTo>
                <a:lnTo>
                  <a:pt x="73258" y="33376"/>
                </a:lnTo>
                <a:lnTo>
                  <a:pt x="75105" y="33671"/>
                </a:lnTo>
                <a:lnTo>
                  <a:pt x="76951" y="33960"/>
                </a:lnTo>
                <a:lnTo>
                  <a:pt x="78823" y="34243"/>
                </a:lnTo>
                <a:lnTo>
                  <a:pt x="80694" y="34527"/>
                </a:lnTo>
                <a:lnTo>
                  <a:pt x="82592" y="34805"/>
                </a:lnTo>
                <a:lnTo>
                  <a:pt x="84489" y="35079"/>
                </a:lnTo>
                <a:lnTo>
                  <a:pt x="86387" y="35352"/>
                </a:lnTo>
                <a:lnTo>
                  <a:pt x="88310" y="35620"/>
                </a:lnTo>
                <a:lnTo>
                  <a:pt x="90233" y="35882"/>
                </a:lnTo>
                <a:lnTo>
                  <a:pt x="92156" y="36145"/>
                </a:lnTo>
                <a:lnTo>
                  <a:pt x="94105" y="36403"/>
                </a:lnTo>
                <a:lnTo>
                  <a:pt x="96079" y="36655"/>
                </a:lnTo>
                <a:lnTo>
                  <a:pt x="98028" y="36907"/>
                </a:lnTo>
                <a:lnTo>
                  <a:pt x="100003" y="37154"/>
                </a:lnTo>
                <a:lnTo>
                  <a:pt x="102003" y="37395"/>
                </a:lnTo>
                <a:lnTo>
                  <a:pt x="104003" y="37632"/>
                </a:lnTo>
                <a:lnTo>
                  <a:pt x="106003" y="37868"/>
                </a:lnTo>
                <a:lnTo>
                  <a:pt x="108003" y="38105"/>
                </a:lnTo>
                <a:lnTo>
                  <a:pt x="110028" y="38331"/>
                </a:lnTo>
                <a:lnTo>
                  <a:pt x="112054" y="38562"/>
                </a:lnTo>
                <a:lnTo>
                  <a:pt x="114105" y="38782"/>
                </a:lnTo>
                <a:lnTo>
                  <a:pt x="116157" y="39003"/>
                </a:lnTo>
                <a:lnTo>
                  <a:pt x="118208" y="39218"/>
                </a:lnTo>
                <a:lnTo>
                  <a:pt x="120285" y="39434"/>
                </a:lnTo>
                <a:lnTo>
                  <a:pt x="122362" y="39639"/>
                </a:lnTo>
                <a:lnTo>
                  <a:pt x="124439" y="39849"/>
                </a:lnTo>
                <a:lnTo>
                  <a:pt x="126542" y="40054"/>
                </a:lnTo>
                <a:lnTo>
                  <a:pt x="128644" y="40253"/>
                </a:lnTo>
                <a:lnTo>
                  <a:pt x="130772" y="40448"/>
                </a:lnTo>
                <a:lnTo>
                  <a:pt x="132901" y="40642"/>
                </a:lnTo>
                <a:lnTo>
                  <a:pt x="135029" y="40831"/>
                </a:lnTo>
                <a:lnTo>
                  <a:pt x="137157" y="41020"/>
                </a:lnTo>
                <a:lnTo>
                  <a:pt x="139311" y="41204"/>
                </a:lnTo>
                <a:lnTo>
                  <a:pt x="141465" y="41388"/>
                </a:lnTo>
                <a:lnTo>
                  <a:pt x="143645" y="41567"/>
                </a:lnTo>
                <a:lnTo>
                  <a:pt x="145798" y="41740"/>
                </a:lnTo>
                <a:lnTo>
                  <a:pt x="148004" y="41913"/>
                </a:lnTo>
                <a:lnTo>
                  <a:pt x="150183" y="42087"/>
                </a:lnTo>
                <a:lnTo>
                  <a:pt x="152388" y="42250"/>
                </a:lnTo>
                <a:lnTo>
                  <a:pt x="154593" y="42413"/>
                </a:lnTo>
                <a:lnTo>
                  <a:pt x="156799" y="42575"/>
                </a:lnTo>
                <a:lnTo>
                  <a:pt x="159029" y="42733"/>
                </a:lnTo>
                <a:lnTo>
                  <a:pt x="161260" y="42891"/>
                </a:lnTo>
                <a:lnTo>
                  <a:pt x="163517" y="43043"/>
                </a:lnTo>
                <a:lnTo>
                  <a:pt x="165748" y="43190"/>
                </a:lnTo>
                <a:lnTo>
                  <a:pt x="168004" y="43337"/>
                </a:lnTo>
                <a:lnTo>
                  <a:pt x="172543" y="43621"/>
                </a:lnTo>
                <a:lnTo>
                  <a:pt x="177107" y="43894"/>
                </a:lnTo>
                <a:lnTo>
                  <a:pt x="179184" y="44015"/>
                </a:lnTo>
                <a:lnTo>
                  <a:pt x="181261" y="44130"/>
                </a:lnTo>
                <a:lnTo>
                  <a:pt x="183338" y="44246"/>
                </a:lnTo>
                <a:lnTo>
                  <a:pt x="185415" y="44351"/>
                </a:lnTo>
                <a:lnTo>
                  <a:pt x="187517" y="44461"/>
                </a:lnTo>
                <a:lnTo>
                  <a:pt x="189594" y="44561"/>
                </a:lnTo>
                <a:lnTo>
                  <a:pt x="191671" y="44661"/>
                </a:lnTo>
                <a:lnTo>
                  <a:pt x="193774" y="44756"/>
                </a:lnTo>
                <a:lnTo>
                  <a:pt x="197953" y="44939"/>
                </a:lnTo>
                <a:lnTo>
                  <a:pt x="202159" y="45108"/>
                </a:lnTo>
                <a:lnTo>
                  <a:pt x="206364" y="45270"/>
                </a:lnTo>
                <a:lnTo>
                  <a:pt x="210569" y="45418"/>
                </a:lnTo>
                <a:lnTo>
                  <a:pt x="214774" y="45554"/>
                </a:lnTo>
                <a:lnTo>
                  <a:pt x="219005" y="45685"/>
                </a:lnTo>
                <a:lnTo>
                  <a:pt x="223236" y="45806"/>
                </a:lnTo>
                <a:lnTo>
                  <a:pt x="227493" y="45917"/>
                </a:lnTo>
                <a:lnTo>
                  <a:pt x="231723" y="46022"/>
                </a:lnTo>
                <a:lnTo>
                  <a:pt x="235980" y="46116"/>
                </a:lnTo>
                <a:lnTo>
                  <a:pt x="240236" y="46206"/>
                </a:lnTo>
                <a:lnTo>
                  <a:pt x="244519" y="46290"/>
                </a:lnTo>
                <a:lnTo>
                  <a:pt x="246313" y="46316"/>
                </a:lnTo>
                <a:lnTo>
                  <a:pt x="247134" y="46326"/>
                </a:lnTo>
                <a:lnTo>
                  <a:pt x="247903" y="46332"/>
                </a:lnTo>
                <a:lnTo>
                  <a:pt x="248647" y="46337"/>
                </a:lnTo>
                <a:lnTo>
                  <a:pt x="249339" y="46332"/>
                </a:lnTo>
                <a:lnTo>
                  <a:pt x="250006" y="46326"/>
                </a:lnTo>
                <a:lnTo>
                  <a:pt x="250621" y="46316"/>
                </a:lnTo>
                <a:lnTo>
                  <a:pt x="251211" y="46295"/>
                </a:lnTo>
                <a:lnTo>
                  <a:pt x="251749" y="46274"/>
                </a:lnTo>
                <a:lnTo>
                  <a:pt x="252262" y="46248"/>
                </a:lnTo>
                <a:lnTo>
                  <a:pt x="252750" y="46216"/>
                </a:lnTo>
                <a:lnTo>
                  <a:pt x="253185" y="46179"/>
                </a:lnTo>
                <a:lnTo>
                  <a:pt x="253596" y="46132"/>
                </a:lnTo>
                <a:lnTo>
                  <a:pt x="253980" y="46080"/>
                </a:lnTo>
                <a:lnTo>
                  <a:pt x="254339" y="46022"/>
                </a:lnTo>
                <a:lnTo>
                  <a:pt x="254673" y="45959"/>
                </a:lnTo>
                <a:lnTo>
                  <a:pt x="254955" y="45885"/>
                </a:lnTo>
                <a:lnTo>
                  <a:pt x="255237" y="45806"/>
                </a:lnTo>
                <a:lnTo>
                  <a:pt x="255493" y="45722"/>
                </a:lnTo>
                <a:lnTo>
                  <a:pt x="255724" y="45628"/>
                </a:lnTo>
                <a:lnTo>
                  <a:pt x="255929" y="45528"/>
                </a:lnTo>
                <a:lnTo>
                  <a:pt x="256109" y="45418"/>
                </a:lnTo>
                <a:lnTo>
                  <a:pt x="256262" y="45297"/>
                </a:lnTo>
                <a:lnTo>
                  <a:pt x="256416" y="45171"/>
                </a:lnTo>
                <a:lnTo>
                  <a:pt x="256570" y="45034"/>
                </a:lnTo>
                <a:lnTo>
                  <a:pt x="256673" y="44887"/>
                </a:lnTo>
                <a:lnTo>
                  <a:pt x="256775" y="44729"/>
                </a:lnTo>
                <a:lnTo>
                  <a:pt x="256878" y="44566"/>
                </a:lnTo>
                <a:lnTo>
                  <a:pt x="256955" y="44393"/>
                </a:lnTo>
                <a:lnTo>
                  <a:pt x="257083" y="44015"/>
                </a:lnTo>
                <a:lnTo>
                  <a:pt x="257365" y="43022"/>
                </a:lnTo>
                <a:lnTo>
                  <a:pt x="257621" y="42024"/>
                </a:lnTo>
                <a:lnTo>
                  <a:pt x="257852" y="41031"/>
                </a:lnTo>
                <a:lnTo>
                  <a:pt x="258057" y="40038"/>
                </a:lnTo>
                <a:lnTo>
                  <a:pt x="258237" y="39040"/>
                </a:lnTo>
                <a:lnTo>
                  <a:pt x="258391" y="38047"/>
                </a:lnTo>
                <a:lnTo>
                  <a:pt x="258673" y="36056"/>
                </a:lnTo>
                <a:lnTo>
                  <a:pt x="258750" y="35725"/>
                </a:lnTo>
                <a:lnTo>
                  <a:pt x="258801" y="35572"/>
                </a:lnTo>
                <a:lnTo>
                  <a:pt x="258852" y="35425"/>
                </a:lnTo>
                <a:lnTo>
                  <a:pt x="258955" y="35294"/>
                </a:lnTo>
                <a:lnTo>
                  <a:pt x="259032" y="35163"/>
                </a:lnTo>
                <a:lnTo>
                  <a:pt x="259160" y="35047"/>
                </a:lnTo>
                <a:lnTo>
                  <a:pt x="259288" y="34937"/>
                </a:lnTo>
                <a:lnTo>
                  <a:pt x="259442" y="34832"/>
                </a:lnTo>
                <a:lnTo>
                  <a:pt x="259621" y="34737"/>
                </a:lnTo>
                <a:lnTo>
                  <a:pt x="259801" y="34648"/>
                </a:lnTo>
                <a:lnTo>
                  <a:pt x="260006" y="34569"/>
                </a:lnTo>
                <a:lnTo>
                  <a:pt x="260237" y="34501"/>
                </a:lnTo>
                <a:lnTo>
                  <a:pt x="260493" y="34432"/>
                </a:lnTo>
                <a:lnTo>
                  <a:pt x="260775" y="34380"/>
                </a:lnTo>
                <a:lnTo>
                  <a:pt x="261057" y="34327"/>
                </a:lnTo>
                <a:lnTo>
                  <a:pt x="261391" y="34285"/>
                </a:lnTo>
                <a:lnTo>
                  <a:pt x="261750" y="34254"/>
                </a:lnTo>
                <a:lnTo>
                  <a:pt x="262109" y="34228"/>
                </a:lnTo>
                <a:lnTo>
                  <a:pt x="262519" y="34207"/>
                </a:lnTo>
                <a:lnTo>
                  <a:pt x="262929" y="34191"/>
                </a:lnTo>
                <a:lnTo>
                  <a:pt x="263391" y="34186"/>
                </a:lnTo>
                <a:lnTo>
                  <a:pt x="263878" y="34186"/>
                </a:lnTo>
                <a:lnTo>
                  <a:pt x="264391" y="34191"/>
                </a:lnTo>
                <a:lnTo>
                  <a:pt x="264929" y="34201"/>
                </a:lnTo>
                <a:lnTo>
                  <a:pt x="265493" y="34222"/>
                </a:lnTo>
                <a:lnTo>
                  <a:pt x="266109" y="34249"/>
                </a:lnTo>
                <a:lnTo>
                  <a:pt x="266750" y="34280"/>
                </a:lnTo>
                <a:lnTo>
                  <a:pt x="267417" y="34317"/>
                </a:lnTo>
                <a:lnTo>
                  <a:pt x="268109" y="34364"/>
                </a:lnTo>
                <a:lnTo>
                  <a:pt x="268852" y="34411"/>
                </a:lnTo>
                <a:lnTo>
                  <a:pt x="269622" y="34469"/>
                </a:lnTo>
                <a:lnTo>
                  <a:pt x="271211" y="34580"/>
                </a:lnTo>
                <a:lnTo>
                  <a:pt x="272801" y="34685"/>
                </a:lnTo>
                <a:lnTo>
                  <a:pt x="274417" y="34774"/>
                </a:lnTo>
                <a:lnTo>
                  <a:pt x="276032" y="34858"/>
                </a:lnTo>
                <a:lnTo>
                  <a:pt x="277058" y="34905"/>
                </a:lnTo>
                <a:lnTo>
                  <a:pt x="278058" y="34947"/>
                </a:lnTo>
                <a:lnTo>
                  <a:pt x="279032" y="34979"/>
                </a:lnTo>
                <a:lnTo>
                  <a:pt x="280007" y="35000"/>
                </a:lnTo>
                <a:lnTo>
                  <a:pt x="280981" y="35021"/>
                </a:lnTo>
                <a:lnTo>
                  <a:pt x="281930" y="35026"/>
                </a:lnTo>
                <a:lnTo>
                  <a:pt x="282878" y="35031"/>
                </a:lnTo>
                <a:lnTo>
                  <a:pt x="283801" y="35026"/>
                </a:lnTo>
                <a:lnTo>
                  <a:pt x="284725" y="35016"/>
                </a:lnTo>
                <a:lnTo>
                  <a:pt x="285622" y="34995"/>
                </a:lnTo>
                <a:lnTo>
                  <a:pt x="286520" y="34968"/>
                </a:lnTo>
                <a:lnTo>
                  <a:pt x="287391" y="34937"/>
                </a:lnTo>
                <a:lnTo>
                  <a:pt x="288263" y="34895"/>
                </a:lnTo>
                <a:lnTo>
                  <a:pt x="289109" y="34847"/>
                </a:lnTo>
                <a:lnTo>
                  <a:pt x="289955" y="34795"/>
                </a:lnTo>
                <a:lnTo>
                  <a:pt x="290776" y="34732"/>
                </a:lnTo>
                <a:lnTo>
                  <a:pt x="291597" y="34664"/>
                </a:lnTo>
                <a:lnTo>
                  <a:pt x="292391" y="34585"/>
                </a:lnTo>
                <a:lnTo>
                  <a:pt x="293161" y="34506"/>
                </a:lnTo>
                <a:lnTo>
                  <a:pt x="293956" y="34411"/>
                </a:lnTo>
                <a:lnTo>
                  <a:pt x="294699" y="34317"/>
                </a:lnTo>
                <a:lnTo>
                  <a:pt x="295443" y="34212"/>
                </a:lnTo>
                <a:lnTo>
                  <a:pt x="296186" y="34096"/>
                </a:lnTo>
                <a:lnTo>
                  <a:pt x="296904" y="33981"/>
                </a:lnTo>
                <a:lnTo>
                  <a:pt x="297622" y="33855"/>
                </a:lnTo>
                <a:lnTo>
                  <a:pt x="298315" y="33718"/>
                </a:lnTo>
                <a:lnTo>
                  <a:pt x="298981" y="33581"/>
                </a:lnTo>
                <a:lnTo>
                  <a:pt x="299648" y="33434"/>
                </a:lnTo>
                <a:lnTo>
                  <a:pt x="300289" y="33277"/>
                </a:lnTo>
                <a:lnTo>
                  <a:pt x="300930" y="33114"/>
                </a:lnTo>
                <a:lnTo>
                  <a:pt x="301571" y="32946"/>
                </a:lnTo>
                <a:lnTo>
                  <a:pt x="302161" y="32772"/>
                </a:lnTo>
                <a:lnTo>
                  <a:pt x="302725" y="32604"/>
                </a:lnTo>
                <a:lnTo>
                  <a:pt x="303238" y="32431"/>
                </a:lnTo>
                <a:lnTo>
                  <a:pt x="303699" y="32257"/>
                </a:lnTo>
                <a:lnTo>
                  <a:pt x="304135" y="32084"/>
                </a:lnTo>
                <a:lnTo>
                  <a:pt x="304546" y="31906"/>
                </a:lnTo>
                <a:lnTo>
                  <a:pt x="304930" y="31727"/>
                </a:lnTo>
                <a:lnTo>
                  <a:pt x="305264" y="31548"/>
                </a:lnTo>
                <a:lnTo>
                  <a:pt x="305546" y="31370"/>
                </a:lnTo>
                <a:lnTo>
                  <a:pt x="305802" y="31186"/>
                </a:lnTo>
                <a:lnTo>
                  <a:pt x="306033" y="31002"/>
                </a:lnTo>
                <a:lnTo>
                  <a:pt x="306238" y="30818"/>
                </a:lnTo>
                <a:lnTo>
                  <a:pt x="306392" y="30634"/>
                </a:lnTo>
                <a:lnTo>
                  <a:pt x="306520" y="30450"/>
                </a:lnTo>
                <a:lnTo>
                  <a:pt x="306597" y="30261"/>
                </a:lnTo>
                <a:lnTo>
                  <a:pt x="306648" y="30077"/>
                </a:lnTo>
                <a:lnTo>
                  <a:pt x="306648" y="29888"/>
                </a:lnTo>
                <a:lnTo>
                  <a:pt x="306623" y="29704"/>
                </a:lnTo>
                <a:lnTo>
                  <a:pt x="306571" y="29515"/>
                </a:lnTo>
                <a:lnTo>
                  <a:pt x="306494" y="29331"/>
                </a:lnTo>
                <a:lnTo>
                  <a:pt x="306366" y="29142"/>
                </a:lnTo>
                <a:lnTo>
                  <a:pt x="306187" y="28958"/>
                </a:lnTo>
                <a:lnTo>
                  <a:pt x="305981" y="28774"/>
                </a:lnTo>
                <a:lnTo>
                  <a:pt x="305751" y="28591"/>
                </a:lnTo>
                <a:lnTo>
                  <a:pt x="305494" y="28407"/>
                </a:lnTo>
                <a:lnTo>
                  <a:pt x="305187" y="28228"/>
                </a:lnTo>
                <a:lnTo>
                  <a:pt x="304828" y="28044"/>
                </a:lnTo>
                <a:lnTo>
                  <a:pt x="304469" y="27866"/>
                </a:lnTo>
                <a:lnTo>
                  <a:pt x="304033" y="27687"/>
                </a:lnTo>
                <a:lnTo>
                  <a:pt x="303597" y="27514"/>
                </a:lnTo>
                <a:lnTo>
                  <a:pt x="303110" y="27340"/>
                </a:lnTo>
                <a:lnTo>
                  <a:pt x="302597" y="27167"/>
                </a:lnTo>
                <a:lnTo>
                  <a:pt x="302033" y="26993"/>
                </a:lnTo>
                <a:lnTo>
                  <a:pt x="301212" y="26757"/>
                </a:lnTo>
                <a:lnTo>
                  <a:pt x="300366" y="26531"/>
                </a:lnTo>
                <a:lnTo>
                  <a:pt x="299520" y="26316"/>
                </a:lnTo>
                <a:lnTo>
                  <a:pt x="298648" y="26116"/>
                </a:lnTo>
                <a:lnTo>
                  <a:pt x="297776" y="25927"/>
                </a:lnTo>
                <a:lnTo>
                  <a:pt x="296904" y="25748"/>
                </a:lnTo>
                <a:lnTo>
                  <a:pt x="296007" y="25580"/>
                </a:lnTo>
                <a:lnTo>
                  <a:pt x="295109" y="25428"/>
                </a:lnTo>
                <a:lnTo>
                  <a:pt x="294186" y="25286"/>
                </a:lnTo>
                <a:lnTo>
                  <a:pt x="293263" y="25160"/>
                </a:lnTo>
                <a:lnTo>
                  <a:pt x="292315" y="25039"/>
                </a:lnTo>
                <a:lnTo>
                  <a:pt x="291340" y="24934"/>
                </a:lnTo>
                <a:lnTo>
                  <a:pt x="290366" y="24845"/>
                </a:lnTo>
                <a:lnTo>
                  <a:pt x="289391" y="24761"/>
                </a:lnTo>
                <a:lnTo>
                  <a:pt x="288391" y="24692"/>
                </a:lnTo>
                <a:lnTo>
                  <a:pt x="287366" y="24635"/>
                </a:lnTo>
                <a:lnTo>
                  <a:pt x="286340" y="24587"/>
                </a:lnTo>
                <a:lnTo>
                  <a:pt x="285289" y="24556"/>
                </a:lnTo>
                <a:lnTo>
                  <a:pt x="284237" y="24535"/>
                </a:lnTo>
                <a:lnTo>
                  <a:pt x="283135" y="24524"/>
                </a:lnTo>
                <a:lnTo>
                  <a:pt x="282058" y="24524"/>
                </a:lnTo>
                <a:lnTo>
                  <a:pt x="280930" y="24540"/>
                </a:lnTo>
                <a:lnTo>
                  <a:pt x="279801" y="24566"/>
                </a:lnTo>
                <a:lnTo>
                  <a:pt x="278648" y="24603"/>
                </a:lnTo>
                <a:lnTo>
                  <a:pt x="277468" y="24650"/>
                </a:lnTo>
                <a:lnTo>
                  <a:pt x="276263" y="24713"/>
                </a:lnTo>
                <a:lnTo>
                  <a:pt x="275058" y="24782"/>
                </a:lnTo>
                <a:lnTo>
                  <a:pt x="273827" y="24866"/>
                </a:lnTo>
                <a:lnTo>
                  <a:pt x="272545" y="24960"/>
                </a:lnTo>
                <a:lnTo>
                  <a:pt x="271288" y="25071"/>
                </a:lnTo>
                <a:lnTo>
                  <a:pt x="269981" y="25186"/>
                </a:lnTo>
                <a:lnTo>
                  <a:pt x="268647" y="25318"/>
                </a:lnTo>
                <a:lnTo>
                  <a:pt x="267647" y="25412"/>
                </a:lnTo>
                <a:lnTo>
                  <a:pt x="266647" y="25507"/>
                </a:lnTo>
                <a:lnTo>
                  <a:pt x="265622" y="25596"/>
                </a:lnTo>
                <a:lnTo>
                  <a:pt x="264596" y="25680"/>
                </a:lnTo>
                <a:lnTo>
                  <a:pt x="262519" y="25848"/>
                </a:lnTo>
                <a:lnTo>
                  <a:pt x="260468" y="26016"/>
                </a:lnTo>
                <a:lnTo>
                  <a:pt x="258750" y="25790"/>
                </a:lnTo>
                <a:lnTo>
                  <a:pt x="258775" y="25202"/>
                </a:lnTo>
                <a:lnTo>
                  <a:pt x="258801" y="24614"/>
                </a:lnTo>
                <a:lnTo>
                  <a:pt x="258878" y="23442"/>
                </a:lnTo>
                <a:lnTo>
                  <a:pt x="258878" y="22854"/>
                </a:lnTo>
                <a:lnTo>
                  <a:pt x="258852" y="22271"/>
                </a:lnTo>
                <a:lnTo>
                  <a:pt x="258801" y="21682"/>
                </a:lnTo>
                <a:lnTo>
                  <a:pt x="258750" y="21388"/>
                </a:lnTo>
                <a:lnTo>
                  <a:pt x="258673" y="21099"/>
                </a:lnTo>
                <a:lnTo>
                  <a:pt x="258468" y="20406"/>
                </a:lnTo>
                <a:lnTo>
                  <a:pt x="258211" y="19712"/>
                </a:lnTo>
                <a:lnTo>
                  <a:pt x="257929" y="19019"/>
                </a:lnTo>
                <a:lnTo>
                  <a:pt x="257596" y="18330"/>
                </a:lnTo>
                <a:lnTo>
                  <a:pt x="256955" y="16943"/>
                </a:lnTo>
                <a:lnTo>
                  <a:pt x="256647" y="16255"/>
                </a:lnTo>
                <a:lnTo>
                  <a:pt x="256365" y="15562"/>
                </a:lnTo>
                <a:lnTo>
                  <a:pt x="256288" y="15425"/>
                </a:lnTo>
                <a:lnTo>
                  <a:pt x="256185" y="15304"/>
                </a:lnTo>
                <a:lnTo>
                  <a:pt x="256032" y="15194"/>
                </a:lnTo>
                <a:lnTo>
                  <a:pt x="255852" y="15089"/>
                </a:lnTo>
                <a:lnTo>
                  <a:pt x="255621" y="15000"/>
                </a:lnTo>
                <a:lnTo>
                  <a:pt x="255339" y="14916"/>
                </a:lnTo>
                <a:lnTo>
                  <a:pt x="255057" y="14842"/>
                </a:lnTo>
                <a:lnTo>
                  <a:pt x="254698" y="14769"/>
                </a:lnTo>
                <a:lnTo>
                  <a:pt x="254339" y="14711"/>
                </a:lnTo>
                <a:lnTo>
                  <a:pt x="253929" y="14653"/>
                </a:lnTo>
                <a:lnTo>
                  <a:pt x="253493" y="14600"/>
                </a:lnTo>
                <a:lnTo>
                  <a:pt x="253032" y="14553"/>
                </a:lnTo>
                <a:lnTo>
                  <a:pt x="252544" y="14511"/>
                </a:lnTo>
                <a:lnTo>
                  <a:pt x="252006" y="14474"/>
                </a:lnTo>
                <a:lnTo>
                  <a:pt x="251467" y="14432"/>
                </a:lnTo>
                <a:lnTo>
                  <a:pt x="250878" y="14401"/>
                </a:lnTo>
                <a:lnTo>
                  <a:pt x="245006" y="14054"/>
                </a:lnTo>
                <a:lnTo>
                  <a:pt x="239108" y="13713"/>
                </a:lnTo>
                <a:lnTo>
                  <a:pt x="233236" y="13371"/>
                </a:lnTo>
                <a:lnTo>
                  <a:pt x="227364" y="13024"/>
                </a:lnTo>
                <a:lnTo>
                  <a:pt x="224441" y="12846"/>
                </a:lnTo>
                <a:lnTo>
                  <a:pt x="221518" y="12667"/>
                </a:lnTo>
                <a:lnTo>
                  <a:pt x="218595" y="12483"/>
                </a:lnTo>
                <a:lnTo>
                  <a:pt x="215672" y="12294"/>
                </a:lnTo>
                <a:lnTo>
                  <a:pt x="212774" y="12100"/>
                </a:lnTo>
                <a:lnTo>
                  <a:pt x="209902" y="11895"/>
                </a:lnTo>
                <a:lnTo>
                  <a:pt x="207031" y="11690"/>
                </a:lnTo>
                <a:lnTo>
                  <a:pt x="204159" y="11475"/>
                </a:lnTo>
                <a:lnTo>
                  <a:pt x="202159" y="11317"/>
                </a:lnTo>
                <a:lnTo>
                  <a:pt x="200159" y="11154"/>
                </a:lnTo>
                <a:lnTo>
                  <a:pt x="198184" y="10986"/>
                </a:lnTo>
                <a:lnTo>
                  <a:pt x="196210" y="10818"/>
                </a:lnTo>
                <a:lnTo>
                  <a:pt x="194261" y="10639"/>
                </a:lnTo>
                <a:lnTo>
                  <a:pt x="192312" y="10461"/>
                </a:lnTo>
                <a:lnTo>
                  <a:pt x="190389" y="10272"/>
                </a:lnTo>
                <a:lnTo>
                  <a:pt x="188492" y="10082"/>
                </a:lnTo>
                <a:lnTo>
                  <a:pt x="186594" y="9883"/>
                </a:lnTo>
                <a:lnTo>
                  <a:pt x="184697" y="9683"/>
                </a:lnTo>
                <a:lnTo>
                  <a:pt x="182851" y="9473"/>
                </a:lnTo>
                <a:lnTo>
                  <a:pt x="181004" y="9263"/>
                </a:lnTo>
                <a:lnTo>
                  <a:pt x="179158" y="9047"/>
                </a:lnTo>
                <a:lnTo>
                  <a:pt x="177338" y="8822"/>
                </a:lnTo>
                <a:lnTo>
                  <a:pt x="175543" y="8596"/>
                </a:lnTo>
                <a:lnTo>
                  <a:pt x="173748" y="8365"/>
                </a:lnTo>
                <a:lnTo>
                  <a:pt x="171978" y="8123"/>
                </a:lnTo>
                <a:lnTo>
                  <a:pt x="170235" y="7881"/>
                </a:lnTo>
                <a:lnTo>
                  <a:pt x="168491" y="7634"/>
                </a:lnTo>
                <a:lnTo>
                  <a:pt x="166799" y="7377"/>
                </a:lnTo>
                <a:lnTo>
                  <a:pt x="165081" y="7114"/>
                </a:lnTo>
                <a:lnTo>
                  <a:pt x="163414" y="6851"/>
                </a:lnTo>
                <a:lnTo>
                  <a:pt x="161747" y="6578"/>
                </a:lnTo>
                <a:lnTo>
                  <a:pt x="160106" y="6305"/>
                </a:lnTo>
                <a:lnTo>
                  <a:pt x="158491" y="6021"/>
                </a:lnTo>
                <a:lnTo>
                  <a:pt x="156876" y="5732"/>
                </a:lnTo>
                <a:lnTo>
                  <a:pt x="155286" y="5438"/>
                </a:lnTo>
                <a:lnTo>
                  <a:pt x="153722" y="5139"/>
                </a:lnTo>
                <a:lnTo>
                  <a:pt x="152183" y="4834"/>
                </a:lnTo>
                <a:lnTo>
                  <a:pt x="150645" y="4519"/>
                </a:lnTo>
                <a:lnTo>
                  <a:pt x="149157" y="4204"/>
                </a:lnTo>
                <a:lnTo>
                  <a:pt x="147670" y="3878"/>
                </a:lnTo>
                <a:lnTo>
                  <a:pt x="146927" y="3715"/>
                </a:lnTo>
                <a:lnTo>
                  <a:pt x="146234" y="3547"/>
                </a:lnTo>
                <a:lnTo>
                  <a:pt x="145542" y="3374"/>
                </a:lnTo>
                <a:lnTo>
                  <a:pt x="144875" y="3200"/>
                </a:lnTo>
                <a:lnTo>
                  <a:pt x="144234" y="3022"/>
                </a:lnTo>
                <a:lnTo>
                  <a:pt x="143593" y="2838"/>
                </a:lnTo>
                <a:lnTo>
                  <a:pt x="142978" y="2654"/>
                </a:lnTo>
                <a:lnTo>
                  <a:pt x="142362" y="2470"/>
                </a:lnTo>
                <a:lnTo>
                  <a:pt x="141157" y="2092"/>
                </a:lnTo>
                <a:lnTo>
                  <a:pt x="140003" y="1708"/>
                </a:lnTo>
                <a:lnTo>
                  <a:pt x="138875" y="1325"/>
                </a:lnTo>
                <a:lnTo>
                  <a:pt x="137773" y="941"/>
                </a:lnTo>
                <a:lnTo>
                  <a:pt x="137285" y="773"/>
                </a:lnTo>
                <a:lnTo>
                  <a:pt x="136824" y="621"/>
                </a:lnTo>
                <a:lnTo>
                  <a:pt x="136388" y="489"/>
                </a:lnTo>
                <a:lnTo>
                  <a:pt x="135952" y="369"/>
                </a:lnTo>
                <a:lnTo>
                  <a:pt x="135542" y="269"/>
                </a:lnTo>
                <a:lnTo>
                  <a:pt x="135131" y="185"/>
                </a:lnTo>
                <a:lnTo>
                  <a:pt x="134901" y="148"/>
                </a:lnTo>
                <a:lnTo>
                  <a:pt x="134696" y="116"/>
                </a:lnTo>
                <a:lnTo>
                  <a:pt x="134465" y="85"/>
                </a:lnTo>
                <a:lnTo>
                  <a:pt x="134260" y="64"/>
                </a:lnTo>
                <a:lnTo>
                  <a:pt x="134029" y="43"/>
                </a:lnTo>
                <a:lnTo>
                  <a:pt x="133798" y="27"/>
                </a:lnTo>
                <a:lnTo>
                  <a:pt x="133542" y="11"/>
                </a:lnTo>
                <a:lnTo>
                  <a:pt x="133285" y="6"/>
                </a:lnTo>
                <a:lnTo>
                  <a:pt x="133029"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4" name="Google Shape;1696;p41"/>
          <p:cNvSpPr/>
          <p:nvPr/>
        </p:nvSpPr>
        <p:spPr>
          <a:xfrm>
            <a:off x="6930452" y="2888541"/>
            <a:ext cx="1476367" cy="2341483"/>
          </a:xfrm>
          <a:custGeom>
            <a:avLst/>
            <a:gdLst/>
            <a:ahLst/>
            <a:cxnLst/>
            <a:rect l="l" t="t" r="r" b="b"/>
            <a:pathLst>
              <a:path w="175184" h="61572" extrusionOk="0">
                <a:moveTo>
                  <a:pt x="45206" y="1314"/>
                </a:moveTo>
                <a:lnTo>
                  <a:pt x="47001" y="1514"/>
                </a:lnTo>
                <a:lnTo>
                  <a:pt x="48822" y="1698"/>
                </a:lnTo>
                <a:lnTo>
                  <a:pt x="50642" y="1876"/>
                </a:lnTo>
                <a:lnTo>
                  <a:pt x="52489" y="2055"/>
                </a:lnTo>
                <a:lnTo>
                  <a:pt x="56181" y="2391"/>
                </a:lnTo>
                <a:lnTo>
                  <a:pt x="58001" y="2564"/>
                </a:lnTo>
                <a:lnTo>
                  <a:pt x="59822" y="2733"/>
                </a:lnTo>
                <a:lnTo>
                  <a:pt x="61617" y="2911"/>
                </a:lnTo>
                <a:lnTo>
                  <a:pt x="63386" y="3090"/>
                </a:lnTo>
                <a:lnTo>
                  <a:pt x="65104" y="3279"/>
                </a:lnTo>
                <a:lnTo>
                  <a:pt x="65950" y="3373"/>
                </a:lnTo>
                <a:lnTo>
                  <a:pt x="66797" y="3479"/>
                </a:lnTo>
                <a:lnTo>
                  <a:pt x="67617" y="3578"/>
                </a:lnTo>
                <a:lnTo>
                  <a:pt x="68438" y="3683"/>
                </a:lnTo>
                <a:lnTo>
                  <a:pt x="69232" y="3794"/>
                </a:lnTo>
                <a:lnTo>
                  <a:pt x="70027" y="3909"/>
                </a:lnTo>
                <a:lnTo>
                  <a:pt x="70797" y="4025"/>
                </a:lnTo>
                <a:lnTo>
                  <a:pt x="71566" y="4146"/>
                </a:lnTo>
                <a:lnTo>
                  <a:pt x="72284" y="4267"/>
                </a:lnTo>
                <a:lnTo>
                  <a:pt x="73002" y="4398"/>
                </a:lnTo>
                <a:lnTo>
                  <a:pt x="71874" y="4850"/>
                </a:lnTo>
                <a:lnTo>
                  <a:pt x="70745" y="5286"/>
                </a:lnTo>
                <a:lnTo>
                  <a:pt x="68566" y="6121"/>
                </a:lnTo>
                <a:lnTo>
                  <a:pt x="67540" y="6526"/>
                </a:lnTo>
                <a:lnTo>
                  <a:pt x="66540" y="6930"/>
                </a:lnTo>
                <a:lnTo>
                  <a:pt x="65591" y="7335"/>
                </a:lnTo>
                <a:lnTo>
                  <a:pt x="65155" y="7534"/>
                </a:lnTo>
                <a:lnTo>
                  <a:pt x="64720" y="7739"/>
                </a:lnTo>
                <a:lnTo>
                  <a:pt x="64361" y="7918"/>
                </a:lnTo>
                <a:lnTo>
                  <a:pt x="64027" y="8096"/>
                </a:lnTo>
                <a:lnTo>
                  <a:pt x="63720" y="8275"/>
                </a:lnTo>
                <a:lnTo>
                  <a:pt x="63463" y="8454"/>
                </a:lnTo>
                <a:lnTo>
                  <a:pt x="63232" y="8632"/>
                </a:lnTo>
                <a:lnTo>
                  <a:pt x="63027" y="8806"/>
                </a:lnTo>
                <a:lnTo>
                  <a:pt x="62848" y="8984"/>
                </a:lnTo>
                <a:lnTo>
                  <a:pt x="62694" y="9158"/>
                </a:lnTo>
                <a:lnTo>
                  <a:pt x="62591" y="9336"/>
                </a:lnTo>
                <a:lnTo>
                  <a:pt x="62514" y="9510"/>
                </a:lnTo>
                <a:lnTo>
                  <a:pt x="62463" y="9683"/>
                </a:lnTo>
                <a:lnTo>
                  <a:pt x="62437" y="9856"/>
                </a:lnTo>
                <a:lnTo>
                  <a:pt x="62437" y="10030"/>
                </a:lnTo>
                <a:lnTo>
                  <a:pt x="62489" y="10203"/>
                </a:lnTo>
                <a:lnTo>
                  <a:pt x="62566" y="10371"/>
                </a:lnTo>
                <a:lnTo>
                  <a:pt x="62668" y="10545"/>
                </a:lnTo>
                <a:lnTo>
                  <a:pt x="62796" y="10713"/>
                </a:lnTo>
                <a:lnTo>
                  <a:pt x="62950" y="10875"/>
                </a:lnTo>
                <a:lnTo>
                  <a:pt x="63155" y="11044"/>
                </a:lnTo>
                <a:lnTo>
                  <a:pt x="63386" y="11206"/>
                </a:lnTo>
                <a:lnTo>
                  <a:pt x="63643" y="11369"/>
                </a:lnTo>
                <a:lnTo>
                  <a:pt x="63925" y="11532"/>
                </a:lnTo>
                <a:lnTo>
                  <a:pt x="64258" y="11690"/>
                </a:lnTo>
                <a:lnTo>
                  <a:pt x="64591" y="11847"/>
                </a:lnTo>
                <a:lnTo>
                  <a:pt x="64976" y="12000"/>
                </a:lnTo>
                <a:lnTo>
                  <a:pt x="65386" y="12157"/>
                </a:lnTo>
                <a:lnTo>
                  <a:pt x="65848" y="12310"/>
                </a:lnTo>
                <a:lnTo>
                  <a:pt x="66309" y="12457"/>
                </a:lnTo>
                <a:lnTo>
                  <a:pt x="66822" y="12604"/>
                </a:lnTo>
                <a:lnTo>
                  <a:pt x="67361" y="12751"/>
                </a:lnTo>
                <a:lnTo>
                  <a:pt x="67950" y="12893"/>
                </a:lnTo>
                <a:lnTo>
                  <a:pt x="68540" y="13035"/>
                </a:lnTo>
                <a:lnTo>
                  <a:pt x="69591" y="13266"/>
                </a:lnTo>
                <a:lnTo>
                  <a:pt x="70668" y="13492"/>
                </a:lnTo>
                <a:lnTo>
                  <a:pt x="71771" y="13712"/>
                </a:lnTo>
                <a:lnTo>
                  <a:pt x="72899" y="13933"/>
                </a:lnTo>
                <a:lnTo>
                  <a:pt x="74053" y="14148"/>
                </a:lnTo>
                <a:lnTo>
                  <a:pt x="75233" y="14359"/>
                </a:lnTo>
                <a:lnTo>
                  <a:pt x="76438" y="14563"/>
                </a:lnTo>
                <a:lnTo>
                  <a:pt x="77669" y="14763"/>
                </a:lnTo>
                <a:lnTo>
                  <a:pt x="78899" y="14963"/>
                </a:lnTo>
                <a:lnTo>
                  <a:pt x="80181" y="15152"/>
                </a:lnTo>
                <a:lnTo>
                  <a:pt x="81438" y="15336"/>
                </a:lnTo>
                <a:lnTo>
                  <a:pt x="82746" y="15520"/>
                </a:lnTo>
                <a:lnTo>
                  <a:pt x="84053" y="15693"/>
                </a:lnTo>
                <a:lnTo>
                  <a:pt x="85361" y="15861"/>
                </a:lnTo>
                <a:lnTo>
                  <a:pt x="86694" y="16029"/>
                </a:lnTo>
                <a:lnTo>
                  <a:pt x="88028" y="16187"/>
                </a:lnTo>
                <a:lnTo>
                  <a:pt x="89259" y="16323"/>
                </a:lnTo>
                <a:lnTo>
                  <a:pt x="90541" y="16455"/>
                </a:lnTo>
                <a:lnTo>
                  <a:pt x="91848" y="16576"/>
                </a:lnTo>
                <a:lnTo>
                  <a:pt x="93182" y="16686"/>
                </a:lnTo>
                <a:lnTo>
                  <a:pt x="94515" y="16786"/>
                </a:lnTo>
                <a:lnTo>
                  <a:pt x="95207" y="16833"/>
                </a:lnTo>
                <a:lnTo>
                  <a:pt x="95900" y="16875"/>
                </a:lnTo>
                <a:lnTo>
                  <a:pt x="96592" y="16912"/>
                </a:lnTo>
                <a:lnTo>
                  <a:pt x="97284" y="16949"/>
                </a:lnTo>
                <a:lnTo>
                  <a:pt x="97977" y="16980"/>
                </a:lnTo>
                <a:lnTo>
                  <a:pt x="98695" y="17012"/>
                </a:lnTo>
                <a:lnTo>
                  <a:pt x="99387" y="17033"/>
                </a:lnTo>
                <a:lnTo>
                  <a:pt x="100105" y="17054"/>
                </a:lnTo>
                <a:lnTo>
                  <a:pt x="100823" y="17075"/>
                </a:lnTo>
                <a:lnTo>
                  <a:pt x="101515" y="17085"/>
                </a:lnTo>
                <a:lnTo>
                  <a:pt x="102233" y="17096"/>
                </a:lnTo>
                <a:lnTo>
                  <a:pt x="103695" y="17096"/>
                </a:lnTo>
                <a:lnTo>
                  <a:pt x="104413" y="17090"/>
                </a:lnTo>
                <a:lnTo>
                  <a:pt x="105131" y="17085"/>
                </a:lnTo>
                <a:lnTo>
                  <a:pt x="105849" y="17069"/>
                </a:lnTo>
                <a:lnTo>
                  <a:pt x="106592" y="17048"/>
                </a:lnTo>
                <a:lnTo>
                  <a:pt x="107310" y="17022"/>
                </a:lnTo>
                <a:lnTo>
                  <a:pt x="108028" y="16996"/>
                </a:lnTo>
                <a:lnTo>
                  <a:pt x="108772" y="16959"/>
                </a:lnTo>
                <a:lnTo>
                  <a:pt x="109490" y="16917"/>
                </a:lnTo>
                <a:lnTo>
                  <a:pt x="110233" y="16875"/>
                </a:lnTo>
                <a:lnTo>
                  <a:pt x="111157" y="16807"/>
                </a:lnTo>
                <a:lnTo>
                  <a:pt x="112080" y="16738"/>
                </a:lnTo>
                <a:lnTo>
                  <a:pt x="112977" y="16670"/>
                </a:lnTo>
                <a:lnTo>
                  <a:pt x="113900" y="16597"/>
                </a:lnTo>
                <a:lnTo>
                  <a:pt x="114798" y="16523"/>
                </a:lnTo>
                <a:lnTo>
                  <a:pt x="115669" y="16444"/>
                </a:lnTo>
                <a:lnTo>
                  <a:pt x="116567" y="16360"/>
                </a:lnTo>
                <a:lnTo>
                  <a:pt x="117439" y="16276"/>
                </a:lnTo>
                <a:lnTo>
                  <a:pt x="118285" y="16192"/>
                </a:lnTo>
                <a:lnTo>
                  <a:pt x="119157" y="16103"/>
                </a:lnTo>
                <a:lnTo>
                  <a:pt x="120003" y="16008"/>
                </a:lnTo>
                <a:lnTo>
                  <a:pt x="120823" y="15914"/>
                </a:lnTo>
                <a:lnTo>
                  <a:pt x="121670" y="15814"/>
                </a:lnTo>
                <a:lnTo>
                  <a:pt x="122490" y="15714"/>
                </a:lnTo>
                <a:lnTo>
                  <a:pt x="123285" y="15609"/>
                </a:lnTo>
                <a:lnTo>
                  <a:pt x="124106" y="15504"/>
                </a:lnTo>
                <a:lnTo>
                  <a:pt x="124900" y="15394"/>
                </a:lnTo>
                <a:lnTo>
                  <a:pt x="125670" y="15283"/>
                </a:lnTo>
                <a:lnTo>
                  <a:pt x="126465" y="15168"/>
                </a:lnTo>
                <a:lnTo>
                  <a:pt x="127234" y="15047"/>
                </a:lnTo>
                <a:lnTo>
                  <a:pt x="127977" y="14926"/>
                </a:lnTo>
                <a:lnTo>
                  <a:pt x="128721" y="14805"/>
                </a:lnTo>
                <a:lnTo>
                  <a:pt x="129465" y="14674"/>
                </a:lnTo>
                <a:lnTo>
                  <a:pt x="130208" y="14548"/>
                </a:lnTo>
                <a:lnTo>
                  <a:pt x="130926" y="14416"/>
                </a:lnTo>
                <a:lnTo>
                  <a:pt x="131619" y="14280"/>
                </a:lnTo>
                <a:lnTo>
                  <a:pt x="132336" y="14138"/>
                </a:lnTo>
                <a:lnTo>
                  <a:pt x="133029" y="13996"/>
                </a:lnTo>
                <a:lnTo>
                  <a:pt x="133695" y="13854"/>
                </a:lnTo>
                <a:lnTo>
                  <a:pt x="134362" y="13707"/>
                </a:lnTo>
                <a:lnTo>
                  <a:pt x="135029" y="13555"/>
                </a:lnTo>
                <a:lnTo>
                  <a:pt x="135670" y="13402"/>
                </a:lnTo>
                <a:lnTo>
                  <a:pt x="136208" y="13266"/>
                </a:lnTo>
                <a:lnTo>
                  <a:pt x="136747" y="13124"/>
                </a:lnTo>
                <a:lnTo>
                  <a:pt x="137234" y="12982"/>
                </a:lnTo>
                <a:lnTo>
                  <a:pt x="137747" y="12835"/>
                </a:lnTo>
                <a:lnTo>
                  <a:pt x="138696" y="12536"/>
                </a:lnTo>
                <a:lnTo>
                  <a:pt x="139696" y="12236"/>
                </a:lnTo>
                <a:lnTo>
                  <a:pt x="169260" y="15777"/>
                </a:lnTo>
                <a:lnTo>
                  <a:pt x="168030" y="16765"/>
                </a:lnTo>
                <a:lnTo>
                  <a:pt x="166824" y="17747"/>
                </a:lnTo>
                <a:lnTo>
                  <a:pt x="164440" y="19712"/>
                </a:lnTo>
                <a:lnTo>
                  <a:pt x="163235" y="20689"/>
                </a:lnTo>
                <a:lnTo>
                  <a:pt x="161978" y="21656"/>
                </a:lnTo>
                <a:lnTo>
                  <a:pt x="161337" y="22144"/>
                </a:lnTo>
                <a:lnTo>
                  <a:pt x="160670" y="22628"/>
                </a:lnTo>
                <a:lnTo>
                  <a:pt x="159978" y="23106"/>
                </a:lnTo>
                <a:lnTo>
                  <a:pt x="159286" y="23589"/>
                </a:lnTo>
                <a:lnTo>
                  <a:pt x="158670" y="24009"/>
                </a:lnTo>
                <a:lnTo>
                  <a:pt x="158106" y="24430"/>
                </a:lnTo>
                <a:lnTo>
                  <a:pt x="157593" y="24855"/>
                </a:lnTo>
                <a:lnTo>
                  <a:pt x="157106" y="25275"/>
                </a:lnTo>
                <a:lnTo>
                  <a:pt x="156670" y="25696"/>
                </a:lnTo>
                <a:lnTo>
                  <a:pt x="156286" y="26121"/>
                </a:lnTo>
                <a:lnTo>
                  <a:pt x="155927" y="26541"/>
                </a:lnTo>
                <a:lnTo>
                  <a:pt x="155593" y="26967"/>
                </a:lnTo>
                <a:lnTo>
                  <a:pt x="155337" y="27387"/>
                </a:lnTo>
                <a:lnTo>
                  <a:pt x="155081" y="27813"/>
                </a:lnTo>
                <a:lnTo>
                  <a:pt x="154875" y="28233"/>
                </a:lnTo>
                <a:lnTo>
                  <a:pt x="154696" y="28659"/>
                </a:lnTo>
                <a:lnTo>
                  <a:pt x="154568" y="29084"/>
                </a:lnTo>
                <a:lnTo>
                  <a:pt x="154465" y="29504"/>
                </a:lnTo>
                <a:lnTo>
                  <a:pt x="154388" y="29930"/>
                </a:lnTo>
                <a:lnTo>
                  <a:pt x="154337" y="30356"/>
                </a:lnTo>
                <a:lnTo>
                  <a:pt x="154337" y="30776"/>
                </a:lnTo>
                <a:lnTo>
                  <a:pt x="154363" y="31201"/>
                </a:lnTo>
                <a:lnTo>
                  <a:pt x="154414" y="31627"/>
                </a:lnTo>
                <a:lnTo>
                  <a:pt x="154491" y="32052"/>
                </a:lnTo>
                <a:lnTo>
                  <a:pt x="154593" y="32473"/>
                </a:lnTo>
                <a:lnTo>
                  <a:pt x="154722" y="32898"/>
                </a:lnTo>
                <a:lnTo>
                  <a:pt x="154875" y="33324"/>
                </a:lnTo>
                <a:lnTo>
                  <a:pt x="155055" y="33749"/>
                </a:lnTo>
                <a:lnTo>
                  <a:pt x="155260" y="34175"/>
                </a:lnTo>
                <a:lnTo>
                  <a:pt x="155465" y="34600"/>
                </a:lnTo>
                <a:lnTo>
                  <a:pt x="155722" y="35026"/>
                </a:lnTo>
                <a:lnTo>
                  <a:pt x="155978" y="35451"/>
                </a:lnTo>
                <a:lnTo>
                  <a:pt x="156286" y="35877"/>
                </a:lnTo>
                <a:lnTo>
                  <a:pt x="156593" y="36303"/>
                </a:lnTo>
                <a:lnTo>
                  <a:pt x="156901" y="36728"/>
                </a:lnTo>
                <a:lnTo>
                  <a:pt x="157260" y="37154"/>
                </a:lnTo>
                <a:lnTo>
                  <a:pt x="157645" y="37605"/>
                </a:lnTo>
                <a:lnTo>
                  <a:pt x="158055" y="38057"/>
                </a:lnTo>
                <a:lnTo>
                  <a:pt x="158491" y="38509"/>
                </a:lnTo>
                <a:lnTo>
                  <a:pt x="158952" y="38956"/>
                </a:lnTo>
                <a:lnTo>
                  <a:pt x="159465" y="39407"/>
                </a:lnTo>
                <a:lnTo>
                  <a:pt x="160004" y="39849"/>
                </a:lnTo>
                <a:lnTo>
                  <a:pt x="160594" y="40295"/>
                </a:lnTo>
                <a:lnTo>
                  <a:pt x="161209" y="40736"/>
                </a:lnTo>
                <a:lnTo>
                  <a:pt x="161901" y="41178"/>
                </a:lnTo>
                <a:lnTo>
                  <a:pt x="162619" y="41614"/>
                </a:lnTo>
                <a:lnTo>
                  <a:pt x="163414" y="42045"/>
                </a:lnTo>
                <a:lnTo>
                  <a:pt x="163824" y="42260"/>
                </a:lnTo>
                <a:lnTo>
                  <a:pt x="164260" y="42475"/>
                </a:lnTo>
                <a:lnTo>
                  <a:pt x="164722" y="42691"/>
                </a:lnTo>
                <a:lnTo>
                  <a:pt x="165183" y="42906"/>
                </a:lnTo>
                <a:lnTo>
                  <a:pt x="165671" y="43116"/>
                </a:lnTo>
                <a:lnTo>
                  <a:pt x="166158" y="43326"/>
                </a:lnTo>
                <a:lnTo>
                  <a:pt x="166671" y="43542"/>
                </a:lnTo>
                <a:lnTo>
                  <a:pt x="167209" y="43747"/>
                </a:lnTo>
                <a:lnTo>
                  <a:pt x="167773" y="43957"/>
                </a:lnTo>
                <a:lnTo>
                  <a:pt x="168337" y="44167"/>
                </a:lnTo>
                <a:lnTo>
                  <a:pt x="165542" y="44498"/>
                </a:lnTo>
                <a:lnTo>
                  <a:pt x="146798" y="46752"/>
                </a:lnTo>
                <a:lnTo>
                  <a:pt x="137439" y="47881"/>
                </a:lnTo>
                <a:lnTo>
                  <a:pt x="132772" y="48449"/>
                </a:lnTo>
                <a:lnTo>
                  <a:pt x="128106" y="49021"/>
                </a:lnTo>
                <a:lnTo>
                  <a:pt x="127516" y="49095"/>
                </a:lnTo>
                <a:lnTo>
                  <a:pt x="126952" y="49174"/>
                </a:lnTo>
                <a:lnTo>
                  <a:pt x="126439" y="49258"/>
                </a:lnTo>
                <a:lnTo>
                  <a:pt x="125952" y="49342"/>
                </a:lnTo>
                <a:lnTo>
                  <a:pt x="125490" y="49431"/>
                </a:lnTo>
                <a:lnTo>
                  <a:pt x="125080" y="49520"/>
                </a:lnTo>
                <a:lnTo>
                  <a:pt x="124695" y="49610"/>
                </a:lnTo>
                <a:lnTo>
                  <a:pt x="124336" y="49704"/>
                </a:lnTo>
                <a:lnTo>
                  <a:pt x="124029" y="49799"/>
                </a:lnTo>
                <a:lnTo>
                  <a:pt x="123747" y="49899"/>
                </a:lnTo>
                <a:lnTo>
                  <a:pt x="123516" y="49998"/>
                </a:lnTo>
                <a:lnTo>
                  <a:pt x="123311" y="50098"/>
                </a:lnTo>
                <a:lnTo>
                  <a:pt x="123131" y="50203"/>
                </a:lnTo>
                <a:lnTo>
                  <a:pt x="122977" y="50303"/>
                </a:lnTo>
                <a:lnTo>
                  <a:pt x="122875" y="50408"/>
                </a:lnTo>
                <a:lnTo>
                  <a:pt x="122823" y="50519"/>
                </a:lnTo>
                <a:lnTo>
                  <a:pt x="122772" y="50624"/>
                </a:lnTo>
                <a:lnTo>
                  <a:pt x="122772" y="50729"/>
                </a:lnTo>
                <a:lnTo>
                  <a:pt x="122823" y="50839"/>
                </a:lnTo>
                <a:lnTo>
                  <a:pt x="122900" y="50944"/>
                </a:lnTo>
                <a:lnTo>
                  <a:pt x="123003" y="51054"/>
                </a:lnTo>
                <a:lnTo>
                  <a:pt x="123157" y="51165"/>
                </a:lnTo>
                <a:lnTo>
                  <a:pt x="123336" y="51270"/>
                </a:lnTo>
                <a:lnTo>
                  <a:pt x="123541" y="51380"/>
                </a:lnTo>
                <a:lnTo>
                  <a:pt x="123798" y="51485"/>
                </a:lnTo>
                <a:lnTo>
                  <a:pt x="124080" y="51596"/>
                </a:lnTo>
                <a:lnTo>
                  <a:pt x="124388" y="51701"/>
                </a:lnTo>
                <a:lnTo>
                  <a:pt x="124747" y="51806"/>
                </a:lnTo>
                <a:lnTo>
                  <a:pt x="125131" y="51911"/>
                </a:lnTo>
                <a:lnTo>
                  <a:pt x="125567" y="52016"/>
                </a:lnTo>
                <a:lnTo>
                  <a:pt x="126029" y="52121"/>
                </a:lnTo>
                <a:lnTo>
                  <a:pt x="126541" y="52221"/>
                </a:lnTo>
                <a:lnTo>
                  <a:pt x="127490" y="52405"/>
                </a:lnTo>
                <a:lnTo>
                  <a:pt x="128465" y="52583"/>
                </a:lnTo>
                <a:lnTo>
                  <a:pt x="129465" y="52757"/>
                </a:lnTo>
                <a:lnTo>
                  <a:pt x="130465" y="52925"/>
                </a:lnTo>
                <a:lnTo>
                  <a:pt x="132465" y="53271"/>
                </a:lnTo>
                <a:lnTo>
                  <a:pt x="133465" y="53445"/>
                </a:lnTo>
                <a:lnTo>
                  <a:pt x="134439" y="53618"/>
                </a:lnTo>
                <a:lnTo>
                  <a:pt x="135311" y="53781"/>
                </a:lnTo>
                <a:lnTo>
                  <a:pt x="136106" y="53944"/>
                </a:lnTo>
                <a:lnTo>
                  <a:pt x="136849" y="54112"/>
                </a:lnTo>
                <a:lnTo>
                  <a:pt x="137567" y="54275"/>
                </a:lnTo>
                <a:lnTo>
                  <a:pt x="138208" y="54443"/>
                </a:lnTo>
                <a:lnTo>
                  <a:pt x="138798" y="54611"/>
                </a:lnTo>
                <a:lnTo>
                  <a:pt x="139362" y="54779"/>
                </a:lnTo>
                <a:lnTo>
                  <a:pt x="139849" y="54947"/>
                </a:lnTo>
                <a:lnTo>
                  <a:pt x="140285" y="55121"/>
                </a:lnTo>
                <a:lnTo>
                  <a:pt x="140670" y="55294"/>
                </a:lnTo>
                <a:lnTo>
                  <a:pt x="141003" y="55467"/>
                </a:lnTo>
                <a:lnTo>
                  <a:pt x="141311" y="55641"/>
                </a:lnTo>
                <a:lnTo>
                  <a:pt x="141542" y="55814"/>
                </a:lnTo>
                <a:lnTo>
                  <a:pt x="141721" y="55993"/>
                </a:lnTo>
                <a:lnTo>
                  <a:pt x="141850" y="56166"/>
                </a:lnTo>
                <a:lnTo>
                  <a:pt x="141926" y="56345"/>
                </a:lnTo>
                <a:lnTo>
                  <a:pt x="141952" y="56523"/>
                </a:lnTo>
                <a:lnTo>
                  <a:pt x="141926" y="56702"/>
                </a:lnTo>
                <a:lnTo>
                  <a:pt x="141850" y="56881"/>
                </a:lnTo>
                <a:lnTo>
                  <a:pt x="141721" y="57059"/>
                </a:lnTo>
                <a:lnTo>
                  <a:pt x="141542" y="57238"/>
                </a:lnTo>
                <a:lnTo>
                  <a:pt x="141311" y="57416"/>
                </a:lnTo>
                <a:lnTo>
                  <a:pt x="141029" y="57600"/>
                </a:lnTo>
                <a:lnTo>
                  <a:pt x="140696" y="57779"/>
                </a:lnTo>
                <a:lnTo>
                  <a:pt x="140311" y="57963"/>
                </a:lnTo>
                <a:lnTo>
                  <a:pt x="139875" y="58147"/>
                </a:lnTo>
                <a:lnTo>
                  <a:pt x="139388" y="58325"/>
                </a:lnTo>
                <a:lnTo>
                  <a:pt x="138849" y="58509"/>
                </a:lnTo>
                <a:lnTo>
                  <a:pt x="138260" y="58693"/>
                </a:lnTo>
                <a:lnTo>
                  <a:pt x="137593" y="58872"/>
                </a:lnTo>
                <a:lnTo>
                  <a:pt x="136901" y="59056"/>
                </a:lnTo>
                <a:lnTo>
                  <a:pt x="136157" y="59239"/>
                </a:lnTo>
                <a:lnTo>
                  <a:pt x="135619" y="59360"/>
                </a:lnTo>
                <a:lnTo>
                  <a:pt x="135080" y="59476"/>
                </a:lnTo>
                <a:lnTo>
                  <a:pt x="134542" y="59586"/>
                </a:lnTo>
                <a:lnTo>
                  <a:pt x="134003" y="59691"/>
                </a:lnTo>
                <a:lnTo>
                  <a:pt x="133439" y="59786"/>
                </a:lnTo>
                <a:lnTo>
                  <a:pt x="132901" y="59875"/>
                </a:lnTo>
                <a:lnTo>
                  <a:pt x="132336" y="59959"/>
                </a:lnTo>
                <a:lnTo>
                  <a:pt x="131772" y="60038"/>
                </a:lnTo>
                <a:lnTo>
                  <a:pt x="131208" y="60106"/>
                </a:lnTo>
                <a:lnTo>
                  <a:pt x="130618" y="60169"/>
                </a:lnTo>
                <a:lnTo>
                  <a:pt x="130054" y="60227"/>
                </a:lnTo>
                <a:lnTo>
                  <a:pt x="129465" y="60280"/>
                </a:lnTo>
                <a:lnTo>
                  <a:pt x="128901" y="60322"/>
                </a:lnTo>
                <a:lnTo>
                  <a:pt x="128311" y="60358"/>
                </a:lnTo>
                <a:lnTo>
                  <a:pt x="127695" y="60390"/>
                </a:lnTo>
                <a:lnTo>
                  <a:pt x="127106" y="60416"/>
                </a:lnTo>
                <a:lnTo>
                  <a:pt x="126516" y="60432"/>
                </a:lnTo>
                <a:lnTo>
                  <a:pt x="125900" y="60442"/>
                </a:lnTo>
                <a:lnTo>
                  <a:pt x="125285" y="60448"/>
                </a:lnTo>
                <a:lnTo>
                  <a:pt x="124670" y="60442"/>
                </a:lnTo>
                <a:lnTo>
                  <a:pt x="124054" y="60432"/>
                </a:lnTo>
                <a:lnTo>
                  <a:pt x="123413" y="60416"/>
                </a:lnTo>
                <a:lnTo>
                  <a:pt x="122798" y="60395"/>
                </a:lnTo>
                <a:lnTo>
                  <a:pt x="122157" y="60364"/>
                </a:lnTo>
                <a:lnTo>
                  <a:pt x="121516" y="60322"/>
                </a:lnTo>
                <a:lnTo>
                  <a:pt x="120875" y="60280"/>
                </a:lnTo>
                <a:lnTo>
                  <a:pt x="120234" y="60227"/>
                </a:lnTo>
                <a:lnTo>
                  <a:pt x="119567" y="60169"/>
                </a:lnTo>
                <a:lnTo>
                  <a:pt x="118900" y="60101"/>
                </a:lnTo>
                <a:lnTo>
                  <a:pt x="118259" y="60027"/>
                </a:lnTo>
                <a:lnTo>
                  <a:pt x="117593" y="59949"/>
                </a:lnTo>
                <a:lnTo>
                  <a:pt x="116900" y="59859"/>
                </a:lnTo>
                <a:lnTo>
                  <a:pt x="116464" y="59796"/>
                </a:lnTo>
                <a:lnTo>
                  <a:pt x="116003" y="59723"/>
                </a:lnTo>
                <a:lnTo>
                  <a:pt x="115593" y="59649"/>
                </a:lnTo>
                <a:lnTo>
                  <a:pt x="115157" y="59565"/>
                </a:lnTo>
                <a:lnTo>
                  <a:pt x="114772" y="59481"/>
                </a:lnTo>
                <a:lnTo>
                  <a:pt x="114387" y="59386"/>
                </a:lnTo>
                <a:lnTo>
                  <a:pt x="114003" y="59297"/>
                </a:lnTo>
                <a:lnTo>
                  <a:pt x="113644" y="59197"/>
                </a:lnTo>
                <a:lnTo>
                  <a:pt x="113285" y="59098"/>
                </a:lnTo>
                <a:lnTo>
                  <a:pt x="112951" y="58998"/>
                </a:lnTo>
                <a:lnTo>
                  <a:pt x="112310" y="58788"/>
                </a:lnTo>
                <a:lnTo>
                  <a:pt x="111721" y="58577"/>
                </a:lnTo>
                <a:lnTo>
                  <a:pt x="111157" y="58362"/>
                </a:lnTo>
                <a:lnTo>
                  <a:pt x="110669" y="58162"/>
                </a:lnTo>
                <a:lnTo>
                  <a:pt x="110208" y="57963"/>
                </a:lnTo>
                <a:lnTo>
                  <a:pt x="109746" y="57758"/>
                </a:lnTo>
                <a:lnTo>
                  <a:pt x="109310" y="57553"/>
                </a:lnTo>
                <a:lnTo>
                  <a:pt x="108439" y="57138"/>
                </a:lnTo>
                <a:lnTo>
                  <a:pt x="107592" y="56723"/>
                </a:lnTo>
                <a:lnTo>
                  <a:pt x="106746" y="56308"/>
                </a:lnTo>
                <a:lnTo>
                  <a:pt x="105874" y="55898"/>
                </a:lnTo>
                <a:lnTo>
                  <a:pt x="105387" y="55693"/>
                </a:lnTo>
                <a:lnTo>
                  <a:pt x="104926" y="55494"/>
                </a:lnTo>
                <a:lnTo>
                  <a:pt x="104413" y="55299"/>
                </a:lnTo>
                <a:lnTo>
                  <a:pt x="103874" y="55100"/>
                </a:lnTo>
                <a:lnTo>
                  <a:pt x="103541" y="54979"/>
                </a:lnTo>
                <a:lnTo>
                  <a:pt x="103182" y="54863"/>
                </a:lnTo>
                <a:lnTo>
                  <a:pt x="102797" y="54753"/>
                </a:lnTo>
                <a:lnTo>
                  <a:pt x="102438" y="54648"/>
                </a:lnTo>
                <a:lnTo>
                  <a:pt x="102054" y="54548"/>
                </a:lnTo>
                <a:lnTo>
                  <a:pt x="101669" y="54453"/>
                </a:lnTo>
                <a:lnTo>
                  <a:pt x="101259" y="54364"/>
                </a:lnTo>
                <a:lnTo>
                  <a:pt x="100849" y="54280"/>
                </a:lnTo>
                <a:lnTo>
                  <a:pt x="100438" y="54201"/>
                </a:lnTo>
                <a:lnTo>
                  <a:pt x="100028" y="54122"/>
                </a:lnTo>
                <a:lnTo>
                  <a:pt x="99592" y="54054"/>
                </a:lnTo>
                <a:lnTo>
                  <a:pt x="99156" y="53991"/>
                </a:lnTo>
                <a:lnTo>
                  <a:pt x="98695" y="53933"/>
                </a:lnTo>
                <a:lnTo>
                  <a:pt x="98259" y="53881"/>
                </a:lnTo>
                <a:lnTo>
                  <a:pt x="97772" y="53834"/>
                </a:lnTo>
                <a:lnTo>
                  <a:pt x="97310" y="53786"/>
                </a:lnTo>
                <a:lnTo>
                  <a:pt x="96823" y="53749"/>
                </a:lnTo>
                <a:lnTo>
                  <a:pt x="96336" y="53718"/>
                </a:lnTo>
                <a:lnTo>
                  <a:pt x="95823" y="53692"/>
                </a:lnTo>
                <a:lnTo>
                  <a:pt x="95310" y="53671"/>
                </a:lnTo>
                <a:lnTo>
                  <a:pt x="94772" y="53650"/>
                </a:lnTo>
                <a:lnTo>
                  <a:pt x="94259" y="53639"/>
                </a:lnTo>
                <a:lnTo>
                  <a:pt x="93695" y="53634"/>
                </a:lnTo>
                <a:lnTo>
                  <a:pt x="92592" y="53634"/>
                </a:lnTo>
                <a:lnTo>
                  <a:pt x="92002" y="53644"/>
                </a:lnTo>
                <a:lnTo>
                  <a:pt x="91412" y="53655"/>
                </a:lnTo>
                <a:lnTo>
                  <a:pt x="90823" y="53676"/>
                </a:lnTo>
                <a:lnTo>
                  <a:pt x="90207" y="53702"/>
                </a:lnTo>
                <a:lnTo>
                  <a:pt x="89592" y="53728"/>
                </a:lnTo>
                <a:lnTo>
                  <a:pt x="88951" y="53765"/>
                </a:lnTo>
                <a:lnTo>
                  <a:pt x="88310" y="53802"/>
                </a:lnTo>
                <a:lnTo>
                  <a:pt x="87310" y="53870"/>
                </a:lnTo>
                <a:lnTo>
                  <a:pt x="86310" y="53944"/>
                </a:lnTo>
                <a:lnTo>
                  <a:pt x="85310" y="54017"/>
                </a:lnTo>
                <a:lnTo>
                  <a:pt x="84335" y="54101"/>
                </a:lnTo>
                <a:lnTo>
                  <a:pt x="83361" y="54185"/>
                </a:lnTo>
                <a:lnTo>
                  <a:pt x="82387" y="54275"/>
                </a:lnTo>
                <a:lnTo>
                  <a:pt x="80438" y="54459"/>
                </a:lnTo>
                <a:lnTo>
                  <a:pt x="78515" y="54653"/>
                </a:lnTo>
                <a:lnTo>
                  <a:pt x="76617" y="54853"/>
                </a:lnTo>
                <a:lnTo>
                  <a:pt x="74745" y="55063"/>
                </a:lnTo>
                <a:lnTo>
                  <a:pt x="72874" y="55273"/>
                </a:lnTo>
                <a:lnTo>
                  <a:pt x="70053" y="55599"/>
                </a:lnTo>
                <a:lnTo>
                  <a:pt x="67258" y="55935"/>
                </a:lnTo>
                <a:lnTo>
                  <a:pt x="64489" y="56276"/>
                </a:lnTo>
                <a:lnTo>
                  <a:pt x="61720" y="56618"/>
                </a:lnTo>
                <a:lnTo>
                  <a:pt x="58950" y="56965"/>
                </a:lnTo>
                <a:lnTo>
                  <a:pt x="56155" y="57301"/>
                </a:lnTo>
                <a:lnTo>
                  <a:pt x="53360" y="57637"/>
                </a:lnTo>
                <a:lnTo>
                  <a:pt x="50565" y="57968"/>
                </a:lnTo>
                <a:lnTo>
                  <a:pt x="49694" y="58063"/>
                </a:lnTo>
                <a:lnTo>
                  <a:pt x="48873" y="58136"/>
                </a:lnTo>
                <a:lnTo>
                  <a:pt x="48129" y="58199"/>
                </a:lnTo>
                <a:lnTo>
                  <a:pt x="47745" y="58220"/>
                </a:lnTo>
                <a:lnTo>
                  <a:pt x="47411" y="58241"/>
                </a:lnTo>
                <a:lnTo>
                  <a:pt x="47053" y="58257"/>
                </a:lnTo>
                <a:lnTo>
                  <a:pt x="46719" y="58267"/>
                </a:lnTo>
                <a:lnTo>
                  <a:pt x="46411" y="58273"/>
                </a:lnTo>
                <a:lnTo>
                  <a:pt x="46104" y="58278"/>
                </a:lnTo>
                <a:lnTo>
                  <a:pt x="45796" y="58273"/>
                </a:lnTo>
                <a:lnTo>
                  <a:pt x="45488" y="58267"/>
                </a:lnTo>
                <a:lnTo>
                  <a:pt x="45206" y="58257"/>
                </a:lnTo>
                <a:lnTo>
                  <a:pt x="44924" y="58241"/>
                </a:lnTo>
                <a:lnTo>
                  <a:pt x="44668" y="58220"/>
                </a:lnTo>
                <a:lnTo>
                  <a:pt x="44386" y="58199"/>
                </a:lnTo>
                <a:lnTo>
                  <a:pt x="44129" y="58168"/>
                </a:lnTo>
                <a:lnTo>
                  <a:pt x="43873" y="58136"/>
                </a:lnTo>
                <a:lnTo>
                  <a:pt x="43642" y="58094"/>
                </a:lnTo>
                <a:lnTo>
                  <a:pt x="43386" y="58052"/>
                </a:lnTo>
                <a:lnTo>
                  <a:pt x="43155" y="58005"/>
                </a:lnTo>
                <a:lnTo>
                  <a:pt x="42924" y="57952"/>
                </a:lnTo>
                <a:lnTo>
                  <a:pt x="42693" y="57894"/>
                </a:lnTo>
                <a:lnTo>
                  <a:pt x="42463" y="57837"/>
                </a:lnTo>
                <a:lnTo>
                  <a:pt x="42027" y="57695"/>
                </a:lnTo>
                <a:lnTo>
                  <a:pt x="41591" y="57537"/>
                </a:lnTo>
                <a:lnTo>
                  <a:pt x="41155" y="57364"/>
                </a:lnTo>
                <a:lnTo>
                  <a:pt x="37463" y="55756"/>
                </a:lnTo>
                <a:lnTo>
                  <a:pt x="35642" y="54947"/>
                </a:lnTo>
                <a:lnTo>
                  <a:pt x="33821" y="54138"/>
                </a:lnTo>
                <a:lnTo>
                  <a:pt x="32052" y="53329"/>
                </a:lnTo>
                <a:lnTo>
                  <a:pt x="30334" y="52515"/>
                </a:lnTo>
                <a:lnTo>
                  <a:pt x="29488" y="52105"/>
                </a:lnTo>
                <a:lnTo>
                  <a:pt x="28667" y="51695"/>
                </a:lnTo>
                <a:lnTo>
                  <a:pt x="27873" y="51280"/>
                </a:lnTo>
                <a:lnTo>
                  <a:pt x="27078" y="50871"/>
                </a:lnTo>
                <a:lnTo>
                  <a:pt x="25821" y="50182"/>
                </a:lnTo>
                <a:lnTo>
                  <a:pt x="24565" y="49494"/>
                </a:lnTo>
                <a:lnTo>
                  <a:pt x="23360" y="48806"/>
                </a:lnTo>
                <a:lnTo>
                  <a:pt x="22206" y="48118"/>
                </a:lnTo>
                <a:lnTo>
                  <a:pt x="21052" y="47424"/>
                </a:lnTo>
                <a:lnTo>
                  <a:pt x="19949" y="46731"/>
                </a:lnTo>
                <a:lnTo>
                  <a:pt x="18898" y="46037"/>
                </a:lnTo>
                <a:lnTo>
                  <a:pt x="17872" y="45339"/>
                </a:lnTo>
                <a:lnTo>
                  <a:pt x="16872" y="44640"/>
                </a:lnTo>
                <a:lnTo>
                  <a:pt x="15924" y="43941"/>
                </a:lnTo>
                <a:lnTo>
                  <a:pt x="15001" y="43242"/>
                </a:lnTo>
                <a:lnTo>
                  <a:pt x="14129" y="42538"/>
                </a:lnTo>
                <a:lnTo>
                  <a:pt x="13308" y="41834"/>
                </a:lnTo>
                <a:lnTo>
                  <a:pt x="12513" y="41131"/>
                </a:lnTo>
                <a:lnTo>
                  <a:pt x="11770" y="40421"/>
                </a:lnTo>
                <a:lnTo>
                  <a:pt x="11077" y="39712"/>
                </a:lnTo>
                <a:lnTo>
                  <a:pt x="10411" y="39003"/>
                </a:lnTo>
                <a:lnTo>
                  <a:pt x="9795" y="38294"/>
                </a:lnTo>
                <a:lnTo>
                  <a:pt x="9231" y="37579"/>
                </a:lnTo>
                <a:lnTo>
                  <a:pt x="8718" y="36859"/>
                </a:lnTo>
                <a:lnTo>
                  <a:pt x="8257" y="36145"/>
                </a:lnTo>
                <a:lnTo>
                  <a:pt x="7847" y="35425"/>
                </a:lnTo>
                <a:lnTo>
                  <a:pt x="7488" y="34705"/>
                </a:lnTo>
                <a:lnTo>
                  <a:pt x="7154" y="33980"/>
                </a:lnTo>
                <a:lnTo>
                  <a:pt x="6898" y="33255"/>
                </a:lnTo>
                <a:lnTo>
                  <a:pt x="6693" y="32525"/>
                </a:lnTo>
                <a:lnTo>
                  <a:pt x="6539" y="31795"/>
                </a:lnTo>
                <a:lnTo>
                  <a:pt x="6462" y="31065"/>
                </a:lnTo>
                <a:lnTo>
                  <a:pt x="6411" y="30335"/>
                </a:lnTo>
                <a:lnTo>
                  <a:pt x="6436" y="29594"/>
                </a:lnTo>
                <a:lnTo>
                  <a:pt x="6513" y="28858"/>
                </a:lnTo>
                <a:lnTo>
                  <a:pt x="6641" y="28118"/>
                </a:lnTo>
                <a:lnTo>
                  <a:pt x="6795" y="27424"/>
                </a:lnTo>
                <a:lnTo>
                  <a:pt x="7000" y="26731"/>
                </a:lnTo>
                <a:lnTo>
                  <a:pt x="7231" y="26037"/>
                </a:lnTo>
                <a:lnTo>
                  <a:pt x="7488" y="25344"/>
                </a:lnTo>
                <a:lnTo>
                  <a:pt x="7770" y="24650"/>
                </a:lnTo>
                <a:lnTo>
                  <a:pt x="8103" y="23962"/>
                </a:lnTo>
                <a:lnTo>
                  <a:pt x="8488" y="23269"/>
                </a:lnTo>
                <a:lnTo>
                  <a:pt x="8898" y="22580"/>
                </a:lnTo>
                <a:lnTo>
                  <a:pt x="9385" y="21897"/>
                </a:lnTo>
                <a:lnTo>
                  <a:pt x="9898" y="21209"/>
                </a:lnTo>
                <a:lnTo>
                  <a:pt x="10488" y="20526"/>
                </a:lnTo>
                <a:lnTo>
                  <a:pt x="10821" y="20190"/>
                </a:lnTo>
                <a:lnTo>
                  <a:pt x="11129" y="19849"/>
                </a:lnTo>
                <a:lnTo>
                  <a:pt x="11488" y="19507"/>
                </a:lnTo>
                <a:lnTo>
                  <a:pt x="11847" y="19171"/>
                </a:lnTo>
                <a:lnTo>
                  <a:pt x="12231" y="18829"/>
                </a:lnTo>
                <a:lnTo>
                  <a:pt x="12641" y="18493"/>
                </a:lnTo>
                <a:lnTo>
                  <a:pt x="13052" y="18152"/>
                </a:lnTo>
                <a:lnTo>
                  <a:pt x="13488" y="17815"/>
                </a:lnTo>
                <a:lnTo>
                  <a:pt x="13949" y="17479"/>
                </a:lnTo>
                <a:lnTo>
                  <a:pt x="14411" y="17143"/>
                </a:lnTo>
                <a:lnTo>
                  <a:pt x="15411" y="16481"/>
                </a:lnTo>
                <a:lnTo>
                  <a:pt x="16436" y="15814"/>
                </a:lnTo>
                <a:lnTo>
                  <a:pt x="17488" y="15157"/>
                </a:lnTo>
                <a:lnTo>
                  <a:pt x="18565" y="14495"/>
                </a:lnTo>
                <a:lnTo>
                  <a:pt x="19642" y="13833"/>
                </a:lnTo>
                <a:lnTo>
                  <a:pt x="20693" y="13171"/>
                </a:lnTo>
                <a:lnTo>
                  <a:pt x="21693" y="12509"/>
                </a:lnTo>
                <a:lnTo>
                  <a:pt x="22155" y="12173"/>
                </a:lnTo>
                <a:lnTo>
                  <a:pt x="22642" y="11837"/>
                </a:lnTo>
                <a:lnTo>
                  <a:pt x="23103" y="11490"/>
                </a:lnTo>
                <a:lnTo>
                  <a:pt x="23590" y="11149"/>
                </a:lnTo>
                <a:lnTo>
                  <a:pt x="24103" y="10802"/>
                </a:lnTo>
                <a:lnTo>
                  <a:pt x="24642" y="10460"/>
                </a:lnTo>
                <a:lnTo>
                  <a:pt x="25180" y="10119"/>
                </a:lnTo>
                <a:lnTo>
                  <a:pt x="25719" y="9778"/>
                </a:lnTo>
                <a:lnTo>
                  <a:pt x="26283" y="9436"/>
                </a:lnTo>
                <a:lnTo>
                  <a:pt x="26873" y="9100"/>
                </a:lnTo>
                <a:lnTo>
                  <a:pt x="27462" y="8764"/>
                </a:lnTo>
                <a:lnTo>
                  <a:pt x="28078" y="8427"/>
                </a:lnTo>
                <a:lnTo>
                  <a:pt x="28693" y="8096"/>
                </a:lnTo>
                <a:lnTo>
                  <a:pt x="29334" y="7760"/>
                </a:lnTo>
                <a:lnTo>
                  <a:pt x="30001" y="7429"/>
                </a:lnTo>
                <a:lnTo>
                  <a:pt x="30668" y="7098"/>
                </a:lnTo>
                <a:lnTo>
                  <a:pt x="31360" y="6767"/>
                </a:lnTo>
                <a:lnTo>
                  <a:pt x="32052" y="6442"/>
                </a:lnTo>
                <a:lnTo>
                  <a:pt x="32770" y="6111"/>
                </a:lnTo>
                <a:lnTo>
                  <a:pt x="33488" y="5785"/>
                </a:lnTo>
                <a:lnTo>
                  <a:pt x="34975" y="5139"/>
                </a:lnTo>
                <a:lnTo>
                  <a:pt x="36539" y="4492"/>
                </a:lnTo>
                <a:lnTo>
                  <a:pt x="38155" y="3852"/>
                </a:lnTo>
                <a:lnTo>
                  <a:pt x="39822" y="3211"/>
                </a:lnTo>
                <a:lnTo>
                  <a:pt x="41565" y="2575"/>
                </a:lnTo>
                <a:lnTo>
                  <a:pt x="43360" y="1945"/>
                </a:lnTo>
                <a:lnTo>
                  <a:pt x="45206" y="1314"/>
                </a:lnTo>
                <a:close/>
                <a:moveTo>
                  <a:pt x="44514" y="1"/>
                </a:moveTo>
                <a:lnTo>
                  <a:pt x="44027" y="11"/>
                </a:lnTo>
                <a:lnTo>
                  <a:pt x="43565" y="32"/>
                </a:lnTo>
                <a:lnTo>
                  <a:pt x="43104" y="64"/>
                </a:lnTo>
                <a:lnTo>
                  <a:pt x="42668" y="106"/>
                </a:lnTo>
                <a:lnTo>
                  <a:pt x="42232" y="164"/>
                </a:lnTo>
                <a:lnTo>
                  <a:pt x="41822" y="227"/>
                </a:lnTo>
                <a:lnTo>
                  <a:pt x="41411" y="300"/>
                </a:lnTo>
                <a:lnTo>
                  <a:pt x="41001" y="389"/>
                </a:lnTo>
                <a:lnTo>
                  <a:pt x="40616" y="484"/>
                </a:lnTo>
                <a:lnTo>
                  <a:pt x="40232" y="589"/>
                </a:lnTo>
                <a:lnTo>
                  <a:pt x="39283" y="862"/>
                </a:lnTo>
                <a:lnTo>
                  <a:pt x="38386" y="1135"/>
                </a:lnTo>
                <a:lnTo>
                  <a:pt x="37488" y="1414"/>
                </a:lnTo>
                <a:lnTo>
                  <a:pt x="36616" y="1687"/>
                </a:lnTo>
                <a:lnTo>
                  <a:pt x="35745" y="1966"/>
                </a:lnTo>
                <a:lnTo>
                  <a:pt x="34873" y="2244"/>
                </a:lnTo>
                <a:lnTo>
                  <a:pt x="34052" y="2528"/>
                </a:lnTo>
                <a:lnTo>
                  <a:pt x="33232" y="2811"/>
                </a:lnTo>
                <a:lnTo>
                  <a:pt x="32411" y="3095"/>
                </a:lnTo>
                <a:lnTo>
                  <a:pt x="31616" y="3379"/>
                </a:lnTo>
                <a:lnTo>
                  <a:pt x="30847" y="3668"/>
                </a:lnTo>
                <a:lnTo>
                  <a:pt x="30078" y="3957"/>
                </a:lnTo>
                <a:lnTo>
                  <a:pt x="29334" y="4246"/>
                </a:lnTo>
                <a:lnTo>
                  <a:pt x="28591" y="4535"/>
                </a:lnTo>
                <a:lnTo>
                  <a:pt x="27873" y="4829"/>
                </a:lnTo>
                <a:lnTo>
                  <a:pt x="27180" y="5123"/>
                </a:lnTo>
                <a:lnTo>
                  <a:pt x="26488" y="5417"/>
                </a:lnTo>
                <a:lnTo>
                  <a:pt x="25796" y="5717"/>
                </a:lnTo>
                <a:lnTo>
                  <a:pt x="24488" y="6310"/>
                </a:lnTo>
                <a:lnTo>
                  <a:pt x="23206" y="6914"/>
                </a:lnTo>
                <a:lnTo>
                  <a:pt x="22001" y="7524"/>
                </a:lnTo>
                <a:lnTo>
                  <a:pt x="20847" y="8138"/>
                </a:lnTo>
                <a:lnTo>
                  <a:pt x="19719" y="8758"/>
                </a:lnTo>
                <a:lnTo>
                  <a:pt x="18667" y="9384"/>
                </a:lnTo>
                <a:lnTo>
                  <a:pt x="17667" y="10014"/>
                </a:lnTo>
                <a:lnTo>
                  <a:pt x="16206" y="10975"/>
                </a:lnTo>
                <a:lnTo>
                  <a:pt x="14795" y="11937"/>
                </a:lnTo>
                <a:lnTo>
                  <a:pt x="13436" y="12909"/>
                </a:lnTo>
                <a:lnTo>
                  <a:pt x="12129" y="13875"/>
                </a:lnTo>
                <a:lnTo>
                  <a:pt x="10872" y="14847"/>
                </a:lnTo>
                <a:lnTo>
                  <a:pt x="9667" y="15824"/>
                </a:lnTo>
                <a:lnTo>
                  <a:pt x="8513" y="16801"/>
                </a:lnTo>
                <a:lnTo>
                  <a:pt x="7436" y="17779"/>
                </a:lnTo>
                <a:lnTo>
                  <a:pt x="6385" y="18761"/>
                </a:lnTo>
                <a:lnTo>
                  <a:pt x="5385" y="19743"/>
                </a:lnTo>
                <a:lnTo>
                  <a:pt x="4436" y="20731"/>
                </a:lnTo>
                <a:lnTo>
                  <a:pt x="3539" y="21719"/>
                </a:lnTo>
                <a:lnTo>
                  <a:pt x="2693" y="22706"/>
                </a:lnTo>
                <a:lnTo>
                  <a:pt x="1872" y="23699"/>
                </a:lnTo>
                <a:lnTo>
                  <a:pt x="1128" y="24698"/>
                </a:lnTo>
                <a:lnTo>
                  <a:pt x="410" y="25690"/>
                </a:lnTo>
                <a:lnTo>
                  <a:pt x="257" y="25922"/>
                </a:lnTo>
                <a:lnTo>
                  <a:pt x="154" y="26158"/>
                </a:lnTo>
                <a:lnTo>
                  <a:pt x="77" y="26389"/>
                </a:lnTo>
                <a:lnTo>
                  <a:pt x="26" y="26620"/>
                </a:lnTo>
                <a:lnTo>
                  <a:pt x="0" y="26857"/>
                </a:lnTo>
                <a:lnTo>
                  <a:pt x="0" y="27093"/>
                </a:lnTo>
                <a:lnTo>
                  <a:pt x="26" y="27566"/>
                </a:lnTo>
                <a:lnTo>
                  <a:pt x="103" y="28039"/>
                </a:lnTo>
                <a:lnTo>
                  <a:pt x="180" y="28512"/>
                </a:lnTo>
                <a:lnTo>
                  <a:pt x="257" y="28984"/>
                </a:lnTo>
                <a:lnTo>
                  <a:pt x="282" y="29452"/>
                </a:lnTo>
                <a:lnTo>
                  <a:pt x="231" y="30156"/>
                </a:lnTo>
                <a:lnTo>
                  <a:pt x="257" y="30855"/>
                </a:lnTo>
                <a:lnTo>
                  <a:pt x="334" y="31548"/>
                </a:lnTo>
                <a:lnTo>
                  <a:pt x="436" y="32247"/>
                </a:lnTo>
                <a:lnTo>
                  <a:pt x="590" y="32935"/>
                </a:lnTo>
                <a:lnTo>
                  <a:pt x="821" y="33628"/>
                </a:lnTo>
                <a:lnTo>
                  <a:pt x="1077" y="34317"/>
                </a:lnTo>
                <a:lnTo>
                  <a:pt x="1385" y="35005"/>
                </a:lnTo>
                <a:lnTo>
                  <a:pt x="1744" y="35688"/>
                </a:lnTo>
                <a:lnTo>
                  <a:pt x="2154" y="36371"/>
                </a:lnTo>
                <a:lnTo>
                  <a:pt x="2616" y="37049"/>
                </a:lnTo>
                <a:lnTo>
                  <a:pt x="3103" y="37731"/>
                </a:lnTo>
                <a:lnTo>
                  <a:pt x="3641" y="38404"/>
                </a:lnTo>
                <a:lnTo>
                  <a:pt x="4231" y="39082"/>
                </a:lnTo>
                <a:lnTo>
                  <a:pt x="4872" y="39754"/>
                </a:lnTo>
                <a:lnTo>
                  <a:pt x="5564" y="40427"/>
                </a:lnTo>
                <a:lnTo>
                  <a:pt x="6282" y="41094"/>
                </a:lnTo>
                <a:lnTo>
                  <a:pt x="7052" y="41761"/>
                </a:lnTo>
                <a:lnTo>
                  <a:pt x="7872" y="42428"/>
                </a:lnTo>
                <a:lnTo>
                  <a:pt x="8718" y="43090"/>
                </a:lnTo>
                <a:lnTo>
                  <a:pt x="9616" y="43752"/>
                </a:lnTo>
                <a:lnTo>
                  <a:pt x="10565" y="44414"/>
                </a:lnTo>
                <a:lnTo>
                  <a:pt x="11539" y="45071"/>
                </a:lnTo>
                <a:lnTo>
                  <a:pt x="12565" y="45727"/>
                </a:lnTo>
                <a:lnTo>
                  <a:pt x="13616" y="46379"/>
                </a:lnTo>
                <a:lnTo>
                  <a:pt x="14718" y="47030"/>
                </a:lnTo>
                <a:lnTo>
                  <a:pt x="15872" y="47682"/>
                </a:lnTo>
                <a:lnTo>
                  <a:pt x="17052" y="48333"/>
                </a:lnTo>
                <a:lnTo>
                  <a:pt x="18283" y="48979"/>
                </a:lnTo>
                <a:lnTo>
                  <a:pt x="19539" y="49625"/>
                </a:lnTo>
                <a:lnTo>
                  <a:pt x="20821" y="50266"/>
                </a:lnTo>
                <a:lnTo>
                  <a:pt x="22155" y="50913"/>
                </a:lnTo>
                <a:lnTo>
                  <a:pt x="23206" y="51401"/>
                </a:lnTo>
                <a:lnTo>
                  <a:pt x="24283" y="51890"/>
                </a:lnTo>
                <a:lnTo>
                  <a:pt x="25360" y="52373"/>
                </a:lnTo>
                <a:lnTo>
                  <a:pt x="26462" y="52862"/>
                </a:lnTo>
                <a:lnTo>
                  <a:pt x="28719" y="53823"/>
                </a:lnTo>
                <a:lnTo>
                  <a:pt x="31001" y="54784"/>
                </a:lnTo>
                <a:lnTo>
                  <a:pt x="33334" y="55746"/>
                </a:lnTo>
                <a:lnTo>
                  <a:pt x="35668" y="56702"/>
                </a:lnTo>
                <a:lnTo>
                  <a:pt x="38027" y="57663"/>
                </a:lnTo>
                <a:lnTo>
                  <a:pt x="40334" y="58619"/>
                </a:lnTo>
                <a:lnTo>
                  <a:pt x="40719" y="58767"/>
                </a:lnTo>
                <a:lnTo>
                  <a:pt x="41129" y="58898"/>
                </a:lnTo>
                <a:lnTo>
                  <a:pt x="41334" y="58956"/>
                </a:lnTo>
                <a:lnTo>
                  <a:pt x="41565" y="59013"/>
                </a:lnTo>
                <a:lnTo>
                  <a:pt x="41770" y="59066"/>
                </a:lnTo>
                <a:lnTo>
                  <a:pt x="42001" y="59113"/>
                </a:lnTo>
                <a:lnTo>
                  <a:pt x="42232" y="59155"/>
                </a:lnTo>
                <a:lnTo>
                  <a:pt x="42463" y="59192"/>
                </a:lnTo>
                <a:lnTo>
                  <a:pt x="42693" y="59229"/>
                </a:lnTo>
                <a:lnTo>
                  <a:pt x="42950" y="59260"/>
                </a:lnTo>
                <a:lnTo>
                  <a:pt x="43206" y="59287"/>
                </a:lnTo>
                <a:lnTo>
                  <a:pt x="43463" y="59308"/>
                </a:lnTo>
                <a:lnTo>
                  <a:pt x="43719" y="59329"/>
                </a:lnTo>
                <a:lnTo>
                  <a:pt x="44001" y="59344"/>
                </a:lnTo>
                <a:lnTo>
                  <a:pt x="44283" y="59355"/>
                </a:lnTo>
                <a:lnTo>
                  <a:pt x="44565" y="59365"/>
                </a:lnTo>
                <a:lnTo>
                  <a:pt x="45463" y="59365"/>
                </a:lnTo>
                <a:lnTo>
                  <a:pt x="45770" y="59360"/>
                </a:lnTo>
                <a:lnTo>
                  <a:pt x="46078" y="59350"/>
                </a:lnTo>
                <a:lnTo>
                  <a:pt x="46411" y="59334"/>
                </a:lnTo>
                <a:lnTo>
                  <a:pt x="47104" y="59297"/>
                </a:lnTo>
                <a:lnTo>
                  <a:pt x="47822" y="59245"/>
                </a:lnTo>
                <a:lnTo>
                  <a:pt x="48565" y="59176"/>
                </a:lnTo>
                <a:lnTo>
                  <a:pt x="49360" y="59098"/>
                </a:lnTo>
                <a:lnTo>
                  <a:pt x="57027" y="58267"/>
                </a:lnTo>
                <a:lnTo>
                  <a:pt x="64694" y="57443"/>
                </a:lnTo>
                <a:lnTo>
                  <a:pt x="68540" y="57033"/>
                </a:lnTo>
                <a:lnTo>
                  <a:pt x="72386" y="56628"/>
                </a:lnTo>
                <a:lnTo>
                  <a:pt x="76258" y="56234"/>
                </a:lnTo>
                <a:lnTo>
                  <a:pt x="80156" y="55846"/>
                </a:lnTo>
                <a:lnTo>
                  <a:pt x="81361" y="55730"/>
                </a:lnTo>
                <a:lnTo>
                  <a:pt x="82489" y="55625"/>
                </a:lnTo>
                <a:lnTo>
                  <a:pt x="83566" y="55530"/>
                </a:lnTo>
                <a:lnTo>
                  <a:pt x="84592" y="55441"/>
                </a:lnTo>
                <a:lnTo>
                  <a:pt x="85566" y="55362"/>
                </a:lnTo>
                <a:lnTo>
                  <a:pt x="86515" y="55294"/>
                </a:lnTo>
                <a:lnTo>
                  <a:pt x="87387" y="55236"/>
                </a:lnTo>
                <a:lnTo>
                  <a:pt x="88233" y="55189"/>
                </a:lnTo>
                <a:lnTo>
                  <a:pt x="89028" y="55152"/>
                </a:lnTo>
                <a:lnTo>
                  <a:pt x="89797" y="55126"/>
                </a:lnTo>
                <a:lnTo>
                  <a:pt x="90515" y="55110"/>
                </a:lnTo>
                <a:lnTo>
                  <a:pt x="91207" y="55105"/>
                </a:lnTo>
                <a:lnTo>
                  <a:pt x="91848" y="55110"/>
                </a:lnTo>
                <a:lnTo>
                  <a:pt x="92489" y="55126"/>
                </a:lnTo>
                <a:lnTo>
                  <a:pt x="93105" y="55152"/>
                </a:lnTo>
                <a:lnTo>
                  <a:pt x="93669" y="55189"/>
                </a:lnTo>
                <a:lnTo>
                  <a:pt x="94233" y="55241"/>
                </a:lnTo>
                <a:lnTo>
                  <a:pt x="94772" y="55304"/>
                </a:lnTo>
                <a:lnTo>
                  <a:pt x="95310" y="55378"/>
                </a:lnTo>
                <a:lnTo>
                  <a:pt x="95823" y="55462"/>
                </a:lnTo>
                <a:lnTo>
                  <a:pt x="96310" y="55562"/>
                </a:lnTo>
                <a:lnTo>
                  <a:pt x="96797" y="55672"/>
                </a:lnTo>
                <a:lnTo>
                  <a:pt x="97284" y="55798"/>
                </a:lnTo>
                <a:lnTo>
                  <a:pt x="97772" y="55935"/>
                </a:lnTo>
                <a:lnTo>
                  <a:pt x="98259" y="56082"/>
                </a:lnTo>
                <a:lnTo>
                  <a:pt x="98746" y="56245"/>
                </a:lnTo>
                <a:lnTo>
                  <a:pt x="99233" y="56418"/>
                </a:lnTo>
                <a:lnTo>
                  <a:pt x="99720" y="56607"/>
                </a:lnTo>
                <a:lnTo>
                  <a:pt x="100208" y="56812"/>
                </a:lnTo>
                <a:lnTo>
                  <a:pt x="100720" y="57028"/>
                </a:lnTo>
                <a:lnTo>
                  <a:pt x="101797" y="57506"/>
                </a:lnTo>
                <a:lnTo>
                  <a:pt x="102951" y="58031"/>
                </a:lnTo>
                <a:lnTo>
                  <a:pt x="103515" y="58294"/>
                </a:lnTo>
                <a:lnTo>
                  <a:pt x="104105" y="58556"/>
                </a:lnTo>
                <a:lnTo>
                  <a:pt x="104720" y="58814"/>
                </a:lnTo>
                <a:lnTo>
                  <a:pt x="105362" y="59066"/>
                </a:lnTo>
                <a:lnTo>
                  <a:pt x="106028" y="59313"/>
                </a:lnTo>
                <a:lnTo>
                  <a:pt x="106387" y="59434"/>
                </a:lnTo>
                <a:lnTo>
                  <a:pt x="106746" y="59555"/>
                </a:lnTo>
                <a:lnTo>
                  <a:pt x="107131" y="59670"/>
                </a:lnTo>
                <a:lnTo>
                  <a:pt x="107541" y="59786"/>
                </a:lnTo>
                <a:lnTo>
                  <a:pt x="107951" y="59896"/>
                </a:lnTo>
                <a:lnTo>
                  <a:pt x="108362" y="60006"/>
                </a:lnTo>
                <a:lnTo>
                  <a:pt x="108797" y="60117"/>
                </a:lnTo>
                <a:lnTo>
                  <a:pt x="109259" y="60222"/>
                </a:lnTo>
                <a:lnTo>
                  <a:pt x="109746" y="60322"/>
                </a:lnTo>
                <a:lnTo>
                  <a:pt x="110259" y="60421"/>
                </a:lnTo>
                <a:lnTo>
                  <a:pt x="110772" y="60521"/>
                </a:lnTo>
                <a:lnTo>
                  <a:pt x="111310" y="60611"/>
                </a:lnTo>
                <a:lnTo>
                  <a:pt x="111874" y="60700"/>
                </a:lnTo>
                <a:lnTo>
                  <a:pt x="112464" y="60789"/>
                </a:lnTo>
                <a:lnTo>
                  <a:pt x="113080" y="60868"/>
                </a:lnTo>
                <a:lnTo>
                  <a:pt x="113721" y="60947"/>
                </a:lnTo>
                <a:lnTo>
                  <a:pt x="114413" y="61026"/>
                </a:lnTo>
                <a:lnTo>
                  <a:pt x="115105" y="61094"/>
                </a:lnTo>
                <a:lnTo>
                  <a:pt x="115798" y="61162"/>
                </a:lnTo>
                <a:lnTo>
                  <a:pt x="116516" y="61220"/>
                </a:lnTo>
                <a:lnTo>
                  <a:pt x="117234" y="61278"/>
                </a:lnTo>
                <a:lnTo>
                  <a:pt x="117926" y="61330"/>
                </a:lnTo>
                <a:lnTo>
                  <a:pt x="118618" y="61378"/>
                </a:lnTo>
                <a:lnTo>
                  <a:pt x="119311" y="61420"/>
                </a:lnTo>
                <a:lnTo>
                  <a:pt x="120003" y="61456"/>
                </a:lnTo>
                <a:lnTo>
                  <a:pt x="120695" y="61488"/>
                </a:lnTo>
                <a:lnTo>
                  <a:pt x="121388" y="61514"/>
                </a:lnTo>
                <a:lnTo>
                  <a:pt x="122080" y="61535"/>
                </a:lnTo>
                <a:lnTo>
                  <a:pt x="122747" y="61556"/>
                </a:lnTo>
                <a:lnTo>
                  <a:pt x="123439" y="61567"/>
                </a:lnTo>
                <a:lnTo>
                  <a:pt x="124106" y="61572"/>
                </a:lnTo>
                <a:lnTo>
                  <a:pt x="124772" y="61572"/>
                </a:lnTo>
                <a:lnTo>
                  <a:pt x="125439" y="61567"/>
                </a:lnTo>
                <a:lnTo>
                  <a:pt x="126106" y="61561"/>
                </a:lnTo>
                <a:lnTo>
                  <a:pt x="126772" y="61546"/>
                </a:lnTo>
                <a:lnTo>
                  <a:pt x="127413" y="61525"/>
                </a:lnTo>
                <a:lnTo>
                  <a:pt x="128080" y="61498"/>
                </a:lnTo>
                <a:lnTo>
                  <a:pt x="128721" y="61467"/>
                </a:lnTo>
                <a:lnTo>
                  <a:pt x="129362" y="61430"/>
                </a:lnTo>
                <a:lnTo>
                  <a:pt x="130003" y="61388"/>
                </a:lnTo>
                <a:lnTo>
                  <a:pt x="130644" y="61341"/>
                </a:lnTo>
                <a:lnTo>
                  <a:pt x="131285" y="61283"/>
                </a:lnTo>
                <a:lnTo>
                  <a:pt x="131901" y="61225"/>
                </a:lnTo>
                <a:lnTo>
                  <a:pt x="132542" y="61157"/>
                </a:lnTo>
                <a:lnTo>
                  <a:pt x="133157" y="61089"/>
                </a:lnTo>
                <a:lnTo>
                  <a:pt x="133772" y="61010"/>
                </a:lnTo>
                <a:lnTo>
                  <a:pt x="134388" y="60926"/>
                </a:lnTo>
                <a:lnTo>
                  <a:pt x="135003" y="60836"/>
                </a:lnTo>
                <a:lnTo>
                  <a:pt x="135593" y="60742"/>
                </a:lnTo>
                <a:lnTo>
                  <a:pt x="136208" y="60642"/>
                </a:lnTo>
                <a:lnTo>
                  <a:pt x="136824" y="60532"/>
                </a:lnTo>
                <a:lnTo>
                  <a:pt x="137439" y="60416"/>
                </a:lnTo>
                <a:lnTo>
                  <a:pt x="138029" y="60306"/>
                </a:lnTo>
                <a:lnTo>
                  <a:pt x="138619" y="60190"/>
                </a:lnTo>
                <a:lnTo>
                  <a:pt x="139183" y="60075"/>
                </a:lnTo>
                <a:lnTo>
                  <a:pt x="139721" y="59954"/>
                </a:lnTo>
                <a:lnTo>
                  <a:pt x="140234" y="59838"/>
                </a:lnTo>
                <a:lnTo>
                  <a:pt x="140747" y="59717"/>
                </a:lnTo>
                <a:lnTo>
                  <a:pt x="141234" y="59597"/>
                </a:lnTo>
                <a:lnTo>
                  <a:pt x="141696" y="59476"/>
                </a:lnTo>
                <a:lnTo>
                  <a:pt x="142132" y="59355"/>
                </a:lnTo>
                <a:lnTo>
                  <a:pt x="142567" y="59234"/>
                </a:lnTo>
                <a:lnTo>
                  <a:pt x="142978" y="59108"/>
                </a:lnTo>
                <a:lnTo>
                  <a:pt x="143362" y="58987"/>
                </a:lnTo>
                <a:lnTo>
                  <a:pt x="143747" y="58861"/>
                </a:lnTo>
                <a:lnTo>
                  <a:pt x="144106" y="58735"/>
                </a:lnTo>
                <a:lnTo>
                  <a:pt x="144439" y="58609"/>
                </a:lnTo>
                <a:lnTo>
                  <a:pt x="144747" y="58483"/>
                </a:lnTo>
                <a:lnTo>
                  <a:pt x="145029" y="58357"/>
                </a:lnTo>
                <a:lnTo>
                  <a:pt x="145311" y="58231"/>
                </a:lnTo>
                <a:lnTo>
                  <a:pt x="145568" y="58105"/>
                </a:lnTo>
                <a:lnTo>
                  <a:pt x="145798" y="57973"/>
                </a:lnTo>
                <a:lnTo>
                  <a:pt x="146003" y="57847"/>
                </a:lnTo>
                <a:lnTo>
                  <a:pt x="146209" y="57716"/>
                </a:lnTo>
                <a:lnTo>
                  <a:pt x="146388" y="57590"/>
                </a:lnTo>
                <a:lnTo>
                  <a:pt x="146542" y="57458"/>
                </a:lnTo>
                <a:lnTo>
                  <a:pt x="146670" y="57327"/>
                </a:lnTo>
                <a:lnTo>
                  <a:pt x="146798" y="57196"/>
                </a:lnTo>
                <a:lnTo>
                  <a:pt x="146875" y="57070"/>
                </a:lnTo>
                <a:lnTo>
                  <a:pt x="146952" y="56938"/>
                </a:lnTo>
                <a:lnTo>
                  <a:pt x="147003" y="56807"/>
                </a:lnTo>
                <a:lnTo>
                  <a:pt x="147029" y="56676"/>
                </a:lnTo>
                <a:lnTo>
                  <a:pt x="147055" y="56544"/>
                </a:lnTo>
                <a:lnTo>
                  <a:pt x="147029" y="56413"/>
                </a:lnTo>
                <a:lnTo>
                  <a:pt x="147003" y="56282"/>
                </a:lnTo>
                <a:lnTo>
                  <a:pt x="146952" y="56150"/>
                </a:lnTo>
                <a:lnTo>
                  <a:pt x="146875" y="56024"/>
                </a:lnTo>
                <a:lnTo>
                  <a:pt x="146773" y="55893"/>
                </a:lnTo>
                <a:lnTo>
                  <a:pt x="146670" y="55762"/>
                </a:lnTo>
                <a:lnTo>
                  <a:pt x="146516" y="55630"/>
                </a:lnTo>
                <a:lnTo>
                  <a:pt x="146362" y="55499"/>
                </a:lnTo>
                <a:lnTo>
                  <a:pt x="146183" y="55373"/>
                </a:lnTo>
                <a:lnTo>
                  <a:pt x="145978" y="55241"/>
                </a:lnTo>
                <a:lnTo>
                  <a:pt x="145747" y="55110"/>
                </a:lnTo>
                <a:lnTo>
                  <a:pt x="145516" y="54984"/>
                </a:lnTo>
                <a:lnTo>
                  <a:pt x="145234" y="54853"/>
                </a:lnTo>
                <a:lnTo>
                  <a:pt x="144952" y="54727"/>
                </a:lnTo>
                <a:lnTo>
                  <a:pt x="144644" y="54601"/>
                </a:lnTo>
                <a:lnTo>
                  <a:pt x="144311" y="54469"/>
                </a:lnTo>
                <a:lnTo>
                  <a:pt x="143952" y="54343"/>
                </a:lnTo>
                <a:lnTo>
                  <a:pt x="143567" y="54217"/>
                </a:lnTo>
                <a:lnTo>
                  <a:pt x="143157" y="54096"/>
                </a:lnTo>
                <a:lnTo>
                  <a:pt x="142721" y="53970"/>
                </a:lnTo>
                <a:lnTo>
                  <a:pt x="142285" y="53844"/>
                </a:lnTo>
                <a:lnTo>
                  <a:pt x="141798" y="53723"/>
                </a:lnTo>
                <a:lnTo>
                  <a:pt x="141311" y="53597"/>
                </a:lnTo>
                <a:lnTo>
                  <a:pt x="140798" y="53476"/>
                </a:lnTo>
                <a:lnTo>
                  <a:pt x="140260" y="53355"/>
                </a:lnTo>
                <a:lnTo>
                  <a:pt x="139696" y="53235"/>
                </a:lnTo>
                <a:lnTo>
                  <a:pt x="139106" y="53114"/>
                </a:lnTo>
                <a:lnTo>
                  <a:pt x="138490" y="52998"/>
                </a:lnTo>
                <a:lnTo>
                  <a:pt x="137849" y="52877"/>
                </a:lnTo>
                <a:lnTo>
                  <a:pt x="137183" y="52762"/>
                </a:lnTo>
                <a:lnTo>
                  <a:pt x="136516" y="52646"/>
                </a:lnTo>
                <a:lnTo>
                  <a:pt x="134644" y="52336"/>
                </a:lnTo>
                <a:lnTo>
                  <a:pt x="132772" y="52026"/>
                </a:lnTo>
                <a:lnTo>
                  <a:pt x="131875" y="51863"/>
                </a:lnTo>
                <a:lnTo>
                  <a:pt x="130977" y="51701"/>
                </a:lnTo>
                <a:lnTo>
                  <a:pt x="130080" y="51532"/>
                </a:lnTo>
                <a:lnTo>
                  <a:pt x="129234" y="51359"/>
                </a:lnTo>
                <a:lnTo>
                  <a:pt x="128824" y="51265"/>
                </a:lnTo>
                <a:lnTo>
                  <a:pt x="128465" y="51165"/>
                </a:lnTo>
                <a:lnTo>
                  <a:pt x="128157" y="51070"/>
                </a:lnTo>
                <a:lnTo>
                  <a:pt x="127926" y="50970"/>
                </a:lnTo>
                <a:lnTo>
                  <a:pt x="127747" y="50876"/>
                </a:lnTo>
                <a:lnTo>
                  <a:pt x="127644" y="50781"/>
                </a:lnTo>
                <a:lnTo>
                  <a:pt x="127618" y="50734"/>
                </a:lnTo>
                <a:lnTo>
                  <a:pt x="127618" y="50687"/>
                </a:lnTo>
                <a:lnTo>
                  <a:pt x="127618" y="50639"/>
                </a:lnTo>
                <a:lnTo>
                  <a:pt x="127644" y="50592"/>
                </a:lnTo>
                <a:lnTo>
                  <a:pt x="127670" y="50545"/>
                </a:lnTo>
                <a:lnTo>
                  <a:pt x="127721" y="50503"/>
                </a:lnTo>
                <a:lnTo>
                  <a:pt x="127772" y="50455"/>
                </a:lnTo>
                <a:lnTo>
                  <a:pt x="127875" y="50413"/>
                </a:lnTo>
                <a:lnTo>
                  <a:pt x="128080" y="50324"/>
                </a:lnTo>
                <a:lnTo>
                  <a:pt x="128362" y="50240"/>
                </a:lnTo>
                <a:lnTo>
                  <a:pt x="128695" y="50156"/>
                </a:lnTo>
                <a:lnTo>
                  <a:pt x="129080" y="50072"/>
                </a:lnTo>
                <a:lnTo>
                  <a:pt x="129542" y="49998"/>
                </a:lnTo>
                <a:lnTo>
                  <a:pt x="130080" y="49925"/>
                </a:lnTo>
                <a:lnTo>
                  <a:pt x="140157" y="48622"/>
                </a:lnTo>
                <a:lnTo>
                  <a:pt x="150260" y="47324"/>
                </a:lnTo>
                <a:lnTo>
                  <a:pt x="155311" y="46683"/>
                </a:lnTo>
                <a:lnTo>
                  <a:pt x="160388" y="46037"/>
                </a:lnTo>
                <a:lnTo>
                  <a:pt x="165465" y="45402"/>
                </a:lnTo>
                <a:lnTo>
                  <a:pt x="170542" y="44771"/>
                </a:lnTo>
                <a:lnTo>
                  <a:pt x="171030" y="44708"/>
                </a:lnTo>
                <a:lnTo>
                  <a:pt x="171466" y="44650"/>
                </a:lnTo>
                <a:lnTo>
                  <a:pt x="171850" y="44587"/>
                </a:lnTo>
                <a:lnTo>
                  <a:pt x="172209" y="44524"/>
                </a:lnTo>
                <a:lnTo>
                  <a:pt x="172517" y="44466"/>
                </a:lnTo>
                <a:lnTo>
                  <a:pt x="172799" y="44403"/>
                </a:lnTo>
                <a:lnTo>
                  <a:pt x="173004" y="44335"/>
                </a:lnTo>
                <a:lnTo>
                  <a:pt x="173184" y="44267"/>
                </a:lnTo>
                <a:lnTo>
                  <a:pt x="173337" y="44199"/>
                </a:lnTo>
                <a:lnTo>
                  <a:pt x="173440" y="44120"/>
                </a:lnTo>
                <a:lnTo>
                  <a:pt x="173491" y="44041"/>
                </a:lnTo>
                <a:lnTo>
                  <a:pt x="173491" y="43957"/>
                </a:lnTo>
                <a:lnTo>
                  <a:pt x="173466" y="43868"/>
                </a:lnTo>
                <a:lnTo>
                  <a:pt x="173389" y="43768"/>
                </a:lnTo>
                <a:lnTo>
                  <a:pt x="173260" y="43668"/>
                </a:lnTo>
                <a:lnTo>
                  <a:pt x="173107" y="43552"/>
                </a:lnTo>
                <a:lnTo>
                  <a:pt x="170927" y="42171"/>
                </a:lnTo>
                <a:lnTo>
                  <a:pt x="169824" y="41477"/>
                </a:lnTo>
                <a:lnTo>
                  <a:pt x="168773" y="40784"/>
                </a:lnTo>
                <a:lnTo>
                  <a:pt x="167722" y="40085"/>
                </a:lnTo>
                <a:lnTo>
                  <a:pt x="166722" y="39392"/>
                </a:lnTo>
                <a:lnTo>
                  <a:pt x="165747" y="38688"/>
                </a:lnTo>
                <a:lnTo>
                  <a:pt x="165312" y="38336"/>
                </a:lnTo>
                <a:lnTo>
                  <a:pt x="164850" y="37984"/>
                </a:lnTo>
                <a:lnTo>
                  <a:pt x="164388" y="37579"/>
                </a:lnTo>
                <a:lnTo>
                  <a:pt x="163927" y="37169"/>
                </a:lnTo>
                <a:lnTo>
                  <a:pt x="163491" y="36760"/>
                </a:lnTo>
                <a:lnTo>
                  <a:pt x="163106" y="36350"/>
                </a:lnTo>
                <a:lnTo>
                  <a:pt x="162722" y="35940"/>
                </a:lnTo>
                <a:lnTo>
                  <a:pt x="162388" y="35536"/>
                </a:lnTo>
                <a:lnTo>
                  <a:pt x="162081" y="35126"/>
                </a:lnTo>
                <a:lnTo>
                  <a:pt x="161799" y="34716"/>
                </a:lnTo>
                <a:lnTo>
                  <a:pt x="161542" y="34306"/>
                </a:lnTo>
                <a:lnTo>
                  <a:pt x="161311" y="33891"/>
                </a:lnTo>
                <a:lnTo>
                  <a:pt x="161106" y="33481"/>
                </a:lnTo>
                <a:lnTo>
                  <a:pt x="160953" y="33072"/>
                </a:lnTo>
                <a:lnTo>
                  <a:pt x="160799" y="32662"/>
                </a:lnTo>
                <a:lnTo>
                  <a:pt x="160696" y="32252"/>
                </a:lnTo>
                <a:lnTo>
                  <a:pt x="160594" y="31842"/>
                </a:lnTo>
                <a:lnTo>
                  <a:pt x="160542" y="31427"/>
                </a:lnTo>
                <a:lnTo>
                  <a:pt x="160517" y="31017"/>
                </a:lnTo>
                <a:lnTo>
                  <a:pt x="160517" y="30608"/>
                </a:lnTo>
                <a:lnTo>
                  <a:pt x="160542" y="30193"/>
                </a:lnTo>
                <a:lnTo>
                  <a:pt x="160568" y="29783"/>
                </a:lnTo>
                <a:lnTo>
                  <a:pt x="160645" y="29368"/>
                </a:lnTo>
                <a:lnTo>
                  <a:pt x="160747" y="28958"/>
                </a:lnTo>
                <a:lnTo>
                  <a:pt x="160901" y="28543"/>
                </a:lnTo>
                <a:lnTo>
                  <a:pt x="161055" y="28133"/>
                </a:lnTo>
                <a:lnTo>
                  <a:pt x="161235" y="27718"/>
                </a:lnTo>
                <a:lnTo>
                  <a:pt x="161440" y="27303"/>
                </a:lnTo>
                <a:lnTo>
                  <a:pt x="161670" y="26893"/>
                </a:lnTo>
                <a:lnTo>
                  <a:pt x="161927" y="26478"/>
                </a:lnTo>
                <a:lnTo>
                  <a:pt x="162209" y="26063"/>
                </a:lnTo>
                <a:lnTo>
                  <a:pt x="162542" y="25648"/>
                </a:lnTo>
                <a:lnTo>
                  <a:pt x="162876" y="25239"/>
                </a:lnTo>
                <a:lnTo>
                  <a:pt x="163235" y="24824"/>
                </a:lnTo>
                <a:lnTo>
                  <a:pt x="164260" y="23694"/>
                </a:lnTo>
                <a:lnTo>
                  <a:pt x="164773" y="23132"/>
                </a:lnTo>
                <a:lnTo>
                  <a:pt x="165312" y="22570"/>
                </a:lnTo>
                <a:lnTo>
                  <a:pt x="165876" y="22013"/>
                </a:lnTo>
                <a:lnTo>
                  <a:pt x="166465" y="21451"/>
                </a:lnTo>
                <a:lnTo>
                  <a:pt x="167081" y="20894"/>
                </a:lnTo>
                <a:lnTo>
                  <a:pt x="167748" y="20342"/>
                </a:lnTo>
                <a:lnTo>
                  <a:pt x="168440" y="19791"/>
                </a:lnTo>
                <a:lnTo>
                  <a:pt x="169183" y="19239"/>
                </a:lnTo>
                <a:lnTo>
                  <a:pt x="169978" y="18693"/>
                </a:lnTo>
                <a:lnTo>
                  <a:pt x="170414" y="18420"/>
                </a:lnTo>
                <a:lnTo>
                  <a:pt x="170850" y="18152"/>
                </a:lnTo>
                <a:lnTo>
                  <a:pt x="171312" y="17878"/>
                </a:lnTo>
                <a:lnTo>
                  <a:pt x="171773" y="17611"/>
                </a:lnTo>
                <a:lnTo>
                  <a:pt x="172260" y="17343"/>
                </a:lnTo>
                <a:lnTo>
                  <a:pt x="172773" y="17075"/>
                </a:lnTo>
                <a:lnTo>
                  <a:pt x="173312" y="16807"/>
                </a:lnTo>
                <a:lnTo>
                  <a:pt x="173850" y="16544"/>
                </a:lnTo>
                <a:lnTo>
                  <a:pt x="174414" y="16276"/>
                </a:lnTo>
                <a:lnTo>
                  <a:pt x="175004" y="16013"/>
                </a:lnTo>
                <a:lnTo>
                  <a:pt x="175107" y="15966"/>
                </a:lnTo>
                <a:lnTo>
                  <a:pt x="175158" y="15908"/>
                </a:lnTo>
                <a:lnTo>
                  <a:pt x="175184" y="15845"/>
                </a:lnTo>
                <a:lnTo>
                  <a:pt x="175184" y="15777"/>
                </a:lnTo>
                <a:lnTo>
                  <a:pt x="175132" y="15709"/>
                </a:lnTo>
                <a:lnTo>
                  <a:pt x="175081" y="15635"/>
                </a:lnTo>
                <a:lnTo>
                  <a:pt x="175004" y="15556"/>
                </a:lnTo>
                <a:lnTo>
                  <a:pt x="174902" y="15483"/>
                </a:lnTo>
                <a:lnTo>
                  <a:pt x="174773" y="15409"/>
                </a:lnTo>
                <a:lnTo>
                  <a:pt x="174645" y="15336"/>
                </a:lnTo>
                <a:lnTo>
                  <a:pt x="174466" y="15267"/>
                </a:lnTo>
                <a:lnTo>
                  <a:pt x="174312" y="15204"/>
                </a:lnTo>
                <a:lnTo>
                  <a:pt x="174132" y="15147"/>
                </a:lnTo>
                <a:lnTo>
                  <a:pt x="173927" y="15094"/>
                </a:lnTo>
                <a:lnTo>
                  <a:pt x="173722" y="15052"/>
                </a:lnTo>
                <a:lnTo>
                  <a:pt x="173517" y="15021"/>
                </a:lnTo>
                <a:lnTo>
                  <a:pt x="171081" y="14695"/>
                </a:lnTo>
                <a:lnTo>
                  <a:pt x="168619" y="14374"/>
                </a:lnTo>
                <a:lnTo>
                  <a:pt x="166132" y="14059"/>
                </a:lnTo>
                <a:lnTo>
                  <a:pt x="163645" y="13749"/>
                </a:lnTo>
                <a:lnTo>
                  <a:pt x="161132" y="13439"/>
                </a:lnTo>
                <a:lnTo>
                  <a:pt x="158619" y="13135"/>
                </a:lnTo>
                <a:lnTo>
                  <a:pt x="153568" y="12530"/>
                </a:lnTo>
                <a:lnTo>
                  <a:pt x="152081" y="12357"/>
                </a:lnTo>
                <a:lnTo>
                  <a:pt x="150568" y="12184"/>
                </a:lnTo>
                <a:lnTo>
                  <a:pt x="147542" y="11847"/>
                </a:lnTo>
                <a:lnTo>
                  <a:pt x="144491" y="11516"/>
                </a:lnTo>
                <a:lnTo>
                  <a:pt x="141465" y="11180"/>
                </a:lnTo>
                <a:lnTo>
                  <a:pt x="140798" y="11112"/>
                </a:lnTo>
                <a:lnTo>
                  <a:pt x="140183" y="11054"/>
                </a:lnTo>
                <a:lnTo>
                  <a:pt x="139567" y="11007"/>
                </a:lnTo>
                <a:lnTo>
                  <a:pt x="139003" y="10975"/>
                </a:lnTo>
                <a:lnTo>
                  <a:pt x="138439" y="10960"/>
                </a:lnTo>
                <a:lnTo>
                  <a:pt x="138183" y="10954"/>
                </a:lnTo>
                <a:lnTo>
                  <a:pt x="137926" y="10954"/>
                </a:lnTo>
                <a:lnTo>
                  <a:pt x="137670" y="10960"/>
                </a:lnTo>
                <a:lnTo>
                  <a:pt x="137414" y="10965"/>
                </a:lnTo>
                <a:lnTo>
                  <a:pt x="137157" y="10975"/>
                </a:lnTo>
                <a:lnTo>
                  <a:pt x="136926" y="10986"/>
                </a:lnTo>
                <a:lnTo>
                  <a:pt x="136696" y="11002"/>
                </a:lnTo>
                <a:lnTo>
                  <a:pt x="136465" y="11023"/>
                </a:lnTo>
                <a:lnTo>
                  <a:pt x="136234" y="11049"/>
                </a:lnTo>
                <a:lnTo>
                  <a:pt x="136029" y="11075"/>
                </a:lnTo>
                <a:lnTo>
                  <a:pt x="135798" y="11107"/>
                </a:lnTo>
                <a:lnTo>
                  <a:pt x="135593" y="11138"/>
                </a:lnTo>
                <a:lnTo>
                  <a:pt x="135388" y="11175"/>
                </a:lnTo>
                <a:lnTo>
                  <a:pt x="135183" y="11217"/>
                </a:lnTo>
                <a:lnTo>
                  <a:pt x="134798" y="11312"/>
                </a:lnTo>
                <a:lnTo>
                  <a:pt x="134413" y="11422"/>
                </a:lnTo>
                <a:lnTo>
                  <a:pt x="134054" y="11543"/>
                </a:lnTo>
                <a:lnTo>
                  <a:pt x="133695" y="11679"/>
                </a:lnTo>
                <a:lnTo>
                  <a:pt x="133208" y="11868"/>
                </a:lnTo>
                <a:lnTo>
                  <a:pt x="132721" y="12052"/>
                </a:lnTo>
                <a:lnTo>
                  <a:pt x="132208" y="12231"/>
                </a:lnTo>
                <a:lnTo>
                  <a:pt x="131670" y="12404"/>
                </a:lnTo>
                <a:lnTo>
                  <a:pt x="131106" y="12572"/>
                </a:lnTo>
                <a:lnTo>
                  <a:pt x="130516" y="12735"/>
                </a:lnTo>
                <a:lnTo>
                  <a:pt x="129926" y="12893"/>
                </a:lnTo>
                <a:lnTo>
                  <a:pt x="129311" y="13045"/>
                </a:lnTo>
                <a:lnTo>
                  <a:pt x="128670" y="13198"/>
                </a:lnTo>
                <a:lnTo>
                  <a:pt x="128029" y="13345"/>
                </a:lnTo>
                <a:lnTo>
                  <a:pt x="127336" y="13486"/>
                </a:lnTo>
                <a:lnTo>
                  <a:pt x="126670" y="13623"/>
                </a:lnTo>
                <a:lnTo>
                  <a:pt x="125952" y="13754"/>
                </a:lnTo>
                <a:lnTo>
                  <a:pt x="125234" y="13886"/>
                </a:lnTo>
                <a:lnTo>
                  <a:pt x="124490" y="14012"/>
                </a:lnTo>
                <a:lnTo>
                  <a:pt x="123747" y="14138"/>
                </a:lnTo>
                <a:lnTo>
                  <a:pt x="123003" y="14259"/>
                </a:lnTo>
                <a:lnTo>
                  <a:pt x="122234" y="14374"/>
                </a:lnTo>
                <a:lnTo>
                  <a:pt x="121439" y="14490"/>
                </a:lnTo>
                <a:lnTo>
                  <a:pt x="120644" y="14605"/>
                </a:lnTo>
                <a:lnTo>
                  <a:pt x="119028" y="14821"/>
                </a:lnTo>
                <a:lnTo>
                  <a:pt x="117362" y="15031"/>
                </a:lnTo>
                <a:lnTo>
                  <a:pt x="115695" y="15231"/>
                </a:lnTo>
                <a:lnTo>
                  <a:pt x="113977" y="15425"/>
                </a:lnTo>
                <a:lnTo>
                  <a:pt x="112259" y="15619"/>
                </a:lnTo>
                <a:lnTo>
                  <a:pt x="110515" y="15803"/>
                </a:lnTo>
                <a:lnTo>
                  <a:pt x="109951" y="15856"/>
                </a:lnTo>
                <a:lnTo>
                  <a:pt x="109362" y="15898"/>
                </a:lnTo>
                <a:lnTo>
                  <a:pt x="108772" y="15935"/>
                </a:lnTo>
                <a:lnTo>
                  <a:pt x="108131" y="15961"/>
                </a:lnTo>
                <a:lnTo>
                  <a:pt x="107490" y="15977"/>
                </a:lnTo>
                <a:lnTo>
                  <a:pt x="106849" y="15987"/>
                </a:lnTo>
                <a:lnTo>
                  <a:pt x="106233" y="15987"/>
                </a:lnTo>
                <a:lnTo>
                  <a:pt x="105618" y="15977"/>
                </a:lnTo>
                <a:lnTo>
                  <a:pt x="104361" y="15950"/>
                </a:lnTo>
                <a:lnTo>
                  <a:pt x="103105" y="15914"/>
                </a:lnTo>
                <a:lnTo>
                  <a:pt x="101874" y="15877"/>
                </a:lnTo>
                <a:lnTo>
                  <a:pt x="100643" y="15835"/>
                </a:lnTo>
                <a:lnTo>
                  <a:pt x="99413" y="15788"/>
                </a:lnTo>
                <a:lnTo>
                  <a:pt x="98208" y="15735"/>
                </a:lnTo>
                <a:lnTo>
                  <a:pt x="97028" y="15682"/>
                </a:lnTo>
                <a:lnTo>
                  <a:pt x="95848" y="15619"/>
                </a:lnTo>
                <a:lnTo>
                  <a:pt x="94669" y="15556"/>
                </a:lnTo>
                <a:lnTo>
                  <a:pt x="93515" y="15483"/>
                </a:lnTo>
                <a:lnTo>
                  <a:pt x="92361" y="15409"/>
                </a:lnTo>
                <a:lnTo>
                  <a:pt x="91233" y="15325"/>
                </a:lnTo>
                <a:lnTo>
                  <a:pt x="90105" y="15241"/>
                </a:lnTo>
                <a:lnTo>
                  <a:pt x="89002" y="15152"/>
                </a:lnTo>
                <a:lnTo>
                  <a:pt x="87900" y="15052"/>
                </a:lnTo>
                <a:lnTo>
                  <a:pt x="86823" y="14947"/>
                </a:lnTo>
                <a:lnTo>
                  <a:pt x="85771" y="14842"/>
                </a:lnTo>
                <a:lnTo>
                  <a:pt x="84720" y="14726"/>
                </a:lnTo>
                <a:lnTo>
                  <a:pt x="83694" y="14605"/>
                </a:lnTo>
                <a:lnTo>
                  <a:pt x="82669" y="14474"/>
                </a:lnTo>
                <a:lnTo>
                  <a:pt x="81669" y="14343"/>
                </a:lnTo>
                <a:lnTo>
                  <a:pt x="80669" y="14201"/>
                </a:lnTo>
                <a:lnTo>
                  <a:pt x="79694" y="14054"/>
                </a:lnTo>
                <a:lnTo>
                  <a:pt x="78746" y="13902"/>
                </a:lnTo>
                <a:lnTo>
                  <a:pt x="77822" y="13744"/>
                </a:lnTo>
                <a:lnTo>
                  <a:pt x="76899" y="13576"/>
                </a:lnTo>
                <a:lnTo>
                  <a:pt x="76002" y="13402"/>
                </a:lnTo>
                <a:lnTo>
                  <a:pt x="75104" y="13219"/>
                </a:lnTo>
                <a:lnTo>
                  <a:pt x="74233" y="13029"/>
                </a:lnTo>
                <a:lnTo>
                  <a:pt x="73386" y="12835"/>
                </a:lnTo>
                <a:lnTo>
                  <a:pt x="72566" y="12630"/>
                </a:lnTo>
                <a:lnTo>
                  <a:pt x="71745" y="12420"/>
                </a:lnTo>
                <a:lnTo>
                  <a:pt x="71361" y="12310"/>
                </a:lnTo>
                <a:lnTo>
                  <a:pt x="71002" y="12205"/>
                </a:lnTo>
                <a:lnTo>
                  <a:pt x="70668" y="12094"/>
                </a:lnTo>
                <a:lnTo>
                  <a:pt x="70335" y="11984"/>
                </a:lnTo>
                <a:lnTo>
                  <a:pt x="70053" y="11868"/>
                </a:lnTo>
                <a:lnTo>
                  <a:pt x="69797" y="11758"/>
                </a:lnTo>
                <a:lnTo>
                  <a:pt x="69540" y="11648"/>
                </a:lnTo>
                <a:lnTo>
                  <a:pt x="69335" y="11532"/>
                </a:lnTo>
                <a:lnTo>
                  <a:pt x="69130" y="11422"/>
                </a:lnTo>
                <a:lnTo>
                  <a:pt x="68976" y="11312"/>
                </a:lnTo>
                <a:lnTo>
                  <a:pt x="68822" y="11196"/>
                </a:lnTo>
                <a:lnTo>
                  <a:pt x="68694" y="11080"/>
                </a:lnTo>
                <a:lnTo>
                  <a:pt x="68591" y="10970"/>
                </a:lnTo>
                <a:lnTo>
                  <a:pt x="68515" y="10854"/>
                </a:lnTo>
                <a:lnTo>
                  <a:pt x="68463" y="10739"/>
                </a:lnTo>
                <a:lnTo>
                  <a:pt x="68412" y="10623"/>
                </a:lnTo>
                <a:lnTo>
                  <a:pt x="68386" y="10508"/>
                </a:lnTo>
                <a:lnTo>
                  <a:pt x="68386" y="10392"/>
                </a:lnTo>
                <a:lnTo>
                  <a:pt x="68412" y="10277"/>
                </a:lnTo>
                <a:lnTo>
                  <a:pt x="68463" y="10161"/>
                </a:lnTo>
                <a:lnTo>
                  <a:pt x="68515" y="10045"/>
                </a:lnTo>
                <a:lnTo>
                  <a:pt x="68591" y="9930"/>
                </a:lnTo>
                <a:lnTo>
                  <a:pt x="68694" y="9814"/>
                </a:lnTo>
                <a:lnTo>
                  <a:pt x="68797" y="9699"/>
                </a:lnTo>
                <a:lnTo>
                  <a:pt x="68925" y="9583"/>
                </a:lnTo>
                <a:lnTo>
                  <a:pt x="69079" y="9468"/>
                </a:lnTo>
                <a:lnTo>
                  <a:pt x="69232" y="9352"/>
                </a:lnTo>
                <a:lnTo>
                  <a:pt x="69412" y="9236"/>
                </a:lnTo>
                <a:lnTo>
                  <a:pt x="69822" y="9005"/>
                </a:lnTo>
                <a:lnTo>
                  <a:pt x="70284" y="8774"/>
                </a:lnTo>
                <a:lnTo>
                  <a:pt x="70771" y="8548"/>
                </a:lnTo>
                <a:lnTo>
                  <a:pt x="71284" y="8328"/>
                </a:lnTo>
                <a:lnTo>
                  <a:pt x="72309" y="7892"/>
                </a:lnTo>
                <a:lnTo>
                  <a:pt x="73412" y="7455"/>
                </a:lnTo>
                <a:lnTo>
                  <a:pt x="74515" y="7019"/>
                </a:lnTo>
                <a:lnTo>
                  <a:pt x="75669" y="6589"/>
                </a:lnTo>
                <a:lnTo>
                  <a:pt x="76822" y="6163"/>
                </a:lnTo>
                <a:lnTo>
                  <a:pt x="79130" y="5307"/>
                </a:lnTo>
                <a:lnTo>
                  <a:pt x="79489" y="5170"/>
                </a:lnTo>
                <a:lnTo>
                  <a:pt x="79771" y="5034"/>
                </a:lnTo>
                <a:lnTo>
                  <a:pt x="80002" y="4897"/>
                </a:lnTo>
                <a:lnTo>
                  <a:pt x="80181" y="4766"/>
                </a:lnTo>
                <a:lnTo>
                  <a:pt x="80284" y="4640"/>
                </a:lnTo>
                <a:lnTo>
                  <a:pt x="80310" y="4577"/>
                </a:lnTo>
                <a:lnTo>
                  <a:pt x="80335" y="4513"/>
                </a:lnTo>
                <a:lnTo>
                  <a:pt x="80335" y="4450"/>
                </a:lnTo>
                <a:lnTo>
                  <a:pt x="80310" y="4393"/>
                </a:lnTo>
                <a:lnTo>
                  <a:pt x="80284" y="4335"/>
                </a:lnTo>
                <a:lnTo>
                  <a:pt x="80233" y="4272"/>
                </a:lnTo>
                <a:lnTo>
                  <a:pt x="80156" y="4214"/>
                </a:lnTo>
                <a:lnTo>
                  <a:pt x="80079" y="4162"/>
                </a:lnTo>
                <a:lnTo>
                  <a:pt x="79976" y="4104"/>
                </a:lnTo>
                <a:lnTo>
                  <a:pt x="79848" y="4051"/>
                </a:lnTo>
                <a:lnTo>
                  <a:pt x="79720" y="3993"/>
                </a:lnTo>
                <a:lnTo>
                  <a:pt x="79540" y="3941"/>
                </a:lnTo>
                <a:lnTo>
                  <a:pt x="79387" y="3888"/>
                </a:lnTo>
                <a:lnTo>
                  <a:pt x="79181" y="3841"/>
                </a:lnTo>
                <a:lnTo>
                  <a:pt x="78976" y="3789"/>
                </a:lnTo>
                <a:lnTo>
                  <a:pt x="78746" y="3741"/>
                </a:lnTo>
                <a:lnTo>
                  <a:pt x="78515" y="3694"/>
                </a:lnTo>
                <a:lnTo>
                  <a:pt x="78258" y="3652"/>
                </a:lnTo>
                <a:lnTo>
                  <a:pt x="77976" y="3605"/>
                </a:lnTo>
                <a:lnTo>
                  <a:pt x="77669" y="3563"/>
                </a:lnTo>
                <a:lnTo>
                  <a:pt x="77002" y="3479"/>
                </a:lnTo>
                <a:lnTo>
                  <a:pt x="73361" y="3058"/>
                </a:lnTo>
                <a:lnTo>
                  <a:pt x="69720" y="2643"/>
                </a:lnTo>
                <a:lnTo>
                  <a:pt x="62386" y="1818"/>
                </a:lnTo>
                <a:lnTo>
                  <a:pt x="47694" y="179"/>
                </a:lnTo>
                <a:lnTo>
                  <a:pt x="47129" y="116"/>
                </a:lnTo>
                <a:lnTo>
                  <a:pt x="46565" y="74"/>
                </a:lnTo>
                <a:lnTo>
                  <a:pt x="46027" y="37"/>
                </a:lnTo>
                <a:lnTo>
                  <a:pt x="45514" y="11"/>
                </a:lnTo>
                <a:lnTo>
                  <a:pt x="4500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cs typeface="Arial"/>
              <a:sym typeface="Arial"/>
            </a:endParaRPr>
          </a:p>
        </p:txBody>
      </p:sp>
      <p:sp>
        <p:nvSpPr>
          <p:cNvPr id="25" name="Metin kutusu 24"/>
          <p:cNvSpPr txBox="1"/>
          <p:nvPr/>
        </p:nvSpPr>
        <p:spPr>
          <a:xfrm rot="19550559">
            <a:off x="7769900" y="2187766"/>
            <a:ext cx="1319134" cy="492443"/>
          </a:xfrm>
          <a:prstGeom prst="rect">
            <a:avLst/>
          </a:prstGeom>
          <a:noFill/>
        </p:spPr>
        <p:txBody>
          <a:bodyPr wrap="square" lIns="0" tIns="0" rIns="0" bIns="0" rtlCol="0">
            <a:spAutoFit/>
          </a:bodyPr>
          <a:lstStyle/>
          <a:p>
            <a:pPr algn="ctr"/>
            <a:r>
              <a:rPr lang="tr-TR" sz="3200" dirty="0" smtClean="0"/>
              <a:t>Huy</a:t>
            </a:r>
          </a:p>
        </p:txBody>
      </p:sp>
      <p:sp>
        <p:nvSpPr>
          <p:cNvPr id="26" name="Metin kutusu 25"/>
          <p:cNvSpPr txBox="1"/>
          <p:nvPr/>
        </p:nvSpPr>
        <p:spPr>
          <a:xfrm rot="1485914">
            <a:off x="9648771" y="2078040"/>
            <a:ext cx="1511155" cy="492443"/>
          </a:xfrm>
          <a:prstGeom prst="rect">
            <a:avLst/>
          </a:prstGeom>
          <a:noFill/>
        </p:spPr>
        <p:txBody>
          <a:bodyPr wrap="square" lIns="0" tIns="0" rIns="0" bIns="0" rtlCol="0">
            <a:spAutoFit/>
          </a:bodyPr>
          <a:lstStyle/>
          <a:p>
            <a:pPr algn="ctr"/>
            <a:r>
              <a:rPr lang="tr-TR" sz="3200" dirty="0" smtClean="0"/>
              <a:t>Karakter</a:t>
            </a:r>
          </a:p>
        </p:txBody>
      </p:sp>
      <p:sp>
        <p:nvSpPr>
          <p:cNvPr id="27" name="Metin kutusu 26"/>
          <p:cNvSpPr txBox="1"/>
          <p:nvPr/>
        </p:nvSpPr>
        <p:spPr>
          <a:xfrm rot="5400000">
            <a:off x="10990364" y="3565082"/>
            <a:ext cx="1303985" cy="430887"/>
          </a:xfrm>
          <a:prstGeom prst="rect">
            <a:avLst/>
          </a:prstGeom>
          <a:noFill/>
        </p:spPr>
        <p:txBody>
          <a:bodyPr wrap="square" lIns="0" tIns="0" rIns="0" bIns="0" rtlCol="0">
            <a:spAutoFit/>
          </a:bodyPr>
          <a:lstStyle/>
          <a:p>
            <a:pPr algn="ctr"/>
            <a:r>
              <a:rPr lang="tr-TR" sz="2800" dirty="0" smtClean="0"/>
              <a:t>Davranış</a:t>
            </a:r>
          </a:p>
        </p:txBody>
      </p:sp>
      <p:sp>
        <p:nvSpPr>
          <p:cNvPr id="28" name="Metin kutusu 27"/>
          <p:cNvSpPr txBox="1"/>
          <p:nvPr/>
        </p:nvSpPr>
        <p:spPr>
          <a:xfrm rot="8784899">
            <a:off x="10083383" y="5281531"/>
            <a:ext cx="1319134" cy="430887"/>
          </a:xfrm>
          <a:prstGeom prst="rect">
            <a:avLst/>
          </a:prstGeom>
          <a:noFill/>
        </p:spPr>
        <p:txBody>
          <a:bodyPr wrap="square" lIns="0" tIns="0" rIns="0" bIns="0" rtlCol="0">
            <a:spAutoFit/>
          </a:bodyPr>
          <a:lstStyle/>
          <a:p>
            <a:pPr algn="ctr"/>
            <a:r>
              <a:rPr lang="tr-TR" sz="2800" dirty="0" smtClean="0"/>
              <a:t>Edep</a:t>
            </a:r>
            <a:endParaRPr lang="tr-TR" sz="3200" dirty="0" smtClean="0"/>
          </a:p>
        </p:txBody>
      </p:sp>
      <p:sp>
        <p:nvSpPr>
          <p:cNvPr id="29" name="Metin kutusu 28"/>
          <p:cNvSpPr txBox="1"/>
          <p:nvPr/>
        </p:nvSpPr>
        <p:spPr>
          <a:xfrm rot="15864886">
            <a:off x="7040380" y="3976592"/>
            <a:ext cx="1319134" cy="492443"/>
          </a:xfrm>
          <a:prstGeom prst="rect">
            <a:avLst/>
          </a:prstGeom>
          <a:noFill/>
        </p:spPr>
        <p:txBody>
          <a:bodyPr wrap="square" lIns="0" tIns="0" rIns="0" bIns="0" rtlCol="0">
            <a:spAutoFit/>
          </a:bodyPr>
          <a:lstStyle/>
          <a:p>
            <a:pPr algn="ctr"/>
            <a:r>
              <a:rPr lang="tr-TR" sz="3200" dirty="0" smtClean="0"/>
              <a:t>Mizaç</a:t>
            </a:r>
          </a:p>
        </p:txBody>
      </p:sp>
      <p:sp>
        <p:nvSpPr>
          <p:cNvPr id="30" name="Metin kutusu 29"/>
          <p:cNvSpPr txBox="1"/>
          <p:nvPr/>
        </p:nvSpPr>
        <p:spPr>
          <a:xfrm rot="12314631">
            <a:off x="8167141" y="5403157"/>
            <a:ext cx="1319134" cy="492443"/>
          </a:xfrm>
          <a:prstGeom prst="rect">
            <a:avLst/>
          </a:prstGeom>
          <a:noFill/>
        </p:spPr>
        <p:txBody>
          <a:bodyPr wrap="square" lIns="0" tIns="0" rIns="0" bIns="0" rtlCol="0">
            <a:spAutoFit/>
          </a:bodyPr>
          <a:lstStyle/>
          <a:p>
            <a:pPr algn="ctr"/>
            <a:r>
              <a:rPr lang="tr-TR" sz="3200" dirty="0" smtClean="0"/>
              <a:t>Tutum</a:t>
            </a:r>
          </a:p>
        </p:txBody>
      </p:sp>
      <p:sp>
        <p:nvSpPr>
          <p:cNvPr id="31" name="Metin kutusu 30"/>
          <p:cNvSpPr txBox="1"/>
          <p:nvPr/>
        </p:nvSpPr>
        <p:spPr>
          <a:xfrm>
            <a:off x="8489431" y="3507698"/>
            <a:ext cx="2353456" cy="738664"/>
          </a:xfrm>
          <a:prstGeom prst="rect">
            <a:avLst/>
          </a:prstGeom>
          <a:noFill/>
        </p:spPr>
        <p:txBody>
          <a:bodyPr wrap="square" lIns="0" tIns="0" rIns="0" bIns="0" rtlCol="0">
            <a:spAutoFit/>
          </a:bodyPr>
          <a:lstStyle/>
          <a:p>
            <a:pPr algn="ctr"/>
            <a:r>
              <a:rPr lang="tr-TR" sz="4800" dirty="0" smtClean="0"/>
              <a:t>Ahlak</a:t>
            </a:r>
          </a:p>
        </p:txBody>
      </p:sp>
      <p:grpSp>
        <p:nvGrpSpPr>
          <p:cNvPr id="32" name="Group 154">
            <a:extLst>
              <a:ext uri="{FF2B5EF4-FFF2-40B4-BE49-F238E27FC236}">
                <a16:creationId xmlns:a16="http://schemas.microsoft.com/office/drawing/2014/main" id="{14C4F4CB-FF7C-4EA7-87DE-71BD93F8D977}"/>
              </a:ext>
            </a:extLst>
          </p:cNvPr>
          <p:cNvGrpSpPr/>
          <p:nvPr/>
        </p:nvGrpSpPr>
        <p:grpSpPr>
          <a:xfrm>
            <a:off x="2388433" y="1888761"/>
            <a:ext cx="4347147" cy="3927422"/>
            <a:chOff x="380580" y="2050472"/>
            <a:chExt cx="2812475" cy="2770910"/>
          </a:xfrm>
        </p:grpSpPr>
        <p:sp>
          <p:nvSpPr>
            <p:cNvPr id="33" name="Freeform: Shape 155">
              <a:extLst>
                <a:ext uri="{FF2B5EF4-FFF2-40B4-BE49-F238E27FC236}">
                  <a16:creationId xmlns:a16="http://schemas.microsoft.com/office/drawing/2014/main" id="{A84964BD-4593-484E-93F1-AB12AEBEB42E}"/>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rgbClr val="D3D3D3">
                <a:lumMod val="90000"/>
              </a:srgbClr>
            </a:solidFill>
            <a:ln w="12700" cap="flat" cmpd="sng" algn="ctr">
              <a:noFill/>
              <a:prstDash val="solid"/>
              <a:miter lim="800000"/>
            </a:ln>
            <a:effectLst>
              <a:outerShdw blurRad="63500" dist="88900" dir="5400000" algn="t" rotWithShape="0">
                <a:prstClr val="black">
                  <a:alpha val="3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4" name="Rectangle 156">
              <a:extLst>
                <a:ext uri="{FF2B5EF4-FFF2-40B4-BE49-F238E27FC236}">
                  <a16:creationId xmlns:a16="http://schemas.microsoft.com/office/drawing/2014/main" id="{80FAAC8E-F635-4F06-876A-AF95ACB5ED79}"/>
                </a:ext>
              </a:extLst>
            </p:cNvPr>
            <p:cNvSpPr/>
            <p:nvPr/>
          </p:nvSpPr>
          <p:spPr>
            <a:xfrm>
              <a:off x="380582" y="2050473"/>
              <a:ext cx="2812473" cy="2770909"/>
            </a:xfrm>
            <a:prstGeom prst="rect">
              <a:avLst/>
            </a:prstGeom>
            <a:solidFill>
              <a:srgbClr val="FFD9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1" smtClean="0">
                <a:ln>
                  <a:noFill/>
                </a:ln>
                <a:solidFill>
                  <a:prstClr val="black"/>
                </a:solidFill>
                <a:effectLst/>
                <a:uLnTx/>
                <a:uFillTx/>
                <a:latin typeface="Calibri" panose="020F0502020204030204"/>
                <a:ea typeface="+mn-ea"/>
                <a:cs typeface="+mn-cs"/>
              </a:endParaRPr>
            </a:p>
          </p:txBody>
        </p:sp>
        <p:sp>
          <p:nvSpPr>
            <p:cNvPr id="35" name="Rectangle 157">
              <a:extLst>
                <a:ext uri="{FF2B5EF4-FFF2-40B4-BE49-F238E27FC236}">
                  <a16:creationId xmlns:a16="http://schemas.microsoft.com/office/drawing/2014/main" id="{A34C5F42-B959-4515-88A3-BC831DED450E}"/>
                </a:ext>
              </a:extLst>
            </p:cNvPr>
            <p:cNvSpPr/>
            <p:nvPr/>
          </p:nvSpPr>
          <p:spPr>
            <a:xfrm>
              <a:off x="380580" y="2050472"/>
              <a:ext cx="2812473" cy="540327"/>
            </a:xfrm>
            <a:prstGeom prst="rect">
              <a:avLst/>
            </a:prstGeom>
            <a:solidFill>
              <a:sysClr val="windowText" lastClr="000000">
                <a:alpha val="7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6" name="Dikdörtgen 35"/>
          <p:cNvSpPr/>
          <p:nvPr/>
        </p:nvSpPr>
        <p:spPr>
          <a:xfrm>
            <a:off x="3997682" y="1925198"/>
            <a:ext cx="1276311" cy="646331"/>
          </a:xfrm>
          <a:prstGeom prst="rect">
            <a:avLst/>
          </a:prstGeom>
        </p:spPr>
        <p:txBody>
          <a:bodyPr wrap="none">
            <a:spAutoFit/>
          </a:bodyPr>
          <a:lstStyle/>
          <a:p>
            <a:pPr lvl="0" algn="r">
              <a:spcAft>
                <a:spcPts val="1600"/>
              </a:spcAft>
              <a:buClr>
                <a:srgbClr val="000000"/>
              </a:buClr>
              <a:defRPr/>
            </a:pPr>
            <a:r>
              <a:rPr lang="tr-TR" sz="3600" b="1" kern="0" dirty="0" smtClean="0">
                <a:solidFill>
                  <a:srgbClr val="000000"/>
                </a:solidFill>
                <a:ea typeface="Fira Sans Extra Condensed"/>
                <a:cs typeface="Fira Sans Extra Condensed"/>
                <a:sym typeface="Fira Sans Extra Condensed"/>
              </a:rPr>
              <a:t>Ahlak</a:t>
            </a:r>
            <a:endParaRPr lang="tr-TR" sz="3600" b="1" kern="0" dirty="0">
              <a:solidFill>
                <a:srgbClr val="000000"/>
              </a:solidFill>
              <a:ea typeface="Fira Sans Extra Condensed"/>
              <a:cs typeface="Fira Sans Extra Condensed"/>
              <a:sym typeface="Fira Sans Extra Condensed"/>
            </a:endParaRPr>
          </a:p>
        </p:txBody>
      </p:sp>
      <p:sp>
        <p:nvSpPr>
          <p:cNvPr id="37" name="Dikdörtgen 36"/>
          <p:cNvSpPr/>
          <p:nvPr/>
        </p:nvSpPr>
        <p:spPr>
          <a:xfrm>
            <a:off x="2483372" y="2832423"/>
            <a:ext cx="4247212" cy="2677656"/>
          </a:xfrm>
          <a:prstGeom prst="rect">
            <a:avLst/>
          </a:prstGeom>
        </p:spPr>
        <p:txBody>
          <a:bodyPr wrap="square">
            <a:spAutoFit/>
          </a:bodyPr>
          <a:lstStyle/>
          <a:p>
            <a:pPr algn="just"/>
            <a:r>
              <a:rPr lang="tr-TR" sz="2800" dirty="0"/>
              <a:t>Ahlak, sözlükte “</a:t>
            </a:r>
            <a:r>
              <a:rPr lang="tr-TR" sz="2800" b="1" dirty="0"/>
              <a:t>huy, mizaç, karakter</a:t>
            </a:r>
            <a:r>
              <a:rPr lang="tr-TR" sz="2800" dirty="0"/>
              <a:t>” anlamlarına gelir. Terim olarak; </a:t>
            </a:r>
            <a:r>
              <a:rPr lang="tr-TR" sz="2800" dirty="0" smtClean="0"/>
              <a:t>insanın, iyi </a:t>
            </a:r>
            <a:r>
              <a:rPr lang="tr-TR" sz="2800" dirty="0"/>
              <a:t>veya kötü olarak </a:t>
            </a:r>
            <a:r>
              <a:rPr lang="tr-TR" sz="2800" dirty="0" smtClean="0"/>
              <a:t>ortaya </a:t>
            </a:r>
            <a:r>
              <a:rPr lang="tr-TR" sz="2800" dirty="0"/>
              <a:t>koyduğu davranışlarının bütünüdür.</a:t>
            </a:r>
          </a:p>
        </p:txBody>
      </p:sp>
    </p:spTree>
    <p:extLst>
      <p:ext uri="{BB962C8B-B14F-4D97-AF65-F5344CB8AC3E}">
        <p14:creationId xmlns:p14="http://schemas.microsoft.com/office/powerpoint/2010/main" val="23170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up)">
                                      <p:cBhvr>
                                        <p:cTn id="10" dur="500"/>
                                        <p:tgtEl>
                                          <p:spTgt spid="3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up)">
                                      <p:cBhvr>
                                        <p:cTn id="57" dur="500"/>
                                        <p:tgtEl>
                                          <p:spTgt spid="14"/>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up)">
                                      <p:cBhvr>
                                        <p:cTn id="60" dur="500"/>
                                        <p:tgtEl>
                                          <p:spTgt spid="20"/>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right)">
                                      <p:cBhvr>
                                        <p:cTn id="68" dur="500"/>
                                        <p:tgtEl>
                                          <p:spTgt spid="17"/>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500"/>
                                        <p:tgtEl>
                                          <p:spTgt spid="23"/>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right)">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down)">
                                      <p:cBhvr>
                                        <p:cTn id="79" dur="500"/>
                                        <p:tgtEl>
                                          <p:spTgt spid="18"/>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down)">
                                      <p:cBhvr>
                                        <p:cTn id="82" dur="500"/>
                                        <p:tgtEl>
                                          <p:spTgt spid="2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down)">
                                      <p:cBhvr>
                                        <p:cTn id="8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3;p59"/>
          <p:cNvSpPr/>
          <p:nvPr/>
        </p:nvSpPr>
        <p:spPr>
          <a:xfrm>
            <a:off x="5788199" y="2010844"/>
            <a:ext cx="5822828" cy="3087063"/>
          </a:xfrm>
          <a:custGeom>
            <a:avLst/>
            <a:gdLst/>
            <a:ahLst/>
            <a:cxnLst/>
            <a:rect l="l" t="t" r="r" b="b"/>
            <a:pathLst>
              <a:path w="7071" h="5562" extrusionOk="0">
                <a:moveTo>
                  <a:pt x="3535" y="1"/>
                </a:moveTo>
                <a:cubicBezTo>
                  <a:pt x="1583" y="1"/>
                  <a:pt x="0" y="1008"/>
                  <a:pt x="0" y="2252"/>
                </a:cubicBezTo>
                <a:cubicBezTo>
                  <a:pt x="0" y="2828"/>
                  <a:pt x="342" y="3352"/>
                  <a:pt x="898" y="3749"/>
                </a:cubicBezTo>
                <a:lnTo>
                  <a:pt x="663" y="5561"/>
                </a:lnTo>
                <a:cubicBezTo>
                  <a:pt x="663" y="5561"/>
                  <a:pt x="1736" y="5443"/>
                  <a:pt x="2601" y="4422"/>
                </a:cubicBezTo>
                <a:cubicBezTo>
                  <a:pt x="2899" y="4475"/>
                  <a:pt x="3211" y="4505"/>
                  <a:pt x="3535" y="4505"/>
                </a:cubicBezTo>
                <a:cubicBezTo>
                  <a:pt x="5488" y="4505"/>
                  <a:pt x="7071" y="3496"/>
                  <a:pt x="7071" y="2252"/>
                </a:cubicBezTo>
                <a:cubicBezTo>
                  <a:pt x="7071" y="1008"/>
                  <a:pt x="5488" y="1"/>
                  <a:pt x="3535" y="1"/>
                </a:cubicBezTo>
                <a:close/>
              </a:path>
            </a:pathLst>
          </a:custGeom>
          <a:solidFill>
            <a:srgbClr val="C4341A"/>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맑은 고딕"/>
              <a:cs typeface="Arial"/>
              <a:sym typeface="Arial"/>
            </a:endParaRPr>
          </a:p>
        </p:txBody>
      </p:sp>
      <p:sp>
        <p:nvSpPr>
          <p:cNvPr id="5" name="Google Shape;1474;p59"/>
          <p:cNvSpPr/>
          <p:nvPr/>
        </p:nvSpPr>
        <p:spPr>
          <a:xfrm>
            <a:off x="5651322" y="1837527"/>
            <a:ext cx="5822828" cy="3087063"/>
          </a:xfrm>
          <a:custGeom>
            <a:avLst/>
            <a:gdLst/>
            <a:ahLst/>
            <a:cxnLst/>
            <a:rect l="l" t="t" r="r" b="b"/>
            <a:pathLst>
              <a:path w="7071" h="5562" extrusionOk="0">
                <a:moveTo>
                  <a:pt x="3535" y="1"/>
                </a:moveTo>
                <a:cubicBezTo>
                  <a:pt x="1583" y="1"/>
                  <a:pt x="0" y="1008"/>
                  <a:pt x="0" y="2252"/>
                </a:cubicBezTo>
                <a:cubicBezTo>
                  <a:pt x="0" y="2828"/>
                  <a:pt x="342" y="3352"/>
                  <a:pt x="898" y="3749"/>
                </a:cubicBezTo>
                <a:lnTo>
                  <a:pt x="663" y="5561"/>
                </a:lnTo>
                <a:cubicBezTo>
                  <a:pt x="663" y="5561"/>
                  <a:pt x="1736" y="5443"/>
                  <a:pt x="2601" y="4422"/>
                </a:cubicBezTo>
                <a:cubicBezTo>
                  <a:pt x="2899" y="4475"/>
                  <a:pt x="3211" y="4505"/>
                  <a:pt x="3535" y="4505"/>
                </a:cubicBezTo>
                <a:cubicBezTo>
                  <a:pt x="5488" y="4505"/>
                  <a:pt x="7071" y="3496"/>
                  <a:pt x="7071" y="2252"/>
                </a:cubicBezTo>
                <a:cubicBezTo>
                  <a:pt x="7071" y="1008"/>
                  <a:pt x="5488" y="1"/>
                  <a:pt x="3535" y="1"/>
                </a:cubicBezTo>
                <a:close/>
              </a:path>
            </a:pathLst>
          </a:custGeom>
          <a:solidFill>
            <a:srgbClr val="F15232"/>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맑은 고딕"/>
              <a:cs typeface="Arial"/>
              <a:sym typeface="Arial"/>
            </a:endParaRPr>
          </a:p>
        </p:txBody>
      </p:sp>
      <p:sp>
        <p:nvSpPr>
          <p:cNvPr id="6" name="Google Shape;1475;p59"/>
          <p:cNvSpPr txBox="1">
            <a:spLocks/>
          </p:cNvSpPr>
          <p:nvPr/>
        </p:nvSpPr>
        <p:spPr>
          <a:xfrm>
            <a:off x="5892500" y="2589906"/>
            <a:ext cx="5464851" cy="12472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800"/>
              <a:buFont typeface="Alata"/>
              <a:buNone/>
              <a:defRPr sz="1800" b="1" i="0" u="none" strike="noStrike" cap="none">
                <a:solidFill>
                  <a:schemeClr val="lt1"/>
                </a:solidFill>
                <a:latin typeface="Alata"/>
                <a:ea typeface="Alata"/>
                <a:cs typeface="Alata"/>
                <a:sym typeface="Alata"/>
              </a:defRPr>
            </a:lvl1pPr>
            <a:lvl2pPr marL="914400" marR="0" lvl="1" indent="-317500" algn="ctr" rtl="0">
              <a:lnSpc>
                <a:spcPct val="100000"/>
              </a:lnSpc>
              <a:spcBef>
                <a:spcPts val="1600"/>
              </a:spcBef>
              <a:spcAft>
                <a:spcPts val="0"/>
              </a:spcAft>
              <a:buClr>
                <a:schemeClr val="accent5"/>
              </a:buClr>
              <a:buSzPts val="1800"/>
              <a:buFont typeface="Alata"/>
              <a:buNone/>
              <a:defRPr sz="1800" b="1" i="0" u="none" strike="noStrike" cap="none">
                <a:solidFill>
                  <a:schemeClr val="accent5"/>
                </a:solidFill>
                <a:latin typeface="Alata"/>
                <a:ea typeface="Alata"/>
                <a:cs typeface="Alata"/>
                <a:sym typeface="Alata"/>
              </a:defRPr>
            </a:lvl2pPr>
            <a:lvl3pPr marL="1371600" marR="0" lvl="2" indent="-317500" algn="ctr" rtl="0">
              <a:lnSpc>
                <a:spcPct val="100000"/>
              </a:lnSpc>
              <a:spcBef>
                <a:spcPts val="1600"/>
              </a:spcBef>
              <a:spcAft>
                <a:spcPts val="0"/>
              </a:spcAft>
              <a:buClr>
                <a:schemeClr val="accent5"/>
              </a:buClr>
              <a:buSzPts val="1800"/>
              <a:buFont typeface="Alata"/>
              <a:buNone/>
              <a:defRPr sz="1800" b="1" i="0" u="none" strike="noStrike" cap="none">
                <a:solidFill>
                  <a:schemeClr val="accent5"/>
                </a:solidFill>
                <a:latin typeface="Alata"/>
                <a:ea typeface="Alata"/>
                <a:cs typeface="Alata"/>
                <a:sym typeface="Alata"/>
              </a:defRPr>
            </a:lvl3pPr>
            <a:lvl4pPr marL="1828800" marR="0" lvl="3" indent="-317500" algn="ctr" rtl="0">
              <a:lnSpc>
                <a:spcPct val="100000"/>
              </a:lnSpc>
              <a:spcBef>
                <a:spcPts val="1600"/>
              </a:spcBef>
              <a:spcAft>
                <a:spcPts val="0"/>
              </a:spcAft>
              <a:buClr>
                <a:schemeClr val="accent5"/>
              </a:buClr>
              <a:buSzPts val="1800"/>
              <a:buFont typeface="Alata"/>
              <a:buNone/>
              <a:defRPr sz="1800" b="1" i="0" u="none" strike="noStrike" cap="none">
                <a:solidFill>
                  <a:schemeClr val="accent5"/>
                </a:solidFill>
                <a:latin typeface="Alata"/>
                <a:ea typeface="Alata"/>
                <a:cs typeface="Alata"/>
                <a:sym typeface="Alata"/>
              </a:defRPr>
            </a:lvl4pPr>
            <a:lvl5pPr marL="2286000" marR="0" lvl="4" indent="-317500" algn="ctr" rtl="0">
              <a:lnSpc>
                <a:spcPct val="100000"/>
              </a:lnSpc>
              <a:spcBef>
                <a:spcPts val="1600"/>
              </a:spcBef>
              <a:spcAft>
                <a:spcPts val="0"/>
              </a:spcAft>
              <a:buClr>
                <a:schemeClr val="accent5"/>
              </a:buClr>
              <a:buSzPts val="1800"/>
              <a:buFont typeface="Alata"/>
              <a:buNone/>
              <a:defRPr sz="1800" b="1" i="0" u="none" strike="noStrike" cap="none">
                <a:solidFill>
                  <a:schemeClr val="accent5"/>
                </a:solidFill>
                <a:latin typeface="Alata"/>
                <a:ea typeface="Alata"/>
                <a:cs typeface="Alata"/>
                <a:sym typeface="Alata"/>
              </a:defRPr>
            </a:lvl5pPr>
            <a:lvl6pPr marL="2743200" marR="0" lvl="5" indent="-317500" algn="ctr" rtl="0">
              <a:lnSpc>
                <a:spcPct val="100000"/>
              </a:lnSpc>
              <a:spcBef>
                <a:spcPts val="1600"/>
              </a:spcBef>
              <a:spcAft>
                <a:spcPts val="0"/>
              </a:spcAft>
              <a:buClr>
                <a:schemeClr val="accent5"/>
              </a:buClr>
              <a:buSzPts val="1800"/>
              <a:buFont typeface="Alata"/>
              <a:buNone/>
              <a:defRPr sz="1800" b="1" i="0" u="none" strike="noStrike" cap="none">
                <a:solidFill>
                  <a:schemeClr val="accent5"/>
                </a:solidFill>
                <a:latin typeface="Alata"/>
                <a:ea typeface="Alata"/>
                <a:cs typeface="Alata"/>
                <a:sym typeface="Alata"/>
              </a:defRPr>
            </a:lvl6pPr>
            <a:lvl7pPr marL="3200400" marR="0" lvl="6" indent="-317500" algn="ctr" rtl="0">
              <a:lnSpc>
                <a:spcPct val="100000"/>
              </a:lnSpc>
              <a:spcBef>
                <a:spcPts val="1600"/>
              </a:spcBef>
              <a:spcAft>
                <a:spcPts val="0"/>
              </a:spcAft>
              <a:buClr>
                <a:schemeClr val="accent5"/>
              </a:buClr>
              <a:buSzPts val="1800"/>
              <a:buFont typeface="Alata"/>
              <a:buNone/>
              <a:defRPr sz="1800" b="1" i="0" u="none" strike="noStrike" cap="none">
                <a:solidFill>
                  <a:schemeClr val="accent5"/>
                </a:solidFill>
                <a:latin typeface="Alata"/>
                <a:ea typeface="Alata"/>
                <a:cs typeface="Alata"/>
                <a:sym typeface="Alata"/>
              </a:defRPr>
            </a:lvl7pPr>
            <a:lvl8pPr marL="3657600" marR="0" lvl="7" indent="-317500" algn="ctr" rtl="0">
              <a:lnSpc>
                <a:spcPct val="100000"/>
              </a:lnSpc>
              <a:spcBef>
                <a:spcPts val="1600"/>
              </a:spcBef>
              <a:spcAft>
                <a:spcPts val="0"/>
              </a:spcAft>
              <a:buClr>
                <a:schemeClr val="accent5"/>
              </a:buClr>
              <a:buSzPts val="1800"/>
              <a:buFont typeface="Alata"/>
              <a:buNone/>
              <a:defRPr sz="1800" b="1" i="0" u="none" strike="noStrike" cap="none">
                <a:solidFill>
                  <a:schemeClr val="accent5"/>
                </a:solidFill>
                <a:latin typeface="Alata"/>
                <a:ea typeface="Alata"/>
                <a:cs typeface="Alata"/>
                <a:sym typeface="Alata"/>
              </a:defRPr>
            </a:lvl8pPr>
            <a:lvl9pPr marL="4114800" marR="0" lvl="8" indent="-317500" algn="ctr" rtl="0">
              <a:lnSpc>
                <a:spcPct val="100000"/>
              </a:lnSpc>
              <a:spcBef>
                <a:spcPts val="1600"/>
              </a:spcBef>
              <a:spcAft>
                <a:spcPts val="1600"/>
              </a:spcAft>
              <a:buClr>
                <a:schemeClr val="accent5"/>
              </a:buClr>
              <a:buSzPts val="1800"/>
              <a:buFont typeface="Alata"/>
              <a:buNone/>
              <a:defRPr sz="1800" b="1" i="0" u="none" strike="noStrike" cap="none">
                <a:solidFill>
                  <a:schemeClr val="accent5"/>
                </a:solidFill>
                <a:latin typeface="Alata"/>
                <a:ea typeface="Alata"/>
                <a:cs typeface="Alata"/>
                <a:sym typeface="Alata"/>
              </a:defRPr>
            </a:lvl9pPr>
          </a:lstStyle>
          <a:p>
            <a:pPr marL="0" marR="0" lvl="0" indent="0" algn="ctr" defTabSz="914400" rtl="0" eaLnBrk="1" fontAlgn="auto" latinLnBrk="0" hangingPunct="1">
              <a:lnSpc>
                <a:spcPct val="100000"/>
              </a:lnSpc>
              <a:spcBef>
                <a:spcPts val="0"/>
              </a:spcBef>
              <a:spcAft>
                <a:spcPts val="1600"/>
              </a:spcAft>
              <a:buClr>
                <a:srgbClr val="FFFFFF"/>
              </a:buClr>
              <a:buSzPts val="1800"/>
              <a:buFont typeface="Alata"/>
              <a:buNone/>
              <a:tabLst/>
              <a:defRPr/>
            </a:pPr>
            <a:r>
              <a:rPr kumimoji="0" lang="tr-TR" sz="3600" b="0" i="0" u="none" strike="noStrike" kern="0" cap="none" spc="0" normalizeH="0" baseline="0" noProof="0" dirty="0" smtClean="0">
                <a:ln>
                  <a:noFill/>
                </a:ln>
                <a:solidFill>
                  <a:srgbClr val="FFFFFF"/>
                </a:solidFill>
                <a:effectLst/>
                <a:uLnTx/>
                <a:uFillTx/>
                <a:latin typeface="Alata"/>
                <a:sym typeface="Alata"/>
              </a:rPr>
              <a:t>Kur’an-ı Kerim’de ahlakla ilgili neler vardır?</a:t>
            </a:r>
            <a:endParaRPr kumimoji="0" lang="en-US" sz="3600" b="0" i="0" u="none" strike="noStrike" kern="0" cap="none" spc="0" normalizeH="0" baseline="0" noProof="0" dirty="0">
              <a:ln>
                <a:noFill/>
              </a:ln>
              <a:solidFill>
                <a:srgbClr val="FFFFFF"/>
              </a:solidFill>
              <a:effectLst/>
              <a:uLnTx/>
              <a:uFillTx/>
              <a:latin typeface="Alata"/>
              <a:sym typeface="Alata"/>
            </a:endParaRPr>
          </a:p>
        </p:txBody>
      </p:sp>
      <p:pic>
        <p:nvPicPr>
          <p:cNvPr id="7" name="Resim 6"/>
          <p:cNvPicPr>
            <a:picLocks noChangeAspect="1"/>
          </p:cNvPicPr>
          <p:nvPr/>
        </p:nvPicPr>
        <p:blipFill>
          <a:blip r:embed="rId2"/>
          <a:stretch>
            <a:fillRect/>
          </a:stretch>
        </p:blipFill>
        <p:spPr>
          <a:xfrm>
            <a:off x="994151" y="890102"/>
            <a:ext cx="4457700" cy="5238750"/>
          </a:xfrm>
          <a:prstGeom prst="rect">
            <a:avLst/>
          </a:prstGeom>
        </p:spPr>
      </p:pic>
    </p:spTree>
    <p:extLst>
      <p:ext uri="{BB962C8B-B14F-4D97-AF65-F5344CB8AC3E}">
        <p14:creationId xmlns:p14="http://schemas.microsoft.com/office/powerpoint/2010/main" val="22823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077;p29"/>
          <p:cNvGrpSpPr/>
          <p:nvPr/>
        </p:nvGrpSpPr>
        <p:grpSpPr>
          <a:xfrm>
            <a:off x="8255919" y="1420262"/>
            <a:ext cx="2778874" cy="1468069"/>
            <a:chOff x="6793950" y="690250"/>
            <a:chExt cx="1892857" cy="1355335"/>
          </a:xfrm>
        </p:grpSpPr>
        <p:sp>
          <p:nvSpPr>
            <p:cNvPr id="5" name="Google Shape;1078;p29"/>
            <p:cNvSpPr/>
            <p:nvPr/>
          </p:nvSpPr>
          <p:spPr>
            <a:xfrm>
              <a:off x="6793950" y="690250"/>
              <a:ext cx="1841100" cy="1317300"/>
            </a:xfrm>
            <a:prstGeom prst="wedgeEllipseCallout">
              <a:avLst>
                <a:gd name="adj1" fmla="val -64618"/>
                <a:gd name="adj2" fmla="val 35173"/>
              </a:avLst>
            </a:prstGeom>
            <a:solidFill>
              <a:srgbClr val="F2CA51"/>
            </a:solidFill>
            <a:ln>
              <a:noFill/>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6" name="Google Shape;1079;p29"/>
            <p:cNvSpPr/>
            <p:nvPr/>
          </p:nvSpPr>
          <p:spPr>
            <a:xfrm>
              <a:off x="6845707" y="728285"/>
              <a:ext cx="1841100" cy="1317300"/>
            </a:xfrm>
            <a:prstGeom prst="wedgeEllipseCallout">
              <a:avLst>
                <a:gd name="adj1" fmla="val -64618"/>
                <a:gd name="adj2" fmla="val 35173"/>
              </a:avLst>
            </a:prstGeom>
            <a:noFill/>
            <a:ln w="19050" cap="flat" cmpd="sng">
              <a:solidFill>
                <a:srgbClr val="146B75"/>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7" name="Google Shape;1081;p29"/>
            <p:cNvSpPr/>
            <p:nvPr/>
          </p:nvSpPr>
          <p:spPr>
            <a:xfrm>
              <a:off x="6887692" y="1134557"/>
              <a:ext cx="1785641" cy="671863"/>
            </a:xfrm>
            <a:custGeom>
              <a:avLst/>
              <a:gdLst/>
              <a:ahLst/>
              <a:cxnLst/>
              <a:rect l="l" t="t" r="r" b="b"/>
              <a:pathLst>
                <a:path w="44982" h="15919" extrusionOk="0">
                  <a:moveTo>
                    <a:pt x="0" y="0"/>
                  </a:moveTo>
                  <a:lnTo>
                    <a:pt x="0" y="15919"/>
                  </a:lnTo>
                  <a:lnTo>
                    <a:pt x="44982" y="15919"/>
                  </a:lnTo>
                  <a:lnTo>
                    <a:pt x="44982" y="0"/>
                  </a:lnTo>
                  <a:close/>
                </a:path>
              </a:pathLst>
            </a:custGeom>
            <a:noFill/>
            <a:ln>
              <a:noFill/>
            </a:ln>
          </p:spPr>
          <p:txBody>
            <a:bodyPr spcFirstLastPara="1" wrap="square" lIns="91425" tIns="91425" rIns="91425" bIns="91425" anchor="b" anchorCtr="0">
              <a:noAutofit/>
            </a:bodyPr>
            <a:lstStyle/>
            <a:p>
              <a:pPr algn="ctr">
                <a:buClr>
                  <a:srgbClr val="000000"/>
                </a:buClr>
                <a:buSzPts val="1100"/>
                <a:buFont typeface="Arial"/>
                <a:buNone/>
                <a:defRPr/>
              </a:pPr>
              <a:r>
                <a:rPr lang="tr-TR" sz="2800" kern="0" dirty="0" smtClean="0">
                  <a:solidFill>
                    <a:srgbClr val="FFFFFF"/>
                  </a:solidFill>
                  <a:ea typeface="Fira Sans Extra Condensed Medium"/>
                  <a:cs typeface="Fira Sans Extra Condensed Medium"/>
                  <a:sym typeface="Fira Sans Extra Condensed Medium"/>
                </a:rPr>
                <a:t>Sorumluluk sahibi olmak</a:t>
              </a:r>
              <a:endParaRPr sz="2800" kern="0" dirty="0" smtClean="0">
                <a:solidFill>
                  <a:srgbClr val="FFFFFF"/>
                </a:solidFill>
                <a:ea typeface="Fira Sans Extra Condensed Medium"/>
                <a:cs typeface="Fira Sans Extra Condensed Medium"/>
                <a:sym typeface="Fira Sans Extra Condensed Medium"/>
              </a:endParaRPr>
            </a:p>
          </p:txBody>
        </p:sp>
      </p:grpSp>
      <p:grpSp>
        <p:nvGrpSpPr>
          <p:cNvPr id="8" name="Google Shape;1082;p29"/>
          <p:cNvGrpSpPr/>
          <p:nvPr/>
        </p:nvGrpSpPr>
        <p:grpSpPr>
          <a:xfrm>
            <a:off x="3828080" y="1379349"/>
            <a:ext cx="4200041" cy="2371241"/>
            <a:chOff x="3105925" y="1204600"/>
            <a:chExt cx="2970975" cy="1747500"/>
          </a:xfrm>
        </p:grpSpPr>
        <p:sp>
          <p:nvSpPr>
            <p:cNvPr id="9" name="Google Shape;1083;p29"/>
            <p:cNvSpPr/>
            <p:nvPr/>
          </p:nvSpPr>
          <p:spPr>
            <a:xfrm>
              <a:off x="3105925" y="1204600"/>
              <a:ext cx="2942400" cy="1709400"/>
            </a:xfrm>
            <a:prstGeom prst="ellipse">
              <a:avLst/>
            </a:prstGeom>
            <a:solidFill>
              <a:srgbClr val="EEEEEE"/>
            </a:solidFill>
            <a:ln>
              <a:noFill/>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10" name="Google Shape;1084;p29"/>
            <p:cNvSpPr txBox="1"/>
            <p:nvPr/>
          </p:nvSpPr>
          <p:spPr>
            <a:xfrm>
              <a:off x="3199452" y="1636295"/>
              <a:ext cx="2816338" cy="798242"/>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defRPr/>
              </a:pPr>
              <a:r>
                <a:rPr lang="tr-TR" sz="2800" kern="0" dirty="0" smtClean="0">
                  <a:solidFill>
                    <a:srgbClr val="000000"/>
                  </a:solidFill>
                  <a:ea typeface="Roboto"/>
                  <a:cs typeface="Roboto"/>
                  <a:sym typeface="Roboto"/>
                </a:rPr>
                <a:t>Kur’an-ı Kerim’deki bazı ahlaki değerler</a:t>
              </a:r>
              <a:endParaRPr sz="2800" kern="0" dirty="0" smtClean="0">
                <a:solidFill>
                  <a:srgbClr val="000000"/>
                </a:solidFill>
                <a:ea typeface="Roboto"/>
                <a:cs typeface="Roboto"/>
                <a:sym typeface="Roboto"/>
              </a:endParaRPr>
            </a:p>
          </p:txBody>
        </p:sp>
        <p:sp>
          <p:nvSpPr>
            <p:cNvPr id="11" name="Google Shape;1085;p29"/>
            <p:cNvSpPr/>
            <p:nvPr/>
          </p:nvSpPr>
          <p:spPr>
            <a:xfrm>
              <a:off x="3134500" y="1242700"/>
              <a:ext cx="2942400" cy="1709400"/>
            </a:xfrm>
            <a:prstGeom prst="ellipse">
              <a:avLst/>
            </a:prstGeom>
            <a:noFill/>
            <a:ln w="19050" cap="flat" cmpd="sng">
              <a:solidFill>
                <a:srgbClr val="146B75"/>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grpSp>
      <p:grpSp>
        <p:nvGrpSpPr>
          <p:cNvPr id="12" name="Google Shape;1086;p29"/>
          <p:cNvGrpSpPr/>
          <p:nvPr/>
        </p:nvGrpSpPr>
        <p:grpSpPr>
          <a:xfrm>
            <a:off x="8010366" y="3191326"/>
            <a:ext cx="2481987" cy="1369127"/>
            <a:chOff x="6255200" y="2201400"/>
            <a:chExt cx="1892857" cy="1317369"/>
          </a:xfrm>
        </p:grpSpPr>
        <p:sp>
          <p:nvSpPr>
            <p:cNvPr id="13" name="Google Shape;1087;p29"/>
            <p:cNvSpPr/>
            <p:nvPr/>
          </p:nvSpPr>
          <p:spPr>
            <a:xfrm>
              <a:off x="6255200" y="2201400"/>
              <a:ext cx="1841100" cy="1280400"/>
            </a:xfrm>
            <a:prstGeom prst="wedgeEllipseCallout">
              <a:avLst>
                <a:gd name="adj1" fmla="val -63966"/>
                <a:gd name="adj2" fmla="val -25935"/>
              </a:avLst>
            </a:prstGeom>
            <a:solidFill>
              <a:srgbClr val="F2AA6A"/>
            </a:solidFill>
            <a:ln>
              <a:noFill/>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14" name="Google Shape;1088;p29"/>
            <p:cNvSpPr/>
            <p:nvPr/>
          </p:nvSpPr>
          <p:spPr>
            <a:xfrm>
              <a:off x="6306957" y="2238369"/>
              <a:ext cx="1841100" cy="1280400"/>
            </a:xfrm>
            <a:prstGeom prst="wedgeEllipseCallout">
              <a:avLst>
                <a:gd name="adj1" fmla="val -64708"/>
                <a:gd name="adj2" fmla="val -24359"/>
              </a:avLst>
            </a:prstGeom>
            <a:noFill/>
            <a:ln w="19050" cap="flat" cmpd="sng">
              <a:solidFill>
                <a:srgbClr val="146B75"/>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15" name="Google Shape;1090;p29"/>
            <p:cNvSpPr/>
            <p:nvPr/>
          </p:nvSpPr>
          <p:spPr>
            <a:xfrm>
              <a:off x="6416644" y="2635724"/>
              <a:ext cx="1526464" cy="431524"/>
            </a:xfrm>
            <a:custGeom>
              <a:avLst/>
              <a:gdLst/>
              <a:ahLst/>
              <a:cxnLst/>
              <a:rect l="l" t="t" r="r" b="b"/>
              <a:pathLst>
                <a:path w="44982" h="15919" extrusionOk="0">
                  <a:moveTo>
                    <a:pt x="0" y="0"/>
                  </a:moveTo>
                  <a:lnTo>
                    <a:pt x="0" y="15919"/>
                  </a:lnTo>
                  <a:lnTo>
                    <a:pt x="44982" y="15919"/>
                  </a:lnTo>
                  <a:lnTo>
                    <a:pt x="44982" y="0"/>
                  </a:lnTo>
                  <a:close/>
                </a:path>
              </a:pathLst>
            </a:custGeom>
            <a:noFill/>
            <a:ln>
              <a:noFill/>
            </a:ln>
          </p:spPr>
          <p:txBody>
            <a:bodyPr spcFirstLastPara="1" wrap="square" lIns="91425" tIns="91425" rIns="91425" bIns="91425" anchor="b" anchorCtr="0">
              <a:noAutofit/>
            </a:bodyPr>
            <a:lstStyle/>
            <a:p>
              <a:pPr algn="ctr">
                <a:buClr>
                  <a:srgbClr val="000000"/>
                </a:buClr>
                <a:buSzPts val="1100"/>
                <a:buFont typeface="Arial"/>
                <a:buNone/>
                <a:defRPr/>
              </a:pPr>
              <a:r>
                <a:rPr lang="tr-TR" sz="2800" kern="0" dirty="0" smtClean="0">
                  <a:solidFill>
                    <a:srgbClr val="FFFFFF"/>
                  </a:solidFill>
                  <a:ea typeface="Fira Sans Extra Condensed Medium"/>
                  <a:cs typeface="Fira Sans Extra Condensed Medium"/>
                  <a:sym typeface="Fira Sans Extra Condensed Medium"/>
                </a:rPr>
                <a:t>Merhamet</a:t>
              </a:r>
              <a:endParaRPr sz="2800" kern="0" dirty="0" smtClean="0">
                <a:solidFill>
                  <a:srgbClr val="FFFFFF"/>
                </a:solidFill>
                <a:ea typeface="Fira Sans Extra Condensed Medium"/>
                <a:cs typeface="Fira Sans Extra Condensed Medium"/>
                <a:sym typeface="Fira Sans Extra Condensed Medium"/>
              </a:endParaRPr>
            </a:p>
          </p:txBody>
        </p:sp>
      </p:grpSp>
      <p:grpSp>
        <p:nvGrpSpPr>
          <p:cNvPr id="16" name="Google Shape;1091;p29"/>
          <p:cNvGrpSpPr/>
          <p:nvPr/>
        </p:nvGrpSpPr>
        <p:grpSpPr>
          <a:xfrm>
            <a:off x="5858360" y="4029559"/>
            <a:ext cx="2423196" cy="1793024"/>
            <a:chOff x="4861925" y="3413363"/>
            <a:chExt cx="1892857" cy="1317369"/>
          </a:xfrm>
        </p:grpSpPr>
        <p:sp>
          <p:nvSpPr>
            <p:cNvPr id="17" name="Google Shape;1092;p29"/>
            <p:cNvSpPr/>
            <p:nvPr/>
          </p:nvSpPr>
          <p:spPr>
            <a:xfrm>
              <a:off x="4861925" y="3413363"/>
              <a:ext cx="1841100" cy="1280400"/>
            </a:xfrm>
            <a:prstGeom prst="wedgeEllipseCallout">
              <a:avLst>
                <a:gd name="adj1" fmla="val -44681"/>
                <a:gd name="adj2" fmla="val -60334"/>
              </a:avLst>
            </a:prstGeom>
            <a:solidFill>
              <a:srgbClr val="8C4D3E"/>
            </a:solidFill>
            <a:ln>
              <a:noFill/>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18" name="Google Shape;1093;p29"/>
            <p:cNvSpPr/>
            <p:nvPr/>
          </p:nvSpPr>
          <p:spPr>
            <a:xfrm>
              <a:off x="4913682" y="3450332"/>
              <a:ext cx="1841100" cy="1280400"/>
            </a:xfrm>
            <a:prstGeom prst="wedgeEllipseCallout">
              <a:avLst>
                <a:gd name="adj1" fmla="val -48010"/>
                <a:gd name="adj2" fmla="val -57270"/>
              </a:avLst>
            </a:prstGeom>
            <a:noFill/>
            <a:ln w="19050" cap="flat" cmpd="sng">
              <a:solidFill>
                <a:srgbClr val="146B75"/>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19" name="Google Shape;1095;p29"/>
            <p:cNvSpPr/>
            <p:nvPr/>
          </p:nvSpPr>
          <p:spPr>
            <a:xfrm>
              <a:off x="5019248" y="3839886"/>
              <a:ext cx="1526464" cy="431524"/>
            </a:xfrm>
            <a:custGeom>
              <a:avLst/>
              <a:gdLst/>
              <a:ahLst/>
              <a:cxnLst/>
              <a:rect l="l" t="t" r="r" b="b"/>
              <a:pathLst>
                <a:path w="44982" h="15919" extrusionOk="0">
                  <a:moveTo>
                    <a:pt x="0" y="0"/>
                  </a:moveTo>
                  <a:lnTo>
                    <a:pt x="0" y="15919"/>
                  </a:lnTo>
                  <a:lnTo>
                    <a:pt x="44982" y="15919"/>
                  </a:lnTo>
                  <a:lnTo>
                    <a:pt x="44982" y="0"/>
                  </a:lnTo>
                  <a:close/>
                </a:path>
              </a:pathLst>
            </a:custGeom>
            <a:noFill/>
            <a:ln>
              <a:noFill/>
            </a:ln>
          </p:spPr>
          <p:txBody>
            <a:bodyPr spcFirstLastPara="1" wrap="square" lIns="91425" tIns="91425" rIns="91425" bIns="91425" anchor="b" anchorCtr="0">
              <a:noAutofit/>
            </a:bodyPr>
            <a:lstStyle/>
            <a:p>
              <a:pPr algn="ctr">
                <a:buClr>
                  <a:srgbClr val="000000"/>
                </a:buClr>
                <a:buSzPts val="1100"/>
                <a:buFont typeface="Arial"/>
                <a:buNone/>
                <a:defRPr/>
              </a:pPr>
              <a:r>
                <a:rPr lang="tr-TR" sz="2800" kern="0" dirty="0" smtClean="0">
                  <a:solidFill>
                    <a:srgbClr val="FFFFFF"/>
                  </a:solidFill>
                  <a:ea typeface="Fira Sans Extra Condensed Medium"/>
                  <a:cs typeface="Fira Sans Extra Condensed Medium"/>
                  <a:sym typeface="Fira Sans Extra Condensed Medium"/>
                </a:rPr>
                <a:t>Dürüstlük</a:t>
              </a:r>
              <a:endParaRPr sz="2800" kern="0" dirty="0" smtClean="0">
                <a:solidFill>
                  <a:srgbClr val="FFFFFF"/>
                </a:solidFill>
                <a:ea typeface="Fira Sans Extra Condensed Medium"/>
                <a:cs typeface="Fira Sans Extra Condensed Medium"/>
                <a:sym typeface="Fira Sans Extra Condensed Medium"/>
              </a:endParaRPr>
            </a:p>
          </p:txBody>
        </p:sp>
      </p:grpSp>
      <p:grpSp>
        <p:nvGrpSpPr>
          <p:cNvPr id="20" name="Google Shape;1096;p29"/>
          <p:cNvGrpSpPr/>
          <p:nvPr/>
        </p:nvGrpSpPr>
        <p:grpSpPr>
          <a:xfrm>
            <a:off x="1276642" y="1261213"/>
            <a:ext cx="2215014" cy="1323251"/>
            <a:chOff x="437339" y="722334"/>
            <a:chExt cx="1856574" cy="1323251"/>
          </a:xfrm>
        </p:grpSpPr>
        <p:sp>
          <p:nvSpPr>
            <p:cNvPr id="21" name="Google Shape;1097;p29"/>
            <p:cNvSpPr/>
            <p:nvPr/>
          </p:nvSpPr>
          <p:spPr>
            <a:xfrm flipH="1">
              <a:off x="437339" y="722334"/>
              <a:ext cx="1841100" cy="1317300"/>
            </a:xfrm>
            <a:prstGeom prst="wedgeEllipseCallout">
              <a:avLst>
                <a:gd name="adj1" fmla="val -64618"/>
                <a:gd name="adj2" fmla="val 35173"/>
              </a:avLst>
            </a:prstGeom>
            <a:solidFill>
              <a:srgbClr val="091E30"/>
            </a:solidFill>
            <a:ln>
              <a:noFill/>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22" name="Google Shape;1098;p29"/>
            <p:cNvSpPr/>
            <p:nvPr/>
          </p:nvSpPr>
          <p:spPr>
            <a:xfrm flipH="1">
              <a:off x="452813" y="728285"/>
              <a:ext cx="1841100" cy="1317300"/>
            </a:xfrm>
            <a:prstGeom prst="wedgeEllipseCallout">
              <a:avLst>
                <a:gd name="adj1" fmla="val -64618"/>
                <a:gd name="adj2" fmla="val 35173"/>
              </a:avLst>
            </a:prstGeom>
            <a:noFill/>
            <a:ln w="19050" cap="flat" cmpd="sng">
              <a:solidFill>
                <a:srgbClr val="146B75"/>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23" name="Google Shape;1100;p29"/>
            <p:cNvSpPr/>
            <p:nvPr/>
          </p:nvSpPr>
          <p:spPr>
            <a:xfrm flipH="1">
              <a:off x="501776" y="818149"/>
              <a:ext cx="1682809" cy="994610"/>
            </a:xfrm>
            <a:custGeom>
              <a:avLst/>
              <a:gdLst/>
              <a:ahLst/>
              <a:cxnLst/>
              <a:rect l="l" t="t" r="r" b="b"/>
              <a:pathLst>
                <a:path w="44982" h="15919" extrusionOk="0">
                  <a:moveTo>
                    <a:pt x="0" y="0"/>
                  </a:moveTo>
                  <a:lnTo>
                    <a:pt x="0" y="15919"/>
                  </a:lnTo>
                  <a:lnTo>
                    <a:pt x="44982" y="15919"/>
                  </a:lnTo>
                  <a:lnTo>
                    <a:pt x="44982" y="0"/>
                  </a:lnTo>
                  <a:close/>
                </a:path>
              </a:pathLst>
            </a:custGeom>
            <a:noFill/>
            <a:ln>
              <a:noFill/>
            </a:ln>
          </p:spPr>
          <p:txBody>
            <a:bodyPr spcFirstLastPara="1" wrap="square" lIns="91425" tIns="91425" rIns="91425" bIns="91425" anchor="b" anchorCtr="0">
              <a:noAutofit/>
            </a:bodyPr>
            <a:lstStyle/>
            <a:p>
              <a:pPr algn="ctr">
                <a:buClr>
                  <a:srgbClr val="000000"/>
                </a:buClr>
                <a:buSzPts val="1100"/>
                <a:buFont typeface="Arial"/>
                <a:buNone/>
                <a:defRPr/>
              </a:pPr>
              <a:r>
                <a:rPr lang="tr-TR" sz="2400" kern="0" dirty="0" smtClean="0">
                  <a:solidFill>
                    <a:srgbClr val="FFFFFF"/>
                  </a:solidFill>
                  <a:ea typeface="Fira Sans Extra Condensed Medium"/>
                  <a:cs typeface="Fira Sans Extra Condensed Medium"/>
                  <a:sym typeface="Fira Sans Extra Condensed Medium"/>
                </a:rPr>
                <a:t>Doğru sözlü olmak</a:t>
              </a:r>
              <a:endParaRPr sz="2400" kern="0" dirty="0" smtClean="0">
                <a:solidFill>
                  <a:srgbClr val="FFFFFF"/>
                </a:solidFill>
                <a:ea typeface="Fira Sans Extra Condensed Medium"/>
                <a:cs typeface="Fira Sans Extra Condensed Medium"/>
                <a:sym typeface="Fira Sans Extra Condensed Medium"/>
              </a:endParaRPr>
            </a:p>
          </p:txBody>
        </p:sp>
      </p:grpSp>
      <p:grpSp>
        <p:nvGrpSpPr>
          <p:cNvPr id="24" name="Google Shape;1101;p29"/>
          <p:cNvGrpSpPr/>
          <p:nvPr/>
        </p:nvGrpSpPr>
        <p:grpSpPr>
          <a:xfrm>
            <a:off x="1288415" y="2836189"/>
            <a:ext cx="2508669" cy="1465873"/>
            <a:chOff x="991563" y="2201400"/>
            <a:chExt cx="1892857" cy="1317369"/>
          </a:xfrm>
        </p:grpSpPr>
        <p:sp>
          <p:nvSpPr>
            <p:cNvPr id="25" name="Google Shape;1102;p29"/>
            <p:cNvSpPr/>
            <p:nvPr/>
          </p:nvSpPr>
          <p:spPr>
            <a:xfrm flipH="1">
              <a:off x="1043320" y="2201400"/>
              <a:ext cx="1841100" cy="1280400"/>
            </a:xfrm>
            <a:prstGeom prst="wedgeEllipseCallout">
              <a:avLst>
                <a:gd name="adj1" fmla="val -63966"/>
                <a:gd name="adj2" fmla="val -25935"/>
              </a:avLst>
            </a:prstGeom>
            <a:solidFill>
              <a:srgbClr val="183A5A"/>
            </a:solidFill>
            <a:ln>
              <a:noFill/>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26" name="Google Shape;1103;p29"/>
            <p:cNvSpPr/>
            <p:nvPr/>
          </p:nvSpPr>
          <p:spPr>
            <a:xfrm flipH="1">
              <a:off x="991563" y="2238369"/>
              <a:ext cx="1841100" cy="1280400"/>
            </a:xfrm>
            <a:prstGeom prst="wedgeEllipseCallout">
              <a:avLst>
                <a:gd name="adj1" fmla="val -64708"/>
                <a:gd name="adj2" fmla="val -24359"/>
              </a:avLst>
            </a:prstGeom>
            <a:noFill/>
            <a:ln w="19050" cap="flat" cmpd="sng">
              <a:solidFill>
                <a:srgbClr val="146B75"/>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27" name="Google Shape;1105;p29"/>
            <p:cNvSpPr/>
            <p:nvPr/>
          </p:nvSpPr>
          <p:spPr>
            <a:xfrm flipH="1">
              <a:off x="1131889" y="2657224"/>
              <a:ext cx="1526464" cy="431524"/>
            </a:xfrm>
            <a:custGeom>
              <a:avLst/>
              <a:gdLst/>
              <a:ahLst/>
              <a:cxnLst/>
              <a:rect l="l" t="t" r="r" b="b"/>
              <a:pathLst>
                <a:path w="44982" h="15919" extrusionOk="0">
                  <a:moveTo>
                    <a:pt x="0" y="0"/>
                  </a:moveTo>
                  <a:lnTo>
                    <a:pt x="0" y="15919"/>
                  </a:lnTo>
                  <a:lnTo>
                    <a:pt x="44982" y="15919"/>
                  </a:lnTo>
                  <a:lnTo>
                    <a:pt x="44982" y="0"/>
                  </a:lnTo>
                  <a:close/>
                </a:path>
              </a:pathLst>
            </a:custGeom>
            <a:noFill/>
            <a:ln>
              <a:noFill/>
            </a:ln>
          </p:spPr>
          <p:txBody>
            <a:bodyPr spcFirstLastPara="1" wrap="square" lIns="91425" tIns="91425" rIns="91425" bIns="91425" anchor="b" anchorCtr="0">
              <a:noAutofit/>
            </a:bodyPr>
            <a:lstStyle/>
            <a:p>
              <a:pPr algn="ctr">
                <a:buClr>
                  <a:srgbClr val="000000"/>
                </a:buClr>
                <a:buSzPts val="1100"/>
                <a:buFont typeface="Arial"/>
                <a:buNone/>
                <a:defRPr/>
              </a:pPr>
              <a:r>
                <a:rPr lang="tr-TR" sz="2800" kern="0" dirty="0" smtClean="0">
                  <a:solidFill>
                    <a:srgbClr val="FFFFFF"/>
                  </a:solidFill>
                  <a:ea typeface="Fira Sans Extra Condensed Medium"/>
                  <a:cs typeface="Fira Sans Extra Condensed Medium"/>
                  <a:sym typeface="Fira Sans Extra Condensed Medium"/>
                </a:rPr>
                <a:t>Saygı</a:t>
              </a:r>
              <a:endParaRPr sz="2800" kern="0" dirty="0" smtClean="0">
                <a:solidFill>
                  <a:srgbClr val="FFFFFF"/>
                </a:solidFill>
                <a:ea typeface="Fira Sans Extra Condensed Medium"/>
                <a:cs typeface="Fira Sans Extra Condensed Medium"/>
                <a:sym typeface="Fira Sans Extra Condensed Medium"/>
              </a:endParaRPr>
            </a:p>
          </p:txBody>
        </p:sp>
      </p:grpSp>
      <p:grpSp>
        <p:nvGrpSpPr>
          <p:cNvPr id="28" name="Google Shape;1106;p29"/>
          <p:cNvGrpSpPr/>
          <p:nvPr/>
        </p:nvGrpSpPr>
        <p:grpSpPr>
          <a:xfrm>
            <a:off x="3052833" y="3921071"/>
            <a:ext cx="2619547" cy="2121788"/>
            <a:chOff x="2384838" y="3413363"/>
            <a:chExt cx="1892857" cy="1317369"/>
          </a:xfrm>
        </p:grpSpPr>
        <p:sp>
          <p:nvSpPr>
            <p:cNvPr id="29" name="Google Shape;1107;p29"/>
            <p:cNvSpPr/>
            <p:nvPr/>
          </p:nvSpPr>
          <p:spPr>
            <a:xfrm flipH="1">
              <a:off x="2436595" y="3413363"/>
              <a:ext cx="1841100" cy="1280400"/>
            </a:xfrm>
            <a:prstGeom prst="wedgeEllipseCallout">
              <a:avLst>
                <a:gd name="adj1" fmla="val -44681"/>
                <a:gd name="adj2" fmla="val -60334"/>
              </a:avLst>
            </a:prstGeom>
            <a:solidFill>
              <a:srgbClr val="9BC062"/>
            </a:solidFill>
            <a:ln>
              <a:noFill/>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30" name="Google Shape;1108;p29"/>
            <p:cNvSpPr/>
            <p:nvPr/>
          </p:nvSpPr>
          <p:spPr>
            <a:xfrm flipH="1">
              <a:off x="2384838" y="3450332"/>
              <a:ext cx="1841100" cy="1280400"/>
            </a:xfrm>
            <a:prstGeom prst="wedgeEllipseCallout">
              <a:avLst>
                <a:gd name="adj1" fmla="val -48010"/>
                <a:gd name="adj2" fmla="val -57270"/>
              </a:avLst>
            </a:prstGeom>
            <a:noFill/>
            <a:ln w="19050" cap="flat" cmpd="sng">
              <a:solidFill>
                <a:srgbClr val="146B75"/>
              </a:solidFill>
              <a:prstDash val="dot"/>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2400" kern="0" smtClean="0">
                <a:solidFill>
                  <a:srgbClr val="000000"/>
                </a:solidFill>
                <a:cs typeface="Arial"/>
                <a:sym typeface="Arial"/>
              </a:endParaRPr>
            </a:p>
          </p:txBody>
        </p:sp>
        <p:sp>
          <p:nvSpPr>
            <p:cNvPr id="31" name="Google Shape;1110;p29"/>
            <p:cNvSpPr/>
            <p:nvPr/>
          </p:nvSpPr>
          <p:spPr>
            <a:xfrm flipH="1">
              <a:off x="2432923" y="3777908"/>
              <a:ext cx="1815501" cy="738527"/>
            </a:xfrm>
            <a:custGeom>
              <a:avLst/>
              <a:gdLst/>
              <a:ahLst/>
              <a:cxnLst/>
              <a:rect l="l" t="t" r="r" b="b"/>
              <a:pathLst>
                <a:path w="44982" h="15919" extrusionOk="0">
                  <a:moveTo>
                    <a:pt x="0" y="0"/>
                  </a:moveTo>
                  <a:lnTo>
                    <a:pt x="0" y="15919"/>
                  </a:lnTo>
                  <a:lnTo>
                    <a:pt x="44982" y="15919"/>
                  </a:lnTo>
                  <a:lnTo>
                    <a:pt x="44982" y="0"/>
                  </a:lnTo>
                  <a:close/>
                </a:path>
              </a:pathLst>
            </a:custGeom>
            <a:noFill/>
            <a:ln>
              <a:noFill/>
            </a:ln>
          </p:spPr>
          <p:txBody>
            <a:bodyPr spcFirstLastPara="1" wrap="square" lIns="91425" tIns="91425" rIns="91425" bIns="91425" anchor="b" anchorCtr="0">
              <a:noAutofit/>
            </a:bodyPr>
            <a:lstStyle/>
            <a:p>
              <a:pPr algn="ctr">
                <a:buClr>
                  <a:srgbClr val="000000"/>
                </a:buClr>
                <a:buSzPts val="1100"/>
                <a:buFont typeface="Arial"/>
                <a:buNone/>
                <a:defRPr/>
              </a:pPr>
              <a:r>
                <a:rPr lang="tr-TR" sz="2800" kern="0" dirty="0" smtClean="0">
                  <a:solidFill>
                    <a:srgbClr val="FFFFFF"/>
                  </a:solidFill>
                  <a:ea typeface="Fira Sans Extra Condensed Medium"/>
                  <a:cs typeface="Fira Sans Extra Condensed Medium"/>
                  <a:sym typeface="Fira Sans Extra Condensed Medium"/>
                </a:rPr>
                <a:t>Yalanın kötü olması</a:t>
              </a:r>
              <a:endParaRPr sz="2800" kern="0" dirty="0" smtClean="0">
                <a:solidFill>
                  <a:srgbClr val="FFFFFF"/>
                </a:solidFill>
                <a:ea typeface="Fira Sans Extra Condensed Medium"/>
                <a:cs typeface="Fira Sans Extra Condensed Medium"/>
                <a:sym typeface="Fira Sans Extra Condensed Medium"/>
              </a:endParaRPr>
            </a:p>
          </p:txBody>
        </p:sp>
      </p:grpSp>
    </p:spTree>
    <p:extLst>
      <p:ext uri="{BB962C8B-B14F-4D97-AF65-F5344CB8AC3E}">
        <p14:creationId xmlns:p14="http://schemas.microsoft.com/office/powerpoint/2010/main" val="416152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rot="21433249">
            <a:off x="204854" y="2333425"/>
            <a:ext cx="2497340" cy="2289268"/>
            <a:chOff x="175675" y="2027061"/>
            <a:chExt cx="2856994" cy="2930056"/>
          </a:xfrm>
        </p:grpSpPr>
        <p:pic>
          <p:nvPicPr>
            <p:cNvPr id="5" name="Google Shape;1000;p74"/>
            <p:cNvPicPr preferRelativeResize="0"/>
            <p:nvPr/>
          </p:nvPicPr>
          <p:blipFill>
            <a:blip r:embed="rId2">
              <a:alphaModFix/>
            </a:blip>
            <a:stretch>
              <a:fillRect/>
            </a:stretch>
          </p:blipFill>
          <p:spPr>
            <a:xfrm rot="440976">
              <a:off x="175675" y="2027061"/>
              <a:ext cx="2856994" cy="2930056"/>
            </a:xfrm>
            <a:prstGeom prst="rect">
              <a:avLst/>
            </a:prstGeom>
            <a:noFill/>
            <a:ln>
              <a:noFill/>
            </a:ln>
          </p:spPr>
        </p:pic>
        <p:sp>
          <p:nvSpPr>
            <p:cNvPr id="6" name="Metin kutusu 5"/>
            <p:cNvSpPr txBox="1"/>
            <p:nvPr/>
          </p:nvSpPr>
          <p:spPr>
            <a:xfrm>
              <a:off x="328430" y="2797638"/>
              <a:ext cx="2333750" cy="153631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rPr>
                <a:t>Kur’an’da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rPr>
                <a:t>Ahlak</a:t>
              </a:r>
            </a:p>
          </p:txBody>
        </p:sp>
      </p:grpSp>
      <p:grpSp>
        <p:nvGrpSpPr>
          <p:cNvPr id="7" name="Grup 6"/>
          <p:cNvGrpSpPr/>
          <p:nvPr/>
        </p:nvGrpSpPr>
        <p:grpSpPr>
          <a:xfrm>
            <a:off x="2987944" y="887594"/>
            <a:ext cx="685800" cy="668048"/>
            <a:chOff x="4191000" y="1427452"/>
            <a:chExt cx="685800" cy="668048"/>
          </a:xfrm>
        </p:grpSpPr>
        <p:sp>
          <p:nvSpPr>
            <p:cNvPr id="8" name="Google Shape;2861;p71"/>
            <p:cNvSpPr/>
            <p:nvPr/>
          </p:nvSpPr>
          <p:spPr>
            <a:xfrm>
              <a:off x="4211506" y="1431058"/>
              <a:ext cx="644788" cy="640972"/>
            </a:xfrm>
            <a:custGeom>
              <a:avLst/>
              <a:gdLst/>
              <a:ahLst/>
              <a:cxnLst/>
              <a:rect l="l" t="t" r="r" b="b"/>
              <a:pathLst>
                <a:path w="3443" h="3267" extrusionOk="0">
                  <a:moveTo>
                    <a:pt x="1683" y="0"/>
                  </a:moveTo>
                  <a:cubicBezTo>
                    <a:pt x="1134" y="0"/>
                    <a:pt x="778" y="256"/>
                    <a:pt x="778" y="256"/>
                  </a:cubicBezTo>
                  <a:cubicBezTo>
                    <a:pt x="655" y="329"/>
                    <a:pt x="455" y="565"/>
                    <a:pt x="273" y="792"/>
                  </a:cubicBezTo>
                  <a:cubicBezTo>
                    <a:pt x="96" y="1024"/>
                    <a:pt x="14" y="1461"/>
                    <a:pt x="5" y="1738"/>
                  </a:cubicBezTo>
                  <a:cubicBezTo>
                    <a:pt x="0" y="2016"/>
                    <a:pt x="177" y="2370"/>
                    <a:pt x="491" y="2780"/>
                  </a:cubicBezTo>
                  <a:cubicBezTo>
                    <a:pt x="805" y="3189"/>
                    <a:pt x="1228" y="3248"/>
                    <a:pt x="1937" y="3266"/>
                  </a:cubicBezTo>
                  <a:cubicBezTo>
                    <a:pt x="1946" y="3266"/>
                    <a:pt x="1954" y="3267"/>
                    <a:pt x="1962" y="3267"/>
                  </a:cubicBezTo>
                  <a:cubicBezTo>
                    <a:pt x="2661" y="3267"/>
                    <a:pt x="3085" y="2500"/>
                    <a:pt x="3247" y="2311"/>
                  </a:cubicBezTo>
                  <a:cubicBezTo>
                    <a:pt x="3406" y="2120"/>
                    <a:pt x="3443" y="1511"/>
                    <a:pt x="3397" y="1352"/>
                  </a:cubicBezTo>
                  <a:cubicBezTo>
                    <a:pt x="3352" y="1193"/>
                    <a:pt x="3179" y="770"/>
                    <a:pt x="2997" y="597"/>
                  </a:cubicBezTo>
                  <a:cubicBezTo>
                    <a:pt x="2811" y="424"/>
                    <a:pt x="2451" y="60"/>
                    <a:pt x="1824" y="6"/>
                  </a:cubicBezTo>
                  <a:cubicBezTo>
                    <a:pt x="1775" y="2"/>
                    <a:pt x="1728" y="0"/>
                    <a:pt x="1683" y="0"/>
                  </a:cubicBezTo>
                  <a:close/>
                </a:path>
              </a:pathLst>
            </a:custGeom>
            <a:solidFill>
              <a:srgbClr val="A3D0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862;p71"/>
            <p:cNvSpPr/>
            <p:nvPr/>
          </p:nvSpPr>
          <p:spPr>
            <a:xfrm>
              <a:off x="4321125" y="1562100"/>
              <a:ext cx="346125" cy="400049"/>
            </a:xfrm>
            <a:custGeom>
              <a:avLst/>
              <a:gdLst/>
              <a:ahLst/>
              <a:cxnLst/>
              <a:rect l="l" t="t" r="r" b="b"/>
              <a:pathLst>
                <a:path w="1662" h="1232" extrusionOk="0">
                  <a:moveTo>
                    <a:pt x="1456" y="0"/>
                  </a:moveTo>
                  <a:cubicBezTo>
                    <a:pt x="1424" y="0"/>
                    <a:pt x="1392" y="12"/>
                    <a:pt x="1363" y="41"/>
                  </a:cubicBezTo>
                  <a:cubicBezTo>
                    <a:pt x="1077" y="332"/>
                    <a:pt x="781" y="614"/>
                    <a:pt x="481" y="887"/>
                  </a:cubicBezTo>
                  <a:cubicBezTo>
                    <a:pt x="417" y="805"/>
                    <a:pt x="363" y="719"/>
                    <a:pt x="308" y="632"/>
                  </a:cubicBezTo>
                  <a:cubicBezTo>
                    <a:pt x="279" y="585"/>
                    <a:pt x="236" y="565"/>
                    <a:pt x="193" y="565"/>
                  </a:cubicBezTo>
                  <a:cubicBezTo>
                    <a:pt x="96" y="565"/>
                    <a:pt x="1" y="666"/>
                    <a:pt x="67" y="773"/>
                  </a:cubicBezTo>
                  <a:cubicBezTo>
                    <a:pt x="153" y="919"/>
                    <a:pt x="253" y="1060"/>
                    <a:pt x="363" y="1192"/>
                  </a:cubicBezTo>
                  <a:cubicBezTo>
                    <a:pt x="386" y="1219"/>
                    <a:pt x="420" y="1231"/>
                    <a:pt x="455" y="1231"/>
                  </a:cubicBezTo>
                  <a:cubicBezTo>
                    <a:pt x="495" y="1231"/>
                    <a:pt x="536" y="1216"/>
                    <a:pt x="563" y="1192"/>
                  </a:cubicBezTo>
                  <a:cubicBezTo>
                    <a:pt x="904" y="882"/>
                    <a:pt x="1236" y="569"/>
                    <a:pt x="1563" y="241"/>
                  </a:cubicBezTo>
                  <a:cubicBezTo>
                    <a:pt x="1662" y="143"/>
                    <a:pt x="1564" y="0"/>
                    <a:pt x="1456" y="0"/>
                  </a:cubicBezTo>
                  <a:close/>
                </a:path>
              </a:pathLst>
            </a:custGeom>
            <a:solidFill>
              <a:srgbClr val="FFFFFF"/>
            </a:solidFill>
            <a:ln w="2625" cap="flat" cmpd="sng">
              <a:solidFill>
                <a:srgbClr val="3F3F3F"/>
              </a:solidFill>
              <a:prstDash val="solid"/>
              <a:miter lim="454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 name="Google Shape;2863;p71"/>
            <p:cNvSpPr/>
            <p:nvPr/>
          </p:nvSpPr>
          <p:spPr>
            <a:xfrm>
              <a:off x="4191000" y="1427452"/>
              <a:ext cx="685800" cy="668048"/>
            </a:xfrm>
            <a:custGeom>
              <a:avLst/>
              <a:gdLst/>
              <a:ahLst/>
              <a:cxnLst/>
              <a:rect l="l" t="t" r="r" b="b"/>
              <a:pathLst>
                <a:path w="3662" h="3405" extrusionOk="0">
                  <a:moveTo>
                    <a:pt x="1756" y="136"/>
                  </a:moveTo>
                  <a:cubicBezTo>
                    <a:pt x="2179" y="136"/>
                    <a:pt x="2607" y="293"/>
                    <a:pt x="2915" y="578"/>
                  </a:cubicBezTo>
                  <a:cubicBezTo>
                    <a:pt x="3466" y="1083"/>
                    <a:pt x="3566" y="1920"/>
                    <a:pt x="3147" y="2538"/>
                  </a:cubicBezTo>
                  <a:cubicBezTo>
                    <a:pt x="2849" y="2984"/>
                    <a:pt x="2313" y="3267"/>
                    <a:pt x="1777" y="3267"/>
                  </a:cubicBezTo>
                  <a:cubicBezTo>
                    <a:pt x="1618" y="3267"/>
                    <a:pt x="1459" y="3242"/>
                    <a:pt x="1306" y="3189"/>
                  </a:cubicBezTo>
                  <a:cubicBezTo>
                    <a:pt x="1101" y="3116"/>
                    <a:pt x="874" y="2998"/>
                    <a:pt x="683" y="2852"/>
                  </a:cubicBezTo>
                  <a:cubicBezTo>
                    <a:pt x="301" y="2497"/>
                    <a:pt x="110" y="1979"/>
                    <a:pt x="187" y="1461"/>
                  </a:cubicBezTo>
                  <a:cubicBezTo>
                    <a:pt x="191" y="1451"/>
                    <a:pt x="191" y="1438"/>
                    <a:pt x="187" y="1429"/>
                  </a:cubicBezTo>
                  <a:cubicBezTo>
                    <a:pt x="291" y="933"/>
                    <a:pt x="628" y="487"/>
                    <a:pt x="1101" y="274"/>
                  </a:cubicBezTo>
                  <a:cubicBezTo>
                    <a:pt x="1306" y="180"/>
                    <a:pt x="1530" y="136"/>
                    <a:pt x="1756" y="136"/>
                  </a:cubicBezTo>
                  <a:close/>
                  <a:moveTo>
                    <a:pt x="1755" y="1"/>
                  </a:moveTo>
                  <a:cubicBezTo>
                    <a:pt x="1596" y="1"/>
                    <a:pt x="1437" y="21"/>
                    <a:pt x="1283" y="64"/>
                  </a:cubicBezTo>
                  <a:cubicBezTo>
                    <a:pt x="614" y="246"/>
                    <a:pt x="119" y="856"/>
                    <a:pt x="32" y="1529"/>
                  </a:cubicBezTo>
                  <a:cubicBezTo>
                    <a:pt x="37" y="1529"/>
                    <a:pt x="41" y="1529"/>
                    <a:pt x="46" y="1524"/>
                  </a:cubicBezTo>
                  <a:lnTo>
                    <a:pt x="46" y="1524"/>
                  </a:lnTo>
                  <a:cubicBezTo>
                    <a:pt x="0" y="2015"/>
                    <a:pt x="164" y="2502"/>
                    <a:pt x="496" y="2861"/>
                  </a:cubicBezTo>
                  <a:cubicBezTo>
                    <a:pt x="496" y="2866"/>
                    <a:pt x="496" y="2866"/>
                    <a:pt x="492" y="2870"/>
                  </a:cubicBezTo>
                  <a:cubicBezTo>
                    <a:pt x="519" y="2893"/>
                    <a:pt x="546" y="2916"/>
                    <a:pt x="573" y="2934"/>
                  </a:cubicBezTo>
                  <a:cubicBezTo>
                    <a:pt x="578" y="2938"/>
                    <a:pt x="578" y="2943"/>
                    <a:pt x="582" y="2948"/>
                  </a:cubicBezTo>
                  <a:cubicBezTo>
                    <a:pt x="592" y="2957"/>
                    <a:pt x="601" y="2961"/>
                    <a:pt x="610" y="2961"/>
                  </a:cubicBezTo>
                  <a:cubicBezTo>
                    <a:pt x="805" y="3111"/>
                    <a:pt x="1028" y="3230"/>
                    <a:pt x="1242" y="3311"/>
                  </a:cubicBezTo>
                  <a:cubicBezTo>
                    <a:pt x="1414" y="3375"/>
                    <a:pt x="1593" y="3404"/>
                    <a:pt x="1772" y="3404"/>
                  </a:cubicBezTo>
                  <a:cubicBezTo>
                    <a:pt x="2315" y="3404"/>
                    <a:pt x="2858" y="3134"/>
                    <a:pt x="3193" y="2707"/>
                  </a:cubicBezTo>
                  <a:cubicBezTo>
                    <a:pt x="3661" y="2102"/>
                    <a:pt x="3657" y="1229"/>
                    <a:pt x="3166" y="642"/>
                  </a:cubicBezTo>
                  <a:cubicBezTo>
                    <a:pt x="2819" y="232"/>
                    <a:pt x="2287" y="1"/>
                    <a:pt x="175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Arial"/>
                <a:cs typeface="Arial"/>
                <a:sym typeface="Arial"/>
              </a:endParaRPr>
            </a:p>
          </p:txBody>
        </p:sp>
      </p:grpSp>
      <p:sp>
        <p:nvSpPr>
          <p:cNvPr id="11" name="Dikdörtgen 10"/>
          <p:cNvSpPr/>
          <p:nvPr/>
        </p:nvSpPr>
        <p:spPr>
          <a:xfrm>
            <a:off x="3635644" y="989976"/>
            <a:ext cx="575080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rPr>
              <a:t>İslam ahlakının ilk kaynağı Kur’an-ı Kerim’dir. </a:t>
            </a:r>
          </a:p>
        </p:txBody>
      </p:sp>
      <p:sp>
        <p:nvSpPr>
          <p:cNvPr id="12" name="Dikdörtgen 11"/>
          <p:cNvSpPr/>
          <p:nvPr/>
        </p:nvSpPr>
        <p:spPr>
          <a:xfrm>
            <a:off x="3635644" y="2052292"/>
            <a:ext cx="8556356" cy="1200329"/>
          </a:xfrm>
          <a:prstGeom prst="rect">
            <a:avLst/>
          </a:prstGeom>
        </p:spPr>
        <p:txBody>
          <a:bodyPr wrap="square">
            <a:spAutoFit/>
          </a:bodyPr>
          <a:lstStyle/>
          <a:p>
            <a:pPr lvl="0"/>
            <a:r>
              <a:rPr lang="tr-TR" sz="2400" kern="0" dirty="0">
                <a:solidFill>
                  <a:prstClr val="black"/>
                </a:solidFill>
              </a:rPr>
              <a:t>Kur’an-ı </a:t>
            </a:r>
            <a:r>
              <a:rPr lang="tr-TR" sz="2400" kern="0" dirty="0" smtClean="0">
                <a:solidFill>
                  <a:prstClr val="black"/>
                </a:solidFill>
              </a:rPr>
              <a:t>Kerim’de </a:t>
            </a:r>
            <a:r>
              <a:rPr lang="tr-TR" sz="2400" kern="0" dirty="0">
                <a:solidFill>
                  <a:prstClr val="black"/>
                </a:solidFill>
              </a:rPr>
              <a:t>iyilik yapmak, güzel </a:t>
            </a:r>
            <a:r>
              <a:rPr lang="tr-TR" sz="2400" kern="0" dirty="0" smtClean="0">
                <a:solidFill>
                  <a:prstClr val="black"/>
                </a:solidFill>
              </a:rPr>
              <a:t>söz söylemek</a:t>
            </a:r>
            <a:r>
              <a:rPr lang="tr-TR" sz="2400" kern="0" dirty="0">
                <a:solidFill>
                  <a:prstClr val="black"/>
                </a:solidFill>
              </a:rPr>
              <a:t>, doğruluk, sabır, yardımlaşmak, sözünde durmak, adaletli olmak gibi güzel ve</a:t>
            </a:r>
          </a:p>
          <a:p>
            <a:pPr lvl="0"/>
            <a:r>
              <a:rPr lang="tr-TR" sz="2400" kern="0" dirty="0">
                <a:solidFill>
                  <a:prstClr val="black"/>
                </a:solidFill>
              </a:rPr>
              <a:t>yararlı davranışlar emredilmiştir.. </a:t>
            </a:r>
            <a:endParaRPr kumimoji="0" lang="tr-TR" sz="2400" b="0" i="0" u="none" strike="noStrike" kern="0" cap="none" spc="0" normalizeH="0" baseline="0" noProof="0" dirty="0" smtClean="0">
              <a:ln>
                <a:noFill/>
              </a:ln>
              <a:solidFill>
                <a:prstClr val="black"/>
              </a:solidFill>
              <a:effectLst/>
              <a:uLnTx/>
              <a:uFillTx/>
            </a:endParaRPr>
          </a:p>
        </p:txBody>
      </p:sp>
      <p:sp>
        <p:nvSpPr>
          <p:cNvPr id="13" name="Metin kutusu 12"/>
          <p:cNvSpPr txBox="1"/>
          <p:nvPr/>
        </p:nvSpPr>
        <p:spPr>
          <a:xfrm>
            <a:off x="3635644" y="3879187"/>
            <a:ext cx="83445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rPr>
              <a:t>Kur’an’da ahlaki davranışların neticesi/sonucu da gösterilmiştir.</a:t>
            </a:r>
          </a:p>
        </p:txBody>
      </p:sp>
      <p:sp>
        <p:nvSpPr>
          <p:cNvPr id="14" name="Metin kutusu 13"/>
          <p:cNvSpPr txBox="1"/>
          <p:nvPr/>
        </p:nvSpPr>
        <p:spPr>
          <a:xfrm>
            <a:off x="3635644" y="5098942"/>
            <a:ext cx="855635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black"/>
                </a:solidFill>
                <a:effectLst/>
                <a:uLnTx/>
                <a:uFillTx/>
              </a:rPr>
              <a:t>Kur’an’da ahlak ile iman/inanç arasında ilişkiye vurgu yapılır. Müslümanın inancıyla tutarlı bir hayat sürmesi istenmiştir.</a:t>
            </a:r>
          </a:p>
        </p:txBody>
      </p:sp>
      <p:grpSp>
        <p:nvGrpSpPr>
          <p:cNvPr id="15" name="Grup 14"/>
          <p:cNvGrpSpPr/>
          <p:nvPr/>
        </p:nvGrpSpPr>
        <p:grpSpPr>
          <a:xfrm>
            <a:off x="2987944" y="2309994"/>
            <a:ext cx="685800" cy="668048"/>
            <a:chOff x="4191000" y="1427452"/>
            <a:chExt cx="685800" cy="668048"/>
          </a:xfrm>
        </p:grpSpPr>
        <p:sp>
          <p:nvSpPr>
            <p:cNvPr id="16" name="Google Shape;2861;p71"/>
            <p:cNvSpPr/>
            <p:nvPr/>
          </p:nvSpPr>
          <p:spPr>
            <a:xfrm>
              <a:off x="4211506" y="1431058"/>
              <a:ext cx="644788" cy="640972"/>
            </a:xfrm>
            <a:custGeom>
              <a:avLst/>
              <a:gdLst/>
              <a:ahLst/>
              <a:cxnLst/>
              <a:rect l="l" t="t" r="r" b="b"/>
              <a:pathLst>
                <a:path w="3443" h="3267" extrusionOk="0">
                  <a:moveTo>
                    <a:pt x="1683" y="0"/>
                  </a:moveTo>
                  <a:cubicBezTo>
                    <a:pt x="1134" y="0"/>
                    <a:pt x="778" y="256"/>
                    <a:pt x="778" y="256"/>
                  </a:cubicBezTo>
                  <a:cubicBezTo>
                    <a:pt x="655" y="329"/>
                    <a:pt x="455" y="565"/>
                    <a:pt x="273" y="792"/>
                  </a:cubicBezTo>
                  <a:cubicBezTo>
                    <a:pt x="96" y="1024"/>
                    <a:pt x="14" y="1461"/>
                    <a:pt x="5" y="1738"/>
                  </a:cubicBezTo>
                  <a:cubicBezTo>
                    <a:pt x="0" y="2016"/>
                    <a:pt x="177" y="2370"/>
                    <a:pt x="491" y="2780"/>
                  </a:cubicBezTo>
                  <a:cubicBezTo>
                    <a:pt x="805" y="3189"/>
                    <a:pt x="1228" y="3248"/>
                    <a:pt x="1937" y="3266"/>
                  </a:cubicBezTo>
                  <a:cubicBezTo>
                    <a:pt x="1946" y="3266"/>
                    <a:pt x="1954" y="3267"/>
                    <a:pt x="1962" y="3267"/>
                  </a:cubicBezTo>
                  <a:cubicBezTo>
                    <a:pt x="2661" y="3267"/>
                    <a:pt x="3085" y="2500"/>
                    <a:pt x="3247" y="2311"/>
                  </a:cubicBezTo>
                  <a:cubicBezTo>
                    <a:pt x="3406" y="2120"/>
                    <a:pt x="3443" y="1511"/>
                    <a:pt x="3397" y="1352"/>
                  </a:cubicBezTo>
                  <a:cubicBezTo>
                    <a:pt x="3352" y="1193"/>
                    <a:pt x="3179" y="770"/>
                    <a:pt x="2997" y="597"/>
                  </a:cubicBezTo>
                  <a:cubicBezTo>
                    <a:pt x="2811" y="424"/>
                    <a:pt x="2451" y="60"/>
                    <a:pt x="1824" y="6"/>
                  </a:cubicBezTo>
                  <a:cubicBezTo>
                    <a:pt x="1775" y="2"/>
                    <a:pt x="1728" y="0"/>
                    <a:pt x="1683" y="0"/>
                  </a:cubicBezTo>
                  <a:close/>
                </a:path>
              </a:pathLst>
            </a:custGeom>
            <a:solidFill>
              <a:srgbClr val="A3D0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2862;p71"/>
            <p:cNvSpPr/>
            <p:nvPr/>
          </p:nvSpPr>
          <p:spPr>
            <a:xfrm>
              <a:off x="4321125" y="1562100"/>
              <a:ext cx="346125" cy="400049"/>
            </a:xfrm>
            <a:custGeom>
              <a:avLst/>
              <a:gdLst/>
              <a:ahLst/>
              <a:cxnLst/>
              <a:rect l="l" t="t" r="r" b="b"/>
              <a:pathLst>
                <a:path w="1662" h="1232" extrusionOk="0">
                  <a:moveTo>
                    <a:pt x="1456" y="0"/>
                  </a:moveTo>
                  <a:cubicBezTo>
                    <a:pt x="1424" y="0"/>
                    <a:pt x="1392" y="12"/>
                    <a:pt x="1363" y="41"/>
                  </a:cubicBezTo>
                  <a:cubicBezTo>
                    <a:pt x="1077" y="332"/>
                    <a:pt x="781" y="614"/>
                    <a:pt x="481" y="887"/>
                  </a:cubicBezTo>
                  <a:cubicBezTo>
                    <a:pt x="417" y="805"/>
                    <a:pt x="363" y="719"/>
                    <a:pt x="308" y="632"/>
                  </a:cubicBezTo>
                  <a:cubicBezTo>
                    <a:pt x="279" y="585"/>
                    <a:pt x="236" y="565"/>
                    <a:pt x="193" y="565"/>
                  </a:cubicBezTo>
                  <a:cubicBezTo>
                    <a:pt x="96" y="565"/>
                    <a:pt x="1" y="666"/>
                    <a:pt x="67" y="773"/>
                  </a:cubicBezTo>
                  <a:cubicBezTo>
                    <a:pt x="153" y="919"/>
                    <a:pt x="253" y="1060"/>
                    <a:pt x="363" y="1192"/>
                  </a:cubicBezTo>
                  <a:cubicBezTo>
                    <a:pt x="386" y="1219"/>
                    <a:pt x="420" y="1231"/>
                    <a:pt x="455" y="1231"/>
                  </a:cubicBezTo>
                  <a:cubicBezTo>
                    <a:pt x="495" y="1231"/>
                    <a:pt x="536" y="1216"/>
                    <a:pt x="563" y="1192"/>
                  </a:cubicBezTo>
                  <a:cubicBezTo>
                    <a:pt x="904" y="882"/>
                    <a:pt x="1236" y="569"/>
                    <a:pt x="1563" y="241"/>
                  </a:cubicBezTo>
                  <a:cubicBezTo>
                    <a:pt x="1662" y="143"/>
                    <a:pt x="1564" y="0"/>
                    <a:pt x="1456" y="0"/>
                  </a:cubicBezTo>
                  <a:close/>
                </a:path>
              </a:pathLst>
            </a:custGeom>
            <a:solidFill>
              <a:srgbClr val="FFFFFF"/>
            </a:solidFill>
            <a:ln w="2625" cap="flat" cmpd="sng">
              <a:solidFill>
                <a:srgbClr val="3F3F3F"/>
              </a:solidFill>
              <a:prstDash val="solid"/>
              <a:miter lim="454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863;p71"/>
            <p:cNvSpPr/>
            <p:nvPr/>
          </p:nvSpPr>
          <p:spPr>
            <a:xfrm>
              <a:off x="4191000" y="1427452"/>
              <a:ext cx="685800" cy="668048"/>
            </a:xfrm>
            <a:custGeom>
              <a:avLst/>
              <a:gdLst/>
              <a:ahLst/>
              <a:cxnLst/>
              <a:rect l="l" t="t" r="r" b="b"/>
              <a:pathLst>
                <a:path w="3662" h="3405" extrusionOk="0">
                  <a:moveTo>
                    <a:pt x="1756" y="136"/>
                  </a:moveTo>
                  <a:cubicBezTo>
                    <a:pt x="2179" y="136"/>
                    <a:pt x="2607" y="293"/>
                    <a:pt x="2915" y="578"/>
                  </a:cubicBezTo>
                  <a:cubicBezTo>
                    <a:pt x="3466" y="1083"/>
                    <a:pt x="3566" y="1920"/>
                    <a:pt x="3147" y="2538"/>
                  </a:cubicBezTo>
                  <a:cubicBezTo>
                    <a:pt x="2849" y="2984"/>
                    <a:pt x="2313" y="3267"/>
                    <a:pt x="1777" y="3267"/>
                  </a:cubicBezTo>
                  <a:cubicBezTo>
                    <a:pt x="1618" y="3267"/>
                    <a:pt x="1459" y="3242"/>
                    <a:pt x="1306" y="3189"/>
                  </a:cubicBezTo>
                  <a:cubicBezTo>
                    <a:pt x="1101" y="3116"/>
                    <a:pt x="874" y="2998"/>
                    <a:pt x="683" y="2852"/>
                  </a:cubicBezTo>
                  <a:cubicBezTo>
                    <a:pt x="301" y="2497"/>
                    <a:pt x="110" y="1979"/>
                    <a:pt x="187" y="1461"/>
                  </a:cubicBezTo>
                  <a:cubicBezTo>
                    <a:pt x="191" y="1451"/>
                    <a:pt x="191" y="1438"/>
                    <a:pt x="187" y="1429"/>
                  </a:cubicBezTo>
                  <a:cubicBezTo>
                    <a:pt x="291" y="933"/>
                    <a:pt x="628" y="487"/>
                    <a:pt x="1101" y="274"/>
                  </a:cubicBezTo>
                  <a:cubicBezTo>
                    <a:pt x="1306" y="180"/>
                    <a:pt x="1530" y="136"/>
                    <a:pt x="1756" y="136"/>
                  </a:cubicBezTo>
                  <a:close/>
                  <a:moveTo>
                    <a:pt x="1755" y="1"/>
                  </a:moveTo>
                  <a:cubicBezTo>
                    <a:pt x="1596" y="1"/>
                    <a:pt x="1437" y="21"/>
                    <a:pt x="1283" y="64"/>
                  </a:cubicBezTo>
                  <a:cubicBezTo>
                    <a:pt x="614" y="246"/>
                    <a:pt x="119" y="856"/>
                    <a:pt x="32" y="1529"/>
                  </a:cubicBezTo>
                  <a:cubicBezTo>
                    <a:pt x="37" y="1529"/>
                    <a:pt x="41" y="1529"/>
                    <a:pt x="46" y="1524"/>
                  </a:cubicBezTo>
                  <a:lnTo>
                    <a:pt x="46" y="1524"/>
                  </a:lnTo>
                  <a:cubicBezTo>
                    <a:pt x="0" y="2015"/>
                    <a:pt x="164" y="2502"/>
                    <a:pt x="496" y="2861"/>
                  </a:cubicBezTo>
                  <a:cubicBezTo>
                    <a:pt x="496" y="2866"/>
                    <a:pt x="496" y="2866"/>
                    <a:pt x="492" y="2870"/>
                  </a:cubicBezTo>
                  <a:cubicBezTo>
                    <a:pt x="519" y="2893"/>
                    <a:pt x="546" y="2916"/>
                    <a:pt x="573" y="2934"/>
                  </a:cubicBezTo>
                  <a:cubicBezTo>
                    <a:pt x="578" y="2938"/>
                    <a:pt x="578" y="2943"/>
                    <a:pt x="582" y="2948"/>
                  </a:cubicBezTo>
                  <a:cubicBezTo>
                    <a:pt x="592" y="2957"/>
                    <a:pt x="601" y="2961"/>
                    <a:pt x="610" y="2961"/>
                  </a:cubicBezTo>
                  <a:cubicBezTo>
                    <a:pt x="805" y="3111"/>
                    <a:pt x="1028" y="3230"/>
                    <a:pt x="1242" y="3311"/>
                  </a:cubicBezTo>
                  <a:cubicBezTo>
                    <a:pt x="1414" y="3375"/>
                    <a:pt x="1593" y="3404"/>
                    <a:pt x="1772" y="3404"/>
                  </a:cubicBezTo>
                  <a:cubicBezTo>
                    <a:pt x="2315" y="3404"/>
                    <a:pt x="2858" y="3134"/>
                    <a:pt x="3193" y="2707"/>
                  </a:cubicBezTo>
                  <a:cubicBezTo>
                    <a:pt x="3661" y="2102"/>
                    <a:pt x="3657" y="1229"/>
                    <a:pt x="3166" y="642"/>
                  </a:cubicBezTo>
                  <a:cubicBezTo>
                    <a:pt x="2819" y="232"/>
                    <a:pt x="2287" y="1"/>
                    <a:pt x="175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Arial"/>
                <a:cs typeface="Arial"/>
                <a:sym typeface="Arial"/>
              </a:endParaRPr>
            </a:p>
          </p:txBody>
        </p:sp>
      </p:grpSp>
      <p:grpSp>
        <p:nvGrpSpPr>
          <p:cNvPr id="19" name="Grup 18"/>
          <p:cNvGrpSpPr/>
          <p:nvPr/>
        </p:nvGrpSpPr>
        <p:grpSpPr>
          <a:xfrm>
            <a:off x="2987944" y="3732394"/>
            <a:ext cx="685800" cy="668048"/>
            <a:chOff x="4191000" y="1427452"/>
            <a:chExt cx="685800" cy="668048"/>
          </a:xfrm>
        </p:grpSpPr>
        <p:sp>
          <p:nvSpPr>
            <p:cNvPr id="20" name="Google Shape;2861;p71"/>
            <p:cNvSpPr/>
            <p:nvPr/>
          </p:nvSpPr>
          <p:spPr>
            <a:xfrm>
              <a:off x="4211506" y="1431058"/>
              <a:ext cx="644788" cy="640972"/>
            </a:xfrm>
            <a:custGeom>
              <a:avLst/>
              <a:gdLst/>
              <a:ahLst/>
              <a:cxnLst/>
              <a:rect l="l" t="t" r="r" b="b"/>
              <a:pathLst>
                <a:path w="3443" h="3267" extrusionOk="0">
                  <a:moveTo>
                    <a:pt x="1683" y="0"/>
                  </a:moveTo>
                  <a:cubicBezTo>
                    <a:pt x="1134" y="0"/>
                    <a:pt x="778" y="256"/>
                    <a:pt x="778" y="256"/>
                  </a:cubicBezTo>
                  <a:cubicBezTo>
                    <a:pt x="655" y="329"/>
                    <a:pt x="455" y="565"/>
                    <a:pt x="273" y="792"/>
                  </a:cubicBezTo>
                  <a:cubicBezTo>
                    <a:pt x="96" y="1024"/>
                    <a:pt x="14" y="1461"/>
                    <a:pt x="5" y="1738"/>
                  </a:cubicBezTo>
                  <a:cubicBezTo>
                    <a:pt x="0" y="2016"/>
                    <a:pt x="177" y="2370"/>
                    <a:pt x="491" y="2780"/>
                  </a:cubicBezTo>
                  <a:cubicBezTo>
                    <a:pt x="805" y="3189"/>
                    <a:pt x="1228" y="3248"/>
                    <a:pt x="1937" y="3266"/>
                  </a:cubicBezTo>
                  <a:cubicBezTo>
                    <a:pt x="1946" y="3266"/>
                    <a:pt x="1954" y="3267"/>
                    <a:pt x="1962" y="3267"/>
                  </a:cubicBezTo>
                  <a:cubicBezTo>
                    <a:pt x="2661" y="3267"/>
                    <a:pt x="3085" y="2500"/>
                    <a:pt x="3247" y="2311"/>
                  </a:cubicBezTo>
                  <a:cubicBezTo>
                    <a:pt x="3406" y="2120"/>
                    <a:pt x="3443" y="1511"/>
                    <a:pt x="3397" y="1352"/>
                  </a:cubicBezTo>
                  <a:cubicBezTo>
                    <a:pt x="3352" y="1193"/>
                    <a:pt x="3179" y="770"/>
                    <a:pt x="2997" y="597"/>
                  </a:cubicBezTo>
                  <a:cubicBezTo>
                    <a:pt x="2811" y="424"/>
                    <a:pt x="2451" y="60"/>
                    <a:pt x="1824" y="6"/>
                  </a:cubicBezTo>
                  <a:cubicBezTo>
                    <a:pt x="1775" y="2"/>
                    <a:pt x="1728" y="0"/>
                    <a:pt x="1683" y="0"/>
                  </a:cubicBezTo>
                  <a:close/>
                </a:path>
              </a:pathLst>
            </a:custGeom>
            <a:solidFill>
              <a:srgbClr val="A3D0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 name="Google Shape;2862;p71"/>
            <p:cNvSpPr/>
            <p:nvPr/>
          </p:nvSpPr>
          <p:spPr>
            <a:xfrm>
              <a:off x="4321125" y="1562100"/>
              <a:ext cx="346125" cy="400049"/>
            </a:xfrm>
            <a:custGeom>
              <a:avLst/>
              <a:gdLst/>
              <a:ahLst/>
              <a:cxnLst/>
              <a:rect l="l" t="t" r="r" b="b"/>
              <a:pathLst>
                <a:path w="1662" h="1232" extrusionOk="0">
                  <a:moveTo>
                    <a:pt x="1456" y="0"/>
                  </a:moveTo>
                  <a:cubicBezTo>
                    <a:pt x="1424" y="0"/>
                    <a:pt x="1392" y="12"/>
                    <a:pt x="1363" y="41"/>
                  </a:cubicBezTo>
                  <a:cubicBezTo>
                    <a:pt x="1077" y="332"/>
                    <a:pt x="781" y="614"/>
                    <a:pt x="481" y="887"/>
                  </a:cubicBezTo>
                  <a:cubicBezTo>
                    <a:pt x="417" y="805"/>
                    <a:pt x="363" y="719"/>
                    <a:pt x="308" y="632"/>
                  </a:cubicBezTo>
                  <a:cubicBezTo>
                    <a:pt x="279" y="585"/>
                    <a:pt x="236" y="565"/>
                    <a:pt x="193" y="565"/>
                  </a:cubicBezTo>
                  <a:cubicBezTo>
                    <a:pt x="96" y="565"/>
                    <a:pt x="1" y="666"/>
                    <a:pt x="67" y="773"/>
                  </a:cubicBezTo>
                  <a:cubicBezTo>
                    <a:pt x="153" y="919"/>
                    <a:pt x="253" y="1060"/>
                    <a:pt x="363" y="1192"/>
                  </a:cubicBezTo>
                  <a:cubicBezTo>
                    <a:pt x="386" y="1219"/>
                    <a:pt x="420" y="1231"/>
                    <a:pt x="455" y="1231"/>
                  </a:cubicBezTo>
                  <a:cubicBezTo>
                    <a:pt x="495" y="1231"/>
                    <a:pt x="536" y="1216"/>
                    <a:pt x="563" y="1192"/>
                  </a:cubicBezTo>
                  <a:cubicBezTo>
                    <a:pt x="904" y="882"/>
                    <a:pt x="1236" y="569"/>
                    <a:pt x="1563" y="241"/>
                  </a:cubicBezTo>
                  <a:cubicBezTo>
                    <a:pt x="1662" y="143"/>
                    <a:pt x="1564" y="0"/>
                    <a:pt x="1456" y="0"/>
                  </a:cubicBezTo>
                  <a:close/>
                </a:path>
              </a:pathLst>
            </a:custGeom>
            <a:solidFill>
              <a:srgbClr val="FFFFFF"/>
            </a:solidFill>
            <a:ln w="2625" cap="flat" cmpd="sng">
              <a:solidFill>
                <a:srgbClr val="3F3F3F"/>
              </a:solidFill>
              <a:prstDash val="solid"/>
              <a:miter lim="454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863;p71"/>
            <p:cNvSpPr/>
            <p:nvPr/>
          </p:nvSpPr>
          <p:spPr>
            <a:xfrm>
              <a:off x="4191000" y="1427452"/>
              <a:ext cx="685800" cy="668048"/>
            </a:xfrm>
            <a:custGeom>
              <a:avLst/>
              <a:gdLst/>
              <a:ahLst/>
              <a:cxnLst/>
              <a:rect l="l" t="t" r="r" b="b"/>
              <a:pathLst>
                <a:path w="3662" h="3405" extrusionOk="0">
                  <a:moveTo>
                    <a:pt x="1756" y="136"/>
                  </a:moveTo>
                  <a:cubicBezTo>
                    <a:pt x="2179" y="136"/>
                    <a:pt x="2607" y="293"/>
                    <a:pt x="2915" y="578"/>
                  </a:cubicBezTo>
                  <a:cubicBezTo>
                    <a:pt x="3466" y="1083"/>
                    <a:pt x="3566" y="1920"/>
                    <a:pt x="3147" y="2538"/>
                  </a:cubicBezTo>
                  <a:cubicBezTo>
                    <a:pt x="2849" y="2984"/>
                    <a:pt x="2313" y="3267"/>
                    <a:pt x="1777" y="3267"/>
                  </a:cubicBezTo>
                  <a:cubicBezTo>
                    <a:pt x="1618" y="3267"/>
                    <a:pt x="1459" y="3242"/>
                    <a:pt x="1306" y="3189"/>
                  </a:cubicBezTo>
                  <a:cubicBezTo>
                    <a:pt x="1101" y="3116"/>
                    <a:pt x="874" y="2998"/>
                    <a:pt x="683" y="2852"/>
                  </a:cubicBezTo>
                  <a:cubicBezTo>
                    <a:pt x="301" y="2497"/>
                    <a:pt x="110" y="1979"/>
                    <a:pt x="187" y="1461"/>
                  </a:cubicBezTo>
                  <a:cubicBezTo>
                    <a:pt x="191" y="1451"/>
                    <a:pt x="191" y="1438"/>
                    <a:pt x="187" y="1429"/>
                  </a:cubicBezTo>
                  <a:cubicBezTo>
                    <a:pt x="291" y="933"/>
                    <a:pt x="628" y="487"/>
                    <a:pt x="1101" y="274"/>
                  </a:cubicBezTo>
                  <a:cubicBezTo>
                    <a:pt x="1306" y="180"/>
                    <a:pt x="1530" y="136"/>
                    <a:pt x="1756" y="136"/>
                  </a:cubicBezTo>
                  <a:close/>
                  <a:moveTo>
                    <a:pt x="1755" y="1"/>
                  </a:moveTo>
                  <a:cubicBezTo>
                    <a:pt x="1596" y="1"/>
                    <a:pt x="1437" y="21"/>
                    <a:pt x="1283" y="64"/>
                  </a:cubicBezTo>
                  <a:cubicBezTo>
                    <a:pt x="614" y="246"/>
                    <a:pt x="119" y="856"/>
                    <a:pt x="32" y="1529"/>
                  </a:cubicBezTo>
                  <a:cubicBezTo>
                    <a:pt x="37" y="1529"/>
                    <a:pt x="41" y="1529"/>
                    <a:pt x="46" y="1524"/>
                  </a:cubicBezTo>
                  <a:lnTo>
                    <a:pt x="46" y="1524"/>
                  </a:lnTo>
                  <a:cubicBezTo>
                    <a:pt x="0" y="2015"/>
                    <a:pt x="164" y="2502"/>
                    <a:pt x="496" y="2861"/>
                  </a:cubicBezTo>
                  <a:cubicBezTo>
                    <a:pt x="496" y="2866"/>
                    <a:pt x="496" y="2866"/>
                    <a:pt x="492" y="2870"/>
                  </a:cubicBezTo>
                  <a:cubicBezTo>
                    <a:pt x="519" y="2893"/>
                    <a:pt x="546" y="2916"/>
                    <a:pt x="573" y="2934"/>
                  </a:cubicBezTo>
                  <a:cubicBezTo>
                    <a:pt x="578" y="2938"/>
                    <a:pt x="578" y="2943"/>
                    <a:pt x="582" y="2948"/>
                  </a:cubicBezTo>
                  <a:cubicBezTo>
                    <a:pt x="592" y="2957"/>
                    <a:pt x="601" y="2961"/>
                    <a:pt x="610" y="2961"/>
                  </a:cubicBezTo>
                  <a:cubicBezTo>
                    <a:pt x="805" y="3111"/>
                    <a:pt x="1028" y="3230"/>
                    <a:pt x="1242" y="3311"/>
                  </a:cubicBezTo>
                  <a:cubicBezTo>
                    <a:pt x="1414" y="3375"/>
                    <a:pt x="1593" y="3404"/>
                    <a:pt x="1772" y="3404"/>
                  </a:cubicBezTo>
                  <a:cubicBezTo>
                    <a:pt x="2315" y="3404"/>
                    <a:pt x="2858" y="3134"/>
                    <a:pt x="3193" y="2707"/>
                  </a:cubicBezTo>
                  <a:cubicBezTo>
                    <a:pt x="3661" y="2102"/>
                    <a:pt x="3657" y="1229"/>
                    <a:pt x="3166" y="642"/>
                  </a:cubicBezTo>
                  <a:cubicBezTo>
                    <a:pt x="2819" y="232"/>
                    <a:pt x="2287" y="1"/>
                    <a:pt x="175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Arial"/>
                <a:cs typeface="Arial"/>
                <a:sym typeface="Arial"/>
              </a:endParaRPr>
            </a:p>
          </p:txBody>
        </p:sp>
      </p:grpSp>
      <p:grpSp>
        <p:nvGrpSpPr>
          <p:cNvPr id="23" name="Grup 22"/>
          <p:cNvGrpSpPr/>
          <p:nvPr/>
        </p:nvGrpSpPr>
        <p:grpSpPr>
          <a:xfrm>
            <a:off x="2987944" y="5154794"/>
            <a:ext cx="685800" cy="668048"/>
            <a:chOff x="4191000" y="1427452"/>
            <a:chExt cx="685800" cy="668048"/>
          </a:xfrm>
        </p:grpSpPr>
        <p:sp>
          <p:nvSpPr>
            <p:cNvPr id="24" name="Google Shape;2861;p71"/>
            <p:cNvSpPr/>
            <p:nvPr/>
          </p:nvSpPr>
          <p:spPr>
            <a:xfrm>
              <a:off x="4211506" y="1431058"/>
              <a:ext cx="644788" cy="640972"/>
            </a:xfrm>
            <a:custGeom>
              <a:avLst/>
              <a:gdLst/>
              <a:ahLst/>
              <a:cxnLst/>
              <a:rect l="l" t="t" r="r" b="b"/>
              <a:pathLst>
                <a:path w="3443" h="3267" extrusionOk="0">
                  <a:moveTo>
                    <a:pt x="1683" y="0"/>
                  </a:moveTo>
                  <a:cubicBezTo>
                    <a:pt x="1134" y="0"/>
                    <a:pt x="778" y="256"/>
                    <a:pt x="778" y="256"/>
                  </a:cubicBezTo>
                  <a:cubicBezTo>
                    <a:pt x="655" y="329"/>
                    <a:pt x="455" y="565"/>
                    <a:pt x="273" y="792"/>
                  </a:cubicBezTo>
                  <a:cubicBezTo>
                    <a:pt x="96" y="1024"/>
                    <a:pt x="14" y="1461"/>
                    <a:pt x="5" y="1738"/>
                  </a:cubicBezTo>
                  <a:cubicBezTo>
                    <a:pt x="0" y="2016"/>
                    <a:pt x="177" y="2370"/>
                    <a:pt x="491" y="2780"/>
                  </a:cubicBezTo>
                  <a:cubicBezTo>
                    <a:pt x="805" y="3189"/>
                    <a:pt x="1228" y="3248"/>
                    <a:pt x="1937" y="3266"/>
                  </a:cubicBezTo>
                  <a:cubicBezTo>
                    <a:pt x="1946" y="3266"/>
                    <a:pt x="1954" y="3267"/>
                    <a:pt x="1962" y="3267"/>
                  </a:cubicBezTo>
                  <a:cubicBezTo>
                    <a:pt x="2661" y="3267"/>
                    <a:pt x="3085" y="2500"/>
                    <a:pt x="3247" y="2311"/>
                  </a:cubicBezTo>
                  <a:cubicBezTo>
                    <a:pt x="3406" y="2120"/>
                    <a:pt x="3443" y="1511"/>
                    <a:pt x="3397" y="1352"/>
                  </a:cubicBezTo>
                  <a:cubicBezTo>
                    <a:pt x="3352" y="1193"/>
                    <a:pt x="3179" y="770"/>
                    <a:pt x="2997" y="597"/>
                  </a:cubicBezTo>
                  <a:cubicBezTo>
                    <a:pt x="2811" y="424"/>
                    <a:pt x="2451" y="60"/>
                    <a:pt x="1824" y="6"/>
                  </a:cubicBezTo>
                  <a:cubicBezTo>
                    <a:pt x="1775" y="2"/>
                    <a:pt x="1728" y="0"/>
                    <a:pt x="1683" y="0"/>
                  </a:cubicBezTo>
                  <a:close/>
                </a:path>
              </a:pathLst>
            </a:custGeom>
            <a:solidFill>
              <a:srgbClr val="A3D0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5" name="Google Shape;2862;p71"/>
            <p:cNvSpPr/>
            <p:nvPr/>
          </p:nvSpPr>
          <p:spPr>
            <a:xfrm>
              <a:off x="4321125" y="1562100"/>
              <a:ext cx="346125" cy="400049"/>
            </a:xfrm>
            <a:custGeom>
              <a:avLst/>
              <a:gdLst/>
              <a:ahLst/>
              <a:cxnLst/>
              <a:rect l="l" t="t" r="r" b="b"/>
              <a:pathLst>
                <a:path w="1662" h="1232" extrusionOk="0">
                  <a:moveTo>
                    <a:pt x="1456" y="0"/>
                  </a:moveTo>
                  <a:cubicBezTo>
                    <a:pt x="1424" y="0"/>
                    <a:pt x="1392" y="12"/>
                    <a:pt x="1363" y="41"/>
                  </a:cubicBezTo>
                  <a:cubicBezTo>
                    <a:pt x="1077" y="332"/>
                    <a:pt x="781" y="614"/>
                    <a:pt x="481" y="887"/>
                  </a:cubicBezTo>
                  <a:cubicBezTo>
                    <a:pt x="417" y="805"/>
                    <a:pt x="363" y="719"/>
                    <a:pt x="308" y="632"/>
                  </a:cubicBezTo>
                  <a:cubicBezTo>
                    <a:pt x="279" y="585"/>
                    <a:pt x="236" y="565"/>
                    <a:pt x="193" y="565"/>
                  </a:cubicBezTo>
                  <a:cubicBezTo>
                    <a:pt x="96" y="565"/>
                    <a:pt x="1" y="666"/>
                    <a:pt x="67" y="773"/>
                  </a:cubicBezTo>
                  <a:cubicBezTo>
                    <a:pt x="153" y="919"/>
                    <a:pt x="253" y="1060"/>
                    <a:pt x="363" y="1192"/>
                  </a:cubicBezTo>
                  <a:cubicBezTo>
                    <a:pt x="386" y="1219"/>
                    <a:pt x="420" y="1231"/>
                    <a:pt x="455" y="1231"/>
                  </a:cubicBezTo>
                  <a:cubicBezTo>
                    <a:pt x="495" y="1231"/>
                    <a:pt x="536" y="1216"/>
                    <a:pt x="563" y="1192"/>
                  </a:cubicBezTo>
                  <a:cubicBezTo>
                    <a:pt x="904" y="882"/>
                    <a:pt x="1236" y="569"/>
                    <a:pt x="1563" y="241"/>
                  </a:cubicBezTo>
                  <a:cubicBezTo>
                    <a:pt x="1662" y="143"/>
                    <a:pt x="1564" y="0"/>
                    <a:pt x="1456" y="0"/>
                  </a:cubicBezTo>
                  <a:close/>
                </a:path>
              </a:pathLst>
            </a:custGeom>
            <a:solidFill>
              <a:srgbClr val="FFFFFF"/>
            </a:solidFill>
            <a:ln w="2625" cap="flat" cmpd="sng">
              <a:solidFill>
                <a:srgbClr val="3F3F3F"/>
              </a:solidFill>
              <a:prstDash val="solid"/>
              <a:miter lim="454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2863;p71"/>
            <p:cNvSpPr/>
            <p:nvPr/>
          </p:nvSpPr>
          <p:spPr>
            <a:xfrm>
              <a:off x="4191000" y="1427452"/>
              <a:ext cx="685800" cy="668048"/>
            </a:xfrm>
            <a:custGeom>
              <a:avLst/>
              <a:gdLst/>
              <a:ahLst/>
              <a:cxnLst/>
              <a:rect l="l" t="t" r="r" b="b"/>
              <a:pathLst>
                <a:path w="3662" h="3405" extrusionOk="0">
                  <a:moveTo>
                    <a:pt x="1756" y="136"/>
                  </a:moveTo>
                  <a:cubicBezTo>
                    <a:pt x="2179" y="136"/>
                    <a:pt x="2607" y="293"/>
                    <a:pt x="2915" y="578"/>
                  </a:cubicBezTo>
                  <a:cubicBezTo>
                    <a:pt x="3466" y="1083"/>
                    <a:pt x="3566" y="1920"/>
                    <a:pt x="3147" y="2538"/>
                  </a:cubicBezTo>
                  <a:cubicBezTo>
                    <a:pt x="2849" y="2984"/>
                    <a:pt x="2313" y="3267"/>
                    <a:pt x="1777" y="3267"/>
                  </a:cubicBezTo>
                  <a:cubicBezTo>
                    <a:pt x="1618" y="3267"/>
                    <a:pt x="1459" y="3242"/>
                    <a:pt x="1306" y="3189"/>
                  </a:cubicBezTo>
                  <a:cubicBezTo>
                    <a:pt x="1101" y="3116"/>
                    <a:pt x="874" y="2998"/>
                    <a:pt x="683" y="2852"/>
                  </a:cubicBezTo>
                  <a:cubicBezTo>
                    <a:pt x="301" y="2497"/>
                    <a:pt x="110" y="1979"/>
                    <a:pt x="187" y="1461"/>
                  </a:cubicBezTo>
                  <a:cubicBezTo>
                    <a:pt x="191" y="1451"/>
                    <a:pt x="191" y="1438"/>
                    <a:pt x="187" y="1429"/>
                  </a:cubicBezTo>
                  <a:cubicBezTo>
                    <a:pt x="291" y="933"/>
                    <a:pt x="628" y="487"/>
                    <a:pt x="1101" y="274"/>
                  </a:cubicBezTo>
                  <a:cubicBezTo>
                    <a:pt x="1306" y="180"/>
                    <a:pt x="1530" y="136"/>
                    <a:pt x="1756" y="136"/>
                  </a:cubicBezTo>
                  <a:close/>
                  <a:moveTo>
                    <a:pt x="1755" y="1"/>
                  </a:moveTo>
                  <a:cubicBezTo>
                    <a:pt x="1596" y="1"/>
                    <a:pt x="1437" y="21"/>
                    <a:pt x="1283" y="64"/>
                  </a:cubicBezTo>
                  <a:cubicBezTo>
                    <a:pt x="614" y="246"/>
                    <a:pt x="119" y="856"/>
                    <a:pt x="32" y="1529"/>
                  </a:cubicBezTo>
                  <a:cubicBezTo>
                    <a:pt x="37" y="1529"/>
                    <a:pt x="41" y="1529"/>
                    <a:pt x="46" y="1524"/>
                  </a:cubicBezTo>
                  <a:lnTo>
                    <a:pt x="46" y="1524"/>
                  </a:lnTo>
                  <a:cubicBezTo>
                    <a:pt x="0" y="2015"/>
                    <a:pt x="164" y="2502"/>
                    <a:pt x="496" y="2861"/>
                  </a:cubicBezTo>
                  <a:cubicBezTo>
                    <a:pt x="496" y="2866"/>
                    <a:pt x="496" y="2866"/>
                    <a:pt x="492" y="2870"/>
                  </a:cubicBezTo>
                  <a:cubicBezTo>
                    <a:pt x="519" y="2893"/>
                    <a:pt x="546" y="2916"/>
                    <a:pt x="573" y="2934"/>
                  </a:cubicBezTo>
                  <a:cubicBezTo>
                    <a:pt x="578" y="2938"/>
                    <a:pt x="578" y="2943"/>
                    <a:pt x="582" y="2948"/>
                  </a:cubicBezTo>
                  <a:cubicBezTo>
                    <a:pt x="592" y="2957"/>
                    <a:pt x="601" y="2961"/>
                    <a:pt x="610" y="2961"/>
                  </a:cubicBezTo>
                  <a:cubicBezTo>
                    <a:pt x="805" y="3111"/>
                    <a:pt x="1028" y="3230"/>
                    <a:pt x="1242" y="3311"/>
                  </a:cubicBezTo>
                  <a:cubicBezTo>
                    <a:pt x="1414" y="3375"/>
                    <a:pt x="1593" y="3404"/>
                    <a:pt x="1772" y="3404"/>
                  </a:cubicBezTo>
                  <a:cubicBezTo>
                    <a:pt x="2315" y="3404"/>
                    <a:pt x="2858" y="3134"/>
                    <a:pt x="3193" y="2707"/>
                  </a:cubicBezTo>
                  <a:cubicBezTo>
                    <a:pt x="3661" y="2102"/>
                    <a:pt x="3657" y="1229"/>
                    <a:pt x="3166" y="642"/>
                  </a:cubicBezTo>
                  <a:cubicBezTo>
                    <a:pt x="2819" y="232"/>
                    <a:pt x="2287" y="1"/>
                    <a:pt x="175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defRPr/>
              </a:pPr>
              <a:endParaRPr sz="1400" kern="0" smtClean="0">
                <a:solidFill>
                  <a:srgbClr val="000000"/>
                </a:solidFill>
                <a:latin typeface="Arial"/>
                <a:cs typeface="Arial"/>
                <a:sym typeface="Arial"/>
              </a:endParaRPr>
            </a:p>
          </p:txBody>
        </p:sp>
      </p:grpSp>
    </p:spTree>
    <p:extLst>
      <p:ext uri="{BB962C8B-B14F-4D97-AF65-F5344CB8AC3E}">
        <p14:creationId xmlns:p14="http://schemas.microsoft.com/office/powerpoint/2010/main" val="156822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la Bükülü Ok 3"/>
          <p:cNvSpPr/>
          <p:nvPr/>
        </p:nvSpPr>
        <p:spPr>
          <a:xfrm>
            <a:off x="10403598" y="3357961"/>
            <a:ext cx="1438943" cy="2358657"/>
          </a:xfrm>
          <a:prstGeom prst="curvedLeftArrow">
            <a:avLst>
              <a:gd name="adj1" fmla="val 18203"/>
              <a:gd name="adj2" fmla="val 50000"/>
              <a:gd name="adj3" fmla="val 25000"/>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맑은 고딕"/>
              <a:cs typeface="+mn-cs"/>
            </a:endParaRPr>
          </a:p>
        </p:txBody>
      </p:sp>
      <p:sp>
        <p:nvSpPr>
          <p:cNvPr id="5" name="Rectangle 18">
            <a:extLst>
              <a:ext uri="{FF2B5EF4-FFF2-40B4-BE49-F238E27FC236}">
                <a16:creationId xmlns:a16="http://schemas.microsoft.com/office/drawing/2014/main" id="{B0812D6B-BF97-4848-A313-604C17019E6A}"/>
              </a:ext>
            </a:extLst>
          </p:cNvPr>
          <p:cNvSpPr/>
          <p:nvPr/>
        </p:nvSpPr>
        <p:spPr>
          <a:xfrm>
            <a:off x="4502651" y="615533"/>
            <a:ext cx="7289299" cy="3615128"/>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endParaRPr>
          </a:p>
        </p:txBody>
      </p:sp>
      <p:grpSp>
        <p:nvGrpSpPr>
          <p:cNvPr id="6" name="Group 81">
            <a:extLst>
              <a:ext uri="{FF2B5EF4-FFF2-40B4-BE49-F238E27FC236}">
                <a16:creationId xmlns:a16="http://schemas.microsoft.com/office/drawing/2014/main" id="{448F8F48-CF04-4057-A9C5-91ECFDCE3BA1}"/>
              </a:ext>
            </a:extLst>
          </p:cNvPr>
          <p:cNvGrpSpPr/>
          <p:nvPr/>
        </p:nvGrpSpPr>
        <p:grpSpPr>
          <a:xfrm>
            <a:off x="4629159" y="822269"/>
            <a:ext cx="7086588" cy="3203203"/>
            <a:chOff x="4170887" y="4107135"/>
            <a:chExt cx="1549190" cy="408227"/>
          </a:xfrm>
        </p:grpSpPr>
        <p:sp>
          <p:nvSpPr>
            <p:cNvPr id="7" name="Rectangle 83">
              <a:extLst>
                <a:ext uri="{FF2B5EF4-FFF2-40B4-BE49-F238E27FC236}">
                  <a16:creationId xmlns:a16="http://schemas.microsoft.com/office/drawing/2014/main" id="{21A7A64B-CB56-4E42-8B5A-4F68F361B0D1}"/>
                </a:ext>
              </a:extLst>
            </p:cNvPr>
            <p:cNvSpPr/>
            <p:nvPr/>
          </p:nvSpPr>
          <p:spPr>
            <a:xfrm>
              <a:off x="4175083" y="4107135"/>
              <a:ext cx="1544994" cy="408227"/>
            </a:xfrm>
            <a:prstGeom prst="rect">
              <a:avLst/>
            </a:prstGeom>
            <a:solidFill>
              <a:srgbClr val="E7F150"/>
            </a:solidFill>
            <a:ln w="12700" cap="flat" cmpd="sng" algn="ctr">
              <a:noFill/>
              <a:prstDash val="solid"/>
              <a:miter lim="800000"/>
            </a:ln>
            <a:effectLst/>
          </p:spPr>
          <p:txBody>
            <a:bodyPr rtlCol="0" anchor="ctr"/>
            <a:lstStyle/>
            <a:p>
              <a:pPr lvl="2" algn="just">
                <a:defRPr/>
              </a:pPr>
              <a:endParaRPr kumimoji="0" lang="tr-TR" sz="2000" b="0" i="0" u="none" strike="noStrike" kern="0" cap="none" spc="0" normalizeH="0" baseline="0" noProof="1" smtClean="0">
                <a:ln>
                  <a:noFill/>
                </a:ln>
                <a:solidFill>
                  <a:prstClr val="black"/>
                </a:solidFill>
                <a:effectLst/>
                <a:uLnTx/>
                <a:uFillTx/>
                <a:latin typeface="Calibri" panose="020F0502020204030204"/>
                <a:ea typeface="맑은 고딕"/>
                <a:cs typeface="+mn-cs"/>
              </a:endParaRPr>
            </a:p>
          </p:txBody>
        </p:sp>
        <p:sp>
          <p:nvSpPr>
            <p:cNvPr id="8" name="Rectangle 84">
              <a:extLst>
                <a:ext uri="{FF2B5EF4-FFF2-40B4-BE49-F238E27FC236}">
                  <a16:creationId xmlns:a16="http://schemas.microsoft.com/office/drawing/2014/main" id="{BAE4A658-CB7A-4570-B942-DCBDDDCAAD0A}"/>
                </a:ext>
              </a:extLst>
            </p:cNvPr>
            <p:cNvSpPr/>
            <p:nvPr/>
          </p:nvSpPr>
          <p:spPr>
            <a:xfrm rot="16200000">
              <a:off x="4020911" y="4257111"/>
              <a:ext cx="408227" cy="108276"/>
            </a:xfrm>
            <a:prstGeom prst="rect">
              <a:avLst/>
            </a:prstGeom>
            <a:solidFill>
              <a:schemeClr val="accent6">
                <a:lumMod val="75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맑은 고딕"/>
                <a:cs typeface="+mn-cs"/>
              </a:endParaRPr>
            </a:p>
          </p:txBody>
        </p:sp>
      </p:grpSp>
      <p:sp>
        <p:nvSpPr>
          <p:cNvPr id="9" name="Yuvarlatılmış Dikdörtgen 8"/>
          <p:cNvSpPr/>
          <p:nvPr/>
        </p:nvSpPr>
        <p:spPr>
          <a:xfrm>
            <a:off x="1009650" y="4879309"/>
            <a:ext cx="9237871" cy="1089274"/>
          </a:xfrm>
          <a:prstGeom prst="roundRect">
            <a:avLst/>
          </a:prstGeom>
          <a:solidFill>
            <a:schemeClr val="accent1">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Verilen bu ayete</a:t>
            </a:r>
            <a:r>
              <a:rPr kumimoji="0" lang="tr-TR" sz="3200" b="0" i="0" u="none" strike="noStrike" kern="1200" cap="none" spc="0" normalizeH="0" noProof="0" dirty="0" smtClean="0">
                <a:ln>
                  <a:noFill/>
                </a:ln>
                <a:solidFill>
                  <a:prstClr val="black"/>
                </a:solidFill>
                <a:effectLst/>
                <a:uLnTx/>
                <a:uFillTx/>
                <a:latin typeface="Calibri" panose="020F0502020204030204"/>
                <a:ea typeface="맑은 고딕"/>
                <a:cs typeface="+mn-cs"/>
              </a:rPr>
              <a:t> göre Kur’an’da hangi ahlaki ilkeler vardır?</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 </a:t>
            </a:r>
            <a:endParaRPr kumimoji="0" lang="tr-TR" sz="32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pic>
        <p:nvPicPr>
          <p:cNvPr id="10" name="Picture 4" descr="Kur'an-ı Kerim - İnsan Dergisi, Okumak nefes almaktır"/>
          <p:cNvPicPr>
            <a:picLocks noChangeAspect="1" noChangeArrowheads="1"/>
          </p:cNvPicPr>
          <p:nvPr/>
        </p:nvPicPr>
        <p:blipFill rotWithShape="1">
          <a:blip r:embed="rId2">
            <a:extLst>
              <a:ext uri="{28A0092B-C50C-407E-A947-70E740481C1C}">
                <a14:useLocalDpi xmlns:a14="http://schemas.microsoft.com/office/drawing/2010/main" val="0"/>
              </a:ext>
            </a:extLst>
          </a:blip>
          <a:srcRect l="3143" t="4408" r="4005" b="1167"/>
          <a:stretch/>
        </p:blipFill>
        <p:spPr bwMode="auto">
          <a:xfrm>
            <a:off x="0" y="781286"/>
            <a:ext cx="4419600" cy="3274571"/>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763;p70"/>
          <p:cNvSpPr/>
          <p:nvPr/>
        </p:nvSpPr>
        <p:spPr>
          <a:xfrm>
            <a:off x="1088578" y="4999560"/>
            <a:ext cx="435422" cy="473723"/>
          </a:xfrm>
          <a:custGeom>
            <a:avLst/>
            <a:gdLst/>
            <a:ahLst/>
            <a:cxnLst/>
            <a:rect l="l" t="t" r="r" b="b"/>
            <a:pathLst>
              <a:path w="1956" h="2684" extrusionOk="0">
                <a:moveTo>
                  <a:pt x="1" y="0"/>
                </a:moveTo>
                <a:lnTo>
                  <a:pt x="787" y="1342"/>
                </a:lnTo>
                <a:lnTo>
                  <a:pt x="1" y="2683"/>
                </a:lnTo>
                <a:lnTo>
                  <a:pt x="1955" y="1342"/>
                </a:lnTo>
                <a:lnTo>
                  <a:pt x="1" y="0"/>
                </a:lnTo>
                <a:close/>
              </a:path>
            </a:pathLst>
          </a:custGeom>
          <a:solidFill>
            <a:schemeClr val="accent1">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cs typeface="Arial"/>
              <a:sym typeface="Arial"/>
            </a:endParaRPr>
          </a:p>
        </p:txBody>
      </p:sp>
      <p:sp>
        <p:nvSpPr>
          <p:cNvPr id="12" name="Dikdörtgen 11"/>
          <p:cNvSpPr/>
          <p:nvPr/>
        </p:nvSpPr>
        <p:spPr>
          <a:xfrm>
            <a:off x="5162550" y="825083"/>
            <a:ext cx="6534150" cy="3170099"/>
          </a:xfrm>
          <a:prstGeom prst="rect">
            <a:avLst/>
          </a:prstGeom>
        </p:spPr>
        <p:txBody>
          <a:bodyPr wrap="square">
            <a:spAutoFit/>
          </a:bodyPr>
          <a:lstStyle/>
          <a:p>
            <a:pPr algn="just"/>
            <a:r>
              <a:rPr lang="tr-TR" sz="2500" dirty="0"/>
              <a:t>Ey iman edenler! Zannın çoğundan kaçının. Çünkü zannın bir kısmı günahtır. Birbirinizin kusurunu araştırmayın. Biriniz diğerinizi arkasından çekiştirmesin. Biriniz, ölmüş kardeşinin etini yemekten hoşlanır mı? İşte bundan tiksindiniz. O halde Allah'tan korkun. Şüphesiz Allah, </a:t>
            </a:r>
            <a:r>
              <a:rPr lang="tr-TR" sz="2500" dirty="0" smtClean="0"/>
              <a:t>tövbeyi </a:t>
            </a:r>
            <a:r>
              <a:rPr lang="tr-TR" sz="2500" dirty="0"/>
              <a:t>çok kabul edendir, çok esirgeyicidir. </a:t>
            </a:r>
            <a:r>
              <a:rPr lang="tr-TR" sz="2500" dirty="0" smtClean="0"/>
              <a:t>                                   (</a:t>
            </a:r>
            <a:r>
              <a:rPr lang="tr-TR" sz="2500" dirty="0" err="1" smtClean="0"/>
              <a:t>Hucurat</a:t>
            </a:r>
            <a:r>
              <a:rPr lang="tr-TR" sz="2500" dirty="0" smtClean="0"/>
              <a:t>, 49/12)</a:t>
            </a:r>
            <a:endParaRPr lang="tr-TR" sz="2500" dirty="0"/>
          </a:p>
        </p:txBody>
      </p:sp>
    </p:spTree>
    <p:extLst>
      <p:ext uri="{BB962C8B-B14F-4D97-AF65-F5344CB8AC3E}">
        <p14:creationId xmlns:p14="http://schemas.microsoft.com/office/powerpoint/2010/main" val="32788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350;p42"/>
          <p:cNvSpPr/>
          <p:nvPr/>
        </p:nvSpPr>
        <p:spPr>
          <a:xfrm>
            <a:off x="119921" y="547801"/>
            <a:ext cx="2578309" cy="1071138"/>
          </a:xfrm>
          <a:prstGeom prst="roundRect">
            <a:avLst>
              <a:gd name="adj" fmla="val 16667"/>
            </a:avLst>
          </a:prstGeom>
          <a:solidFill>
            <a:srgbClr val="FFC000">
              <a:lumMod val="60000"/>
              <a:lumOff val="40000"/>
            </a:srgbClr>
          </a:solidFill>
          <a:ln>
            <a:noFill/>
          </a:ln>
        </p:spPr>
        <p:txBody>
          <a:bodyPr spcFirstLastPara="1" wrap="square" lIns="91425" tIns="91425" rIns="91425" bIns="91425" anchor="ctr" anchorCtr="0">
            <a:noAutofit/>
          </a:bodyPr>
          <a:lstStyle/>
          <a:p>
            <a:pPr lvl="0" algn="ctr">
              <a:defRPr/>
            </a:pPr>
            <a:r>
              <a:rPr lang="tr-TR" sz="2400" kern="0" dirty="0">
                <a:solidFill>
                  <a:prstClr val="black"/>
                </a:solidFill>
                <a:latin typeface="Arial"/>
                <a:ea typeface="맑은 고딕"/>
              </a:rPr>
              <a:t>Kur’an-ı Kerim’in Ana Konuları</a:t>
            </a:r>
          </a:p>
        </p:txBody>
      </p:sp>
      <p:sp>
        <p:nvSpPr>
          <p:cNvPr id="5" name="Google Shape;5591;p70"/>
          <p:cNvSpPr/>
          <p:nvPr/>
        </p:nvSpPr>
        <p:spPr>
          <a:xfrm rot="5400000">
            <a:off x="704067" y="2160912"/>
            <a:ext cx="1500871" cy="531618"/>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a:defRPr/>
            </a:pPr>
            <a:endParaRPr>
              <a:solidFill>
                <a:prstClr val="black"/>
              </a:solidFill>
              <a:latin typeface="Arial"/>
              <a:ea typeface="맑은 고딕"/>
            </a:endParaRPr>
          </a:p>
        </p:txBody>
      </p:sp>
      <p:sp>
        <p:nvSpPr>
          <p:cNvPr id="6" name="Google Shape;1589;p42"/>
          <p:cNvSpPr/>
          <p:nvPr/>
        </p:nvSpPr>
        <p:spPr>
          <a:xfrm>
            <a:off x="-139486" y="3385100"/>
            <a:ext cx="2987059" cy="2255171"/>
          </a:xfrm>
          <a:custGeom>
            <a:avLst/>
            <a:gdLst/>
            <a:ahLst/>
            <a:cxnLst/>
            <a:rect l="l" t="t" r="r" b="b"/>
            <a:pathLst>
              <a:path w="66949" h="73761" extrusionOk="0">
                <a:moveTo>
                  <a:pt x="21155" y="1"/>
                </a:moveTo>
                <a:cubicBezTo>
                  <a:pt x="14916" y="1"/>
                  <a:pt x="10166" y="254"/>
                  <a:pt x="9058" y="856"/>
                </a:cubicBezTo>
                <a:cubicBezTo>
                  <a:pt x="6778" y="2059"/>
                  <a:pt x="5701" y="5068"/>
                  <a:pt x="5416" y="7506"/>
                </a:cubicBezTo>
                <a:cubicBezTo>
                  <a:pt x="5226" y="9501"/>
                  <a:pt x="5099" y="14283"/>
                  <a:pt x="5099" y="20142"/>
                </a:cubicBezTo>
                <a:cubicBezTo>
                  <a:pt x="5099" y="66125"/>
                  <a:pt x="0" y="73726"/>
                  <a:pt x="55643" y="73726"/>
                </a:cubicBezTo>
                <a:cubicBezTo>
                  <a:pt x="56072" y="73726"/>
                  <a:pt x="56626" y="73760"/>
                  <a:pt x="57246" y="73760"/>
                </a:cubicBezTo>
                <a:cubicBezTo>
                  <a:pt x="60099" y="73760"/>
                  <a:pt x="64352" y="73034"/>
                  <a:pt x="64352" y="64890"/>
                </a:cubicBezTo>
                <a:cubicBezTo>
                  <a:pt x="64352" y="60045"/>
                  <a:pt x="62990" y="57416"/>
                  <a:pt x="62990" y="50038"/>
                </a:cubicBezTo>
                <a:cubicBezTo>
                  <a:pt x="62990" y="43577"/>
                  <a:pt x="64067" y="9248"/>
                  <a:pt x="64067" y="8868"/>
                </a:cubicBezTo>
                <a:cubicBezTo>
                  <a:pt x="64067" y="3674"/>
                  <a:pt x="66949" y="1"/>
                  <a:pt x="21155" y="1"/>
                </a:cubicBezTo>
                <a:close/>
              </a:path>
            </a:pathLst>
          </a:custGeom>
          <a:solidFill>
            <a:srgbClr val="F465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7" name="Google Shape;1590;p42"/>
          <p:cNvSpPr/>
          <p:nvPr/>
        </p:nvSpPr>
        <p:spPr>
          <a:xfrm>
            <a:off x="610131" y="3485701"/>
            <a:ext cx="2117571" cy="2177513"/>
          </a:xfrm>
          <a:custGeom>
            <a:avLst/>
            <a:gdLst/>
            <a:ahLst/>
            <a:cxnLst/>
            <a:rect l="l" t="t" r="r" b="b"/>
            <a:pathLst>
              <a:path w="57575" h="71221" extrusionOk="0">
                <a:moveTo>
                  <a:pt x="53869" y="0"/>
                </a:moveTo>
                <a:lnTo>
                  <a:pt x="53869" y="0"/>
                </a:lnTo>
                <a:cubicBezTo>
                  <a:pt x="54059" y="887"/>
                  <a:pt x="53933" y="1869"/>
                  <a:pt x="53933" y="2914"/>
                </a:cubicBezTo>
                <a:cubicBezTo>
                  <a:pt x="53933" y="3294"/>
                  <a:pt x="52856" y="37623"/>
                  <a:pt x="52856" y="44083"/>
                </a:cubicBezTo>
                <a:cubicBezTo>
                  <a:pt x="52856" y="51462"/>
                  <a:pt x="54218" y="54091"/>
                  <a:pt x="54218" y="58936"/>
                </a:cubicBezTo>
                <a:cubicBezTo>
                  <a:pt x="54218" y="67049"/>
                  <a:pt x="49969" y="67775"/>
                  <a:pt x="47117" y="67775"/>
                </a:cubicBezTo>
                <a:cubicBezTo>
                  <a:pt x="46495" y="67775"/>
                  <a:pt x="45939" y="67740"/>
                  <a:pt x="45509" y="67740"/>
                </a:cubicBezTo>
                <a:cubicBezTo>
                  <a:pt x="31911" y="67740"/>
                  <a:pt x="21944" y="68188"/>
                  <a:pt x="14640" y="68188"/>
                </a:cubicBezTo>
                <a:cubicBezTo>
                  <a:pt x="7535" y="68188"/>
                  <a:pt x="2952" y="67764"/>
                  <a:pt x="0" y="66093"/>
                </a:cubicBezTo>
                <a:lnTo>
                  <a:pt x="0" y="66093"/>
                </a:lnTo>
                <a:cubicBezTo>
                  <a:pt x="2393" y="70341"/>
                  <a:pt x="7404" y="71221"/>
                  <a:pt x="17723" y="71221"/>
                </a:cubicBezTo>
                <a:cubicBezTo>
                  <a:pt x="25024" y="71221"/>
                  <a:pt x="34982" y="70780"/>
                  <a:pt x="48549" y="70780"/>
                </a:cubicBezTo>
                <a:cubicBezTo>
                  <a:pt x="48980" y="70780"/>
                  <a:pt x="49535" y="70815"/>
                  <a:pt x="50157" y="70815"/>
                </a:cubicBezTo>
                <a:cubicBezTo>
                  <a:pt x="53009" y="70815"/>
                  <a:pt x="57258" y="70089"/>
                  <a:pt x="57258" y="61976"/>
                </a:cubicBezTo>
                <a:cubicBezTo>
                  <a:pt x="57258" y="57131"/>
                  <a:pt x="55896" y="54502"/>
                  <a:pt x="55896" y="47124"/>
                </a:cubicBezTo>
                <a:cubicBezTo>
                  <a:pt x="55896" y="40663"/>
                  <a:pt x="56973" y="6302"/>
                  <a:pt x="56973" y="5954"/>
                </a:cubicBezTo>
                <a:cubicBezTo>
                  <a:pt x="56973" y="3579"/>
                  <a:pt x="57575" y="1520"/>
                  <a:pt x="53869" y="0"/>
                </a:cubicBezTo>
                <a:close/>
              </a:path>
            </a:pathLst>
          </a:custGeom>
          <a:solidFill>
            <a:srgbClr val="E55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8" name="Google Shape;1591;p42"/>
          <p:cNvSpPr/>
          <p:nvPr/>
        </p:nvSpPr>
        <p:spPr>
          <a:xfrm>
            <a:off x="52713" y="3333800"/>
            <a:ext cx="2736981" cy="2354078"/>
          </a:xfrm>
          <a:custGeom>
            <a:avLst/>
            <a:gdLst/>
            <a:ahLst/>
            <a:cxnLst/>
            <a:rect l="l" t="t" r="r" b="b"/>
            <a:pathLst>
              <a:path w="61344" h="76996" extrusionOk="0">
                <a:moveTo>
                  <a:pt x="18084" y="3167"/>
                </a:moveTo>
                <a:cubicBezTo>
                  <a:pt x="20364" y="3167"/>
                  <a:pt x="22676" y="3199"/>
                  <a:pt x="24956" y="3199"/>
                </a:cubicBezTo>
                <a:cubicBezTo>
                  <a:pt x="29516" y="3262"/>
                  <a:pt x="34108" y="3357"/>
                  <a:pt x="38668" y="3547"/>
                </a:cubicBezTo>
                <a:cubicBezTo>
                  <a:pt x="40917" y="3642"/>
                  <a:pt x="43197" y="3800"/>
                  <a:pt x="45477" y="3959"/>
                </a:cubicBezTo>
                <a:cubicBezTo>
                  <a:pt x="47726" y="4181"/>
                  <a:pt x="49974" y="4402"/>
                  <a:pt x="52159" y="4687"/>
                </a:cubicBezTo>
                <a:cubicBezTo>
                  <a:pt x="52729" y="4751"/>
                  <a:pt x="53268" y="4782"/>
                  <a:pt x="53838" y="4846"/>
                </a:cubicBezTo>
                <a:lnTo>
                  <a:pt x="54630" y="4972"/>
                </a:lnTo>
                <a:cubicBezTo>
                  <a:pt x="54915" y="5004"/>
                  <a:pt x="55168" y="5067"/>
                  <a:pt x="55453" y="5099"/>
                </a:cubicBezTo>
                <a:cubicBezTo>
                  <a:pt x="56498" y="5352"/>
                  <a:pt x="57512" y="5701"/>
                  <a:pt x="58303" y="6176"/>
                </a:cubicBezTo>
                <a:cubicBezTo>
                  <a:pt x="58683" y="6429"/>
                  <a:pt x="59000" y="6714"/>
                  <a:pt x="59190" y="7062"/>
                </a:cubicBezTo>
                <a:cubicBezTo>
                  <a:pt x="59380" y="7442"/>
                  <a:pt x="59475" y="7854"/>
                  <a:pt x="59507" y="8361"/>
                </a:cubicBezTo>
                <a:cubicBezTo>
                  <a:pt x="59538" y="8868"/>
                  <a:pt x="59507" y="9438"/>
                  <a:pt x="59507" y="10008"/>
                </a:cubicBezTo>
                <a:lnTo>
                  <a:pt x="59507" y="10451"/>
                </a:lnTo>
                <a:lnTo>
                  <a:pt x="59507" y="10863"/>
                </a:lnTo>
                <a:lnTo>
                  <a:pt x="59475" y="11718"/>
                </a:lnTo>
                <a:lnTo>
                  <a:pt x="58905" y="25462"/>
                </a:lnTo>
                <a:cubicBezTo>
                  <a:pt x="58810" y="27774"/>
                  <a:pt x="58747" y="30054"/>
                  <a:pt x="58683" y="32366"/>
                </a:cubicBezTo>
                <a:cubicBezTo>
                  <a:pt x="58620" y="34646"/>
                  <a:pt x="58557" y="51969"/>
                  <a:pt x="58683" y="54312"/>
                </a:cubicBezTo>
                <a:cubicBezTo>
                  <a:pt x="58810" y="56624"/>
                  <a:pt x="59127" y="58936"/>
                  <a:pt x="59507" y="61185"/>
                </a:cubicBezTo>
                <a:cubicBezTo>
                  <a:pt x="59887" y="63433"/>
                  <a:pt x="60172" y="65681"/>
                  <a:pt x="59982" y="67898"/>
                </a:cubicBezTo>
                <a:cubicBezTo>
                  <a:pt x="59887" y="69007"/>
                  <a:pt x="59665" y="70083"/>
                  <a:pt x="59253" y="71065"/>
                </a:cubicBezTo>
                <a:cubicBezTo>
                  <a:pt x="59063" y="71540"/>
                  <a:pt x="58810" y="71984"/>
                  <a:pt x="58493" y="72364"/>
                </a:cubicBezTo>
                <a:cubicBezTo>
                  <a:pt x="58177" y="72775"/>
                  <a:pt x="57797" y="73060"/>
                  <a:pt x="57385" y="73282"/>
                </a:cubicBezTo>
                <a:cubicBezTo>
                  <a:pt x="56561" y="73694"/>
                  <a:pt x="55706" y="74010"/>
                  <a:pt x="54693" y="74105"/>
                </a:cubicBezTo>
                <a:cubicBezTo>
                  <a:pt x="54396" y="74143"/>
                  <a:pt x="54088" y="74158"/>
                  <a:pt x="53776" y="74158"/>
                </a:cubicBezTo>
                <a:cubicBezTo>
                  <a:pt x="53556" y="74158"/>
                  <a:pt x="53333" y="74150"/>
                  <a:pt x="53110" y="74137"/>
                </a:cubicBezTo>
                <a:lnTo>
                  <a:pt x="52254" y="74105"/>
                </a:lnTo>
                <a:lnTo>
                  <a:pt x="51368" y="74105"/>
                </a:lnTo>
                <a:cubicBezTo>
                  <a:pt x="49687" y="74094"/>
                  <a:pt x="48006" y="74086"/>
                  <a:pt x="46325" y="74086"/>
                </a:cubicBezTo>
                <a:cubicBezTo>
                  <a:pt x="43414" y="74086"/>
                  <a:pt x="40503" y="74109"/>
                  <a:pt x="37592" y="74169"/>
                </a:cubicBezTo>
                <a:cubicBezTo>
                  <a:pt x="33000" y="74232"/>
                  <a:pt x="28408" y="74359"/>
                  <a:pt x="23816" y="74422"/>
                </a:cubicBezTo>
                <a:cubicBezTo>
                  <a:pt x="21535" y="74422"/>
                  <a:pt x="19255" y="74485"/>
                  <a:pt x="17007" y="74549"/>
                </a:cubicBezTo>
                <a:cubicBezTo>
                  <a:pt x="16627" y="74549"/>
                  <a:pt x="16247" y="74563"/>
                  <a:pt x="15867" y="74563"/>
                </a:cubicBezTo>
                <a:cubicBezTo>
                  <a:pt x="15677" y="74563"/>
                  <a:pt x="15487" y="74559"/>
                  <a:pt x="15297" y="74549"/>
                </a:cubicBezTo>
                <a:cubicBezTo>
                  <a:pt x="14727" y="74517"/>
                  <a:pt x="14188" y="74485"/>
                  <a:pt x="13618" y="74422"/>
                </a:cubicBezTo>
                <a:cubicBezTo>
                  <a:pt x="12510" y="74327"/>
                  <a:pt x="11401" y="74200"/>
                  <a:pt x="10325" y="73979"/>
                </a:cubicBezTo>
                <a:cubicBezTo>
                  <a:pt x="8203" y="73535"/>
                  <a:pt x="6208" y="72712"/>
                  <a:pt x="4941" y="71129"/>
                </a:cubicBezTo>
                <a:cubicBezTo>
                  <a:pt x="4307" y="70337"/>
                  <a:pt x="3832" y="69418"/>
                  <a:pt x="3484" y="68405"/>
                </a:cubicBezTo>
                <a:cubicBezTo>
                  <a:pt x="3136" y="67392"/>
                  <a:pt x="2914" y="66315"/>
                  <a:pt x="2724" y="65206"/>
                </a:cubicBezTo>
                <a:cubicBezTo>
                  <a:pt x="2407" y="63021"/>
                  <a:pt x="2312" y="60741"/>
                  <a:pt x="2249" y="58461"/>
                </a:cubicBezTo>
                <a:cubicBezTo>
                  <a:pt x="2186" y="56181"/>
                  <a:pt x="2186" y="53901"/>
                  <a:pt x="2217" y="51621"/>
                </a:cubicBezTo>
                <a:lnTo>
                  <a:pt x="2249" y="29737"/>
                </a:lnTo>
                <a:lnTo>
                  <a:pt x="2281" y="26285"/>
                </a:lnTo>
                <a:lnTo>
                  <a:pt x="2281" y="25430"/>
                </a:lnTo>
                <a:cubicBezTo>
                  <a:pt x="2281" y="25145"/>
                  <a:pt x="2407" y="24860"/>
                  <a:pt x="2439" y="24575"/>
                </a:cubicBezTo>
                <a:cubicBezTo>
                  <a:pt x="2502" y="24005"/>
                  <a:pt x="2566" y="23435"/>
                  <a:pt x="2629" y="22833"/>
                </a:cubicBezTo>
                <a:cubicBezTo>
                  <a:pt x="2692" y="22263"/>
                  <a:pt x="2724" y="21693"/>
                  <a:pt x="2724" y="21123"/>
                </a:cubicBezTo>
                <a:lnTo>
                  <a:pt x="2787" y="19413"/>
                </a:lnTo>
                <a:lnTo>
                  <a:pt x="2882" y="15993"/>
                </a:lnTo>
                <a:cubicBezTo>
                  <a:pt x="2914" y="14853"/>
                  <a:pt x="2946" y="13713"/>
                  <a:pt x="2977" y="12573"/>
                </a:cubicBezTo>
                <a:cubicBezTo>
                  <a:pt x="3041" y="11433"/>
                  <a:pt x="3072" y="10293"/>
                  <a:pt x="3072" y="9216"/>
                </a:cubicBezTo>
                <a:lnTo>
                  <a:pt x="3326" y="9248"/>
                </a:lnTo>
                <a:cubicBezTo>
                  <a:pt x="3452" y="8266"/>
                  <a:pt x="3674" y="7284"/>
                  <a:pt x="4054" y="6397"/>
                </a:cubicBezTo>
                <a:cubicBezTo>
                  <a:pt x="4434" y="5511"/>
                  <a:pt x="4941" y="4719"/>
                  <a:pt x="5574" y="4212"/>
                </a:cubicBezTo>
                <a:cubicBezTo>
                  <a:pt x="5733" y="4086"/>
                  <a:pt x="5891" y="3959"/>
                  <a:pt x="6049" y="3864"/>
                </a:cubicBezTo>
                <a:cubicBezTo>
                  <a:pt x="6176" y="3800"/>
                  <a:pt x="6144" y="3832"/>
                  <a:pt x="6176" y="3800"/>
                </a:cubicBezTo>
                <a:cubicBezTo>
                  <a:pt x="6271" y="3800"/>
                  <a:pt x="6334" y="3769"/>
                  <a:pt x="6429" y="3737"/>
                </a:cubicBezTo>
                <a:cubicBezTo>
                  <a:pt x="6873" y="3642"/>
                  <a:pt x="7411" y="3579"/>
                  <a:pt x="7949" y="3515"/>
                </a:cubicBezTo>
                <a:cubicBezTo>
                  <a:pt x="9026" y="3389"/>
                  <a:pt x="10135" y="3325"/>
                  <a:pt x="11275" y="3294"/>
                </a:cubicBezTo>
                <a:cubicBezTo>
                  <a:pt x="13523" y="3199"/>
                  <a:pt x="15803" y="3167"/>
                  <a:pt x="18084" y="3167"/>
                </a:cubicBezTo>
                <a:close/>
                <a:moveTo>
                  <a:pt x="18084" y="0"/>
                </a:moveTo>
                <a:cubicBezTo>
                  <a:pt x="15772" y="0"/>
                  <a:pt x="13460" y="0"/>
                  <a:pt x="11116" y="95"/>
                </a:cubicBezTo>
                <a:cubicBezTo>
                  <a:pt x="9976" y="159"/>
                  <a:pt x="8804" y="222"/>
                  <a:pt x="7601" y="349"/>
                </a:cubicBezTo>
                <a:cubicBezTo>
                  <a:pt x="6999" y="412"/>
                  <a:pt x="6398" y="507"/>
                  <a:pt x="5701" y="665"/>
                </a:cubicBezTo>
                <a:cubicBezTo>
                  <a:pt x="5543" y="697"/>
                  <a:pt x="5321" y="760"/>
                  <a:pt x="5131" y="824"/>
                </a:cubicBezTo>
                <a:cubicBezTo>
                  <a:pt x="4909" y="887"/>
                  <a:pt x="4624" y="1014"/>
                  <a:pt x="4497" y="1109"/>
                </a:cubicBezTo>
                <a:cubicBezTo>
                  <a:pt x="4149" y="1299"/>
                  <a:pt x="3832" y="1520"/>
                  <a:pt x="3547" y="1742"/>
                </a:cubicBezTo>
                <a:cubicBezTo>
                  <a:pt x="2407" y="2724"/>
                  <a:pt x="1647" y="3927"/>
                  <a:pt x="1141" y="5131"/>
                </a:cubicBezTo>
                <a:cubicBezTo>
                  <a:pt x="634" y="6366"/>
                  <a:pt x="317" y="7632"/>
                  <a:pt x="159" y="8899"/>
                </a:cubicBezTo>
                <a:lnTo>
                  <a:pt x="412" y="8931"/>
                </a:lnTo>
                <a:cubicBezTo>
                  <a:pt x="159" y="10134"/>
                  <a:pt x="127" y="11306"/>
                  <a:pt x="95" y="12446"/>
                </a:cubicBezTo>
                <a:cubicBezTo>
                  <a:pt x="64" y="13618"/>
                  <a:pt x="32" y="14758"/>
                  <a:pt x="32" y="15930"/>
                </a:cubicBezTo>
                <a:cubicBezTo>
                  <a:pt x="0" y="17070"/>
                  <a:pt x="32" y="18241"/>
                  <a:pt x="64" y="19382"/>
                </a:cubicBezTo>
                <a:lnTo>
                  <a:pt x="95" y="21092"/>
                </a:lnTo>
                <a:cubicBezTo>
                  <a:pt x="95" y="21693"/>
                  <a:pt x="127" y="22263"/>
                  <a:pt x="190" y="22833"/>
                </a:cubicBezTo>
                <a:cubicBezTo>
                  <a:pt x="254" y="23404"/>
                  <a:pt x="285" y="23974"/>
                  <a:pt x="381" y="24544"/>
                </a:cubicBezTo>
                <a:cubicBezTo>
                  <a:pt x="412" y="24829"/>
                  <a:pt x="539" y="25114"/>
                  <a:pt x="507" y="25399"/>
                </a:cubicBezTo>
                <a:lnTo>
                  <a:pt x="507" y="26254"/>
                </a:lnTo>
                <a:lnTo>
                  <a:pt x="476" y="29706"/>
                </a:lnTo>
                <a:lnTo>
                  <a:pt x="381" y="51589"/>
                </a:lnTo>
                <a:cubicBezTo>
                  <a:pt x="381" y="53901"/>
                  <a:pt x="349" y="56181"/>
                  <a:pt x="412" y="58493"/>
                </a:cubicBezTo>
                <a:cubicBezTo>
                  <a:pt x="476" y="60804"/>
                  <a:pt x="571" y="63116"/>
                  <a:pt x="887" y="65460"/>
                </a:cubicBezTo>
                <a:cubicBezTo>
                  <a:pt x="1077" y="66632"/>
                  <a:pt x="1299" y="67835"/>
                  <a:pt x="1679" y="68975"/>
                </a:cubicBezTo>
                <a:cubicBezTo>
                  <a:pt x="2059" y="70147"/>
                  <a:pt x="2597" y="71319"/>
                  <a:pt x="3421" y="72332"/>
                </a:cubicBezTo>
                <a:cubicBezTo>
                  <a:pt x="4244" y="73345"/>
                  <a:pt x="5289" y="74137"/>
                  <a:pt x="6429" y="74707"/>
                </a:cubicBezTo>
                <a:cubicBezTo>
                  <a:pt x="7538" y="75277"/>
                  <a:pt x="8709" y="75626"/>
                  <a:pt x="9881" y="75879"/>
                </a:cubicBezTo>
                <a:cubicBezTo>
                  <a:pt x="11085" y="76164"/>
                  <a:pt x="12256" y="76322"/>
                  <a:pt x="13428" y="76417"/>
                </a:cubicBezTo>
                <a:cubicBezTo>
                  <a:pt x="13998" y="76481"/>
                  <a:pt x="14568" y="76544"/>
                  <a:pt x="15170" y="76576"/>
                </a:cubicBezTo>
                <a:cubicBezTo>
                  <a:pt x="15740" y="76607"/>
                  <a:pt x="16342" y="76702"/>
                  <a:pt x="16912" y="76766"/>
                </a:cubicBezTo>
                <a:cubicBezTo>
                  <a:pt x="18848" y="76925"/>
                  <a:pt x="20785" y="76995"/>
                  <a:pt x="22722" y="76995"/>
                </a:cubicBezTo>
                <a:cubicBezTo>
                  <a:pt x="23097" y="76995"/>
                  <a:pt x="23472" y="76992"/>
                  <a:pt x="23847" y="76987"/>
                </a:cubicBezTo>
                <a:cubicBezTo>
                  <a:pt x="28439" y="76924"/>
                  <a:pt x="33031" y="76766"/>
                  <a:pt x="37623" y="76671"/>
                </a:cubicBezTo>
                <a:cubicBezTo>
                  <a:pt x="42184" y="76576"/>
                  <a:pt x="46776" y="76481"/>
                  <a:pt x="51368" y="76449"/>
                </a:cubicBezTo>
                <a:lnTo>
                  <a:pt x="52191" y="76417"/>
                </a:lnTo>
                <a:lnTo>
                  <a:pt x="53046" y="76449"/>
                </a:lnTo>
                <a:cubicBezTo>
                  <a:pt x="53648" y="76449"/>
                  <a:pt x="54281" y="76449"/>
                  <a:pt x="54915" y="76386"/>
                </a:cubicBezTo>
                <a:cubicBezTo>
                  <a:pt x="55548" y="76322"/>
                  <a:pt x="56213" y="76196"/>
                  <a:pt x="56846" y="75942"/>
                </a:cubicBezTo>
                <a:cubicBezTo>
                  <a:pt x="57512" y="75752"/>
                  <a:pt x="58082" y="75341"/>
                  <a:pt x="58588" y="74865"/>
                </a:cubicBezTo>
                <a:cubicBezTo>
                  <a:pt x="59602" y="73915"/>
                  <a:pt x="60235" y="72744"/>
                  <a:pt x="60647" y="71572"/>
                </a:cubicBezTo>
                <a:cubicBezTo>
                  <a:pt x="60837" y="70970"/>
                  <a:pt x="60963" y="70368"/>
                  <a:pt x="61058" y="69767"/>
                </a:cubicBezTo>
                <a:cubicBezTo>
                  <a:pt x="61153" y="69165"/>
                  <a:pt x="61217" y="68595"/>
                  <a:pt x="61248" y="67993"/>
                </a:cubicBezTo>
                <a:cubicBezTo>
                  <a:pt x="61343" y="66790"/>
                  <a:pt x="61312" y="65618"/>
                  <a:pt x="61248" y="64446"/>
                </a:cubicBezTo>
                <a:cubicBezTo>
                  <a:pt x="61153" y="63275"/>
                  <a:pt x="60995" y="62135"/>
                  <a:pt x="60837" y="60995"/>
                </a:cubicBezTo>
                <a:cubicBezTo>
                  <a:pt x="60457" y="58714"/>
                  <a:pt x="60172" y="56498"/>
                  <a:pt x="60077" y="54217"/>
                </a:cubicBezTo>
                <a:cubicBezTo>
                  <a:pt x="59982" y="51969"/>
                  <a:pt x="60045" y="34678"/>
                  <a:pt x="60108" y="32397"/>
                </a:cubicBezTo>
                <a:cubicBezTo>
                  <a:pt x="60203" y="30117"/>
                  <a:pt x="60298" y="27806"/>
                  <a:pt x="60425" y="25525"/>
                </a:cubicBezTo>
                <a:cubicBezTo>
                  <a:pt x="60615" y="20933"/>
                  <a:pt x="60868" y="16373"/>
                  <a:pt x="61153" y="11781"/>
                </a:cubicBezTo>
                <a:lnTo>
                  <a:pt x="61217" y="10926"/>
                </a:lnTo>
                <a:lnTo>
                  <a:pt x="61248" y="10451"/>
                </a:lnTo>
                <a:lnTo>
                  <a:pt x="61248" y="10039"/>
                </a:lnTo>
                <a:cubicBezTo>
                  <a:pt x="61280" y="9501"/>
                  <a:pt x="61312" y="8899"/>
                  <a:pt x="61312" y="8266"/>
                </a:cubicBezTo>
                <a:cubicBezTo>
                  <a:pt x="61280" y="7632"/>
                  <a:pt x="61153" y="6904"/>
                  <a:pt x="60837" y="6239"/>
                </a:cubicBezTo>
                <a:cubicBezTo>
                  <a:pt x="60520" y="5542"/>
                  <a:pt x="60045" y="4972"/>
                  <a:pt x="59507" y="4529"/>
                </a:cubicBezTo>
                <a:cubicBezTo>
                  <a:pt x="58968" y="4117"/>
                  <a:pt x="58398" y="3769"/>
                  <a:pt x="57828" y="3515"/>
                </a:cubicBezTo>
                <a:cubicBezTo>
                  <a:pt x="57543" y="3357"/>
                  <a:pt x="57258" y="3230"/>
                  <a:pt x="56973" y="3135"/>
                </a:cubicBezTo>
                <a:cubicBezTo>
                  <a:pt x="56688" y="3009"/>
                  <a:pt x="56403" y="2914"/>
                  <a:pt x="56118" y="2819"/>
                </a:cubicBezTo>
                <a:cubicBezTo>
                  <a:pt x="54978" y="2407"/>
                  <a:pt x="53838" y="2027"/>
                  <a:pt x="52666" y="1710"/>
                </a:cubicBezTo>
                <a:cubicBezTo>
                  <a:pt x="50354" y="1267"/>
                  <a:pt x="48042" y="1014"/>
                  <a:pt x="45731" y="792"/>
                </a:cubicBezTo>
                <a:cubicBezTo>
                  <a:pt x="43419" y="634"/>
                  <a:pt x="41107" y="475"/>
                  <a:pt x="38795" y="380"/>
                </a:cubicBezTo>
                <a:cubicBezTo>
                  <a:pt x="34171" y="159"/>
                  <a:pt x="29579" y="95"/>
                  <a:pt x="24987" y="32"/>
                </a:cubicBezTo>
                <a:cubicBezTo>
                  <a:pt x="22676" y="0"/>
                  <a:pt x="20364" y="0"/>
                  <a:pt x="1808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9" name="Google Shape;1592;p42"/>
          <p:cNvSpPr/>
          <p:nvPr/>
        </p:nvSpPr>
        <p:spPr>
          <a:xfrm>
            <a:off x="31454" y="2997543"/>
            <a:ext cx="713128" cy="719611"/>
          </a:xfrm>
          <a:custGeom>
            <a:avLst/>
            <a:gdLst/>
            <a:ahLst/>
            <a:cxnLst/>
            <a:rect l="l" t="t" r="r" b="b"/>
            <a:pathLst>
              <a:path w="24418" h="24640" extrusionOk="0">
                <a:moveTo>
                  <a:pt x="12415" y="1"/>
                </a:moveTo>
                <a:cubicBezTo>
                  <a:pt x="6461" y="1"/>
                  <a:pt x="412" y="4086"/>
                  <a:pt x="1" y="12795"/>
                </a:cubicBezTo>
                <a:cubicBezTo>
                  <a:pt x="1" y="12858"/>
                  <a:pt x="1" y="12922"/>
                  <a:pt x="1" y="12985"/>
                </a:cubicBezTo>
                <a:cubicBezTo>
                  <a:pt x="1" y="14822"/>
                  <a:pt x="3737" y="24639"/>
                  <a:pt x="12605" y="24639"/>
                </a:cubicBezTo>
                <a:cubicBezTo>
                  <a:pt x="18939" y="24639"/>
                  <a:pt x="24417" y="19699"/>
                  <a:pt x="24417" y="11972"/>
                </a:cubicBezTo>
                <a:cubicBezTo>
                  <a:pt x="24417" y="4181"/>
                  <a:pt x="18464" y="1"/>
                  <a:pt x="12415"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tr-TR" sz="3000" kern="0" dirty="0" smtClean="0">
                <a:solidFill>
                  <a:srgbClr val="000000"/>
                </a:solidFill>
                <a:latin typeface="Fira Sans"/>
                <a:ea typeface="Fira Sans"/>
                <a:cs typeface="Fira Sans"/>
                <a:sym typeface="Fira Sans"/>
              </a:rPr>
              <a:t>4</a:t>
            </a:r>
            <a:endParaRPr sz="3000" kern="0" dirty="0">
              <a:solidFill>
                <a:srgbClr val="000000"/>
              </a:solidFill>
              <a:latin typeface="Fira Sans"/>
              <a:ea typeface="Fira Sans"/>
              <a:cs typeface="Fira Sans"/>
              <a:sym typeface="Fira Sans"/>
            </a:endParaRPr>
          </a:p>
        </p:txBody>
      </p:sp>
      <p:sp>
        <p:nvSpPr>
          <p:cNvPr id="10" name="Google Shape;1593;p42"/>
          <p:cNvSpPr/>
          <p:nvPr/>
        </p:nvSpPr>
        <p:spPr>
          <a:xfrm>
            <a:off x="123944" y="3065064"/>
            <a:ext cx="620635" cy="652089"/>
          </a:xfrm>
          <a:custGeom>
            <a:avLst/>
            <a:gdLst/>
            <a:ahLst/>
            <a:cxnLst/>
            <a:rect l="l" t="t" r="r" b="b"/>
            <a:pathLst>
              <a:path w="21251" h="22328" extrusionOk="0">
                <a:moveTo>
                  <a:pt x="16595" y="1"/>
                </a:moveTo>
                <a:lnTo>
                  <a:pt x="16595" y="1"/>
                </a:lnTo>
                <a:cubicBezTo>
                  <a:pt x="17925" y="1869"/>
                  <a:pt x="18749" y="4276"/>
                  <a:pt x="18749" y="7158"/>
                </a:cubicBezTo>
                <a:cubicBezTo>
                  <a:pt x="18749" y="14885"/>
                  <a:pt x="13270" y="19794"/>
                  <a:pt x="6936" y="19794"/>
                </a:cubicBezTo>
                <a:cubicBezTo>
                  <a:pt x="4117" y="19794"/>
                  <a:pt x="1806" y="18812"/>
                  <a:pt x="0" y="17387"/>
                </a:cubicBezTo>
                <a:lnTo>
                  <a:pt x="0" y="17387"/>
                </a:lnTo>
                <a:cubicBezTo>
                  <a:pt x="2027" y="19984"/>
                  <a:pt x="5131" y="22327"/>
                  <a:pt x="9438" y="22327"/>
                </a:cubicBezTo>
                <a:cubicBezTo>
                  <a:pt x="15772" y="22327"/>
                  <a:pt x="21250" y="17387"/>
                  <a:pt x="21250" y="9660"/>
                </a:cubicBezTo>
                <a:cubicBezTo>
                  <a:pt x="21250" y="5258"/>
                  <a:pt x="19319" y="1996"/>
                  <a:pt x="1659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1" name="Google Shape;1594;p42"/>
          <p:cNvSpPr/>
          <p:nvPr/>
        </p:nvSpPr>
        <p:spPr>
          <a:xfrm>
            <a:off x="0" y="2965477"/>
            <a:ext cx="742742" cy="752759"/>
          </a:xfrm>
          <a:custGeom>
            <a:avLst/>
            <a:gdLst/>
            <a:ahLst/>
            <a:cxnLst/>
            <a:rect l="l" t="t" r="r" b="b"/>
            <a:pathLst>
              <a:path w="25432" h="25775" extrusionOk="0">
                <a:moveTo>
                  <a:pt x="12580" y="1000"/>
                </a:moveTo>
                <a:cubicBezTo>
                  <a:pt x="14023" y="1000"/>
                  <a:pt x="15459" y="1204"/>
                  <a:pt x="16785" y="1764"/>
                </a:cubicBezTo>
                <a:cubicBezTo>
                  <a:pt x="17482" y="2049"/>
                  <a:pt x="18179" y="2334"/>
                  <a:pt x="18844" y="2714"/>
                </a:cubicBezTo>
                <a:cubicBezTo>
                  <a:pt x="19161" y="2872"/>
                  <a:pt x="19477" y="3094"/>
                  <a:pt x="19794" y="3316"/>
                </a:cubicBezTo>
                <a:cubicBezTo>
                  <a:pt x="20111" y="3537"/>
                  <a:pt x="20396" y="3759"/>
                  <a:pt x="20681" y="4012"/>
                </a:cubicBezTo>
                <a:cubicBezTo>
                  <a:pt x="21852" y="4994"/>
                  <a:pt x="22771" y="6229"/>
                  <a:pt x="23373" y="7623"/>
                </a:cubicBezTo>
                <a:cubicBezTo>
                  <a:pt x="23531" y="7971"/>
                  <a:pt x="23658" y="8319"/>
                  <a:pt x="23784" y="8699"/>
                </a:cubicBezTo>
                <a:lnTo>
                  <a:pt x="24069" y="9808"/>
                </a:lnTo>
                <a:lnTo>
                  <a:pt x="24259" y="10948"/>
                </a:lnTo>
                <a:cubicBezTo>
                  <a:pt x="24291" y="11328"/>
                  <a:pt x="24291" y="11708"/>
                  <a:pt x="24323" y="12088"/>
                </a:cubicBezTo>
                <a:cubicBezTo>
                  <a:pt x="24323" y="13640"/>
                  <a:pt x="24101" y="15191"/>
                  <a:pt x="23626" y="16648"/>
                </a:cubicBezTo>
                <a:cubicBezTo>
                  <a:pt x="23373" y="17345"/>
                  <a:pt x="23056" y="18042"/>
                  <a:pt x="22676" y="18707"/>
                </a:cubicBezTo>
                <a:lnTo>
                  <a:pt x="22359" y="19182"/>
                </a:lnTo>
                <a:lnTo>
                  <a:pt x="22232" y="19435"/>
                </a:lnTo>
                <a:cubicBezTo>
                  <a:pt x="22169" y="19530"/>
                  <a:pt x="22106" y="19593"/>
                  <a:pt x="22011" y="19657"/>
                </a:cubicBezTo>
                <a:cubicBezTo>
                  <a:pt x="21662" y="19847"/>
                  <a:pt x="21567" y="20227"/>
                  <a:pt x="21282" y="20480"/>
                </a:cubicBezTo>
                <a:cubicBezTo>
                  <a:pt x="20807" y="21082"/>
                  <a:pt x="20332" y="21652"/>
                  <a:pt x="19794" y="22159"/>
                </a:cubicBezTo>
                <a:cubicBezTo>
                  <a:pt x="19667" y="22317"/>
                  <a:pt x="19572" y="22507"/>
                  <a:pt x="19414" y="22602"/>
                </a:cubicBezTo>
                <a:cubicBezTo>
                  <a:pt x="19256" y="22729"/>
                  <a:pt x="19066" y="22824"/>
                  <a:pt x="18907" y="22919"/>
                </a:cubicBezTo>
                <a:lnTo>
                  <a:pt x="18401" y="23172"/>
                </a:lnTo>
                <a:cubicBezTo>
                  <a:pt x="18242" y="23267"/>
                  <a:pt x="18052" y="23330"/>
                  <a:pt x="17862" y="23394"/>
                </a:cubicBezTo>
                <a:cubicBezTo>
                  <a:pt x="17704" y="23457"/>
                  <a:pt x="17514" y="23520"/>
                  <a:pt x="17355" y="23584"/>
                </a:cubicBezTo>
                <a:cubicBezTo>
                  <a:pt x="17165" y="23615"/>
                  <a:pt x="16944" y="23584"/>
                  <a:pt x="16754" y="23647"/>
                </a:cubicBezTo>
                <a:cubicBezTo>
                  <a:pt x="16595" y="23710"/>
                  <a:pt x="16405" y="23774"/>
                  <a:pt x="16247" y="23837"/>
                </a:cubicBezTo>
                <a:cubicBezTo>
                  <a:pt x="16057" y="23900"/>
                  <a:pt x="15867" y="23932"/>
                  <a:pt x="15709" y="23995"/>
                </a:cubicBezTo>
                <a:cubicBezTo>
                  <a:pt x="15519" y="24059"/>
                  <a:pt x="15360" y="24122"/>
                  <a:pt x="15170" y="24154"/>
                </a:cubicBezTo>
                <a:lnTo>
                  <a:pt x="14600" y="24280"/>
                </a:lnTo>
                <a:cubicBezTo>
                  <a:pt x="14252" y="24375"/>
                  <a:pt x="13872" y="24375"/>
                  <a:pt x="13492" y="24407"/>
                </a:cubicBezTo>
                <a:cubicBezTo>
                  <a:pt x="13359" y="24418"/>
                  <a:pt x="13227" y="24423"/>
                  <a:pt x="13095" y="24423"/>
                </a:cubicBezTo>
                <a:cubicBezTo>
                  <a:pt x="12469" y="24423"/>
                  <a:pt x="11850" y="24305"/>
                  <a:pt x="11275" y="24122"/>
                </a:cubicBezTo>
                <a:cubicBezTo>
                  <a:pt x="10578" y="23742"/>
                  <a:pt x="9945" y="23520"/>
                  <a:pt x="9185" y="23362"/>
                </a:cubicBezTo>
                <a:cubicBezTo>
                  <a:pt x="7791" y="22919"/>
                  <a:pt x="6556" y="22032"/>
                  <a:pt x="5448" y="21019"/>
                </a:cubicBezTo>
                <a:cubicBezTo>
                  <a:pt x="5195" y="20765"/>
                  <a:pt x="4909" y="20480"/>
                  <a:pt x="4656" y="20195"/>
                </a:cubicBezTo>
                <a:cubicBezTo>
                  <a:pt x="4529" y="20068"/>
                  <a:pt x="4403" y="19910"/>
                  <a:pt x="4276" y="19783"/>
                </a:cubicBezTo>
                <a:cubicBezTo>
                  <a:pt x="4149" y="19625"/>
                  <a:pt x="4023" y="19498"/>
                  <a:pt x="3833" y="19372"/>
                </a:cubicBezTo>
                <a:cubicBezTo>
                  <a:pt x="3389" y="19245"/>
                  <a:pt x="3263" y="18865"/>
                  <a:pt x="3009" y="18548"/>
                </a:cubicBezTo>
                <a:cubicBezTo>
                  <a:pt x="2788" y="18232"/>
                  <a:pt x="2566" y="17883"/>
                  <a:pt x="2376" y="17567"/>
                </a:cubicBezTo>
                <a:cubicBezTo>
                  <a:pt x="1996" y="16870"/>
                  <a:pt x="1648" y="16173"/>
                  <a:pt x="1363" y="15445"/>
                </a:cubicBezTo>
                <a:cubicBezTo>
                  <a:pt x="1078" y="14716"/>
                  <a:pt x="824" y="13988"/>
                  <a:pt x="729" y="13260"/>
                </a:cubicBezTo>
                <a:lnTo>
                  <a:pt x="856" y="13260"/>
                </a:lnTo>
                <a:cubicBezTo>
                  <a:pt x="919" y="13070"/>
                  <a:pt x="983" y="12911"/>
                  <a:pt x="1046" y="12690"/>
                </a:cubicBezTo>
                <a:cubicBezTo>
                  <a:pt x="1046" y="12500"/>
                  <a:pt x="1078" y="12310"/>
                  <a:pt x="1078" y="12120"/>
                </a:cubicBezTo>
                <a:cubicBezTo>
                  <a:pt x="1078" y="11740"/>
                  <a:pt x="1141" y="11360"/>
                  <a:pt x="1204" y="10948"/>
                </a:cubicBezTo>
                <a:lnTo>
                  <a:pt x="1268" y="10378"/>
                </a:lnTo>
                <a:cubicBezTo>
                  <a:pt x="1299" y="10188"/>
                  <a:pt x="1331" y="9998"/>
                  <a:pt x="1394" y="9808"/>
                </a:cubicBezTo>
                <a:lnTo>
                  <a:pt x="1553" y="9238"/>
                </a:lnTo>
                <a:lnTo>
                  <a:pt x="1616" y="8953"/>
                </a:lnTo>
                <a:lnTo>
                  <a:pt x="1743" y="8699"/>
                </a:lnTo>
                <a:cubicBezTo>
                  <a:pt x="2249" y="7211"/>
                  <a:pt x="3041" y="5849"/>
                  <a:pt x="4054" y="4709"/>
                </a:cubicBezTo>
                <a:cubicBezTo>
                  <a:pt x="5100" y="3569"/>
                  <a:pt x="6366" y="2651"/>
                  <a:pt x="7791" y="2017"/>
                </a:cubicBezTo>
                <a:cubicBezTo>
                  <a:pt x="9216" y="1384"/>
                  <a:pt x="10737" y="1067"/>
                  <a:pt x="12257" y="1004"/>
                </a:cubicBezTo>
                <a:cubicBezTo>
                  <a:pt x="12364" y="1002"/>
                  <a:pt x="12472" y="1000"/>
                  <a:pt x="12580" y="1000"/>
                </a:cubicBezTo>
                <a:close/>
                <a:moveTo>
                  <a:pt x="13002" y="0"/>
                </a:moveTo>
                <a:cubicBezTo>
                  <a:pt x="12744" y="0"/>
                  <a:pt x="12485" y="7"/>
                  <a:pt x="12225" y="22"/>
                </a:cubicBezTo>
                <a:cubicBezTo>
                  <a:pt x="8900" y="180"/>
                  <a:pt x="5670" y="1669"/>
                  <a:pt x="3453" y="4171"/>
                </a:cubicBezTo>
                <a:cubicBezTo>
                  <a:pt x="2344" y="5406"/>
                  <a:pt x="1521" y="6863"/>
                  <a:pt x="983" y="8414"/>
                </a:cubicBezTo>
                <a:cubicBezTo>
                  <a:pt x="824" y="8794"/>
                  <a:pt x="761" y="9206"/>
                  <a:pt x="602" y="9618"/>
                </a:cubicBezTo>
                <a:cubicBezTo>
                  <a:pt x="571" y="9808"/>
                  <a:pt x="476" y="9998"/>
                  <a:pt x="444" y="10188"/>
                </a:cubicBezTo>
                <a:lnTo>
                  <a:pt x="286" y="10789"/>
                </a:lnTo>
                <a:cubicBezTo>
                  <a:pt x="191" y="11201"/>
                  <a:pt x="64" y="11581"/>
                  <a:pt x="32" y="11993"/>
                </a:cubicBezTo>
                <a:cubicBezTo>
                  <a:pt x="32" y="12215"/>
                  <a:pt x="1" y="12405"/>
                  <a:pt x="1" y="12626"/>
                </a:cubicBezTo>
                <a:cubicBezTo>
                  <a:pt x="1" y="12816"/>
                  <a:pt x="32" y="13038"/>
                  <a:pt x="64" y="13228"/>
                </a:cubicBezTo>
                <a:lnTo>
                  <a:pt x="191" y="13260"/>
                </a:lnTo>
                <a:cubicBezTo>
                  <a:pt x="159" y="13450"/>
                  <a:pt x="127" y="13703"/>
                  <a:pt x="159" y="13925"/>
                </a:cubicBezTo>
                <a:cubicBezTo>
                  <a:pt x="191" y="14146"/>
                  <a:pt x="222" y="14336"/>
                  <a:pt x="286" y="14558"/>
                </a:cubicBezTo>
                <a:cubicBezTo>
                  <a:pt x="381" y="14938"/>
                  <a:pt x="507" y="15350"/>
                  <a:pt x="634" y="15730"/>
                </a:cubicBezTo>
                <a:cubicBezTo>
                  <a:pt x="919" y="16490"/>
                  <a:pt x="1236" y="17250"/>
                  <a:pt x="1616" y="17978"/>
                </a:cubicBezTo>
                <a:cubicBezTo>
                  <a:pt x="1838" y="18327"/>
                  <a:pt x="2028" y="18707"/>
                  <a:pt x="2218" y="19055"/>
                </a:cubicBezTo>
                <a:cubicBezTo>
                  <a:pt x="2408" y="19435"/>
                  <a:pt x="2724" y="19720"/>
                  <a:pt x="2756" y="20195"/>
                </a:cubicBezTo>
                <a:cubicBezTo>
                  <a:pt x="2819" y="20417"/>
                  <a:pt x="2946" y="20575"/>
                  <a:pt x="3073" y="20765"/>
                </a:cubicBezTo>
                <a:cubicBezTo>
                  <a:pt x="3199" y="20924"/>
                  <a:pt x="3326" y="21082"/>
                  <a:pt x="3453" y="21240"/>
                </a:cubicBezTo>
                <a:cubicBezTo>
                  <a:pt x="3579" y="21430"/>
                  <a:pt x="3706" y="21589"/>
                  <a:pt x="3864" y="21747"/>
                </a:cubicBezTo>
                <a:cubicBezTo>
                  <a:pt x="3991" y="21905"/>
                  <a:pt x="4149" y="22064"/>
                  <a:pt x="4276" y="22190"/>
                </a:cubicBezTo>
                <a:cubicBezTo>
                  <a:pt x="5480" y="23425"/>
                  <a:pt x="6905" y="24407"/>
                  <a:pt x="8456" y="25167"/>
                </a:cubicBezTo>
                <a:cubicBezTo>
                  <a:pt x="8646" y="25262"/>
                  <a:pt x="8836" y="25389"/>
                  <a:pt x="9058" y="25484"/>
                </a:cubicBezTo>
                <a:cubicBezTo>
                  <a:pt x="9248" y="25579"/>
                  <a:pt x="9470" y="25642"/>
                  <a:pt x="9660" y="25674"/>
                </a:cubicBezTo>
                <a:cubicBezTo>
                  <a:pt x="9882" y="25737"/>
                  <a:pt x="10103" y="25737"/>
                  <a:pt x="10325" y="25769"/>
                </a:cubicBezTo>
                <a:cubicBezTo>
                  <a:pt x="10350" y="25772"/>
                  <a:pt x="10376" y="25774"/>
                  <a:pt x="10402" y="25774"/>
                </a:cubicBezTo>
                <a:cubicBezTo>
                  <a:pt x="10557" y="25774"/>
                  <a:pt x="10721" y="25719"/>
                  <a:pt x="10866" y="25719"/>
                </a:cubicBezTo>
                <a:cubicBezTo>
                  <a:pt x="10909" y="25719"/>
                  <a:pt x="10951" y="25724"/>
                  <a:pt x="10990" y="25737"/>
                </a:cubicBezTo>
                <a:cubicBezTo>
                  <a:pt x="11484" y="25755"/>
                  <a:pt x="11977" y="25774"/>
                  <a:pt x="12471" y="25774"/>
                </a:cubicBezTo>
                <a:cubicBezTo>
                  <a:pt x="12832" y="25774"/>
                  <a:pt x="13194" y="25764"/>
                  <a:pt x="13555" y="25737"/>
                </a:cubicBezTo>
                <a:lnTo>
                  <a:pt x="14189" y="25737"/>
                </a:lnTo>
                <a:cubicBezTo>
                  <a:pt x="14410" y="25737"/>
                  <a:pt x="14600" y="25674"/>
                  <a:pt x="14822" y="25674"/>
                </a:cubicBezTo>
                <a:lnTo>
                  <a:pt x="15455" y="25611"/>
                </a:lnTo>
                <a:cubicBezTo>
                  <a:pt x="15677" y="25579"/>
                  <a:pt x="15867" y="25547"/>
                  <a:pt x="16089" y="25484"/>
                </a:cubicBezTo>
                <a:cubicBezTo>
                  <a:pt x="16279" y="25452"/>
                  <a:pt x="16500" y="25421"/>
                  <a:pt x="16722" y="25357"/>
                </a:cubicBezTo>
                <a:cubicBezTo>
                  <a:pt x="16912" y="25294"/>
                  <a:pt x="17102" y="25231"/>
                  <a:pt x="17324" y="25135"/>
                </a:cubicBezTo>
                <a:cubicBezTo>
                  <a:pt x="17514" y="25072"/>
                  <a:pt x="17672" y="24914"/>
                  <a:pt x="17862" y="24819"/>
                </a:cubicBezTo>
                <a:cubicBezTo>
                  <a:pt x="18052" y="24692"/>
                  <a:pt x="18242" y="24597"/>
                  <a:pt x="18432" y="24470"/>
                </a:cubicBezTo>
                <a:cubicBezTo>
                  <a:pt x="18781" y="24280"/>
                  <a:pt x="19129" y="24027"/>
                  <a:pt x="19477" y="23805"/>
                </a:cubicBezTo>
                <a:cubicBezTo>
                  <a:pt x="19667" y="23679"/>
                  <a:pt x="19826" y="23584"/>
                  <a:pt x="20016" y="23457"/>
                </a:cubicBezTo>
                <a:cubicBezTo>
                  <a:pt x="20174" y="23330"/>
                  <a:pt x="20396" y="23267"/>
                  <a:pt x="20586" y="23172"/>
                </a:cubicBezTo>
                <a:cubicBezTo>
                  <a:pt x="20966" y="22982"/>
                  <a:pt x="21282" y="22697"/>
                  <a:pt x="21599" y="22444"/>
                </a:cubicBezTo>
                <a:cubicBezTo>
                  <a:pt x="21979" y="22190"/>
                  <a:pt x="22232" y="21842"/>
                  <a:pt x="22549" y="21557"/>
                </a:cubicBezTo>
                <a:lnTo>
                  <a:pt x="22771" y="21304"/>
                </a:lnTo>
                <a:lnTo>
                  <a:pt x="22961" y="21050"/>
                </a:lnTo>
                <a:cubicBezTo>
                  <a:pt x="23088" y="20892"/>
                  <a:pt x="23183" y="20670"/>
                  <a:pt x="23246" y="20480"/>
                </a:cubicBezTo>
                <a:cubicBezTo>
                  <a:pt x="23436" y="20100"/>
                  <a:pt x="23658" y="19720"/>
                  <a:pt x="23848" y="19340"/>
                </a:cubicBezTo>
                <a:cubicBezTo>
                  <a:pt x="24228" y="18612"/>
                  <a:pt x="24544" y="17820"/>
                  <a:pt x="24766" y="16997"/>
                </a:cubicBezTo>
                <a:cubicBezTo>
                  <a:pt x="25241" y="15381"/>
                  <a:pt x="25431" y="13735"/>
                  <a:pt x="25368" y="12088"/>
                </a:cubicBezTo>
                <a:cubicBezTo>
                  <a:pt x="25336" y="10409"/>
                  <a:pt x="25019" y="8763"/>
                  <a:pt x="24386" y="7211"/>
                </a:cubicBezTo>
                <a:cubicBezTo>
                  <a:pt x="23753" y="5659"/>
                  <a:pt x="22771" y="4234"/>
                  <a:pt x="21536" y="3062"/>
                </a:cubicBezTo>
                <a:cubicBezTo>
                  <a:pt x="21219" y="2809"/>
                  <a:pt x="20902" y="2524"/>
                  <a:pt x="20554" y="2271"/>
                </a:cubicBezTo>
                <a:cubicBezTo>
                  <a:pt x="20206" y="2049"/>
                  <a:pt x="19857" y="1796"/>
                  <a:pt x="19477" y="1574"/>
                </a:cubicBezTo>
                <a:cubicBezTo>
                  <a:pt x="19129" y="1384"/>
                  <a:pt x="18749" y="1162"/>
                  <a:pt x="18369" y="1004"/>
                </a:cubicBezTo>
                <a:cubicBezTo>
                  <a:pt x="17989" y="845"/>
                  <a:pt x="17609" y="655"/>
                  <a:pt x="17165" y="560"/>
                </a:cubicBezTo>
                <a:cubicBezTo>
                  <a:pt x="15800" y="212"/>
                  <a:pt x="14413" y="0"/>
                  <a:pt x="1300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2" name="Metin kutusu 11"/>
          <p:cNvSpPr txBox="1"/>
          <p:nvPr/>
        </p:nvSpPr>
        <p:spPr>
          <a:xfrm>
            <a:off x="46494" y="3918446"/>
            <a:ext cx="2612348" cy="984885"/>
          </a:xfrm>
          <a:prstGeom prst="rect">
            <a:avLst/>
          </a:prstGeom>
          <a:noFill/>
        </p:spPr>
        <p:txBody>
          <a:bodyPr wrap="square" lIns="0" tIns="0" rIns="0" bIns="0" rtlCol="0">
            <a:spAutoFit/>
          </a:bodyPr>
          <a:lstStyle/>
          <a:p>
            <a:pPr algn="ctr"/>
            <a:r>
              <a:rPr lang="tr-TR" sz="3200" dirty="0">
                <a:solidFill>
                  <a:prstClr val="black"/>
                </a:solidFill>
                <a:latin typeface="Arial"/>
                <a:ea typeface="맑은 고딕"/>
              </a:rPr>
              <a:t>Sosyal </a:t>
            </a:r>
            <a:r>
              <a:rPr lang="tr-TR" sz="3200" dirty="0" smtClean="0">
                <a:solidFill>
                  <a:prstClr val="black"/>
                </a:solidFill>
                <a:latin typeface="Arial"/>
                <a:ea typeface="맑은 고딕"/>
              </a:rPr>
              <a:t>Hayat</a:t>
            </a:r>
          </a:p>
          <a:p>
            <a:pPr algn="ctr"/>
            <a:r>
              <a:rPr lang="tr-TR" sz="3200" b="1" dirty="0" smtClean="0">
                <a:solidFill>
                  <a:prstClr val="black"/>
                </a:solidFill>
                <a:latin typeface="Arial"/>
                <a:ea typeface="맑은 고딕"/>
              </a:rPr>
              <a:t>Muamelat</a:t>
            </a:r>
          </a:p>
        </p:txBody>
      </p:sp>
      <p:sp>
        <p:nvSpPr>
          <p:cNvPr id="13" name="Google Shape;902;p33"/>
          <p:cNvSpPr txBox="1">
            <a:spLocks/>
          </p:cNvSpPr>
          <p:nvPr/>
        </p:nvSpPr>
        <p:spPr>
          <a:xfrm>
            <a:off x="5484367" y="3017361"/>
            <a:ext cx="3936570" cy="11300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9pPr>
          </a:lstStyle>
          <a:p>
            <a:pPr>
              <a:defRPr/>
            </a:pPr>
            <a:r>
              <a:rPr lang="tr-TR" sz="3200" kern="0" dirty="0" smtClean="0">
                <a:latin typeface="Arial"/>
              </a:rPr>
              <a:t>Kur’an’da Muamelat Konuları</a:t>
            </a:r>
            <a:endParaRPr lang="en-US" sz="3200" kern="0" dirty="0">
              <a:latin typeface="Arial"/>
            </a:endParaRPr>
          </a:p>
        </p:txBody>
      </p:sp>
      <p:grpSp>
        <p:nvGrpSpPr>
          <p:cNvPr id="14" name="Google Shape;919;p33"/>
          <p:cNvGrpSpPr/>
          <p:nvPr/>
        </p:nvGrpSpPr>
        <p:grpSpPr>
          <a:xfrm rot="592411">
            <a:off x="9375073" y="3331820"/>
            <a:ext cx="824975" cy="437855"/>
            <a:chOff x="6337825" y="1371895"/>
            <a:chExt cx="387677" cy="206770"/>
          </a:xfrm>
        </p:grpSpPr>
        <p:sp>
          <p:nvSpPr>
            <p:cNvPr id="15" name="Google Shape;920;p33"/>
            <p:cNvSpPr/>
            <p:nvPr/>
          </p:nvSpPr>
          <p:spPr>
            <a:xfrm>
              <a:off x="6337825" y="1371895"/>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FED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6" name="Google Shape;921;p33"/>
            <p:cNvSpPr/>
            <p:nvPr/>
          </p:nvSpPr>
          <p:spPr>
            <a:xfrm>
              <a:off x="6337825" y="1371895"/>
              <a:ext cx="387677" cy="206770"/>
            </a:xfrm>
            <a:custGeom>
              <a:avLst/>
              <a:gdLst/>
              <a:ahLst/>
              <a:cxnLst/>
              <a:rect l="l" t="t" r="r" b="b"/>
              <a:pathLst>
                <a:path w="29948" h="15973" extrusionOk="0">
                  <a:moveTo>
                    <a:pt x="3015" y="937"/>
                  </a:moveTo>
                  <a:cubicBezTo>
                    <a:pt x="3050" y="937"/>
                    <a:pt x="3085" y="938"/>
                    <a:pt x="3119" y="941"/>
                  </a:cubicBezTo>
                  <a:cubicBezTo>
                    <a:pt x="4451" y="1028"/>
                    <a:pt x="5804" y="1039"/>
                    <a:pt x="7086" y="1420"/>
                  </a:cubicBezTo>
                  <a:cubicBezTo>
                    <a:pt x="8173" y="1743"/>
                    <a:pt x="9304" y="1855"/>
                    <a:pt x="10400" y="2159"/>
                  </a:cubicBezTo>
                  <a:cubicBezTo>
                    <a:pt x="11201" y="2382"/>
                    <a:pt x="11972" y="2891"/>
                    <a:pt x="12849" y="2891"/>
                  </a:cubicBezTo>
                  <a:cubicBezTo>
                    <a:pt x="12951" y="2891"/>
                    <a:pt x="13053" y="2884"/>
                    <a:pt x="13158" y="2870"/>
                  </a:cubicBezTo>
                  <a:cubicBezTo>
                    <a:pt x="13190" y="2865"/>
                    <a:pt x="13222" y="2863"/>
                    <a:pt x="13253" y="2863"/>
                  </a:cubicBezTo>
                  <a:cubicBezTo>
                    <a:pt x="13594" y="2863"/>
                    <a:pt x="13889" y="3108"/>
                    <a:pt x="14156" y="3234"/>
                  </a:cubicBezTo>
                  <a:cubicBezTo>
                    <a:pt x="16088" y="4126"/>
                    <a:pt x="18148" y="4743"/>
                    <a:pt x="19918" y="5993"/>
                  </a:cubicBezTo>
                  <a:cubicBezTo>
                    <a:pt x="20752" y="6583"/>
                    <a:pt x="21686" y="7040"/>
                    <a:pt x="22541" y="7616"/>
                  </a:cubicBezTo>
                  <a:cubicBezTo>
                    <a:pt x="22641" y="7683"/>
                    <a:pt x="22718" y="7735"/>
                    <a:pt x="22784" y="7735"/>
                  </a:cubicBezTo>
                  <a:cubicBezTo>
                    <a:pt x="22872" y="7735"/>
                    <a:pt x="22938" y="7641"/>
                    <a:pt x="23008" y="7365"/>
                  </a:cubicBezTo>
                  <a:cubicBezTo>
                    <a:pt x="23235" y="6469"/>
                    <a:pt x="23471" y="5497"/>
                    <a:pt x="24333" y="4893"/>
                  </a:cubicBezTo>
                  <a:cubicBezTo>
                    <a:pt x="24442" y="4818"/>
                    <a:pt x="24523" y="4788"/>
                    <a:pt x="24587" y="4788"/>
                  </a:cubicBezTo>
                  <a:cubicBezTo>
                    <a:pt x="24795" y="4788"/>
                    <a:pt x="24815" y="5109"/>
                    <a:pt x="24966" y="5225"/>
                  </a:cubicBezTo>
                  <a:cubicBezTo>
                    <a:pt x="25319" y="5275"/>
                    <a:pt x="25425" y="5488"/>
                    <a:pt x="25385" y="5841"/>
                  </a:cubicBezTo>
                  <a:cubicBezTo>
                    <a:pt x="25369" y="5990"/>
                    <a:pt x="25413" y="6124"/>
                    <a:pt x="25550" y="6124"/>
                  </a:cubicBezTo>
                  <a:cubicBezTo>
                    <a:pt x="25597" y="6124"/>
                    <a:pt x="25656" y="6108"/>
                    <a:pt x="25727" y="6071"/>
                  </a:cubicBezTo>
                  <a:cubicBezTo>
                    <a:pt x="25753" y="6057"/>
                    <a:pt x="25776" y="6052"/>
                    <a:pt x="25796" y="6052"/>
                  </a:cubicBezTo>
                  <a:cubicBezTo>
                    <a:pt x="25902" y="6052"/>
                    <a:pt x="25921" y="6220"/>
                    <a:pt x="25912" y="6242"/>
                  </a:cubicBezTo>
                  <a:cubicBezTo>
                    <a:pt x="25652" y="6891"/>
                    <a:pt x="26230" y="7301"/>
                    <a:pt x="26455" y="7735"/>
                  </a:cubicBezTo>
                  <a:cubicBezTo>
                    <a:pt x="26699" y="8207"/>
                    <a:pt x="26762" y="8899"/>
                    <a:pt x="27401" y="9132"/>
                  </a:cubicBezTo>
                  <a:cubicBezTo>
                    <a:pt x="27444" y="9151"/>
                    <a:pt x="27486" y="9174"/>
                    <a:pt x="27525" y="9199"/>
                  </a:cubicBezTo>
                  <a:cubicBezTo>
                    <a:pt x="27065" y="9851"/>
                    <a:pt x="28067" y="10134"/>
                    <a:pt x="27913" y="10741"/>
                  </a:cubicBezTo>
                  <a:cubicBezTo>
                    <a:pt x="27858" y="10957"/>
                    <a:pt x="27953" y="11231"/>
                    <a:pt x="28163" y="11460"/>
                  </a:cubicBezTo>
                  <a:cubicBezTo>
                    <a:pt x="28373" y="11688"/>
                    <a:pt x="28470" y="12020"/>
                    <a:pt x="28504" y="12374"/>
                  </a:cubicBezTo>
                  <a:cubicBezTo>
                    <a:pt x="28546" y="12802"/>
                    <a:pt x="28291" y="13317"/>
                    <a:pt x="28863" y="13653"/>
                  </a:cubicBezTo>
                  <a:cubicBezTo>
                    <a:pt x="29089" y="13785"/>
                    <a:pt x="28448" y="14723"/>
                    <a:pt x="28031" y="14751"/>
                  </a:cubicBezTo>
                  <a:cubicBezTo>
                    <a:pt x="27588" y="14782"/>
                    <a:pt x="27119" y="14810"/>
                    <a:pt x="26701" y="14866"/>
                  </a:cubicBezTo>
                  <a:cubicBezTo>
                    <a:pt x="26134" y="14942"/>
                    <a:pt x="25567" y="14977"/>
                    <a:pt x="25002" y="14977"/>
                  </a:cubicBezTo>
                  <a:cubicBezTo>
                    <a:pt x="24124" y="14977"/>
                    <a:pt x="23253" y="14894"/>
                    <a:pt x="22406" y="14754"/>
                  </a:cubicBezTo>
                  <a:cubicBezTo>
                    <a:pt x="21516" y="14610"/>
                    <a:pt x="20531" y="14548"/>
                    <a:pt x="19691" y="14076"/>
                  </a:cubicBezTo>
                  <a:cubicBezTo>
                    <a:pt x="19623" y="14036"/>
                    <a:pt x="19551" y="14001"/>
                    <a:pt x="19477" y="13973"/>
                  </a:cubicBezTo>
                  <a:cubicBezTo>
                    <a:pt x="18010" y="13466"/>
                    <a:pt x="17946" y="13119"/>
                    <a:pt x="19125" y="12017"/>
                  </a:cubicBezTo>
                  <a:cubicBezTo>
                    <a:pt x="19458" y="11705"/>
                    <a:pt x="19688" y="11261"/>
                    <a:pt x="20214" y="11197"/>
                  </a:cubicBezTo>
                  <a:cubicBezTo>
                    <a:pt x="20393" y="11175"/>
                    <a:pt x="20415" y="11036"/>
                    <a:pt x="20360" y="10898"/>
                  </a:cubicBezTo>
                  <a:cubicBezTo>
                    <a:pt x="20239" y="10587"/>
                    <a:pt x="20131" y="10254"/>
                    <a:pt x="19788" y="10109"/>
                  </a:cubicBezTo>
                  <a:cubicBezTo>
                    <a:pt x="18220" y="9448"/>
                    <a:pt x="16634" y="8818"/>
                    <a:pt x="14998" y="8359"/>
                  </a:cubicBezTo>
                  <a:cubicBezTo>
                    <a:pt x="14205" y="8137"/>
                    <a:pt x="13361" y="7981"/>
                    <a:pt x="12579" y="7759"/>
                  </a:cubicBezTo>
                  <a:cubicBezTo>
                    <a:pt x="11068" y="7328"/>
                    <a:pt x="9541" y="7253"/>
                    <a:pt x="8013" y="7076"/>
                  </a:cubicBezTo>
                  <a:cubicBezTo>
                    <a:pt x="6775" y="6931"/>
                    <a:pt x="5532" y="6927"/>
                    <a:pt x="4289" y="6917"/>
                  </a:cubicBezTo>
                  <a:cubicBezTo>
                    <a:pt x="3902" y="6914"/>
                    <a:pt x="3528" y="6824"/>
                    <a:pt x="3136" y="6824"/>
                  </a:cubicBezTo>
                  <a:cubicBezTo>
                    <a:pt x="2963" y="6824"/>
                    <a:pt x="2786" y="6842"/>
                    <a:pt x="2603" y="6892"/>
                  </a:cubicBezTo>
                  <a:cubicBezTo>
                    <a:pt x="2557" y="6905"/>
                    <a:pt x="2507" y="6911"/>
                    <a:pt x="2455" y="6911"/>
                  </a:cubicBezTo>
                  <a:cubicBezTo>
                    <a:pt x="2143" y="6911"/>
                    <a:pt x="1753" y="6687"/>
                    <a:pt x="1592" y="6287"/>
                  </a:cubicBezTo>
                  <a:cubicBezTo>
                    <a:pt x="1019" y="4865"/>
                    <a:pt x="1019" y="3422"/>
                    <a:pt x="1436" y="1972"/>
                  </a:cubicBezTo>
                  <a:cubicBezTo>
                    <a:pt x="1618" y="1344"/>
                    <a:pt x="2348" y="937"/>
                    <a:pt x="3015" y="937"/>
                  </a:cubicBezTo>
                  <a:close/>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grpSp>
        <p:nvGrpSpPr>
          <p:cNvPr id="17" name="Google Shape;925;p33"/>
          <p:cNvGrpSpPr/>
          <p:nvPr/>
        </p:nvGrpSpPr>
        <p:grpSpPr>
          <a:xfrm rot="736050">
            <a:off x="7296440" y="4128457"/>
            <a:ext cx="631070" cy="902393"/>
            <a:chOff x="5514332" y="2048099"/>
            <a:chExt cx="246675" cy="389726"/>
          </a:xfrm>
        </p:grpSpPr>
        <p:sp>
          <p:nvSpPr>
            <p:cNvPr id="18" name="Google Shape;926;p33"/>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9" name="Google Shape;927;p33"/>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grpSp>
        <p:nvGrpSpPr>
          <p:cNvPr id="20" name="Google Shape;948;p33"/>
          <p:cNvGrpSpPr/>
          <p:nvPr/>
        </p:nvGrpSpPr>
        <p:grpSpPr>
          <a:xfrm>
            <a:off x="5845662" y="3710910"/>
            <a:ext cx="750384" cy="1066800"/>
            <a:chOff x="3497766" y="2048168"/>
            <a:chExt cx="246101" cy="388799"/>
          </a:xfrm>
        </p:grpSpPr>
        <p:sp>
          <p:nvSpPr>
            <p:cNvPr id="21" name="Google Shape;949;p33"/>
            <p:cNvSpPr/>
            <p:nvPr/>
          </p:nvSpPr>
          <p:spPr>
            <a:xfrm>
              <a:off x="3511003" y="2062499"/>
              <a:ext cx="218646" cy="357255"/>
            </a:xfrm>
            <a:custGeom>
              <a:avLst/>
              <a:gdLst/>
              <a:ahLst/>
              <a:cxnLst/>
              <a:rect l="l" t="t" r="r" b="b"/>
              <a:pathLst>
                <a:path w="17377" h="28393" extrusionOk="0">
                  <a:moveTo>
                    <a:pt x="13572" y="0"/>
                  </a:moveTo>
                  <a:cubicBezTo>
                    <a:pt x="13074" y="0"/>
                    <a:pt x="12546" y="262"/>
                    <a:pt x="12228" y="646"/>
                  </a:cubicBezTo>
                  <a:cubicBezTo>
                    <a:pt x="11377" y="1676"/>
                    <a:pt x="10457" y="2667"/>
                    <a:pt x="9854" y="3861"/>
                  </a:cubicBezTo>
                  <a:cubicBezTo>
                    <a:pt x="9344" y="4874"/>
                    <a:pt x="8650" y="5775"/>
                    <a:pt x="8119" y="6780"/>
                  </a:cubicBezTo>
                  <a:cubicBezTo>
                    <a:pt x="7687" y="7599"/>
                    <a:pt x="7541" y="8639"/>
                    <a:pt x="6744" y="9275"/>
                  </a:cubicBezTo>
                  <a:cubicBezTo>
                    <a:pt x="6445" y="9514"/>
                    <a:pt x="6427" y="9944"/>
                    <a:pt x="6324" y="10250"/>
                  </a:cubicBezTo>
                  <a:cubicBezTo>
                    <a:pt x="5649" y="12269"/>
                    <a:pt x="4684" y="14191"/>
                    <a:pt x="4380" y="16337"/>
                  </a:cubicBezTo>
                  <a:cubicBezTo>
                    <a:pt x="4235" y="17348"/>
                    <a:pt x="3928" y="18343"/>
                    <a:pt x="3760" y="19358"/>
                  </a:cubicBezTo>
                  <a:cubicBezTo>
                    <a:pt x="3732" y="19534"/>
                    <a:pt x="3712" y="19652"/>
                    <a:pt x="3591" y="19652"/>
                  </a:cubicBezTo>
                  <a:cubicBezTo>
                    <a:pt x="3521" y="19652"/>
                    <a:pt x="3418" y="19613"/>
                    <a:pt x="3259" y="19525"/>
                  </a:cubicBezTo>
                  <a:cubicBezTo>
                    <a:pt x="2586" y="19151"/>
                    <a:pt x="1869" y="18744"/>
                    <a:pt x="1051" y="18744"/>
                  </a:cubicBezTo>
                  <a:cubicBezTo>
                    <a:pt x="888" y="18744"/>
                    <a:pt x="722" y="18760"/>
                    <a:pt x="551" y="18795"/>
                  </a:cubicBezTo>
                  <a:cubicBezTo>
                    <a:pt x="0" y="18909"/>
                    <a:pt x="385" y="19235"/>
                    <a:pt x="358" y="19483"/>
                  </a:cubicBezTo>
                  <a:cubicBezTo>
                    <a:pt x="153" y="19774"/>
                    <a:pt x="235" y="19996"/>
                    <a:pt x="520" y="20211"/>
                  </a:cubicBezTo>
                  <a:cubicBezTo>
                    <a:pt x="682" y="20332"/>
                    <a:pt x="746" y="20514"/>
                    <a:pt x="452" y="20617"/>
                  </a:cubicBezTo>
                  <a:cubicBezTo>
                    <a:pt x="276" y="20679"/>
                    <a:pt x="424" y="20859"/>
                    <a:pt x="450" y="20870"/>
                  </a:cubicBezTo>
                  <a:cubicBezTo>
                    <a:pt x="1100" y="21124"/>
                    <a:pt x="1002" y="21827"/>
                    <a:pt x="1164" y="22288"/>
                  </a:cubicBezTo>
                  <a:cubicBezTo>
                    <a:pt x="1340" y="22788"/>
                    <a:pt x="1802" y="23310"/>
                    <a:pt x="1533" y="23935"/>
                  </a:cubicBezTo>
                  <a:cubicBezTo>
                    <a:pt x="1517" y="23980"/>
                    <a:pt x="1505" y="24025"/>
                    <a:pt x="1495" y="24072"/>
                  </a:cubicBezTo>
                  <a:cubicBezTo>
                    <a:pt x="2286" y="24182"/>
                    <a:pt x="1805" y="25106"/>
                    <a:pt x="2351" y="25410"/>
                  </a:cubicBezTo>
                  <a:cubicBezTo>
                    <a:pt x="2547" y="25519"/>
                    <a:pt x="2682" y="25777"/>
                    <a:pt x="2704" y="26086"/>
                  </a:cubicBezTo>
                  <a:cubicBezTo>
                    <a:pt x="2726" y="26396"/>
                    <a:pt x="2900" y="26693"/>
                    <a:pt x="3133" y="26961"/>
                  </a:cubicBezTo>
                  <a:cubicBezTo>
                    <a:pt x="3417" y="27284"/>
                    <a:pt x="3966" y="27452"/>
                    <a:pt x="3818" y="28099"/>
                  </a:cubicBezTo>
                  <a:cubicBezTo>
                    <a:pt x="3781" y="28262"/>
                    <a:pt x="4223" y="28393"/>
                    <a:pt x="4628" y="28393"/>
                  </a:cubicBezTo>
                  <a:cubicBezTo>
                    <a:pt x="4859" y="28393"/>
                    <a:pt x="5077" y="28350"/>
                    <a:pt x="5188" y="28247"/>
                  </a:cubicBezTo>
                  <a:cubicBezTo>
                    <a:pt x="5515" y="27945"/>
                    <a:pt x="5856" y="27625"/>
                    <a:pt x="6186" y="27359"/>
                  </a:cubicBezTo>
                  <a:cubicBezTo>
                    <a:pt x="7318" y="26438"/>
                    <a:pt x="8261" y="25326"/>
                    <a:pt x="9049" y="24156"/>
                  </a:cubicBezTo>
                  <a:cubicBezTo>
                    <a:pt x="9554" y="23409"/>
                    <a:pt x="10185" y="22650"/>
                    <a:pt x="10418" y="21715"/>
                  </a:cubicBezTo>
                  <a:cubicBezTo>
                    <a:pt x="10436" y="21639"/>
                    <a:pt x="10459" y="21563"/>
                    <a:pt x="10490" y="21490"/>
                  </a:cubicBezTo>
                  <a:cubicBezTo>
                    <a:pt x="11053" y="20239"/>
                    <a:pt x="10956" y="19872"/>
                    <a:pt x="9816" y="19872"/>
                  </a:cubicBezTo>
                  <a:cubicBezTo>
                    <a:pt x="9665" y="19872"/>
                    <a:pt x="9496" y="19879"/>
                    <a:pt x="9308" y="19890"/>
                  </a:cubicBezTo>
                  <a:cubicBezTo>
                    <a:pt x="9256" y="19894"/>
                    <a:pt x="9204" y="19895"/>
                    <a:pt x="9152" y="19895"/>
                  </a:cubicBezTo>
                  <a:cubicBezTo>
                    <a:pt x="9018" y="19895"/>
                    <a:pt x="8882" y="19887"/>
                    <a:pt x="8748" y="19887"/>
                  </a:cubicBezTo>
                  <a:cubicBezTo>
                    <a:pt x="8475" y="19887"/>
                    <a:pt x="8207" y="19920"/>
                    <a:pt x="7965" y="20121"/>
                  </a:cubicBezTo>
                  <a:cubicBezTo>
                    <a:pt x="7918" y="20160"/>
                    <a:pt x="7874" y="20177"/>
                    <a:pt x="7834" y="20177"/>
                  </a:cubicBezTo>
                  <a:cubicBezTo>
                    <a:pt x="7755" y="20177"/>
                    <a:pt x="7690" y="20112"/>
                    <a:pt x="7648" y="20023"/>
                  </a:cubicBezTo>
                  <a:cubicBezTo>
                    <a:pt x="7503" y="19721"/>
                    <a:pt x="7337" y="19416"/>
                    <a:pt x="7466" y="19066"/>
                  </a:cubicBezTo>
                  <a:cubicBezTo>
                    <a:pt x="8060" y="17471"/>
                    <a:pt x="8689" y="15885"/>
                    <a:pt x="9477" y="14379"/>
                  </a:cubicBezTo>
                  <a:cubicBezTo>
                    <a:pt x="9860" y="13648"/>
                    <a:pt x="10327" y="12929"/>
                    <a:pt x="10700" y="12207"/>
                  </a:cubicBezTo>
                  <a:cubicBezTo>
                    <a:pt x="11423" y="10813"/>
                    <a:pt x="12416" y="9650"/>
                    <a:pt x="13335" y="8415"/>
                  </a:cubicBezTo>
                  <a:cubicBezTo>
                    <a:pt x="14080" y="7416"/>
                    <a:pt x="14928" y="6509"/>
                    <a:pt x="15774" y="5597"/>
                  </a:cubicBezTo>
                  <a:cubicBezTo>
                    <a:pt x="16154" y="5187"/>
                    <a:pt x="16384" y="4673"/>
                    <a:pt x="16913" y="4353"/>
                  </a:cubicBezTo>
                  <a:cubicBezTo>
                    <a:pt x="17198" y="4179"/>
                    <a:pt x="17377" y="3659"/>
                    <a:pt x="17165" y="3202"/>
                  </a:cubicBezTo>
                  <a:cubicBezTo>
                    <a:pt x="16524" y="1809"/>
                    <a:pt x="15474" y="820"/>
                    <a:pt x="14132" y="129"/>
                  </a:cubicBezTo>
                  <a:cubicBezTo>
                    <a:pt x="13959" y="40"/>
                    <a:pt x="13768" y="0"/>
                    <a:pt x="13572" y="0"/>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2" name="Google Shape;950;p33"/>
            <p:cNvSpPr/>
            <p:nvPr/>
          </p:nvSpPr>
          <p:spPr>
            <a:xfrm>
              <a:off x="3497766" y="2048168"/>
              <a:ext cx="246101" cy="388799"/>
            </a:xfrm>
            <a:custGeom>
              <a:avLst/>
              <a:gdLst/>
              <a:ahLst/>
              <a:cxnLst/>
              <a:rect l="l" t="t" r="r" b="b"/>
              <a:pathLst>
                <a:path w="19559" h="30900" extrusionOk="0">
                  <a:moveTo>
                    <a:pt x="14624" y="1139"/>
                  </a:moveTo>
                  <a:cubicBezTo>
                    <a:pt x="14820" y="1139"/>
                    <a:pt x="15011" y="1179"/>
                    <a:pt x="15184" y="1268"/>
                  </a:cubicBezTo>
                  <a:cubicBezTo>
                    <a:pt x="16526" y="1959"/>
                    <a:pt x="17576" y="2948"/>
                    <a:pt x="18217" y="4341"/>
                  </a:cubicBezTo>
                  <a:cubicBezTo>
                    <a:pt x="18429" y="4798"/>
                    <a:pt x="18250" y="5318"/>
                    <a:pt x="17965" y="5492"/>
                  </a:cubicBezTo>
                  <a:cubicBezTo>
                    <a:pt x="17436" y="5812"/>
                    <a:pt x="17206" y="6326"/>
                    <a:pt x="16826" y="6736"/>
                  </a:cubicBezTo>
                  <a:cubicBezTo>
                    <a:pt x="15980" y="7648"/>
                    <a:pt x="15132" y="8555"/>
                    <a:pt x="14387" y="9554"/>
                  </a:cubicBezTo>
                  <a:cubicBezTo>
                    <a:pt x="13468" y="10789"/>
                    <a:pt x="12475" y="11952"/>
                    <a:pt x="11752" y="13346"/>
                  </a:cubicBezTo>
                  <a:cubicBezTo>
                    <a:pt x="11379" y="14068"/>
                    <a:pt x="10912" y="14787"/>
                    <a:pt x="10529" y="15518"/>
                  </a:cubicBezTo>
                  <a:cubicBezTo>
                    <a:pt x="9741" y="17024"/>
                    <a:pt x="9112" y="18610"/>
                    <a:pt x="8518" y="20205"/>
                  </a:cubicBezTo>
                  <a:cubicBezTo>
                    <a:pt x="8389" y="20555"/>
                    <a:pt x="8555" y="20860"/>
                    <a:pt x="8700" y="21162"/>
                  </a:cubicBezTo>
                  <a:cubicBezTo>
                    <a:pt x="8742" y="21251"/>
                    <a:pt x="8807" y="21316"/>
                    <a:pt x="8886" y="21316"/>
                  </a:cubicBezTo>
                  <a:cubicBezTo>
                    <a:pt x="8926" y="21316"/>
                    <a:pt x="8970" y="21299"/>
                    <a:pt x="9017" y="21260"/>
                  </a:cubicBezTo>
                  <a:cubicBezTo>
                    <a:pt x="9259" y="21059"/>
                    <a:pt x="9527" y="21026"/>
                    <a:pt x="9800" y="21026"/>
                  </a:cubicBezTo>
                  <a:cubicBezTo>
                    <a:pt x="9934" y="21026"/>
                    <a:pt x="10070" y="21034"/>
                    <a:pt x="10204" y="21034"/>
                  </a:cubicBezTo>
                  <a:cubicBezTo>
                    <a:pt x="10256" y="21034"/>
                    <a:pt x="10308" y="21033"/>
                    <a:pt x="10360" y="21029"/>
                  </a:cubicBezTo>
                  <a:cubicBezTo>
                    <a:pt x="10548" y="21018"/>
                    <a:pt x="10717" y="21011"/>
                    <a:pt x="10868" y="21011"/>
                  </a:cubicBezTo>
                  <a:cubicBezTo>
                    <a:pt x="12008" y="21011"/>
                    <a:pt x="12105" y="21378"/>
                    <a:pt x="11542" y="22629"/>
                  </a:cubicBezTo>
                  <a:cubicBezTo>
                    <a:pt x="11511" y="22702"/>
                    <a:pt x="11488" y="22778"/>
                    <a:pt x="11470" y="22854"/>
                  </a:cubicBezTo>
                  <a:cubicBezTo>
                    <a:pt x="11237" y="23789"/>
                    <a:pt x="10606" y="24548"/>
                    <a:pt x="10101" y="25295"/>
                  </a:cubicBezTo>
                  <a:cubicBezTo>
                    <a:pt x="9313" y="26465"/>
                    <a:pt x="8370" y="27577"/>
                    <a:pt x="7238" y="28498"/>
                  </a:cubicBezTo>
                  <a:cubicBezTo>
                    <a:pt x="6908" y="28764"/>
                    <a:pt x="6567" y="29084"/>
                    <a:pt x="6240" y="29386"/>
                  </a:cubicBezTo>
                  <a:cubicBezTo>
                    <a:pt x="6129" y="29489"/>
                    <a:pt x="5911" y="29532"/>
                    <a:pt x="5680" y="29532"/>
                  </a:cubicBezTo>
                  <a:cubicBezTo>
                    <a:pt x="5275" y="29532"/>
                    <a:pt x="4833" y="29401"/>
                    <a:pt x="4870" y="29238"/>
                  </a:cubicBezTo>
                  <a:cubicBezTo>
                    <a:pt x="5018" y="28591"/>
                    <a:pt x="4469" y="28423"/>
                    <a:pt x="4185" y="28100"/>
                  </a:cubicBezTo>
                  <a:cubicBezTo>
                    <a:pt x="3952" y="27832"/>
                    <a:pt x="3778" y="27535"/>
                    <a:pt x="3756" y="27225"/>
                  </a:cubicBezTo>
                  <a:cubicBezTo>
                    <a:pt x="3734" y="26916"/>
                    <a:pt x="3599" y="26658"/>
                    <a:pt x="3403" y="26549"/>
                  </a:cubicBezTo>
                  <a:cubicBezTo>
                    <a:pt x="2857" y="26245"/>
                    <a:pt x="3338" y="25321"/>
                    <a:pt x="2547" y="25211"/>
                  </a:cubicBezTo>
                  <a:cubicBezTo>
                    <a:pt x="2557" y="25164"/>
                    <a:pt x="2569" y="25119"/>
                    <a:pt x="2585" y="25074"/>
                  </a:cubicBezTo>
                  <a:cubicBezTo>
                    <a:pt x="2854" y="24449"/>
                    <a:pt x="2392" y="23927"/>
                    <a:pt x="2216" y="23427"/>
                  </a:cubicBezTo>
                  <a:cubicBezTo>
                    <a:pt x="2054" y="22966"/>
                    <a:pt x="2152" y="22263"/>
                    <a:pt x="1502" y="22009"/>
                  </a:cubicBezTo>
                  <a:cubicBezTo>
                    <a:pt x="1476" y="21998"/>
                    <a:pt x="1328" y="21818"/>
                    <a:pt x="1504" y="21756"/>
                  </a:cubicBezTo>
                  <a:cubicBezTo>
                    <a:pt x="1798" y="21653"/>
                    <a:pt x="1734" y="21471"/>
                    <a:pt x="1572" y="21350"/>
                  </a:cubicBezTo>
                  <a:cubicBezTo>
                    <a:pt x="1287" y="21135"/>
                    <a:pt x="1205" y="20913"/>
                    <a:pt x="1410" y="20622"/>
                  </a:cubicBezTo>
                  <a:cubicBezTo>
                    <a:pt x="1437" y="20374"/>
                    <a:pt x="1052" y="20048"/>
                    <a:pt x="1603" y="19934"/>
                  </a:cubicBezTo>
                  <a:cubicBezTo>
                    <a:pt x="1774" y="19899"/>
                    <a:pt x="1940" y="19883"/>
                    <a:pt x="2103" y="19883"/>
                  </a:cubicBezTo>
                  <a:cubicBezTo>
                    <a:pt x="2921" y="19883"/>
                    <a:pt x="3638" y="20290"/>
                    <a:pt x="4311" y="20664"/>
                  </a:cubicBezTo>
                  <a:cubicBezTo>
                    <a:pt x="4470" y="20752"/>
                    <a:pt x="4573" y="20791"/>
                    <a:pt x="4643" y="20791"/>
                  </a:cubicBezTo>
                  <a:cubicBezTo>
                    <a:pt x="4764" y="20791"/>
                    <a:pt x="4784" y="20673"/>
                    <a:pt x="4812" y="20497"/>
                  </a:cubicBezTo>
                  <a:cubicBezTo>
                    <a:pt x="4980" y="19482"/>
                    <a:pt x="5287" y="18487"/>
                    <a:pt x="5432" y="17476"/>
                  </a:cubicBezTo>
                  <a:cubicBezTo>
                    <a:pt x="5736" y="15330"/>
                    <a:pt x="6701" y="13408"/>
                    <a:pt x="7376" y="11389"/>
                  </a:cubicBezTo>
                  <a:cubicBezTo>
                    <a:pt x="7479" y="11083"/>
                    <a:pt x="7497" y="10653"/>
                    <a:pt x="7796" y="10414"/>
                  </a:cubicBezTo>
                  <a:cubicBezTo>
                    <a:pt x="8593" y="9778"/>
                    <a:pt x="8739" y="8738"/>
                    <a:pt x="9171" y="7919"/>
                  </a:cubicBezTo>
                  <a:cubicBezTo>
                    <a:pt x="9702" y="6914"/>
                    <a:pt x="10396" y="6013"/>
                    <a:pt x="10906" y="5000"/>
                  </a:cubicBezTo>
                  <a:cubicBezTo>
                    <a:pt x="11509" y="3806"/>
                    <a:pt x="12429" y="2815"/>
                    <a:pt x="13280" y="1785"/>
                  </a:cubicBezTo>
                  <a:cubicBezTo>
                    <a:pt x="13598" y="1401"/>
                    <a:pt x="14126" y="1139"/>
                    <a:pt x="14624" y="1139"/>
                  </a:cubicBezTo>
                  <a:close/>
                  <a:moveTo>
                    <a:pt x="14269" y="0"/>
                  </a:moveTo>
                  <a:cubicBezTo>
                    <a:pt x="13583" y="0"/>
                    <a:pt x="13165" y="545"/>
                    <a:pt x="12757" y="978"/>
                  </a:cubicBezTo>
                  <a:cubicBezTo>
                    <a:pt x="10164" y="3729"/>
                    <a:pt x="8519" y="7100"/>
                    <a:pt x="6917" y="10464"/>
                  </a:cubicBezTo>
                  <a:cubicBezTo>
                    <a:pt x="6065" y="12253"/>
                    <a:pt x="5257" y="14096"/>
                    <a:pt x="4887" y="16075"/>
                  </a:cubicBezTo>
                  <a:cubicBezTo>
                    <a:pt x="4725" y="16946"/>
                    <a:pt x="4341" y="17759"/>
                    <a:pt x="4355" y="18679"/>
                  </a:cubicBezTo>
                  <a:cubicBezTo>
                    <a:pt x="4360" y="19079"/>
                    <a:pt x="4161" y="19295"/>
                    <a:pt x="3877" y="19295"/>
                  </a:cubicBezTo>
                  <a:cubicBezTo>
                    <a:pt x="3747" y="19295"/>
                    <a:pt x="3600" y="19250"/>
                    <a:pt x="3447" y="19156"/>
                  </a:cubicBezTo>
                  <a:cubicBezTo>
                    <a:pt x="3000" y="18885"/>
                    <a:pt x="2549" y="18777"/>
                    <a:pt x="2102" y="18777"/>
                  </a:cubicBezTo>
                  <a:cubicBezTo>
                    <a:pt x="1532" y="18777"/>
                    <a:pt x="969" y="18952"/>
                    <a:pt x="429" y="19184"/>
                  </a:cubicBezTo>
                  <a:cubicBezTo>
                    <a:pt x="1" y="19370"/>
                    <a:pt x="6" y="19995"/>
                    <a:pt x="82" y="20480"/>
                  </a:cubicBezTo>
                  <a:cubicBezTo>
                    <a:pt x="198" y="21211"/>
                    <a:pt x="430" y="21908"/>
                    <a:pt x="698" y="22601"/>
                  </a:cubicBezTo>
                  <a:cubicBezTo>
                    <a:pt x="1189" y="23870"/>
                    <a:pt x="1563" y="25194"/>
                    <a:pt x="2149" y="26416"/>
                  </a:cubicBezTo>
                  <a:cubicBezTo>
                    <a:pt x="2428" y="26997"/>
                    <a:pt x="2591" y="27638"/>
                    <a:pt x="2964" y="28174"/>
                  </a:cubicBezTo>
                  <a:cubicBezTo>
                    <a:pt x="3565" y="29038"/>
                    <a:pt x="4128" y="29929"/>
                    <a:pt x="4862" y="30690"/>
                  </a:cubicBezTo>
                  <a:cubicBezTo>
                    <a:pt x="5001" y="30833"/>
                    <a:pt x="5239" y="30900"/>
                    <a:pt x="5498" y="30900"/>
                  </a:cubicBezTo>
                  <a:cubicBezTo>
                    <a:pt x="5902" y="30900"/>
                    <a:pt x="6355" y="30736"/>
                    <a:pt x="6556" y="30447"/>
                  </a:cubicBezTo>
                  <a:cubicBezTo>
                    <a:pt x="6968" y="29857"/>
                    <a:pt x="7555" y="29487"/>
                    <a:pt x="8126" y="29089"/>
                  </a:cubicBezTo>
                  <a:cubicBezTo>
                    <a:pt x="8745" y="28657"/>
                    <a:pt x="9093" y="27972"/>
                    <a:pt x="9633" y="27449"/>
                  </a:cubicBezTo>
                  <a:cubicBezTo>
                    <a:pt x="10946" y="26182"/>
                    <a:pt x="11750" y="24533"/>
                    <a:pt x="12653" y="22972"/>
                  </a:cubicBezTo>
                  <a:cubicBezTo>
                    <a:pt x="12989" y="22391"/>
                    <a:pt x="13625" y="21093"/>
                    <a:pt x="13007" y="20511"/>
                  </a:cubicBezTo>
                  <a:cubicBezTo>
                    <a:pt x="12723" y="20243"/>
                    <a:pt x="12184" y="20055"/>
                    <a:pt x="11746" y="20055"/>
                  </a:cubicBezTo>
                  <a:cubicBezTo>
                    <a:pt x="11640" y="20055"/>
                    <a:pt x="11539" y="20066"/>
                    <a:pt x="11450" y="20090"/>
                  </a:cubicBezTo>
                  <a:cubicBezTo>
                    <a:pt x="11432" y="20094"/>
                    <a:pt x="11414" y="20096"/>
                    <a:pt x="11395" y="20096"/>
                  </a:cubicBezTo>
                  <a:cubicBezTo>
                    <a:pt x="11315" y="20096"/>
                    <a:pt x="11225" y="20061"/>
                    <a:pt x="11139" y="20060"/>
                  </a:cubicBezTo>
                  <a:cubicBezTo>
                    <a:pt x="10938" y="20040"/>
                    <a:pt x="10736" y="19999"/>
                    <a:pt x="10535" y="19999"/>
                  </a:cubicBezTo>
                  <a:cubicBezTo>
                    <a:pt x="10524" y="19999"/>
                    <a:pt x="10513" y="19999"/>
                    <a:pt x="10503" y="20000"/>
                  </a:cubicBezTo>
                  <a:cubicBezTo>
                    <a:pt x="10281" y="20004"/>
                    <a:pt x="10018" y="20142"/>
                    <a:pt x="9809" y="20142"/>
                  </a:cubicBezTo>
                  <a:cubicBezTo>
                    <a:pt x="9708" y="20142"/>
                    <a:pt x="9621" y="20110"/>
                    <a:pt x="9555" y="20017"/>
                  </a:cubicBezTo>
                  <a:cubicBezTo>
                    <a:pt x="9447" y="19861"/>
                    <a:pt x="9716" y="19405"/>
                    <a:pt x="9867" y="19113"/>
                  </a:cubicBezTo>
                  <a:cubicBezTo>
                    <a:pt x="10397" y="18080"/>
                    <a:pt x="10861" y="17014"/>
                    <a:pt x="11402" y="15983"/>
                  </a:cubicBezTo>
                  <a:cubicBezTo>
                    <a:pt x="11850" y="15129"/>
                    <a:pt x="12270" y="14267"/>
                    <a:pt x="12802" y="13455"/>
                  </a:cubicBezTo>
                  <a:cubicBezTo>
                    <a:pt x="13642" y="12175"/>
                    <a:pt x="14370" y="10840"/>
                    <a:pt x="15498" y="9742"/>
                  </a:cubicBezTo>
                  <a:cubicBezTo>
                    <a:pt x="16447" y="8818"/>
                    <a:pt x="17215" y="7701"/>
                    <a:pt x="18088" y="6690"/>
                  </a:cubicBezTo>
                  <a:cubicBezTo>
                    <a:pt x="18323" y="6418"/>
                    <a:pt x="18623" y="6207"/>
                    <a:pt x="18864" y="5963"/>
                  </a:cubicBezTo>
                  <a:cubicBezTo>
                    <a:pt x="19558" y="5263"/>
                    <a:pt x="19331" y="4604"/>
                    <a:pt x="19079" y="3865"/>
                  </a:cubicBezTo>
                  <a:cubicBezTo>
                    <a:pt x="18661" y="2636"/>
                    <a:pt x="17858" y="1814"/>
                    <a:pt x="16690" y="1233"/>
                  </a:cubicBezTo>
                  <a:cubicBezTo>
                    <a:pt x="16108" y="942"/>
                    <a:pt x="15636" y="475"/>
                    <a:pt x="14997" y="180"/>
                  </a:cubicBezTo>
                  <a:cubicBezTo>
                    <a:pt x="14723" y="53"/>
                    <a:pt x="14483" y="0"/>
                    <a:pt x="1426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grpSp>
        <p:nvGrpSpPr>
          <p:cNvPr id="23" name="Google Shape;966;p33"/>
          <p:cNvGrpSpPr/>
          <p:nvPr/>
        </p:nvGrpSpPr>
        <p:grpSpPr>
          <a:xfrm>
            <a:off x="4938695" y="3288652"/>
            <a:ext cx="654524" cy="533005"/>
            <a:chOff x="2509330" y="1371995"/>
            <a:chExt cx="393094" cy="209646"/>
          </a:xfrm>
        </p:grpSpPr>
        <p:sp>
          <p:nvSpPr>
            <p:cNvPr id="24" name="Google Shape;967;p33"/>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ED7D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5" name="Google Shape;968;p33"/>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sp>
        <p:nvSpPr>
          <p:cNvPr id="26" name="Dikdörtgen 25"/>
          <p:cNvSpPr/>
          <p:nvPr/>
        </p:nvSpPr>
        <p:spPr>
          <a:xfrm>
            <a:off x="3005057" y="759417"/>
            <a:ext cx="8897642" cy="1754326"/>
          </a:xfrm>
          <a:prstGeom prst="rect">
            <a:avLst/>
          </a:prstGeom>
          <a:ln>
            <a:solidFill>
              <a:sysClr val="windowText" lastClr="000000"/>
            </a:solidFill>
          </a:ln>
        </p:spPr>
        <p:txBody>
          <a:bodyPr wrap="square">
            <a:spAutoFit/>
          </a:bodyPr>
          <a:lstStyle/>
          <a:p>
            <a:pPr lvl="0" algn="just">
              <a:lnSpc>
                <a:spcPct val="150000"/>
              </a:lnSpc>
            </a:pPr>
            <a:r>
              <a:rPr lang="tr-TR" sz="2400" b="1" kern="0" dirty="0">
                <a:solidFill>
                  <a:prstClr val="black"/>
                </a:solidFill>
                <a:latin typeface="Arial"/>
                <a:ea typeface="맑은 고딕"/>
              </a:rPr>
              <a:t>Muamelat; </a:t>
            </a:r>
            <a:r>
              <a:rPr lang="tr-TR" sz="2400" kern="0" dirty="0">
                <a:solidFill>
                  <a:prstClr val="black"/>
                </a:solidFill>
                <a:latin typeface="Arial"/>
                <a:ea typeface="맑은 고딕"/>
              </a:rPr>
              <a:t>“İnsanlar arasındaki hukuki, beşeri ve sosyal ilişkileri </a:t>
            </a:r>
            <a:r>
              <a:rPr lang="tr-TR" sz="2400" kern="0" dirty="0" smtClean="0">
                <a:solidFill>
                  <a:prstClr val="black"/>
                </a:solidFill>
                <a:latin typeface="Arial"/>
                <a:ea typeface="맑은 고딕"/>
              </a:rPr>
              <a:t>düzenleyen hükümler</a:t>
            </a:r>
            <a:r>
              <a:rPr lang="tr-TR" sz="2400" kern="0" dirty="0">
                <a:solidFill>
                  <a:prstClr val="black"/>
                </a:solidFill>
                <a:latin typeface="Arial"/>
                <a:ea typeface="맑은 고딕"/>
              </a:rPr>
              <a:t>” anlamına </a:t>
            </a:r>
            <a:r>
              <a:rPr lang="tr-TR" sz="2400" kern="0" dirty="0" smtClean="0">
                <a:solidFill>
                  <a:prstClr val="black"/>
                </a:solidFill>
                <a:latin typeface="Arial"/>
                <a:ea typeface="맑은 고딕"/>
              </a:rPr>
              <a:t>gelir. Kur’an-ı </a:t>
            </a:r>
            <a:r>
              <a:rPr lang="tr-TR" sz="2400" kern="0" dirty="0">
                <a:solidFill>
                  <a:prstClr val="black"/>
                </a:solidFill>
                <a:latin typeface="Arial"/>
                <a:ea typeface="맑은 고딕"/>
              </a:rPr>
              <a:t>Kerim’de sosyal hayatı konu edinen </a:t>
            </a:r>
            <a:r>
              <a:rPr lang="tr-TR" sz="2400" kern="0" dirty="0" smtClean="0">
                <a:solidFill>
                  <a:prstClr val="black"/>
                </a:solidFill>
                <a:latin typeface="Arial"/>
                <a:ea typeface="맑은 고딕"/>
              </a:rPr>
              <a:t>ayetler bulunmaktadır</a:t>
            </a:r>
            <a:r>
              <a:rPr lang="tr-TR" sz="2400" kern="0" dirty="0">
                <a:solidFill>
                  <a:prstClr val="black"/>
                </a:solidFill>
                <a:latin typeface="Arial"/>
                <a:ea typeface="맑은 고딕"/>
              </a:rPr>
              <a:t>.</a:t>
            </a:r>
            <a:endParaRPr kumimoji="0" lang="tr-TR" sz="2400" b="0" i="0" u="none" strike="noStrike" kern="0" cap="none" spc="0" normalizeH="0" baseline="0" noProof="0" dirty="0" smtClean="0">
              <a:ln>
                <a:noFill/>
              </a:ln>
              <a:solidFill>
                <a:prstClr val="black"/>
              </a:solidFill>
              <a:effectLst/>
              <a:uLnTx/>
              <a:uFillTx/>
              <a:latin typeface="Arial"/>
              <a:ea typeface="맑은 고딕"/>
            </a:endParaRPr>
          </a:p>
        </p:txBody>
      </p:sp>
      <p:sp>
        <p:nvSpPr>
          <p:cNvPr id="27" name="Metin kutusu 26"/>
          <p:cNvSpPr txBox="1"/>
          <p:nvPr/>
        </p:nvSpPr>
        <p:spPr>
          <a:xfrm rot="2413356">
            <a:off x="3634901" y="3751594"/>
            <a:ext cx="1508503" cy="426849"/>
          </a:xfrm>
          <a:prstGeom prst="rect">
            <a:avLst/>
          </a:prstGeom>
          <a:noFill/>
        </p:spPr>
        <p:txBody>
          <a:bodyPr wrap="square" lIns="0" tIns="0" rIns="0" bIns="0" rtlCol="0">
            <a:spAutoFit/>
          </a:bodyPr>
          <a:lstStyle/>
          <a:p>
            <a:pPr algn="ctr"/>
            <a:r>
              <a:rPr lang="tr-TR" sz="2800" dirty="0" smtClean="0">
                <a:solidFill>
                  <a:prstClr val="black"/>
                </a:solidFill>
                <a:latin typeface="Arial"/>
                <a:ea typeface="맑은 고딕"/>
              </a:rPr>
              <a:t>Evlilik</a:t>
            </a:r>
          </a:p>
        </p:txBody>
      </p:sp>
      <p:sp>
        <p:nvSpPr>
          <p:cNvPr id="28" name="Google Shape;427;p24"/>
          <p:cNvSpPr/>
          <p:nvPr/>
        </p:nvSpPr>
        <p:spPr>
          <a:xfrm rot="2413356">
            <a:off x="3702380" y="3512126"/>
            <a:ext cx="1384601" cy="762981"/>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rgbClr val="ED7D31"/>
            </a:solidFill>
            <a:prstDash val="solid"/>
            <a:miter lim="166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smtClean="0">
              <a:ln>
                <a:noFill/>
              </a:ln>
              <a:solidFill>
                <a:prstClr val="black"/>
              </a:solidFill>
              <a:effectLst/>
              <a:uLnTx/>
              <a:uFillTx/>
              <a:ea typeface="맑은 고딕"/>
            </a:endParaRPr>
          </a:p>
        </p:txBody>
      </p:sp>
      <p:sp>
        <p:nvSpPr>
          <p:cNvPr id="29" name="Google Shape;427;p24"/>
          <p:cNvSpPr/>
          <p:nvPr/>
        </p:nvSpPr>
        <p:spPr>
          <a:xfrm>
            <a:off x="6801723" y="5167939"/>
            <a:ext cx="1720311" cy="746313"/>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FEB8B3"/>
          </a:solidFill>
          <a:ln w="28575" cap="rnd" cmpd="sng">
            <a:solidFill>
              <a:srgbClr val="FEB8B3"/>
            </a:solidFill>
            <a:prstDash val="solid"/>
            <a:miter lim="16662"/>
            <a:headEnd type="none" w="sm" len="sm"/>
            <a:tailEnd type="none" w="sm" len="sm"/>
          </a:ln>
        </p:spPr>
        <p:txBody>
          <a:bodyPr spcFirstLastPara="1" wrap="square" lIns="91425" tIns="91425" rIns="91425" bIns="91425" anchor="ctr" anchorCtr="0">
            <a:noAutofit/>
          </a:bodyPr>
          <a:lstStyle/>
          <a:p>
            <a:pPr algn="ctr"/>
            <a:r>
              <a:rPr lang="tr-TR" sz="2400" dirty="0" smtClean="0">
                <a:solidFill>
                  <a:prstClr val="black"/>
                </a:solidFill>
                <a:ea typeface="맑은 고딕"/>
              </a:rPr>
              <a:t>Alışveriş</a:t>
            </a:r>
            <a:endParaRPr sz="2400" dirty="0">
              <a:solidFill>
                <a:prstClr val="black"/>
              </a:solidFill>
              <a:ea typeface="맑은 고딕"/>
            </a:endParaRPr>
          </a:p>
        </p:txBody>
      </p:sp>
      <p:sp>
        <p:nvSpPr>
          <p:cNvPr id="30" name="Google Shape;427;p24"/>
          <p:cNvSpPr/>
          <p:nvPr/>
        </p:nvSpPr>
        <p:spPr>
          <a:xfrm rot="19386253">
            <a:off x="9988238" y="3388029"/>
            <a:ext cx="1771650" cy="102547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rgbClr val="FED58A"/>
            </a:solidFill>
            <a:prstDash val="solid"/>
            <a:miter lim="16662"/>
            <a:headEnd type="none" w="sm" len="sm"/>
            <a:tailEnd type="none" w="sm" len="sm"/>
          </a:ln>
        </p:spPr>
        <p:txBody>
          <a:bodyPr spcFirstLastPara="1" wrap="square" lIns="91425" tIns="91425" rIns="91425" bIns="91425" anchor="ctr" anchorCtr="0">
            <a:noAutofit/>
          </a:bodyPr>
          <a:lstStyle/>
          <a:p>
            <a:pPr algn="ctr"/>
            <a:r>
              <a:rPr lang="tr-TR" sz="2400" dirty="0" smtClean="0">
                <a:solidFill>
                  <a:prstClr val="black"/>
                </a:solidFill>
                <a:ea typeface="맑은 고딕"/>
              </a:rPr>
              <a:t>Suç ve cezalar </a:t>
            </a:r>
            <a:endParaRPr sz="2400" dirty="0">
              <a:solidFill>
                <a:prstClr val="black"/>
              </a:solidFill>
              <a:ea typeface="맑은 고딕"/>
            </a:endParaRPr>
          </a:p>
        </p:txBody>
      </p:sp>
      <p:sp>
        <p:nvSpPr>
          <p:cNvPr id="31" name="Google Shape;427;p24"/>
          <p:cNvSpPr/>
          <p:nvPr/>
        </p:nvSpPr>
        <p:spPr>
          <a:xfrm rot="1223331">
            <a:off x="4746813" y="4718702"/>
            <a:ext cx="1859797" cy="1143747"/>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A6DFDA"/>
          </a:solidFill>
          <a:ln w="28575" cap="rnd" cmpd="sng">
            <a:solidFill>
              <a:srgbClr val="A6DFDA"/>
            </a:solidFill>
            <a:prstDash val="solid"/>
            <a:miter lim="16662"/>
            <a:headEnd type="none" w="sm" len="sm"/>
            <a:tailEnd type="none" w="sm" len="sm"/>
          </a:ln>
        </p:spPr>
        <p:txBody>
          <a:bodyPr spcFirstLastPara="1" wrap="square" lIns="91425" tIns="91425" rIns="91425" bIns="91425" anchor="ctr" anchorCtr="0">
            <a:noAutofit/>
          </a:bodyPr>
          <a:lstStyle/>
          <a:p>
            <a:pPr algn="ctr"/>
            <a:r>
              <a:rPr lang="tr-TR" sz="2400" dirty="0" smtClean="0">
                <a:solidFill>
                  <a:prstClr val="black"/>
                </a:solidFill>
                <a:ea typeface="맑은 고딕"/>
              </a:rPr>
              <a:t>Borç alıp vermek</a:t>
            </a:r>
            <a:endParaRPr sz="2400" dirty="0">
              <a:solidFill>
                <a:prstClr val="black"/>
              </a:solidFill>
              <a:ea typeface="맑은 고딕"/>
            </a:endParaRPr>
          </a:p>
        </p:txBody>
      </p:sp>
      <p:grpSp>
        <p:nvGrpSpPr>
          <p:cNvPr id="32" name="Google Shape;925;p33"/>
          <p:cNvGrpSpPr/>
          <p:nvPr/>
        </p:nvGrpSpPr>
        <p:grpSpPr>
          <a:xfrm rot="21288098">
            <a:off x="8546441" y="3764291"/>
            <a:ext cx="752574" cy="1211170"/>
            <a:chOff x="5514332" y="2048099"/>
            <a:chExt cx="246675" cy="389726"/>
          </a:xfrm>
        </p:grpSpPr>
        <p:sp>
          <p:nvSpPr>
            <p:cNvPr id="33" name="Google Shape;926;p33"/>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96B0D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34" name="Google Shape;927;p33"/>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sp>
        <p:nvSpPr>
          <p:cNvPr id="35" name="Google Shape;427;p24"/>
          <p:cNvSpPr/>
          <p:nvPr/>
        </p:nvSpPr>
        <p:spPr>
          <a:xfrm rot="20232445">
            <a:off x="8885584" y="4856863"/>
            <a:ext cx="1240202" cy="746313"/>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FEB8B3"/>
          </a:solidFill>
          <a:ln w="28575" cap="rnd" cmpd="sng">
            <a:solidFill>
              <a:schemeClr val="accent5">
                <a:lumMod val="60000"/>
                <a:lumOff val="40000"/>
              </a:schemeClr>
            </a:solidFill>
            <a:prstDash val="solid"/>
            <a:miter lim="16662"/>
            <a:headEnd type="none" w="sm" len="sm"/>
            <a:tailEnd type="none" w="sm" len="sm"/>
          </a:ln>
        </p:spPr>
        <p:txBody>
          <a:bodyPr spcFirstLastPara="1" wrap="square" lIns="91425" tIns="91425" rIns="91425" bIns="91425" anchor="ctr" anchorCtr="0">
            <a:noAutofit/>
          </a:bodyPr>
          <a:lstStyle/>
          <a:p>
            <a:pPr algn="ctr"/>
            <a:r>
              <a:rPr lang="tr-TR" sz="2400" dirty="0" smtClean="0">
                <a:solidFill>
                  <a:prstClr val="black"/>
                </a:solidFill>
                <a:ea typeface="맑은 고딕"/>
              </a:rPr>
              <a:t>Miras </a:t>
            </a:r>
            <a:endParaRPr sz="2400" dirty="0">
              <a:solidFill>
                <a:prstClr val="black"/>
              </a:solidFill>
              <a:ea typeface="맑은 고딕"/>
            </a:endParaRPr>
          </a:p>
        </p:txBody>
      </p:sp>
    </p:spTree>
    <p:extLst>
      <p:ext uri="{BB962C8B-B14F-4D97-AF65-F5344CB8AC3E}">
        <p14:creationId xmlns:p14="http://schemas.microsoft.com/office/powerpoint/2010/main" val="125806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right)">
                                      <p:cBhvr>
                                        <p:cTn id="21" dur="500"/>
                                        <p:tgtEl>
                                          <p:spTgt spid="27"/>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righ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up)">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up)">
                                      <p:cBhvr>
                                        <p:cTn id="57" dur="500"/>
                                        <p:tgtEl>
                                          <p:spTgt spid="14"/>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animBg="1"/>
      <p:bldP spid="27" grpId="0"/>
      <p:bldP spid="28" grpId="0" animBg="1"/>
      <p:bldP spid="29" grpId="0" animBg="1"/>
      <p:bldP spid="30" grpId="0" animBg="1"/>
      <p:bldP spid="31"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8534193" y="490895"/>
            <a:ext cx="2903303" cy="786062"/>
            <a:chOff x="946484" y="753981"/>
            <a:chExt cx="2903303" cy="786062"/>
          </a:xfrm>
        </p:grpSpPr>
        <p:sp>
          <p:nvSpPr>
            <p:cNvPr id="6" name="Serbest Form 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7" name="Dikdörtgen 6"/>
            <p:cNvSpPr/>
            <p:nvPr/>
          </p:nvSpPr>
          <p:spPr>
            <a:xfrm>
              <a:off x="1828801" y="753981"/>
              <a:ext cx="2020986"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İnanç</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grpSp>
      <p:sp>
        <p:nvSpPr>
          <p:cNvPr id="8" name="Dikdörtgen 7"/>
          <p:cNvSpPr/>
          <p:nvPr/>
        </p:nvSpPr>
        <p:spPr>
          <a:xfrm>
            <a:off x="8322924" y="299803"/>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맑은 고딕"/>
                <a:cs typeface="+mn-cs"/>
              </a:rPr>
              <a:t>✓</a:t>
            </a:r>
          </a:p>
        </p:txBody>
      </p:sp>
      <p:sp>
        <p:nvSpPr>
          <p:cNvPr id="9" name="Dikdörtgen 8"/>
          <p:cNvSpPr/>
          <p:nvPr/>
        </p:nvSpPr>
        <p:spPr>
          <a:xfrm>
            <a:off x="913636" y="1393832"/>
            <a:ext cx="6866259" cy="33280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00100" lvl="1" indent="-342900">
              <a:lnSpc>
                <a:spcPct val="150000"/>
              </a:lnSpc>
              <a:buFont typeface="Wingdings" panose="05000000000000000000" pitchFamily="2" charset="2"/>
              <a:buChar char="Ø"/>
            </a:pPr>
            <a:r>
              <a:rPr lang="tr-TR" sz="2400" dirty="0">
                <a:solidFill>
                  <a:prstClr val="black"/>
                </a:solidFill>
              </a:rPr>
              <a:t>Namazı </a:t>
            </a:r>
            <a:r>
              <a:rPr lang="tr-TR" sz="2400" dirty="0" smtClean="0">
                <a:solidFill>
                  <a:prstClr val="black"/>
                </a:solidFill>
              </a:rPr>
              <a:t>dosdoğru kılın</a:t>
            </a:r>
            <a:r>
              <a:rPr lang="tr-TR" sz="2400" dirty="0">
                <a:solidFill>
                  <a:prstClr val="black"/>
                </a:solidFill>
              </a:rPr>
              <a:t>, zekatı </a:t>
            </a:r>
            <a:r>
              <a:rPr lang="tr-TR" sz="2400" dirty="0" smtClean="0">
                <a:solidFill>
                  <a:prstClr val="black"/>
                </a:solidFill>
              </a:rPr>
              <a:t>verin.</a:t>
            </a:r>
          </a:p>
          <a:p>
            <a:pPr marL="800100" lvl="1" indent="-342900">
              <a:lnSpc>
                <a:spcPct val="150000"/>
              </a:lnSpc>
              <a:buFont typeface="Wingdings" panose="05000000000000000000" pitchFamily="2" charset="2"/>
              <a:buChar char="Ø"/>
            </a:pPr>
            <a:r>
              <a:rPr lang="tr-TR" sz="2400" dirty="0" smtClean="0">
                <a:solidFill>
                  <a:prstClr val="black"/>
                </a:solidFill>
              </a:rPr>
              <a:t>De ki Allah birdir.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a:p>
            <a:pPr marL="800100" lvl="1" indent="-342900">
              <a:lnSpc>
                <a:spcPct val="150000"/>
              </a:lnSpc>
              <a:buFont typeface="Wingdings" panose="05000000000000000000" pitchFamily="2" charset="2"/>
              <a:buChar char="Ø"/>
            </a:pPr>
            <a:r>
              <a:rPr lang="tr-TR" sz="2400" dirty="0" smtClean="0">
                <a:solidFill>
                  <a:prstClr val="black"/>
                </a:solidFill>
              </a:rPr>
              <a:t>Anne</a:t>
            </a:r>
            <a:r>
              <a:rPr lang="tr-TR" sz="2400" dirty="0">
                <a:solidFill>
                  <a:prstClr val="black"/>
                </a:solidFill>
              </a:rPr>
              <a:t>, baba ve akrabaların (miras </a:t>
            </a:r>
            <a:r>
              <a:rPr lang="tr-TR" sz="2400" dirty="0" smtClean="0">
                <a:solidFill>
                  <a:prstClr val="black"/>
                </a:solidFill>
              </a:rPr>
              <a:t>olarak) bıraktıklarından </a:t>
            </a:r>
            <a:r>
              <a:rPr lang="tr-TR" sz="2400" dirty="0">
                <a:solidFill>
                  <a:prstClr val="black"/>
                </a:solidFill>
              </a:rPr>
              <a:t>erkeklere bir pay </a:t>
            </a:r>
            <a:r>
              <a:rPr lang="tr-TR" sz="2400" dirty="0" smtClean="0">
                <a:solidFill>
                  <a:prstClr val="black"/>
                </a:solidFill>
              </a:rPr>
              <a:t>vardır.</a:t>
            </a:r>
            <a:r>
              <a:rPr lang="tr-TR" sz="2400" dirty="0">
                <a:solidFill>
                  <a:prstClr val="black"/>
                </a:solidFill>
              </a:rPr>
              <a:t> </a:t>
            </a:r>
            <a:endParaRPr kumimoji="0" lang="tr-TR" sz="2400" b="0" i="0" u="none" strike="noStrike" kern="1200" cap="none" spc="0" normalizeH="0" baseline="0" noProof="0" dirty="0" smtClean="0">
              <a:ln>
                <a:noFill/>
              </a:ln>
              <a:solidFill>
                <a:prstClr val="black"/>
              </a:solidFill>
              <a:effectLst/>
              <a:uLnTx/>
              <a:uFillTx/>
              <a:latin typeface="Arial"/>
              <a:ea typeface="맑은 고딕"/>
            </a:endParaRPr>
          </a:p>
        </p:txBody>
      </p:sp>
      <p:sp>
        <p:nvSpPr>
          <p:cNvPr id="10" name="Rectangle 12">
            <a:extLst>
              <a:ext uri="{FF2B5EF4-FFF2-40B4-BE49-F238E27FC236}">
                <a16:creationId xmlns:a16="http://schemas.microsoft.com/office/drawing/2014/main" id="{B583263A-C6A2-4F65-9161-C6261EA18D1F}"/>
              </a:ext>
            </a:extLst>
          </p:cNvPr>
          <p:cNvSpPr/>
          <p:nvPr/>
        </p:nvSpPr>
        <p:spPr>
          <a:xfrm>
            <a:off x="886819" y="5123410"/>
            <a:ext cx="7042978" cy="932616"/>
          </a:xfrm>
          <a:prstGeom prst="rect">
            <a:avLst/>
          </a:prstGeom>
          <a:solidFill>
            <a:srgbClr val="44546A"/>
          </a:solidFill>
          <a:ln w="12700" cap="flat" cmpd="sng" algn="ctr">
            <a:no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8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rPr>
              <a:t>Verilen bu ayetlerde hangi konulara değinilmiştir?</a:t>
            </a:r>
            <a:endParaRPr kumimoji="0" lang="en-US" sz="28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맑은 고딕"/>
              <a:cs typeface="+mn-cs"/>
            </a:endParaRPr>
          </a:p>
        </p:txBody>
      </p:sp>
      <p:grpSp>
        <p:nvGrpSpPr>
          <p:cNvPr id="11" name="Grup 10"/>
          <p:cNvGrpSpPr/>
          <p:nvPr/>
        </p:nvGrpSpPr>
        <p:grpSpPr>
          <a:xfrm>
            <a:off x="8500613" y="1681681"/>
            <a:ext cx="2921893" cy="786062"/>
            <a:chOff x="946484" y="753981"/>
            <a:chExt cx="2844632" cy="786062"/>
          </a:xfrm>
        </p:grpSpPr>
        <p:sp>
          <p:nvSpPr>
            <p:cNvPr id="12" name="Serbest Form 1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13" name="Dikdörtgen 12"/>
            <p:cNvSpPr/>
            <p:nvPr/>
          </p:nvSpPr>
          <p:spPr>
            <a:xfrm>
              <a:off x="1828801" y="753981"/>
              <a:ext cx="1962315"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İbadet</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grpSp>
      <p:sp>
        <p:nvSpPr>
          <p:cNvPr id="14" name="Dikdörtgen 13"/>
          <p:cNvSpPr/>
          <p:nvPr/>
        </p:nvSpPr>
        <p:spPr>
          <a:xfrm>
            <a:off x="8289344" y="1490589"/>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맑은 고딕"/>
                <a:cs typeface="+mn-cs"/>
              </a:rPr>
              <a:t>✓</a:t>
            </a:r>
          </a:p>
        </p:txBody>
      </p:sp>
      <p:grpSp>
        <p:nvGrpSpPr>
          <p:cNvPr id="15" name="Grup 14"/>
          <p:cNvGrpSpPr/>
          <p:nvPr/>
        </p:nvGrpSpPr>
        <p:grpSpPr>
          <a:xfrm>
            <a:off x="8438578" y="5227448"/>
            <a:ext cx="3043888" cy="786062"/>
            <a:chOff x="946484" y="753981"/>
            <a:chExt cx="3043888" cy="786062"/>
          </a:xfrm>
        </p:grpSpPr>
        <p:sp>
          <p:nvSpPr>
            <p:cNvPr id="16" name="Serbest Form 1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17" name="Dikdörtgen 16"/>
            <p:cNvSpPr/>
            <p:nvPr/>
          </p:nvSpPr>
          <p:spPr>
            <a:xfrm>
              <a:off x="1828800" y="753981"/>
              <a:ext cx="2161572"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Muamelat</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grpSp>
      <p:sp>
        <p:nvSpPr>
          <p:cNvPr id="18" name="Dikdörtgen 17"/>
          <p:cNvSpPr/>
          <p:nvPr/>
        </p:nvSpPr>
        <p:spPr>
          <a:xfrm>
            <a:off x="8227309" y="5036356"/>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맑은 고딕"/>
                <a:cs typeface="+mn-cs"/>
              </a:rPr>
              <a:t>✓</a:t>
            </a:r>
          </a:p>
        </p:txBody>
      </p:sp>
      <p:grpSp>
        <p:nvGrpSpPr>
          <p:cNvPr id="19" name="Grup 18"/>
          <p:cNvGrpSpPr/>
          <p:nvPr/>
        </p:nvGrpSpPr>
        <p:grpSpPr>
          <a:xfrm>
            <a:off x="8422042" y="4104781"/>
            <a:ext cx="3075413" cy="786062"/>
            <a:chOff x="946484" y="753981"/>
            <a:chExt cx="3075413" cy="786062"/>
          </a:xfrm>
        </p:grpSpPr>
        <p:sp>
          <p:nvSpPr>
            <p:cNvPr id="20" name="Serbest Form 19"/>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21" name="Dikdörtgen 20"/>
            <p:cNvSpPr/>
            <p:nvPr/>
          </p:nvSpPr>
          <p:spPr>
            <a:xfrm>
              <a:off x="1828800" y="753981"/>
              <a:ext cx="2193097"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kern="0" dirty="0" smtClean="0">
                  <a:solidFill>
                    <a:prstClr val="black"/>
                  </a:solidFill>
                  <a:latin typeface="Calibri" panose="020F0502020204030204"/>
                  <a:ea typeface="맑은 고딕"/>
                </a:rPr>
                <a:t>Kıssa</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endParaRPr>
            </a:p>
          </p:txBody>
        </p:sp>
      </p:grpSp>
      <p:sp>
        <p:nvSpPr>
          <p:cNvPr id="22" name="Dikdörtgen 21"/>
          <p:cNvSpPr/>
          <p:nvPr/>
        </p:nvSpPr>
        <p:spPr>
          <a:xfrm>
            <a:off x="8488738" y="396559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맑은 고딕"/>
                <a:cs typeface="+mn-cs"/>
              </a:rPr>
              <a:t>X</a:t>
            </a:r>
          </a:p>
        </p:txBody>
      </p:sp>
      <p:grpSp>
        <p:nvGrpSpPr>
          <p:cNvPr id="31" name="Grup 30"/>
          <p:cNvGrpSpPr/>
          <p:nvPr/>
        </p:nvGrpSpPr>
        <p:grpSpPr>
          <a:xfrm>
            <a:off x="8424541" y="2893076"/>
            <a:ext cx="3057925" cy="786062"/>
            <a:chOff x="946484" y="753981"/>
            <a:chExt cx="3057925" cy="786062"/>
          </a:xfrm>
        </p:grpSpPr>
        <p:sp>
          <p:nvSpPr>
            <p:cNvPr id="32" name="Serbest Form 3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33" name="Dikdörtgen 32"/>
            <p:cNvSpPr/>
            <p:nvPr/>
          </p:nvSpPr>
          <p:spPr>
            <a:xfrm>
              <a:off x="1828801" y="753981"/>
              <a:ext cx="2175608"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kern="0" dirty="0" smtClean="0">
                  <a:solidFill>
                    <a:prstClr val="black"/>
                  </a:solidFill>
                  <a:latin typeface="Calibri" panose="020F0502020204030204"/>
                  <a:ea typeface="맑은 고딕"/>
                </a:rPr>
                <a:t>Ahlak</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endParaRPr>
            </a:p>
          </p:txBody>
        </p:sp>
      </p:grpSp>
      <p:sp>
        <p:nvSpPr>
          <p:cNvPr id="34" name="Dikdörtgen 33"/>
          <p:cNvSpPr/>
          <p:nvPr/>
        </p:nvSpPr>
        <p:spPr>
          <a:xfrm>
            <a:off x="8491237" y="2753889"/>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맑은 고딕"/>
                <a:cs typeface="+mn-cs"/>
              </a:rPr>
              <a:t>X</a:t>
            </a:r>
          </a:p>
        </p:txBody>
      </p:sp>
    </p:spTree>
    <p:extLst>
      <p:ext uri="{BB962C8B-B14F-4D97-AF65-F5344CB8AC3E}">
        <p14:creationId xmlns:p14="http://schemas.microsoft.com/office/powerpoint/2010/main" val="294687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Doğru son.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Doğru son.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Doğru son.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epic-fail-sound-effects (mp3cut.net).wav"/>
                                        </p:tgtEl>
                                      </p:cMediaNode>
                                    </p:audio>
                                  </p:sub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subTnLst>
                                    <p:audio>
                                      <p:cMediaNode>
                                        <p:cTn display="0" masterRel="sameClick">
                                          <p:stCondLst>
                                            <p:cond evt="begin" delay="0">
                                              <p:tn val="35"/>
                                            </p:cond>
                                          </p:stCondLst>
                                          <p:endCondLst>
                                            <p:cond evt="onStopAudio" delay="0">
                                              <p:tgtEl>
                                                <p:sldTgt/>
                                              </p:tgtEl>
                                            </p:cond>
                                          </p:endCondLst>
                                        </p:cTn>
                                        <p:tgtEl>
                                          <p:sndTgt r:embed="rId3" name="epic-fail-sound-effects (mp3cut.net).wav"/>
                                        </p:tgtEl>
                                      </p:cMediaNode>
                                    </p:audio>
                                  </p:subTnLst>
                                </p:cTn>
                              </p:par>
                            </p:childTnLst>
                          </p:cTn>
                        </p:par>
                      </p:childTnLst>
                    </p:cTn>
                  </p:par>
                </p:childTnLst>
              </p:cTn>
              <p:nextCondLst>
                <p:cond evt="onClick" delay="0">
                  <p:tgtEl>
                    <p:spTgt spid="31"/>
                  </p:tgtEl>
                </p:cond>
              </p:nextCondLst>
            </p:seq>
          </p:childTnLst>
        </p:cTn>
      </p:par>
    </p:tnLst>
    <p:bldLst>
      <p:bldP spid="8" grpId="0"/>
      <p:bldP spid="10" grpId="0" animBg="1"/>
      <p:bldP spid="14" grpId="0"/>
      <p:bldP spid="18" grpId="0"/>
      <p:bldP spid="22"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50;p42"/>
          <p:cNvSpPr/>
          <p:nvPr/>
        </p:nvSpPr>
        <p:spPr>
          <a:xfrm>
            <a:off x="119921" y="547801"/>
            <a:ext cx="2578309" cy="1071138"/>
          </a:xfrm>
          <a:prstGeom prst="roundRect">
            <a:avLst>
              <a:gd name="adj" fmla="val 16667"/>
            </a:avLst>
          </a:prstGeom>
          <a:solidFill>
            <a:srgbClr val="FFC000">
              <a:lumMod val="60000"/>
              <a:lumOff val="40000"/>
            </a:srgbClr>
          </a:solidFill>
          <a:ln>
            <a:noFill/>
          </a:ln>
        </p:spPr>
        <p:txBody>
          <a:bodyPr spcFirstLastPara="1" wrap="square" lIns="91425" tIns="91425" rIns="91425" bIns="91425" anchor="ctr" anchorCtr="0">
            <a:noAutofit/>
          </a:bodyPr>
          <a:lstStyle/>
          <a:p>
            <a:pPr lvl="0" algn="ctr">
              <a:defRPr/>
            </a:pPr>
            <a:r>
              <a:rPr lang="tr-TR" sz="2400" kern="0" dirty="0">
                <a:solidFill>
                  <a:prstClr val="black"/>
                </a:solidFill>
                <a:latin typeface="Arial"/>
                <a:ea typeface="맑은 고딕"/>
              </a:rPr>
              <a:t>Kur’an-ı Kerim’in Ana Konuları</a:t>
            </a:r>
          </a:p>
        </p:txBody>
      </p:sp>
      <p:sp>
        <p:nvSpPr>
          <p:cNvPr id="3" name="Google Shape;5591;p70"/>
          <p:cNvSpPr/>
          <p:nvPr/>
        </p:nvSpPr>
        <p:spPr>
          <a:xfrm rot="5400000">
            <a:off x="704067" y="2160912"/>
            <a:ext cx="1500871" cy="531618"/>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a:defRPr/>
            </a:pPr>
            <a:endParaRPr>
              <a:solidFill>
                <a:prstClr val="black"/>
              </a:solidFill>
              <a:latin typeface="Arial"/>
              <a:ea typeface="맑은 고딕"/>
            </a:endParaRPr>
          </a:p>
        </p:txBody>
      </p:sp>
      <p:sp>
        <p:nvSpPr>
          <p:cNvPr id="4" name="Google Shape;1604;p42"/>
          <p:cNvSpPr/>
          <p:nvPr/>
        </p:nvSpPr>
        <p:spPr>
          <a:xfrm>
            <a:off x="487795" y="3333970"/>
            <a:ext cx="1809250" cy="2121393"/>
          </a:xfrm>
          <a:custGeom>
            <a:avLst/>
            <a:gdLst/>
            <a:ahLst/>
            <a:cxnLst/>
            <a:rect l="l" t="t" r="r" b="b"/>
            <a:pathLst>
              <a:path w="61950" h="72638" extrusionOk="0">
                <a:moveTo>
                  <a:pt x="50897" y="1"/>
                </a:moveTo>
                <a:cubicBezTo>
                  <a:pt x="44690" y="1"/>
                  <a:pt x="37280" y="2123"/>
                  <a:pt x="33353" y="2123"/>
                </a:cubicBezTo>
                <a:cubicBezTo>
                  <a:pt x="29806" y="2123"/>
                  <a:pt x="21255" y="761"/>
                  <a:pt x="14256" y="761"/>
                </a:cubicBezTo>
                <a:cubicBezTo>
                  <a:pt x="2254" y="761"/>
                  <a:pt x="2380" y="16152"/>
                  <a:pt x="2380" y="50259"/>
                </a:cubicBezTo>
                <a:cubicBezTo>
                  <a:pt x="2380" y="71525"/>
                  <a:pt x="0" y="72599"/>
                  <a:pt x="25720" y="72599"/>
                </a:cubicBezTo>
                <a:cubicBezTo>
                  <a:pt x="28612" y="72599"/>
                  <a:pt x="31860" y="72586"/>
                  <a:pt x="35506" y="72586"/>
                </a:cubicBezTo>
                <a:lnTo>
                  <a:pt x="35506" y="72586"/>
                </a:lnTo>
                <a:cubicBezTo>
                  <a:pt x="39601" y="72586"/>
                  <a:pt x="43032" y="72637"/>
                  <a:pt x="45908" y="72637"/>
                </a:cubicBezTo>
                <a:cubicBezTo>
                  <a:pt x="60360" y="72637"/>
                  <a:pt x="60778" y="71338"/>
                  <a:pt x="60778" y="55675"/>
                </a:cubicBezTo>
                <a:cubicBezTo>
                  <a:pt x="60778" y="50386"/>
                  <a:pt x="60493" y="30213"/>
                  <a:pt x="60493" y="27584"/>
                </a:cubicBezTo>
                <a:lnTo>
                  <a:pt x="60493" y="27458"/>
                </a:lnTo>
                <a:cubicBezTo>
                  <a:pt x="60525" y="23182"/>
                  <a:pt x="61950" y="16912"/>
                  <a:pt x="61950" y="11433"/>
                </a:cubicBezTo>
                <a:cubicBezTo>
                  <a:pt x="61950" y="3326"/>
                  <a:pt x="58751" y="1"/>
                  <a:pt x="50897" y="1"/>
                </a:cubicBezTo>
                <a:close/>
              </a:path>
            </a:pathLst>
          </a:custGeom>
          <a:solidFill>
            <a:srgbClr val="73A4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5" name="Google Shape;1605;p42"/>
          <p:cNvSpPr/>
          <p:nvPr/>
        </p:nvSpPr>
        <p:spPr>
          <a:xfrm>
            <a:off x="586886" y="3371906"/>
            <a:ext cx="1710157" cy="2083455"/>
          </a:xfrm>
          <a:custGeom>
            <a:avLst/>
            <a:gdLst/>
            <a:ahLst/>
            <a:cxnLst/>
            <a:rect l="l" t="t" r="r" b="b"/>
            <a:pathLst>
              <a:path w="58557" h="71339" extrusionOk="0">
                <a:moveTo>
                  <a:pt x="54155" y="0"/>
                </a:moveTo>
                <a:lnTo>
                  <a:pt x="54155" y="0"/>
                </a:lnTo>
                <a:cubicBezTo>
                  <a:pt x="55073" y="1774"/>
                  <a:pt x="55517" y="4117"/>
                  <a:pt x="55517" y="7094"/>
                </a:cubicBezTo>
                <a:cubicBezTo>
                  <a:pt x="55517" y="12573"/>
                  <a:pt x="54060" y="18843"/>
                  <a:pt x="54060" y="23118"/>
                </a:cubicBezTo>
                <a:lnTo>
                  <a:pt x="54060" y="23245"/>
                </a:lnTo>
                <a:cubicBezTo>
                  <a:pt x="54060" y="25874"/>
                  <a:pt x="54345" y="46047"/>
                  <a:pt x="54345" y="51335"/>
                </a:cubicBezTo>
                <a:cubicBezTo>
                  <a:pt x="54345" y="66998"/>
                  <a:pt x="53904" y="68298"/>
                  <a:pt x="39463" y="68298"/>
                </a:cubicBezTo>
                <a:cubicBezTo>
                  <a:pt x="36590" y="68298"/>
                  <a:pt x="33162" y="68247"/>
                  <a:pt x="29073" y="68247"/>
                </a:cubicBezTo>
                <a:cubicBezTo>
                  <a:pt x="25392" y="68247"/>
                  <a:pt x="22118" y="68261"/>
                  <a:pt x="19206" y="68261"/>
                </a:cubicBezTo>
                <a:cubicBezTo>
                  <a:pt x="9013" y="68261"/>
                  <a:pt x="3252" y="68088"/>
                  <a:pt x="1" y="66537"/>
                </a:cubicBezTo>
                <a:lnTo>
                  <a:pt x="1" y="66537"/>
                </a:lnTo>
                <a:cubicBezTo>
                  <a:pt x="1992" y="70944"/>
                  <a:pt x="7500" y="71300"/>
                  <a:pt x="22404" y="71300"/>
                </a:cubicBezTo>
                <a:cubicBezTo>
                  <a:pt x="25277" y="71300"/>
                  <a:pt x="28500" y="71287"/>
                  <a:pt x="32113" y="71287"/>
                </a:cubicBezTo>
                <a:cubicBezTo>
                  <a:pt x="36208" y="71287"/>
                  <a:pt x="39639" y="71338"/>
                  <a:pt x="42515" y="71338"/>
                </a:cubicBezTo>
                <a:cubicBezTo>
                  <a:pt x="56967" y="71338"/>
                  <a:pt x="57385" y="70039"/>
                  <a:pt x="57385" y="54376"/>
                </a:cubicBezTo>
                <a:cubicBezTo>
                  <a:pt x="57385" y="49087"/>
                  <a:pt x="57100" y="28914"/>
                  <a:pt x="57100" y="26285"/>
                </a:cubicBezTo>
                <a:lnTo>
                  <a:pt x="57100" y="26159"/>
                </a:lnTo>
                <a:cubicBezTo>
                  <a:pt x="57132" y="21883"/>
                  <a:pt x="58557" y="15613"/>
                  <a:pt x="58557" y="10134"/>
                </a:cubicBezTo>
                <a:cubicBezTo>
                  <a:pt x="58557" y="4877"/>
                  <a:pt x="57227" y="1647"/>
                  <a:pt x="54155" y="0"/>
                </a:cubicBezTo>
                <a:close/>
              </a:path>
            </a:pathLst>
          </a:custGeom>
          <a:solidFill>
            <a:srgbClr val="6696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6" name="Google Shape;1606;p42"/>
          <p:cNvSpPr/>
          <p:nvPr/>
        </p:nvSpPr>
        <p:spPr>
          <a:xfrm>
            <a:off x="457423" y="3262186"/>
            <a:ext cx="1808198" cy="2192273"/>
          </a:xfrm>
          <a:custGeom>
            <a:avLst/>
            <a:gdLst/>
            <a:ahLst/>
            <a:cxnLst/>
            <a:rect l="l" t="t" r="r" b="b"/>
            <a:pathLst>
              <a:path w="61914" h="75065" extrusionOk="0">
                <a:moveTo>
                  <a:pt x="49985" y="1816"/>
                </a:moveTo>
                <a:cubicBezTo>
                  <a:pt x="50214" y="1816"/>
                  <a:pt x="50443" y="1819"/>
                  <a:pt x="50671" y="1825"/>
                </a:cubicBezTo>
                <a:cubicBezTo>
                  <a:pt x="51747" y="1825"/>
                  <a:pt x="52824" y="1952"/>
                  <a:pt x="53869" y="2142"/>
                </a:cubicBezTo>
                <a:cubicBezTo>
                  <a:pt x="54883" y="2395"/>
                  <a:pt x="55864" y="2744"/>
                  <a:pt x="56719" y="3250"/>
                </a:cubicBezTo>
                <a:cubicBezTo>
                  <a:pt x="58461" y="4264"/>
                  <a:pt x="59411" y="6196"/>
                  <a:pt x="59855" y="8254"/>
                </a:cubicBezTo>
                <a:cubicBezTo>
                  <a:pt x="60076" y="9299"/>
                  <a:pt x="60203" y="10376"/>
                  <a:pt x="60266" y="11484"/>
                </a:cubicBezTo>
                <a:cubicBezTo>
                  <a:pt x="60393" y="12561"/>
                  <a:pt x="60361" y="13670"/>
                  <a:pt x="60266" y="14778"/>
                </a:cubicBezTo>
                <a:cubicBezTo>
                  <a:pt x="60108" y="17026"/>
                  <a:pt x="59823" y="19243"/>
                  <a:pt x="59475" y="21492"/>
                </a:cubicBezTo>
                <a:cubicBezTo>
                  <a:pt x="59316" y="22600"/>
                  <a:pt x="59126" y="23709"/>
                  <a:pt x="59000" y="24849"/>
                </a:cubicBezTo>
                <a:cubicBezTo>
                  <a:pt x="58905" y="25419"/>
                  <a:pt x="58746" y="25989"/>
                  <a:pt x="58683" y="26559"/>
                </a:cubicBezTo>
                <a:lnTo>
                  <a:pt x="58556" y="27446"/>
                </a:lnTo>
                <a:lnTo>
                  <a:pt x="58493" y="28332"/>
                </a:lnTo>
                <a:lnTo>
                  <a:pt x="58683" y="28332"/>
                </a:lnTo>
                <a:cubicBezTo>
                  <a:pt x="58430" y="30644"/>
                  <a:pt x="58683" y="47904"/>
                  <a:pt x="58715" y="50152"/>
                </a:cubicBezTo>
                <a:lnTo>
                  <a:pt x="58841" y="53541"/>
                </a:lnTo>
                <a:cubicBezTo>
                  <a:pt x="58873" y="54649"/>
                  <a:pt x="58905" y="55789"/>
                  <a:pt x="58936" y="56898"/>
                </a:cubicBezTo>
                <a:lnTo>
                  <a:pt x="58968" y="58608"/>
                </a:lnTo>
                <a:cubicBezTo>
                  <a:pt x="59000" y="59178"/>
                  <a:pt x="58936" y="59716"/>
                  <a:pt x="59126" y="60286"/>
                </a:cubicBezTo>
                <a:cubicBezTo>
                  <a:pt x="59158" y="60856"/>
                  <a:pt x="59158" y="61426"/>
                  <a:pt x="59158" y="61965"/>
                </a:cubicBezTo>
                <a:cubicBezTo>
                  <a:pt x="59158" y="62535"/>
                  <a:pt x="59126" y="63105"/>
                  <a:pt x="59126" y="63643"/>
                </a:cubicBezTo>
                <a:cubicBezTo>
                  <a:pt x="59063" y="64783"/>
                  <a:pt x="58968" y="65892"/>
                  <a:pt x="58810" y="66968"/>
                </a:cubicBezTo>
                <a:cubicBezTo>
                  <a:pt x="58715" y="67475"/>
                  <a:pt x="58715" y="68045"/>
                  <a:pt x="58556" y="68552"/>
                </a:cubicBezTo>
                <a:cubicBezTo>
                  <a:pt x="58493" y="68805"/>
                  <a:pt x="58366" y="69027"/>
                  <a:pt x="58240" y="69280"/>
                </a:cubicBezTo>
                <a:cubicBezTo>
                  <a:pt x="58113" y="69502"/>
                  <a:pt x="57954" y="69723"/>
                  <a:pt x="57796" y="69914"/>
                </a:cubicBezTo>
                <a:cubicBezTo>
                  <a:pt x="57479" y="70294"/>
                  <a:pt x="57068" y="70547"/>
                  <a:pt x="56624" y="70769"/>
                </a:cubicBezTo>
                <a:cubicBezTo>
                  <a:pt x="56244" y="70990"/>
                  <a:pt x="55801" y="71149"/>
                  <a:pt x="55389" y="71339"/>
                </a:cubicBezTo>
                <a:cubicBezTo>
                  <a:pt x="54503" y="71719"/>
                  <a:pt x="53457" y="71909"/>
                  <a:pt x="52412" y="72035"/>
                </a:cubicBezTo>
                <a:cubicBezTo>
                  <a:pt x="50705" y="72211"/>
                  <a:pt x="48958" y="72267"/>
                  <a:pt x="47186" y="72267"/>
                </a:cubicBezTo>
                <a:cubicBezTo>
                  <a:pt x="46724" y="72267"/>
                  <a:pt x="46259" y="72264"/>
                  <a:pt x="45794" y="72257"/>
                </a:cubicBezTo>
                <a:cubicBezTo>
                  <a:pt x="43545" y="72257"/>
                  <a:pt x="41265" y="72225"/>
                  <a:pt x="39016" y="72162"/>
                </a:cubicBezTo>
                <a:lnTo>
                  <a:pt x="35596" y="72035"/>
                </a:lnTo>
                <a:cubicBezTo>
                  <a:pt x="34488" y="71972"/>
                  <a:pt x="33348" y="71909"/>
                  <a:pt x="32208" y="71909"/>
                </a:cubicBezTo>
                <a:cubicBezTo>
                  <a:pt x="29188" y="71909"/>
                  <a:pt x="26169" y="71937"/>
                  <a:pt x="23169" y="71937"/>
                </a:cubicBezTo>
                <a:cubicBezTo>
                  <a:pt x="21669" y="71937"/>
                  <a:pt x="20173" y="71930"/>
                  <a:pt x="18685" y="71909"/>
                </a:cubicBezTo>
                <a:cubicBezTo>
                  <a:pt x="16436" y="71877"/>
                  <a:pt x="14188" y="71814"/>
                  <a:pt x="12003" y="71624"/>
                </a:cubicBezTo>
                <a:lnTo>
                  <a:pt x="11179" y="71529"/>
                </a:lnTo>
                <a:lnTo>
                  <a:pt x="10388" y="71434"/>
                </a:lnTo>
                <a:cubicBezTo>
                  <a:pt x="9849" y="71370"/>
                  <a:pt x="9342" y="71275"/>
                  <a:pt x="8804" y="71180"/>
                </a:cubicBezTo>
                <a:cubicBezTo>
                  <a:pt x="7791" y="70990"/>
                  <a:pt x="6809" y="70705"/>
                  <a:pt x="6017" y="70294"/>
                </a:cubicBezTo>
                <a:cubicBezTo>
                  <a:pt x="5194" y="69882"/>
                  <a:pt x="4592" y="69312"/>
                  <a:pt x="4149" y="68583"/>
                </a:cubicBezTo>
                <a:cubicBezTo>
                  <a:pt x="3737" y="67855"/>
                  <a:pt x="3452" y="66905"/>
                  <a:pt x="3294" y="65892"/>
                </a:cubicBezTo>
                <a:cubicBezTo>
                  <a:pt x="3135" y="64846"/>
                  <a:pt x="3040" y="63801"/>
                  <a:pt x="2977" y="62693"/>
                </a:cubicBezTo>
                <a:cubicBezTo>
                  <a:pt x="2945" y="61585"/>
                  <a:pt x="2945" y="60476"/>
                  <a:pt x="2914" y="59368"/>
                </a:cubicBezTo>
                <a:cubicBezTo>
                  <a:pt x="2945" y="57119"/>
                  <a:pt x="2882" y="54839"/>
                  <a:pt x="2724" y="52559"/>
                </a:cubicBezTo>
                <a:cubicBezTo>
                  <a:pt x="2660" y="51989"/>
                  <a:pt x="2660" y="51419"/>
                  <a:pt x="2660" y="50881"/>
                </a:cubicBezTo>
                <a:lnTo>
                  <a:pt x="2660" y="49170"/>
                </a:lnTo>
                <a:lnTo>
                  <a:pt x="2629" y="30771"/>
                </a:lnTo>
                <a:cubicBezTo>
                  <a:pt x="2597" y="26242"/>
                  <a:pt x="2597" y="21745"/>
                  <a:pt x="2692" y="17248"/>
                </a:cubicBezTo>
                <a:cubicBezTo>
                  <a:pt x="2755" y="15000"/>
                  <a:pt x="2882" y="12751"/>
                  <a:pt x="3104" y="10566"/>
                </a:cubicBezTo>
                <a:cubicBezTo>
                  <a:pt x="3262" y="9458"/>
                  <a:pt x="3389" y="8381"/>
                  <a:pt x="3674" y="7336"/>
                </a:cubicBezTo>
                <a:cubicBezTo>
                  <a:pt x="3927" y="6322"/>
                  <a:pt x="4275" y="5341"/>
                  <a:pt x="4845" y="4612"/>
                </a:cubicBezTo>
                <a:cubicBezTo>
                  <a:pt x="5891" y="3092"/>
                  <a:pt x="8012" y="2807"/>
                  <a:pt x="10198" y="2712"/>
                </a:cubicBezTo>
                <a:cubicBezTo>
                  <a:pt x="11306" y="2649"/>
                  <a:pt x="12446" y="2649"/>
                  <a:pt x="13554" y="2649"/>
                </a:cubicBezTo>
                <a:cubicBezTo>
                  <a:pt x="14663" y="2649"/>
                  <a:pt x="15803" y="2680"/>
                  <a:pt x="16911" y="2744"/>
                </a:cubicBezTo>
                <a:cubicBezTo>
                  <a:pt x="21377" y="2965"/>
                  <a:pt x="25842" y="3536"/>
                  <a:pt x="30402" y="3884"/>
                </a:cubicBezTo>
                <a:cubicBezTo>
                  <a:pt x="30972" y="3916"/>
                  <a:pt x="31542" y="3947"/>
                  <a:pt x="32144" y="3979"/>
                </a:cubicBezTo>
                <a:cubicBezTo>
                  <a:pt x="32746" y="3979"/>
                  <a:pt x="33379" y="3947"/>
                  <a:pt x="33949" y="3884"/>
                </a:cubicBezTo>
                <a:cubicBezTo>
                  <a:pt x="35121" y="3789"/>
                  <a:pt x="36261" y="3599"/>
                  <a:pt x="37370" y="3441"/>
                </a:cubicBezTo>
                <a:cubicBezTo>
                  <a:pt x="39618" y="3060"/>
                  <a:pt x="41835" y="2649"/>
                  <a:pt x="44052" y="2332"/>
                </a:cubicBezTo>
                <a:cubicBezTo>
                  <a:pt x="46037" y="2048"/>
                  <a:pt x="48023" y="1816"/>
                  <a:pt x="49985" y="1816"/>
                </a:cubicBezTo>
                <a:close/>
                <a:moveTo>
                  <a:pt x="49717" y="0"/>
                </a:moveTo>
                <a:cubicBezTo>
                  <a:pt x="47721" y="0"/>
                  <a:pt x="45748" y="225"/>
                  <a:pt x="43798" y="495"/>
                </a:cubicBezTo>
                <a:cubicBezTo>
                  <a:pt x="41550" y="812"/>
                  <a:pt x="39301" y="1224"/>
                  <a:pt x="37085" y="1572"/>
                </a:cubicBezTo>
                <a:cubicBezTo>
                  <a:pt x="35976" y="1762"/>
                  <a:pt x="34868" y="1920"/>
                  <a:pt x="33791" y="2015"/>
                </a:cubicBezTo>
                <a:cubicBezTo>
                  <a:pt x="33253" y="2047"/>
                  <a:pt x="32746" y="2079"/>
                  <a:pt x="32208" y="2079"/>
                </a:cubicBezTo>
                <a:cubicBezTo>
                  <a:pt x="31669" y="2047"/>
                  <a:pt x="31099" y="2015"/>
                  <a:pt x="30561" y="1984"/>
                </a:cubicBezTo>
                <a:cubicBezTo>
                  <a:pt x="26095" y="1604"/>
                  <a:pt x="21567" y="1034"/>
                  <a:pt x="17006" y="780"/>
                </a:cubicBezTo>
                <a:cubicBezTo>
                  <a:pt x="15866" y="717"/>
                  <a:pt x="14726" y="685"/>
                  <a:pt x="13586" y="685"/>
                </a:cubicBezTo>
                <a:cubicBezTo>
                  <a:pt x="12446" y="685"/>
                  <a:pt x="11306" y="685"/>
                  <a:pt x="10134" y="717"/>
                </a:cubicBezTo>
                <a:cubicBezTo>
                  <a:pt x="8962" y="780"/>
                  <a:pt x="7791" y="875"/>
                  <a:pt x="6556" y="1224"/>
                </a:cubicBezTo>
                <a:cubicBezTo>
                  <a:pt x="5922" y="1382"/>
                  <a:pt x="5320" y="1667"/>
                  <a:pt x="4750" y="2015"/>
                </a:cubicBezTo>
                <a:cubicBezTo>
                  <a:pt x="4149" y="2395"/>
                  <a:pt x="3642" y="2870"/>
                  <a:pt x="3262" y="3409"/>
                </a:cubicBezTo>
                <a:cubicBezTo>
                  <a:pt x="2439" y="4486"/>
                  <a:pt x="2027" y="5689"/>
                  <a:pt x="1710" y="6829"/>
                </a:cubicBezTo>
                <a:cubicBezTo>
                  <a:pt x="1425" y="8001"/>
                  <a:pt x="1267" y="9173"/>
                  <a:pt x="1108" y="10313"/>
                </a:cubicBezTo>
                <a:cubicBezTo>
                  <a:pt x="855" y="12624"/>
                  <a:pt x="728" y="14905"/>
                  <a:pt x="633" y="17185"/>
                </a:cubicBezTo>
                <a:cubicBezTo>
                  <a:pt x="570" y="19433"/>
                  <a:pt x="538" y="21713"/>
                  <a:pt x="507" y="23994"/>
                </a:cubicBezTo>
                <a:lnTo>
                  <a:pt x="443" y="30771"/>
                </a:lnTo>
                <a:lnTo>
                  <a:pt x="412" y="49170"/>
                </a:lnTo>
                <a:cubicBezTo>
                  <a:pt x="380" y="50310"/>
                  <a:pt x="412" y="51419"/>
                  <a:pt x="348" y="52559"/>
                </a:cubicBezTo>
                <a:cubicBezTo>
                  <a:pt x="158" y="54807"/>
                  <a:pt x="0" y="57056"/>
                  <a:pt x="32" y="59336"/>
                </a:cubicBezTo>
                <a:cubicBezTo>
                  <a:pt x="0" y="60476"/>
                  <a:pt x="0" y="61616"/>
                  <a:pt x="63" y="62788"/>
                </a:cubicBezTo>
                <a:cubicBezTo>
                  <a:pt x="95" y="63960"/>
                  <a:pt x="158" y="65132"/>
                  <a:pt x="348" y="66367"/>
                </a:cubicBezTo>
                <a:cubicBezTo>
                  <a:pt x="538" y="67570"/>
                  <a:pt x="855" y="68837"/>
                  <a:pt x="1552" y="70072"/>
                </a:cubicBezTo>
                <a:cubicBezTo>
                  <a:pt x="1742" y="70389"/>
                  <a:pt x="1964" y="70674"/>
                  <a:pt x="2154" y="70959"/>
                </a:cubicBezTo>
                <a:cubicBezTo>
                  <a:pt x="2375" y="71244"/>
                  <a:pt x="2629" y="71497"/>
                  <a:pt x="2882" y="71750"/>
                </a:cubicBezTo>
                <a:cubicBezTo>
                  <a:pt x="3167" y="71972"/>
                  <a:pt x="3420" y="72225"/>
                  <a:pt x="3705" y="72415"/>
                </a:cubicBezTo>
                <a:lnTo>
                  <a:pt x="4592" y="72954"/>
                </a:lnTo>
                <a:cubicBezTo>
                  <a:pt x="5796" y="73587"/>
                  <a:pt x="7031" y="73935"/>
                  <a:pt x="8202" y="74189"/>
                </a:cubicBezTo>
                <a:cubicBezTo>
                  <a:pt x="8804" y="74284"/>
                  <a:pt x="9406" y="74410"/>
                  <a:pt x="9976" y="74474"/>
                </a:cubicBezTo>
                <a:lnTo>
                  <a:pt x="10863" y="74601"/>
                </a:lnTo>
                <a:lnTo>
                  <a:pt x="11718" y="74696"/>
                </a:lnTo>
                <a:cubicBezTo>
                  <a:pt x="14061" y="74886"/>
                  <a:pt x="16341" y="74949"/>
                  <a:pt x="18621" y="75012"/>
                </a:cubicBezTo>
                <a:cubicBezTo>
                  <a:pt x="21293" y="75049"/>
                  <a:pt x="23953" y="75065"/>
                  <a:pt x="26609" y="75065"/>
                </a:cubicBezTo>
                <a:cubicBezTo>
                  <a:pt x="28488" y="75065"/>
                  <a:pt x="30363" y="75057"/>
                  <a:pt x="32239" y="75044"/>
                </a:cubicBezTo>
                <a:cubicBezTo>
                  <a:pt x="33348" y="75044"/>
                  <a:pt x="34488" y="75012"/>
                  <a:pt x="35628" y="74949"/>
                </a:cubicBezTo>
                <a:cubicBezTo>
                  <a:pt x="36736" y="74886"/>
                  <a:pt x="37876" y="74854"/>
                  <a:pt x="38985" y="74822"/>
                </a:cubicBezTo>
                <a:cubicBezTo>
                  <a:pt x="40125" y="74806"/>
                  <a:pt x="41257" y="74806"/>
                  <a:pt x="42389" y="74806"/>
                </a:cubicBezTo>
                <a:cubicBezTo>
                  <a:pt x="43521" y="74806"/>
                  <a:pt x="44653" y="74806"/>
                  <a:pt x="45794" y="74791"/>
                </a:cubicBezTo>
                <a:cubicBezTo>
                  <a:pt x="48074" y="74759"/>
                  <a:pt x="50354" y="74727"/>
                  <a:pt x="52729" y="74410"/>
                </a:cubicBezTo>
                <a:cubicBezTo>
                  <a:pt x="53901" y="74252"/>
                  <a:pt x="55104" y="73999"/>
                  <a:pt x="56308" y="73492"/>
                </a:cubicBezTo>
                <a:cubicBezTo>
                  <a:pt x="56624" y="73334"/>
                  <a:pt x="56909" y="73207"/>
                  <a:pt x="57194" y="73017"/>
                </a:cubicBezTo>
                <a:cubicBezTo>
                  <a:pt x="57321" y="72890"/>
                  <a:pt x="57448" y="72795"/>
                  <a:pt x="57606" y="72669"/>
                </a:cubicBezTo>
                <a:cubicBezTo>
                  <a:pt x="57733" y="72574"/>
                  <a:pt x="57859" y="72447"/>
                  <a:pt x="57954" y="72320"/>
                </a:cubicBezTo>
                <a:cubicBezTo>
                  <a:pt x="58081" y="72194"/>
                  <a:pt x="58176" y="72067"/>
                  <a:pt x="58303" y="71940"/>
                </a:cubicBezTo>
                <a:lnTo>
                  <a:pt x="58556" y="71497"/>
                </a:lnTo>
                <a:cubicBezTo>
                  <a:pt x="58746" y="71212"/>
                  <a:pt x="58841" y="70895"/>
                  <a:pt x="59000" y="70610"/>
                </a:cubicBezTo>
                <a:cubicBezTo>
                  <a:pt x="59126" y="70325"/>
                  <a:pt x="59221" y="70040"/>
                  <a:pt x="59316" y="69723"/>
                </a:cubicBezTo>
                <a:cubicBezTo>
                  <a:pt x="59411" y="69438"/>
                  <a:pt x="59506" y="69153"/>
                  <a:pt x="59601" y="68868"/>
                </a:cubicBezTo>
                <a:cubicBezTo>
                  <a:pt x="59665" y="68583"/>
                  <a:pt x="59823" y="68298"/>
                  <a:pt x="59918" y="68045"/>
                </a:cubicBezTo>
                <a:cubicBezTo>
                  <a:pt x="60013" y="67760"/>
                  <a:pt x="60076" y="67475"/>
                  <a:pt x="60140" y="67190"/>
                </a:cubicBezTo>
                <a:cubicBezTo>
                  <a:pt x="60361" y="66018"/>
                  <a:pt x="60456" y="64878"/>
                  <a:pt x="60551" y="63738"/>
                </a:cubicBezTo>
                <a:cubicBezTo>
                  <a:pt x="60615" y="62598"/>
                  <a:pt x="60646" y="61458"/>
                  <a:pt x="60741" y="60318"/>
                </a:cubicBezTo>
                <a:cubicBezTo>
                  <a:pt x="60931" y="59748"/>
                  <a:pt x="60900" y="59178"/>
                  <a:pt x="60931" y="58608"/>
                </a:cubicBezTo>
                <a:lnTo>
                  <a:pt x="60963" y="56898"/>
                </a:lnTo>
                <a:cubicBezTo>
                  <a:pt x="60995" y="55758"/>
                  <a:pt x="60995" y="54617"/>
                  <a:pt x="60995" y="53477"/>
                </a:cubicBezTo>
                <a:cubicBezTo>
                  <a:pt x="60995" y="52369"/>
                  <a:pt x="60963" y="51229"/>
                  <a:pt x="60931" y="50089"/>
                </a:cubicBezTo>
                <a:cubicBezTo>
                  <a:pt x="60868" y="47809"/>
                  <a:pt x="60868" y="30549"/>
                  <a:pt x="60615" y="28332"/>
                </a:cubicBezTo>
                <a:lnTo>
                  <a:pt x="60805" y="28332"/>
                </a:lnTo>
                <a:lnTo>
                  <a:pt x="60773" y="27541"/>
                </a:lnTo>
                <a:lnTo>
                  <a:pt x="60773" y="26717"/>
                </a:lnTo>
                <a:cubicBezTo>
                  <a:pt x="60773" y="26179"/>
                  <a:pt x="60741" y="25609"/>
                  <a:pt x="60773" y="25039"/>
                </a:cubicBezTo>
                <a:cubicBezTo>
                  <a:pt x="60836" y="23930"/>
                  <a:pt x="60963" y="22822"/>
                  <a:pt x="61090" y="21682"/>
                </a:cubicBezTo>
                <a:cubicBezTo>
                  <a:pt x="61343" y="19433"/>
                  <a:pt x="61628" y="17185"/>
                  <a:pt x="61786" y="14873"/>
                </a:cubicBezTo>
                <a:cubicBezTo>
                  <a:pt x="61818" y="13733"/>
                  <a:pt x="61913" y="12593"/>
                  <a:pt x="61881" y="11421"/>
                </a:cubicBezTo>
                <a:cubicBezTo>
                  <a:pt x="61913" y="10851"/>
                  <a:pt x="61881" y="10249"/>
                  <a:pt x="61850" y="9679"/>
                </a:cubicBezTo>
                <a:cubicBezTo>
                  <a:pt x="61818" y="9363"/>
                  <a:pt x="61755" y="9078"/>
                  <a:pt x="61723" y="8793"/>
                </a:cubicBezTo>
                <a:cubicBezTo>
                  <a:pt x="61691" y="8476"/>
                  <a:pt x="61660" y="8191"/>
                  <a:pt x="61596" y="7906"/>
                </a:cubicBezTo>
                <a:cubicBezTo>
                  <a:pt x="61343" y="6734"/>
                  <a:pt x="60931" y="5562"/>
                  <a:pt x="60298" y="4454"/>
                </a:cubicBezTo>
                <a:cubicBezTo>
                  <a:pt x="60140" y="4201"/>
                  <a:pt x="59981" y="3916"/>
                  <a:pt x="59791" y="3662"/>
                </a:cubicBezTo>
                <a:cubicBezTo>
                  <a:pt x="59570" y="3441"/>
                  <a:pt x="59380" y="3187"/>
                  <a:pt x="59158" y="2934"/>
                </a:cubicBezTo>
                <a:lnTo>
                  <a:pt x="58461" y="2300"/>
                </a:lnTo>
                <a:cubicBezTo>
                  <a:pt x="58208" y="2110"/>
                  <a:pt x="57954" y="1952"/>
                  <a:pt x="57701" y="1762"/>
                </a:cubicBezTo>
                <a:cubicBezTo>
                  <a:pt x="56624" y="1097"/>
                  <a:pt x="55453" y="654"/>
                  <a:pt x="54249" y="400"/>
                </a:cubicBezTo>
                <a:cubicBezTo>
                  <a:pt x="53077" y="179"/>
                  <a:pt x="51906" y="20"/>
                  <a:pt x="50734" y="20"/>
                </a:cubicBezTo>
                <a:cubicBezTo>
                  <a:pt x="50394" y="6"/>
                  <a:pt x="50055" y="0"/>
                  <a:pt x="49717"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7" name="Google Shape;1607;p42"/>
          <p:cNvSpPr/>
          <p:nvPr/>
        </p:nvSpPr>
        <p:spPr>
          <a:xfrm>
            <a:off x="231736" y="3103926"/>
            <a:ext cx="713128" cy="718677"/>
          </a:xfrm>
          <a:custGeom>
            <a:avLst/>
            <a:gdLst/>
            <a:ahLst/>
            <a:cxnLst/>
            <a:rect l="l" t="t" r="r" b="b"/>
            <a:pathLst>
              <a:path w="24418" h="24608" extrusionOk="0">
                <a:moveTo>
                  <a:pt x="12415" y="1"/>
                </a:moveTo>
                <a:cubicBezTo>
                  <a:pt x="6430" y="1"/>
                  <a:pt x="413" y="4086"/>
                  <a:pt x="1" y="12795"/>
                </a:cubicBezTo>
                <a:cubicBezTo>
                  <a:pt x="1" y="12858"/>
                  <a:pt x="1" y="12921"/>
                  <a:pt x="1" y="12985"/>
                </a:cubicBezTo>
                <a:cubicBezTo>
                  <a:pt x="1" y="14822"/>
                  <a:pt x="3738" y="24607"/>
                  <a:pt x="12605" y="24607"/>
                </a:cubicBezTo>
                <a:cubicBezTo>
                  <a:pt x="18939" y="24607"/>
                  <a:pt x="24418" y="19699"/>
                  <a:pt x="24418" y="11971"/>
                </a:cubicBezTo>
                <a:cubicBezTo>
                  <a:pt x="24418" y="4181"/>
                  <a:pt x="18432" y="1"/>
                  <a:pt x="12415"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tr-TR" sz="3000" kern="0" dirty="0" smtClean="0">
                <a:solidFill>
                  <a:srgbClr val="000000"/>
                </a:solidFill>
                <a:latin typeface="Fira Sans"/>
                <a:ea typeface="Fira Sans"/>
                <a:cs typeface="Fira Sans"/>
                <a:sym typeface="Fira Sans"/>
              </a:rPr>
              <a:t>5</a:t>
            </a:r>
            <a:endParaRPr sz="3000" kern="0" dirty="0">
              <a:solidFill>
                <a:srgbClr val="000000"/>
              </a:solidFill>
              <a:latin typeface="Fira Sans"/>
              <a:ea typeface="Fira Sans"/>
              <a:cs typeface="Fira Sans"/>
              <a:sym typeface="Fira Sans"/>
            </a:endParaRPr>
          </a:p>
        </p:txBody>
      </p:sp>
      <p:sp>
        <p:nvSpPr>
          <p:cNvPr id="8" name="Google Shape;1608;p42"/>
          <p:cNvSpPr/>
          <p:nvPr/>
        </p:nvSpPr>
        <p:spPr>
          <a:xfrm>
            <a:off x="323321" y="3171447"/>
            <a:ext cx="621541" cy="652060"/>
          </a:xfrm>
          <a:custGeom>
            <a:avLst/>
            <a:gdLst/>
            <a:ahLst/>
            <a:cxnLst/>
            <a:rect l="l" t="t" r="r" b="b"/>
            <a:pathLst>
              <a:path w="21282" h="22327" extrusionOk="0">
                <a:moveTo>
                  <a:pt x="16595" y="0"/>
                </a:moveTo>
                <a:cubicBezTo>
                  <a:pt x="17956" y="1869"/>
                  <a:pt x="18780" y="4276"/>
                  <a:pt x="18780" y="7158"/>
                </a:cubicBezTo>
                <a:cubicBezTo>
                  <a:pt x="18780" y="14885"/>
                  <a:pt x="13301" y="19793"/>
                  <a:pt x="6967" y="19793"/>
                </a:cubicBezTo>
                <a:cubicBezTo>
                  <a:pt x="4149" y="19793"/>
                  <a:pt x="1837" y="18812"/>
                  <a:pt x="0" y="17387"/>
                </a:cubicBezTo>
                <a:lnTo>
                  <a:pt x="0" y="17387"/>
                </a:lnTo>
                <a:cubicBezTo>
                  <a:pt x="2059" y="19983"/>
                  <a:pt x="5162" y="22327"/>
                  <a:pt x="9469" y="22327"/>
                </a:cubicBezTo>
                <a:cubicBezTo>
                  <a:pt x="15803" y="22327"/>
                  <a:pt x="21282" y="17387"/>
                  <a:pt x="21282" y="9659"/>
                </a:cubicBezTo>
                <a:cubicBezTo>
                  <a:pt x="21282" y="5257"/>
                  <a:pt x="19350" y="1995"/>
                  <a:pt x="1659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9" name="Google Shape;1609;p42"/>
          <p:cNvSpPr/>
          <p:nvPr/>
        </p:nvSpPr>
        <p:spPr>
          <a:xfrm>
            <a:off x="199377" y="3071831"/>
            <a:ext cx="742712" cy="752759"/>
          </a:xfrm>
          <a:custGeom>
            <a:avLst/>
            <a:gdLst/>
            <a:ahLst/>
            <a:cxnLst/>
            <a:rect l="l" t="t" r="r" b="b"/>
            <a:pathLst>
              <a:path w="25431" h="25775" extrusionOk="0">
                <a:moveTo>
                  <a:pt x="12611" y="1001"/>
                </a:moveTo>
                <a:cubicBezTo>
                  <a:pt x="14054" y="1001"/>
                  <a:pt x="15490" y="1205"/>
                  <a:pt x="16817" y="1765"/>
                </a:cubicBezTo>
                <a:cubicBezTo>
                  <a:pt x="17513" y="2050"/>
                  <a:pt x="18210" y="2335"/>
                  <a:pt x="18875" y="2715"/>
                </a:cubicBezTo>
                <a:cubicBezTo>
                  <a:pt x="19192" y="2873"/>
                  <a:pt x="19509" y="3095"/>
                  <a:pt x="19825" y="3316"/>
                </a:cubicBezTo>
                <a:cubicBezTo>
                  <a:pt x="20142" y="3538"/>
                  <a:pt x="20427" y="3791"/>
                  <a:pt x="20712" y="4013"/>
                </a:cubicBezTo>
                <a:cubicBezTo>
                  <a:pt x="21884" y="4995"/>
                  <a:pt x="22802" y="6230"/>
                  <a:pt x="23404" y="7623"/>
                </a:cubicBezTo>
                <a:cubicBezTo>
                  <a:pt x="23531" y="7972"/>
                  <a:pt x="23689" y="8320"/>
                  <a:pt x="23816" y="8700"/>
                </a:cubicBezTo>
                <a:lnTo>
                  <a:pt x="24101" y="9808"/>
                </a:lnTo>
                <a:lnTo>
                  <a:pt x="24291" y="10949"/>
                </a:lnTo>
                <a:cubicBezTo>
                  <a:pt x="24322" y="11329"/>
                  <a:pt x="24322" y="11709"/>
                  <a:pt x="24354" y="12089"/>
                </a:cubicBezTo>
                <a:cubicBezTo>
                  <a:pt x="24354" y="13640"/>
                  <a:pt x="24132" y="15192"/>
                  <a:pt x="23626" y="16649"/>
                </a:cubicBezTo>
                <a:cubicBezTo>
                  <a:pt x="23404" y="17346"/>
                  <a:pt x="23087" y="18042"/>
                  <a:pt x="22707" y="18707"/>
                </a:cubicBezTo>
                <a:lnTo>
                  <a:pt x="22390" y="19182"/>
                </a:lnTo>
                <a:lnTo>
                  <a:pt x="22264" y="19436"/>
                </a:lnTo>
                <a:cubicBezTo>
                  <a:pt x="22200" y="19531"/>
                  <a:pt x="22137" y="19594"/>
                  <a:pt x="22042" y="19626"/>
                </a:cubicBezTo>
                <a:cubicBezTo>
                  <a:pt x="21694" y="19847"/>
                  <a:pt x="21567" y="20228"/>
                  <a:pt x="21314" y="20481"/>
                </a:cubicBezTo>
                <a:cubicBezTo>
                  <a:pt x="20839" y="21083"/>
                  <a:pt x="20364" y="21653"/>
                  <a:pt x="19825" y="22159"/>
                </a:cubicBezTo>
                <a:cubicBezTo>
                  <a:pt x="19699" y="22318"/>
                  <a:pt x="19572" y="22476"/>
                  <a:pt x="19445" y="22603"/>
                </a:cubicBezTo>
                <a:cubicBezTo>
                  <a:pt x="19287" y="22729"/>
                  <a:pt x="19097" y="22793"/>
                  <a:pt x="18939" y="22919"/>
                </a:cubicBezTo>
                <a:lnTo>
                  <a:pt x="18432" y="23173"/>
                </a:lnTo>
                <a:cubicBezTo>
                  <a:pt x="18273" y="23268"/>
                  <a:pt x="18083" y="23331"/>
                  <a:pt x="17893" y="23394"/>
                </a:cubicBezTo>
                <a:cubicBezTo>
                  <a:pt x="17735" y="23458"/>
                  <a:pt x="17545" y="23521"/>
                  <a:pt x="17355" y="23584"/>
                </a:cubicBezTo>
                <a:cubicBezTo>
                  <a:pt x="17197" y="23616"/>
                  <a:pt x="16975" y="23584"/>
                  <a:pt x="16785" y="23648"/>
                </a:cubicBezTo>
                <a:cubicBezTo>
                  <a:pt x="16627" y="23711"/>
                  <a:pt x="16437" y="23774"/>
                  <a:pt x="16278" y="23838"/>
                </a:cubicBezTo>
                <a:cubicBezTo>
                  <a:pt x="16088" y="23901"/>
                  <a:pt x="15898" y="23933"/>
                  <a:pt x="15740" y="23996"/>
                </a:cubicBezTo>
                <a:cubicBezTo>
                  <a:pt x="15550" y="24059"/>
                  <a:pt x="15360" y="24123"/>
                  <a:pt x="15202" y="24154"/>
                </a:cubicBezTo>
                <a:lnTo>
                  <a:pt x="14632" y="24281"/>
                </a:lnTo>
                <a:cubicBezTo>
                  <a:pt x="14283" y="24376"/>
                  <a:pt x="13903" y="24376"/>
                  <a:pt x="13523" y="24408"/>
                </a:cubicBezTo>
                <a:cubicBezTo>
                  <a:pt x="13391" y="24419"/>
                  <a:pt x="13258" y="24424"/>
                  <a:pt x="13126" y="24424"/>
                </a:cubicBezTo>
                <a:cubicBezTo>
                  <a:pt x="12500" y="24424"/>
                  <a:pt x="11882" y="24306"/>
                  <a:pt x="11306" y="24123"/>
                </a:cubicBezTo>
                <a:cubicBezTo>
                  <a:pt x="10610" y="23743"/>
                  <a:pt x="9944" y="23521"/>
                  <a:pt x="9216" y="23363"/>
                </a:cubicBezTo>
                <a:cubicBezTo>
                  <a:pt x="7823" y="22919"/>
                  <a:pt x="6588" y="22033"/>
                  <a:pt x="5479" y="21019"/>
                </a:cubicBezTo>
                <a:cubicBezTo>
                  <a:pt x="5226" y="20766"/>
                  <a:pt x="4941" y="20481"/>
                  <a:pt x="4687" y="20196"/>
                </a:cubicBezTo>
                <a:cubicBezTo>
                  <a:pt x="4561" y="20069"/>
                  <a:pt x="4434" y="19911"/>
                  <a:pt x="4307" y="19784"/>
                </a:cubicBezTo>
                <a:cubicBezTo>
                  <a:pt x="4181" y="19626"/>
                  <a:pt x="4054" y="19499"/>
                  <a:pt x="3864" y="19372"/>
                </a:cubicBezTo>
                <a:cubicBezTo>
                  <a:pt x="3421" y="19246"/>
                  <a:pt x="3294" y="18834"/>
                  <a:pt x="3041" y="18549"/>
                </a:cubicBezTo>
                <a:cubicBezTo>
                  <a:pt x="2819" y="18232"/>
                  <a:pt x="2597" y="17884"/>
                  <a:pt x="2407" y="17567"/>
                </a:cubicBezTo>
                <a:cubicBezTo>
                  <a:pt x="2027" y="16871"/>
                  <a:pt x="1679" y="16174"/>
                  <a:pt x="1394" y="15446"/>
                </a:cubicBezTo>
                <a:cubicBezTo>
                  <a:pt x="1077" y="14717"/>
                  <a:pt x="855" y="13989"/>
                  <a:pt x="729" y="13260"/>
                </a:cubicBezTo>
                <a:lnTo>
                  <a:pt x="729" y="13260"/>
                </a:lnTo>
                <a:lnTo>
                  <a:pt x="887" y="13292"/>
                </a:lnTo>
                <a:cubicBezTo>
                  <a:pt x="950" y="13102"/>
                  <a:pt x="1014" y="12912"/>
                  <a:pt x="1045" y="12722"/>
                </a:cubicBezTo>
                <a:cubicBezTo>
                  <a:pt x="1077" y="12500"/>
                  <a:pt x="1077" y="12310"/>
                  <a:pt x="1109" y="12120"/>
                </a:cubicBezTo>
                <a:cubicBezTo>
                  <a:pt x="1109" y="11740"/>
                  <a:pt x="1172" y="11360"/>
                  <a:pt x="1204" y="10980"/>
                </a:cubicBezTo>
                <a:lnTo>
                  <a:pt x="1299" y="10378"/>
                </a:lnTo>
                <a:cubicBezTo>
                  <a:pt x="1331" y="10188"/>
                  <a:pt x="1362" y="9998"/>
                  <a:pt x="1426" y="9808"/>
                </a:cubicBezTo>
                <a:lnTo>
                  <a:pt x="1584" y="9238"/>
                </a:lnTo>
                <a:lnTo>
                  <a:pt x="1647" y="8985"/>
                </a:lnTo>
                <a:lnTo>
                  <a:pt x="1742" y="8700"/>
                </a:lnTo>
                <a:cubicBezTo>
                  <a:pt x="2281" y="7243"/>
                  <a:pt x="3072" y="5882"/>
                  <a:pt x="4086" y="4710"/>
                </a:cubicBezTo>
                <a:cubicBezTo>
                  <a:pt x="5131" y="3570"/>
                  <a:pt x="6398" y="2651"/>
                  <a:pt x="7823" y="2018"/>
                </a:cubicBezTo>
                <a:cubicBezTo>
                  <a:pt x="9216" y="1416"/>
                  <a:pt x="10768" y="1068"/>
                  <a:pt x="12288" y="1004"/>
                </a:cubicBezTo>
                <a:cubicBezTo>
                  <a:pt x="12396" y="1002"/>
                  <a:pt x="12503" y="1001"/>
                  <a:pt x="12611" y="1001"/>
                </a:cubicBezTo>
                <a:close/>
                <a:moveTo>
                  <a:pt x="13023" y="1"/>
                </a:moveTo>
                <a:cubicBezTo>
                  <a:pt x="12767" y="1"/>
                  <a:pt x="12511" y="8"/>
                  <a:pt x="12256" y="23"/>
                </a:cubicBezTo>
                <a:cubicBezTo>
                  <a:pt x="8931" y="181"/>
                  <a:pt x="5669" y="1670"/>
                  <a:pt x="3452" y="4171"/>
                </a:cubicBezTo>
                <a:cubicBezTo>
                  <a:pt x="2376" y="5406"/>
                  <a:pt x="1521" y="6863"/>
                  <a:pt x="982" y="8447"/>
                </a:cubicBezTo>
                <a:cubicBezTo>
                  <a:pt x="824" y="8827"/>
                  <a:pt x="760" y="9207"/>
                  <a:pt x="634" y="9618"/>
                </a:cubicBezTo>
                <a:cubicBezTo>
                  <a:pt x="570" y="9808"/>
                  <a:pt x="507" y="9998"/>
                  <a:pt x="444" y="10188"/>
                </a:cubicBezTo>
                <a:lnTo>
                  <a:pt x="317" y="10790"/>
                </a:lnTo>
                <a:cubicBezTo>
                  <a:pt x="222" y="11202"/>
                  <a:pt x="95" y="11614"/>
                  <a:pt x="64" y="12025"/>
                </a:cubicBezTo>
                <a:cubicBezTo>
                  <a:pt x="32" y="12215"/>
                  <a:pt x="32" y="12405"/>
                  <a:pt x="0" y="12627"/>
                </a:cubicBezTo>
                <a:cubicBezTo>
                  <a:pt x="0" y="12817"/>
                  <a:pt x="32" y="13039"/>
                  <a:pt x="95" y="13260"/>
                </a:cubicBezTo>
                <a:lnTo>
                  <a:pt x="222" y="13260"/>
                </a:lnTo>
                <a:cubicBezTo>
                  <a:pt x="159" y="13450"/>
                  <a:pt x="159" y="13704"/>
                  <a:pt x="190" y="13925"/>
                </a:cubicBezTo>
                <a:cubicBezTo>
                  <a:pt x="190" y="14147"/>
                  <a:pt x="254" y="14337"/>
                  <a:pt x="285" y="14527"/>
                </a:cubicBezTo>
                <a:cubicBezTo>
                  <a:pt x="380" y="14939"/>
                  <a:pt x="507" y="15351"/>
                  <a:pt x="634" y="15731"/>
                </a:cubicBezTo>
                <a:cubicBezTo>
                  <a:pt x="919" y="16491"/>
                  <a:pt x="1267" y="17251"/>
                  <a:pt x="1647" y="17979"/>
                </a:cubicBezTo>
                <a:cubicBezTo>
                  <a:pt x="1837" y="18327"/>
                  <a:pt x="2027" y="18707"/>
                  <a:pt x="2249" y="19056"/>
                </a:cubicBezTo>
                <a:cubicBezTo>
                  <a:pt x="2439" y="19436"/>
                  <a:pt x="2756" y="19721"/>
                  <a:pt x="2787" y="20196"/>
                </a:cubicBezTo>
                <a:cubicBezTo>
                  <a:pt x="2819" y="20418"/>
                  <a:pt x="2946" y="20576"/>
                  <a:pt x="3072" y="20766"/>
                </a:cubicBezTo>
                <a:cubicBezTo>
                  <a:pt x="3199" y="20924"/>
                  <a:pt x="3326" y="21083"/>
                  <a:pt x="3484" y="21241"/>
                </a:cubicBezTo>
                <a:cubicBezTo>
                  <a:pt x="3611" y="21431"/>
                  <a:pt x="3737" y="21589"/>
                  <a:pt x="3864" y="21748"/>
                </a:cubicBezTo>
                <a:cubicBezTo>
                  <a:pt x="4022" y="21906"/>
                  <a:pt x="4149" y="22064"/>
                  <a:pt x="4307" y="22191"/>
                </a:cubicBezTo>
                <a:cubicBezTo>
                  <a:pt x="5479" y="23426"/>
                  <a:pt x="6904" y="24408"/>
                  <a:pt x="8488" y="25168"/>
                </a:cubicBezTo>
                <a:cubicBezTo>
                  <a:pt x="8678" y="25263"/>
                  <a:pt x="8868" y="25390"/>
                  <a:pt x="9058" y="25485"/>
                </a:cubicBezTo>
                <a:cubicBezTo>
                  <a:pt x="9279" y="25548"/>
                  <a:pt x="9469" y="25643"/>
                  <a:pt x="9691" y="25675"/>
                </a:cubicBezTo>
                <a:cubicBezTo>
                  <a:pt x="9913" y="25738"/>
                  <a:pt x="10135" y="25738"/>
                  <a:pt x="10356" y="25770"/>
                </a:cubicBezTo>
                <a:cubicBezTo>
                  <a:pt x="10378" y="25773"/>
                  <a:pt x="10400" y="25775"/>
                  <a:pt x="10424" y="25775"/>
                </a:cubicBezTo>
                <a:cubicBezTo>
                  <a:pt x="10562" y="25775"/>
                  <a:pt x="10725" y="25720"/>
                  <a:pt x="10882" y="25720"/>
                </a:cubicBezTo>
                <a:cubicBezTo>
                  <a:pt x="10929" y="25720"/>
                  <a:pt x="10976" y="25725"/>
                  <a:pt x="11021" y="25738"/>
                </a:cubicBezTo>
                <a:cubicBezTo>
                  <a:pt x="11515" y="25756"/>
                  <a:pt x="12009" y="25774"/>
                  <a:pt x="12496" y="25774"/>
                </a:cubicBezTo>
                <a:cubicBezTo>
                  <a:pt x="12853" y="25774"/>
                  <a:pt x="13207" y="25765"/>
                  <a:pt x="13555" y="25738"/>
                </a:cubicBezTo>
                <a:lnTo>
                  <a:pt x="14188" y="25738"/>
                </a:lnTo>
                <a:cubicBezTo>
                  <a:pt x="14410" y="25738"/>
                  <a:pt x="14632" y="25675"/>
                  <a:pt x="14822" y="25675"/>
                </a:cubicBezTo>
                <a:lnTo>
                  <a:pt x="15487" y="25611"/>
                </a:lnTo>
                <a:cubicBezTo>
                  <a:pt x="15677" y="25580"/>
                  <a:pt x="15898" y="25548"/>
                  <a:pt x="16088" y="25485"/>
                </a:cubicBezTo>
                <a:cubicBezTo>
                  <a:pt x="16310" y="25453"/>
                  <a:pt x="16532" y="25421"/>
                  <a:pt x="16722" y="25358"/>
                </a:cubicBezTo>
                <a:cubicBezTo>
                  <a:pt x="16943" y="25295"/>
                  <a:pt x="17133" y="25231"/>
                  <a:pt x="17323" y="25136"/>
                </a:cubicBezTo>
                <a:cubicBezTo>
                  <a:pt x="17545" y="25073"/>
                  <a:pt x="17703" y="24915"/>
                  <a:pt x="17893" y="24820"/>
                </a:cubicBezTo>
                <a:cubicBezTo>
                  <a:pt x="18083" y="24693"/>
                  <a:pt x="18242" y="24598"/>
                  <a:pt x="18432" y="24471"/>
                </a:cubicBezTo>
                <a:cubicBezTo>
                  <a:pt x="18812" y="24281"/>
                  <a:pt x="19160" y="24028"/>
                  <a:pt x="19509" y="23806"/>
                </a:cubicBezTo>
                <a:cubicBezTo>
                  <a:pt x="19667" y="23679"/>
                  <a:pt x="19857" y="23584"/>
                  <a:pt x="20015" y="23458"/>
                </a:cubicBezTo>
                <a:cubicBezTo>
                  <a:pt x="20174" y="23331"/>
                  <a:pt x="20395" y="23268"/>
                  <a:pt x="20585" y="23173"/>
                </a:cubicBezTo>
                <a:cubicBezTo>
                  <a:pt x="20997" y="22983"/>
                  <a:pt x="21282" y="22698"/>
                  <a:pt x="21630" y="22444"/>
                </a:cubicBezTo>
                <a:cubicBezTo>
                  <a:pt x="21979" y="22191"/>
                  <a:pt x="22264" y="21843"/>
                  <a:pt x="22549" y="21558"/>
                </a:cubicBezTo>
                <a:lnTo>
                  <a:pt x="22770" y="21304"/>
                </a:lnTo>
                <a:lnTo>
                  <a:pt x="22960" y="21051"/>
                </a:lnTo>
                <a:cubicBezTo>
                  <a:pt x="23119" y="20893"/>
                  <a:pt x="23182" y="20671"/>
                  <a:pt x="23277" y="20481"/>
                </a:cubicBezTo>
                <a:cubicBezTo>
                  <a:pt x="23467" y="20101"/>
                  <a:pt x="23689" y="19721"/>
                  <a:pt x="23879" y="19341"/>
                </a:cubicBezTo>
                <a:cubicBezTo>
                  <a:pt x="24259" y="18612"/>
                  <a:pt x="24576" y="17821"/>
                  <a:pt x="24797" y="16997"/>
                </a:cubicBezTo>
                <a:cubicBezTo>
                  <a:pt x="25272" y="15382"/>
                  <a:pt x="25431" y="13735"/>
                  <a:pt x="25399" y="12089"/>
                </a:cubicBezTo>
                <a:cubicBezTo>
                  <a:pt x="25367" y="10410"/>
                  <a:pt x="25051" y="8763"/>
                  <a:pt x="24386" y="7212"/>
                </a:cubicBezTo>
                <a:cubicBezTo>
                  <a:pt x="23752" y="5660"/>
                  <a:pt x="22802" y="4235"/>
                  <a:pt x="21567" y="3063"/>
                </a:cubicBezTo>
                <a:cubicBezTo>
                  <a:pt x="21219" y="2810"/>
                  <a:pt x="20902" y="2525"/>
                  <a:pt x="20585" y="2271"/>
                </a:cubicBezTo>
                <a:cubicBezTo>
                  <a:pt x="20205" y="2050"/>
                  <a:pt x="19889" y="1796"/>
                  <a:pt x="19509" y="1575"/>
                </a:cubicBezTo>
                <a:cubicBezTo>
                  <a:pt x="19129" y="1385"/>
                  <a:pt x="18780" y="1163"/>
                  <a:pt x="18400" y="1004"/>
                </a:cubicBezTo>
                <a:cubicBezTo>
                  <a:pt x="17988" y="846"/>
                  <a:pt x="17608" y="656"/>
                  <a:pt x="17197" y="561"/>
                </a:cubicBezTo>
                <a:cubicBezTo>
                  <a:pt x="15832" y="213"/>
                  <a:pt x="14421" y="1"/>
                  <a:pt x="13023"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0" name="Metin kutusu 9"/>
          <p:cNvSpPr txBox="1"/>
          <p:nvPr/>
        </p:nvSpPr>
        <p:spPr>
          <a:xfrm>
            <a:off x="719532" y="3962399"/>
            <a:ext cx="1429062" cy="615553"/>
          </a:xfrm>
          <a:prstGeom prst="rect">
            <a:avLst/>
          </a:prstGeom>
          <a:noFill/>
        </p:spPr>
        <p:txBody>
          <a:bodyPr wrap="square" lIns="0" tIns="0" rIns="0" bIns="0" rtlCol="0">
            <a:spAutoFit/>
          </a:bodyPr>
          <a:lstStyle/>
          <a:p>
            <a:r>
              <a:rPr lang="tr-TR" sz="4000" dirty="0" smtClean="0">
                <a:solidFill>
                  <a:prstClr val="black"/>
                </a:solidFill>
                <a:latin typeface="Arial"/>
                <a:ea typeface="맑은 고딕"/>
              </a:rPr>
              <a:t>Kıssa</a:t>
            </a:r>
          </a:p>
        </p:txBody>
      </p:sp>
      <p:sp>
        <p:nvSpPr>
          <p:cNvPr id="11" name="Serbest Form 10"/>
          <p:cNvSpPr/>
          <p:nvPr/>
        </p:nvSpPr>
        <p:spPr>
          <a:xfrm>
            <a:off x="3814967" y="2004737"/>
            <a:ext cx="7727459" cy="3046948"/>
          </a:xfrm>
          <a:custGeom>
            <a:avLst/>
            <a:gdLst>
              <a:gd name="connsiteX0" fmla="*/ 0 w 3608069"/>
              <a:gd name="connsiteY0" fmla="*/ 0 h 1127521"/>
              <a:gd name="connsiteX1" fmla="*/ 3608069 w 3608069"/>
              <a:gd name="connsiteY1" fmla="*/ 0 h 1127521"/>
              <a:gd name="connsiteX2" fmla="*/ 3608069 w 3608069"/>
              <a:gd name="connsiteY2" fmla="*/ 1127521 h 1127521"/>
              <a:gd name="connsiteX3" fmla="*/ 0 w 3608069"/>
              <a:gd name="connsiteY3" fmla="*/ 1127521 h 1127521"/>
              <a:gd name="connsiteX4" fmla="*/ 0 w 3608069"/>
              <a:gd name="connsiteY4" fmla="*/ 0 h 112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069" h="1127521">
                <a:moveTo>
                  <a:pt x="0" y="0"/>
                </a:moveTo>
                <a:lnTo>
                  <a:pt x="3608069" y="0"/>
                </a:lnTo>
                <a:lnTo>
                  <a:pt x="3608069" y="1127521"/>
                </a:lnTo>
                <a:lnTo>
                  <a:pt x="0" y="11275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3708" tIns="64770" rIns="64770" bIns="64770" numCol="1" spcCol="1270" anchor="t" anchorCtr="0">
            <a:noAutofit/>
          </a:bodyPr>
          <a:lstStyle/>
          <a:p>
            <a:pPr marL="0" lvl="1" algn="l" defTabSz="577850">
              <a:lnSpc>
                <a:spcPct val="90000"/>
              </a:lnSpc>
              <a:spcBef>
                <a:spcPct val="0"/>
              </a:spcBef>
              <a:spcAft>
                <a:spcPct val="15000"/>
              </a:spcAft>
            </a:pPr>
            <a:endParaRPr lang="en-US" sz="1300" kern="1200" dirty="0">
              <a:solidFill>
                <a:schemeClr val="tx2"/>
              </a:solidFill>
            </a:endParaRPr>
          </a:p>
        </p:txBody>
      </p:sp>
      <p:sp>
        <p:nvSpPr>
          <p:cNvPr id="12" name="Dikdörtgen 11"/>
          <p:cNvSpPr/>
          <p:nvPr/>
        </p:nvSpPr>
        <p:spPr>
          <a:xfrm>
            <a:off x="3557454" y="1560528"/>
            <a:ext cx="1644134" cy="850629"/>
          </a:xfrm>
          <a:prstGeom prst="rect">
            <a:avLst/>
          </a:prstGeom>
        </p:spPr>
        <p:style>
          <a:lnRef idx="0">
            <a:schemeClr val="lt1">
              <a:hueOff val="0"/>
              <a:satOff val="0"/>
              <a:lumOff val="0"/>
              <a:alphaOff val="0"/>
            </a:schemeClr>
          </a:lnRef>
          <a:fillRef idx="1">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tr-TR" sz="4000" dirty="0" smtClean="0">
                <a:solidFill>
                  <a:schemeClr val="tx1"/>
                </a:solidFill>
              </a:rPr>
              <a:t>Kıssa</a:t>
            </a:r>
            <a:endParaRPr lang="tr-TR" sz="4000" dirty="0">
              <a:solidFill>
                <a:schemeClr val="tx1"/>
              </a:solidFill>
            </a:endParaRPr>
          </a:p>
        </p:txBody>
      </p:sp>
      <p:sp>
        <p:nvSpPr>
          <p:cNvPr id="13" name="Metin kutusu 12"/>
          <p:cNvSpPr txBox="1"/>
          <p:nvPr/>
        </p:nvSpPr>
        <p:spPr>
          <a:xfrm>
            <a:off x="3882451" y="2339204"/>
            <a:ext cx="7525063" cy="2597827"/>
          </a:xfrm>
          <a:prstGeom prst="rect">
            <a:avLst/>
          </a:prstGeom>
          <a:noFill/>
        </p:spPr>
        <p:txBody>
          <a:bodyPr wrap="square" rtlCol="0">
            <a:spAutoFit/>
          </a:bodyPr>
          <a:lstStyle/>
          <a:p>
            <a:pPr algn="just">
              <a:lnSpc>
                <a:spcPct val="150000"/>
              </a:lnSpc>
            </a:pPr>
            <a:r>
              <a:rPr lang="tr-TR" sz="2800" dirty="0"/>
              <a:t>“Hikaye etmek, anlatmak, haber vermek” anlamlarına gelen kıssa, Kur’an-ı Kerim’deki geçmiş peygamberler ve kavimlerle ilgili ibret verici olayları ifade eder</a:t>
            </a:r>
            <a:r>
              <a:rPr lang="tr-TR" sz="2800" dirty="0" smtClean="0"/>
              <a:t>.</a:t>
            </a:r>
            <a:endParaRPr lang="tr-TR" sz="2800" dirty="0"/>
          </a:p>
        </p:txBody>
      </p:sp>
    </p:spTree>
    <p:extLst>
      <p:ext uri="{BB962C8B-B14F-4D97-AF65-F5344CB8AC3E}">
        <p14:creationId xmlns:p14="http://schemas.microsoft.com/office/powerpoint/2010/main" val="52240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p:cNvSpPr txBox="1">
            <a:spLocks/>
          </p:cNvSpPr>
          <p:nvPr/>
        </p:nvSpPr>
        <p:spPr>
          <a:xfrm>
            <a:off x="1021871" y="1293421"/>
            <a:ext cx="5491937" cy="2549150"/>
          </a:xfrm>
          <a:prstGeom prst="rect">
            <a:avLst/>
          </a:prstGeom>
          <a:solidFill>
            <a:srgbClr val="FFC000">
              <a:lumMod val="40000"/>
              <a:lumOff val="60000"/>
            </a:srgbClr>
          </a:solidFill>
          <a:ln w="28575" cap="flat" cmpd="sng" algn="ctr">
            <a:noFill/>
            <a:prstDash val="solid"/>
            <a:miter lim="800000"/>
          </a:ln>
          <a:effectLst/>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571500" marR="0" lvl="0" indent="-5715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İbret almak</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Kıssadan hisse almak</a:t>
            </a:r>
          </a:p>
        </p:txBody>
      </p:sp>
      <p:sp>
        <p:nvSpPr>
          <p:cNvPr id="3" name="Dikdörtgen 2"/>
          <p:cNvSpPr/>
          <p:nvPr/>
        </p:nvSpPr>
        <p:spPr>
          <a:xfrm>
            <a:off x="404409" y="5322962"/>
            <a:ext cx="6664036" cy="762000"/>
          </a:xfrm>
          <a:prstGeom prst="rect">
            <a:avLst/>
          </a:prstGeom>
          <a:solidFill>
            <a:srgbClr val="FFC000">
              <a:lumMod val="60000"/>
              <a:lumOff val="40000"/>
            </a:srgbClr>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prstClr val="black"/>
                </a:solidFill>
                <a:effectLst/>
                <a:uLnTx/>
                <a:uFillTx/>
                <a:latin typeface="Calibri" panose="020F0502020204030204"/>
                <a:ea typeface="+mn-ea"/>
                <a:cs typeface="+mn-cs"/>
              </a:rPr>
              <a:t>Yukarıdaki ifadelerden neler anlıyorsunuz?</a:t>
            </a:r>
          </a:p>
        </p:txBody>
      </p:sp>
      <p:sp>
        <p:nvSpPr>
          <p:cNvPr id="4" name="Aşağı Ok 3"/>
          <p:cNvSpPr/>
          <p:nvPr/>
        </p:nvSpPr>
        <p:spPr>
          <a:xfrm rot="10800000">
            <a:off x="3603611" y="4069126"/>
            <a:ext cx="484632" cy="978408"/>
          </a:xfrm>
          <a:prstGeom prst="downArrow">
            <a:avLst/>
          </a:prstGeom>
          <a:solidFill>
            <a:srgbClr val="ED7D31"/>
          </a:soli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pic>
        <p:nvPicPr>
          <p:cNvPr id="5" name="Resim 4"/>
          <p:cNvPicPr>
            <a:picLocks noChangeAspect="1"/>
          </p:cNvPicPr>
          <p:nvPr/>
        </p:nvPicPr>
        <p:blipFill rotWithShape="1">
          <a:blip r:embed="rId2"/>
          <a:srcRect l="31338"/>
          <a:stretch/>
        </p:blipFill>
        <p:spPr>
          <a:xfrm>
            <a:off x="7320833" y="1085116"/>
            <a:ext cx="4598067" cy="5015345"/>
          </a:xfrm>
          <a:prstGeom prst="rect">
            <a:avLst/>
          </a:prstGeom>
        </p:spPr>
      </p:pic>
    </p:spTree>
    <p:extLst>
      <p:ext uri="{BB962C8B-B14F-4D97-AF65-F5344CB8AC3E}">
        <p14:creationId xmlns:p14="http://schemas.microsoft.com/office/powerpoint/2010/main" val="18637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88;p42"/>
          <p:cNvSpPr txBox="1"/>
          <p:nvPr/>
        </p:nvSpPr>
        <p:spPr>
          <a:xfrm>
            <a:off x="2758191" y="517161"/>
            <a:ext cx="6190938" cy="1056806"/>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tr-TR" sz="3600" kern="0" dirty="0">
                <a:solidFill>
                  <a:srgbClr val="000000"/>
                </a:solidFill>
                <a:ea typeface="Fira Sans Extra Condensed SemiBold"/>
                <a:cs typeface="Fira Sans Extra Condensed SemiBold"/>
                <a:sym typeface="Fira Sans Extra Condensed SemiBold"/>
              </a:rPr>
              <a:t>Kur’an-ı Kerim’in Ana Konuları</a:t>
            </a:r>
            <a:endParaRPr sz="3600" kern="0" dirty="0">
              <a:solidFill>
                <a:srgbClr val="000000"/>
              </a:solidFill>
              <a:ea typeface="Fira Sans Extra Condensed SemiBold"/>
              <a:cs typeface="Fira Sans Extra Condensed SemiBold"/>
              <a:sym typeface="Fira Sans Extra Condensed SemiBold"/>
            </a:endParaRPr>
          </a:p>
        </p:txBody>
      </p:sp>
      <p:sp>
        <p:nvSpPr>
          <p:cNvPr id="5" name="Google Shape;1589;p42"/>
          <p:cNvSpPr/>
          <p:nvPr/>
        </p:nvSpPr>
        <p:spPr>
          <a:xfrm>
            <a:off x="7659696" y="3475550"/>
            <a:ext cx="1955246" cy="2154190"/>
          </a:xfrm>
          <a:custGeom>
            <a:avLst/>
            <a:gdLst/>
            <a:ahLst/>
            <a:cxnLst/>
            <a:rect l="l" t="t" r="r" b="b"/>
            <a:pathLst>
              <a:path w="66949" h="73761" extrusionOk="0">
                <a:moveTo>
                  <a:pt x="21155" y="1"/>
                </a:moveTo>
                <a:cubicBezTo>
                  <a:pt x="14916" y="1"/>
                  <a:pt x="10166" y="254"/>
                  <a:pt x="9058" y="856"/>
                </a:cubicBezTo>
                <a:cubicBezTo>
                  <a:pt x="6778" y="2059"/>
                  <a:pt x="5701" y="5068"/>
                  <a:pt x="5416" y="7506"/>
                </a:cubicBezTo>
                <a:cubicBezTo>
                  <a:pt x="5226" y="9501"/>
                  <a:pt x="5099" y="14283"/>
                  <a:pt x="5099" y="20142"/>
                </a:cubicBezTo>
                <a:cubicBezTo>
                  <a:pt x="5099" y="66125"/>
                  <a:pt x="0" y="73726"/>
                  <a:pt x="55643" y="73726"/>
                </a:cubicBezTo>
                <a:cubicBezTo>
                  <a:pt x="56072" y="73726"/>
                  <a:pt x="56626" y="73760"/>
                  <a:pt x="57246" y="73760"/>
                </a:cubicBezTo>
                <a:cubicBezTo>
                  <a:pt x="60099" y="73760"/>
                  <a:pt x="64352" y="73034"/>
                  <a:pt x="64352" y="64890"/>
                </a:cubicBezTo>
                <a:cubicBezTo>
                  <a:pt x="64352" y="60045"/>
                  <a:pt x="62990" y="57416"/>
                  <a:pt x="62990" y="50038"/>
                </a:cubicBezTo>
                <a:cubicBezTo>
                  <a:pt x="62990" y="43577"/>
                  <a:pt x="64067" y="9248"/>
                  <a:pt x="64067" y="8868"/>
                </a:cubicBezTo>
                <a:cubicBezTo>
                  <a:pt x="64067" y="3674"/>
                  <a:pt x="66949" y="1"/>
                  <a:pt x="21155" y="1"/>
                </a:cubicBezTo>
                <a:close/>
              </a:path>
            </a:pathLst>
          </a:custGeom>
          <a:solidFill>
            <a:srgbClr val="F465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6" name="Google Shape;1590;p42"/>
          <p:cNvSpPr/>
          <p:nvPr/>
        </p:nvSpPr>
        <p:spPr>
          <a:xfrm>
            <a:off x="7866872" y="3560651"/>
            <a:ext cx="1681478" cy="2080009"/>
          </a:xfrm>
          <a:custGeom>
            <a:avLst/>
            <a:gdLst/>
            <a:ahLst/>
            <a:cxnLst/>
            <a:rect l="l" t="t" r="r" b="b"/>
            <a:pathLst>
              <a:path w="57575" h="71221" extrusionOk="0">
                <a:moveTo>
                  <a:pt x="53869" y="0"/>
                </a:moveTo>
                <a:lnTo>
                  <a:pt x="53869" y="0"/>
                </a:lnTo>
                <a:cubicBezTo>
                  <a:pt x="54059" y="887"/>
                  <a:pt x="53933" y="1869"/>
                  <a:pt x="53933" y="2914"/>
                </a:cubicBezTo>
                <a:cubicBezTo>
                  <a:pt x="53933" y="3294"/>
                  <a:pt x="52856" y="37623"/>
                  <a:pt x="52856" y="44083"/>
                </a:cubicBezTo>
                <a:cubicBezTo>
                  <a:pt x="52856" y="51462"/>
                  <a:pt x="54218" y="54091"/>
                  <a:pt x="54218" y="58936"/>
                </a:cubicBezTo>
                <a:cubicBezTo>
                  <a:pt x="54218" y="67049"/>
                  <a:pt x="49969" y="67775"/>
                  <a:pt x="47117" y="67775"/>
                </a:cubicBezTo>
                <a:cubicBezTo>
                  <a:pt x="46495" y="67775"/>
                  <a:pt x="45939" y="67740"/>
                  <a:pt x="45509" y="67740"/>
                </a:cubicBezTo>
                <a:cubicBezTo>
                  <a:pt x="31911" y="67740"/>
                  <a:pt x="21944" y="68188"/>
                  <a:pt x="14640" y="68188"/>
                </a:cubicBezTo>
                <a:cubicBezTo>
                  <a:pt x="7535" y="68188"/>
                  <a:pt x="2952" y="67764"/>
                  <a:pt x="0" y="66093"/>
                </a:cubicBezTo>
                <a:lnTo>
                  <a:pt x="0" y="66093"/>
                </a:lnTo>
                <a:cubicBezTo>
                  <a:pt x="2393" y="70341"/>
                  <a:pt x="7404" y="71221"/>
                  <a:pt x="17723" y="71221"/>
                </a:cubicBezTo>
                <a:cubicBezTo>
                  <a:pt x="25024" y="71221"/>
                  <a:pt x="34982" y="70780"/>
                  <a:pt x="48549" y="70780"/>
                </a:cubicBezTo>
                <a:cubicBezTo>
                  <a:pt x="48980" y="70780"/>
                  <a:pt x="49535" y="70815"/>
                  <a:pt x="50157" y="70815"/>
                </a:cubicBezTo>
                <a:cubicBezTo>
                  <a:pt x="53009" y="70815"/>
                  <a:pt x="57258" y="70089"/>
                  <a:pt x="57258" y="61976"/>
                </a:cubicBezTo>
                <a:cubicBezTo>
                  <a:pt x="57258" y="57131"/>
                  <a:pt x="55896" y="54502"/>
                  <a:pt x="55896" y="47124"/>
                </a:cubicBezTo>
                <a:cubicBezTo>
                  <a:pt x="55896" y="40663"/>
                  <a:pt x="56973" y="6302"/>
                  <a:pt x="56973" y="5954"/>
                </a:cubicBezTo>
                <a:cubicBezTo>
                  <a:pt x="56973" y="3579"/>
                  <a:pt x="57575" y="1520"/>
                  <a:pt x="53869" y="0"/>
                </a:cubicBezTo>
                <a:close/>
              </a:path>
            </a:pathLst>
          </a:custGeom>
          <a:solidFill>
            <a:srgbClr val="E55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7" name="Google Shape;1591;p42"/>
          <p:cNvSpPr/>
          <p:nvPr/>
        </p:nvSpPr>
        <p:spPr>
          <a:xfrm>
            <a:off x="7712410" y="3393252"/>
            <a:ext cx="1791552" cy="2248668"/>
          </a:xfrm>
          <a:custGeom>
            <a:avLst/>
            <a:gdLst/>
            <a:ahLst/>
            <a:cxnLst/>
            <a:rect l="l" t="t" r="r" b="b"/>
            <a:pathLst>
              <a:path w="61344" h="76996" extrusionOk="0">
                <a:moveTo>
                  <a:pt x="18084" y="3167"/>
                </a:moveTo>
                <a:cubicBezTo>
                  <a:pt x="20364" y="3167"/>
                  <a:pt x="22676" y="3199"/>
                  <a:pt x="24956" y="3199"/>
                </a:cubicBezTo>
                <a:cubicBezTo>
                  <a:pt x="29516" y="3262"/>
                  <a:pt x="34108" y="3357"/>
                  <a:pt x="38668" y="3547"/>
                </a:cubicBezTo>
                <a:cubicBezTo>
                  <a:pt x="40917" y="3642"/>
                  <a:pt x="43197" y="3800"/>
                  <a:pt x="45477" y="3959"/>
                </a:cubicBezTo>
                <a:cubicBezTo>
                  <a:pt x="47726" y="4181"/>
                  <a:pt x="49974" y="4402"/>
                  <a:pt x="52159" y="4687"/>
                </a:cubicBezTo>
                <a:cubicBezTo>
                  <a:pt x="52729" y="4751"/>
                  <a:pt x="53268" y="4782"/>
                  <a:pt x="53838" y="4846"/>
                </a:cubicBezTo>
                <a:lnTo>
                  <a:pt x="54630" y="4972"/>
                </a:lnTo>
                <a:cubicBezTo>
                  <a:pt x="54915" y="5004"/>
                  <a:pt x="55168" y="5067"/>
                  <a:pt x="55453" y="5099"/>
                </a:cubicBezTo>
                <a:cubicBezTo>
                  <a:pt x="56498" y="5352"/>
                  <a:pt x="57512" y="5701"/>
                  <a:pt x="58303" y="6176"/>
                </a:cubicBezTo>
                <a:cubicBezTo>
                  <a:pt x="58683" y="6429"/>
                  <a:pt x="59000" y="6714"/>
                  <a:pt x="59190" y="7062"/>
                </a:cubicBezTo>
                <a:cubicBezTo>
                  <a:pt x="59380" y="7442"/>
                  <a:pt x="59475" y="7854"/>
                  <a:pt x="59507" y="8361"/>
                </a:cubicBezTo>
                <a:cubicBezTo>
                  <a:pt x="59538" y="8868"/>
                  <a:pt x="59507" y="9438"/>
                  <a:pt x="59507" y="10008"/>
                </a:cubicBezTo>
                <a:lnTo>
                  <a:pt x="59507" y="10451"/>
                </a:lnTo>
                <a:lnTo>
                  <a:pt x="59507" y="10863"/>
                </a:lnTo>
                <a:lnTo>
                  <a:pt x="59475" y="11718"/>
                </a:lnTo>
                <a:lnTo>
                  <a:pt x="58905" y="25462"/>
                </a:lnTo>
                <a:cubicBezTo>
                  <a:pt x="58810" y="27774"/>
                  <a:pt x="58747" y="30054"/>
                  <a:pt x="58683" y="32366"/>
                </a:cubicBezTo>
                <a:cubicBezTo>
                  <a:pt x="58620" y="34646"/>
                  <a:pt x="58557" y="51969"/>
                  <a:pt x="58683" y="54312"/>
                </a:cubicBezTo>
                <a:cubicBezTo>
                  <a:pt x="58810" y="56624"/>
                  <a:pt x="59127" y="58936"/>
                  <a:pt x="59507" y="61185"/>
                </a:cubicBezTo>
                <a:cubicBezTo>
                  <a:pt x="59887" y="63433"/>
                  <a:pt x="60172" y="65681"/>
                  <a:pt x="59982" y="67898"/>
                </a:cubicBezTo>
                <a:cubicBezTo>
                  <a:pt x="59887" y="69007"/>
                  <a:pt x="59665" y="70083"/>
                  <a:pt x="59253" y="71065"/>
                </a:cubicBezTo>
                <a:cubicBezTo>
                  <a:pt x="59063" y="71540"/>
                  <a:pt x="58810" y="71984"/>
                  <a:pt x="58493" y="72364"/>
                </a:cubicBezTo>
                <a:cubicBezTo>
                  <a:pt x="58177" y="72775"/>
                  <a:pt x="57797" y="73060"/>
                  <a:pt x="57385" y="73282"/>
                </a:cubicBezTo>
                <a:cubicBezTo>
                  <a:pt x="56561" y="73694"/>
                  <a:pt x="55706" y="74010"/>
                  <a:pt x="54693" y="74105"/>
                </a:cubicBezTo>
                <a:cubicBezTo>
                  <a:pt x="54396" y="74143"/>
                  <a:pt x="54088" y="74158"/>
                  <a:pt x="53776" y="74158"/>
                </a:cubicBezTo>
                <a:cubicBezTo>
                  <a:pt x="53556" y="74158"/>
                  <a:pt x="53333" y="74150"/>
                  <a:pt x="53110" y="74137"/>
                </a:cubicBezTo>
                <a:lnTo>
                  <a:pt x="52254" y="74105"/>
                </a:lnTo>
                <a:lnTo>
                  <a:pt x="51368" y="74105"/>
                </a:lnTo>
                <a:cubicBezTo>
                  <a:pt x="49687" y="74094"/>
                  <a:pt x="48006" y="74086"/>
                  <a:pt x="46325" y="74086"/>
                </a:cubicBezTo>
                <a:cubicBezTo>
                  <a:pt x="43414" y="74086"/>
                  <a:pt x="40503" y="74109"/>
                  <a:pt x="37592" y="74169"/>
                </a:cubicBezTo>
                <a:cubicBezTo>
                  <a:pt x="33000" y="74232"/>
                  <a:pt x="28408" y="74359"/>
                  <a:pt x="23816" y="74422"/>
                </a:cubicBezTo>
                <a:cubicBezTo>
                  <a:pt x="21535" y="74422"/>
                  <a:pt x="19255" y="74485"/>
                  <a:pt x="17007" y="74549"/>
                </a:cubicBezTo>
                <a:cubicBezTo>
                  <a:pt x="16627" y="74549"/>
                  <a:pt x="16247" y="74563"/>
                  <a:pt x="15867" y="74563"/>
                </a:cubicBezTo>
                <a:cubicBezTo>
                  <a:pt x="15677" y="74563"/>
                  <a:pt x="15487" y="74559"/>
                  <a:pt x="15297" y="74549"/>
                </a:cubicBezTo>
                <a:cubicBezTo>
                  <a:pt x="14727" y="74517"/>
                  <a:pt x="14188" y="74485"/>
                  <a:pt x="13618" y="74422"/>
                </a:cubicBezTo>
                <a:cubicBezTo>
                  <a:pt x="12510" y="74327"/>
                  <a:pt x="11401" y="74200"/>
                  <a:pt x="10325" y="73979"/>
                </a:cubicBezTo>
                <a:cubicBezTo>
                  <a:pt x="8203" y="73535"/>
                  <a:pt x="6208" y="72712"/>
                  <a:pt x="4941" y="71129"/>
                </a:cubicBezTo>
                <a:cubicBezTo>
                  <a:pt x="4307" y="70337"/>
                  <a:pt x="3832" y="69418"/>
                  <a:pt x="3484" y="68405"/>
                </a:cubicBezTo>
                <a:cubicBezTo>
                  <a:pt x="3136" y="67392"/>
                  <a:pt x="2914" y="66315"/>
                  <a:pt x="2724" y="65206"/>
                </a:cubicBezTo>
                <a:cubicBezTo>
                  <a:pt x="2407" y="63021"/>
                  <a:pt x="2312" y="60741"/>
                  <a:pt x="2249" y="58461"/>
                </a:cubicBezTo>
                <a:cubicBezTo>
                  <a:pt x="2186" y="56181"/>
                  <a:pt x="2186" y="53901"/>
                  <a:pt x="2217" y="51621"/>
                </a:cubicBezTo>
                <a:lnTo>
                  <a:pt x="2249" y="29737"/>
                </a:lnTo>
                <a:lnTo>
                  <a:pt x="2281" y="26285"/>
                </a:lnTo>
                <a:lnTo>
                  <a:pt x="2281" y="25430"/>
                </a:lnTo>
                <a:cubicBezTo>
                  <a:pt x="2281" y="25145"/>
                  <a:pt x="2407" y="24860"/>
                  <a:pt x="2439" y="24575"/>
                </a:cubicBezTo>
                <a:cubicBezTo>
                  <a:pt x="2502" y="24005"/>
                  <a:pt x="2566" y="23435"/>
                  <a:pt x="2629" y="22833"/>
                </a:cubicBezTo>
                <a:cubicBezTo>
                  <a:pt x="2692" y="22263"/>
                  <a:pt x="2724" y="21693"/>
                  <a:pt x="2724" y="21123"/>
                </a:cubicBezTo>
                <a:lnTo>
                  <a:pt x="2787" y="19413"/>
                </a:lnTo>
                <a:lnTo>
                  <a:pt x="2882" y="15993"/>
                </a:lnTo>
                <a:cubicBezTo>
                  <a:pt x="2914" y="14853"/>
                  <a:pt x="2946" y="13713"/>
                  <a:pt x="2977" y="12573"/>
                </a:cubicBezTo>
                <a:cubicBezTo>
                  <a:pt x="3041" y="11433"/>
                  <a:pt x="3072" y="10293"/>
                  <a:pt x="3072" y="9216"/>
                </a:cubicBezTo>
                <a:lnTo>
                  <a:pt x="3326" y="9248"/>
                </a:lnTo>
                <a:cubicBezTo>
                  <a:pt x="3452" y="8266"/>
                  <a:pt x="3674" y="7284"/>
                  <a:pt x="4054" y="6397"/>
                </a:cubicBezTo>
                <a:cubicBezTo>
                  <a:pt x="4434" y="5511"/>
                  <a:pt x="4941" y="4719"/>
                  <a:pt x="5574" y="4212"/>
                </a:cubicBezTo>
                <a:cubicBezTo>
                  <a:pt x="5733" y="4086"/>
                  <a:pt x="5891" y="3959"/>
                  <a:pt x="6049" y="3864"/>
                </a:cubicBezTo>
                <a:cubicBezTo>
                  <a:pt x="6176" y="3800"/>
                  <a:pt x="6144" y="3832"/>
                  <a:pt x="6176" y="3800"/>
                </a:cubicBezTo>
                <a:cubicBezTo>
                  <a:pt x="6271" y="3800"/>
                  <a:pt x="6334" y="3769"/>
                  <a:pt x="6429" y="3737"/>
                </a:cubicBezTo>
                <a:cubicBezTo>
                  <a:pt x="6873" y="3642"/>
                  <a:pt x="7411" y="3579"/>
                  <a:pt x="7949" y="3515"/>
                </a:cubicBezTo>
                <a:cubicBezTo>
                  <a:pt x="9026" y="3389"/>
                  <a:pt x="10135" y="3325"/>
                  <a:pt x="11275" y="3294"/>
                </a:cubicBezTo>
                <a:cubicBezTo>
                  <a:pt x="13523" y="3199"/>
                  <a:pt x="15803" y="3167"/>
                  <a:pt x="18084" y="3167"/>
                </a:cubicBezTo>
                <a:close/>
                <a:moveTo>
                  <a:pt x="18084" y="0"/>
                </a:moveTo>
                <a:cubicBezTo>
                  <a:pt x="15772" y="0"/>
                  <a:pt x="13460" y="0"/>
                  <a:pt x="11116" y="95"/>
                </a:cubicBezTo>
                <a:cubicBezTo>
                  <a:pt x="9976" y="159"/>
                  <a:pt x="8804" y="222"/>
                  <a:pt x="7601" y="349"/>
                </a:cubicBezTo>
                <a:cubicBezTo>
                  <a:pt x="6999" y="412"/>
                  <a:pt x="6398" y="507"/>
                  <a:pt x="5701" y="665"/>
                </a:cubicBezTo>
                <a:cubicBezTo>
                  <a:pt x="5543" y="697"/>
                  <a:pt x="5321" y="760"/>
                  <a:pt x="5131" y="824"/>
                </a:cubicBezTo>
                <a:cubicBezTo>
                  <a:pt x="4909" y="887"/>
                  <a:pt x="4624" y="1014"/>
                  <a:pt x="4497" y="1109"/>
                </a:cubicBezTo>
                <a:cubicBezTo>
                  <a:pt x="4149" y="1299"/>
                  <a:pt x="3832" y="1520"/>
                  <a:pt x="3547" y="1742"/>
                </a:cubicBezTo>
                <a:cubicBezTo>
                  <a:pt x="2407" y="2724"/>
                  <a:pt x="1647" y="3927"/>
                  <a:pt x="1141" y="5131"/>
                </a:cubicBezTo>
                <a:cubicBezTo>
                  <a:pt x="634" y="6366"/>
                  <a:pt x="317" y="7632"/>
                  <a:pt x="159" y="8899"/>
                </a:cubicBezTo>
                <a:lnTo>
                  <a:pt x="412" y="8931"/>
                </a:lnTo>
                <a:cubicBezTo>
                  <a:pt x="159" y="10134"/>
                  <a:pt x="127" y="11306"/>
                  <a:pt x="95" y="12446"/>
                </a:cubicBezTo>
                <a:cubicBezTo>
                  <a:pt x="64" y="13618"/>
                  <a:pt x="32" y="14758"/>
                  <a:pt x="32" y="15930"/>
                </a:cubicBezTo>
                <a:cubicBezTo>
                  <a:pt x="0" y="17070"/>
                  <a:pt x="32" y="18241"/>
                  <a:pt x="64" y="19382"/>
                </a:cubicBezTo>
                <a:lnTo>
                  <a:pt x="95" y="21092"/>
                </a:lnTo>
                <a:cubicBezTo>
                  <a:pt x="95" y="21693"/>
                  <a:pt x="127" y="22263"/>
                  <a:pt x="190" y="22833"/>
                </a:cubicBezTo>
                <a:cubicBezTo>
                  <a:pt x="254" y="23404"/>
                  <a:pt x="285" y="23974"/>
                  <a:pt x="381" y="24544"/>
                </a:cubicBezTo>
                <a:cubicBezTo>
                  <a:pt x="412" y="24829"/>
                  <a:pt x="539" y="25114"/>
                  <a:pt x="507" y="25399"/>
                </a:cubicBezTo>
                <a:lnTo>
                  <a:pt x="507" y="26254"/>
                </a:lnTo>
                <a:lnTo>
                  <a:pt x="476" y="29706"/>
                </a:lnTo>
                <a:lnTo>
                  <a:pt x="381" y="51589"/>
                </a:lnTo>
                <a:cubicBezTo>
                  <a:pt x="381" y="53901"/>
                  <a:pt x="349" y="56181"/>
                  <a:pt x="412" y="58493"/>
                </a:cubicBezTo>
                <a:cubicBezTo>
                  <a:pt x="476" y="60804"/>
                  <a:pt x="571" y="63116"/>
                  <a:pt x="887" y="65460"/>
                </a:cubicBezTo>
                <a:cubicBezTo>
                  <a:pt x="1077" y="66632"/>
                  <a:pt x="1299" y="67835"/>
                  <a:pt x="1679" y="68975"/>
                </a:cubicBezTo>
                <a:cubicBezTo>
                  <a:pt x="2059" y="70147"/>
                  <a:pt x="2597" y="71319"/>
                  <a:pt x="3421" y="72332"/>
                </a:cubicBezTo>
                <a:cubicBezTo>
                  <a:pt x="4244" y="73345"/>
                  <a:pt x="5289" y="74137"/>
                  <a:pt x="6429" y="74707"/>
                </a:cubicBezTo>
                <a:cubicBezTo>
                  <a:pt x="7538" y="75277"/>
                  <a:pt x="8709" y="75626"/>
                  <a:pt x="9881" y="75879"/>
                </a:cubicBezTo>
                <a:cubicBezTo>
                  <a:pt x="11085" y="76164"/>
                  <a:pt x="12256" y="76322"/>
                  <a:pt x="13428" y="76417"/>
                </a:cubicBezTo>
                <a:cubicBezTo>
                  <a:pt x="13998" y="76481"/>
                  <a:pt x="14568" y="76544"/>
                  <a:pt x="15170" y="76576"/>
                </a:cubicBezTo>
                <a:cubicBezTo>
                  <a:pt x="15740" y="76607"/>
                  <a:pt x="16342" y="76702"/>
                  <a:pt x="16912" y="76766"/>
                </a:cubicBezTo>
                <a:cubicBezTo>
                  <a:pt x="18848" y="76925"/>
                  <a:pt x="20785" y="76995"/>
                  <a:pt x="22722" y="76995"/>
                </a:cubicBezTo>
                <a:cubicBezTo>
                  <a:pt x="23097" y="76995"/>
                  <a:pt x="23472" y="76992"/>
                  <a:pt x="23847" y="76987"/>
                </a:cubicBezTo>
                <a:cubicBezTo>
                  <a:pt x="28439" y="76924"/>
                  <a:pt x="33031" y="76766"/>
                  <a:pt x="37623" y="76671"/>
                </a:cubicBezTo>
                <a:cubicBezTo>
                  <a:pt x="42184" y="76576"/>
                  <a:pt x="46776" y="76481"/>
                  <a:pt x="51368" y="76449"/>
                </a:cubicBezTo>
                <a:lnTo>
                  <a:pt x="52191" y="76417"/>
                </a:lnTo>
                <a:lnTo>
                  <a:pt x="53046" y="76449"/>
                </a:lnTo>
                <a:cubicBezTo>
                  <a:pt x="53648" y="76449"/>
                  <a:pt x="54281" y="76449"/>
                  <a:pt x="54915" y="76386"/>
                </a:cubicBezTo>
                <a:cubicBezTo>
                  <a:pt x="55548" y="76322"/>
                  <a:pt x="56213" y="76196"/>
                  <a:pt x="56846" y="75942"/>
                </a:cubicBezTo>
                <a:cubicBezTo>
                  <a:pt x="57512" y="75752"/>
                  <a:pt x="58082" y="75341"/>
                  <a:pt x="58588" y="74865"/>
                </a:cubicBezTo>
                <a:cubicBezTo>
                  <a:pt x="59602" y="73915"/>
                  <a:pt x="60235" y="72744"/>
                  <a:pt x="60647" y="71572"/>
                </a:cubicBezTo>
                <a:cubicBezTo>
                  <a:pt x="60837" y="70970"/>
                  <a:pt x="60963" y="70368"/>
                  <a:pt x="61058" y="69767"/>
                </a:cubicBezTo>
                <a:cubicBezTo>
                  <a:pt x="61153" y="69165"/>
                  <a:pt x="61217" y="68595"/>
                  <a:pt x="61248" y="67993"/>
                </a:cubicBezTo>
                <a:cubicBezTo>
                  <a:pt x="61343" y="66790"/>
                  <a:pt x="61312" y="65618"/>
                  <a:pt x="61248" y="64446"/>
                </a:cubicBezTo>
                <a:cubicBezTo>
                  <a:pt x="61153" y="63275"/>
                  <a:pt x="60995" y="62135"/>
                  <a:pt x="60837" y="60995"/>
                </a:cubicBezTo>
                <a:cubicBezTo>
                  <a:pt x="60457" y="58714"/>
                  <a:pt x="60172" y="56498"/>
                  <a:pt x="60077" y="54217"/>
                </a:cubicBezTo>
                <a:cubicBezTo>
                  <a:pt x="59982" y="51969"/>
                  <a:pt x="60045" y="34678"/>
                  <a:pt x="60108" y="32397"/>
                </a:cubicBezTo>
                <a:cubicBezTo>
                  <a:pt x="60203" y="30117"/>
                  <a:pt x="60298" y="27806"/>
                  <a:pt x="60425" y="25525"/>
                </a:cubicBezTo>
                <a:cubicBezTo>
                  <a:pt x="60615" y="20933"/>
                  <a:pt x="60868" y="16373"/>
                  <a:pt x="61153" y="11781"/>
                </a:cubicBezTo>
                <a:lnTo>
                  <a:pt x="61217" y="10926"/>
                </a:lnTo>
                <a:lnTo>
                  <a:pt x="61248" y="10451"/>
                </a:lnTo>
                <a:lnTo>
                  <a:pt x="61248" y="10039"/>
                </a:lnTo>
                <a:cubicBezTo>
                  <a:pt x="61280" y="9501"/>
                  <a:pt x="61312" y="8899"/>
                  <a:pt x="61312" y="8266"/>
                </a:cubicBezTo>
                <a:cubicBezTo>
                  <a:pt x="61280" y="7632"/>
                  <a:pt x="61153" y="6904"/>
                  <a:pt x="60837" y="6239"/>
                </a:cubicBezTo>
                <a:cubicBezTo>
                  <a:pt x="60520" y="5542"/>
                  <a:pt x="60045" y="4972"/>
                  <a:pt x="59507" y="4529"/>
                </a:cubicBezTo>
                <a:cubicBezTo>
                  <a:pt x="58968" y="4117"/>
                  <a:pt x="58398" y="3769"/>
                  <a:pt x="57828" y="3515"/>
                </a:cubicBezTo>
                <a:cubicBezTo>
                  <a:pt x="57543" y="3357"/>
                  <a:pt x="57258" y="3230"/>
                  <a:pt x="56973" y="3135"/>
                </a:cubicBezTo>
                <a:cubicBezTo>
                  <a:pt x="56688" y="3009"/>
                  <a:pt x="56403" y="2914"/>
                  <a:pt x="56118" y="2819"/>
                </a:cubicBezTo>
                <a:cubicBezTo>
                  <a:pt x="54978" y="2407"/>
                  <a:pt x="53838" y="2027"/>
                  <a:pt x="52666" y="1710"/>
                </a:cubicBezTo>
                <a:cubicBezTo>
                  <a:pt x="50354" y="1267"/>
                  <a:pt x="48042" y="1014"/>
                  <a:pt x="45731" y="792"/>
                </a:cubicBezTo>
                <a:cubicBezTo>
                  <a:pt x="43419" y="634"/>
                  <a:pt x="41107" y="475"/>
                  <a:pt x="38795" y="380"/>
                </a:cubicBezTo>
                <a:cubicBezTo>
                  <a:pt x="34171" y="159"/>
                  <a:pt x="29579" y="95"/>
                  <a:pt x="24987" y="32"/>
                </a:cubicBezTo>
                <a:cubicBezTo>
                  <a:pt x="22676" y="0"/>
                  <a:pt x="20364" y="0"/>
                  <a:pt x="1808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8" name="Google Shape;1592;p42"/>
          <p:cNvSpPr/>
          <p:nvPr/>
        </p:nvSpPr>
        <p:spPr>
          <a:xfrm>
            <a:off x="7627396" y="3180982"/>
            <a:ext cx="713128" cy="719611"/>
          </a:xfrm>
          <a:custGeom>
            <a:avLst/>
            <a:gdLst/>
            <a:ahLst/>
            <a:cxnLst/>
            <a:rect l="l" t="t" r="r" b="b"/>
            <a:pathLst>
              <a:path w="24418" h="24640" extrusionOk="0">
                <a:moveTo>
                  <a:pt x="12415" y="1"/>
                </a:moveTo>
                <a:cubicBezTo>
                  <a:pt x="6461" y="1"/>
                  <a:pt x="412" y="4086"/>
                  <a:pt x="1" y="12795"/>
                </a:cubicBezTo>
                <a:cubicBezTo>
                  <a:pt x="1" y="12858"/>
                  <a:pt x="1" y="12922"/>
                  <a:pt x="1" y="12985"/>
                </a:cubicBezTo>
                <a:cubicBezTo>
                  <a:pt x="1" y="14822"/>
                  <a:pt x="3737" y="24639"/>
                  <a:pt x="12605" y="24639"/>
                </a:cubicBezTo>
                <a:cubicBezTo>
                  <a:pt x="18939" y="24639"/>
                  <a:pt x="24417" y="19699"/>
                  <a:pt x="24417" y="11972"/>
                </a:cubicBezTo>
                <a:cubicBezTo>
                  <a:pt x="24417" y="4181"/>
                  <a:pt x="18464" y="1"/>
                  <a:pt x="12415"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tr-TR" sz="3000" kern="0" dirty="0" smtClean="0">
                <a:solidFill>
                  <a:srgbClr val="000000"/>
                </a:solidFill>
                <a:latin typeface="Fira Sans"/>
                <a:ea typeface="Fira Sans"/>
                <a:cs typeface="Fira Sans"/>
                <a:sym typeface="Fira Sans"/>
              </a:rPr>
              <a:t>4</a:t>
            </a:r>
            <a:endParaRPr sz="3000" kern="0" dirty="0">
              <a:solidFill>
                <a:srgbClr val="000000"/>
              </a:solidFill>
              <a:latin typeface="Fira Sans"/>
              <a:ea typeface="Fira Sans"/>
              <a:cs typeface="Fira Sans"/>
              <a:sym typeface="Fira Sans"/>
            </a:endParaRPr>
          </a:p>
        </p:txBody>
      </p:sp>
      <p:sp>
        <p:nvSpPr>
          <p:cNvPr id="9" name="Google Shape;1593;p42"/>
          <p:cNvSpPr/>
          <p:nvPr/>
        </p:nvSpPr>
        <p:spPr>
          <a:xfrm>
            <a:off x="7719886" y="3248503"/>
            <a:ext cx="620635" cy="652089"/>
          </a:xfrm>
          <a:custGeom>
            <a:avLst/>
            <a:gdLst/>
            <a:ahLst/>
            <a:cxnLst/>
            <a:rect l="l" t="t" r="r" b="b"/>
            <a:pathLst>
              <a:path w="21251" h="22328" extrusionOk="0">
                <a:moveTo>
                  <a:pt x="16595" y="1"/>
                </a:moveTo>
                <a:lnTo>
                  <a:pt x="16595" y="1"/>
                </a:lnTo>
                <a:cubicBezTo>
                  <a:pt x="17925" y="1869"/>
                  <a:pt x="18749" y="4276"/>
                  <a:pt x="18749" y="7158"/>
                </a:cubicBezTo>
                <a:cubicBezTo>
                  <a:pt x="18749" y="14885"/>
                  <a:pt x="13270" y="19794"/>
                  <a:pt x="6936" y="19794"/>
                </a:cubicBezTo>
                <a:cubicBezTo>
                  <a:pt x="4117" y="19794"/>
                  <a:pt x="1806" y="18812"/>
                  <a:pt x="0" y="17387"/>
                </a:cubicBezTo>
                <a:lnTo>
                  <a:pt x="0" y="17387"/>
                </a:lnTo>
                <a:cubicBezTo>
                  <a:pt x="2027" y="19984"/>
                  <a:pt x="5131" y="22327"/>
                  <a:pt x="9438" y="22327"/>
                </a:cubicBezTo>
                <a:cubicBezTo>
                  <a:pt x="15772" y="22327"/>
                  <a:pt x="21250" y="17387"/>
                  <a:pt x="21250" y="9660"/>
                </a:cubicBezTo>
                <a:cubicBezTo>
                  <a:pt x="21250" y="5258"/>
                  <a:pt x="19319" y="1996"/>
                  <a:pt x="1659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0" name="Google Shape;1594;p42"/>
          <p:cNvSpPr/>
          <p:nvPr/>
        </p:nvSpPr>
        <p:spPr>
          <a:xfrm>
            <a:off x="7595942" y="3148916"/>
            <a:ext cx="742742" cy="752759"/>
          </a:xfrm>
          <a:custGeom>
            <a:avLst/>
            <a:gdLst/>
            <a:ahLst/>
            <a:cxnLst/>
            <a:rect l="l" t="t" r="r" b="b"/>
            <a:pathLst>
              <a:path w="25432" h="25775" extrusionOk="0">
                <a:moveTo>
                  <a:pt x="12580" y="1000"/>
                </a:moveTo>
                <a:cubicBezTo>
                  <a:pt x="14023" y="1000"/>
                  <a:pt x="15459" y="1204"/>
                  <a:pt x="16785" y="1764"/>
                </a:cubicBezTo>
                <a:cubicBezTo>
                  <a:pt x="17482" y="2049"/>
                  <a:pt x="18179" y="2334"/>
                  <a:pt x="18844" y="2714"/>
                </a:cubicBezTo>
                <a:cubicBezTo>
                  <a:pt x="19161" y="2872"/>
                  <a:pt x="19477" y="3094"/>
                  <a:pt x="19794" y="3316"/>
                </a:cubicBezTo>
                <a:cubicBezTo>
                  <a:pt x="20111" y="3537"/>
                  <a:pt x="20396" y="3759"/>
                  <a:pt x="20681" y="4012"/>
                </a:cubicBezTo>
                <a:cubicBezTo>
                  <a:pt x="21852" y="4994"/>
                  <a:pt x="22771" y="6229"/>
                  <a:pt x="23373" y="7623"/>
                </a:cubicBezTo>
                <a:cubicBezTo>
                  <a:pt x="23531" y="7971"/>
                  <a:pt x="23658" y="8319"/>
                  <a:pt x="23784" y="8699"/>
                </a:cubicBezTo>
                <a:lnTo>
                  <a:pt x="24069" y="9808"/>
                </a:lnTo>
                <a:lnTo>
                  <a:pt x="24259" y="10948"/>
                </a:lnTo>
                <a:cubicBezTo>
                  <a:pt x="24291" y="11328"/>
                  <a:pt x="24291" y="11708"/>
                  <a:pt x="24323" y="12088"/>
                </a:cubicBezTo>
                <a:cubicBezTo>
                  <a:pt x="24323" y="13640"/>
                  <a:pt x="24101" y="15191"/>
                  <a:pt x="23626" y="16648"/>
                </a:cubicBezTo>
                <a:cubicBezTo>
                  <a:pt x="23373" y="17345"/>
                  <a:pt x="23056" y="18042"/>
                  <a:pt x="22676" y="18707"/>
                </a:cubicBezTo>
                <a:lnTo>
                  <a:pt x="22359" y="19182"/>
                </a:lnTo>
                <a:lnTo>
                  <a:pt x="22232" y="19435"/>
                </a:lnTo>
                <a:cubicBezTo>
                  <a:pt x="22169" y="19530"/>
                  <a:pt x="22106" y="19593"/>
                  <a:pt x="22011" y="19657"/>
                </a:cubicBezTo>
                <a:cubicBezTo>
                  <a:pt x="21662" y="19847"/>
                  <a:pt x="21567" y="20227"/>
                  <a:pt x="21282" y="20480"/>
                </a:cubicBezTo>
                <a:cubicBezTo>
                  <a:pt x="20807" y="21082"/>
                  <a:pt x="20332" y="21652"/>
                  <a:pt x="19794" y="22159"/>
                </a:cubicBezTo>
                <a:cubicBezTo>
                  <a:pt x="19667" y="22317"/>
                  <a:pt x="19572" y="22507"/>
                  <a:pt x="19414" y="22602"/>
                </a:cubicBezTo>
                <a:cubicBezTo>
                  <a:pt x="19256" y="22729"/>
                  <a:pt x="19066" y="22824"/>
                  <a:pt x="18907" y="22919"/>
                </a:cubicBezTo>
                <a:lnTo>
                  <a:pt x="18401" y="23172"/>
                </a:lnTo>
                <a:cubicBezTo>
                  <a:pt x="18242" y="23267"/>
                  <a:pt x="18052" y="23330"/>
                  <a:pt x="17862" y="23394"/>
                </a:cubicBezTo>
                <a:cubicBezTo>
                  <a:pt x="17704" y="23457"/>
                  <a:pt x="17514" y="23520"/>
                  <a:pt x="17355" y="23584"/>
                </a:cubicBezTo>
                <a:cubicBezTo>
                  <a:pt x="17165" y="23615"/>
                  <a:pt x="16944" y="23584"/>
                  <a:pt x="16754" y="23647"/>
                </a:cubicBezTo>
                <a:cubicBezTo>
                  <a:pt x="16595" y="23710"/>
                  <a:pt x="16405" y="23774"/>
                  <a:pt x="16247" y="23837"/>
                </a:cubicBezTo>
                <a:cubicBezTo>
                  <a:pt x="16057" y="23900"/>
                  <a:pt x="15867" y="23932"/>
                  <a:pt x="15709" y="23995"/>
                </a:cubicBezTo>
                <a:cubicBezTo>
                  <a:pt x="15519" y="24059"/>
                  <a:pt x="15360" y="24122"/>
                  <a:pt x="15170" y="24154"/>
                </a:cubicBezTo>
                <a:lnTo>
                  <a:pt x="14600" y="24280"/>
                </a:lnTo>
                <a:cubicBezTo>
                  <a:pt x="14252" y="24375"/>
                  <a:pt x="13872" y="24375"/>
                  <a:pt x="13492" y="24407"/>
                </a:cubicBezTo>
                <a:cubicBezTo>
                  <a:pt x="13359" y="24418"/>
                  <a:pt x="13227" y="24423"/>
                  <a:pt x="13095" y="24423"/>
                </a:cubicBezTo>
                <a:cubicBezTo>
                  <a:pt x="12469" y="24423"/>
                  <a:pt x="11850" y="24305"/>
                  <a:pt x="11275" y="24122"/>
                </a:cubicBezTo>
                <a:cubicBezTo>
                  <a:pt x="10578" y="23742"/>
                  <a:pt x="9945" y="23520"/>
                  <a:pt x="9185" y="23362"/>
                </a:cubicBezTo>
                <a:cubicBezTo>
                  <a:pt x="7791" y="22919"/>
                  <a:pt x="6556" y="22032"/>
                  <a:pt x="5448" y="21019"/>
                </a:cubicBezTo>
                <a:cubicBezTo>
                  <a:pt x="5195" y="20765"/>
                  <a:pt x="4909" y="20480"/>
                  <a:pt x="4656" y="20195"/>
                </a:cubicBezTo>
                <a:cubicBezTo>
                  <a:pt x="4529" y="20068"/>
                  <a:pt x="4403" y="19910"/>
                  <a:pt x="4276" y="19783"/>
                </a:cubicBezTo>
                <a:cubicBezTo>
                  <a:pt x="4149" y="19625"/>
                  <a:pt x="4023" y="19498"/>
                  <a:pt x="3833" y="19372"/>
                </a:cubicBezTo>
                <a:cubicBezTo>
                  <a:pt x="3389" y="19245"/>
                  <a:pt x="3263" y="18865"/>
                  <a:pt x="3009" y="18548"/>
                </a:cubicBezTo>
                <a:cubicBezTo>
                  <a:pt x="2788" y="18232"/>
                  <a:pt x="2566" y="17883"/>
                  <a:pt x="2376" y="17567"/>
                </a:cubicBezTo>
                <a:cubicBezTo>
                  <a:pt x="1996" y="16870"/>
                  <a:pt x="1648" y="16173"/>
                  <a:pt x="1363" y="15445"/>
                </a:cubicBezTo>
                <a:cubicBezTo>
                  <a:pt x="1078" y="14716"/>
                  <a:pt x="824" y="13988"/>
                  <a:pt x="729" y="13260"/>
                </a:cubicBezTo>
                <a:lnTo>
                  <a:pt x="856" y="13260"/>
                </a:lnTo>
                <a:cubicBezTo>
                  <a:pt x="919" y="13070"/>
                  <a:pt x="983" y="12911"/>
                  <a:pt x="1046" y="12690"/>
                </a:cubicBezTo>
                <a:cubicBezTo>
                  <a:pt x="1046" y="12500"/>
                  <a:pt x="1078" y="12310"/>
                  <a:pt x="1078" y="12120"/>
                </a:cubicBezTo>
                <a:cubicBezTo>
                  <a:pt x="1078" y="11740"/>
                  <a:pt x="1141" y="11360"/>
                  <a:pt x="1204" y="10948"/>
                </a:cubicBezTo>
                <a:lnTo>
                  <a:pt x="1268" y="10378"/>
                </a:lnTo>
                <a:cubicBezTo>
                  <a:pt x="1299" y="10188"/>
                  <a:pt x="1331" y="9998"/>
                  <a:pt x="1394" y="9808"/>
                </a:cubicBezTo>
                <a:lnTo>
                  <a:pt x="1553" y="9238"/>
                </a:lnTo>
                <a:lnTo>
                  <a:pt x="1616" y="8953"/>
                </a:lnTo>
                <a:lnTo>
                  <a:pt x="1743" y="8699"/>
                </a:lnTo>
                <a:cubicBezTo>
                  <a:pt x="2249" y="7211"/>
                  <a:pt x="3041" y="5849"/>
                  <a:pt x="4054" y="4709"/>
                </a:cubicBezTo>
                <a:cubicBezTo>
                  <a:pt x="5100" y="3569"/>
                  <a:pt x="6366" y="2651"/>
                  <a:pt x="7791" y="2017"/>
                </a:cubicBezTo>
                <a:cubicBezTo>
                  <a:pt x="9216" y="1384"/>
                  <a:pt x="10737" y="1067"/>
                  <a:pt x="12257" y="1004"/>
                </a:cubicBezTo>
                <a:cubicBezTo>
                  <a:pt x="12364" y="1002"/>
                  <a:pt x="12472" y="1000"/>
                  <a:pt x="12580" y="1000"/>
                </a:cubicBezTo>
                <a:close/>
                <a:moveTo>
                  <a:pt x="13002" y="0"/>
                </a:moveTo>
                <a:cubicBezTo>
                  <a:pt x="12744" y="0"/>
                  <a:pt x="12485" y="7"/>
                  <a:pt x="12225" y="22"/>
                </a:cubicBezTo>
                <a:cubicBezTo>
                  <a:pt x="8900" y="180"/>
                  <a:pt x="5670" y="1669"/>
                  <a:pt x="3453" y="4171"/>
                </a:cubicBezTo>
                <a:cubicBezTo>
                  <a:pt x="2344" y="5406"/>
                  <a:pt x="1521" y="6863"/>
                  <a:pt x="983" y="8414"/>
                </a:cubicBezTo>
                <a:cubicBezTo>
                  <a:pt x="824" y="8794"/>
                  <a:pt x="761" y="9206"/>
                  <a:pt x="602" y="9618"/>
                </a:cubicBezTo>
                <a:cubicBezTo>
                  <a:pt x="571" y="9808"/>
                  <a:pt x="476" y="9998"/>
                  <a:pt x="444" y="10188"/>
                </a:cubicBezTo>
                <a:lnTo>
                  <a:pt x="286" y="10789"/>
                </a:lnTo>
                <a:cubicBezTo>
                  <a:pt x="191" y="11201"/>
                  <a:pt x="64" y="11581"/>
                  <a:pt x="32" y="11993"/>
                </a:cubicBezTo>
                <a:cubicBezTo>
                  <a:pt x="32" y="12215"/>
                  <a:pt x="1" y="12405"/>
                  <a:pt x="1" y="12626"/>
                </a:cubicBezTo>
                <a:cubicBezTo>
                  <a:pt x="1" y="12816"/>
                  <a:pt x="32" y="13038"/>
                  <a:pt x="64" y="13228"/>
                </a:cubicBezTo>
                <a:lnTo>
                  <a:pt x="191" y="13260"/>
                </a:lnTo>
                <a:cubicBezTo>
                  <a:pt x="159" y="13450"/>
                  <a:pt x="127" y="13703"/>
                  <a:pt x="159" y="13925"/>
                </a:cubicBezTo>
                <a:cubicBezTo>
                  <a:pt x="191" y="14146"/>
                  <a:pt x="222" y="14336"/>
                  <a:pt x="286" y="14558"/>
                </a:cubicBezTo>
                <a:cubicBezTo>
                  <a:pt x="381" y="14938"/>
                  <a:pt x="507" y="15350"/>
                  <a:pt x="634" y="15730"/>
                </a:cubicBezTo>
                <a:cubicBezTo>
                  <a:pt x="919" y="16490"/>
                  <a:pt x="1236" y="17250"/>
                  <a:pt x="1616" y="17978"/>
                </a:cubicBezTo>
                <a:cubicBezTo>
                  <a:pt x="1838" y="18327"/>
                  <a:pt x="2028" y="18707"/>
                  <a:pt x="2218" y="19055"/>
                </a:cubicBezTo>
                <a:cubicBezTo>
                  <a:pt x="2408" y="19435"/>
                  <a:pt x="2724" y="19720"/>
                  <a:pt x="2756" y="20195"/>
                </a:cubicBezTo>
                <a:cubicBezTo>
                  <a:pt x="2819" y="20417"/>
                  <a:pt x="2946" y="20575"/>
                  <a:pt x="3073" y="20765"/>
                </a:cubicBezTo>
                <a:cubicBezTo>
                  <a:pt x="3199" y="20924"/>
                  <a:pt x="3326" y="21082"/>
                  <a:pt x="3453" y="21240"/>
                </a:cubicBezTo>
                <a:cubicBezTo>
                  <a:pt x="3579" y="21430"/>
                  <a:pt x="3706" y="21589"/>
                  <a:pt x="3864" y="21747"/>
                </a:cubicBezTo>
                <a:cubicBezTo>
                  <a:pt x="3991" y="21905"/>
                  <a:pt x="4149" y="22064"/>
                  <a:pt x="4276" y="22190"/>
                </a:cubicBezTo>
                <a:cubicBezTo>
                  <a:pt x="5480" y="23425"/>
                  <a:pt x="6905" y="24407"/>
                  <a:pt x="8456" y="25167"/>
                </a:cubicBezTo>
                <a:cubicBezTo>
                  <a:pt x="8646" y="25262"/>
                  <a:pt x="8836" y="25389"/>
                  <a:pt x="9058" y="25484"/>
                </a:cubicBezTo>
                <a:cubicBezTo>
                  <a:pt x="9248" y="25579"/>
                  <a:pt x="9470" y="25642"/>
                  <a:pt x="9660" y="25674"/>
                </a:cubicBezTo>
                <a:cubicBezTo>
                  <a:pt x="9882" y="25737"/>
                  <a:pt x="10103" y="25737"/>
                  <a:pt x="10325" y="25769"/>
                </a:cubicBezTo>
                <a:cubicBezTo>
                  <a:pt x="10350" y="25772"/>
                  <a:pt x="10376" y="25774"/>
                  <a:pt x="10402" y="25774"/>
                </a:cubicBezTo>
                <a:cubicBezTo>
                  <a:pt x="10557" y="25774"/>
                  <a:pt x="10721" y="25719"/>
                  <a:pt x="10866" y="25719"/>
                </a:cubicBezTo>
                <a:cubicBezTo>
                  <a:pt x="10909" y="25719"/>
                  <a:pt x="10951" y="25724"/>
                  <a:pt x="10990" y="25737"/>
                </a:cubicBezTo>
                <a:cubicBezTo>
                  <a:pt x="11484" y="25755"/>
                  <a:pt x="11977" y="25774"/>
                  <a:pt x="12471" y="25774"/>
                </a:cubicBezTo>
                <a:cubicBezTo>
                  <a:pt x="12832" y="25774"/>
                  <a:pt x="13194" y="25764"/>
                  <a:pt x="13555" y="25737"/>
                </a:cubicBezTo>
                <a:lnTo>
                  <a:pt x="14189" y="25737"/>
                </a:lnTo>
                <a:cubicBezTo>
                  <a:pt x="14410" y="25737"/>
                  <a:pt x="14600" y="25674"/>
                  <a:pt x="14822" y="25674"/>
                </a:cubicBezTo>
                <a:lnTo>
                  <a:pt x="15455" y="25611"/>
                </a:lnTo>
                <a:cubicBezTo>
                  <a:pt x="15677" y="25579"/>
                  <a:pt x="15867" y="25547"/>
                  <a:pt x="16089" y="25484"/>
                </a:cubicBezTo>
                <a:cubicBezTo>
                  <a:pt x="16279" y="25452"/>
                  <a:pt x="16500" y="25421"/>
                  <a:pt x="16722" y="25357"/>
                </a:cubicBezTo>
                <a:cubicBezTo>
                  <a:pt x="16912" y="25294"/>
                  <a:pt x="17102" y="25231"/>
                  <a:pt x="17324" y="25135"/>
                </a:cubicBezTo>
                <a:cubicBezTo>
                  <a:pt x="17514" y="25072"/>
                  <a:pt x="17672" y="24914"/>
                  <a:pt x="17862" y="24819"/>
                </a:cubicBezTo>
                <a:cubicBezTo>
                  <a:pt x="18052" y="24692"/>
                  <a:pt x="18242" y="24597"/>
                  <a:pt x="18432" y="24470"/>
                </a:cubicBezTo>
                <a:cubicBezTo>
                  <a:pt x="18781" y="24280"/>
                  <a:pt x="19129" y="24027"/>
                  <a:pt x="19477" y="23805"/>
                </a:cubicBezTo>
                <a:cubicBezTo>
                  <a:pt x="19667" y="23679"/>
                  <a:pt x="19826" y="23584"/>
                  <a:pt x="20016" y="23457"/>
                </a:cubicBezTo>
                <a:cubicBezTo>
                  <a:pt x="20174" y="23330"/>
                  <a:pt x="20396" y="23267"/>
                  <a:pt x="20586" y="23172"/>
                </a:cubicBezTo>
                <a:cubicBezTo>
                  <a:pt x="20966" y="22982"/>
                  <a:pt x="21282" y="22697"/>
                  <a:pt x="21599" y="22444"/>
                </a:cubicBezTo>
                <a:cubicBezTo>
                  <a:pt x="21979" y="22190"/>
                  <a:pt x="22232" y="21842"/>
                  <a:pt x="22549" y="21557"/>
                </a:cubicBezTo>
                <a:lnTo>
                  <a:pt x="22771" y="21304"/>
                </a:lnTo>
                <a:lnTo>
                  <a:pt x="22961" y="21050"/>
                </a:lnTo>
                <a:cubicBezTo>
                  <a:pt x="23088" y="20892"/>
                  <a:pt x="23183" y="20670"/>
                  <a:pt x="23246" y="20480"/>
                </a:cubicBezTo>
                <a:cubicBezTo>
                  <a:pt x="23436" y="20100"/>
                  <a:pt x="23658" y="19720"/>
                  <a:pt x="23848" y="19340"/>
                </a:cubicBezTo>
                <a:cubicBezTo>
                  <a:pt x="24228" y="18612"/>
                  <a:pt x="24544" y="17820"/>
                  <a:pt x="24766" y="16997"/>
                </a:cubicBezTo>
                <a:cubicBezTo>
                  <a:pt x="25241" y="15381"/>
                  <a:pt x="25431" y="13735"/>
                  <a:pt x="25368" y="12088"/>
                </a:cubicBezTo>
                <a:cubicBezTo>
                  <a:pt x="25336" y="10409"/>
                  <a:pt x="25019" y="8763"/>
                  <a:pt x="24386" y="7211"/>
                </a:cubicBezTo>
                <a:cubicBezTo>
                  <a:pt x="23753" y="5659"/>
                  <a:pt x="22771" y="4234"/>
                  <a:pt x="21536" y="3062"/>
                </a:cubicBezTo>
                <a:cubicBezTo>
                  <a:pt x="21219" y="2809"/>
                  <a:pt x="20902" y="2524"/>
                  <a:pt x="20554" y="2271"/>
                </a:cubicBezTo>
                <a:cubicBezTo>
                  <a:pt x="20206" y="2049"/>
                  <a:pt x="19857" y="1796"/>
                  <a:pt x="19477" y="1574"/>
                </a:cubicBezTo>
                <a:cubicBezTo>
                  <a:pt x="19129" y="1384"/>
                  <a:pt x="18749" y="1162"/>
                  <a:pt x="18369" y="1004"/>
                </a:cubicBezTo>
                <a:cubicBezTo>
                  <a:pt x="17989" y="845"/>
                  <a:pt x="17609" y="655"/>
                  <a:pt x="17165" y="560"/>
                </a:cubicBezTo>
                <a:cubicBezTo>
                  <a:pt x="15800" y="212"/>
                  <a:pt x="14413" y="0"/>
                  <a:pt x="1300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1" name="Google Shape;1604;p42"/>
          <p:cNvSpPr/>
          <p:nvPr/>
        </p:nvSpPr>
        <p:spPr>
          <a:xfrm>
            <a:off x="9811677" y="2584462"/>
            <a:ext cx="1809250" cy="2121393"/>
          </a:xfrm>
          <a:custGeom>
            <a:avLst/>
            <a:gdLst/>
            <a:ahLst/>
            <a:cxnLst/>
            <a:rect l="l" t="t" r="r" b="b"/>
            <a:pathLst>
              <a:path w="61950" h="72638" extrusionOk="0">
                <a:moveTo>
                  <a:pt x="50897" y="1"/>
                </a:moveTo>
                <a:cubicBezTo>
                  <a:pt x="44690" y="1"/>
                  <a:pt x="37280" y="2123"/>
                  <a:pt x="33353" y="2123"/>
                </a:cubicBezTo>
                <a:cubicBezTo>
                  <a:pt x="29806" y="2123"/>
                  <a:pt x="21255" y="761"/>
                  <a:pt x="14256" y="761"/>
                </a:cubicBezTo>
                <a:cubicBezTo>
                  <a:pt x="2254" y="761"/>
                  <a:pt x="2380" y="16152"/>
                  <a:pt x="2380" y="50259"/>
                </a:cubicBezTo>
                <a:cubicBezTo>
                  <a:pt x="2380" y="71525"/>
                  <a:pt x="0" y="72599"/>
                  <a:pt x="25720" y="72599"/>
                </a:cubicBezTo>
                <a:cubicBezTo>
                  <a:pt x="28612" y="72599"/>
                  <a:pt x="31860" y="72586"/>
                  <a:pt x="35506" y="72586"/>
                </a:cubicBezTo>
                <a:lnTo>
                  <a:pt x="35506" y="72586"/>
                </a:lnTo>
                <a:cubicBezTo>
                  <a:pt x="39601" y="72586"/>
                  <a:pt x="43032" y="72637"/>
                  <a:pt x="45908" y="72637"/>
                </a:cubicBezTo>
                <a:cubicBezTo>
                  <a:pt x="60360" y="72637"/>
                  <a:pt x="60778" y="71338"/>
                  <a:pt x="60778" y="55675"/>
                </a:cubicBezTo>
                <a:cubicBezTo>
                  <a:pt x="60778" y="50386"/>
                  <a:pt x="60493" y="30213"/>
                  <a:pt x="60493" y="27584"/>
                </a:cubicBezTo>
                <a:lnTo>
                  <a:pt x="60493" y="27458"/>
                </a:lnTo>
                <a:cubicBezTo>
                  <a:pt x="60525" y="23182"/>
                  <a:pt x="61950" y="16912"/>
                  <a:pt x="61950" y="11433"/>
                </a:cubicBezTo>
                <a:cubicBezTo>
                  <a:pt x="61950" y="3326"/>
                  <a:pt x="58751" y="1"/>
                  <a:pt x="50897" y="1"/>
                </a:cubicBezTo>
                <a:close/>
              </a:path>
            </a:pathLst>
          </a:custGeom>
          <a:solidFill>
            <a:srgbClr val="73A4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2" name="Google Shape;1605;p42"/>
          <p:cNvSpPr/>
          <p:nvPr/>
        </p:nvSpPr>
        <p:spPr>
          <a:xfrm>
            <a:off x="9910768" y="2622398"/>
            <a:ext cx="1710157" cy="2083455"/>
          </a:xfrm>
          <a:custGeom>
            <a:avLst/>
            <a:gdLst/>
            <a:ahLst/>
            <a:cxnLst/>
            <a:rect l="l" t="t" r="r" b="b"/>
            <a:pathLst>
              <a:path w="58557" h="71339" extrusionOk="0">
                <a:moveTo>
                  <a:pt x="54155" y="0"/>
                </a:moveTo>
                <a:lnTo>
                  <a:pt x="54155" y="0"/>
                </a:lnTo>
                <a:cubicBezTo>
                  <a:pt x="55073" y="1774"/>
                  <a:pt x="55517" y="4117"/>
                  <a:pt x="55517" y="7094"/>
                </a:cubicBezTo>
                <a:cubicBezTo>
                  <a:pt x="55517" y="12573"/>
                  <a:pt x="54060" y="18843"/>
                  <a:pt x="54060" y="23118"/>
                </a:cubicBezTo>
                <a:lnTo>
                  <a:pt x="54060" y="23245"/>
                </a:lnTo>
                <a:cubicBezTo>
                  <a:pt x="54060" y="25874"/>
                  <a:pt x="54345" y="46047"/>
                  <a:pt x="54345" y="51335"/>
                </a:cubicBezTo>
                <a:cubicBezTo>
                  <a:pt x="54345" y="66998"/>
                  <a:pt x="53904" y="68298"/>
                  <a:pt x="39463" y="68298"/>
                </a:cubicBezTo>
                <a:cubicBezTo>
                  <a:pt x="36590" y="68298"/>
                  <a:pt x="33162" y="68247"/>
                  <a:pt x="29073" y="68247"/>
                </a:cubicBezTo>
                <a:cubicBezTo>
                  <a:pt x="25392" y="68247"/>
                  <a:pt x="22118" y="68261"/>
                  <a:pt x="19206" y="68261"/>
                </a:cubicBezTo>
                <a:cubicBezTo>
                  <a:pt x="9013" y="68261"/>
                  <a:pt x="3252" y="68088"/>
                  <a:pt x="1" y="66537"/>
                </a:cubicBezTo>
                <a:lnTo>
                  <a:pt x="1" y="66537"/>
                </a:lnTo>
                <a:cubicBezTo>
                  <a:pt x="1992" y="70944"/>
                  <a:pt x="7500" y="71300"/>
                  <a:pt x="22404" y="71300"/>
                </a:cubicBezTo>
                <a:cubicBezTo>
                  <a:pt x="25277" y="71300"/>
                  <a:pt x="28500" y="71287"/>
                  <a:pt x="32113" y="71287"/>
                </a:cubicBezTo>
                <a:cubicBezTo>
                  <a:pt x="36208" y="71287"/>
                  <a:pt x="39639" y="71338"/>
                  <a:pt x="42515" y="71338"/>
                </a:cubicBezTo>
                <a:cubicBezTo>
                  <a:pt x="56967" y="71338"/>
                  <a:pt x="57385" y="70039"/>
                  <a:pt x="57385" y="54376"/>
                </a:cubicBezTo>
                <a:cubicBezTo>
                  <a:pt x="57385" y="49087"/>
                  <a:pt x="57100" y="28914"/>
                  <a:pt x="57100" y="26285"/>
                </a:cubicBezTo>
                <a:lnTo>
                  <a:pt x="57100" y="26159"/>
                </a:lnTo>
                <a:cubicBezTo>
                  <a:pt x="57132" y="21883"/>
                  <a:pt x="58557" y="15613"/>
                  <a:pt x="58557" y="10134"/>
                </a:cubicBezTo>
                <a:cubicBezTo>
                  <a:pt x="58557" y="4877"/>
                  <a:pt x="57227" y="1647"/>
                  <a:pt x="54155" y="0"/>
                </a:cubicBezTo>
                <a:close/>
              </a:path>
            </a:pathLst>
          </a:custGeom>
          <a:solidFill>
            <a:srgbClr val="6696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3" name="Google Shape;1606;p42"/>
          <p:cNvSpPr/>
          <p:nvPr/>
        </p:nvSpPr>
        <p:spPr>
          <a:xfrm>
            <a:off x="9781305" y="2512678"/>
            <a:ext cx="1808198" cy="2192273"/>
          </a:xfrm>
          <a:custGeom>
            <a:avLst/>
            <a:gdLst/>
            <a:ahLst/>
            <a:cxnLst/>
            <a:rect l="l" t="t" r="r" b="b"/>
            <a:pathLst>
              <a:path w="61914" h="75065" extrusionOk="0">
                <a:moveTo>
                  <a:pt x="49985" y="1816"/>
                </a:moveTo>
                <a:cubicBezTo>
                  <a:pt x="50214" y="1816"/>
                  <a:pt x="50443" y="1819"/>
                  <a:pt x="50671" y="1825"/>
                </a:cubicBezTo>
                <a:cubicBezTo>
                  <a:pt x="51747" y="1825"/>
                  <a:pt x="52824" y="1952"/>
                  <a:pt x="53869" y="2142"/>
                </a:cubicBezTo>
                <a:cubicBezTo>
                  <a:pt x="54883" y="2395"/>
                  <a:pt x="55864" y="2744"/>
                  <a:pt x="56719" y="3250"/>
                </a:cubicBezTo>
                <a:cubicBezTo>
                  <a:pt x="58461" y="4264"/>
                  <a:pt x="59411" y="6196"/>
                  <a:pt x="59855" y="8254"/>
                </a:cubicBezTo>
                <a:cubicBezTo>
                  <a:pt x="60076" y="9299"/>
                  <a:pt x="60203" y="10376"/>
                  <a:pt x="60266" y="11484"/>
                </a:cubicBezTo>
                <a:cubicBezTo>
                  <a:pt x="60393" y="12561"/>
                  <a:pt x="60361" y="13670"/>
                  <a:pt x="60266" y="14778"/>
                </a:cubicBezTo>
                <a:cubicBezTo>
                  <a:pt x="60108" y="17026"/>
                  <a:pt x="59823" y="19243"/>
                  <a:pt x="59475" y="21492"/>
                </a:cubicBezTo>
                <a:cubicBezTo>
                  <a:pt x="59316" y="22600"/>
                  <a:pt x="59126" y="23709"/>
                  <a:pt x="59000" y="24849"/>
                </a:cubicBezTo>
                <a:cubicBezTo>
                  <a:pt x="58905" y="25419"/>
                  <a:pt x="58746" y="25989"/>
                  <a:pt x="58683" y="26559"/>
                </a:cubicBezTo>
                <a:lnTo>
                  <a:pt x="58556" y="27446"/>
                </a:lnTo>
                <a:lnTo>
                  <a:pt x="58493" y="28332"/>
                </a:lnTo>
                <a:lnTo>
                  <a:pt x="58683" y="28332"/>
                </a:lnTo>
                <a:cubicBezTo>
                  <a:pt x="58430" y="30644"/>
                  <a:pt x="58683" y="47904"/>
                  <a:pt x="58715" y="50152"/>
                </a:cubicBezTo>
                <a:lnTo>
                  <a:pt x="58841" y="53541"/>
                </a:lnTo>
                <a:cubicBezTo>
                  <a:pt x="58873" y="54649"/>
                  <a:pt x="58905" y="55789"/>
                  <a:pt x="58936" y="56898"/>
                </a:cubicBezTo>
                <a:lnTo>
                  <a:pt x="58968" y="58608"/>
                </a:lnTo>
                <a:cubicBezTo>
                  <a:pt x="59000" y="59178"/>
                  <a:pt x="58936" y="59716"/>
                  <a:pt x="59126" y="60286"/>
                </a:cubicBezTo>
                <a:cubicBezTo>
                  <a:pt x="59158" y="60856"/>
                  <a:pt x="59158" y="61426"/>
                  <a:pt x="59158" y="61965"/>
                </a:cubicBezTo>
                <a:cubicBezTo>
                  <a:pt x="59158" y="62535"/>
                  <a:pt x="59126" y="63105"/>
                  <a:pt x="59126" y="63643"/>
                </a:cubicBezTo>
                <a:cubicBezTo>
                  <a:pt x="59063" y="64783"/>
                  <a:pt x="58968" y="65892"/>
                  <a:pt x="58810" y="66968"/>
                </a:cubicBezTo>
                <a:cubicBezTo>
                  <a:pt x="58715" y="67475"/>
                  <a:pt x="58715" y="68045"/>
                  <a:pt x="58556" y="68552"/>
                </a:cubicBezTo>
                <a:cubicBezTo>
                  <a:pt x="58493" y="68805"/>
                  <a:pt x="58366" y="69027"/>
                  <a:pt x="58240" y="69280"/>
                </a:cubicBezTo>
                <a:cubicBezTo>
                  <a:pt x="58113" y="69502"/>
                  <a:pt x="57954" y="69723"/>
                  <a:pt x="57796" y="69914"/>
                </a:cubicBezTo>
                <a:cubicBezTo>
                  <a:pt x="57479" y="70294"/>
                  <a:pt x="57068" y="70547"/>
                  <a:pt x="56624" y="70769"/>
                </a:cubicBezTo>
                <a:cubicBezTo>
                  <a:pt x="56244" y="70990"/>
                  <a:pt x="55801" y="71149"/>
                  <a:pt x="55389" y="71339"/>
                </a:cubicBezTo>
                <a:cubicBezTo>
                  <a:pt x="54503" y="71719"/>
                  <a:pt x="53457" y="71909"/>
                  <a:pt x="52412" y="72035"/>
                </a:cubicBezTo>
                <a:cubicBezTo>
                  <a:pt x="50705" y="72211"/>
                  <a:pt x="48958" y="72267"/>
                  <a:pt x="47186" y="72267"/>
                </a:cubicBezTo>
                <a:cubicBezTo>
                  <a:pt x="46724" y="72267"/>
                  <a:pt x="46259" y="72264"/>
                  <a:pt x="45794" y="72257"/>
                </a:cubicBezTo>
                <a:cubicBezTo>
                  <a:pt x="43545" y="72257"/>
                  <a:pt x="41265" y="72225"/>
                  <a:pt x="39016" y="72162"/>
                </a:cubicBezTo>
                <a:lnTo>
                  <a:pt x="35596" y="72035"/>
                </a:lnTo>
                <a:cubicBezTo>
                  <a:pt x="34488" y="71972"/>
                  <a:pt x="33348" y="71909"/>
                  <a:pt x="32208" y="71909"/>
                </a:cubicBezTo>
                <a:cubicBezTo>
                  <a:pt x="29188" y="71909"/>
                  <a:pt x="26169" y="71937"/>
                  <a:pt x="23169" y="71937"/>
                </a:cubicBezTo>
                <a:cubicBezTo>
                  <a:pt x="21669" y="71937"/>
                  <a:pt x="20173" y="71930"/>
                  <a:pt x="18685" y="71909"/>
                </a:cubicBezTo>
                <a:cubicBezTo>
                  <a:pt x="16436" y="71877"/>
                  <a:pt x="14188" y="71814"/>
                  <a:pt x="12003" y="71624"/>
                </a:cubicBezTo>
                <a:lnTo>
                  <a:pt x="11179" y="71529"/>
                </a:lnTo>
                <a:lnTo>
                  <a:pt x="10388" y="71434"/>
                </a:lnTo>
                <a:cubicBezTo>
                  <a:pt x="9849" y="71370"/>
                  <a:pt x="9342" y="71275"/>
                  <a:pt x="8804" y="71180"/>
                </a:cubicBezTo>
                <a:cubicBezTo>
                  <a:pt x="7791" y="70990"/>
                  <a:pt x="6809" y="70705"/>
                  <a:pt x="6017" y="70294"/>
                </a:cubicBezTo>
                <a:cubicBezTo>
                  <a:pt x="5194" y="69882"/>
                  <a:pt x="4592" y="69312"/>
                  <a:pt x="4149" y="68583"/>
                </a:cubicBezTo>
                <a:cubicBezTo>
                  <a:pt x="3737" y="67855"/>
                  <a:pt x="3452" y="66905"/>
                  <a:pt x="3294" y="65892"/>
                </a:cubicBezTo>
                <a:cubicBezTo>
                  <a:pt x="3135" y="64846"/>
                  <a:pt x="3040" y="63801"/>
                  <a:pt x="2977" y="62693"/>
                </a:cubicBezTo>
                <a:cubicBezTo>
                  <a:pt x="2945" y="61585"/>
                  <a:pt x="2945" y="60476"/>
                  <a:pt x="2914" y="59368"/>
                </a:cubicBezTo>
                <a:cubicBezTo>
                  <a:pt x="2945" y="57119"/>
                  <a:pt x="2882" y="54839"/>
                  <a:pt x="2724" y="52559"/>
                </a:cubicBezTo>
                <a:cubicBezTo>
                  <a:pt x="2660" y="51989"/>
                  <a:pt x="2660" y="51419"/>
                  <a:pt x="2660" y="50881"/>
                </a:cubicBezTo>
                <a:lnTo>
                  <a:pt x="2660" y="49170"/>
                </a:lnTo>
                <a:lnTo>
                  <a:pt x="2629" y="30771"/>
                </a:lnTo>
                <a:cubicBezTo>
                  <a:pt x="2597" y="26242"/>
                  <a:pt x="2597" y="21745"/>
                  <a:pt x="2692" y="17248"/>
                </a:cubicBezTo>
                <a:cubicBezTo>
                  <a:pt x="2755" y="15000"/>
                  <a:pt x="2882" y="12751"/>
                  <a:pt x="3104" y="10566"/>
                </a:cubicBezTo>
                <a:cubicBezTo>
                  <a:pt x="3262" y="9458"/>
                  <a:pt x="3389" y="8381"/>
                  <a:pt x="3674" y="7336"/>
                </a:cubicBezTo>
                <a:cubicBezTo>
                  <a:pt x="3927" y="6322"/>
                  <a:pt x="4275" y="5341"/>
                  <a:pt x="4845" y="4612"/>
                </a:cubicBezTo>
                <a:cubicBezTo>
                  <a:pt x="5891" y="3092"/>
                  <a:pt x="8012" y="2807"/>
                  <a:pt x="10198" y="2712"/>
                </a:cubicBezTo>
                <a:cubicBezTo>
                  <a:pt x="11306" y="2649"/>
                  <a:pt x="12446" y="2649"/>
                  <a:pt x="13554" y="2649"/>
                </a:cubicBezTo>
                <a:cubicBezTo>
                  <a:pt x="14663" y="2649"/>
                  <a:pt x="15803" y="2680"/>
                  <a:pt x="16911" y="2744"/>
                </a:cubicBezTo>
                <a:cubicBezTo>
                  <a:pt x="21377" y="2965"/>
                  <a:pt x="25842" y="3536"/>
                  <a:pt x="30402" y="3884"/>
                </a:cubicBezTo>
                <a:cubicBezTo>
                  <a:pt x="30972" y="3916"/>
                  <a:pt x="31542" y="3947"/>
                  <a:pt x="32144" y="3979"/>
                </a:cubicBezTo>
                <a:cubicBezTo>
                  <a:pt x="32746" y="3979"/>
                  <a:pt x="33379" y="3947"/>
                  <a:pt x="33949" y="3884"/>
                </a:cubicBezTo>
                <a:cubicBezTo>
                  <a:pt x="35121" y="3789"/>
                  <a:pt x="36261" y="3599"/>
                  <a:pt x="37370" y="3441"/>
                </a:cubicBezTo>
                <a:cubicBezTo>
                  <a:pt x="39618" y="3060"/>
                  <a:pt x="41835" y="2649"/>
                  <a:pt x="44052" y="2332"/>
                </a:cubicBezTo>
                <a:cubicBezTo>
                  <a:pt x="46037" y="2048"/>
                  <a:pt x="48023" y="1816"/>
                  <a:pt x="49985" y="1816"/>
                </a:cubicBezTo>
                <a:close/>
                <a:moveTo>
                  <a:pt x="49717" y="0"/>
                </a:moveTo>
                <a:cubicBezTo>
                  <a:pt x="47721" y="0"/>
                  <a:pt x="45748" y="225"/>
                  <a:pt x="43798" y="495"/>
                </a:cubicBezTo>
                <a:cubicBezTo>
                  <a:pt x="41550" y="812"/>
                  <a:pt x="39301" y="1224"/>
                  <a:pt x="37085" y="1572"/>
                </a:cubicBezTo>
                <a:cubicBezTo>
                  <a:pt x="35976" y="1762"/>
                  <a:pt x="34868" y="1920"/>
                  <a:pt x="33791" y="2015"/>
                </a:cubicBezTo>
                <a:cubicBezTo>
                  <a:pt x="33253" y="2047"/>
                  <a:pt x="32746" y="2079"/>
                  <a:pt x="32208" y="2079"/>
                </a:cubicBezTo>
                <a:cubicBezTo>
                  <a:pt x="31669" y="2047"/>
                  <a:pt x="31099" y="2015"/>
                  <a:pt x="30561" y="1984"/>
                </a:cubicBezTo>
                <a:cubicBezTo>
                  <a:pt x="26095" y="1604"/>
                  <a:pt x="21567" y="1034"/>
                  <a:pt x="17006" y="780"/>
                </a:cubicBezTo>
                <a:cubicBezTo>
                  <a:pt x="15866" y="717"/>
                  <a:pt x="14726" y="685"/>
                  <a:pt x="13586" y="685"/>
                </a:cubicBezTo>
                <a:cubicBezTo>
                  <a:pt x="12446" y="685"/>
                  <a:pt x="11306" y="685"/>
                  <a:pt x="10134" y="717"/>
                </a:cubicBezTo>
                <a:cubicBezTo>
                  <a:pt x="8962" y="780"/>
                  <a:pt x="7791" y="875"/>
                  <a:pt x="6556" y="1224"/>
                </a:cubicBezTo>
                <a:cubicBezTo>
                  <a:pt x="5922" y="1382"/>
                  <a:pt x="5320" y="1667"/>
                  <a:pt x="4750" y="2015"/>
                </a:cubicBezTo>
                <a:cubicBezTo>
                  <a:pt x="4149" y="2395"/>
                  <a:pt x="3642" y="2870"/>
                  <a:pt x="3262" y="3409"/>
                </a:cubicBezTo>
                <a:cubicBezTo>
                  <a:pt x="2439" y="4486"/>
                  <a:pt x="2027" y="5689"/>
                  <a:pt x="1710" y="6829"/>
                </a:cubicBezTo>
                <a:cubicBezTo>
                  <a:pt x="1425" y="8001"/>
                  <a:pt x="1267" y="9173"/>
                  <a:pt x="1108" y="10313"/>
                </a:cubicBezTo>
                <a:cubicBezTo>
                  <a:pt x="855" y="12624"/>
                  <a:pt x="728" y="14905"/>
                  <a:pt x="633" y="17185"/>
                </a:cubicBezTo>
                <a:cubicBezTo>
                  <a:pt x="570" y="19433"/>
                  <a:pt x="538" y="21713"/>
                  <a:pt x="507" y="23994"/>
                </a:cubicBezTo>
                <a:lnTo>
                  <a:pt x="443" y="30771"/>
                </a:lnTo>
                <a:lnTo>
                  <a:pt x="412" y="49170"/>
                </a:lnTo>
                <a:cubicBezTo>
                  <a:pt x="380" y="50310"/>
                  <a:pt x="412" y="51419"/>
                  <a:pt x="348" y="52559"/>
                </a:cubicBezTo>
                <a:cubicBezTo>
                  <a:pt x="158" y="54807"/>
                  <a:pt x="0" y="57056"/>
                  <a:pt x="32" y="59336"/>
                </a:cubicBezTo>
                <a:cubicBezTo>
                  <a:pt x="0" y="60476"/>
                  <a:pt x="0" y="61616"/>
                  <a:pt x="63" y="62788"/>
                </a:cubicBezTo>
                <a:cubicBezTo>
                  <a:pt x="95" y="63960"/>
                  <a:pt x="158" y="65132"/>
                  <a:pt x="348" y="66367"/>
                </a:cubicBezTo>
                <a:cubicBezTo>
                  <a:pt x="538" y="67570"/>
                  <a:pt x="855" y="68837"/>
                  <a:pt x="1552" y="70072"/>
                </a:cubicBezTo>
                <a:cubicBezTo>
                  <a:pt x="1742" y="70389"/>
                  <a:pt x="1964" y="70674"/>
                  <a:pt x="2154" y="70959"/>
                </a:cubicBezTo>
                <a:cubicBezTo>
                  <a:pt x="2375" y="71244"/>
                  <a:pt x="2629" y="71497"/>
                  <a:pt x="2882" y="71750"/>
                </a:cubicBezTo>
                <a:cubicBezTo>
                  <a:pt x="3167" y="71972"/>
                  <a:pt x="3420" y="72225"/>
                  <a:pt x="3705" y="72415"/>
                </a:cubicBezTo>
                <a:lnTo>
                  <a:pt x="4592" y="72954"/>
                </a:lnTo>
                <a:cubicBezTo>
                  <a:pt x="5796" y="73587"/>
                  <a:pt x="7031" y="73935"/>
                  <a:pt x="8202" y="74189"/>
                </a:cubicBezTo>
                <a:cubicBezTo>
                  <a:pt x="8804" y="74284"/>
                  <a:pt x="9406" y="74410"/>
                  <a:pt x="9976" y="74474"/>
                </a:cubicBezTo>
                <a:lnTo>
                  <a:pt x="10863" y="74601"/>
                </a:lnTo>
                <a:lnTo>
                  <a:pt x="11718" y="74696"/>
                </a:lnTo>
                <a:cubicBezTo>
                  <a:pt x="14061" y="74886"/>
                  <a:pt x="16341" y="74949"/>
                  <a:pt x="18621" y="75012"/>
                </a:cubicBezTo>
                <a:cubicBezTo>
                  <a:pt x="21293" y="75049"/>
                  <a:pt x="23953" y="75065"/>
                  <a:pt x="26609" y="75065"/>
                </a:cubicBezTo>
                <a:cubicBezTo>
                  <a:pt x="28488" y="75065"/>
                  <a:pt x="30363" y="75057"/>
                  <a:pt x="32239" y="75044"/>
                </a:cubicBezTo>
                <a:cubicBezTo>
                  <a:pt x="33348" y="75044"/>
                  <a:pt x="34488" y="75012"/>
                  <a:pt x="35628" y="74949"/>
                </a:cubicBezTo>
                <a:cubicBezTo>
                  <a:pt x="36736" y="74886"/>
                  <a:pt x="37876" y="74854"/>
                  <a:pt x="38985" y="74822"/>
                </a:cubicBezTo>
                <a:cubicBezTo>
                  <a:pt x="40125" y="74806"/>
                  <a:pt x="41257" y="74806"/>
                  <a:pt x="42389" y="74806"/>
                </a:cubicBezTo>
                <a:cubicBezTo>
                  <a:pt x="43521" y="74806"/>
                  <a:pt x="44653" y="74806"/>
                  <a:pt x="45794" y="74791"/>
                </a:cubicBezTo>
                <a:cubicBezTo>
                  <a:pt x="48074" y="74759"/>
                  <a:pt x="50354" y="74727"/>
                  <a:pt x="52729" y="74410"/>
                </a:cubicBezTo>
                <a:cubicBezTo>
                  <a:pt x="53901" y="74252"/>
                  <a:pt x="55104" y="73999"/>
                  <a:pt x="56308" y="73492"/>
                </a:cubicBezTo>
                <a:cubicBezTo>
                  <a:pt x="56624" y="73334"/>
                  <a:pt x="56909" y="73207"/>
                  <a:pt x="57194" y="73017"/>
                </a:cubicBezTo>
                <a:cubicBezTo>
                  <a:pt x="57321" y="72890"/>
                  <a:pt x="57448" y="72795"/>
                  <a:pt x="57606" y="72669"/>
                </a:cubicBezTo>
                <a:cubicBezTo>
                  <a:pt x="57733" y="72574"/>
                  <a:pt x="57859" y="72447"/>
                  <a:pt x="57954" y="72320"/>
                </a:cubicBezTo>
                <a:cubicBezTo>
                  <a:pt x="58081" y="72194"/>
                  <a:pt x="58176" y="72067"/>
                  <a:pt x="58303" y="71940"/>
                </a:cubicBezTo>
                <a:lnTo>
                  <a:pt x="58556" y="71497"/>
                </a:lnTo>
                <a:cubicBezTo>
                  <a:pt x="58746" y="71212"/>
                  <a:pt x="58841" y="70895"/>
                  <a:pt x="59000" y="70610"/>
                </a:cubicBezTo>
                <a:cubicBezTo>
                  <a:pt x="59126" y="70325"/>
                  <a:pt x="59221" y="70040"/>
                  <a:pt x="59316" y="69723"/>
                </a:cubicBezTo>
                <a:cubicBezTo>
                  <a:pt x="59411" y="69438"/>
                  <a:pt x="59506" y="69153"/>
                  <a:pt x="59601" y="68868"/>
                </a:cubicBezTo>
                <a:cubicBezTo>
                  <a:pt x="59665" y="68583"/>
                  <a:pt x="59823" y="68298"/>
                  <a:pt x="59918" y="68045"/>
                </a:cubicBezTo>
                <a:cubicBezTo>
                  <a:pt x="60013" y="67760"/>
                  <a:pt x="60076" y="67475"/>
                  <a:pt x="60140" y="67190"/>
                </a:cubicBezTo>
                <a:cubicBezTo>
                  <a:pt x="60361" y="66018"/>
                  <a:pt x="60456" y="64878"/>
                  <a:pt x="60551" y="63738"/>
                </a:cubicBezTo>
                <a:cubicBezTo>
                  <a:pt x="60615" y="62598"/>
                  <a:pt x="60646" y="61458"/>
                  <a:pt x="60741" y="60318"/>
                </a:cubicBezTo>
                <a:cubicBezTo>
                  <a:pt x="60931" y="59748"/>
                  <a:pt x="60900" y="59178"/>
                  <a:pt x="60931" y="58608"/>
                </a:cubicBezTo>
                <a:lnTo>
                  <a:pt x="60963" y="56898"/>
                </a:lnTo>
                <a:cubicBezTo>
                  <a:pt x="60995" y="55758"/>
                  <a:pt x="60995" y="54617"/>
                  <a:pt x="60995" y="53477"/>
                </a:cubicBezTo>
                <a:cubicBezTo>
                  <a:pt x="60995" y="52369"/>
                  <a:pt x="60963" y="51229"/>
                  <a:pt x="60931" y="50089"/>
                </a:cubicBezTo>
                <a:cubicBezTo>
                  <a:pt x="60868" y="47809"/>
                  <a:pt x="60868" y="30549"/>
                  <a:pt x="60615" y="28332"/>
                </a:cubicBezTo>
                <a:lnTo>
                  <a:pt x="60805" y="28332"/>
                </a:lnTo>
                <a:lnTo>
                  <a:pt x="60773" y="27541"/>
                </a:lnTo>
                <a:lnTo>
                  <a:pt x="60773" y="26717"/>
                </a:lnTo>
                <a:cubicBezTo>
                  <a:pt x="60773" y="26179"/>
                  <a:pt x="60741" y="25609"/>
                  <a:pt x="60773" y="25039"/>
                </a:cubicBezTo>
                <a:cubicBezTo>
                  <a:pt x="60836" y="23930"/>
                  <a:pt x="60963" y="22822"/>
                  <a:pt x="61090" y="21682"/>
                </a:cubicBezTo>
                <a:cubicBezTo>
                  <a:pt x="61343" y="19433"/>
                  <a:pt x="61628" y="17185"/>
                  <a:pt x="61786" y="14873"/>
                </a:cubicBezTo>
                <a:cubicBezTo>
                  <a:pt x="61818" y="13733"/>
                  <a:pt x="61913" y="12593"/>
                  <a:pt x="61881" y="11421"/>
                </a:cubicBezTo>
                <a:cubicBezTo>
                  <a:pt x="61913" y="10851"/>
                  <a:pt x="61881" y="10249"/>
                  <a:pt x="61850" y="9679"/>
                </a:cubicBezTo>
                <a:cubicBezTo>
                  <a:pt x="61818" y="9363"/>
                  <a:pt x="61755" y="9078"/>
                  <a:pt x="61723" y="8793"/>
                </a:cubicBezTo>
                <a:cubicBezTo>
                  <a:pt x="61691" y="8476"/>
                  <a:pt x="61660" y="8191"/>
                  <a:pt x="61596" y="7906"/>
                </a:cubicBezTo>
                <a:cubicBezTo>
                  <a:pt x="61343" y="6734"/>
                  <a:pt x="60931" y="5562"/>
                  <a:pt x="60298" y="4454"/>
                </a:cubicBezTo>
                <a:cubicBezTo>
                  <a:pt x="60140" y="4201"/>
                  <a:pt x="59981" y="3916"/>
                  <a:pt x="59791" y="3662"/>
                </a:cubicBezTo>
                <a:cubicBezTo>
                  <a:pt x="59570" y="3441"/>
                  <a:pt x="59380" y="3187"/>
                  <a:pt x="59158" y="2934"/>
                </a:cubicBezTo>
                <a:lnTo>
                  <a:pt x="58461" y="2300"/>
                </a:lnTo>
                <a:cubicBezTo>
                  <a:pt x="58208" y="2110"/>
                  <a:pt x="57954" y="1952"/>
                  <a:pt x="57701" y="1762"/>
                </a:cubicBezTo>
                <a:cubicBezTo>
                  <a:pt x="56624" y="1097"/>
                  <a:pt x="55453" y="654"/>
                  <a:pt x="54249" y="400"/>
                </a:cubicBezTo>
                <a:cubicBezTo>
                  <a:pt x="53077" y="179"/>
                  <a:pt x="51906" y="20"/>
                  <a:pt x="50734" y="20"/>
                </a:cubicBezTo>
                <a:cubicBezTo>
                  <a:pt x="50394" y="6"/>
                  <a:pt x="50055" y="0"/>
                  <a:pt x="49717"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4" name="Google Shape;1607;p42"/>
          <p:cNvSpPr/>
          <p:nvPr/>
        </p:nvSpPr>
        <p:spPr>
          <a:xfrm>
            <a:off x="9555618" y="2354418"/>
            <a:ext cx="713128" cy="718677"/>
          </a:xfrm>
          <a:custGeom>
            <a:avLst/>
            <a:gdLst/>
            <a:ahLst/>
            <a:cxnLst/>
            <a:rect l="l" t="t" r="r" b="b"/>
            <a:pathLst>
              <a:path w="24418" h="24608" extrusionOk="0">
                <a:moveTo>
                  <a:pt x="12415" y="1"/>
                </a:moveTo>
                <a:cubicBezTo>
                  <a:pt x="6430" y="1"/>
                  <a:pt x="413" y="4086"/>
                  <a:pt x="1" y="12795"/>
                </a:cubicBezTo>
                <a:cubicBezTo>
                  <a:pt x="1" y="12858"/>
                  <a:pt x="1" y="12921"/>
                  <a:pt x="1" y="12985"/>
                </a:cubicBezTo>
                <a:cubicBezTo>
                  <a:pt x="1" y="14822"/>
                  <a:pt x="3738" y="24607"/>
                  <a:pt x="12605" y="24607"/>
                </a:cubicBezTo>
                <a:cubicBezTo>
                  <a:pt x="18939" y="24607"/>
                  <a:pt x="24418" y="19699"/>
                  <a:pt x="24418" y="11971"/>
                </a:cubicBezTo>
                <a:cubicBezTo>
                  <a:pt x="24418" y="4181"/>
                  <a:pt x="18432" y="1"/>
                  <a:pt x="12415"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tr-TR" sz="3000" kern="0" dirty="0" smtClean="0">
                <a:solidFill>
                  <a:srgbClr val="000000"/>
                </a:solidFill>
                <a:latin typeface="Fira Sans"/>
                <a:ea typeface="Fira Sans"/>
                <a:cs typeface="Fira Sans"/>
                <a:sym typeface="Fira Sans"/>
              </a:rPr>
              <a:t>5</a:t>
            </a:r>
            <a:endParaRPr sz="3000" kern="0" dirty="0">
              <a:solidFill>
                <a:srgbClr val="000000"/>
              </a:solidFill>
              <a:latin typeface="Fira Sans"/>
              <a:ea typeface="Fira Sans"/>
              <a:cs typeface="Fira Sans"/>
              <a:sym typeface="Fira Sans"/>
            </a:endParaRPr>
          </a:p>
        </p:txBody>
      </p:sp>
      <p:sp>
        <p:nvSpPr>
          <p:cNvPr id="15" name="Google Shape;1608;p42"/>
          <p:cNvSpPr/>
          <p:nvPr/>
        </p:nvSpPr>
        <p:spPr>
          <a:xfrm>
            <a:off x="9647203" y="2421939"/>
            <a:ext cx="621541" cy="652060"/>
          </a:xfrm>
          <a:custGeom>
            <a:avLst/>
            <a:gdLst/>
            <a:ahLst/>
            <a:cxnLst/>
            <a:rect l="l" t="t" r="r" b="b"/>
            <a:pathLst>
              <a:path w="21282" h="22327" extrusionOk="0">
                <a:moveTo>
                  <a:pt x="16595" y="0"/>
                </a:moveTo>
                <a:cubicBezTo>
                  <a:pt x="17956" y="1869"/>
                  <a:pt x="18780" y="4276"/>
                  <a:pt x="18780" y="7158"/>
                </a:cubicBezTo>
                <a:cubicBezTo>
                  <a:pt x="18780" y="14885"/>
                  <a:pt x="13301" y="19793"/>
                  <a:pt x="6967" y="19793"/>
                </a:cubicBezTo>
                <a:cubicBezTo>
                  <a:pt x="4149" y="19793"/>
                  <a:pt x="1837" y="18812"/>
                  <a:pt x="0" y="17387"/>
                </a:cubicBezTo>
                <a:lnTo>
                  <a:pt x="0" y="17387"/>
                </a:lnTo>
                <a:cubicBezTo>
                  <a:pt x="2059" y="19983"/>
                  <a:pt x="5162" y="22327"/>
                  <a:pt x="9469" y="22327"/>
                </a:cubicBezTo>
                <a:cubicBezTo>
                  <a:pt x="15803" y="22327"/>
                  <a:pt x="21282" y="17387"/>
                  <a:pt x="21282" y="9659"/>
                </a:cubicBezTo>
                <a:cubicBezTo>
                  <a:pt x="21282" y="5257"/>
                  <a:pt x="19350" y="1995"/>
                  <a:pt x="1659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6" name="Google Shape;1609;p42"/>
          <p:cNvSpPr/>
          <p:nvPr/>
        </p:nvSpPr>
        <p:spPr>
          <a:xfrm>
            <a:off x="9523259" y="2322323"/>
            <a:ext cx="742712" cy="752759"/>
          </a:xfrm>
          <a:custGeom>
            <a:avLst/>
            <a:gdLst/>
            <a:ahLst/>
            <a:cxnLst/>
            <a:rect l="l" t="t" r="r" b="b"/>
            <a:pathLst>
              <a:path w="25431" h="25775" extrusionOk="0">
                <a:moveTo>
                  <a:pt x="12611" y="1001"/>
                </a:moveTo>
                <a:cubicBezTo>
                  <a:pt x="14054" y="1001"/>
                  <a:pt x="15490" y="1205"/>
                  <a:pt x="16817" y="1765"/>
                </a:cubicBezTo>
                <a:cubicBezTo>
                  <a:pt x="17513" y="2050"/>
                  <a:pt x="18210" y="2335"/>
                  <a:pt x="18875" y="2715"/>
                </a:cubicBezTo>
                <a:cubicBezTo>
                  <a:pt x="19192" y="2873"/>
                  <a:pt x="19509" y="3095"/>
                  <a:pt x="19825" y="3316"/>
                </a:cubicBezTo>
                <a:cubicBezTo>
                  <a:pt x="20142" y="3538"/>
                  <a:pt x="20427" y="3791"/>
                  <a:pt x="20712" y="4013"/>
                </a:cubicBezTo>
                <a:cubicBezTo>
                  <a:pt x="21884" y="4995"/>
                  <a:pt x="22802" y="6230"/>
                  <a:pt x="23404" y="7623"/>
                </a:cubicBezTo>
                <a:cubicBezTo>
                  <a:pt x="23531" y="7972"/>
                  <a:pt x="23689" y="8320"/>
                  <a:pt x="23816" y="8700"/>
                </a:cubicBezTo>
                <a:lnTo>
                  <a:pt x="24101" y="9808"/>
                </a:lnTo>
                <a:lnTo>
                  <a:pt x="24291" y="10949"/>
                </a:lnTo>
                <a:cubicBezTo>
                  <a:pt x="24322" y="11329"/>
                  <a:pt x="24322" y="11709"/>
                  <a:pt x="24354" y="12089"/>
                </a:cubicBezTo>
                <a:cubicBezTo>
                  <a:pt x="24354" y="13640"/>
                  <a:pt x="24132" y="15192"/>
                  <a:pt x="23626" y="16649"/>
                </a:cubicBezTo>
                <a:cubicBezTo>
                  <a:pt x="23404" y="17346"/>
                  <a:pt x="23087" y="18042"/>
                  <a:pt x="22707" y="18707"/>
                </a:cubicBezTo>
                <a:lnTo>
                  <a:pt x="22390" y="19182"/>
                </a:lnTo>
                <a:lnTo>
                  <a:pt x="22264" y="19436"/>
                </a:lnTo>
                <a:cubicBezTo>
                  <a:pt x="22200" y="19531"/>
                  <a:pt x="22137" y="19594"/>
                  <a:pt x="22042" y="19626"/>
                </a:cubicBezTo>
                <a:cubicBezTo>
                  <a:pt x="21694" y="19847"/>
                  <a:pt x="21567" y="20228"/>
                  <a:pt x="21314" y="20481"/>
                </a:cubicBezTo>
                <a:cubicBezTo>
                  <a:pt x="20839" y="21083"/>
                  <a:pt x="20364" y="21653"/>
                  <a:pt x="19825" y="22159"/>
                </a:cubicBezTo>
                <a:cubicBezTo>
                  <a:pt x="19699" y="22318"/>
                  <a:pt x="19572" y="22476"/>
                  <a:pt x="19445" y="22603"/>
                </a:cubicBezTo>
                <a:cubicBezTo>
                  <a:pt x="19287" y="22729"/>
                  <a:pt x="19097" y="22793"/>
                  <a:pt x="18939" y="22919"/>
                </a:cubicBezTo>
                <a:lnTo>
                  <a:pt x="18432" y="23173"/>
                </a:lnTo>
                <a:cubicBezTo>
                  <a:pt x="18273" y="23268"/>
                  <a:pt x="18083" y="23331"/>
                  <a:pt x="17893" y="23394"/>
                </a:cubicBezTo>
                <a:cubicBezTo>
                  <a:pt x="17735" y="23458"/>
                  <a:pt x="17545" y="23521"/>
                  <a:pt x="17355" y="23584"/>
                </a:cubicBezTo>
                <a:cubicBezTo>
                  <a:pt x="17197" y="23616"/>
                  <a:pt x="16975" y="23584"/>
                  <a:pt x="16785" y="23648"/>
                </a:cubicBezTo>
                <a:cubicBezTo>
                  <a:pt x="16627" y="23711"/>
                  <a:pt x="16437" y="23774"/>
                  <a:pt x="16278" y="23838"/>
                </a:cubicBezTo>
                <a:cubicBezTo>
                  <a:pt x="16088" y="23901"/>
                  <a:pt x="15898" y="23933"/>
                  <a:pt x="15740" y="23996"/>
                </a:cubicBezTo>
                <a:cubicBezTo>
                  <a:pt x="15550" y="24059"/>
                  <a:pt x="15360" y="24123"/>
                  <a:pt x="15202" y="24154"/>
                </a:cubicBezTo>
                <a:lnTo>
                  <a:pt x="14632" y="24281"/>
                </a:lnTo>
                <a:cubicBezTo>
                  <a:pt x="14283" y="24376"/>
                  <a:pt x="13903" y="24376"/>
                  <a:pt x="13523" y="24408"/>
                </a:cubicBezTo>
                <a:cubicBezTo>
                  <a:pt x="13391" y="24419"/>
                  <a:pt x="13258" y="24424"/>
                  <a:pt x="13126" y="24424"/>
                </a:cubicBezTo>
                <a:cubicBezTo>
                  <a:pt x="12500" y="24424"/>
                  <a:pt x="11882" y="24306"/>
                  <a:pt x="11306" y="24123"/>
                </a:cubicBezTo>
                <a:cubicBezTo>
                  <a:pt x="10610" y="23743"/>
                  <a:pt x="9944" y="23521"/>
                  <a:pt x="9216" y="23363"/>
                </a:cubicBezTo>
                <a:cubicBezTo>
                  <a:pt x="7823" y="22919"/>
                  <a:pt x="6588" y="22033"/>
                  <a:pt x="5479" y="21019"/>
                </a:cubicBezTo>
                <a:cubicBezTo>
                  <a:pt x="5226" y="20766"/>
                  <a:pt x="4941" y="20481"/>
                  <a:pt x="4687" y="20196"/>
                </a:cubicBezTo>
                <a:cubicBezTo>
                  <a:pt x="4561" y="20069"/>
                  <a:pt x="4434" y="19911"/>
                  <a:pt x="4307" y="19784"/>
                </a:cubicBezTo>
                <a:cubicBezTo>
                  <a:pt x="4181" y="19626"/>
                  <a:pt x="4054" y="19499"/>
                  <a:pt x="3864" y="19372"/>
                </a:cubicBezTo>
                <a:cubicBezTo>
                  <a:pt x="3421" y="19246"/>
                  <a:pt x="3294" y="18834"/>
                  <a:pt x="3041" y="18549"/>
                </a:cubicBezTo>
                <a:cubicBezTo>
                  <a:pt x="2819" y="18232"/>
                  <a:pt x="2597" y="17884"/>
                  <a:pt x="2407" y="17567"/>
                </a:cubicBezTo>
                <a:cubicBezTo>
                  <a:pt x="2027" y="16871"/>
                  <a:pt x="1679" y="16174"/>
                  <a:pt x="1394" y="15446"/>
                </a:cubicBezTo>
                <a:cubicBezTo>
                  <a:pt x="1077" y="14717"/>
                  <a:pt x="855" y="13989"/>
                  <a:pt x="729" y="13260"/>
                </a:cubicBezTo>
                <a:lnTo>
                  <a:pt x="729" y="13260"/>
                </a:lnTo>
                <a:lnTo>
                  <a:pt x="887" y="13292"/>
                </a:lnTo>
                <a:cubicBezTo>
                  <a:pt x="950" y="13102"/>
                  <a:pt x="1014" y="12912"/>
                  <a:pt x="1045" y="12722"/>
                </a:cubicBezTo>
                <a:cubicBezTo>
                  <a:pt x="1077" y="12500"/>
                  <a:pt x="1077" y="12310"/>
                  <a:pt x="1109" y="12120"/>
                </a:cubicBezTo>
                <a:cubicBezTo>
                  <a:pt x="1109" y="11740"/>
                  <a:pt x="1172" y="11360"/>
                  <a:pt x="1204" y="10980"/>
                </a:cubicBezTo>
                <a:lnTo>
                  <a:pt x="1299" y="10378"/>
                </a:lnTo>
                <a:cubicBezTo>
                  <a:pt x="1331" y="10188"/>
                  <a:pt x="1362" y="9998"/>
                  <a:pt x="1426" y="9808"/>
                </a:cubicBezTo>
                <a:lnTo>
                  <a:pt x="1584" y="9238"/>
                </a:lnTo>
                <a:lnTo>
                  <a:pt x="1647" y="8985"/>
                </a:lnTo>
                <a:lnTo>
                  <a:pt x="1742" y="8700"/>
                </a:lnTo>
                <a:cubicBezTo>
                  <a:pt x="2281" y="7243"/>
                  <a:pt x="3072" y="5882"/>
                  <a:pt x="4086" y="4710"/>
                </a:cubicBezTo>
                <a:cubicBezTo>
                  <a:pt x="5131" y="3570"/>
                  <a:pt x="6398" y="2651"/>
                  <a:pt x="7823" y="2018"/>
                </a:cubicBezTo>
                <a:cubicBezTo>
                  <a:pt x="9216" y="1416"/>
                  <a:pt x="10768" y="1068"/>
                  <a:pt x="12288" y="1004"/>
                </a:cubicBezTo>
                <a:cubicBezTo>
                  <a:pt x="12396" y="1002"/>
                  <a:pt x="12503" y="1001"/>
                  <a:pt x="12611" y="1001"/>
                </a:cubicBezTo>
                <a:close/>
                <a:moveTo>
                  <a:pt x="13023" y="1"/>
                </a:moveTo>
                <a:cubicBezTo>
                  <a:pt x="12767" y="1"/>
                  <a:pt x="12511" y="8"/>
                  <a:pt x="12256" y="23"/>
                </a:cubicBezTo>
                <a:cubicBezTo>
                  <a:pt x="8931" y="181"/>
                  <a:pt x="5669" y="1670"/>
                  <a:pt x="3452" y="4171"/>
                </a:cubicBezTo>
                <a:cubicBezTo>
                  <a:pt x="2376" y="5406"/>
                  <a:pt x="1521" y="6863"/>
                  <a:pt x="982" y="8447"/>
                </a:cubicBezTo>
                <a:cubicBezTo>
                  <a:pt x="824" y="8827"/>
                  <a:pt x="760" y="9207"/>
                  <a:pt x="634" y="9618"/>
                </a:cubicBezTo>
                <a:cubicBezTo>
                  <a:pt x="570" y="9808"/>
                  <a:pt x="507" y="9998"/>
                  <a:pt x="444" y="10188"/>
                </a:cubicBezTo>
                <a:lnTo>
                  <a:pt x="317" y="10790"/>
                </a:lnTo>
                <a:cubicBezTo>
                  <a:pt x="222" y="11202"/>
                  <a:pt x="95" y="11614"/>
                  <a:pt x="64" y="12025"/>
                </a:cubicBezTo>
                <a:cubicBezTo>
                  <a:pt x="32" y="12215"/>
                  <a:pt x="32" y="12405"/>
                  <a:pt x="0" y="12627"/>
                </a:cubicBezTo>
                <a:cubicBezTo>
                  <a:pt x="0" y="12817"/>
                  <a:pt x="32" y="13039"/>
                  <a:pt x="95" y="13260"/>
                </a:cubicBezTo>
                <a:lnTo>
                  <a:pt x="222" y="13260"/>
                </a:lnTo>
                <a:cubicBezTo>
                  <a:pt x="159" y="13450"/>
                  <a:pt x="159" y="13704"/>
                  <a:pt x="190" y="13925"/>
                </a:cubicBezTo>
                <a:cubicBezTo>
                  <a:pt x="190" y="14147"/>
                  <a:pt x="254" y="14337"/>
                  <a:pt x="285" y="14527"/>
                </a:cubicBezTo>
                <a:cubicBezTo>
                  <a:pt x="380" y="14939"/>
                  <a:pt x="507" y="15351"/>
                  <a:pt x="634" y="15731"/>
                </a:cubicBezTo>
                <a:cubicBezTo>
                  <a:pt x="919" y="16491"/>
                  <a:pt x="1267" y="17251"/>
                  <a:pt x="1647" y="17979"/>
                </a:cubicBezTo>
                <a:cubicBezTo>
                  <a:pt x="1837" y="18327"/>
                  <a:pt x="2027" y="18707"/>
                  <a:pt x="2249" y="19056"/>
                </a:cubicBezTo>
                <a:cubicBezTo>
                  <a:pt x="2439" y="19436"/>
                  <a:pt x="2756" y="19721"/>
                  <a:pt x="2787" y="20196"/>
                </a:cubicBezTo>
                <a:cubicBezTo>
                  <a:pt x="2819" y="20418"/>
                  <a:pt x="2946" y="20576"/>
                  <a:pt x="3072" y="20766"/>
                </a:cubicBezTo>
                <a:cubicBezTo>
                  <a:pt x="3199" y="20924"/>
                  <a:pt x="3326" y="21083"/>
                  <a:pt x="3484" y="21241"/>
                </a:cubicBezTo>
                <a:cubicBezTo>
                  <a:pt x="3611" y="21431"/>
                  <a:pt x="3737" y="21589"/>
                  <a:pt x="3864" y="21748"/>
                </a:cubicBezTo>
                <a:cubicBezTo>
                  <a:pt x="4022" y="21906"/>
                  <a:pt x="4149" y="22064"/>
                  <a:pt x="4307" y="22191"/>
                </a:cubicBezTo>
                <a:cubicBezTo>
                  <a:pt x="5479" y="23426"/>
                  <a:pt x="6904" y="24408"/>
                  <a:pt x="8488" y="25168"/>
                </a:cubicBezTo>
                <a:cubicBezTo>
                  <a:pt x="8678" y="25263"/>
                  <a:pt x="8868" y="25390"/>
                  <a:pt x="9058" y="25485"/>
                </a:cubicBezTo>
                <a:cubicBezTo>
                  <a:pt x="9279" y="25548"/>
                  <a:pt x="9469" y="25643"/>
                  <a:pt x="9691" y="25675"/>
                </a:cubicBezTo>
                <a:cubicBezTo>
                  <a:pt x="9913" y="25738"/>
                  <a:pt x="10135" y="25738"/>
                  <a:pt x="10356" y="25770"/>
                </a:cubicBezTo>
                <a:cubicBezTo>
                  <a:pt x="10378" y="25773"/>
                  <a:pt x="10400" y="25775"/>
                  <a:pt x="10424" y="25775"/>
                </a:cubicBezTo>
                <a:cubicBezTo>
                  <a:pt x="10562" y="25775"/>
                  <a:pt x="10725" y="25720"/>
                  <a:pt x="10882" y="25720"/>
                </a:cubicBezTo>
                <a:cubicBezTo>
                  <a:pt x="10929" y="25720"/>
                  <a:pt x="10976" y="25725"/>
                  <a:pt x="11021" y="25738"/>
                </a:cubicBezTo>
                <a:cubicBezTo>
                  <a:pt x="11515" y="25756"/>
                  <a:pt x="12009" y="25774"/>
                  <a:pt x="12496" y="25774"/>
                </a:cubicBezTo>
                <a:cubicBezTo>
                  <a:pt x="12853" y="25774"/>
                  <a:pt x="13207" y="25765"/>
                  <a:pt x="13555" y="25738"/>
                </a:cubicBezTo>
                <a:lnTo>
                  <a:pt x="14188" y="25738"/>
                </a:lnTo>
                <a:cubicBezTo>
                  <a:pt x="14410" y="25738"/>
                  <a:pt x="14632" y="25675"/>
                  <a:pt x="14822" y="25675"/>
                </a:cubicBezTo>
                <a:lnTo>
                  <a:pt x="15487" y="25611"/>
                </a:lnTo>
                <a:cubicBezTo>
                  <a:pt x="15677" y="25580"/>
                  <a:pt x="15898" y="25548"/>
                  <a:pt x="16088" y="25485"/>
                </a:cubicBezTo>
                <a:cubicBezTo>
                  <a:pt x="16310" y="25453"/>
                  <a:pt x="16532" y="25421"/>
                  <a:pt x="16722" y="25358"/>
                </a:cubicBezTo>
                <a:cubicBezTo>
                  <a:pt x="16943" y="25295"/>
                  <a:pt x="17133" y="25231"/>
                  <a:pt x="17323" y="25136"/>
                </a:cubicBezTo>
                <a:cubicBezTo>
                  <a:pt x="17545" y="25073"/>
                  <a:pt x="17703" y="24915"/>
                  <a:pt x="17893" y="24820"/>
                </a:cubicBezTo>
                <a:cubicBezTo>
                  <a:pt x="18083" y="24693"/>
                  <a:pt x="18242" y="24598"/>
                  <a:pt x="18432" y="24471"/>
                </a:cubicBezTo>
                <a:cubicBezTo>
                  <a:pt x="18812" y="24281"/>
                  <a:pt x="19160" y="24028"/>
                  <a:pt x="19509" y="23806"/>
                </a:cubicBezTo>
                <a:cubicBezTo>
                  <a:pt x="19667" y="23679"/>
                  <a:pt x="19857" y="23584"/>
                  <a:pt x="20015" y="23458"/>
                </a:cubicBezTo>
                <a:cubicBezTo>
                  <a:pt x="20174" y="23331"/>
                  <a:pt x="20395" y="23268"/>
                  <a:pt x="20585" y="23173"/>
                </a:cubicBezTo>
                <a:cubicBezTo>
                  <a:pt x="20997" y="22983"/>
                  <a:pt x="21282" y="22698"/>
                  <a:pt x="21630" y="22444"/>
                </a:cubicBezTo>
                <a:cubicBezTo>
                  <a:pt x="21979" y="22191"/>
                  <a:pt x="22264" y="21843"/>
                  <a:pt x="22549" y="21558"/>
                </a:cubicBezTo>
                <a:lnTo>
                  <a:pt x="22770" y="21304"/>
                </a:lnTo>
                <a:lnTo>
                  <a:pt x="22960" y="21051"/>
                </a:lnTo>
                <a:cubicBezTo>
                  <a:pt x="23119" y="20893"/>
                  <a:pt x="23182" y="20671"/>
                  <a:pt x="23277" y="20481"/>
                </a:cubicBezTo>
                <a:cubicBezTo>
                  <a:pt x="23467" y="20101"/>
                  <a:pt x="23689" y="19721"/>
                  <a:pt x="23879" y="19341"/>
                </a:cubicBezTo>
                <a:cubicBezTo>
                  <a:pt x="24259" y="18612"/>
                  <a:pt x="24576" y="17821"/>
                  <a:pt x="24797" y="16997"/>
                </a:cubicBezTo>
                <a:cubicBezTo>
                  <a:pt x="25272" y="15382"/>
                  <a:pt x="25431" y="13735"/>
                  <a:pt x="25399" y="12089"/>
                </a:cubicBezTo>
                <a:cubicBezTo>
                  <a:pt x="25367" y="10410"/>
                  <a:pt x="25051" y="8763"/>
                  <a:pt x="24386" y="7212"/>
                </a:cubicBezTo>
                <a:cubicBezTo>
                  <a:pt x="23752" y="5660"/>
                  <a:pt x="22802" y="4235"/>
                  <a:pt x="21567" y="3063"/>
                </a:cubicBezTo>
                <a:cubicBezTo>
                  <a:pt x="21219" y="2810"/>
                  <a:pt x="20902" y="2525"/>
                  <a:pt x="20585" y="2271"/>
                </a:cubicBezTo>
                <a:cubicBezTo>
                  <a:pt x="20205" y="2050"/>
                  <a:pt x="19889" y="1796"/>
                  <a:pt x="19509" y="1575"/>
                </a:cubicBezTo>
                <a:cubicBezTo>
                  <a:pt x="19129" y="1385"/>
                  <a:pt x="18780" y="1163"/>
                  <a:pt x="18400" y="1004"/>
                </a:cubicBezTo>
                <a:cubicBezTo>
                  <a:pt x="17988" y="846"/>
                  <a:pt x="17608" y="656"/>
                  <a:pt x="17197" y="561"/>
                </a:cubicBezTo>
                <a:cubicBezTo>
                  <a:pt x="15832" y="213"/>
                  <a:pt x="14421" y="1"/>
                  <a:pt x="13023"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7" name="Google Shape;1623;p42"/>
          <p:cNvSpPr/>
          <p:nvPr/>
        </p:nvSpPr>
        <p:spPr>
          <a:xfrm>
            <a:off x="902963" y="2550927"/>
            <a:ext cx="1731564" cy="2144903"/>
          </a:xfrm>
          <a:custGeom>
            <a:avLst/>
            <a:gdLst/>
            <a:ahLst/>
            <a:cxnLst/>
            <a:rect l="l" t="t" r="r" b="b"/>
            <a:pathLst>
              <a:path w="59290" h="73443" extrusionOk="0">
                <a:moveTo>
                  <a:pt x="20599" y="1"/>
                </a:moveTo>
                <a:cubicBezTo>
                  <a:pt x="4694" y="1"/>
                  <a:pt x="539" y="189"/>
                  <a:pt x="539" y="4879"/>
                </a:cubicBezTo>
                <a:lnTo>
                  <a:pt x="539" y="27459"/>
                </a:lnTo>
                <a:cubicBezTo>
                  <a:pt x="539" y="61820"/>
                  <a:pt x="1" y="73443"/>
                  <a:pt x="34108" y="73443"/>
                </a:cubicBezTo>
                <a:lnTo>
                  <a:pt x="34108" y="73443"/>
                </a:lnTo>
                <a:cubicBezTo>
                  <a:pt x="34762" y="73443"/>
                  <a:pt x="35397" y="73443"/>
                  <a:pt x="36016" y="73443"/>
                </a:cubicBezTo>
                <a:cubicBezTo>
                  <a:pt x="53095" y="73443"/>
                  <a:pt x="57195" y="73295"/>
                  <a:pt x="57195" y="64860"/>
                </a:cubicBezTo>
                <a:cubicBezTo>
                  <a:pt x="57195" y="61503"/>
                  <a:pt x="56847" y="58178"/>
                  <a:pt x="56847" y="54726"/>
                </a:cubicBezTo>
                <a:cubicBezTo>
                  <a:pt x="56847" y="50831"/>
                  <a:pt x="58050" y="24799"/>
                  <a:pt x="58050" y="15583"/>
                </a:cubicBezTo>
                <a:cubicBezTo>
                  <a:pt x="58050" y="268"/>
                  <a:pt x="59289" y="2"/>
                  <a:pt x="28467" y="2"/>
                </a:cubicBezTo>
                <a:cubicBezTo>
                  <a:pt x="27360" y="2"/>
                  <a:pt x="26211" y="2"/>
                  <a:pt x="25019" y="2"/>
                </a:cubicBezTo>
                <a:cubicBezTo>
                  <a:pt x="23453" y="2"/>
                  <a:pt x="21982" y="1"/>
                  <a:pt x="20599" y="1"/>
                </a:cubicBezTo>
                <a:close/>
              </a:path>
            </a:pathLst>
          </a:custGeom>
          <a:solidFill>
            <a:srgbClr val="F4D6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8" name="Google Shape;1624;p42"/>
          <p:cNvSpPr/>
          <p:nvPr/>
        </p:nvSpPr>
        <p:spPr>
          <a:xfrm>
            <a:off x="983421" y="2601860"/>
            <a:ext cx="1625083" cy="2096715"/>
          </a:xfrm>
          <a:custGeom>
            <a:avLst/>
            <a:gdLst/>
            <a:ahLst/>
            <a:cxnLst/>
            <a:rect l="l" t="t" r="r" b="b"/>
            <a:pathLst>
              <a:path w="55644" h="71793" extrusionOk="0">
                <a:moveTo>
                  <a:pt x="51431" y="0"/>
                </a:moveTo>
                <a:cubicBezTo>
                  <a:pt x="52381" y="2312"/>
                  <a:pt x="52255" y="5732"/>
                  <a:pt x="52255" y="10799"/>
                </a:cubicBezTo>
                <a:cubicBezTo>
                  <a:pt x="52255" y="20015"/>
                  <a:pt x="51051" y="46047"/>
                  <a:pt x="51051" y="49942"/>
                </a:cubicBezTo>
                <a:cubicBezTo>
                  <a:pt x="51051" y="53394"/>
                  <a:pt x="51368" y="56719"/>
                  <a:pt x="51368" y="60076"/>
                </a:cubicBezTo>
                <a:cubicBezTo>
                  <a:pt x="51368" y="68511"/>
                  <a:pt x="47298" y="68659"/>
                  <a:pt x="30221" y="68659"/>
                </a:cubicBezTo>
                <a:cubicBezTo>
                  <a:pt x="29602" y="68659"/>
                  <a:pt x="28966" y="68658"/>
                  <a:pt x="28313" y="68658"/>
                </a:cubicBezTo>
                <a:lnTo>
                  <a:pt x="28313" y="68658"/>
                </a:lnTo>
                <a:cubicBezTo>
                  <a:pt x="22693" y="68658"/>
                  <a:pt x="18011" y="68750"/>
                  <a:pt x="14112" y="68750"/>
                </a:cubicBezTo>
                <a:cubicBezTo>
                  <a:pt x="7289" y="68750"/>
                  <a:pt x="2863" y="68468"/>
                  <a:pt x="1" y="66917"/>
                </a:cubicBezTo>
                <a:lnTo>
                  <a:pt x="1" y="66917"/>
                </a:lnTo>
                <a:cubicBezTo>
                  <a:pt x="2364" y="71189"/>
                  <a:pt x="7190" y="71792"/>
                  <a:pt x="17110" y="71792"/>
                </a:cubicBezTo>
                <a:cubicBezTo>
                  <a:pt x="21015" y="71792"/>
                  <a:pt x="25709" y="71699"/>
                  <a:pt x="31353" y="71699"/>
                </a:cubicBezTo>
                <a:lnTo>
                  <a:pt x="31353" y="71699"/>
                </a:lnTo>
                <a:cubicBezTo>
                  <a:pt x="32007" y="71699"/>
                  <a:pt x="32642" y="71699"/>
                  <a:pt x="33261" y="71699"/>
                </a:cubicBezTo>
                <a:cubicBezTo>
                  <a:pt x="50340" y="71699"/>
                  <a:pt x="54440" y="71551"/>
                  <a:pt x="54440" y="63116"/>
                </a:cubicBezTo>
                <a:cubicBezTo>
                  <a:pt x="54440" y="59759"/>
                  <a:pt x="54092" y="56434"/>
                  <a:pt x="54092" y="52982"/>
                </a:cubicBezTo>
                <a:cubicBezTo>
                  <a:pt x="54092" y="49087"/>
                  <a:pt x="55295" y="23055"/>
                  <a:pt x="55295" y="13839"/>
                </a:cubicBezTo>
                <a:cubicBezTo>
                  <a:pt x="55295" y="5764"/>
                  <a:pt x="55643" y="1869"/>
                  <a:pt x="51431" y="0"/>
                </a:cubicBezTo>
                <a:close/>
              </a:path>
            </a:pathLst>
          </a:custGeom>
          <a:solidFill>
            <a:srgbClr val="E5C7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9" name="Google Shape;1625;p42"/>
          <p:cNvSpPr/>
          <p:nvPr/>
        </p:nvSpPr>
        <p:spPr>
          <a:xfrm>
            <a:off x="816956" y="2479756"/>
            <a:ext cx="1736967" cy="2208920"/>
          </a:xfrm>
          <a:custGeom>
            <a:avLst/>
            <a:gdLst/>
            <a:ahLst/>
            <a:cxnLst/>
            <a:rect l="l" t="t" r="r" b="b"/>
            <a:pathLst>
              <a:path w="59475" h="75635" extrusionOk="0">
                <a:moveTo>
                  <a:pt x="42140" y="1920"/>
                </a:moveTo>
                <a:cubicBezTo>
                  <a:pt x="42798" y="1920"/>
                  <a:pt x="43457" y="1923"/>
                  <a:pt x="44115" y="1933"/>
                </a:cubicBezTo>
                <a:cubicBezTo>
                  <a:pt x="46332" y="1964"/>
                  <a:pt x="48581" y="2059"/>
                  <a:pt x="50798" y="2313"/>
                </a:cubicBezTo>
                <a:cubicBezTo>
                  <a:pt x="51874" y="2439"/>
                  <a:pt x="52983" y="2629"/>
                  <a:pt x="54028" y="2946"/>
                </a:cubicBezTo>
                <a:cubicBezTo>
                  <a:pt x="55073" y="3263"/>
                  <a:pt x="56055" y="3706"/>
                  <a:pt x="56815" y="4435"/>
                </a:cubicBezTo>
                <a:cubicBezTo>
                  <a:pt x="57575" y="5131"/>
                  <a:pt x="58050" y="6113"/>
                  <a:pt x="58303" y="7158"/>
                </a:cubicBezTo>
                <a:cubicBezTo>
                  <a:pt x="58557" y="8203"/>
                  <a:pt x="58683" y="9312"/>
                  <a:pt x="58715" y="10420"/>
                </a:cubicBezTo>
                <a:cubicBezTo>
                  <a:pt x="58842" y="12668"/>
                  <a:pt x="58810" y="14917"/>
                  <a:pt x="58810" y="17165"/>
                </a:cubicBezTo>
                <a:cubicBezTo>
                  <a:pt x="58842" y="21662"/>
                  <a:pt x="58620" y="26159"/>
                  <a:pt x="58335" y="30656"/>
                </a:cubicBezTo>
                <a:cubicBezTo>
                  <a:pt x="58272" y="31765"/>
                  <a:pt x="58176" y="47884"/>
                  <a:pt x="58050" y="49024"/>
                </a:cubicBezTo>
                <a:cubicBezTo>
                  <a:pt x="57955" y="50133"/>
                  <a:pt x="57828" y="51273"/>
                  <a:pt x="57701" y="52381"/>
                </a:cubicBezTo>
                <a:cubicBezTo>
                  <a:pt x="57670" y="52951"/>
                  <a:pt x="57448" y="53490"/>
                  <a:pt x="57385" y="54060"/>
                </a:cubicBezTo>
                <a:cubicBezTo>
                  <a:pt x="57353" y="54630"/>
                  <a:pt x="57353" y="55200"/>
                  <a:pt x="57321" y="55770"/>
                </a:cubicBezTo>
                <a:cubicBezTo>
                  <a:pt x="57321" y="56910"/>
                  <a:pt x="57353" y="58050"/>
                  <a:pt x="57385" y="59190"/>
                </a:cubicBezTo>
                <a:cubicBezTo>
                  <a:pt x="57480" y="61439"/>
                  <a:pt x="57606" y="63687"/>
                  <a:pt x="57606" y="65904"/>
                </a:cubicBezTo>
                <a:cubicBezTo>
                  <a:pt x="57606" y="67012"/>
                  <a:pt x="57543" y="68089"/>
                  <a:pt x="57321" y="69134"/>
                </a:cubicBezTo>
                <a:cubicBezTo>
                  <a:pt x="57100" y="70147"/>
                  <a:pt x="56656" y="71066"/>
                  <a:pt x="55928" y="71731"/>
                </a:cubicBezTo>
                <a:cubicBezTo>
                  <a:pt x="55231" y="72396"/>
                  <a:pt x="54250" y="72808"/>
                  <a:pt x="53204" y="73093"/>
                </a:cubicBezTo>
                <a:cubicBezTo>
                  <a:pt x="52191" y="73346"/>
                  <a:pt x="51083" y="73504"/>
                  <a:pt x="50006" y="73631"/>
                </a:cubicBezTo>
                <a:cubicBezTo>
                  <a:pt x="47789" y="73853"/>
                  <a:pt x="45541" y="73884"/>
                  <a:pt x="43324" y="73916"/>
                </a:cubicBezTo>
                <a:cubicBezTo>
                  <a:pt x="42574" y="73927"/>
                  <a:pt x="41825" y="73930"/>
                  <a:pt x="41075" y="73930"/>
                </a:cubicBezTo>
                <a:cubicBezTo>
                  <a:pt x="39576" y="73930"/>
                  <a:pt x="38077" y="73916"/>
                  <a:pt x="36578" y="73916"/>
                </a:cubicBezTo>
                <a:lnTo>
                  <a:pt x="33190" y="73916"/>
                </a:lnTo>
                <a:cubicBezTo>
                  <a:pt x="32081" y="73916"/>
                  <a:pt x="30941" y="73916"/>
                  <a:pt x="29801" y="73853"/>
                </a:cubicBezTo>
                <a:cubicBezTo>
                  <a:pt x="28693" y="73789"/>
                  <a:pt x="27553" y="73789"/>
                  <a:pt x="26444" y="73789"/>
                </a:cubicBezTo>
                <a:lnTo>
                  <a:pt x="23055" y="73821"/>
                </a:lnTo>
                <a:cubicBezTo>
                  <a:pt x="20807" y="73821"/>
                  <a:pt x="18558" y="73789"/>
                  <a:pt x="16342" y="73726"/>
                </a:cubicBezTo>
                <a:cubicBezTo>
                  <a:pt x="14125" y="73631"/>
                  <a:pt x="11908" y="73473"/>
                  <a:pt x="9849" y="72966"/>
                </a:cubicBezTo>
                <a:cubicBezTo>
                  <a:pt x="8804" y="72713"/>
                  <a:pt x="7823" y="72333"/>
                  <a:pt x="6999" y="71826"/>
                </a:cubicBezTo>
                <a:cubicBezTo>
                  <a:pt x="6176" y="71288"/>
                  <a:pt x="5479" y="70623"/>
                  <a:pt x="4941" y="69767"/>
                </a:cubicBezTo>
                <a:cubicBezTo>
                  <a:pt x="3896" y="68089"/>
                  <a:pt x="3452" y="65904"/>
                  <a:pt x="3167" y="63750"/>
                </a:cubicBezTo>
                <a:cubicBezTo>
                  <a:pt x="2914" y="61565"/>
                  <a:pt x="2819" y="59348"/>
                  <a:pt x="2756" y="57132"/>
                </a:cubicBezTo>
                <a:cubicBezTo>
                  <a:pt x="2629" y="52635"/>
                  <a:pt x="2692" y="33163"/>
                  <a:pt x="2692" y="28631"/>
                </a:cubicBezTo>
                <a:lnTo>
                  <a:pt x="2692" y="28631"/>
                </a:lnTo>
                <a:lnTo>
                  <a:pt x="2692" y="28661"/>
                </a:lnTo>
                <a:lnTo>
                  <a:pt x="3104" y="28661"/>
                </a:lnTo>
                <a:lnTo>
                  <a:pt x="3167" y="21884"/>
                </a:lnTo>
                <a:cubicBezTo>
                  <a:pt x="3167" y="19636"/>
                  <a:pt x="3199" y="17387"/>
                  <a:pt x="3199" y="15139"/>
                </a:cubicBezTo>
                <a:cubicBezTo>
                  <a:pt x="3167" y="12890"/>
                  <a:pt x="3136" y="10642"/>
                  <a:pt x="3104" y="8393"/>
                </a:cubicBezTo>
                <a:lnTo>
                  <a:pt x="3104" y="6683"/>
                </a:lnTo>
                <a:lnTo>
                  <a:pt x="3072" y="5891"/>
                </a:lnTo>
                <a:cubicBezTo>
                  <a:pt x="3072" y="5670"/>
                  <a:pt x="3104" y="5448"/>
                  <a:pt x="3136" y="5258"/>
                </a:cubicBezTo>
                <a:cubicBezTo>
                  <a:pt x="3199" y="4878"/>
                  <a:pt x="3294" y="4625"/>
                  <a:pt x="3484" y="4403"/>
                </a:cubicBezTo>
                <a:cubicBezTo>
                  <a:pt x="3642" y="4150"/>
                  <a:pt x="3927" y="3928"/>
                  <a:pt x="4307" y="3738"/>
                </a:cubicBezTo>
                <a:cubicBezTo>
                  <a:pt x="5099" y="3358"/>
                  <a:pt x="6113" y="3136"/>
                  <a:pt x="7158" y="2978"/>
                </a:cubicBezTo>
                <a:cubicBezTo>
                  <a:pt x="8234" y="2819"/>
                  <a:pt x="9311" y="2693"/>
                  <a:pt x="10420" y="2629"/>
                </a:cubicBezTo>
                <a:cubicBezTo>
                  <a:pt x="12636" y="2471"/>
                  <a:pt x="14885" y="2439"/>
                  <a:pt x="17102" y="2376"/>
                </a:cubicBezTo>
                <a:cubicBezTo>
                  <a:pt x="21599" y="2281"/>
                  <a:pt x="26127" y="2249"/>
                  <a:pt x="30624" y="2123"/>
                </a:cubicBezTo>
                <a:lnTo>
                  <a:pt x="33981" y="2028"/>
                </a:lnTo>
                <a:lnTo>
                  <a:pt x="37370" y="1964"/>
                </a:lnTo>
                <a:cubicBezTo>
                  <a:pt x="38960" y="1942"/>
                  <a:pt x="40550" y="1920"/>
                  <a:pt x="42140" y="1920"/>
                </a:cubicBezTo>
                <a:close/>
                <a:moveTo>
                  <a:pt x="17102" y="1"/>
                </a:moveTo>
                <a:cubicBezTo>
                  <a:pt x="14853" y="1"/>
                  <a:pt x="12573" y="1"/>
                  <a:pt x="10293" y="64"/>
                </a:cubicBezTo>
                <a:cubicBezTo>
                  <a:pt x="9153" y="128"/>
                  <a:pt x="7981" y="191"/>
                  <a:pt x="6809" y="318"/>
                </a:cubicBezTo>
                <a:cubicBezTo>
                  <a:pt x="5638" y="476"/>
                  <a:pt x="4434" y="666"/>
                  <a:pt x="3136" y="1204"/>
                </a:cubicBezTo>
                <a:cubicBezTo>
                  <a:pt x="2502" y="1489"/>
                  <a:pt x="1837" y="1933"/>
                  <a:pt x="1299" y="2566"/>
                </a:cubicBezTo>
                <a:cubicBezTo>
                  <a:pt x="729" y="3199"/>
                  <a:pt x="412" y="3991"/>
                  <a:pt x="285" y="4720"/>
                </a:cubicBezTo>
                <a:cubicBezTo>
                  <a:pt x="190" y="5100"/>
                  <a:pt x="159" y="5448"/>
                  <a:pt x="159" y="5796"/>
                </a:cubicBezTo>
                <a:lnTo>
                  <a:pt x="127" y="6683"/>
                </a:lnTo>
                <a:lnTo>
                  <a:pt x="95" y="8361"/>
                </a:lnTo>
                <a:cubicBezTo>
                  <a:pt x="64" y="10610"/>
                  <a:pt x="32" y="12858"/>
                  <a:pt x="32" y="15139"/>
                </a:cubicBezTo>
                <a:cubicBezTo>
                  <a:pt x="0" y="17387"/>
                  <a:pt x="64" y="19636"/>
                  <a:pt x="64" y="21884"/>
                </a:cubicBezTo>
                <a:lnTo>
                  <a:pt x="127" y="28630"/>
                </a:lnTo>
                <a:lnTo>
                  <a:pt x="539" y="28630"/>
                </a:lnTo>
                <a:cubicBezTo>
                  <a:pt x="539" y="33127"/>
                  <a:pt x="507" y="52635"/>
                  <a:pt x="634" y="57163"/>
                </a:cubicBezTo>
                <a:cubicBezTo>
                  <a:pt x="729" y="59443"/>
                  <a:pt x="824" y="61692"/>
                  <a:pt x="1140" y="64004"/>
                </a:cubicBezTo>
                <a:cubicBezTo>
                  <a:pt x="1299" y="65144"/>
                  <a:pt x="1489" y="66316"/>
                  <a:pt x="1806" y="67456"/>
                </a:cubicBezTo>
                <a:cubicBezTo>
                  <a:pt x="1964" y="68026"/>
                  <a:pt x="2154" y="68596"/>
                  <a:pt x="2407" y="69166"/>
                </a:cubicBezTo>
                <a:cubicBezTo>
                  <a:pt x="2629" y="69736"/>
                  <a:pt x="2914" y="70306"/>
                  <a:pt x="3262" y="70813"/>
                </a:cubicBezTo>
                <a:cubicBezTo>
                  <a:pt x="3927" y="71889"/>
                  <a:pt x="4877" y="72839"/>
                  <a:pt x="5954" y="73473"/>
                </a:cubicBezTo>
                <a:cubicBezTo>
                  <a:pt x="7031" y="74138"/>
                  <a:pt x="8203" y="74549"/>
                  <a:pt x="9374" y="74834"/>
                </a:cubicBezTo>
                <a:cubicBezTo>
                  <a:pt x="11686" y="75373"/>
                  <a:pt x="13998" y="75500"/>
                  <a:pt x="16278" y="75595"/>
                </a:cubicBezTo>
                <a:cubicBezTo>
                  <a:pt x="17418" y="75626"/>
                  <a:pt x="18551" y="75634"/>
                  <a:pt x="19679" y="75634"/>
                </a:cubicBezTo>
                <a:cubicBezTo>
                  <a:pt x="20807" y="75634"/>
                  <a:pt x="21931" y="75626"/>
                  <a:pt x="23055" y="75626"/>
                </a:cubicBezTo>
                <a:lnTo>
                  <a:pt x="26444" y="75563"/>
                </a:lnTo>
                <a:cubicBezTo>
                  <a:pt x="27584" y="75563"/>
                  <a:pt x="28693" y="75531"/>
                  <a:pt x="29833" y="75436"/>
                </a:cubicBezTo>
                <a:cubicBezTo>
                  <a:pt x="30941" y="75373"/>
                  <a:pt x="32081" y="75341"/>
                  <a:pt x="33190" y="75341"/>
                </a:cubicBezTo>
                <a:lnTo>
                  <a:pt x="36578" y="75341"/>
                </a:lnTo>
                <a:cubicBezTo>
                  <a:pt x="38827" y="75310"/>
                  <a:pt x="41075" y="75310"/>
                  <a:pt x="43324" y="75278"/>
                </a:cubicBezTo>
                <a:cubicBezTo>
                  <a:pt x="45604" y="75246"/>
                  <a:pt x="47852" y="75183"/>
                  <a:pt x="50133" y="74929"/>
                </a:cubicBezTo>
                <a:cubicBezTo>
                  <a:pt x="51273" y="74803"/>
                  <a:pt x="52413" y="74644"/>
                  <a:pt x="53584" y="74328"/>
                </a:cubicBezTo>
                <a:cubicBezTo>
                  <a:pt x="54693" y="74011"/>
                  <a:pt x="55865" y="73536"/>
                  <a:pt x="56815" y="72649"/>
                </a:cubicBezTo>
                <a:cubicBezTo>
                  <a:pt x="57290" y="72206"/>
                  <a:pt x="57670" y="71699"/>
                  <a:pt x="57955" y="71129"/>
                </a:cubicBezTo>
                <a:cubicBezTo>
                  <a:pt x="58272" y="70559"/>
                  <a:pt x="58462" y="69989"/>
                  <a:pt x="58588" y="69387"/>
                </a:cubicBezTo>
                <a:cubicBezTo>
                  <a:pt x="58842" y="68216"/>
                  <a:pt x="58905" y="67044"/>
                  <a:pt x="58873" y="65872"/>
                </a:cubicBezTo>
                <a:cubicBezTo>
                  <a:pt x="58873" y="63624"/>
                  <a:pt x="58715" y="61344"/>
                  <a:pt x="58588" y="59127"/>
                </a:cubicBezTo>
                <a:cubicBezTo>
                  <a:pt x="58557" y="57987"/>
                  <a:pt x="58493" y="56878"/>
                  <a:pt x="58493" y="55770"/>
                </a:cubicBezTo>
                <a:cubicBezTo>
                  <a:pt x="58493" y="55231"/>
                  <a:pt x="58525" y="54661"/>
                  <a:pt x="58557" y="54091"/>
                </a:cubicBezTo>
                <a:cubicBezTo>
                  <a:pt x="58557" y="53553"/>
                  <a:pt x="58398" y="52983"/>
                  <a:pt x="58430" y="52413"/>
                </a:cubicBezTo>
                <a:cubicBezTo>
                  <a:pt x="58430" y="51304"/>
                  <a:pt x="58462" y="50164"/>
                  <a:pt x="58525" y="49024"/>
                </a:cubicBezTo>
                <a:cubicBezTo>
                  <a:pt x="58557" y="47916"/>
                  <a:pt x="58620" y="31796"/>
                  <a:pt x="58715" y="30656"/>
                </a:cubicBezTo>
                <a:cubicBezTo>
                  <a:pt x="59032" y="26159"/>
                  <a:pt x="59348" y="21662"/>
                  <a:pt x="59380" y="17165"/>
                </a:cubicBezTo>
                <a:cubicBezTo>
                  <a:pt x="59412" y="14917"/>
                  <a:pt x="59475" y="12668"/>
                  <a:pt x="59412" y="10388"/>
                </a:cubicBezTo>
                <a:cubicBezTo>
                  <a:pt x="59348" y="9248"/>
                  <a:pt x="59285" y="8108"/>
                  <a:pt x="59032" y="6968"/>
                </a:cubicBezTo>
                <a:cubicBezTo>
                  <a:pt x="58873" y="6398"/>
                  <a:pt x="58715" y="5828"/>
                  <a:pt x="58430" y="5290"/>
                </a:cubicBezTo>
                <a:cubicBezTo>
                  <a:pt x="58176" y="4751"/>
                  <a:pt x="57828" y="4245"/>
                  <a:pt x="57385" y="3833"/>
                </a:cubicBezTo>
                <a:cubicBezTo>
                  <a:pt x="56530" y="2946"/>
                  <a:pt x="55421" y="2439"/>
                  <a:pt x="54313" y="2059"/>
                </a:cubicBezTo>
                <a:cubicBezTo>
                  <a:pt x="53204" y="1711"/>
                  <a:pt x="52064" y="1489"/>
                  <a:pt x="50924" y="1299"/>
                </a:cubicBezTo>
                <a:cubicBezTo>
                  <a:pt x="48676" y="983"/>
                  <a:pt x="46427" y="824"/>
                  <a:pt x="44147" y="698"/>
                </a:cubicBezTo>
                <a:cubicBezTo>
                  <a:pt x="41899" y="603"/>
                  <a:pt x="39650" y="508"/>
                  <a:pt x="37370" y="444"/>
                </a:cubicBezTo>
                <a:lnTo>
                  <a:pt x="30624" y="254"/>
                </a:lnTo>
                <a:cubicBezTo>
                  <a:pt x="26127" y="128"/>
                  <a:pt x="21630" y="64"/>
                  <a:pt x="1710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0" name="Google Shape;1626;p42"/>
          <p:cNvSpPr/>
          <p:nvPr/>
        </p:nvSpPr>
        <p:spPr>
          <a:xfrm>
            <a:off x="754268" y="2219587"/>
            <a:ext cx="721451" cy="712193"/>
          </a:xfrm>
          <a:custGeom>
            <a:avLst/>
            <a:gdLst/>
            <a:ahLst/>
            <a:cxnLst/>
            <a:rect l="l" t="t" r="r" b="b"/>
            <a:pathLst>
              <a:path w="24703" h="24386" extrusionOk="0">
                <a:moveTo>
                  <a:pt x="11781" y="0"/>
                </a:moveTo>
                <a:cubicBezTo>
                  <a:pt x="7379" y="0"/>
                  <a:pt x="3041" y="2154"/>
                  <a:pt x="887" y="7094"/>
                </a:cubicBezTo>
                <a:cubicBezTo>
                  <a:pt x="476" y="8044"/>
                  <a:pt x="190" y="9089"/>
                  <a:pt x="95" y="10134"/>
                </a:cubicBezTo>
                <a:cubicBezTo>
                  <a:pt x="32" y="10894"/>
                  <a:pt x="0" y="11623"/>
                  <a:pt x="0" y="12383"/>
                </a:cubicBezTo>
                <a:cubicBezTo>
                  <a:pt x="0" y="19952"/>
                  <a:pt x="6113" y="24385"/>
                  <a:pt x="12510" y="24385"/>
                </a:cubicBezTo>
                <a:cubicBezTo>
                  <a:pt x="19730" y="24385"/>
                  <a:pt x="24702" y="18906"/>
                  <a:pt x="24702" y="11939"/>
                </a:cubicBezTo>
                <a:cubicBezTo>
                  <a:pt x="24702" y="4592"/>
                  <a:pt x="18179" y="0"/>
                  <a:pt x="11781" y="0"/>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1</a:t>
            </a:r>
            <a:endParaRPr sz="3000" kern="0">
              <a:solidFill>
                <a:srgbClr val="000000"/>
              </a:solidFill>
              <a:latin typeface="Fira Sans"/>
              <a:ea typeface="Fira Sans"/>
              <a:cs typeface="Fira Sans"/>
              <a:sym typeface="Fira Sans"/>
            </a:endParaRPr>
          </a:p>
        </p:txBody>
      </p:sp>
      <p:sp>
        <p:nvSpPr>
          <p:cNvPr id="21" name="Google Shape;1627;p42"/>
          <p:cNvSpPr/>
          <p:nvPr/>
        </p:nvSpPr>
        <p:spPr>
          <a:xfrm>
            <a:off x="818080" y="2298205"/>
            <a:ext cx="657638" cy="633573"/>
          </a:xfrm>
          <a:custGeom>
            <a:avLst/>
            <a:gdLst/>
            <a:ahLst/>
            <a:cxnLst/>
            <a:rect l="l" t="t" r="r" b="b"/>
            <a:pathLst>
              <a:path w="22518" h="21694" extrusionOk="0">
                <a:moveTo>
                  <a:pt x="17830" y="0"/>
                </a:moveTo>
                <a:lnTo>
                  <a:pt x="17830" y="0"/>
                </a:lnTo>
                <a:cubicBezTo>
                  <a:pt x="19160" y="1837"/>
                  <a:pt x="20015" y="4117"/>
                  <a:pt x="20015" y="6746"/>
                </a:cubicBezTo>
                <a:cubicBezTo>
                  <a:pt x="20015" y="13713"/>
                  <a:pt x="15043" y="19191"/>
                  <a:pt x="7823" y="19191"/>
                </a:cubicBezTo>
                <a:cubicBezTo>
                  <a:pt x="4973" y="19191"/>
                  <a:pt x="2217" y="18336"/>
                  <a:pt x="1" y="16690"/>
                </a:cubicBezTo>
                <a:lnTo>
                  <a:pt x="1" y="16690"/>
                </a:lnTo>
                <a:cubicBezTo>
                  <a:pt x="2344" y="19920"/>
                  <a:pt x="6271" y="21693"/>
                  <a:pt x="10325" y="21693"/>
                </a:cubicBezTo>
                <a:cubicBezTo>
                  <a:pt x="17545" y="21693"/>
                  <a:pt x="22517" y="16214"/>
                  <a:pt x="22517" y="9247"/>
                </a:cubicBezTo>
                <a:cubicBezTo>
                  <a:pt x="22517" y="5257"/>
                  <a:pt x="20586" y="2090"/>
                  <a:pt x="1783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2" name="Google Shape;1628;p42"/>
          <p:cNvSpPr/>
          <p:nvPr/>
        </p:nvSpPr>
        <p:spPr>
          <a:xfrm>
            <a:off x="715426" y="2174729"/>
            <a:ext cx="750101" cy="750890"/>
          </a:xfrm>
          <a:custGeom>
            <a:avLst/>
            <a:gdLst/>
            <a:ahLst/>
            <a:cxnLst/>
            <a:rect l="l" t="t" r="r" b="b"/>
            <a:pathLst>
              <a:path w="25684" h="25711" extrusionOk="0">
                <a:moveTo>
                  <a:pt x="12469" y="1792"/>
                </a:moveTo>
                <a:cubicBezTo>
                  <a:pt x="13238" y="1792"/>
                  <a:pt x="14006" y="1866"/>
                  <a:pt x="14758" y="2011"/>
                </a:cubicBezTo>
                <a:lnTo>
                  <a:pt x="15867" y="2265"/>
                </a:lnTo>
                <a:cubicBezTo>
                  <a:pt x="16247" y="2391"/>
                  <a:pt x="16595" y="2486"/>
                  <a:pt x="16943" y="2613"/>
                </a:cubicBezTo>
                <a:cubicBezTo>
                  <a:pt x="17292" y="2740"/>
                  <a:pt x="17672" y="2866"/>
                  <a:pt x="18020" y="3025"/>
                </a:cubicBezTo>
                <a:cubicBezTo>
                  <a:pt x="18368" y="3151"/>
                  <a:pt x="18717" y="3310"/>
                  <a:pt x="19033" y="3500"/>
                </a:cubicBezTo>
                <a:cubicBezTo>
                  <a:pt x="20395" y="4228"/>
                  <a:pt x="21567" y="5210"/>
                  <a:pt x="22549" y="6382"/>
                </a:cubicBezTo>
                <a:cubicBezTo>
                  <a:pt x="22770" y="6667"/>
                  <a:pt x="23087" y="6920"/>
                  <a:pt x="23340" y="7205"/>
                </a:cubicBezTo>
                <a:cubicBezTo>
                  <a:pt x="23562" y="7522"/>
                  <a:pt x="23816" y="7838"/>
                  <a:pt x="23974" y="8187"/>
                </a:cubicBezTo>
                <a:cubicBezTo>
                  <a:pt x="24132" y="8535"/>
                  <a:pt x="24322" y="8883"/>
                  <a:pt x="24481" y="9263"/>
                </a:cubicBezTo>
                <a:cubicBezTo>
                  <a:pt x="24576" y="9643"/>
                  <a:pt x="24734" y="9992"/>
                  <a:pt x="24829" y="10372"/>
                </a:cubicBezTo>
                <a:lnTo>
                  <a:pt x="25051" y="11544"/>
                </a:lnTo>
                <a:cubicBezTo>
                  <a:pt x="25082" y="11924"/>
                  <a:pt x="25114" y="12335"/>
                  <a:pt x="25114" y="12715"/>
                </a:cubicBezTo>
                <a:cubicBezTo>
                  <a:pt x="25146" y="13127"/>
                  <a:pt x="25082" y="13507"/>
                  <a:pt x="25051" y="13919"/>
                </a:cubicBezTo>
                <a:cubicBezTo>
                  <a:pt x="25019" y="14299"/>
                  <a:pt x="24956" y="14679"/>
                  <a:pt x="24892" y="15090"/>
                </a:cubicBezTo>
                <a:cubicBezTo>
                  <a:pt x="24639" y="16642"/>
                  <a:pt x="24101" y="18131"/>
                  <a:pt x="23277" y="19492"/>
                </a:cubicBezTo>
                <a:cubicBezTo>
                  <a:pt x="22454" y="20823"/>
                  <a:pt x="21345" y="21994"/>
                  <a:pt x="20079" y="22881"/>
                </a:cubicBezTo>
                <a:cubicBezTo>
                  <a:pt x="18780" y="23768"/>
                  <a:pt x="17292" y="24369"/>
                  <a:pt x="15740" y="24654"/>
                </a:cubicBezTo>
                <a:cubicBezTo>
                  <a:pt x="14957" y="24801"/>
                  <a:pt x="14150" y="24872"/>
                  <a:pt x="13343" y="24872"/>
                </a:cubicBezTo>
                <a:cubicBezTo>
                  <a:pt x="12582" y="24872"/>
                  <a:pt x="11822" y="24809"/>
                  <a:pt x="11085" y="24686"/>
                </a:cubicBezTo>
                <a:cubicBezTo>
                  <a:pt x="10673" y="24623"/>
                  <a:pt x="10324" y="24528"/>
                  <a:pt x="9913" y="24433"/>
                </a:cubicBezTo>
                <a:cubicBezTo>
                  <a:pt x="9533" y="24338"/>
                  <a:pt x="9184" y="24211"/>
                  <a:pt x="8804" y="24084"/>
                </a:cubicBezTo>
                <a:cubicBezTo>
                  <a:pt x="8108" y="23799"/>
                  <a:pt x="7316" y="23578"/>
                  <a:pt x="6746" y="23008"/>
                </a:cubicBezTo>
                <a:cubicBezTo>
                  <a:pt x="5447" y="22121"/>
                  <a:pt x="4434" y="21013"/>
                  <a:pt x="3357" y="19936"/>
                </a:cubicBezTo>
                <a:cubicBezTo>
                  <a:pt x="2407" y="18732"/>
                  <a:pt x="1742" y="17276"/>
                  <a:pt x="1425" y="15756"/>
                </a:cubicBezTo>
                <a:lnTo>
                  <a:pt x="1235" y="14615"/>
                </a:lnTo>
                <a:lnTo>
                  <a:pt x="1172" y="13444"/>
                </a:lnTo>
                <a:cubicBezTo>
                  <a:pt x="1172" y="12652"/>
                  <a:pt x="1235" y="11860"/>
                  <a:pt x="1267" y="11069"/>
                </a:cubicBezTo>
                <a:lnTo>
                  <a:pt x="1616" y="11100"/>
                </a:lnTo>
                <a:cubicBezTo>
                  <a:pt x="1679" y="10372"/>
                  <a:pt x="1869" y="9643"/>
                  <a:pt x="2122" y="8947"/>
                </a:cubicBezTo>
                <a:cubicBezTo>
                  <a:pt x="2249" y="8598"/>
                  <a:pt x="2376" y="8250"/>
                  <a:pt x="2566" y="7933"/>
                </a:cubicBezTo>
                <a:cubicBezTo>
                  <a:pt x="2724" y="7585"/>
                  <a:pt x="2914" y="7237"/>
                  <a:pt x="3104" y="6920"/>
                </a:cubicBezTo>
                <a:cubicBezTo>
                  <a:pt x="3294" y="6603"/>
                  <a:pt x="3516" y="6287"/>
                  <a:pt x="3737" y="6001"/>
                </a:cubicBezTo>
                <a:cubicBezTo>
                  <a:pt x="3991" y="5716"/>
                  <a:pt x="4181" y="5400"/>
                  <a:pt x="4466" y="5146"/>
                </a:cubicBezTo>
                <a:cubicBezTo>
                  <a:pt x="4972" y="4576"/>
                  <a:pt x="5542" y="4101"/>
                  <a:pt x="6144" y="3690"/>
                </a:cubicBezTo>
                <a:cubicBezTo>
                  <a:pt x="7984" y="2416"/>
                  <a:pt x="10227" y="1792"/>
                  <a:pt x="12469" y="1792"/>
                </a:cubicBezTo>
                <a:close/>
                <a:moveTo>
                  <a:pt x="12510" y="0"/>
                </a:moveTo>
                <a:cubicBezTo>
                  <a:pt x="11647" y="0"/>
                  <a:pt x="10784" y="79"/>
                  <a:pt x="9944" y="238"/>
                </a:cubicBezTo>
                <a:cubicBezTo>
                  <a:pt x="9089" y="428"/>
                  <a:pt x="8234" y="649"/>
                  <a:pt x="7443" y="998"/>
                </a:cubicBezTo>
                <a:cubicBezTo>
                  <a:pt x="6651" y="1346"/>
                  <a:pt x="5859" y="1758"/>
                  <a:pt x="5162" y="2265"/>
                </a:cubicBezTo>
                <a:cubicBezTo>
                  <a:pt x="4434" y="2771"/>
                  <a:pt x="3769" y="3310"/>
                  <a:pt x="3199" y="3975"/>
                </a:cubicBezTo>
                <a:cubicBezTo>
                  <a:pt x="2882" y="4291"/>
                  <a:pt x="2629" y="4640"/>
                  <a:pt x="2376" y="4988"/>
                </a:cubicBezTo>
                <a:cubicBezTo>
                  <a:pt x="2122" y="5336"/>
                  <a:pt x="1869" y="5685"/>
                  <a:pt x="1647" y="6065"/>
                </a:cubicBezTo>
                <a:cubicBezTo>
                  <a:pt x="1425" y="6445"/>
                  <a:pt x="1235" y="6793"/>
                  <a:pt x="1045" y="7205"/>
                </a:cubicBezTo>
                <a:cubicBezTo>
                  <a:pt x="855" y="7585"/>
                  <a:pt x="697" y="7965"/>
                  <a:pt x="539" y="8408"/>
                </a:cubicBezTo>
                <a:cubicBezTo>
                  <a:pt x="254" y="9232"/>
                  <a:pt x="64" y="10087"/>
                  <a:pt x="0" y="10974"/>
                </a:cubicBezTo>
                <a:lnTo>
                  <a:pt x="349" y="11005"/>
                </a:lnTo>
                <a:cubicBezTo>
                  <a:pt x="317" y="11829"/>
                  <a:pt x="254" y="12652"/>
                  <a:pt x="254" y="13475"/>
                </a:cubicBezTo>
                <a:lnTo>
                  <a:pt x="317" y="14710"/>
                </a:lnTo>
                <a:lnTo>
                  <a:pt x="475" y="15977"/>
                </a:lnTo>
                <a:cubicBezTo>
                  <a:pt x="792" y="17624"/>
                  <a:pt x="1425" y="19239"/>
                  <a:pt x="2407" y="20633"/>
                </a:cubicBezTo>
                <a:cubicBezTo>
                  <a:pt x="3199" y="22153"/>
                  <a:pt x="4656" y="23261"/>
                  <a:pt x="6144" y="24021"/>
                </a:cubicBezTo>
                <a:cubicBezTo>
                  <a:pt x="6366" y="24116"/>
                  <a:pt x="6588" y="24116"/>
                  <a:pt x="6778" y="24211"/>
                </a:cubicBezTo>
                <a:cubicBezTo>
                  <a:pt x="6968" y="24274"/>
                  <a:pt x="7158" y="24401"/>
                  <a:pt x="7348" y="24496"/>
                </a:cubicBezTo>
                <a:cubicBezTo>
                  <a:pt x="7728" y="24623"/>
                  <a:pt x="8108" y="24813"/>
                  <a:pt x="8519" y="24939"/>
                </a:cubicBezTo>
                <a:cubicBezTo>
                  <a:pt x="8899" y="25066"/>
                  <a:pt x="9311" y="25193"/>
                  <a:pt x="9691" y="25288"/>
                </a:cubicBezTo>
                <a:cubicBezTo>
                  <a:pt x="10103" y="25383"/>
                  <a:pt x="10515" y="25478"/>
                  <a:pt x="10926" y="25541"/>
                </a:cubicBezTo>
                <a:cubicBezTo>
                  <a:pt x="11658" y="25654"/>
                  <a:pt x="12403" y="25710"/>
                  <a:pt x="13146" y="25710"/>
                </a:cubicBezTo>
                <a:cubicBezTo>
                  <a:pt x="14074" y="25710"/>
                  <a:pt x="15001" y="25622"/>
                  <a:pt x="15898" y="25446"/>
                </a:cubicBezTo>
                <a:cubicBezTo>
                  <a:pt x="17545" y="25098"/>
                  <a:pt x="19128" y="24433"/>
                  <a:pt x="20490" y="23483"/>
                </a:cubicBezTo>
                <a:cubicBezTo>
                  <a:pt x="21852" y="22533"/>
                  <a:pt x="22992" y="21266"/>
                  <a:pt x="23847" y="19841"/>
                </a:cubicBezTo>
                <a:cubicBezTo>
                  <a:pt x="24702" y="18416"/>
                  <a:pt x="25272" y="16832"/>
                  <a:pt x="25526" y="15185"/>
                </a:cubicBezTo>
                <a:cubicBezTo>
                  <a:pt x="25557" y="14774"/>
                  <a:pt x="25652" y="14362"/>
                  <a:pt x="25652" y="13950"/>
                </a:cubicBezTo>
                <a:cubicBezTo>
                  <a:pt x="25652" y="13539"/>
                  <a:pt x="25684" y="13127"/>
                  <a:pt x="25684" y="12715"/>
                </a:cubicBezTo>
                <a:cubicBezTo>
                  <a:pt x="25652" y="12304"/>
                  <a:pt x="25621" y="11892"/>
                  <a:pt x="25621" y="11480"/>
                </a:cubicBezTo>
                <a:lnTo>
                  <a:pt x="25431" y="10245"/>
                </a:lnTo>
                <a:cubicBezTo>
                  <a:pt x="25336" y="9833"/>
                  <a:pt x="25241" y="9453"/>
                  <a:pt x="25146" y="9042"/>
                </a:cubicBezTo>
                <a:cubicBezTo>
                  <a:pt x="25019" y="8630"/>
                  <a:pt x="24861" y="8250"/>
                  <a:pt x="24702" y="7838"/>
                </a:cubicBezTo>
                <a:cubicBezTo>
                  <a:pt x="24639" y="7648"/>
                  <a:pt x="24544" y="7458"/>
                  <a:pt x="24449" y="7268"/>
                </a:cubicBezTo>
                <a:lnTo>
                  <a:pt x="24227" y="6698"/>
                </a:lnTo>
                <a:cubicBezTo>
                  <a:pt x="24132" y="6477"/>
                  <a:pt x="24037" y="6318"/>
                  <a:pt x="23942" y="6096"/>
                </a:cubicBezTo>
                <a:cubicBezTo>
                  <a:pt x="23847" y="5906"/>
                  <a:pt x="23752" y="5716"/>
                  <a:pt x="23626" y="5526"/>
                </a:cubicBezTo>
                <a:cubicBezTo>
                  <a:pt x="22644" y="4133"/>
                  <a:pt x="21314" y="2961"/>
                  <a:pt x="19857" y="2075"/>
                </a:cubicBezTo>
                <a:lnTo>
                  <a:pt x="18748" y="1441"/>
                </a:lnTo>
                <a:cubicBezTo>
                  <a:pt x="18368" y="1219"/>
                  <a:pt x="17957" y="1061"/>
                  <a:pt x="17577" y="903"/>
                </a:cubicBezTo>
                <a:cubicBezTo>
                  <a:pt x="17165" y="744"/>
                  <a:pt x="16753" y="649"/>
                  <a:pt x="16342" y="491"/>
                </a:cubicBezTo>
                <a:cubicBezTo>
                  <a:pt x="15930" y="396"/>
                  <a:pt x="15518" y="333"/>
                  <a:pt x="15075" y="238"/>
                </a:cubicBezTo>
                <a:cubicBezTo>
                  <a:pt x="14236" y="79"/>
                  <a:pt x="13373" y="0"/>
                  <a:pt x="1251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3" name="Google Shape;1643;p42"/>
          <p:cNvSpPr/>
          <p:nvPr/>
        </p:nvSpPr>
        <p:spPr>
          <a:xfrm>
            <a:off x="3062175" y="3327919"/>
            <a:ext cx="1783228" cy="2147940"/>
          </a:xfrm>
          <a:custGeom>
            <a:avLst/>
            <a:gdLst/>
            <a:ahLst/>
            <a:cxnLst/>
            <a:rect l="l" t="t" r="r" b="b"/>
            <a:pathLst>
              <a:path w="61059" h="73547" extrusionOk="0">
                <a:moveTo>
                  <a:pt x="30672" y="1"/>
                </a:moveTo>
                <a:cubicBezTo>
                  <a:pt x="27873" y="1"/>
                  <a:pt x="24795" y="11"/>
                  <a:pt x="21409" y="11"/>
                </a:cubicBezTo>
                <a:cubicBezTo>
                  <a:pt x="3484" y="11"/>
                  <a:pt x="824" y="423"/>
                  <a:pt x="824" y="9132"/>
                </a:cubicBezTo>
                <a:cubicBezTo>
                  <a:pt x="824" y="9955"/>
                  <a:pt x="856" y="10779"/>
                  <a:pt x="856" y="11476"/>
                </a:cubicBezTo>
                <a:cubicBezTo>
                  <a:pt x="887" y="11729"/>
                  <a:pt x="887" y="12014"/>
                  <a:pt x="887" y="12331"/>
                </a:cubicBezTo>
                <a:cubicBezTo>
                  <a:pt x="887" y="17208"/>
                  <a:pt x="0" y="41688"/>
                  <a:pt x="0" y="50618"/>
                </a:cubicBezTo>
                <a:cubicBezTo>
                  <a:pt x="0" y="73515"/>
                  <a:pt x="2249" y="73547"/>
                  <a:pt x="32778" y="73547"/>
                </a:cubicBezTo>
                <a:cubicBezTo>
                  <a:pt x="61058" y="73547"/>
                  <a:pt x="58588" y="59391"/>
                  <a:pt x="58588" y="27943"/>
                </a:cubicBezTo>
                <a:cubicBezTo>
                  <a:pt x="58588" y="1163"/>
                  <a:pt x="60120" y="1"/>
                  <a:pt x="30672" y="1"/>
                </a:cubicBezTo>
                <a:close/>
              </a:path>
            </a:pathLst>
          </a:custGeom>
          <a:solidFill>
            <a:srgbClr val="96C4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4" name="Google Shape;1644;p42"/>
          <p:cNvSpPr/>
          <p:nvPr/>
        </p:nvSpPr>
        <p:spPr>
          <a:xfrm>
            <a:off x="3112115" y="3404989"/>
            <a:ext cx="1700928" cy="2070868"/>
          </a:xfrm>
          <a:custGeom>
            <a:avLst/>
            <a:gdLst/>
            <a:ahLst/>
            <a:cxnLst/>
            <a:rect l="l" t="t" r="r" b="b"/>
            <a:pathLst>
              <a:path w="58241" h="70908" extrusionOk="0">
                <a:moveTo>
                  <a:pt x="52445" y="1"/>
                </a:moveTo>
                <a:cubicBezTo>
                  <a:pt x="54060" y="4086"/>
                  <a:pt x="53838" y="10705"/>
                  <a:pt x="53838" y="21504"/>
                </a:cubicBezTo>
                <a:cubicBezTo>
                  <a:pt x="53838" y="52951"/>
                  <a:pt x="56308" y="67107"/>
                  <a:pt x="28028" y="67107"/>
                </a:cubicBezTo>
                <a:cubicBezTo>
                  <a:pt x="12542" y="67107"/>
                  <a:pt x="4339" y="67107"/>
                  <a:pt x="1" y="64130"/>
                </a:cubicBezTo>
                <a:lnTo>
                  <a:pt x="1" y="64130"/>
                </a:lnTo>
                <a:cubicBezTo>
                  <a:pt x="2946" y="70876"/>
                  <a:pt x="10736" y="70908"/>
                  <a:pt x="31068" y="70908"/>
                </a:cubicBezTo>
                <a:cubicBezTo>
                  <a:pt x="41772" y="70908"/>
                  <a:pt x="48486" y="70084"/>
                  <a:pt x="52160" y="65872"/>
                </a:cubicBezTo>
                <a:cubicBezTo>
                  <a:pt x="58240" y="58937"/>
                  <a:pt x="56878" y="44844"/>
                  <a:pt x="56878" y="25273"/>
                </a:cubicBezTo>
                <a:cubicBezTo>
                  <a:pt x="56878" y="10135"/>
                  <a:pt x="57353" y="3168"/>
                  <a:pt x="52445" y="1"/>
                </a:cubicBezTo>
                <a:close/>
              </a:path>
            </a:pathLst>
          </a:custGeom>
          <a:solidFill>
            <a:srgbClr val="85B6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5" name="Google Shape;1645;p42"/>
          <p:cNvSpPr/>
          <p:nvPr/>
        </p:nvSpPr>
        <p:spPr>
          <a:xfrm>
            <a:off x="2960427" y="3247782"/>
            <a:ext cx="1788777" cy="2216981"/>
          </a:xfrm>
          <a:custGeom>
            <a:avLst/>
            <a:gdLst/>
            <a:ahLst/>
            <a:cxnLst/>
            <a:rect l="l" t="t" r="r" b="b"/>
            <a:pathLst>
              <a:path w="61249" h="75911" extrusionOk="0">
                <a:moveTo>
                  <a:pt x="38879" y="2829"/>
                </a:moveTo>
                <a:cubicBezTo>
                  <a:pt x="41839" y="2829"/>
                  <a:pt x="44781" y="2914"/>
                  <a:pt x="47695" y="3167"/>
                </a:cubicBezTo>
                <a:cubicBezTo>
                  <a:pt x="49848" y="3389"/>
                  <a:pt x="51970" y="3737"/>
                  <a:pt x="53838" y="4497"/>
                </a:cubicBezTo>
                <a:cubicBezTo>
                  <a:pt x="54757" y="4877"/>
                  <a:pt x="55580" y="5384"/>
                  <a:pt x="56245" y="6049"/>
                </a:cubicBezTo>
                <a:cubicBezTo>
                  <a:pt x="56910" y="6714"/>
                  <a:pt x="57385" y="7537"/>
                  <a:pt x="57765" y="8456"/>
                </a:cubicBezTo>
                <a:cubicBezTo>
                  <a:pt x="58494" y="10324"/>
                  <a:pt x="58747" y="12509"/>
                  <a:pt x="58937" y="14695"/>
                </a:cubicBezTo>
                <a:cubicBezTo>
                  <a:pt x="59095" y="16848"/>
                  <a:pt x="59127" y="19065"/>
                  <a:pt x="59159" y="21313"/>
                </a:cubicBezTo>
                <a:cubicBezTo>
                  <a:pt x="59190" y="25747"/>
                  <a:pt x="59190" y="45223"/>
                  <a:pt x="59285" y="49689"/>
                </a:cubicBezTo>
                <a:lnTo>
                  <a:pt x="59349" y="56371"/>
                </a:lnTo>
                <a:cubicBezTo>
                  <a:pt x="59317" y="58619"/>
                  <a:pt x="59349" y="60836"/>
                  <a:pt x="59190" y="63021"/>
                </a:cubicBezTo>
                <a:cubicBezTo>
                  <a:pt x="59159" y="63560"/>
                  <a:pt x="59095" y="64130"/>
                  <a:pt x="59032" y="64668"/>
                </a:cubicBezTo>
                <a:cubicBezTo>
                  <a:pt x="58969" y="65207"/>
                  <a:pt x="58905" y="65745"/>
                  <a:pt x="58810" y="66252"/>
                </a:cubicBezTo>
                <a:cubicBezTo>
                  <a:pt x="58620" y="67297"/>
                  <a:pt x="58367" y="68342"/>
                  <a:pt x="57955" y="69260"/>
                </a:cubicBezTo>
                <a:cubicBezTo>
                  <a:pt x="57575" y="70179"/>
                  <a:pt x="57037" y="70939"/>
                  <a:pt x="56340" y="71540"/>
                </a:cubicBezTo>
                <a:cubicBezTo>
                  <a:pt x="55992" y="71857"/>
                  <a:pt x="55580" y="72079"/>
                  <a:pt x="55168" y="72300"/>
                </a:cubicBezTo>
                <a:cubicBezTo>
                  <a:pt x="54947" y="72395"/>
                  <a:pt x="54725" y="72522"/>
                  <a:pt x="54503" y="72617"/>
                </a:cubicBezTo>
                <a:lnTo>
                  <a:pt x="53807" y="72839"/>
                </a:lnTo>
                <a:cubicBezTo>
                  <a:pt x="53553" y="72934"/>
                  <a:pt x="53300" y="72965"/>
                  <a:pt x="53047" y="73060"/>
                </a:cubicBezTo>
                <a:cubicBezTo>
                  <a:pt x="52793" y="73124"/>
                  <a:pt x="52572" y="73187"/>
                  <a:pt x="52287" y="73219"/>
                </a:cubicBezTo>
                <a:lnTo>
                  <a:pt x="51526" y="73409"/>
                </a:lnTo>
                <a:lnTo>
                  <a:pt x="50735" y="73567"/>
                </a:lnTo>
                <a:cubicBezTo>
                  <a:pt x="49658" y="73757"/>
                  <a:pt x="48581" y="73820"/>
                  <a:pt x="47473" y="73915"/>
                </a:cubicBezTo>
                <a:cubicBezTo>
                  <a:pt x="46364" y="73979"/>
                  <a:pt x="45288" y="74042"/>
                  <a:pt x="44179" y="74074"/>
                </a:cubicBezTo>
                <a:cubicBezTo>
                  <a:pt x="43071" y="74105"/>
                  <a:pt x="41931" y="74137"/>
                  <a:pt x="40822" y="74200"/>
                </a:cubicBezTo>
                <a:cubicBezTo>
                  <a:pt x="39714" y="74264"/>
                  <a:pt x="38605" y="74295"/>
                  <a:pt x="37497" y="74295"/>
                </a:cubicBezTo>
                <a:lnTo>
                  <a:pt x="34140" y="74327"/>
                </a:lnTo>
                <a:cubicBezTo>
                  <a:pt x="31923" y="74359"/>
                  <a:pt x="29675" y="74390"/>
                  <a:pt x="27458" y="74390"/>
                </a:cubicBezTo>
                <a:cubicBezTo>
                  <a:pt x="22993" y="74327"/>
                  <a:pt x="18527" y="74422"/>
                  <a:pt x="14189" y="73630"/>
                </a:cubicBezTo>
                <a:cubicBezTo>
                  <a:pt x="13112" y="73440"/>
                  <a:pt x="12035" y="73219"/>
                  <a:pt x="10990" y="72934"/>
                </a:cubicBezTo>
                <a:cubicBezTo>
                  <a:pt x="9977" y="72649"/>
                  <a:pt x="8995" y="72237"/>
                  <a:pt x="8140" y="71699"/>
                </a:cubicBezTo>
                <a:cubicBezTo>
                  <a:pt x="7728" y="71445"/>
                  <a:pt x="7316" y="71129"/>
                  <a:pt x="7031" y="70749"/>
                </a:cubicBezTo>
                <a:cubicBezTo>
                  <a:pt x="6841" y="70590"/>
                  <a:pt x="6651" y="70464"/>
                  <a:pt x="6493" y="70305"/>
                </a:cubicBezTo>
                <a:cubicBezTo>
                  <a:pt x="6335" y="70147"/>
                  <a:pt x="6145" y="69989"/>
                  <a:pt x="6018" y="69830"/>
                </a:cubicBezTo>
                <a:cubicBezTo>
                  <a:pt x="5385" y="69133"/>
                  <a:pt x="4910" y="68310"/>
                  <a:pt x="4561" y="67392"/>
                </a:cubicBezTo>
                <a:cubicBezTo>
                  <a:pt x="4213" y="66473"/>
                  <a:pt x="3960" y="65492"/>
                  <a:pt x="3770" y="64446"/>
                </a:cubicBezTo>
                <a:cubicBezTo>
                  <a:pt x="3580" y="63433"/>
                  <a:pt x="3484" y="62356"/>
                  <a:pt x="3389" y="61280"/>
                </a:cubicBezTo>
                <a:cubicBezTo>
                  <a:pt x="3199" y="59126"/>
                  <a:pt x="3168" y="56909"/>
                  <a:pt x="3168" y="54724"/>
                </a:cubicBezTo>
                <a:cubicBezTo>
                  <a:pt x="3104" y="50290"/>
                  <a:pt x="3263" y="30877"/>
                  <a:pt x="3484" y="26412"/>
                </a:cubicBezTo>
                <a:lnTo>
                  <a:pt x="3865" y="19730"/>
                </a:lnTo>
                <a:cubicBezTo>
                  <a:pt x="3896" y="18622"/>
                  <a:pt x="3896" y="17513"/>
                  <a:pt x="3896" y="16373"/>
                </a:cubicBezTo>
                <a:cubicBezTo>
                  <a:pt x="3865" y="15233"/>
                  <a:pt x="3833" y="14093"/>
                  <a:pt x="3770" y="12921"/>
                </a:cubicBezTo>
                <a:lnTo>
                  <a:pt x="4055" y="12921"/>
                </a:lnTo>
                <a:cubicBezTo>
                  <a:pt x="3991" y="10736"/>
                  <a:pt x="3896" y="8488"/>
                  <a:pt x="4371" y="6746"/>
                </a:cubicBezTo>
                <a:cubicBezTo>
                  <a:pt x="4593" y="5859"/>
                  <a:pt x="4973" y="5257"/>
                  <a:pt x="5575" y="4782"/>
                </a:cubicBezTo>
                <a:cubicBezTo>
                  <a:pt x="6176" y="4339"/>
                  <a:pt x="7063" y="4022"/>
                  <a:pt x="8045" y="3769"/>
                </a:cubicBezTo>
                <a:cubicBezTo>
                  <a:pt x="10008" y="3325"/>
                  <a:pt x="12225" y="3230"/>
                  <a:pt x="14410" y="3104"/>
                </a:cubicBezTo>
                <a:cubicBezTo>
                  <a:pt x="16595" y="3040"/>
                  <a:pt x="18812" y="3009"/>
                  <a:pt x="21029" y="3009"/>
                </a:cubicBezTo>
                <a:lnTo>
                  <a:pt x="27743" y="2945"/>
                </a:lnTo>
                <a:cubicBezTo>
                  <a:pt x="29960" y="2945"/>
                  <a:pt x="32208" y="2945"/>
                  <a:pt x="34425" y="2882"/>
                </a:cubicBezTo>
                <a:cubicBezTo>
                  <a:pt x="35914" y="2850"/>
                  <a:pt x="37399" y="2829"/>
                  <a:pt x="38879" y="2829"/>
                </a:cubicBezTo>
                <a:close/>
                <a:moveTo>
                  <a:pt x="21029" y="0"/>
                </a:moveTo>
                <a:cubicBezTo>
                  <a:pt x="18812" y="0"/>
                  <a:pt x="16564" y="0"/>
                  <a:pt x="14284" y="64"/>
                </a:cubicBezTo>
                <a:cubicBezTo>
                  <a:pt x="13175" y="95"/>
                  <a:pt x="12035" y="159"/>
                  <a:pt x="10863" y="254"/>
                </a:cubicBezTo>
                <a:cubicBezTo>
                  <a:pt x="9723" y="349"/>
                  <a:pt x="8552" y="475"/>
                  <a:pt x="7348" y="760"/>
                </a:cubicBezTo>
                <a:cubicBezTo>
                  <a:pt x="6145" y="1014"/>
                  <a:pt x="4878" y="1425"/>
                  <a:pt x="3706" y="2312"/>
                </a:cubicBezTo>
                <a:cubicBezTo>
                  <a:pt x="3104" y="2755"/>
                  <a:pt x="2566" y="3325"/>
                  <a:pt x="2186" y="3959"/>
                </a:cubicBezTo>
                <a:cubicBezTo>
                  <a:pt x="1774" y="4561"/>
                  <a:pt x="1521" y="5257"/>
                  <a:pt x="1331" y="5891"/>
                </a:cubicBezTo>
                <a:cubicBezTo>
                  <a:pt x="983" y="7189"/>
                  <a:pt x="919" y="8393"/>
                  <a:pt x="856" y="9564"/>
                </a:cubicBezTo>
                <a:cubicBezTo>
                  <a:pt x="824" y="10768"/>
                  <a:pt x="888" y="11876"/>
                  <a:pt x="888" y="13016"/>
                </a:cubicBezTo>
                <a:lnTo>
                  <a:pt x="1204" y="12985"/>
                </a:lnTo>
                <a:lnTo>
                  <a:pt x="1204" y="12985"/>
                </a:lnTo>
                <a:cubicBezTo>
                  <a:pt x="1141" y="15138"/>
                  <a:pt x="824" y="17355"/>
                  <a:pt x="698" y="19572"/>
                </a:cubicBezTo>
                <a:lnTo>
                  <a:pt x="349" y="26254"/>
                </a:lnTo>
                <a:cubicBezTo>
                  <a:pt x="128" y="30719"/>
                  <a:pt x="1" y="50259"/>
                  <a:pt x="96" y="54756"/>
                </a:cubicBezTo>
                <a:cubicBezTo>
                  <a:pt x="128" y="57004"/>
                  <a:pt x="191" y="59253"/>
                  <a:pt x="381" y="61533"/>
                </a:cubicBezTo>
                <a:cubicBezTo>
                  <a:pt x="508" y="62673"/>
                  <a:pt x="634" y="63845"/>
                  <a:pt x="856" y="65016"/>
                </a:cubicBezTo>
                <a:cubicBezTo>
                  <a:pt x="1078" y="66157"/>
                  <a:pt x="1394" y="67328"/>
                  <a:pt x="1869" y="68500"/>
                </a:cubicBezTo>
                <a:cubicBezTo>
                  <a:pt x="2091" y="69070"/>
                  <a:pt x="2376" y="69640"/>
                  <a:pt x="2693" y="70210"/>
                </a:cubicBezTo>
                <a:lnTo>
                  <a:pt x="3263" y="71002"/>
                </a:lnTo>
                <a:cubicBezTo>
                  <a:pt x="3453" y="71287"/>
                  <a:pt x="3675" y="71509"/>
                  <a:pt x="3865" y="71762"/>
                </a:cubicBezTo>
                <a:cubicBezTo>
                  <a:pt x="4086" y="72015"/>
                  <a:pt x="4340" y="72205"/>
                  <a:pt x="4593" y="72459"/>
                </a:cubicBezTo>
                <a:cubicBezTo>
                  <a:pt x="4815" y="72680"/>
                  <a:pt x="5068" y="72870"/>
                  <a:pt x="5353" y="73060"/>
                </a:cubicBezTo>
                <a:cubicBezTo>
                  <a:pt x="5480" y="73155"/>
                  <a:pt x="5638" y="73219"/>
                  <a:pt x="5796" y="73282"/>
                </a:cubicBezTo>
                <a:cubicBezTo>
                  <a:pt x="5955" y="73314"/>
                  <a:pt x="6081" y="73377"/>
                  <a:pt x="6240" y="73440"/>
                </a:cubicBezTo>
                <a:cubicBezTo>
                  <a:pt x="6525" y="73567"/>
                  <a:pt x="6810" y="73725"/>
                  <a:pt x="7095" y="73820"/>
                </a:cubicBezTo>
                <a:cubicBezTo>
                  <a:pt x="9438" y="74676"/>
                  <a:pt x="11687" y="75056"/>
                  <a:pt x="13967" y="75246"/>
                </a:cubicBezTo>
                <a:cubicBezTo>
                  <a:pt x="14537" y="75277"/>
                  <a:pt x="15107" y="75309"/>
                  <a:pt x="15677" y="75341"/>
                </a:cubicBezTo>
                <a:cubicBezTo>
                  <a:pt x="16247" y="75372"/>
                  <a:pt x="16786" y="75372"/>
                  <a:pt x="17356" y="75404"/>
                </a:cubicBezTo>
                <a:lnTo>
                  <a:pt x="19034" y="75436"/>
                </a:lnTo>
                <a:lnTo>
                  <a:pt x="20744" y="75499"/>
                </a:lnTo>
                <a:cubicBezTo>
                  <a:pt x="22961" y="75594"/>
                  <a:pt x="25209" y="75626"/>
                  <a:pt x="27426" y="75657"/>
                </a:cubicBezTo>
                <a:lnTo>
                  <a:pt x="34140" y="75721"/>
                </a:lnTo>
                <a:lnTo>
                  <a:pt x="37497" y="75784"/>
                </a:lnTo>
                <a:cubicBezTo>
                  <a:pt x="38605" y="75784"/>
                  <a:pt x="39714" y="75784"/>
                  <a:pt x="40854" y="75879"/>
                </a:cubicBezTo>
                <a:cubicBezTo>
                  <a:pt x="41962" y="75911"/>
                  <a:pt x="43071" y="75911"/>
                  <a:pt x="44211" y="75911"/>
                </a:cubicBezTo>
                <a:cubicBezTo>
                  <a:pt x="45319" y="75911"/>
                  <a:pt x="46459" y="75911"/>
                  <a:pt x="47600" y="75879"/>
                </a:cubicBezTo>
                <a:cubicBezTo>
                  <a:pt x="48708" y="75816"/>
                  <a:pt x="49848" y="75752"/>
                  <a:pt x="50988" y="75657"/>
                </a:cubicBezTo>
                <a:cubicBezTo>
                  <a:pt x="52160" y="75594"/>
                  <a:pt x="53332" y="75404"/>
                  <a:pt x="54503" y="75024"/>
                </a:cubicBezTo>
                <a:cubicBezTo>
                  <a:pt x="55643" y="74676"/>
                  <a:pt x="56815" y="74105"/>
                  <a:pt x="57797" y="73219"/>
                </a:cubicBezTo>
                <a:cubicBezTo>
                  <a:pt x="58779" y="72332"/>
                  <a:pt x="59475" y="71192"/>
                  <a:pt x="59919" y="70020"/>
                </a:cubicBezTo>
                <a:cubicBezTo>
                  <a:pt x="60362" y="68880"/>
                  <a:pt x="60584" y="67708"/>
                  <a:pt x="60742" y="66568"/>
                </a:cubicBezTo>
                <a:cubicBezTo>
                  <a:pt x="60806" y="65967"/>
                  <a:pt x="60869" y="65397"/>
                  <a:pt x="60901" y="64826"/>
                </a:cubicBezTo>
                <a:cubicBezTo>
                  <a:pt x="60964" y="64256"/>
                  <a:pt x="60964" y="63686"/>
                  <a:pt x="60996" y="63116"/>
                </a:cubicBezTo>
                <a:cubicBezTo>
                  <a:pt x="61217" y="58619"/>
                  <a:pt x="61154" y="54154"/>
                  <a:pt x="61154" y="49689"/>
                </a:cubicBezTo>
                <a:cubicBezTo>
                  <a:pt x="61154" y="45223"/>
                  <a:pt x="61217" y="25779"/>
                  <a:pt x="61249" y="21282"/>
                </a:cubicBezTo>
                <a:cubicBezTo>
                  <a:pt x="61249" y="19065"/>
                  <a:pt x="61249" y="16816"/>
                  <a:pt x="61122" y="14536"/>
                </a:cubicBezTo>
                <a:cubicBezTo>
                  <a:pt x="60996" y="12256"/>
                  <a:pt x="60806" y="9944"/>
                  <a:pt x="59950" y="7632"/>
                </a:cubicBezTo>
                <a:cubicBezTo>
                  <a:pt x="59475" y="6461"/>
                  <a:pt x="58874" y="5321"/>
                  <a:pt x="57955" y="4402"/>
                </a:cubicBezTo>
                <a:cubicBezTo>
                  <a:pt x="57037" y="3452"/>
                  <a:pt x="55928" y="2787"/>
                  <a:pt x="54820" y="2249"/>
                </a:cubicBezTo>
                <a:cubicBezTo>
                  <a:pt x="52540" y="1330"/>
                  <a:pt x="50228" y="950"/>
                  <a:pt x="47948" y="697"/>
                </a:cubicBezTo>
                <a:cubicBezTo>
                  <a:pt x="43388" y="222"/>
                  <a:pt x="38922" y="254"/>
                  <a:pt x="34457" y="64"/>
                </a:cubicBezTo>
                <a:cubicBezTo>
                  <a:pt x="32208" y="0"/>
                  <a:pt x="29960" y="0"/>
                  <a:pt x="2774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6" name="Google Shape;1646;p42"/>
          <p:cNvSpPr/>
          <p:nvPr/>
        </p:nvSpPr>
        <p:spPr>
          <a:xfrm>
            <a:off x="2840185" y="3011936"/>
            <a:ext cx="721451" cy="712193"/>
          </a:xfrm>
          <a:custGeom>
            <a:avLst/>
            <a:gdLst/>
            <a:ahLst/>
            <a:cxnLst/>
            <a:rect l="l" t="t" r="r" b="b"/>
            <a:pathLst>
              <a:path w="24703" h="24386" extrusionOk="0">
                <a:moveTo>
                  <a:pt x="11813" y="1"/>
                </a:moveTo>
                <a:cubicBezTo>
                  <a:pt x="7411" y="1"/>
                  <a:pt x="3072" y="2154"/>
                  <a:pt x="887" y="7095"/>
                </a:cubicBezTo>
                <a:cubicBezTo>
                  <a:pt x="475" y="8045"/>
                  <a:pt x="190" y="9090"/>
                  <a:pt x="127" y="10135"/>
                </a:cubicBezTo>
                <a:cubicBezTo>
                  <a:pt x="64" y="10863"/>
                  <a:pt x="0" y="11655"/>
                  <a:pt x="0" y="12383"/>
                </a:cubicBezTo>
                <a:cubicBezTo>
                  <a:pt x="0" y="19952"/>
                  <a:pt x="6144" y="24386"/>
                  <a:pt x="12510" y="24386"/>
                </a:cubicBezTo>
                <a:cubicBezTo>
                  <a:pt x="19762" y="24386"/>
                  <a:pt x="24702" y="18907"/>
                  <a:pt x="24702" y="11940"/>
                </a:cubicBezTo>
                <a:cubicBezTo>
                  <a:pt x="24702" y="4593"/>
                  <a:pt x="18210" y="1"/>
                  <a:pt x="11813"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2</a:t>
            </a:r>
            <a:endParaRPr sz="3000" kern="0">
              <a:solidFill>
                <a:srgbClr val="000000"/>
              </a:solidFill>
              <a:latin typeface="Fira Sans"/>
              <a:ea typeface="Fira Sans"/>
              <a:cs typeface="Fira Sans"/>
              <a:sym typeface="Fira Sans"/>
            </a:endParaRPr>
          </a:p>
        </p:txBody>
      </p:sp>
      <p:sp>
        <p:nvSpPr>
          <p:cNvPr id="27" name="Google Shape;1647;p42"/>
          <p:cNvSpPr/>
          <p:nvPr/>
        </p:nvSpPr>
        <p:spPr>
          <a:xfrm>
            <a:off x="2904932" y="3090554"/>
            <a:ext cx="657609" cy="633573"/>
          </a:xfrm>
          <a:custGeom>
            <a:avLst/>
            <a:gdLst/>
            <a:ahLst/>
            <a:cxnLst/>
            <a:rect l="l" t="t" r="r" b="b"/>
            <a:pathLst>
              <a:path w="22517" h="21694" extrusionOk="0">
                <a:moveTo>
                  <a:pt x="17798" y="1"/>
                </a:moveTo>
                <a:lnTo>
                  <a:pt x="17798" y="1"/>
                </a:lnTo>
                <a:cubicBezTo>
                  <a:pt x="19160" y="1838"/>
                  <a:pt x="19983" y="4118"/>
                  <a:pt x="19983" y="6746"/>
                </a:cubicBezTo>
                <a:cubicBezTo>
                  <a:pt x="19983" y="13713"/>
                  <a:pt x="15043" y="19192"/>
                  <a:pt x="7791" y="19192"/>
                </a:cubicBezTo>
                <a:cubicBezTo>
                  <a:pt x="4972" y="19192"/>
                  <a:pt x="2217" y="18337"/>
                  <a:pt x="0" y="16690"/>
                </a:cubicBezTo>
                <a:lnTo>
                  <a:pt x="0" y="16690"/>
                </a:lnTo>
                <a:cubicBezTo>
                  <a:pt x="2344" y="19920"/>
                  <a:pt x="6271" y="21694"/>
                  <a:pt x="10293" y="21694"/>
                </a:cubicBezTo>
                <a:cubicBezTo>
                  <a:pt x="17545" y="21694"/>
                  <a:pt x="22517" y="16215"/>
                  <a:pt x="22517" y="9248"/>
                </a:cubicBezTo>
                <a:cubicBezTo>
                  <a:pt x="22485" y="5258"/>
                  <a:pt x="20585" y="2091"/>
                  <a:pt x="1779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8" name="Google Shape;1648;p42"/>
          <p:cNvSpPr/>
          <p:nvPr/>
        </p:nvSpPr>
        <p:spPr>
          <a:xfrm>
            <a:off x="2801343" y="2967078"/>
            <a:ext cx="751036" cy="750890"/>
          </a:xfrm>
          <a:custGeom>
            <a:avLst/>
            <a:gdLst/>
            <a:ahLst/>
            <a:cxnLst/>
            <a:rect l="l" t="t" r="r" b="b"/>
            <a:pathLst>
              <a:path w="25716" h="25711" extrusionOk="0">
                <a:moveTo>
                  <a:pt x="12483" y="1793"/>
                </a:moveTo>
                <a:cubicBezTo>
                  <a:pt x="13255" y="1793"/>
                  <a:pt x="14030" y="1866"/>
                  <a:pt x="14790" y="2012"/>
                </a:cubicBezTo>
                <a:lnTo>
                  <a:pt x="15898" y="2265"/>
                </a:lnTo>
                <a:cubicBezTo>
                  <a:pt x="16247" y="2392"/>
                  <a:pt x="16627" y="2487"/>
                  <a:pt x="16975" y="2614"/>
                </a:cubicBezTo>
                <a:cubicBezTo>
                  <a:pt x="17323" y="2740"/>
                  <a:pt x="17672" y="2899"/>
                  <a:pt x="18020" y="3025"/>
                </a:cubicBezTo>
                <a:cubicBezTo>
                  <a:pt x="18368" y="3184"/>
                  <a:pt x="18717" y="3310"/>
                  <a:pt x="19065" y="3500"/>
                </a:cubicBezTo>
                <a:cubicBezTo>
                  <a:pt x="20395" y="4229"/>
                  <a:pt x="21567" y="5210"/>
                  <a:pt x="22549" y="6382"/>
                </a:cubicBezTo>
                <a:cubicBezTo>
                  <a:pt x="22802" y="6667"/>
                  <a:pt x="23119" y="6921"/>
                  <a:pt x="23340" y="7237"/>
                </a:cubicBezTo>
                <a:cubicBezTo>
                  <a:pt x="23594" y="7522"/>
                  <a:pt x="23847" y="7839"/>
                  <a:pt x="24005" y="8187"/>
                </a:cubicBezTo>
                <a:cubicBezTo>
                  <a:pt x="24164" y="8536"/>
                  <a:pt x="24354" y="8884"/>
                  <a:pt x="24480" y="9264"/>
                </a:cubicBezTo>
                <a:cubicBezTo>
                  <a:pt x="24607" y="9644"/>
                  <a:pt x="24734" y="9992"/>
                  <a:pt x="24829" y="10372"/>
                </a:cubicBezTo>
                <a:lnTo>
                  <a:pt x="25051" y="11544"/>
                </a:lnTo>
                <a:cubicBezTo>
                  <a:pt x="25082" y="11924"/>
                  <a:pt x="25114" y="12336"/>
                  <a:pt x="25146" y="12716"/>
                </a:cubicBezTo>
                <a:cubicBezTo>
                  <a:pt x="25146" y="13128"/>
                  <a:pt x="25082" y="13508"/>
                  <a:pt x="25082" y="13919"/>
                </a:cubicBezTo>
                <a:cubicBezTo>
                  <a:pt x="25051" y="14299"/>
                  <a:pt x="24956" y="14679"/>
                  <a:pt x="24924" y="15091"/>
                </a:cubicBezTo>
                <a:cubicBezTo>
                  <a:pt x="24639" y="16643"/>
                  <a:pt x="24100" y="18131"/>
                  <a:pt x="23277" y="19493"/>
                </a:cubicBezTo>
                <a:cubicBezTo>
                  <a:pt x="22454" y="20823"/>
                  <a:pt x="21377" y="21995"/>
                  <a:pt x="20078" y="22882"/>
                </a:cubicBezTo>
                <a:cubicBezTo>
                  <a:pt x="18780" y="23768"/>
                  <a:pt x="17323" y="24370"/>
                  <a:pt x="15771" y="24655"/>
                </a:cubicBezTo>
                <a:cubicBezTo>
                  <a:pt x="14973" y="24802"/>
                  <a:pt x="14166" y="24873"/>
                  <a:pt x="13359" y="24873"/>
                </a:cubicBezTo>
                <a:cubicBezTo>
                  <a:pt x="12598" y="24873"/>
                  <a:pt x="11838" y="24810"/>
                  <a:pt x="11084" y="24687"/>
                </a:cubicBezTo>
                <a:cubicBezTo>
                  <a:pt x="10704" y="24655"/>
                  <a:pt x="10324" y="24528"/>
                  <a:pt x="9944" y="24465"/>
                </a:cubicBezTo>
                <a:cubicBezTo>
                  <a:pt x="9564" y="24338"/>
                  <a:pt x="9184" y="24212"/>
                  <a:pt x="8836" y="24117"/>
                </a:cubicBezTo>
                <a:cubicBezTo>
                  <a:pt x="8108" y="23800"/>
                  <a:pt x="7316" y="23578"/>
                  <a:pt x="6777" y="23008"/>
                </a:cubicBezTo>
                <a:cubicBezTo>
                  <a:pt x="5479" y="22122"/>
                  <a:pt x="4466" y="21013"/>
                  <a:pt x="3357" y="19936"/>
                </a:cubicBezTo>
                <a:cubicBezTo>
                  <a:pt x="2439" y="18733"/>
                  <a:pt x="1774" y="17276"/>
                  <a:pt x="1457" y="15788"/>
                </a:cubicBezTo>
                <a:lnTo>
                  <a:pt x="1235" y="14616"/>
                </a:lnTo>
                <a:lnTo>
                  <a:pt x="1172" y="13444"/>
                </a:lnTo>
                <a:cubicBezTo>
                  <a:pt x="1172" y="12653"/>
                  <a:pt x="1235" y="11861"/>
                  <a:pt x="1267" y="11069"/>
                </a:cubicBezTo>
                <a:lnTo>
                  <a:pt x="1647" y="11101"/>
                </a:lnTo>
                <a:cubicBezTo>
                  <a:pt x="1710" y="10372"/>
                  <a:pt x="1869" y="9644"/>
                  <a:pt x="2122" y="8947"/>
                </a:cubicBezTo>
                <a:cubicBezTo>
                  <a:pt x="2249" y="8599"/>
                  <a:pt x="2407" y="8282"/>
                  <a:pt x="2565" y="7934"/>
                </a:cubicBezTo>
                <a:cubicBezTo>
                  <a:pt x="2724" y="7586"/>
                  <a:pt x="2914" y="7269"/>
                  <a:pt x="3136" y="6921"/>
                </a:cubicBezTo>
                <a:cubicBezTo>
                  <a:pt x="3294" y="6604"/>
                  <a:pt x="3547" y="6319"/>
                  <a:pt x="3737" y="6002"/>
                </a:cubicBezTo>
                <a:cubicBezTo>
                  <a:pt x="3991" y="5717"/>
                  <a:pt x="4212" y="5400"/>
                  <a:pt x="4466" y="5147"/>
                </a:cubicBezTo>
                <a:cubicBezTo>
                  <a:pt x="4972" y="4577"/>
                  <a:pt x="5574" y="4102"/>
                  <a:pt x="6176" y="3690"/>
                </a:cubicBezTo>
                <a:cubicBezTo>
                  <a:pt x="7992" y="2417"/>
                  <a:pt x="10229" y="1793"/>
                  <a:pt x="12483" y="1793"/>
                </a:cubicBezTo>
                <a:close/>
                <a:moveTo>
                  <a:pt x="12525" y="1"/>
                </a:moveTo>
                <a:cubicBezTo>
                  <a:pt x="11662" y="1"/>
                  <a:pt x="10799" y="80"/>
                  <a:pt x="9944" y="238"/>
                </a:cubicBezTo>
                <a:cubicBezTo>
                  <a:pt x="9121" y="428"/>
                  <a:pt x="8266" y="650"/>
                  <a:pt x="7474" y="998"/>
                </a:cubicBezTo>
                <a:cubicBezTo>
                  <a:pt x="6651" y="1347"/>
                  <a:pt x="5891" y="1759"/>
                  <a:pt x="5162" y="2265"/>
                </a:cubicBezTo>
                <a:cubicBezTo>
                  <a:pt x="4466" y="2772"/>
                  <a:pt x="3801" y="3310"/>
                  <a:pt x="3231" y="3975"/>
                </a:cubicBezTo>
                <a:cubicBezTo>
                  <a:pt x="2914" y="4292"/>
                  <a:pt x="2660" y="4640"/>
                  <a:pt x="2375" y="4989"/>
                </a:cubicBezTo>
                <a:cubicBezTo>
                  <a:pt x="2154" y="5337"/>
                  <a:pt x="1869" y="5685"/>
                  <a:pt x="1679" y="6066"/>
                </a:cubicBezTo>
                <a:cubicBezTo>
                  <a:pt x="1457" y="6446"/>
                  <a:pt x="1235" y="6794"/>
                  <a:pt x="1077" y="7206"/>
                </a:cubicBezTo>
                <a:cubicBezTo>
                  <a:pt x="887" y="7586"/>
                  <a:pt x="697" y="7966"/>
                  <a:pt x="570" y="8409"/>
                </a:cubicBezTo>
                <a:cubicBezTo>
                  <a:pt x="285" y="9232"/>
                  <a:pt x="95" y="10087"/>
                  <a:pt x="0" y="10974"/>
                </a:cubicBezTo>
                <a:lnTo>
                  <a:pt x="380" y="11006"/>
                </a:lnTo>
                <a:cubicBezTo>
                  <a:pt x="349" y="11829"/>
                  <a:pt x="285" y="12621"/>
                  <a:pt x="285" y="13476"/>
                </a:cubicBezTo>
                <a:lnTo>
                  <a:pt x="317" y="14711"/>
                </a:lnTo>
                <a:lnTo>
                  <a:pt x="507" y="15978"/>
                </a:lnTo>
                <a:cubicBezTo>
                  <a:pt x="824" y="17625"/>
                  <a:pt x="1457" y="19208"/>
                  <a:pt x="2439" y="20633"/>
                </a:cubicBezTo>
                <a:cubicBezTo>
                  <a:pt x="3231" y="22153"/>
                  <a:pt x="4687" y="23262"/>
                  <a:pt x="6176" y="24022"/>
                </a:cubicBezTo>
                <a:cubicBezTo>
                  <a:pt x="6366" y="24117"/>
                  <a:pt x="6587" y="24117"/>
                  <a:pt x="6809" y="24212"/>
                </a:cubicBezTo>
                <a:cubicBezTo>
                  <a:pt x="6999" y="24275"/>
                  <a:pt x="7157" y="24402"/>
                  <a:pt x="7348" y="24465"/>
                </a:cubicBezTo>
                <a:cubicBezTo>
                  <a:pt x="7759" y="24623"/>
                  <a:pt x="8139" y="24814"/>
                  <a:pt x="8519" y="24940"/>
                </a:cubicBezTo>
                <a:cubicBezTo>
                  <a:pt x="8931" y="25067"/>
                  <a:pt x="9311" y="25194"/>
                  <a:pt x="9723" y="25289"/>
                </a:cubicBezTo>
                <a:cubicBezTo>
                  <a:pt x="10134" y="25384"/>
                  <a:pt x="10546" y="25479"/>
                  <a:pt x="10958" y="25542"/>
                </a:cubicBezTo>
                <a:cubicBezTo>
                  <a:pt x="11690" y="25654"/>
                  <a:pt x="12428" y="25711"/>
                  <a:pt x="13167" y="25711"/>
                </a:cubicBezTo>
                <a:cubicBezTo>
                  <a:pt x="14090" y="25711"/>
                  <a:pt x="15015" y="25623"/>
                  <a:pt x="15930" y="25447"/>
                </a:cubicBezTo>
                <a:cubicBezTo>
                  <a:pt x="17545" y="25099"/>
                  <a:pt x="19128" y="24433"/>
                  <a:pt x="20490" y="23483"/>
                </a:cubicBezTo>
                <a:cubicBezTo>
                  <a:pt x="21852" y="22533"/>
                  <a:pt x="23024" y="21267"/>
                  <a:pt x="23879" y="19841"/>
                </a:cubicBezTo>
                <a:cubicBezTo>
                  <a:pt x="24734" y="18416"/>
                  <a:pt x="25272" y="16833"/>
                  <a:pt x="25557" y="15186"/>
                </a:cubicBezTo>
                <a:cubicBezTo>
                  <a:pt x="25589" y="14774"/>
                  <a:pt x="25684" y="14363"/>
                  <a:pt x="25684" y="13951"/>
                </a:cubicBezTo>
                <a:cubicBezTo>
                  <a:pt x="25684" y="13539"/>
                  <a:pt x="25716" y="13128"/>
                  <a:pt x="25684" y="12716"/>
                </a:cubicBezTo>
                <a:cubicBezTo>
                  <a:pt x="25684" y="12304"/>
                  <a:pt x="25652" y="11893"/>
                  <a:pt x="25652" y="11481"/>
                </a:cubicBezTo>
                <a:lnTo>
                  <a:pt x="25462" y="10246"/>
                </a:lnTo>
                <a:cubicBezTo>
                  <a:pt x="25367" y="9834"/>
                  <a:pt x="25241" y="9422"/>
                  <a:pt x="25146" y="9042"/>
                </a:cubicBezTo>
                <a:cubicBezTo>
                  <a:pt x="25019" y="8631"/>
                  <a:pt x="24860" y="8251"/>
                  <a:pt x="24734" y="7839"/>
                </a:cubicBezTo>
                <a:cubicBezTo>
                  <a:pt x="24670" y="7649"/>
                  <a:pt x="24544" y="7459"/>
                  <a:pt x="24480" y="7269"/>
                </a:cubicBezTo>
                <a:lnTo>
                  <a:pt x="24227" y="6667"/>
                </a:lnTo>
                <a:cubicBezTo>
                  <a:pt x="24164" y="6477"/>
                  <a:pt x="24037" y="6287"/>
                  <a:pt x="23942" y="6097"/>
                </a:cubicBezTo>
                <a:cubicBezTo>
                  <a:pt x="23847" y="5907"/>
                  <a:pt x="23752" y="5717"/>
                  <a:pt x="23657" y="5527"/>
                </a:cubicBezTo>
                <a:cubicBezTo>
                  <a:pt x="22675" y="4134"/>
                  <a:pt x="21345" y="2962"/>
                  <a:pt x="19888" y="2075"/>
                </a:cubicBezTo>
                <a:lnTo>
                  <a:pt x="18780" y="1410"/>
                </a:lnTo>
                <a:cubicBezTo>
                  <a:pt x="18400" y="1220"/>
                  <a:pt x="17988" y="1062"/>
                  <a:pt x="17608" y="903"/>
                </a:cubicBezTo>
                <a:cubicBezTo>
                  <a:pt x="17197" y="745"/>
                  <a:pt x="16785" y="650"/>
                  <a:pt x="16373" y="523"/>
                </a:cubicBezTo>
                <a:cubicBezTo>
                  <a:pt x="15961" y="397"/>
                  <a:pt x="15518" y="333"/>
                  <a:pt x="15106" y="238"/>
                </a:cubicBezTo>
                <a:cubicBezTo>
                  <a:pt x="14251" y="80"/>
                  <a:pt x="13388" y="1"/>
                  <a:pt x="1252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9" name="Google Shape;837;p38"/>
          <p:cNvSpPr/>
          <p:nvPr/>
        </p:nvSpPr>
        <p:spPr>
          <a:xfrm rot="16865707">
            <a:off x="1707207" y="1225910"/>
            <a:ext cx="1307488" cy="980927"/>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맑은 고딕"/>
              <a:cs typeface="Arial"/>
              <a:sym typeface="Arial"/>
            </a:endParaRPr>
          </a:p>
        </p:txBody>
      </p:sp>
      <p:sp>
        <p:nvSpPr>
          <p:cNvPr id="30" name="Google Shape;839;p38"/>
          <p:cNvSpPr/>
          <p:nvPr/>
        </p:nvSpPr>
        <p:spPr>
          <a:xfrm rot="5846967">
            <a:off x="7456431" y="1626107"/>
            <a:ext cx="1410118" cy="1138118"/>
          </a:xfrm>
          <a:custGeom>
            <a:avLst/>
            <a:gdLst/>
            <a:ahLst/>
            <a:cxnLst/>
            <a:rect l="l" t="t" r="r" b="b"/>
            <a:pathLst>
              <a:path w="7549" h="6851" extrusionOk="0">
                <a:moveTo>
                  <a:pt x="4509" y="1"/>
                </a:moveTo>
                <a:cubicBezTo>
                  <a:pt x="4224" y="1"/>
                  <a:pt x="4192" y="413"/>
                  <a:pt x="4445" y="508"/>
                </a:cubicBezTo>
                <a:cubicBezTo>
                  <a:pt x="4794" y="634"/>
                  <a:pt x="5110" y="729"/>
                  <a:pt x="5395" y="793"/>
                </a:cubicBezTo>
                <a:cubicBezTo>
                  <a:pt x="2957" y="1964"/>
                  <a:pt x="898" y="4023"/>
                  <a:pt x="43" y="6651"/>
                </a:cubicBezTo>
                <a:cubicBezTo>
                  <a:pt x="1" y="6758"/>
                  <a:pt x="102" y="6851"/>
                  <a:pt x="202" y="6851"/>
                </a:cubicBezTo>
                <a:cubicBezTo>
                  <a:pt x="250" y="6851"/>
                  <a:pt x="298" y="6829"/>
                  <a:pt x="328" y="6778"/>
                </a:cubicBezTo>
                <a:cubicBezTo>
                  <a:pt x="1595" y="4023"/>
                  <a:pt x="3590" y="1901"/>
                  <a:pt x="6472" y="856"/>
                </a:cubicBezTo>
                <a:cubicBezTo>
                  <a:pt x="6504" y="856"/>
                  <a:pt x="6504" y="856"/>
                  <a:pt x="6536" y="824"/>
                </a:cubicBezTo>
                <a:cubicBezTo>
                  <a:pt x="6599" y="856"/>
                  <a:pt x="6662" y="888"/>
                  <a:pt x="6694" y="888"/>
                </a:cubicBezTo>
                <a:cubicBezTo>
                  <a:pt x="6124" y="1426"/>
                  <a:pt x="5680" y="2028"/>
                  <a:pt x="5332" y="2788"/>
                </a:cubicBezTo>
                <a:cubicBezTo>
                  <a:pt x="5247" y="3002"/>
                  <a:pt x="5421" y="3187"/>
                  <a:pt x="5582" y="3187"/>
                </a:cubicBezTo>
                <a:cubicBezTo>
                  <a:pt x="5660" y="3187"/>
                  <a:pt x="5734" y="3144"/>
                  <a:pt x="5775" y="3041"/>
                </a:cubicBezTo>
                <a:cubicBezTo>
                  <a:pt x="6156" y="2218"/>
                  <a:pt x="6662" y="1553"/>
                  <a:pt x="7391" y="983"/>
                </a:cubicBezTo>
                <a:cubicBezTo>
                  <a:pt x="7549" y="856"/>
                  <a:pt x="7422" y="634"/>
                  <a:pt x="7264" y="571"/>
                </a:cubicBezTo>
                <a:cubicBezTo>
                  <a:pt x="6377" y="191"/>
                  <a:pt x="5490" y="33"/>
                  <a:pt x="4509"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31" name="Google Shape;837;p38"/>
          <p:cNvSpPr/>
          <p:nvPr/>
        </p:nvSpPr>
        <p:spPr>
          <a:xfrm rot="14389116">
            <a:off x="3535229" y="1587703"/>
            <a:ext cx="1107165" cy="1260072"/>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맑은 고딕"/>
              <a:cs typeface="Arial"/>
              <a:sym typeface="Arial"/>
            </a:endParaRPr>
          </a:p>
        </p:txBody>
      </p:sp>
      <p:sp>
        <p:nvSpPr>
          <p:cNvPr id="32" name="Google Shape;839;p38"/>
          <p:cNvSpPr/>
          <p:nvPr/>
        </p:nvSpPr>
        <p:spPr>
          <a:xfrm rot="5846967">
            <a:off x="9185298" y="760901"/>
            <a:ext cx="1018221" cy="2029449"/>
          </a:xfrm>
          <a:custGeom>
            <a:avLst/>
            <a:gdLst/>
            <a:ahLst/>
            <a:cxnLst/>
            <a:rect l="l" t="t" r="r" b="b"/>
            <a:pathLst>
              <a:path w="7549" h="6851" extrusionOk="0">
                <a:moveTo>
                  <a:pt x="4509" y="1"/>
                </a:moveTo>
                <a:cubicBezTo>
                  <a:pt x="4224" y="1"/>
                  <a:pt x="4192" y="413"/>
                  <a:pt x="4445" y="508"/>
                </a:cubicBezTo>
                <a:cubicBezTo>
                  <a:pt x="4794" y="634"/>
                  <a:pt x="5110" y="729"/>
                  <a:pt x="5395" y="793"/>
                </a:cubicBezTo>
                <a:cubicBezTo>
                  <a:pt x="2957" y="1964"/>
                  <a:pt x="898" y="4023"/>
                  <a:pt x="43" y="6651"/>
                </a:cubicBezTo>
                <a:cubicBezTo>
                  <a:pt x="1" y="6758"/>
                  <a:pt x="102" y="6851"/>
                  <a:pt x="202" y="6851"/>
                </a:cubicBezTo>
                <a:cubicBezTo>
                  <a:pt x="250" y="6851"/>
                  <a:pt x="298" y="6829"/>
                  <a:pt x="328" y="6778"/>
                </a:cubicBezTo>
                <a:cubicBezTo>
                  <a:pt x="1595" y="4023"/>
                  <a:pt x="3590" y="1901"/>
                  <a:pt x="6472" y="856"/>
                </a:cubicBezTo>
                <a:cubicBezTo>
                  <a:pt x="6504" y="856"/>
                  <a:pt x="6504" y="856"/>
                  <a:pt x="6536" y="824"/>
                </a:cubicBezTo>
                <a:cubicBezTo>
                  <a:pt x="6599" y="856"/>
                  <a:pt x="6662" y="888"/>
                  <a:pt x="6694" y="888"/>
                </a:cubicBezTo>
                <a:cubicBezTo>
                  <a:pt x="6124" y="1426"/>
                  <a:pt x="5680" y="2028"/>
                  <a:pt x="5332" y="2788"/>
                </a:cubicBezTo>
                <a:cubicBezTo>
                  <a:pt x="5247" y="3002"/>
                  <a:pt x="5421" y="3187"/>
                  <a:pt x="5582" y="3187"/>
                </a:cubicBezTo>
                <a:cubicBezTo>
                  <a:pt x="5660" y="3187"/>
                  <a:pt x="5734" y="3144"/>
                  <a:pt x="5775" y="3041"/>
                </a:cubicBezTo>
                <a:cubicBezTo>
                  <a:pt x="6156" y="2218"/>
                  <a:pt x="6662" y="1553"/>
                  <a:pt x="7391" y="983"/>
                </a:cubicBezTo>
                <a:cubicBezTo>
                  <a:pt x="7549" y="856"/>
                  <a:pt x="7422" y="634"/>
                  <a:pt x="7264" y="571"/>
                </a:cubicBezTo>
                <a:cubicBezTo>
                  <a:pt x="6377" y="191"/>
                  <a:pt x="5490" y="33"/>
                  <a:pt x="4509"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33" name="Metin kutusu 32"/>
          <p:cNvSpPr txBox="1"/>
          <p:nvPr/>
        </p:nvSpPr>
        <p:spPr>
          <a:xfrm>
            <a:off x="1079293" y="3192904"/>
            <a:ext cx="1289154" cy="615553"/>
          </a:xfrm>
          <a:prstGeom prst="rect">
            <a:avLst/>
          </a:prstGeom>
          <a:noFill/>
        </p:spPr>
        <p:txBody>
          <a:bodyPr wrap="square" lIns="0" tIns="0" rIns="0" bIns="0" rtlCol="0">
            <a:spAutoFit/>
          </a:bodyPr>
          <a:lstStyle/>
          <a:p>
            <a:r>
              <a:rPr lang="tr-TR" sz="4000" dirty="0" smtClean="0">
                <a:solidFill>
                  <a:prstClr val="black"/>
                </a:solidFill>
                <a:latin typeface="Arial"/>
                <a:ea typeface="맑은 고딕"/>
              </a:rPr>
              <a:t>İnanç</a:t>
            </a:r>
          </a:p>
        </p:txBody>
      </p:sp>
      <p:sp>
        <p:nvSpPr>
          <p:cNvPr id="34" name="Metin kutusu 33"/>
          <p:cNvSpPr txBox="1"/>
          <p:nvPr/>
        </p:nvSpPr>
        <p:spPr>
          <a:xfrm>
            <a:off x="3147935" y="4004872"/>
            <a:ext cx="1531495" cy="615553"/>
          </a:xfrm>
          <a:prstGeom prst="rect">
            <a:avLst/>
          </a:prstGeom>
          <a:noFill/>
        </p:spPr>
        <p:txBody>
          <a:bodyPr wrap="square" lIns="0" tIns="0" rIns="0" bIns="0" rtlCol="0">
            <a:spAutoFit/>
          </a:bodyPr>
          <a:lstStyle/>
          <a:p>
            <a:r>
              <a:rPr lang="tr-TR" sz="4000" dirty="0" smtClean="0">
                <a:solidFill>
                  <a:prstClr val="black"/>
                </a:solidFill>
                <a:latin typeface="Arial"/>
                <a:ea typeface="맑은 고딕"/>
              </a:rPr>
              <a:t>İbadet</a:t>
            </a:r>
          </a:p>
        </p:txBody>
      </p:sp>
      <p:sp>
        <p:nvSpPr>
          <p:cNvPr id="35" name="Metin kutusu 34"/>
          <p:cNvSpPr txBox="1"/>
          <p:nvPr/>
        </p:nvSpPr>
        <p:spPr>
          <a:xfrm>
            <a:off x="7974767" y="3962400"/>
            <a:ext cx="1603948" cy="1107996"/>
          </a:xfrm>
          <a:prstGeom prst="rect">
            <a:avLst/>
          </a:prstGeom>
          <a:noFill/>
        </p:spPr>
        <p:txBody>
          <a:bodyPr wrap="square" lIns="0" tIns="0" rIns="0" bIns="0" rtlCol="0">
            <a:spAutoFit/>
          </a:bodyPr>
          <a:lstStyle/>
          <a:p>
            <a:r>
              <a:rPr lang="tr-TR" sz="3600" dirty="0">
                <a:solidFill>
                  <a:prstClr val="black"/>
                </a:solidFill>
                <a:latin typeface="Arial"/>
                <a:ea typeface="맑은 고딕"/>
              </a:rPr>
              <a:t>Sosyal Hayat</a:t>
            </a:r>
            <a:endParaRPr lang="tr-TR" sz="3600" dirty="0" smtClean="0">
              <a:solidFill>
                <a:prstClr val="black"/>
              </a:solidFill>
              <a:latin typeface="Arial"/>
              <a:ea typeface="맑은 고딕"/>
            </a:endParaRPr>
          </a:p>
        </p:txBody>
      </p:sp>
      <p:sp>
        <p:nvSpPr>
          <p:cNvPr id="36" name="Metin kutusu 35"/>
          <p:cNvSpPr txBox="1"/>
          <p:nvPr/>
        </p:nvSpPr>
        <p:spPr>
          <a:xfrm>
            <a:off x="10043414" y="3212891"/>
            <a:ext cx="1429062" cy="615553"/>
          </a:xfrm>
          <a:prstGeom prst="rect">
            <a:avLst/>
          </a:prstGeom>
          <a:noFill/>
        </p:spPr>
        <p:txBody>
          <a:bodyPr wrap="square" lIns="0" tIns="0" rIns="0" bIns="0" rtlCol="0">
            <a:spAutoFit/>
          </a:bodyPr>
          <a:lstStyle/>
          <a:p>
            <a:r>
              <a:rPr lang="tr-TR" sz="4000" dirty="0" smtClean="0">
                <a:solidFill>
                  <a:prstClr val="black"/>
                </a:solidFill>
                <a:latin typeface="Arial"/>
                <a:ea typeface="맑은 고딕"/>
              </a:rPr>
              <a:t>Kıssa</a:t>
            </a:r>
          </a:p>
        </p:txBody>
      </p:sp>
      <p:sp>
        <p:nvSpPr>
          <p:cNvPr id="37" name="Google Shape;1643;p42"/>
          <p:cNvSpPr/>
          <p:nvPr/>
        </p:nvSpPr>
        <p:spPr>
          <a:xfrm>
            <a:off x="5433119" y="3480320"/>
            <a:ext cx="1783228" cy="2147940"/>
          </a:xfrm>
          <a:custGeom>
            <a:avLst/>
            <a:gdLst/>
            <a:ahLst/>
            <a:cxnLst/>
            <a:rect l="l" t="t" r="r" b="b"/>
            <a:pathLst>
              <a:path w="61059" h="73547" extrusionOk="0">
                <a:moveTo>
                  <a:pt x="30672" y="1"/>
                </a:moveTo>
                <a:cubicBezTo>
                  <a:pt x="27873" y="1"/>
                  <a:pt x="24795" y="11"/>
                  <a:pt x="21409" y="11"/>
                </a:cubicBezTo>
                <a:cubicBezTo>
                  <a:pt x="3484" y="11"/>
                  <a:pt x="824" y="423"/>
                  <a:pt x="824" y="9132"/>
                </a:cubicBezTo>
                <a:cubicBezTo>
                  <a:pt x="824" y="9955"/>
                  <a:pt x="856" y="10779"/>
                  <a:pt x="856" y="11476"/>
                </a:cubicBezTo>
                <a:cubicBezTo>
                  <a:pt x="887" y="11729"/>
                  <a:pt x="887" y="12014"/>
                  <a:pt x="887" y="12331"/>
                </a:cubicBezTo>
                <a:cubicBezTo>
                  <a:pt x="887" y="17208"/>
                  <a:pt x="0" y="41688"/>
                  <a:pt x="0" y="50618"/>
                </a:cubicBezTo>
                <a:cubicBezTo>
                  <a:pt x="0" y="73515"/>
                  <a:pt x="2249" y="73547"/>
                  <a:pt x="32778" y="73547"/>
                </a:cubicBezTo>
                <a:cubicBezTo>
                  <a:pt x="61058" y="73547"/>
                  <a:pt x="58588" y="59391"/>
                  <a:pt x="58588" y="27943"/>
                </a:cubicBezTo>
                <a:cubicBezTo>
                  <a:pt x="58588" y="1163"/>
                  <a:pt x="60120" y="1"/>
                  <a:pt x="30672"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38" name="Google Shape;1644;p42"/>
          <p:cNvSpPr/>
          <p:nvPr/>
        </p:nvSpPr>
        <p:spPr>
          <a:xfrm>
            <a:off x="5483059" y="3557390"/>
            <a:ext cx="1700928" cy="2070868"/>
          </a:xfrm>
          <a:custGeom>
            <a:avLst/>
            <a:gdLst/>
            <a:ahLst/>
            <a:cxnLst/>
            <a:rect l="l" t="t" r="r" b="b"/>
            <a:pathLst>
              <a:path w="58241" h="70908" extrusionOk="0">
                <a:moveTo>
                  <a:pt x="52445" y="1"/>
                </a:moveTo>
                <a:cubicBezTo>
                  <a:pt x="54060" y="4086"/>
                  <a:pt x="53838" y="10705"/>
                  <a:pt x="53838" y="21504"/>
                </a:cubicBezTo>
                <a:cubicBezTo>
                  <a:pt x="53838" y="52951"/>
                  <a:pt x="56308" y="67107"/>
                  <a:pt x="28028" y="67107"/>
                </a:cubicBezTo>
                <a:cubicBezTo>
                  <a:pt x="12542" y="67107"/>
                  <a:pt x="4339" y="67107"/>
                  <a:pt x="1" y="64130"/>
                </a:cubicBezTo>
                <a:lnTo>
                  <a:pt x="1" y="64130"/>
                </a:lnTo>
                <a:cubicBezTo>
                  <a:pt x="2946" y="70876"/>
                  <a:pt x="10736" y="70908"/>
                  <a:pt x="31068" y="70908"/>
                </a:cubicBezTo>
                <a:cubicBezTo>
                  <a:pt x="41772" y="70908"/>
                  <a:pt x="48486" y="70084"/>
                  <a:pt x="52160" y="65872"/>
                </a:cubicBezTo>
                <a:cubicBezTo>
                  <a:pt x="58240" y="58937"/>
                  <a:pt x="56878" y="44844"/>
                  <a:pt x="56878" y="25273"/>
                </a:cubicBezTo>
                <a:cubicBezTo>
                  <a:pt x="56878" y="10135"/>
                  <a:pt x="57353" y="3168"/>
                  <a:pt x="52445"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39" name="Google Shape;1645;p42"/>
          <p:cNvSpPr/>
          <p:nvPr/>
        </p:nvSpPr>
        <p:spPr>
          <a:xfrm>
            <a:off x="5331371" y="3400183"/>
            <a:ext cx="1788777" cy="2216981"/>
          </a:xfrm>
          <a:custGeom>
            <a:avLst/>
            <a:gdLst/>
            <a:ahLst/>
            <a:cxnLst/>
            <a:rect l="l" t="t" r="r" b="b"/>
            <a:pathLst>
              <a:path w="61249" h="75911" extrusionOk="0">
                <a:moveTo>
                  <a:pt x="38879" y="2829"/>
                </a:moveTo>
                <a:cubicBezTo>
                  <a:pt x="41839" y="2829"/>
                  <a:pt x="44781" y="2914"/>
                  <a:pt x="47695" y="3167"/>
                </a:cubicBezTo>
                <a:cubicBezTo>
                  <a:pt x="49848" y="3389"/>
                  <a:pt x="51970" y="3737"/>
                  <a:pt x="53838" y="4497"/>
                </a:cubicBezTo>
                <a:cubicBezTo>
                  <a:pt x="54757" y="4877"/>
                  <a:pt x="55580" y="5384"/>
                  <a:pt x="56245" y="6049"/>
                </a:cubicBezTo>
                <a:cubicBezTo>
                  <a:pt x="56910" y="6714"/>
                  <a:pt x="57385" y="7537"/>
                  <a:pt x="57765" y="8456"/>
                </a:cubicBezTo>
                <a:cubicBezTo>
                  <a:pt x="58494" y="10324"/>
                  <a:pt x="58747" y="12509"/>
                  <a:pt x="58937" y="14695"/>
                </a:cubicBezTo>
                <a:cubicBezTo>
                  <a:pt x="59095" y="16848"/>
                  <a:pt x="59127" y="19065"/>
                  <a:pt x="59159" y="21313"/>
                </a:cubicBezTo>
                <a:cubicBezTo>
                  <a:pt x="59190" y="25747"/>
                  <a:pt x="59190" y="45223"/>
                  <a:pt x="59285" y="49689"/>
                </a:cubicBezTo>
                <a:lnTo>
                  <a:pt x="59349" y="56371"/>
                </a:lnTo>
                <a:cubicBezTo>
                  <a:pt x="59317" y="58619"/>
                  <a:pt x="59349" y="60836"/>
                  <a:pt x="59190" y="63021"/>
                </a:cubicBezTo>
                <a:cubicBezTo>
                  <a:pt x="59159" y="63560"/>
                  <a:pt x="59095" y="64130"/>
                  <a:pt x="59032" y="64668"/>
                </a:cubicBezTo>
                <a:cubicBezTo>
                  <a:pt x="58969" y="65207"/>
                  <a:pt x="58905" y="65745"/>
                  <a:pt x="58810" y="66252"/>
                </a:cubicBezTo>
                <a:cubicBezTo>
                  <a:pt x="58620" y="67297"/>
                  <a:pt x="58367" y="68342"/>
                  <a:pt x="57955" y="69260"/>
                </a:cubicBezTo>
                <a:cubicBezTo>
                  <a:pt x="57575" y="70179"/>
                  <a:pt x="57037" y="70939"/>
                  <a:pt x="56340" y="71540"/>
                </a:cubicBezTo>
                <a:cubicBezTo>
                  <a:pt x="55992" y="71857"/>
                  <a:pt x="55580" y="72079"/>
                  <a:pt x="55168" y="72300"/>
                </a:cubicBezTo>
                <a:cubicBezTo>
                  <a:pt x="54947" y="72395"/>
                  <a:pt x="54725" y="72522"/>
                  <a:pt x="54503" y="72617"/>
                </a:cubicBezTo>
                <a:lnTo>
                  <a:pt x="53807" y="72839"/>
                </a:lnTo>
                <a:cubicBezTo>
                  <a:pt x="53553" y="72934"/>
                  <a:pt x="53300" y="72965"/>
                  <a:pt x="53047" y="73060"/>
                </a:cubicBezTo>
                <a:cubicBezTo>
                  <a:pt x="52793" y="73124"/>
                  <a:pt x="52572" y="73187"/>
                  <a:pt x="52287" y="73219"/>
                </a:cubicBezTo>
                <a:lnTo>
                  <a:pt x="51526" y="73409"/>
                </a:lnTo>
                <a:lnTo>
                  <a:pt x="50735" y="73567"/>
                </a:lnTo>
                <a:cubicBezTo>
                  <a:pt x="49658" y="73757"/>
                  <a:pt x="48581" y="73820"/>
                  <a:pt x="47473" y="73915"/>
                </a:cubicBezTo>
                <a:cubicBezTo>
                  <a:pt x="46364" y="73979"/>
                  <a:pt x="45288" y="74042"/>
                  <a:pt x="44179" y="74074"/>
                </a:cubicBezTo>
                <a:cubicBezTo>
                  <a:pt x="43071" y="74105"/>
                  <a:pt x="41931" y="74137"/>
                  <a:pt x="40822" y="74200"/>
                </a:cubicBezTo>
                <a:cubicBezTo>
                  <a:pt x="39714" y="74264"/>
                  <a:pt x="38605" y="74295"/>
                  <a:pt x="37497" y="74295"/>
                </a:cubicBezTo>
                <a:lnTo>
                  <a:pt x="34140" y="74327"/>
                </a:lnTo>
                <a:cubicBezTo>
                  <a:pt x="31923" y="74359"/>
                  <a:pt x="29675" y="74390"/>
                  <a:pt x="27458" y="74390"/>
                </a:cubicBezTo>
                <a:cubicBezTo>
                  <a:pt x="22993" y="74327"/>
                  <a:pt x="18527" y="74422"/>
                  <a:pt x="14189" y="73630"/>
                </a:cubicBezTo>
                <a:cubicBezTo>
                  <a:pt x="13112" y="73440"/>
                  <a:pt x="12035" y="73219"/>
                  <a:pt x="10990" y="72934"/>
                </a:cubicBezTo>
                <a:cubicBezTo>
                  <a:pt x="9977" y="72649"/>
                  <a:pt x="8995" y="72237"/>
                  <a:pt x="8140" y="71699"/>
                </a:cubicBezTo>
                <a:cubicBezTo>
                  <a:pt x="7728" y="71445"/>
                  <a:pt x="7316" y="71129"/>
                  <a:pt x="7031" y="70749"/>
                </a:cubicBezTo>
                <a:cubicBezTo>
                  <a:pt x="6841" y="70590"/>
                  <a:pt x="6651" y="70464"/>
                  <a:pt x="6493" y="70305"/>
                </a:cubicBezTo>
                <a:cubicBezTo>
                  <a:pt x="6335" y="70147"/>
                  <a:pt x="6145" y="69989"/>
                  <a:pt x="6018" y="69830"/>
                </a:cubicBezTo>
                <a:cubicBezTo>
                  <a:pt x="5385" y="69133"/>
                  <a:pt x="4910" y="68310"/>
                  <a:pt x="4561" y="67392"/>
                </a:cubicBezTo>
                <a:cubicBezTo>
                  <a:pt x="4213" y="66473"/>
                  <a:pt x="3960" y="65492"/>
                  <a:pt x="3770" y="64446"/>
                </a:cubicBezTo>
                <a:cubicBezTo>
                  <a:pt x="3580" y="63433"/>
                  <a:pt x="3484" y="62356"/>
                  <a:pt x="3389" y="61280"/>
                </a:cubicBezTo>
                <a:cubicBezTo>
                  <a:pt x="3199" y="59126"/>
                  <a:pt x="3168" y="56909"/>
                  <a:pt x="3168" y="54724"/>
                </a:cubicBezTo>
                <a:cubicBezTo>
                  <a:pt x="3104" y="50290"/>
                  <a:pt x="3263" y="30877"/>
                  <a:pt x="3484" y="26412"/>
                </a:cubicBezTo>
                <a:lnTo>
                  <a:pt x="3865" y="19730"/>
                </a:lnTo>
                <a:cubicBezTo>
                  <a:pt x="3896" y="18622"/>
                  <a:pt x="3896" y="17513"/>
                  <a:pt x="3896" y="16373"/>
                </a:cubicBezTo>
                <a:cubicBezTo>
                  <a:pt x="3865" y="15233"/>
                  <a:pt x="3833" y="14093"/>
                  <a:pt x="3770" y="12921"/>
                </a:cubicBezTo>
                <a:lnTo>
                  <a:pt x="4055" y="12921"/>
                </a:lnTo>
                <a:cubicBezTo>
                  <a:pt x="3991" y="10736"/>
                  <a:pt x="3896" y="8488"/>
                  <a:pt x="4371" y="6746"/>
                </a:cubicBezTo>
                <a:cubicBezTo>
                  <a:pt x="4593" y="5859"/>
                  <a:pt x="4973" y="5257"/>
                  <a:pt x="5575" y="4782"/>
                </a:cubicBezTo>
                <a:cubicBezTo>
                  <a:pt x="6176" y="4339"/>
                  <a:pt x="7063" y="4022"/>
                  <a:pt x="8045" y="3769"/>
                </a:cubicBezTo>
                <a:cubicBezTo>
                  <a:pt x="10008" y="3325"/>
                  <a:pt x="12225" y="3230"/>
                  <a:pt x="14410" y="3104"/>
                </a:cubicBezTo>
                <a:cubicBezTo>
                  <a:pt x="16595" y="3040"/>
                  <a:pt x="18812" y="3009"/>
                  <a:pt x="21029" y="3009"/>
                </a:cubicBezTo>
                <a:lnTo>
                  <a:pt x="27743" y="2945"/>
                </a:lnTo>
                <a:cubicBezTo>
                  <a:pt x="29960" y="2945"/>
                  <a:pt x="32208" y="2945"/>
                  <a:pt x="34425" y="2882"/>
                </a:cubicBezTo>
                <a:cubicBezTo>
                  <a:pt x="35914" y="2850"/>
                  <a:pt x="37399" y="2829"/>
                  <a:pt x="38879" y="2829"/>
                </a:cubicBezTo>
                <a:close/>
                <a:moveTo>
                  <a:pt x="21029" y="0"/>
                </a:moveTo>
                <a:cubicBezTo>
                  <a:pt x="18812" y="0"/>
                  <a:pt x="16564" y="0"/>
                  <a:pt x="14284" y="64"/>
                </a:cubicBezTo>
                <a:cubicBezTo>
                  <a:pt x="13175" y="95"/>
                  <a:pt x="12035" y="159"/>
                  <a:pt x="10863" y="254"/>
                </a:cubicBezTo>
                <a:cubicBezTo>
                  <a:pt x="9723" y="349"/>
                  <a:pt x="8552" y="475"/>
                  <a:pt x="7348" y="760"/>
                </a:cubicBezTo>
                <a:cubicBezTo>
                  <a:pt x="6145" y="1014"/>
                  <a:pt x="4878" y="1425"/>
                  <a:pt x="3706" y="2312"/>
                </a:cubicBezTo>
                <a:cubicBezTo>
                  <a:pt x="3104" y="2755"/>
                  <a:pt x="2566" y="3325"/>
                  <a:pt x="2186" y="3959"/>
                </a:cubicBezTo>
                <a:cubicBezTo>
                  <a:pt x="1774" y="4561"/>
                  <a:pt x="1521" y="5257"/>
                  <a:pt x="1331" y="5891"/>
                </a:cubicBezTo>
                <a:cubicBezTo>
                  <a:pt x="983" y="7189"/>
                  <a:pt x="919" y="8393"/>
                  <a:pt x="856" y="9564"/>
                </a:cubicBezTo>
                <a:cubicBezTo>
                  <a:pt x="824" y="10768"/>
                  <a:pt x="888" y="11876"/>
                  <a:pt x="888" y="13016"/>
                </a:cubicBezTo>
                <a:lnTo>
                  <a:pt x="1204" y="12985"/>
                </a:lnTo>
                <a:lnTo>
                  <a:pt x="1204" y="12985"/>
                </a:lnTo>
                <a:cubicBezTo>
                  <a:pt x="1141" y="15138"/>
                  <a:pt x="824" y="17355"/>
                  <a:pt x="698" y="19572"/>
                </a:cubicBezTo>
                <a:lnTo>
                  <a:pt x="349" y="26254"/>
                </a:lnTo>
                <a:cubicBezTo>
                  <a:pt x="128" y="30719"/>
                  <a:pt x="1" y="50259"/>
                  <a:pt x="96" y="54756"/>
                </a:cubicBezTo>
                <a:cubicBezTo>
                  <a:pt x="128" y="57004"/>
                  <a:pt x="191" y="59253"/>
                  <a:pt x="381" y="61533"/>
                </a:cubicBezTo>
                <a:cubicBezTo>
                  <a:pt x="508" y="62673"/>
                  <a:pt x="634" y="63845"/>
                  <a:pt x="856" y="65016"/>
                </a:cubicBezTo>
                <a:cubicBezTo>
                  <a:pt x="1078" y="66157"/>
                  <a:pt x="1394" y="67328"/>
                  <a:pt x="1869" y="68500"/>
                </a:cubicBezTo>
                <a:cubicBezTo>
                  <a:pt x="2091" y="69070"/>
                  <a:pt x="2376" y="69640"/>
                  <a:pt x="2693" y="70210"/>
                </a:cubicBezTo>
                <a:lnTo>
                  <a:pt x="3263" y="71002"/>
                </a:lnTo>
                <a:cubicBezTo>
                  <a:pt x="3453" y="71287"/>
                  <a:pt x="3675" y="71509"/>
                  <a:pt x="3865" y="71762"/>
                </a:cubicBezTo>
                <a:cubicBezTo>
                  <a:pt x="4086" y="72015"/>
                  <a:pt x="4340" y="72205"/>
                  <a:pt x="4593" y="72459"/>
                </a:cubicBezTo>
                <a:cubicBezTo>
                  <a:pt x="4815" y="72680"/>
                  <a:pt x="5068" y="72870"/>
                  <a:pt x="5353" y="73060"/>
                </a:cubicBezTo>
                <a:cubicBezTo>
                  <a:pt x="5480" y="73155"/>
                  <a:pt x="5638" y="73219"/>
                  <a:pt x="5796" y="73282"/>
                </a:cubicBezTo>
                <a:cubicBezTo>
                  <a:pt x="5955" y="73314"/>
                  <a:pt x="6081" y="73377"/>
                  <a:pt x="6240" y="73440"/>
                </a:cubicBezTo>
                <a:cubicBezTo>
                  <a:pt x="6525" y="73567"/>
                  <a:pt x="6810" y="73725"/>
                  <a:pt x="7095" y="73820"/>
                </a:cubicBezTo>
                <a:cubicBezTo>
                  <a:pt x="9438" y="74676"/>
                  <a:pt x="11687" y="75056"/>
                  <a:pt x="13967" y="75246"/>
                </a:cubicBezTo>
                <a:cubicBezTo>
                  <a:pt x="14537" y="75277"/>
                  <a:pt x="15107" y="75309"/>
                  <a:pt x="15677" y="75341"/>
                </a:cubicBezTo>
                <a:cubicBezTo>
                  <a:pt x="16247" y="75372"/>
                  <a:pt x="16786" y="75372"/>
                  <a:pt x="17356" y="75404"/>
                </a:cubicBezTo>
                <a:lnTo>
                  <a:pt x="19034" y="75436"/>
                </a:lnTo>
                <a:lnTo>
                  <a:pt x="20744" y="75499"/>
                </a:lnTo>
                <a:cubicBezTo>
                  <a:pt x="22961" y="75594"/>
                  <a:pt x="25209" y="75626"/>
                  <a:pt x="27426" y="75657"/>
                </a:cubicBezTo>
                <a:lnTo>
                  <a:pt x="34140" y="75721"/>
                </a:lnTo>
                <a:lnTo>
                  <a:pt x="37497" y="75784"/>
                </a:lnTo>
                <a:cubicBezTo>
                  <a:pt x="38605" y="75784"/>
                  <a:pt x="39714" y="75784"/>
                  <a:pt x="40854" y="75879"/>
                </a:cubicBezTo>
                <a:cubicBezTo>
                  <a:pt x="41962" y="75911"/>
                  <a:pt x="43071" y="75911"/>
                  <a:pt x="44211" y="75911"/>
                </a:cubicBezTo>
                <a:cubicBezTo>
                  <a:pt x="45319" y="75911"/>
                  <a:pt x="46459" y="75911"/>
                  <a:pt x="47600" y="75879"/>
                </a:cubicBezTo>
                <a:cubicBezTo>
                  <a:pt x="48708" y="75816"/>
                  <a:pt x="49848" y="75752"/>
                  <a:pt x="50988" y="75657"/>
                </a:cubicBezTo>
                <a:cubicBezTo>
                  <a:pt x="52160" y="75594"/>
                  <a:pt x="53332" y="75404"/>
                  <a:pt x="54503" y="75024"/>
                </a:cubicBezTo>
                <a:cubicBezTo>
                  <a:pt x="55643" y="74676"/>
                  <a:pt x="56815" y="74105"/>
                  <a:pt x="57797" y="73219"/>
                </a:cubicBezTo>
                <a:cubicBezTo>
                  <a:pt x="58779" y="72332"/>
                  <a:pt x="59475" y="71192"/>
                  <a:pt x="59919" y="70020"/>
                </a:cubicBezTo>
                <a:cubicBezTo>
                  <a:pt x="60362" y="68880"/>
                  <a:pt x="60584" y="67708"/>
                  <a:pt x="60742" y="66568"/>
                </a:cubicBezTo>
                <a:cubicBezTo>
                  <a:pt x="60806" y="65967"/>
                  <a:pt x="60869" y="65397"/>
                  <a:pt x="60901" y="64826"/>
                </a:cubicBezTo>
                <a:cubicBezTo>
                  <a:pt x="60964" y="64256"/>
                  <a:pt x="60964" y="63686"/>
                  <a:pt x="60996" y="63116"/>
                </a:cubicBezTo>
                <a:cubicBezTo>
                  <a:pt x="61217" y="58619"/>
                  <a:pt x="61154" y="54154"/>
                  <a:pt x="61154" y="49689"/>
                </a:cubicBezTo>
                <a:cubicBezTo>
                  <a:pt x="61154" y="45223"/>
                  <a:pt x="61217" y="25779"/>
                  <a:pt x="61249" y="21282"/>
                </a:cubicBezTo>
                <a:cubicBezTo>
                  <a:pt x="61249" y="19065"/>
                  <a:pt x="61249" y="16816"/>
                  <a:pt x="61122" y="14536"/>
                </a:cubicBezTo>
                <a:cubicBezTo>
                  <a:pt x="60996" y="12256"/>
                  <a:pt x="60806" y="9944"/>
                  <a:pt x="59950" y="7632"/>
                </a:cubicBezTo>
                <a:cubicBezTo>
                  <a:pt x="59475" y="6461"/>
                  <a:pt x="58874" y="5321"/>
                  <a:pt x="57955" y="4402"/>
                </a:cubicBezTo>
                <a:cubicBezTo>
                  <a:pt x="57037" y="3452"/>
                  <a:pt x="55928" y="2787"/>
                  <a:pt x="54820" y="2249"/>
                </a:cubicBezTo>
                <a:cubicBezTo>
                  <a:pt x="52540" y="1330"/>
                  <a:pt x="50228" y="950"/>
                  <a:pt x="47948" y="697"/>
                </a:cubicBezTo>
                <a:cubicBezTo>
                  <a:pt x="43388" y="222"/>
                  <a:pt x="38922" y="254"/>
                  <a:pt x="34457" y="64"/>
                </a:cubicBezTo>
                <a:cubicBezTo>
                  <a:pt x="32208" y="0"/>
                  <a:pt x="29960" y="0"/>
                  <a:pt x="2774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40" name="Google Shape;1646;p42"/>
          <p:cNvSpPr/>
          <p:nvPr/>
        </p:nvSpPr>
        <p:spPr>
          <a:xfrm>
            <a:off x="5211129" y="3164337"/>
            <a:ext cx="721451" cy="712193"/>
          </a:xfrm>
          <a:custGeom>
            <a:avLst/>
            <a:gdLst/>
            <a:ahLst/>
            <a:cxnLst/>
            <a:rect l="l" t="t" r="r" b="b"/>
            <a:pathLst>
              <a:path w="24703" h="24386" extrusionOk="0">
                <a:moveTo>
                  <a:pt x="11813" y="1"/>
                </a:moveTo>
                <a:cubicBezTo>
                  <a:pt x="7411" y="1"/>
                  <a:pt x="3072" y="2154"/>
                  <a:pt x="887" y="7095"/>
                </a:cubicBezTo>
                <a:cubicBezTo>
                  <a:pt x="475" y="8045"/>
                  <a:pt x="190" y="9090"/>
                  <a:pt x="127" y="10135"/>
                </a:cubicBezTo>
                <a:cubicBezTo>
                  <a:pt x="64" y="10863"/>
                  <a:pt x="0" y="11655"/>
                  <a:pt x="0" y="12383"/>
                </a:cubicBezTo>
                <a:cubicBezTo>
                  <a:pt x="0" y="19952"/>
                  <a:pt x="6144" y="24386"/>
                  <a:pt x="12510" y="24386"/>
                </a:cubicBezTo>
                <a:cubicBezTo>
                  <a:pt x="19762" y="24386"/>
                  <a:pt x="24702" y="18907"/>
                  <a:pt x="24702" y="11940"/>
                </a:cubicBezTo>
                <a:cubicBezTo>
                  <a:pt x="24702" y="4593"/>
                  <a:pt x="18210" y="1"/>
                  <a:pt x="11813"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tr-TR" sz="3000" kern="0" dirty="0" smtClean="0">
                <a:solidFill>
                  <a:srgbClr val="000000"/>
                </a:solidFill>
                <a:latin typeface="Fira Sans"/>
                <a:ea typeface="Fira Sans"/>
                <a:cs typeface="Fira Sans"/>
                <a:sym typeface="Fira Sans"/>
              </a:rPr>
              <a:t>3</a:t>
            </a:r>
            <a:endParaRPr sz="3000" kern="0" dirty="0">
              <a:solidFill>
                <a:srgbClr val="000000"/>
              </a:solidFill>
              <a:latin typeface="Fira Sans"/>
              <a:ea typeface="Fira Sans"/>
              <a:cs typeface="Fira Sans"/>
              <a:sym typeface="Fira Sans"/>
            </a:endParaRPr>
          </a:p>
        </p:txBody>
      </p:sp>
      <p:sp>
        <p:nvSpPr>
          <p:cNvPr id="41" name="Google Shape;1647;p42"/>
          <p:cNvSpPr/>
          <p:nvPr/>
        </p:nvSpPr>
        <p:spPr>
          <a:xfrm>
            <a:off x="5275876" y="3242955"/>
            <a:ext cx="657609" cy="633573"/>
          </a:xfrm>
          <a:custGeom>
            <a:avLst/>
            <a:gdLst/>
            <a:ahLst/>
            <a:cxnLst/>
            <a:rect l="l" t="t" r="r" b="b"/>
            <a:pathLst>
              <a:path w="22517" h="21694" extrusionOk="0">
                <a:moveTo>
                  <a:pt x="17798" y="1"/>
                </a:moveTo>
                <a:lnTo>
                  <a:pt x="17798" y="1"/>
                </a:lnTo>
                <a:cubicBezTo>
                  <a:pt x="19160" y="1838"/>
                  <a:pt x="19983" y="4118"/>
                  <a:pt x="19983" y="6746"/>
                </a:cubicBezTo>
                <a:cubicBezTo>
                  <a:pt x="19983" y="13713"/>
                  <a:pt x="15043" y="19192"/>
                  <a:pt x="7791" y="19192"/>
                </a:cubicBezTo>
                <a:cubicBezTo>
                  <a:pt x="4972" y="19192"/>
                  <a:pt x="2217" y="18337"/>
                  <a:pt x="0" y="16690"/>
                </a:cubicBezTo>
                <a:lnTo>
                  <a:pt x="0" y="16690"/>
                </a:lnTo>
                <a:cubicBezTo>
                  <a:pt x="2344" y="19920"/>
                  <a:pt x="6271" y="21694"/>
                  <a:pt x="10293" y="21694"/>
                </a:cubicBezTo>
                <a:cubicBezTo>
                  <a:pt x="17545" y="21694"/>
                  <a:pt x="22517" y="16215"/>
                  <a:pt x="22517" y="9248"/>
                </a:cubicBezTo>
                <a:cubicBezTo>
                  <a:pt x="22485" y="5258"/>
                  <a:pt x="20585" y="2091"/>
                  <a:pt x="1779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42" name="Google Shape;1648;p42"/>
          <p:cNvSpPr/>
          <p:nvPr/>
        </p:nvSpPr>
        <p:spPr>
          <a:xfrm>
            <a:off x="5172287" y="3119479"/>
            <a:ext cx="751036" cy="750890"/>
          </a:xfrm>
          <a:custGeom>
            <a:avLst/>
            <a:gdLst/>
            <a:ahLst/>
            <a:cxnLst/>
            <a:rect l="l" t="t" r="r" b="b"/>
            <a:pathLst>
              <a:path w="25716" h="25711" extrusionOk="0">
                <a:moveTo>
                  <a:pt x="12483" y="1793"/>
                </a:moveTo>
                <a:cubicBezTo>
                  <a:pt x="13255" y="1793"/>
                  <a:pt x="14030" y="1866"/>
                  <a:pt x="14790" y="2012"/>
                </a:cubicBezTo>
                <a:lnTo>
                  <a:pt x="15898" y="2265"/>
                </a:lnTo>
                <a:cubicBezTo>
                  <a:pt x="16247" y="2392"/>
                  <a:pt x="16627" y="2487"/>
                  <a:pt x="16975" y="2614"/>
                </a:cubicBezTo>
                <a:cubicBezTo>
                  <a:pt x="17323" y="2740"/>
                  <a:pt x="17672" y="2899"/>
                  <a:pt x="18020" y="3025"/>
                </a:cubicBezTo>
                <a:cubicBezTo>
                  <a:pt x="18368" y="3184"/>
                  <a:pt x="18717" y="3310"/>
                  <a:pt x="19065" y="3500"/>
                </a:cubicBezTo>
                <a:cubicBezTo>
                  <a:pt x="20395" y="4229"/>
                  <a:pt x="21567" y="5210"/>
                  <a:pt x="22549" y="6382"/>
                </a:cubicBezTo>
                <a:cubicBezTo>
                  <a:pt x="22802" y="6667"/>
                  <a:pt x="23119" y="6921"/>
                  <a:pt x="23340" y="7237"/>
                </a:cubicBezTo>
                <a:cubicBezTo>
                  <a:pt x="23594" y="7522"/>
                  <a:pt x="23847" y="7839"/>
                  <a:pt x="24005" y="8187"/>
                </a:cubicBezTo>
                <a:cubicBezTo>
                  <a:pt x="24164" y="8536"/>
                  <a:pt x="24354" y="8884"/>
                  <a:pt x="24480" y="9264"/>
                </a:cubicBezTo>
                <a:cubicBezTo>
                  <a:pt x="24607" y="9644"/>
                  <a:pt x="24734" y="9992"/>
                  <a:pt x="24829" y="10372"/>
                </a:cubicBezTo>
                <a:lnTo>
                  <a:pt x="25051" y="11544"/>
                </a:lnTo>
                <a:cubicBezTo>
                  <a:pt x="25082" y="11924"/>
                  <a:pt x="25114" y="12336"/>
                  <a:pt x="25146" y="12716"/>
                </a:cubicBezTo>
                <a:cubicBezTo>
                  <a:pt x="25146" y="13128"/>
                  <a:pt x="25082" y="13508"/>
                  <a:pt x="25082" y="13919"/>
                </a:cubicBezTo>
                <a:cubicBezTo>
                  <a:pt x="25051" y="14299"/>
                  <a:pt x="24956" y="14679"/>
                  <a:pt x="24924" y="15091"/>
                </a:cubicBezTo>
                <a:cubicBezTo>
                  <a:pt x="24639" y="16643"/>
                  <a:pt x="24100" y="18131"/>
                  <a:pt x="23277" y="19493"/>
                </a:cubicBezTo>
                <a:cubicBezTo>
                  <a:pt x="22454" y="20823"/>
                  <a:pt x="21377" y="21995"/>
                  <a:pt x="20078" y="22882"/>
                </a:cubicBezTo>
                <a:cubicBezTo>
                  <a:pt x="18780" y="23768"/>
                  <a:pt x="17323" y="24370"/>
                  <a:pt x="15771" y="24655"/>
                </a:cubicBezTo>
                <a:cubicBezTo>
                  <a:pt x="14973" y="24802"/>
                  <a:pt x="14166" y="24873"/>
                  <a:pt x="13359" y="24873"/>
                </a:cubicBezTo>
                <a:cubicBezTo>
                  <a:pt x="12598" y="24873"/>
                  <a:pt x="11838" y="24810"/>
                  <a:pt x="11084" y="24687"/>
                </a:cubicBezTo>
                <a:cubicBezTo>
                  <a:pt x="10704" y="24655"/>
                  <a:pt x="10324" y="24528"/>
                  <a:pt x="9944" y="24465"/>
                </a:cubicBezTo>
                <a:cubicBezTo>
                  <a:pt x="9564" y="24338"/>
                  <a:pt x="9184" y="24212"/>
                  <a:pt x="8836" y="24117"/>
                </a:cubicBezTo>
                <a:cubicBezTo>
                  <a:pt x="8108" y="23800"/>
                  <a:pt x="7316" y="23578"/>
                  <a:pt x="6777" y="23008"/>
                </a:cubicBezTo>
                <a:cubicBezTo>
                  <a:pt x="5479" y="22122"/>
                  <a:pt x="4466" y="21013"/>
                  <a:pt x="3357" y="19936"/>
                </a:cubicBezTo>
                <a:cubicBezTo>
                  <a:pt x="2439" y="18733"/>
                  <a:pt x="1774" y="17276"/>
                  <a:pt x="1457" y="15788"/>
                </a:cubicBezTo>
                <a:lnTo>
                  <a:pt x="1235" y="14616"/>
                </a:lnTo>
                <a:lnTo>
                  <a:pt x="1172" y="13444"/>
                </a:lnTo>
                <a:cubicBezTo>
                  <a:pt x="1172" y="12653"/>
                  <a:pt x="1235" y="11861"/>
                  <a:pt x="1267" y="11069"/>
                </a:cubicBezTo>
                <a:lnTo>
                  <a:pt x="1647" y="11101"/>
                </a:lnTo>
                <a:cubicBezTo>
                  <a:pt x="1710" y="10372"/>
                  <a:pt x="1869" y="9644"/>
                  <a:pt x="2122" y="8947"/>
                </a:cubicBezTo>
                <a:cubicBezTo>
                  <a:pt x="2249" y="8599"/>
                  <a:pt x="2407" y="8282"/>
                  <a:pt x="2565" y="7934"/>
                </a:cubicBezTo>
                <a:cubicBezTo>
                  <a:pt x="2724" y="7586"/>
                  <a:pt x="2914" y="7269"/>
                  <a:pt x="3136" y="6921"/>
                </a:cubicBezTo>
                <a:cubicBezTo>
                  <a:pt x="3294" y="6604"/>
                  <a:pt x="3547" y="6319"/>
                  <a:pt x="3737" y="6002"/>
                </a:cubicBezTo>
                <a:cubicBezTo>
                  <a:pt x="3991" y="5717"/>
                  <a:pt x="4212" y="5400"/>
                  <a:pt x="4466" y="5147"/>
                </a:cubicBezTo>
                <a:cubicBezTo>
                  <a:pt x="4972" y="4577"/>
                  <a:pt x="5574" y="4102"/>
                  <a:pt x="6176" y="3690"/>
                </a:cubicBezTo>
                <a:cubicBezTo>
                  <a:pt x="7992" y="2417"/>
                  <a:pt x="10229" y="1793"/>
                  <a:pt x="12483" y="1793"/>
                </a:cubicBezTo>
                <a:close/>
                <a:moveTo>
                  <a:pt x="12525" y="1"/>
                </a:moveTo>
                <a:cubicBezTo>
                  <a:pt x="11662" y="1"/>
                  <a:pt x="10799" y="80"/>
                  <a:pt x="9944" y="238"/>
                </a:cubicBezTo>
                <a:cubicBezTo>
                  <a:pt x="9121" y="428"/>
                  <a:pt x="8266" y="650"/>
                  <a:pt x="7474" y="998"/>
                </a:cubicBezTo>
                <a:cubicBezTo>
                  <a:pt x="6651" y="1347"/>
                  <a:pt x="5891" y="1759"/>
                  <a:pt x="5162" y="2265"/>
                </a:cubicBezTo>
                <a:cubicBezTo>
                  <a:pt x="4466" y="2772"/>
                  <a:pt x="3801" y="3310"/>
                  <a:pt x="3231" y="3975"/>
                </a:cubicBezTo>
                <a:cubicBezTo>
                  <a:pt x="2914" y="4292"/>
                  <a:pt x="2660" y="4640"/>
                  <a:pt x="2375" y="4989"/>
                </a:cubicBezTo>
                <a:cubicBezTo>
                  <a:pt x="2154" y="5337"/>
                  <a:pt x="1869" y="5685"/>
                  <a:pt x="1679" y="6066"/>
                </a:cubicBezTo>
                <a:cubicBezTo>
                  <a:pt x="1457" y="6446"/>
                  <a:pt x="1235" y="6794"/>
                  <a:pt x="1077" y="7206"/>
                </a:cubicBezTo>
                <a:cubicBezTo>
                  <a:pt x="887" y="7586"/>
                  <a:pt x="697" y="7966"/>
                  <a:pt x="570" y="8409"/>
                </a:cubicBezTo>
                <a:cubicBezTo>
                  <a:pt x="285" y="9232"/>
                  <a:pt x="95" y="10087"/>
                  <a:pt x="0" y="10974"/>
                </a:cubicBezTo>
                <a:lnTo>
                  <a:pt x="380" y="11006"/>
                </a:lnTo>
                <a:cubicBezTo>
                  <a:pt x="349" y="11829"/>
                  <a:pt x="285" y="12621"/>
                  <a:pt x="285" y="13476"/>
                </a:cubicBezTo>
                <a:lnTo>
                  <a:pt x="317" y="14711"/>
                </a:lnTo>
                <a:lnTo>
                  <a:pt x="507" y="15978"/>
                </a:lnTo>
                <a:cubicBezTo>
                  <a:pt x="824" y="17625"/>
                  <a:pt x="1457" y="19208"/>
                  <a:pt x="2439" y="20633"/>
                </a:cubicBezTo>
                <a:cubicBezTo>
                  <a:pt x="3231" y="22153"/>
                  <a:pt x="4687" y="23262"/>
                  <a:pt x="6176" y="24022"/>
                </a:cubicBezTo>
                <a:cubicBezTo>
                  <a:pt x="6366" y="24117"/>
                  <a:pt x="6587" y="24117"/>
                  <a:pt x="6809" y="24212"/>
                </a:cubicBezTo>
                <a:cubicBezTo>
                  <a:pt x="6999" y="24275"/>
                  <a:pt x="7157" y="24402"/>
                  <a:pt x="7348" y="24465"/>
                </a:cubicBezTo>
                <a:cubicBezTo>
                  <a:pt x="7759" y="24623"/>
                  <a:pt x="8139" y="24814"/>
                  <a:pt x="8519" y="24940"/>
                </a:cubicBezTo>
                <a:cubicBezTo>
                  <a:pt x="8931" y="25067"/>
                  <a:pt x="9311" y="25194"/>
                  <a:pt x="9723" y="25289"/>
                </a:cubicBezTo>
                <a:cubicBezTo>
                  <a:pt x="10134" y="25384"/>
                  <a:pt x="10546" y="25479"/>
                  <a:pt x="10958" y="25542"/>
                </a:cubicBezTo>
                <a:cubicBezTo>
                  <a:pt x="11690" y="25654"/>
                  <a:pt x="12428" y="25711"/>
                  <a:pt x="13167" y="25711"/>
                </a:cubicBezTo>
                <a:cubicBezTo>
                  <a:pt x="14090" y="25711"/>
                  <a:pt x="15015" y="25623"/>
                  <a:pt x="15930" y="25447"/>
                </a:cubicBezTo>
                <a:cubicBezTo>
                  <a:pt x="17545" y="25099"/>
                  <a:pt x="19128" y="24433"/>
                  <a:pt x="20490" y="23483"/>
                </a:cubicBezTo>
                <a:cubicBezTo>
                  <a:pt x="21852" y="22533"/>
                  <a:pt x="23024" y="21267"/>
                  <a:pt x="23879" y="19841"/>
                </a:cubicBezTo>
                <a:cubicBezTo>
                  <a:pt x="24734" y="18416"/>
                  <a:pt x="25272" y="16833"/>
                  <a:pt x="25557" y="15186"/>
                </a:cubicBezTo>
                <a:cubicBezTo>
                  <a:pt x="25589" y="14774"/>
                  <a:pt x="25684" y="14363"/>
                  <a:pt x="25684" y="13951"/>
                </a:cubicBezTo>
                <a:cubicBezTo>
                  <a:pt x="25684" y="13539"/>
                  <a:pt x="25716" y="13128"/>
                  <a:pt x="25684" y="12716"/>
                </a:cubicBezTo>
                <a:cubicBezTo>
                  <a:pt x="25684" y="12304"/>
                  <a:pt x="25652" y="11893"/>
                  <a:pt x="25652" y="11481"/>
                </a:cubicBezTo>
                <a:lnTo>
                  <a:pt x="25462" y="10246"/>
                </a:lnTo>
                <a:cubicBezTo>
                  <a:pt x="25367" y="9834"/>
                  <a:pt x="25241" y="9422"/>
                  <a:pt x="25146" y="9042"/>
                </a:cubicBezTo>
                <a:cubicBezTo>
                  <a:pt x="25019" y="8631"/>
                  <a:pt x="24860" y="8251"/>
                  <a:pt x="24734" y="7839"/>
                </a:cubicBezTo>
                <a:cubicBezTo>
                  <a:pt x="24670" y="7649"/>
                  <a:pt x="24544" y="7459"/>
                  <a:pt x="24480" y="7269"/>
                </a:cubicBezTo>
                <a:lnTo>
                  <a:pt x="24227" y="6667"/>
                </a:lnTo>
                <a:cubicBezTo>
                  <a:pt x="24164" y="6477"/>
                  <a:pt x="24037" y="6287"/>
                  <a:pt x="23942" y="6097"/>
                </a:cubicBezTo>
                <a:cubicBezTo>
                  <a:pt x="23847" y="5907"/>
                  <a:pt x="23752" y="5717"/>
                  <a:pt x="23657" y="5527"/>
                </a:cubicBezTo>
                <a:cubicBezTo>
                  <a:pt x="22675" y="4134"/>
                  <a:pt x="21345" y="2962"/>
                  <a:pt x="19888" y="2075"/>
                </a:cubicBezTo>
                <a:lnTo>
                  <a:pt x="18780" y="1410"/>
                </a:lnTo>
                <a:cubicBezTo>
                  <a:pt x="18400" y="1220"/>
                  <a:pt x="17988" y="1062"/>
                  <a:pt x="17608" y="903"/>
                </a:cubicBezTo>
                <a:cubicBezTo>
                  <a:pt x="17197" y="745"/>
                  <a:pt x="16785" y="650"/>
                  <a:pt x="16373" y="523"/>
                </a:cubicBezTo>
                <a:cubicBezTo>
                  <a:pt x="15961" y="397"/>
                  <a:pt x="15518" y="333"/>
                  <a:pt x="15106" y="238"/>
                </a:cubicBezTo>
                <a:cubicBezTo>
                  <a:pt x="14251" y="80"/>
                  <a:pt x="13388" y="1"/>
                  <a:pt x="1252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43" name="Google Shape;837;p38"/>
          <p:cNvSpPr/>
          <p:nvPr/>
        </p:nvSpPr>
        <p:spPr>
          <a:xfrm rot="14389116">
            <a:off x="5313088" y="1782851"/>
            <a:ext cx="1590808" cy="1081247"/>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solidFill>
              <a:sysClr val="windowText" lastClr="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맑은 고딕"/>
              <a:cs typeface="Arial"/>
              <a:sym typeface="Arial"/>
            </a:endParaRPr>
          </a:p>
        </p:txBody>
      </p:sp>
      <p:sp>
        <p:nvSpPr>
          <p:cNvPr id="44" name="Metin kutusu 43"/>
          <p:cNvSpPr txBox="1"/>
          <p:nvPr/>
        </p:nvSpPr>
        <p:spPr>
          <a:xfrm>
            <a:off x="5608820" y="4202243"/>
            <a:ext cx="1531495" cy="615553"/>
          </a:xfrm>
          <a:prstGeom prst="rect">
            <a:avLst/>
          </a:prstGeom>
          <a:noFill/>
        </p:spPr>
        <p:txBody>
          <a:bodyPr wrap="square" lIns="0" tIns="0" rIns="0" bIns="0" rtlCol="0">
            <a:spAutoFit/>
          </a:bodyPr>
          <a:lstStyle/>
          <a:p>
            <a:r>
              <a:rPr lang="tr-TR" sz="4000" dirty="0" smtClean="0">
                <a:solidFill>
                  <a:prstClr val="black"/>
                </a:solidFill>
                <a:latin typeface="Arial"/>
                <a:ea typeface="맑은 고딕"/>
              </a:rPr>
              <a:t>Ahlak</a:t>
            </a:r>
          </a:p>
        </p:txBody>
      </p:sp>
    </p:spTree>
    <p:extLst>
      <p:ext uri="{BB962C8B-B14F-4D97-AF65-F5344CB8AC3E}">
        <p14:creationId xmlns:p14="http://schemas.microsoft.com/office/powerpoint/2010/main" val="203833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up)">
                                      <p:cBhvr>
                                        <p:cTn id="53" dur="500"/>
                                        <p:tgtEl>
                                          <p:spTgt spid="28"/>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up)">
                                      <p:cBhvr>
                                        <p:cTn id="61" dur="500"/>
                                        <p:tgtEl>
                                          <p:spTgt spid="43"/>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up)">
                                      <p:cBhvr>
                                        <p:cTn id="65" dur="500"/>
                                        <p:tgtEl>
                                          <p:spTgt spid="37"/>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wipe(up)">
                                      <p:cBhvr>
                                        <p:cTn id="68" dur="500"/>
                                        <p:tgtEl>
                                          <p:spTgt spid="38"/>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up)">
                                      <p:cBhvr>
                                        <p:cTn id="71" dur="500"/>
                                        <p:tgtEl>
                                          <p:spTgt spid="39"/>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up)">
                                      <p:cBhvr>
                                        <p:cTn id="74" dur="500"/>
                                        <p:tgtEl>
                                          <p:spTgt spid="40"/>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up)">
                                      <p:cBhvr>
                                        <p:cTn id="77" dur="500"/>
                                        <p:tgtEl>
                                          <p:spTgt spid="41"/>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up)">
                                      <p:cBhvr>
                                        <p:cTn id="80" dur="500"/>
                                        <p:tgtEl>
                                          <p:spTgt spid="42"/>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up)">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up)">
                                      <p:cBhvr>
                                        <p:cTn id="88" dur="500"/>
                                        <p:tgtEl>
                                          <p:spTgt spid="30"/>
                                        </p:tgtEl>
                                      </p:cBhvr>
                                    </p:animEffect>
                                  </p:childTnLst>
                                </p:cTn>
                              </p:par>
                            </p:childTnLst>
                          </p:cTn>
                        </p:par>
                        <p:par>
                          <p:cTn id="89" fill="hold">
                            <p:stCondLst>
                              <p:cond delay="500"/>
                            </p:stCondLst>
                            <p:childTnLst>
                              <p:par>
                                <p:cTn id="90" presetID="22" presetClass="entr" presetSubtype="1" fill="hold" grpId="0" nodeType="after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wipe(up)">
                                      <p:cBhvr>
                                        <p:cTn id="92" dur="500"/>
                                        <p:tgtEl>
                                          <p:spTgt spid="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wipe(up)">
                                      <p:cBhvr>
                                        <p:cTn id="95" dur="500"/>
                                        <p:tgtEl>
                                          <p:spTgt spid="6"/>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wipe(up)">
                                      <p:cBhvr>
                                        <p:cTn id="98" dur="500"/>
                                        <p:tgtEl>
                                          <p:spTgt spid="7"/>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wipe(up)">
                                      <p:cBhvr>
                                        <p:cTn id="101" dur="500"/>
                                        <p:tgtEl>
                                          <p:spTgt spid="8"/>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up)">
                                      <p:cBhvr>
                                        <p:cTn id="104" dur="500"/>
                                        <p:tgtEl>
                                          <p:spTgt spid="9"/>
                                        </p:tgtEl>
                                      </p:cBhvr>
                                    </p:animEffect>
                                  </p:childTnLst>
                                </p:cTn>
                              </p:par>
                              <p:par>
                                <p:cTn id="105" presetID="22" presetClass="entr" presetSubtype="1" fill="hold" grpId="0" nodeType="with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up)">
                                      <p:cBhvr>
                                        <p:cTn id="107" dur="500"/>
                                        <p:tgtEl>
                                          <p:spTgt spid="10"/>
                                        </p:tgtEl>
                                      </p:cBhvr>
                                    </p:animEffect>
                                  </p:childTnLst>
                                </p:cTn>
                              </p:par>
                              <p:par>
                                <p:cTn id="108" presetID="22" presetClass="entr" presetSubtype="1"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wipe(up)">
                                      <p:cBhvr>
                                        <p:cTn id="110" dur="500"/>
                                        <p:tgtEl>
                                          <p:spTgt spid="3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wipe(up)">
                                      <p:cBhvr>
                                        <p:cTn id="115" dur="500"/>
                                        <p:tgtEl>
                                          <p:spTgt spid="32"/>
                                        </p:tgtEl>
                                      </p:cBhvr>
                                    </p:animEffect>
                                  </p:childTnLst>
                                </p:cTn>
                              </p:par>
                            </p:childTnLst>
                          </p:cTn>
                        </p:par>
                        <p:par>
                          <p:cTn id="116" fill="hold">
                            <p:stCondLst>
                              <p:cond delay="500"/>
                            </p:stCondLst>
                            <p:childTnLst>
                              <p:par>
                                <p:cTn id="117" presetID="22" presetClass="entr" presetSubtype="1" fill="hold" grpId="0" nodeType="after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wipe(up)">
                                      <p:cBhvr>
                                        <p:cTn id="119" dur="500"/>
                                        <p:tgtEl>
                                          <p:spTgt spid="11"/>
                                        </p:tgtEl>
                                      </p:cBhvr>
                                    </p:animEffect>
                                  </p:childTnLst>
                                </p:cTn>
                              </p:par>
                              <p:par>
                                <p:cTn id="120" presetID="22" presetClass="entr" presetSubtype="1" fill="hold" grpId="0" nodeType="withEffect">
                                  <p:stCondLst>
                                    <p:cond delay="0"/>
                                  </p:stCondLst>
                                  <p:childTnLst>
                                    <p:set>
                                      <p:cBhvr>
                                        <p:cTn id="121" dur="1" fill="hold">
                                          <p:stCondLst>
                                            <p:cond delay="0"/>
                                          </p:stCondLst>
                                        </p:cTn>
                                        <p:tgtEl>
                                          <p:spTgt spid="12"/>
                                        </p:tgtEl>
                                        <p:attrNameLst>
                                          <p:attrName>style.visibility</p:attrName>
                                        </p:attrNameLst>
                                      </p:cBhvr>
                                      <p:to>
                                        <p:strVal val="visible"/>
                                      </p:to>
                                    </p:set>
                                    <p:animEffect transition="in" filter="wipe(up)">
                                      <p:cBhvr>
                                        <p:cTn id="122" dur="500"/>
                                        <p:tgtEl>
                                          <p:spTgt spid="12"/>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13"/>
                                        </p:tgtEl>
                                        <p:attrNameLst>
                                          <p:attrName>style.visibility</p:attrName>
                                        </p:attrNameLst>
                                      </p:cBhvr>
                                      <p:to>
                                        <p:strVal val="visible"/>
                                      </p:to>
                                    </p:set>
                                    <p:animEffect transition="in" filter="wipe(up)">
                                      <p:cBhvr>
                                        <p:cTn id="125" dur="500"/>
                                        <p:tgtEl>
                                          <p:spTgt spid="13"/>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wipe(up)">
                                      <p:cBhvr>
                                        <p:cTn id="128" dur="500"/>
                                        <p:tgtEl>
                                          <p:spTgt spid="14"/>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wipe(up)">
                                      <p:cBhvr>
                                        <p:cTn id="131" dur="500"/>
                                        <p:tgtEl>
                                          <p:spTgt spid="15"/>
                                        </p:tgtEl>
                                      </p:cBhvr>
                                    </p:animEffect>
                                  </p:childTnLst>
                                </p:cTn>
                              </p:par>
                              <p:par>
                                <p:cTn id="132" presetID="22" presetClass="entr" presetSubtype="1" fill="hold" grpId="0" nodeType="with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wipe(up)">
                                      <p:cBhvr>
                                        <p:cTn id="134" dur="500"/>
                                        <p:tgtEl>
                                          <p:spTgt spid="16"/>
                                        </p:tgtEl>
                                      </p:cBhvr>
                                    </p:animEffect>
                                  </p:childTnLst>
                                </p:cTn>
                              </p:par>
                              <p:par>
                                <p:cTn id="135" presetID="22" presetClass="entr" presetSubtype="1" fill="hold" grpId="0" nodeType="with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wipe(up)">
                                      <p:cBhvr>
                                        <p:cTn id="1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animBg="1"/>
      <p:bldP spid="38" grpId="0" animBg="1"/>
      <p:bldP spid="39" grpId="0" animBg="1"/>
      <p:bldP spid="40" grpId="0" animBg="1"/>
      <p:bldP spid="41" grpId="0" animBg="1"/>
      <p:bldP spid="42" grpId="0" animBg="1"/>
      <p:bldP spid="43" grpId="0" animBg="1"/>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54">
            <a:extLst>
              <a:ext uri="{FF2B5EF4-FFF2-40B4-BE49-F238E27FC236}">
                <a16:creationId xmlns:a16="http://schemas.microsoft.com/office/drawing/2014/main" id="{C4CC038D-DDF4-4581-9B32-2DF12420CFC3}"/>
              </a:ext>
            </a:extLst>
          </p:cNvPr>
          <p:cNvSpPr/>
          <p:nvPr/>
        </p:nvSpPr>
        <p:spPr>
          <a:xfrm>
            <a:off x="5625069" y="2266466"/>
            <a:ext cx="6160168" cy="1885720"/>
          </a:xfrm>
          <a:prstGeom prst="rect">
            <a:avLst/>
          </a:prstGeom>
          <a:solidFill>
            <a:srgbClr val="ED7D31">
              <a:lumMod val="40000"/>
              <a:lumOff val="60000"/>
            </a:srgbClr>
          </a:solidFill>
          <a:ln w="12700" cap="flat" cmpd="sng" algn="ctr">
            <a:noFill/>
            <a:prstDash val="solid"/>
            <a:miter lim="800000"/>
          </a:ln>
          <a:effectLst/>
        </p:spPr>
        <p:txBody>
          <a:bodyPr rtlCol="0" anchor="ctr"/>
          <a:lstStyle/>
          <a:p>
            <a:pPr marL="514350" marR="0" lvl="0" indent="-514350" algn="just" defTabSz="914400" eaLnBrk="1" fontAlgn="auto" latinLnBrk="0" hangingPunct="1">
              <a:lnSpc>
                <a:spcPct val="100000"/>
              </a:lnSpc>
              <a:spcBef>
                <a:spcPts val="0"/>
              </a:spcBef>
              <a:spcAft>
                <a:spcPts val="0"/>
              </a:spcAft>
              <a:buClrTx/>
              <a:buSzTx/>
              <a:buFont typeface="+mj-lt"/>
              <a:buAutoNum type="arabicPeriod"/>
              <a:tabLst/>
              <a:defRPr/>
            </a:pPr>
            <a:r>
              <a:rPr kumimoji="0" lang="tr-TR" sz="3200" b="0" i="0" u="none" strike="noStrike" kern="0" cap="none" spc="0" normalizeH="0" baseline="0" noProof="0" dirty="0" smtClean="0">
                <a:ln>
                  <a:noFill/>
                </a:ln>
                <a:solidFill>
                  <a:prstClr val="black"/>
                </a:solidFill>
                <a:effectLst/>
                <a:uLnTx/>
                <a:uFillTx/>
                <a:latin typeface="Calibri" panose="020F0502020204030204"/>
                <a:ea typeface="+mn-ea"/>
                <a:cs typeface="+mn-cs"/>
              </a:rPr>
              <a:t>Kur’an-ı Kerim’de birçok kıssa yer almaktadır. Bunun sebepleri neler olabilir?</a:t>
            </a:r>
          </a:p>
        </p:txBody>
      </p:sp>
      <p:sp>
        <p:nvSpPr>
          <p:cNvPr id="3" name="Rectangle 1">
            <a:extLst>
              <a:ext uri="{FF2B5EF4-FFF2-40B4-BE49-F238E27FC236}">
                <a16:creationId xmlns:a16="http://schemas.microsoft.com/office/drawing/2014/main" id="{C8FEC572-DF5F-44F4-9DD5-BA8DE1DC424C}"/>
              </a:ext>
            </a:extLst>
          </p:cNvPr>
          <p:cNvSpPr/>
          <p:nvPr/>
        </p:nvSpPr>
        <p:spPr>
          <a:xfrm>
            <a:off x="5625069" y="437304"/>
            <a:ext cx="6160168" cy="1541524"/>
          </a:xfrm>
          <a:custGeom>
            <a:avLst/>
            <a:gdLst/>
            <a:ahLst/>
            <a:cxnLst/>
            <a:rect l="l" t="t" r="r" b="b"/>
            <a:pathLst>
              <a:path w="1512168" h="656456">
                <a:moveTo>
                  <a:pt x="0" y="0"/>
                </a:moveTo>
                <a:lnTo>
                  <a:pt x="1512168" y="0"/>
                </a:lnTo>
                <a:lnTo>
                  <a:pt x="1512168" y="440432"/>
                </a:lnTo>
                <a:lnTo>
                  <a:pt x="881378" y="440432"/>
                </a:lnTo>
                <a:lnTo>
                  <a:pt x="756084" y="656456"/>
                </a:lnTo>
                <a:lnTo>
                  <a:pt x="630790" y="440432"/>
                </a:lnTo>
                <a:lnTo>
                  <a:pt x="0" y="440432"/>
                </a:ln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4" name="Metin kutusu 3"/>
          <p:cNvSpPr txBox="1"/>
          <p:nvPr/>
        </p:nvSpPr>
        <p:spPr>
          <a:xfrm>
            <a:off x="6333411" y="547113"/>
            <a:ext cx="4743484" cy="769441"/>
          </a:xfrm>
          <a:prstGeom prst="rect">
            <a:avLst/>
          </a:prstGeom>
          <a:noFill/>
        </p:spPr>
        <p:txBody>
          <a:bodyPr wrap="square" rtlCol="0">
            <a:spAutoFit/>
          </a:bodyPr>
          <a:lstStyle/>
          <a:p>
            <a:pPr algn="ctr">
              <a:defRPr/>
            </a:pPr>
            <a:r>
              <a:rPr lang="tr-TR" sz="4400" dirty="0" smtClean="0">
                <a:solidFill>
                  <a:prstClr val="white"/>
                </a:solidFill>
                <a:latin typeface="Calibri" panose="020F0502020204030204"/>
              </a:rPr>
              <a:t>Düşünelim</a:t>
            </a:r>
            <a:endParaRPr lang="tr-TR" sz="4400" dirty="0">
              <a:solidFill>
                <a:prstClr val="white"/>
              </a:solidFill>
              <a:latin typeface="Calibri" panose="020F0502020204030204"/>
            </a:endParaRPr>
          </a:p>
        </p:txBody>
      </p:sp>
      <p:sp>
        <p:nvSpPr>
          <p:cNvPr id="5" name="Dikdörtgen 4"/>
          <p:cNvSpPr/>
          <p:nvPr/>
        </p:nvSpPr>
        <p:spPr>
          <a:xfrm>
            <a:off x="5663200" y="4885218"/>
            <a:ext cx="6083905" cy="1549955"/>
          </a:xfrm>
          <a:prstGeom prst="rect">
            <a:avLst/>
          </a:prstGeom>
          <a:solidFill>
            <a:srgbClr val="FFC000">
              <a:lumMod val="60000"/>
              <a:lumOff val="40000"/>
            </a:srgbClr>
          </a:solidFill>
          <a:ln w="6350" cap="flat" cmpd="sng" algn="ctr">
            <a:solidFill>
              <a:srgbClr val="5B9BD5"/>
            </a:solidFill>
            <a:prstDash val="solid"/>
            <a:miter lim="800000"/>
          </a:ln>
          <a:effectLst/>
        </p:spPr>
        <p:txBody>
          <a:bodyPr rtlCol="0" anchor="ctr"/>
          <a:lstStyle/>
          <a:p>
            <a:pPr marL="742950" marR="0" lvl="0" indent="-742950" defTabSz="914400" eaLnBrk="1" fontAlgn="auto" latinLnBrk="0" hangingPunct="1">
              <a:lnSpc>
                <a:spcPct val="100000"/>
              </a:lnSpc>
              <a:spcBef>
                <a:spcPts val="0"/>
              </a:spcBef>
              <a:spcAft>
                <a:spcPts val="0"/>
              </a:spcAft>
              <a:buClrTx/>
              <a:buSzTx/>
              <a:buFont typeface="+mj-lt"/>
              <a:buAutoNum type="arabicPeriod" startAt="2"/>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Allah kıssalarla bizlere nasıl </a:t>
            </a:r>
            <a:r>
              <a:rPr kumimoji="0" lang="tr-TR" sz="3600" b="1" i="0" u="none" strike="noStrike" kern="0" cap="none" spc="0" normalizeH="0" baseline="0" noProof="0" dirty="0" smtClean="0">
                <a:ln>
                  <a:noFill/>
                </a:ln>
                <a:solidFill>
                  <a:prstClr val="black"/>
                </a:solidFill>
                <a:effectLst/>
                <a:uLnTx/>
                <a:uFillTx/>
                <a:latin typeface="Calibri" panose="020F0502020204030204"/>
                <a:ea typeface="+mn-ea"/>
                <a:cs typeface="+mn-cs"/>
              </a:rPr>
              <a:t>mesajlar vermek </a:t>
            </a:r>
            <a:r>
              <a:rPr kumimoji="0" lang="tr-TR" sz="3600" b="0" i="0" u="none" strike="noStrike" kern="0" cap="none" spc="0" normalizeH="0" baseline="0" noProof="0" dirty="0" smtClean="0">
                <a:ln>
                  <a:noFill/>
                </a:ln>
                <a:solidFill>
                  <a:prstClr val="black"/>
                </a:solidFill>
                <a:effectLst/>
                <a:uLnTx/>
                <a:uFillTx/>
                <a:latin typeface="Calibri" panose="020F0502020204030204"/>
                <a:ea typeface="+mn-ea"/>
                <a:cs typeface="+mn-cs"/>
              </a:rPr>
              <a:t>istiyor?</a:t>
            </a:r>
          </a:p>
        </p:txBody>
      </p:sp>
      <p:pic>
        <p:nvPicPr>
          <p:cNvPr id="34" name="Resim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76" y="1797803"/>
            <a:ext cx="5091067" cy="3985351"/>
          </a:xfrm>
          <a:prstGeom prst="rect">
            <a:avLst/>
          </a:prstGeom>
        </p:spPr>
      </p:pic>
    </p:spTree>
    <p:extLst>
      <p:ext uri="{BB962C8B-B14F-4D97-AF65-F5344CB8AC3E}">
        <p14:creationId xmlns:p14="http://schemas.microsoft.com/office/powerpoint/2010/main" val="10885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사각형: 둥근 모서리 66">
            <a:extLst>
              <a:ext uri="{FF2B5EF4-FFF2-40B4-BE49-F238E27FC236}">
                <a16:creationId xmlns:a16="http://schemas.microsoft.com/office/drawing/2014/main" id="{B4AAA668-8852-46DE-B4A3-640D3C5043F7}"/>
              </a:ext>
            </a:extLst>
          </p:cNvPr>
          <p:cNvSpPr/>
          <p:nvPr/>
        </p:nvSpPr>
        <p:spPr>
          <a:xfrm>
            <a:off x="217997" y="2240151"/>
            <a:ext cx="3946850" cy="2076450"/>
          </a:xfrm>
          <a:prstGeom prst="roundRect">
            <a:avLst>
              <a:gd name="adj" fmla="val 136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ikdörtgen 2"/>
          <p:cNvSpPr/>
          <p:nvPr/>
        </p:nvSpPr>
        <p:spPr>
          <a:xfrm>
            <a:off x="461245" y="2515349"/>
            <a:ext cx="3460354" cy="15260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Kur’an’daki kıssaların temel</a:t>
            </a:r>
            <a:r>
              <a:rPr kumimoji="0" lang="tr-TR" sz="2800" b="0" i="0" u="none" strike="noStrike" kern="1200" cap="none" spc="0" normalizeH="0" noProof="0" dirty="0" smtClean="0">
                <a:ln>
                  <a:noFill/>
                </a:ln>
                <a:solidFill>
                  <a:prstClr val="black"/>
                </a:solidFill>
                <a:effectLst/>
                <a:uLnTx/>
                <a:uFillTx/>
                <a:latin typeface="Calibri" panose="020F0502020204030204"/>
                <a:ea typeface="+mn-ea"/>
                <a:cs typeface="+mn-cs"/>
              </a:rPr>
              <a:t> amaçları</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Google Shape;704;p47"/>
          <p:cNvSpPr/>
          <p:nvPr/>
        </p:nvSpPr>
        <p:spPr>
          <a:xfrm>
            <a:off x="4505500" y="843584"/>
            <a:ext cx="643600" cy="596800"/>
          </a:xfrm>
          <a:prstGeom prst="homePlate">
            <a:avLst>
              <a:gd name="adj" fmla="val 50000"/>
            </a:avLst>
          </a:pr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1</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705;p47"/>
          <p:cNvSpPr/>
          <p:nvPr/>
        </p:nvSpPr>
        <p:spPr>
          <a:xfrm>
            <a:off x="4505500" y="2263490"/>
            <a:ext cx="643600" cy="596800"/>
          </a:xfrm>
          <a:prstGeom prst="homePlate">
            <a:avLst>
              <a:gd name="adj" fmla="val 50000"/>
            </a:avLst>
          </a:pr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2</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706;p47"/>
          <p:cNvSpPr/>
          <p:nvPr/>
        </p:nvSpPr>
        <p:spPr>
          <a:xfrm>
            <a:off x="4505500" y="3683396"/>
            <a:ext cx="643600" cy="596800"/>
          </a:xfrm>
          <a:prstGeom prst="homePlate">
            <a:avLst>
              <a:gd name="adj" fmla="val 50000"/>
            </a:avLst>
          </a:pr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3</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Dikdörtgen 6"/>
          <p:cNvSpPr/>
          <p:nvPr/>
        </p:nvSpPr>
        <p:spPr>
          <a:xfrm>
            <a:off x="5138229" y="711330"/>
            <a:ext cx="7163227" cy="954107"/>
          </a:xfrm>
          <a:prstGeom prst="rect">
            <a:avLst/>
          </a:prstGeom>
        </p:spPr>
        <p:txBody>
          <a:bodyPr wrap="square">
            <a:spAutoFit/>
          </a:bodyPr>
          <a:lstStyle/>
          <a:p>
            <a:pPr lvl="0">
              <a:defRPr/>
            </a:pPr>
            <a:r>
              <a:rPr lang="tr-TR" sz="2800" dirty="0" smtClean="0">
                <a:solidFill>
                  <a:prstClr val="black"/>
                </a:solidFill>
              </a:rPr>
              <a:t>Peygamberlerin tevhit mücadelesi anlatmak amacıyla</a:t>
            </a:r>
            <a:endParaRPr kumimoji="0" lang="tr-TR" sz="2800" b="0" i="0" u="none" strike="noStrike" kern="1200" cap="none" spc="0" normalizeH="0" baseline="0" noProof="0" dirty="0">
              <a:ln>
                <a:noFill/>
              </a:ln>
              <a:solidFill>
                <a:prstClr val="black"/>
              </a:solidFill>
              <a:effectLst/>
              <a:uLnTx/>
              <a:uFillTx/>
            </a:endParaRPr>
          </a:p>
        </p:txBody>
      </p:sp>
      <p:sp>
        <p:nvSpPr>
          <p:cNvPr id="8" name="Dikdörtgen 7"/>
          <p:cNvSpPr/>
          <p:nvPr/>
        </p:nvSpPr>
        <p:spPr>
          <a:xfrm>
            <a:off x="5138229" y="2336919"/>
            <a:ext cx="6515527" cy="523220"/>
          </a:xfrm>
          <a:prstGeom prst="rect">
            <a:avLst/>
          </a:prstGeom>
        </p:spPr>
        <p:txBody>
          <a:bodyPr wrap="square">
            <a:spAutoFit/>
          </a:bodyPr>
          <a:lstStyle/>
          <a:p>
            <a:pPr lvl="0">
              <a:defRPr/>
            </a:pPr>
            <a:r>
              <a:rPr lang="tr-TR" sz="2800" dirty="0" smtClean="0">
                <a:solidFill>
                  <a:prstClr val="black"/>
                </a:solidFill>
              </a:rPr>
              <a:t>İyiliğe </a:t>
            </a:r>
            <a:r>
              <a:rPr lang="tr-TR" sz="2800" dirty="0">
                <a:solidFill>
                  <a:prstClr val="black"/>
                </a:solidFill>
              </a:rPr>
              <a:t>teşvik edip, kötülükten sakındırır.</a:t>
            </a:r>
            <a:endParaRPr kumimoji="0" lang="tr-TR" sz="2800" b="0" i="0" u="none" strike="noStrike" kern="1200" cap="none" spc="0" normalizeH="0" baseline="0" noProof="0" dirty="0">
              <a:ln>
                <a:noFill/>
              </a:ln>
              <a:solidFill>
                <a:prstClr val="black"/>
              </a:solidFill>
              <a:effectLst/>
              <a:uLnTx/>
              <a:uFillTx/>
            </a:endParaRPr>
          </a:p>
        </p:txBody>
      </p:sp>
      <p:sp>
        <p:nvSpPr>
          <p:cNvPr id="9" name="Dikdörtgen 8"/>
          <p:cNvSpPr/>
          <p:nvPr/>
        </p:nvSpPr>
        <p:spPr>
          <a:xfrm>
            <a:off x="5138229" y="3799130"/>
            <a:ext cx="695367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ea typeface="+mn-ea"/>
                <a:cs typeface="+mn-cs"/>
              </a:rPr>
              <a:t>Öğüt, nasihat,</a:t>
            </a:r>
            <a:r>
              <a:rPr kumimoji="0" lang="tr-TR" sz="2800" b="0" i="0" u="none" strike="noStrike" kern="1200" cap="none" spc="0" normalizeH="0" noProof="0" dirty="0" smtClean="0">
                <a:ln>
                  <a:noFill/>
                </a:ln>
                <a:solidFill>
                  <a:prstClr val="black"/>
                </a:solidFill>
                <a:effectLst/>
                <a:uLnTx/>
                <a:uFillTx/>
                <a:ea typeface="+mn-ea"/>
                <a:cs typeface="+mn-cs"/>
              </a:rPr>
              <a:t> ders vermek amacı vardır.</a:t>
            </a:r>
            <a:endParaRPr kumimoji="0" lang="tr-TR" sz="2800" b="0" i="0" u="none" strike="noStrike" kern="1200" cap="none" spc="0" normalizeH="0" baseline="0" noProof="0" dirty="0">
              <a:ln>
                <a:noFill/>
              </a:ln>
              <a:solidFill>
                <a:prstClr val="black"/>
              </a:solidFill>
              <a:effectLst/>
              <a:uLnTx/>
              <a:uFillTx/>
              <a:ea typeface="+mn-ea"/>
              <a:cs typeface="+mn-cs"/>
            </a:endParaRPr>
          </a:p>
        </p:txBody>
      </p:sp>
      <p:sp>
        <p:nvSpPr>
          <p:cNvPr id="10" name="Dikdörtgen 9"/>
          <p:cNvSpPr/>
          <p:nvPr/>
        </p:nvSpPr>
        <p:spPr>
          <a:xfrm>
            <a:off x="5138229" y="5169321"/>
            <a:ext cx="66298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dirty="0" smtClean="0">
                <a:solidFill>
                  <a:prstClr val="black"/>
                </a:solidFill>
              </a:rPr>
              <a:t>İyi davranışları göstermek için</a:t>
            </a:r>
            <a:endParaRPr kumimoji="0" lang="tr-TR" sz="2800" b="0" i="0" u="none" strike="noStrike" kern="1200" cap="none" spc="0" normalizeH="0" baseline="0" noProof="0" dirty="0">
              <a:ln>
                <a:noFill/>
              </a:ln>
              <a:solidFill>
                <a:prstClr val="black"/>
              </a:solidFill>
              <a:effectLst/>
              <a:uLnTx/>
              <a:uFillTx/>
            </a:endParaRPr>
          </a:p>
        </p:txBody>
      </p:sp>
      <p:sp>
        <p:nvSpPr>
          <p:cNvPr id="11" name="Google Shape;706;p47"/>
          <p:cNvSpPr/>
          <p:nvPr/>
        </p:nvSpPr>
        <p:spPr>
          <a:xfrm>
            <a:off x="4505500" y="5103301"/>
            <a:ext cx="643600" cy="596800"/>
          </a:xfrm>
          <a:prstGeom prst="homePlate">
            <a:avLst>
              <a:gd name="adj" fmla="val 50000"/>
            </a:avLst>
          </a:prstGeom>
          <a:solidFill>
            <a:schemeClr val="accent4">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4</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50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p:bldP spid="10"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498;p44"/>
          <p:cNvGrpSpPr/>
          <p:nvPr/>
        </p:nvGrpSpPr>
        <p:grpSpPr>
          <a:xfrm rot="10800000">
            <a:off x="4675402" y="1499016"/>
            <a:ext cx="2825879" cy="2317631"/>
            <a:chOff x="3529952" y="1746080"/>
            <a:chExt cx="2084100" cy="1774356"/>
          </a:xfrm>
        </p:grpSpPr>
        <p:sp>
          <p:nvSpPr>
            <p:cNvPr id="3" name="Google Shape;2499;p44"/>
            <p:cNvSpPr/>
            <p:nvPr/>
          </p:nvSpPr>
          <p:spPr>
            <a:xfrm>
              <a:off x="3529952" y="1746080"/>
              <a:ext cx="2084100" cy="1194819"/>
            </a:xfrm>
            <a:prstGeom prst="rect">
              <a:avLst/>
            </a:prstGeom>
            <a:solidFill>
              <a:srgbClr val="C99A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맑은 고딕"/>
                <a:cs typeface="Arial"/>
                <a:sym typeface="Arial"/>
              </a:endParaRPr>
            </a:p>
          </p:txBody>
        </p:sp>
        <p:cxnSp>
          <p:nvCxnSpPr>
            <p:cNvPr id="4" name="Google Shape;2500;p44"/>
            <p:cNvCxnSpPr>
              <a:stCxn id="3" idx="2"/>
            </p:cNvCxnSpPr>
            <p:nvPr/>
          </p:nvCxnSpPr>
          <p:spPr>
            <a:xfrm rot="10800000" flipV="1">
              <a:off x="4562669" y="2940899"/>
              <a:ext cx="9334" cy="579537"/>
            </a:xfrm>
            <a:prstGeom prst="straightConnector1">
              <a:avLst/>
            </a:prstGeom>
            <a:noFill/>
            <a:ln w="28575" cap="flat" cmpd="sng">
              <a:solidFill>
                <a:srgbClr val="C99A5D"/>
              </a:solidFill>
              <a:prstDash val="solid"/>
              <a:round/>
              <a:headEnd type="none" w="med" len="med"/>
              <a:tailEnd type="none" w="med" len="med"/>
            </a:ln>
          </p:spPr>
        </p:cxnSp>
      </p:grpSp>
      <p:grpSp>
        <p:nvGrpSpPr>
          <p:cNvPr id="5" name="Google Shape;2501;p44"/>
          <p:cNvGrpSpPr/>
          <p:nvPr/>
        </p:nvGrpSpPr>
        <p:grpSpPr>
          <a:xfrm rot="10800000">
            <a:off x="7509338" y="1319531"/>
            <a:ext cx="3973129" cy="2384562"/>
            <a:chOff x="665809" y="2027596"/>
            <a:chExt cx="2619350" cy="1953931"/>
          </a:xfrm>
        </p:grpSpPr>
        <p:sp>
          <p:nvSpPr>
            <p:cNvPr id="6" name="Google Shape;2502;p44"/>
            <p:cNvSpPr/>
            <p:nvPr/>
          </p:nvSpPr>
          <p:spPr>
            <a:xfrm>
              <a:off x="665809" y="2027596"/>
              <a:ext cx="1895257" cy="1295496"/>
            </a:xfrm>
            <a:prstGeom prst="rect">
              <a:avLst/>
            </a:prstGeom>
            <a:solidFill>
              <a:srgbClr val="95A7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cxnSp>
          <p:nvCxnSpPr>
            <p:cNvPr id="7" name="Google Shape;2503;p44"/>
            <p:cNvCxnSpPr>
              <a:stCxn id="6" idx="2"/>
            </p:cNvCxnSpPr>
            <p:nvPr/>
          </p:nvCxnSpPr>
          <p:spPr>
            <a:xfrm rot="5400000" flipV="1">
              <a:off x="2122281" y="2818649"/>
              <a:ext cx="658438" cy="1667318"/>
            </a:xfrm>
            <a:prstGeom prst="bentConnector2">
              <a:avLst/>
            </a:prstGeom>
            <a:noFill/>
            <a:ln w="28575" cap="flat" cmpd="sng">
              <a:solidFill>
                <a:srgbClr val="95A7AD"/>
              </a:solidFill>
              <a:prstDash val="solid"/>
              <a:round/>
              <a:headEnd type="none" w="med" len="med"/>
              <a:tailEnd type="none" w="med" len="med"/>
            </a:ln>
          </p:spPr>
        </p:cxnSp>
      </p:grpSp>
      <p:grpSp>
        <p:nvGrpSpPr>
          <p:cNvPr id="8" name="Google Shape;2504;p44"/>
          <p:cNvGrpSpPr/>
          <p:nvPr/>
        </p:nvGrpSpPr>
        <p:grpSpPr>
          <a:xfrm rot="10800000">
            <a:off x="598080" y="1307559"/>
            <a:ext cx="4603907" cy="2489526"/>
            <a:chOff x="3790587" y="1498782"/>
            <a:chExt cx="4603907" cy="2489526"/>
          </a:xfrm>
        </p:grpSpPr>
        <p:sp>
          <p:nvSpPr>
            <p:cNvPr id="9" name="Google Shape;2505;p44"/>
            <p:cNvSpPr/>
            <p:nvPr/>
          </p:nvSpPr>
          <p:spPr>
            <a:xfrm>
              <a:off x="5606323" y="1498782"/>
              <a:ext cx="2788171" cy="1457110"/>
            </a:xfrm>
            <a:prstGeom prst="rect">
              <a:avLst/>
            </a:prstGeom>
            <a:solidFill>
              <a:srgbClr val="9D462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cxnSp>
          <p:nvCxnSpPr>
            <p:cNvPr id="10" name="Google Shape;2506;p44"/>
            <p:cNvCxnSpPr/>
            <p:nvPr/>
          </p:nvCxnSpPr>
          <p:spPr>
            <a:xfrm rot="10800000" flipV="1">
              <a:off x="3790587" y="2517004"/>
              <a:ext cx="3629543" cy="1471304"/>
            </a:xfrm>
            <a:prstGeom prst="bentConnector3">
              <a:avLst>
                <a:gd name="adj1" fmla="val 8829"/>
              </a:avLst>
            </a:prstGeom>
            <a:noFill/>
            <a:ln w="28575" cap="flat" cmpd="sng">
              <a:solidFill>
                <a:srgbClr val="9D4625"/>
              </a:solidFill>
              <a:prstDash val="solid"/>
              <a:round/>
              <a:headEnd type="none" w="med" len="med"/>
              <a:tailEnd type="none" w="med" len="med"/>
            </a:ln>
          </p:spPr>
        </p:cxnSp>
      </p:grpSp>
      <p:sp>
        <p:nvSpPr>
          <p:cNvPr id="29" name="Google Shape;2526;p44"/>
          <p:cNvSpPr/>
          <p:nvPr/>
        </p:nvSpPr>
        <p:spPr>
          <a:xfrm>
            <a:off x="6581675" y="893047"/>
            <a:ext cx="1211685" cy="870000"/>
          </a:xfrm>
          <a:prstGeom prst="rect">
            <a:avLst/>
          </a:prstGeom>
          <a:solidFill>
            <a:srgbClr val="95A7A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600" b="1" i="0" u="none" strike="noStrike" kern="0" cap="none" spc="0" normalizeH="0" baseline="0" noProof="0" dirty="0" smtClean="0">
                <a:ln>
                  <a:noFill/>
                </a:ln>
                <a:solidFill>
                  <a:prstClr val="white"/>
                </a:solidFill>
                <a:effectLst/>
                <a:uLnTx/>
                <a:uFillTx/>
                <a:latin typeface="Arial"/>
                <a:ea typeface="Fira Sans Extra Condensed"/>
                <a:cs typeface="Fira Sans Extra Condensed"/>
                <a:sym typeface="Fira Sans Extra Condensed"/>
              </a:rPr>
              <a:t>3</a:t>
            </a:r>
            <a:endParaRPr kumimoji="0" sz="3600" b="1" i="0" u="none" strike="noStrike" kern="0" cap="none" spc="0" normalizeH="0" baseline="0" noProof="0" dirty="0" smtClean="0">
              <a:ln>
                <a:noFill/>
              </a:ln>
              <a:solidFill>
                <a:prstClr val="white"/>
              </a:solidFill>
              <a:effectLst/>
              <a:uLnTx/>
              <a:uFillTx/>
              <a:latin typeface="Arial"/>
              <a:ea typeface="Fira Sans Extra Condensed"/>
              <a:cs typeface="Fira Sans Extra Condensed"/>
              <a:sym typeface="Fira Sans Extra Condensed"/>
            </a:endParaRPr>
          </a:p>
        </p:txBody>
      </p:sp>
      <p:sp>
        <p:nvSpPr>
          <p:cNvPr id="30" name="Google Shape;2527;p44"/>
          <p:cNvSpPr/>
          <p:nvPr/>
        </p:nvSpPr>
        <p:spPr>
          <a:xfrm>
            <a:off x="5247158" y="893047"/>
            <a:ext cx="1334700" cy="870000"/>
          </a:xfrm>
          <a:prstGeom prst="rect">
            <a:avLst/>
          </a:prstGeom>
          <a:solidFill>
            <a:srgbClr val="C99A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prstClr val="white"/>
                </a:solidFill>
                <a:effectLst/>
                <a:uLnTx/>
                <a:uFillTx/>
                <a:latin typeface="Arial"/>
                <a:ea typeface="맑은 고딕"/>
                <a:cs typeface="Arial"/>
                <a:sym typeface="Arial"/>
              </a:rPr>
              <a:t>2</a:t>
            </a:r>
            <a:endParaRPr kumimoji="0" sz="3600" b="0" i="0" u="none" strike="noStrike" kern="0" cap="none" spc="0" normalizeH="0" baseline="0" noProof="0" dirty="0" smtClean="0">
              <a:ln>
                <a:noFill/>
              </a:ln>
              <a:solidFill>
                <a:prstClr val="white"/>
              </a:solidFill>
              <a:effectLst/>
              <a:uLnTx/>
              <a:uFillTx/>
              <a:latin typeface="Arial"/>
              <a:ea typeface="맑은 고딕"/>
              <a:cs typeface="Arial"/>
              <a:sym typeface="Arial"/>
            </a:endParaRPr>
          </a:p>
        </p:txBody>
      </p:sp>
      <p:sp>
        <p:nvSpPr>
          <p:cNvPr id="31" name="Google Shape;2528;p44"/>
          <p:cNvSpPr/>
          <p:nvPr/>
        </p:nvSpPr>
        <p:spPr>
          <a:xfrm>
            <a:off x="4234157" y="893047"/>
            <a:ext cx="1012800" cy="870000"/>
          </a:xfrm>
          <a:prstGeom prst="rect">
            <a:avLst/>
          </a:prstGeom>
          <a:solidFill>
            <a:srgbClr val="9D462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0" i="0" u="none" strike="noStrike" kern="0" cap="none" spc="0" normalizeH="0" baseline="0" noProof="0" dirty="0" smtClean="0">
                <a:ln>
                  <a:noFill/>
                </a:ln>
                <a:solidFill>
                  <a:prstClr val="white"/>
                </a:solidFill>
                <a:effectLst/>
                <a:uLnTx/>
                <a:uFillTx/>
                <a:latin typeface="Arial"/>
                <a:ea typeface="맑은 고딕"/>
                <a:cs typeface="Arial"/>
                <a:sym typeface="Arial"/>
              </a:rPr>
              <a:t>1</a:t>
            </a:r>
            <a:endParaRPr kumimoji="0" sz="3600" b="0" i="0" u="none" strike="noStrike" kern="0" cap="none" spc="0" normalizeH="0" baseline="0" noProof="0" dirty="0" smtClean="0">
              <a:ln>
                <a:noFill/>
              </a:ln>
              <a:solidFill>
                <a:prstClr val="white"/>
              </a:solidFill>
              <a:effectLst/>
              <a:uLnTx/>
              <a:uFillTx/>
              <a:latin typeface="Arial"/>
              <a:ea typeface="맑은 고딕"/>
              <a:cs typeface="Arial"/>
              <a:sym typeface="Arial"/>
            </a:endParaRPr>
          </a:p>
        </p:txBody>
      </p:sp>
      <p:sp>
        <p:nvSpPr>
          <p:cNvPr id="54" name="Dikdörtgen 53"/>
          <p:cNvSpPr/>
          <p:nvPr/>
        </p:nvSpPr>
        <p:spPr>
          <a:xfrm>
            <a:off x="658043" y="2640919"/>
            <a:ext cx="272821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Arial"/>
                <a:ea typeface="맑은 고딕"/>
                <a:cs typeface="+mn-cs"/>
              </a:rPr>
              <a:t>Peygamberlerin kıssaları</a:t>
            </a:r>
            <a:endParaRPr kumimoji="0" lang="tr-TR" sz="2800" b="0" i="0" u="none" strike="noStrike" kern="1200" cap="none" spc="0" normalizeH="0" baseline="0" noProof="0" dirty="0">
              <a:ln>
                <a:noFill/>
              </a:ln>
              <a:solidFill>
                <a:prstClr val="white"/>
              </a:solidFill>
              <a:effectLst/>
              <a:uLnTx/>
              <a:uFillTx/>
              <a:latin typeface="Arial"/>
              <a:ea typeface="맑은 고딕"/>
              <a:cs typeface="+mn-cs"/>
            </a:endParaRPr>
          </a:p>
        </p:txBody>
      </p:sp>
      <p:sp>
        <p:nvSpPr>
          <p:cNvPr id="56" name="Metin kutusu 55"/>
          <p:cNvSpPr txBox="1"/>
          <p:nvPr/>
        </p:nvSpPr>
        <p:spPr>
          <a:xfrm>
            <a:off x="8649072" y="2541263"/>
            <a:ext cx="2829148"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Arial"/>
                <a:ea typeface="맑은 고딕"/>
                <a:cs typeface="+mn-cs"/>
              </a:rPr>
              <a:t>Bazı toplulukların kıssaları</a:t>
            </a:r>
          </a:p>
        </p:txBody>
      </p:sp>
      <p:sp>
        <p:nvSpPr>
          <p:cNvPr id="58" name="Dikdörtgen 57"/>
          <p:cNvSpPr/>
          <p:nvPr/>
        </p:nvSpPr>
        <p:spPr>
          <a:xfrm>
            <a:off x="4646950" y="2313888"/>
            <a:ext cx="287811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Arial"/>
                <a:ea typeface="맑은 고딕"/>
                <a:cs typeface="+mn-cs"/>
              </a:rPr>
              <a:t>Peygamber olmayan bazı kişilerin kıssaları</a:t>
            </a:r>
            <a:endParaRPr kumimoji="0" lang="tr-TR" sz="2800" b="0" i="0" u="none" strike="noStrike" kern="1200" cap="none" spc="0" normalizeH="0" baseline="0" noProof="0" dirty="0">
              <a:ln>
                <a:noFill/>
              </a:ln>
              <a:solidFill>
                <a:prstClr val="white"/>
              </a:solidFill>
              <a:effectLst/>
              <a:uLnTx/>
              <a:uFillTx/>
              <a:latin typeface="Arial"/>
              <a:ea typeface="맑은 고딕"/>
              <a:cs typeface="+mn-cs"/>
            </a:endParaRPr>
          </a:p>
        </p:txBody>
      </p:sp>
      <p:sp>
        <p:nvSpPr>
          <p:cNvPr id="60" name="Dikdörtgen 59"/>
          <p:cNvSpPr/>
          <p:nvPr/>
        </p:nvSpPr>
        <p:spPr>
          <a:xfrm>
            <a:off x="2123268" y="15498"/>
            <a:ext cx="808711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Arial"/>
                <a:ea typeface="맑은 고딕"/>
                <a:cs typeface="+mn-cs"/>
              </a:rPr>
              <a:t>Kur’an’daki kıssalar üç gruba</a:t>
            </a:r>
            <a:r>
              <a:rPr kumimoji="0" lang="tr-TR" sz="3600" b="0" i="0" u="none" strike="noStrike" kern="1200" cap="none" spc="0" normalizeH="0" noProof="0" dirty="0" smtClean="0">
                <a:ln>
                  <a:noFill/>
                </a:ln>
                <a:solidFill>
                  <a:prstClr val="black"/>
                </a:solidFill>
                <a:effectLst/>
                <a:uLnTx/>
                <a:uFillTx/>
                <a:latin typeface="Arial"/>
                <a:ea typeface="맑은 고딕"/>
                <a:cs typeface="+mn-cs"/>
              </a:rPr>
              <a:t> ayrılır.</a:t>
            </a:r>
            <a:endParaRPr kumimoji="0" lang="tr-TR" sz="3600" b="0" i="0" u="none" strike="noStrike" kern="1200" cap="none" spc="0" normalizeH="0" baseline="0" noProof="0" dirty="0">
              <a:ln>
                <a:noFill/>
              </a:ln>
              <a:solidFill>
                <a:prstClr val="black"/>
              </a:solidFill>
              <a:effectLst/>
              <a:uLnTx/>
              <a:uFillTx/>
              <a:latin typeface="Arial"/>
              <a:ea typeface="맑은 고딕"/>
              <a:cs typeface="+mn-cs"/>
            </a:endParaRPr>
          </a:p>
        </p:txBody>
      </p:sp>
      <p:grpSp>
        <p:nvGrpSpPr>
          <p:cNvPr id="18" name="Google Shape;1087;p39"/>
          <p:cNvGrpSpPr/>
          <p:nvPr/>
        </p:nvGrpSpPr>
        <p:grpSpPr>
          <a:xfrm>
            <a:off x="1395158" y="3852472"/>
            <a:ext cx="868357" cy="944381"/>
            <a:chOff x="2089164" y="2050290"/>
            <a:chExt cx="207516" cy="758973"/>
          </a:xfrm>
        </p:grpSpPr>
        <p:sp>
          <p:nvSpPr>
            <p:cNvPr id="19" name="Google Shape;1088;p39"/>
            <p:cNvSpPr/>
            <p:nvPr/>
          </p:nvSpPr>
          <p:spPr>
            <a:xfrm>
              <a:off x="2202910" y="2050290"/>
              <a:ext cx="32043" cy="676203"/>
            </a:xfrm>
            <a:custGeom>
              <a:avLst/>
              <a:gdLst/>
              <a:ahLst/>
              <a:cxnLst/>
              <a:rect l="l" t="t" r="r" b="b"/>
              <a:pathLst>
                <a:path w="983" h="20744" extrusionOk="0">
                  <a:moveTo>
                    <a:pt x="0" y="1"/>
                  </a:moveTo>
                  <a:cubicBezTo>
                    <a:pt x="0" y="1742"/>
                    <a:pt x="32" y="3484"/>
                    <a:pt x="64" y="5194"/>
                  </a:cubicBezTo>
                  <a:lnTo>
                    <a:pt x="190" y="10388"/>
                  </a:lnTo>
                  <a:lnTo>
                    <a:pt x="285" y="15550"/>
                  </a:lnTo>
                  <a:cubicBezTo>
                    <a:pt x="349" y="17292"/>
                    <a:pt x="380" y="19002"/>
                    <a:pt x="475" y="20744"/>
                  </a:cubicBezTo>
                  <a:cubicBezTo>
                    <a:pt x="697" y="19034"/>
                    <a:pt x="824" y="17292"/>
                    <a:pt x="887" y="15550"/>
                  </a:cubicBezTo>
                  <a:cubicBezTo>
                    <a:pt x="950" y="13840"/>
                    <a:pt x="982" y="12098"/>
                    <a:pt x="950" y="10356"/>
                  </a:cubicBezTo>
                  <a:cubicBezTo>
                    <a:pt x="887" y="8615"/>
                    <a:pt x="792" y="6904"/>
                    <a:pt x="665" y="5163"/>
                  </a:cubicBezTo>
                  <a:cubicBezTo>
                    <a:pt x="507" y="3453"/>
                    <a:pt x="285" y="1711"/>
                    <a:pt x="0" y="1"/>
                  </a:cubicBezTo>
                  <a:close/>
                </a:path>
              </a:pathLst>
            </a:custGeom>
            <a:solidFill>
              <a:srgbClr val="F4D6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1089;p39"/>
            <p:cNvSpPr/>
            <p:nvPr/>
          </p:nvSpPr>
          <p:spPr>
            <a:xfrm>
              <a:off x="2089164" y="2588317"/>
              <a:ext cx="207516" cy="220946"/>
            </a:xfrm>
            <a:custGeom>
              <a:avLst/>
              <a:gdLst/>
              <a:ahLst/>
              <a:cxnLst/>
              <a:rect l="l" t="t" r="r" b="b"/>
              <a:pathLst>
                <a:path w="6366" h="6778" extrusionOk="0">
                  <a:moveTo>
                    <a:pt x="6366" y="0"/>
                  </a:moveTo>
                  <a:lnTo>
                    <a:pt x="6366" y="0"/>
                  </a:lnTo>
                  <a:cubicBezTo>
                    <a:pt x="6049" y="444"/>
                    <a:pt x="5764" y="919"/>
                    <a:pt x="5511" y="1394"/>
                  </a:cubicBezTo>
                  <a:cubicBezTo>
                    <a:pt x="5257" y="1869"/>
                    <a:pt x="5036" y="2344"/>
                    <a:pt x="4814" y="2851"/>
                  </a:cubicBezTo>
                  <a:cubicBezTo>
                    <a:pt x="4493" y="3617"/>
                    <a:pt x="4229" y="4403"/>
                    <a:pt x="3994" y="5223"/>
                  </a:cubicBezTo>
                  <a:lnTo>
                    <a:pt x="3994" y="5223"/>
                  </a:lnTo>
                  <a:cubicBezTo>
                    <a:pt x="3443" y="4634"/>
                    <a:pt x="2878" y="4049"/>
                    <a:pt x="2312" y="3484"/>
                  </a:cubicBezTo>
                  <a:cubicBezTo>
                    <a:pt x="1584" y="2756"/>
                    <a:pt x="824" y="2027"/>
                    <a:pt x="0" y="1362"/>
                  </a:cubicBezTo>
                  <a:lnTo>
                    <a:pt x="0" y="1362"/>
                  </a:lnTo>
                  <a:cubicBezTo>
                    <a:pt x="602" y="2249"/>
                    <a:pt x="1236" y="3072"/>
                    <a:pt x="1869" y="3864"/>
                  </a:cubicBezTo>
                  <a:cubicBezTo>
                    <a:pt x="2534" y="4687"/>
                    <a:pt x="3199" y="5479"/>
                    <a:pt x="3896" y="6239"/>
                  </a:cubicBezTo>
                  <a:lnTo>
                    <a:pt x="4371" y="6778"/>
                  </a:lnTo>
                  <a:lnTo>
                    <a:pt x="4561" y="6081"/>
                  </a:lnTo>
                  <a:cubicBezTo>
                    <a:pt x="4782" y="5067"/>
                    <a:pt x="5067" y="4054"/>
                    <a:pt x="5384" y="3041"/>
                  </a:cubicBezTo>
                  <a:cubicBezTo>
                    <a:pt x="5543" y="2534"/>
                    <a:pt x="5701" y="2027"/>
                    <a:pt x="5859" y="1521"/>
                  </a:cubicBezTo>
                  <a:lnTo>
                    <a:pt x="6366" y="0"/>
                  </a:lnTo>
                  <a:close/>
                </a:path>
              </a:pathLst>
            </a:custGeom>
            <a:solidFill>
              <a:srgbClr val="F4D6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1" name="Google Shape;1090;p39"/>
          <p:cNvSpPr/>
          <p:nvPr/>
        </p:nvSpPr>
        <p:spPr>
          <a:xfrm>
            <a:off x="524655" y="4871803"/>
            <a:ext cx="2713220" cy="1798820"/>
          </a:xfrm>
          <a:custGeom>
            <a:avLst/>
            <a:gdLst/>
            <a:ahLst/>
            <a:cxnLst/>
            <a:rect l="l" t="t" r="r" b="b"/>
            <a:pathLst>
              <a:path w="40664" h="55118" extrusionOk="0">
                <a:moveTo>
                  <a:pt x="23078" y="118"/>
                </a:moveTo>
                <a:cubicBezTo>
                  <a:pt x="24547" y="118"/>
                  <a:pt x="26028" y="191"/>
                  <a:pt x="27458" y="399"/>
                </a:cubicBezTo>
                <a:cubicBezTo>
                  <a:pt x="29453" y="684"/>
                  <a:pt x="31416" y="1095"/>
                  <a:pt x="33158" y="1887"/>
                </a:cubicBezTo>
                <a:cubicBezTo>
                  <a:pt x="34045" y="2235"/>
                  <a:pt x="34868" y="2710"/>
                  <a:pt x="35596" y="3217"/>
                </a:cubicBezTo>
                <a:cubicBezTo>
                  <a:pt x="35977" y="3470"/>
                  <a:pt x="36325" y="3755"/>
                  <a:pt x="36642" y="4040"/>
                </a:cubicBezTo>
                <a:cubicBezTo>
                  <a:pt x="36990" y="4325"/>
                  <a:pt x="37243" y="4642"/>
                  <a:pt x="37528" y="4959"/>
                </a:cubicBezTo>
                <a:cubicBezTo>
                  <a:pt x="38605" y="6257"/>
                  <a:pt x="39207" y="7777"/>
                  <a:pt x="39428" y="9297"/>
                </a:cubicBezTo>
                <a:cubicBezTo>
                  <a:pt x="39935" y="12401"/>
                  <a:pt x="39270" y="15536"/>
                  <a:pt x="38985" y="18703"/>
                </a:cubicBezTo>
                <a:cubicBezTo>
                  <a:pt x="38605" y="21870"/>
                  <a:pt x="38320" y="25037"/>
                  <a:pt x="38035" y="28204"/>
                </a:cubicBezTo>
                <a:lnTo>
                  <a:pt x="37243" y="37673"/>
                </a:lnTo>
                <a:cubicBezTo>
                  <a:pt x="36990" y="40840"/>
                  <a:pt x="36737" y="44007"/>
                  <a:pt x="36420" y="47173"/>
                </a:cubicBezTo>
                <a:cubicBezTo>
                  <a:pt x="36325" y="47934"/>
                  <a:pt x="36198" y="48725"/>
                  <a:pt x="35913" y="49485"/>
                </a:cubicBezTo>
                <a:cubicBezTo>
                  <a:pt x="35660" y="50214"/>
                  <a:pt x="35216" y="50942"/>
                  <a:pt x="34551" y="51480"/>
                </a:cubicBezTo>
                <a:cubicBezTo>
                  <a:pt x="33886" y="52050"/>
                  <a:pt x="33000" y="52431"/>
                  <a:pt x="32081" y="52684"/>
                </a:cubicBezTo>
                <a:cubicBezTo>
                  <a:pt x="31131" y="52969"/>
                  <a:pt x="30149" y="53127"/>
                  <a:pt x="29168" y="53317"/>
                </a:cubicBezTo>
                <a:cubicBezTo>
                  <a:pt x="25241" y="54046"/>
                  <a:pt x="21219" y="54426"/>
                  <a:pt x="17197" y="54489"/>
                </a:cubicBezTo>
                <a:cubicBezTo>
                  <a:pt x="16804" y="54495"/>
                  <a:pt x="16412" y="54499"/>
                  <a:pt x="16020" y="54499"/>
                </a:cubicBezTo>
                <a:cubicBezTo>
                  <a:pt x="14388" y="54499"/>
                  <a:pt x="12769" y="54434"/>
                  <a:pt x="11211" y="54204"/>
                </a:cubicBezTo>
                <a:cubicBezTo>
                  <a:pt x="9279" y="53887"/>
                  <a:pt x="7411" y="53349"/>
                  <a:pt x="5986" y="52367"/>
                </a:cubicBezTo>
                <a:cubicBezTo>
                  <a:pt x="4561" y="51354"/>
                  <a:pt x="3674" y="49992"/>
                  <a:pt x="3167" y="48504"/>
                </a:cubicBezTo>
                <a:cubicBezTo>
                  <a:pt x="2692" y="47015"/>
                  <a:pt x="2502" y="45463"/>
                  <a:pt x="2376" y="43880"/>
                </a:cubicBezTo>
                <a:cubicBezTo>
                  <a:pt x="1774" y="37578"/>
                  <a:pt x="1521" y="31244"/>
                  <a:pt x="1457" y="24942"/>
                </a:cubicBezTo>
                <a:cubicBezTo>
                  <a:pt x="1394" y="21775"/>
                  <a:pt x="1457" y="18608"/>
                  <a:pt x="1552" y="15441"/>
                </a:cubicBezTo>
                <a:lnTo>
                  <a:pt x="1616" y="13066"/>
                </a:lnTo>
                <a:cubicBezTo>
                  <a:pt x="1647" y="12243"/>
                  <a:pt x="1616" y="11483"/>
                  <a:pt x="1616" y="10691"/>
                </a:cubicBezTo>
                <a:cubicBezTo>
                  <a:pt x="1616" y="9107"/>
                  <a:pt x="1647" y="7524"/>
                  <a:pt x="1869" y="5972"/>
                </a:cubicBezTo>
                <a:cubicBezTo>
                  <a:pt x="1964" y="5212"/>
                  <a:pt x="2122" y="4420"/>
                  <a:pt x="2376" y="3692"/>
                </a:cubicBezTo>
                <a:cubicBezTo>
                  <a:pt x="2629" y="2964"/>
                  <a:pt x="3009" y="2204"/>
                  <a:pt x="3642" y="1697"/>
                </a:cubicBezTo>
                <a:cubicBezTo>
                  <a:pt x="3959" y="1444"/>
                  <a:pt x="4371" y="1317"/>
                  <a:pt x="4814" y="1222"/>
                </a:cubicBezTo>
                <a:cubicBezTo>
                  <a:pt x="5289" y="1127"/>
                  <a:pt x="5796" y="1095"/>
                  <a:pt x="6271" y="1064"/>
                </a:cubicBezTo>
                <a:cubicBezTo>
                  <a:pt x="6778" y="1048"/>
                  <a:pt x="7284" y="1040"/>
                  <a:pt x="7791" y="1040"/>
                </a:cubicBezTo>
                <a:cubicBezTo>
                  <a:pt x="8298" y="1040"/>
                  <a:pt x="8804" y="1048"/>
                  <a:pt x="9311" y="1064"/>
                </a:cubicBezTo>
                <a:cubicBezTo>
                  <a:pt x="9818" y="1064"/>
                  <a:pt x="10325" y="1095"/>
                  <a:pt x="10831" y="1095"/>
                </a:cubicBezTo>
                <a:cubicBezTo>
                  <a:pt x="11338" y="1095"/>
                  <a:pt x="11876" y="1064"/>
                  <a:pt x="12383" y="1000"/>
                </a:cubicBezTo>
                <a:cubicBezTo>
                  <a:pt x="13396" y="905"/>
                  <a:pt x="14378" y="810"/>
                  <a:pt x="15392" y="684"/>
                </a:cubicBezTo>
                <a:cubicBezTo>
                  <a:pt x="17387" y="462"/>
                  <a:pt x="19414" y="240"/>
                  <a:pt x="21440" y="145"/>
                </a:cubicBezTo>
                <a:cubicBezTo>
                  <a:pt x="21983" y="128"/>
                  <a:pt x="22530" y="118"/>
                  <a:pt x="23078" y="118"/>
                </a:cubicBezTo>
                <a:close/>
                <a:moveTo>
                  <a:pt x="23443" y="1"/>
                </a:moveTo>
                <a:cubicBezTo>
                  <a:pt x="22763" y="1"/>
                  <a:pt x="22084" y="18"/>
                  <a:pt x="21409" y="50"/>
                </a:cubicBezTo>
                <a:cubicBezTo>
                  <a:pt x="19382" y="114"/>
                  <a:pt x="17387" y="335"/>
                  <a:pt x="15360" y="525"/>
                </a:cubicBezTo>
                <a:cubicBezTo>
                  <a:pt x="14347" y="620"/>
                  <a:pt x="13333" y="715"/>
                  <a:pt x="12320" y="779"/>
                </a:cubicBezTo>
                <a:cubicBezTo>
                  <a:pt x="11949" y="826"/>
                  <a:pt x="11575" y="843"/>
                  <a:pt x="11197" y="843"/>
                </a:cubicBezTo>
                <a:cubicBezTo>
                  <a:pt x="10574" y="843"/>
                  <a:pt x="9942" y="798"/>
                  <a:pt x="9311" y="779"/>
                </a:cubicBezTo>
                <a:cubicBezTo>
                  <a:pt x="8484" y="727"/>
                  <a:pt x="7656" y="675"/>
                  <a:pt x="6829" y="675"/>
                </a:cubicBezTo>
                <a:cubicBezTo>
                  <a:pt x="6643" y="675"/>
                  <a:pt x="6457" y="678"/>
                  <a:pt x="6271" y="684"/>
                </a:cubicBezTo>
                <a:cubicBezTo>
                  <a:pt x="5733" y="684"/>
                  <a:pt x="5226" y="715"/>
                  <a:pt x="4687" y="779"/>
                </a:cubicBezTo>
                <a:cubicBezTo>
                  <a:pt x="4181" y="842"/>
                  <a:pt x="3611" y="1032"/>
                  <a:pt x="3199" y="1349"/>
                </a:cubicBezTo>
                <a:cubicBezTo>
                  <a:pt x="2787" y="1634"/>
                  <a:pt x="2502" y="2014"/>
                  <a:pt x="2249" y="2362"/>
                </a:cubicBezTo>
                <a:cubicBezTo>
                  <a:pt x="1996" y="2742"/>
                  <a:pt x="1806" y="3122"/>
                  <a:pt x="1647" y="3502"/>
                </a:cubicBezTo>
                <a:cubicBezTo>
                  <a:pt x="1331" y="4294"/>
                  <a:pt x="1141" y="5086"/>
                  <a:pt x="982" y="5877"/>
                </a:cubicBezTo>
                <a:cubicBezTo>
                  <a:pt x="666" y="7461"/>
                  <a:pt x="539" y="9076"/>
                  <a:pt x="475" y="10659"/>
                </a:cubicBezTo>
                <a:cubicBezTo>
                  <a:pt x="444" y="11451"/>
                  <a:pt x="412" y="12243"/>
                  <a:pt x="380" y="13034"/>
                </a:cubicBezTo>
                <a:lnTo>
                  <a:pt x="222" y="15410"/>
                </a:lnTo>
                <a:cubicBezTo>
                  <a:pt x="64" y="18576"/>
                  <a:pt x="0" y="21775"/>
                  <a:pt x="0" y="24942"/>
                </a:cubicBezTo>
                <a:cubicBezTo>
                  <a:pt x="0" y="28109"/>
                  <a:pt x="95" y="31276"/>
                  <a:pt x="285" y="34474"/>
                </a:cubicBezTo>
                <a:cubicBezTo>
                  <a:pt x="475" y="37641"/>
                  <a:pt x="761" y="40808"/>
                  <a:pt x="1077" y="43975"/>
                </a:cubicBezTo>
                <a:cubicBezTo>
                  <a:pt x="1267" y="45558"/>
                  <a:pt x="1457" y="47173"/>
                  <a:pt x="2027" y="48757"/>
                </a:cubicBezTo>
                <a:cubicBezTo>
                  <a:pt x="2312" y="49549"/>
                  <a:pt x="2692" y="50309"/>
                  <a:pt x="3231" y="51037"/>
                </a:cubicBezTo>
                <a:cubicBezTo>
                  <a:pt x="3769" y="51765"/>
                  <a:pt x="4434" y="52462"/>
                  <a:pt x="5258" y="53001"/>
                </a:cubicBezTo>
                <a:cubicBezTo>
                  <a:pt x="6936" y="54109"/>
                  <a:pt x="8994" y="54647"/>
                  <a:pt x="11053" y="54901"/>
                </a:cubicBezTo>
                <a:cubicBezTo>
                  <a:pt x="12330" y="55058"/>
                  <a:pt x="13606" y="55117"/>
                  <a:pt x="14883" y="55117"/>
                </a:cubicBezTo>
                <a:cubicBezTo>
                  <a:pt x="15665" y="55117"/>
                  <a:pt x="16447" y="55095"/>
                  <a:pt x="17228" y="55059"/>
                </a:cubicBezTo>
                <a:cubicBezTo>
                  <a:pt x="21282" y="54932"/>
                  <a:pt x="25336" y="54426"/>
                  <a:pt x="29294" y="53697"/>
                </a:cubicBezTo>
                <a:cubicBezTo>
                  <a:pt x="30276" y="53507"/>
                  <a:pt x="31290" y="53317"/>
                  <a:pt x="32240" y="53032"/>
                </a:cubicBezTo>
                <a:cubicBezTo>
                  <a:pt x="33190" y="52716"/>
                  <a:pt x="34140" y="52336"/>
                  <a:pt x="34868" y="51702"/>
                </a:cubicBezTo>
                <a:cubicBezTo>
                  <a:pt x="35596" y="51100"/>
                  <a:pt x="36040" y="50340"/>
                  <a:pt x="36325" y="49580"/>
                </a:cubicBezTo>
                <a:cubicBezTo>
                  <a:pt x="36610" y="48789"/>
                  <a:pt x="36768" y="47997"/>
                  <a:pt x="36863" y="47205"/>
                </a:cubicBezTo>
                <a:lnTo>
                  <a:pt x="37402" y="42455"/>
                </a:lnTo>
                <a:lnTo>
                  <a:pt x="38003" y="37736"/>
                </a:lnTo>
                <a:lnTo>
                  <a:pt x="39175" y="28267"/>
                </a:lnTo>
                <a:cubicBezTo>
                  <a:pt x="39523" y="25100"/>
                  <a:pt x="39872" y="21933"/>
                  <a:pt x="40189" y="18766"/>
                </a:cubicBezTo>
                <a:cubicBezTo>
                  <a:pt x="40315" y="17183"/>
                  <a:pt x="40505" y="15631"/>
                  <a:pt x="40600" y="14016"/>
                </a:cubicBezTo>
                <a:cubicBezTo>
                  <a:pt x="40664" y="12433"/>
                  <a:pt x="40632" y="10818"/>
                  <a:pt x="40284" y="9202"/>
                </a:cubicBezTo>
                <a:cubicBezTo>
                  <a:pt x="39967" y="7619"/>
                  <a:pt x="39238" y="6036"/>
                  <a:pt x="38035" y="4705"/>
                </a:cubicBezTo>
                <a:cubicBezTo>
                  <a:pt x="37718" y="4389"/>
                  <a:pt x="37433" y="4040"/>
                  <a:pt x="37053" y="3755"/>
                </a:cubicBezTo>
                <a:cubicBezTo>
                  <a:pt x="36737" y="3439"/>
                  <a:pt x="36325" y="3185"/>
                  <a:pt x="35945" y="2932"/>
                </a:cubicBezTo>
                <a:cubicBezTo>
                  <a:pt x="35121" y="2425"/>
                  <a:pt x="34266" y="1950"/>
                  <a:pt x="33348" y="1634"/>
                </a:cubicBezTo>
                <a:cubicBezTo>
                  <a:pt x="31511" y="905"/>
                  <a:pt x="29516" y="494"/>
                  <a:pt x="27489" y="240"/>
                </a:cubicBezTo>
                <a:cubicBezTo>
                  <a:pt x="26159" y="71"/>
                  <a:pt x="24801" y="1"/>
                  <a:pt x="23443" y="1"/>
                </a:cubicBezTo>
                <a:close/>
              </a:path>
            </a:pathLst>
          </a:custGeom>
          <a:solidFill>
            <a:srgbClr val="F4D657"/>
          </a:solidFill>
          <a:ln>
            <a:noFill/>
          </a:ln>
        </p:spPr>
        <p:txBody>
          <a:bodyPr spcFirstLastPara="1" wrap="square" lIns="91425" tIns="91425" rIns="91425" bIns="91425" anchor="ctr" anchorCtr="0">
            <a:noAutofit/>
          </a:bodyPr>
          <a:lstStyle/>
          <a:p>
            <a:pPr marL="800100" lvl="1" indent="-342900">
              <a:buClr>
                <a:srgbClr val="000000"/>
              </a:buClr>
              <a:buFont typeface="Wingdings" panose="05000000000000000000" pitchFamily="2" charset="2"/>
              <a:buChar char="Ø"/>
            </a:pPr>
            <a:r>
              <a:rPr lang="tr-TR" sz="2400" kern="0" dirty="0" smtClean="0">
                <a:solidFill>
                  <a:srgbClr val="000000"/>
                </a:solidFill>
                <a:cs typeface="Arial"/>
                <a:sym typeface="Arial"/>
              </a:rPr>
              <a:t>Hz. Yusuf</a:t>
            </a:r>
          </a:p>
          <a:p>
            <a:pPr marL="800100" lvl="1" indent="-342900">
              <a:buClr>
                <a:srgbClr val="000000"/>
              </a:buClr>
              <a:buFont typeface="Wingdings" panose="05000000000000000000" pitchFamily="2" charset="2"/>
              <a:buChar char="Ø"/>
            </a:pPr>
            <a:r>
              <a:rPr lang="tr-TR" sz="2400" kern="0" dirty="0" smtClean="0">
                <a:solidFill>
                  <a:srgbClr val="000000"/>
                </a:solidFill>
                <a:cs typeface="Arial"/>
                <a:sym typeface="Arial"/>
              </a:rPr>
              <a:t>Hz. Şuayb</a:t>
            </a:r>
          </a:p>
          <a:p>
            <a:pPr marL="800100" lvl="1" indent="-342900">
              <a:buClr>
                <a:srgbClr val="000000"/>
              </a:buClr>
              <a:buFont typeface="Wingdings" panose="05000000000000000000" pitchFamily="2" charset="2"/>
              <a:buChar char="Ø"/>
            </a:pPr>
            <a:r>
              <a:rPr lang="tr-TR" sz="2400" kern="0" dirty="0" smtClean="0">
                <a:solidFill>
                  <a:srgbClr val="000000"/>
                </a:solidFill>
                <a:cs typeface="Arial"/>
                <a:sym typeface="Arial"/>
              </a:rPr>
              <a:t>Hz. Musa</a:t>
            </a:r>
          </a:p>
          <a:p>
            <a:pPr marL="800100" lvl="1" indent="-342900">
              <a:buClr>
                <a:srgbClr val="000000"/>
              </a:buClr>
              <a:buFont typeface="Wingdings" panose="05000000000000000000" pitchFamily="2" charset="2"/>
              <a:buChar char="Ø"/>
            </a:pPr>
            <a:r>
              <a:rPr lang="tr-TR" sz="2400" kern="0" dirty="0" smtClean="0">
                <a:solidFill>
                  <a:srgbClr val="000000"/>
                </a:solidFill>
                <a:cs typeface="Arial"/>
                <a:sym typeface="Arial"/>
              </a:rPr>
              <a:t>Hz. Nuh</a:t>
            </a:r>
            <a:endParaRPr sz="2400" kern="0" dirty="0">
              <a:solidFill>
                <a:srgbClr val="000000"/>
              </a:solidFill>
              <a:cs typeface="Arial"/>
              <a:sym typeface="Arial"/>
            </a:endParaRPr>
          </a:p>
        </p:txBody>
      </p:sp>
      <p:grpSp>
        <p:nvGrpSpPr>
          <p:cNvPr id="22" name="Google Shape;1087;p39"/>
          <p:cNvGrpSpPr/>
          <p:nvPr/>
        </p:nvGrpSpPr>
        <p:grpSpPr>
          <a:xfrm>
            <a:off x="5579912" y="3869961"/>
            <a:ext cx="805898" cy="956871"/>
            <a:chOff x="2089164" y="2050290"/>
            <a:chExt cx="207516" cy="758973"/>
          </a:xfrm>
          <a:solidFill>
            <a:srgbClr val="F46549"/>
          </a:solidFill>
        </p:grpSpPr>
        <p:sp>
          <p:nvSpPr>
            <p:cNvPr id="23" name="Google Shape;1088;p39"/>
            <p:cNvSpPr/>
            <p:nvPr/>
          </p:nvSpPr>
          <p:spPr>
            <a:xfrm>
              <a:off x="2202910" y="2050290"/>
              <a:ext cx="32043" cy="676203"/>
            </a:xfrm>
            <a:custGeom>
              <a:avLst/>
              <a:gdLst/>
              <a:ahLst/>
              <a:cxnLst/>
              <a:rect l="l" t="t" r="r" b="b"/>
              <a:pathLst>
                <a:path w="983" h="20744" extrusionOk="0">
                  <a:moveTo>
                    <a:pt x="0" y="1"/>
                  </a:moveTo>
                  <a:cubicBezTo>
                    <a:pt x="0" y="1742"/>
                    <a:pt x="32" y="3484"/>
                    <a:pt x="64" y="5194"/>
                  </a:cubicBezTo>
                  <a:lnTo>
                    <a:pt x="190" y="10388"/>
                  </a:lnTo>
                  <a:lnTo>
                    <a:pt x="285" y="15550"/>
                  </a:lnTo>
                  <a:cubicBezTo>
                    <a:pt x="349" y="17292"/>
                    <a:pt x="380" y="19002"/>
                    <a:pt x="475" y="20744"/>
                  </a:cubicBezTo>
                  <a:cubicBezTo>
                    <a:pt x="697" y="19034"/>
                    <a:pt x="824" y="17292"/>
                    <a:pt x="887" y="15550"/>
                  </a:cubicBezTo>
                  <a:cubicBezTo>
                    <a:pt x="950" y="13840"/>
                    <a:pt x="982" y="12098"/>
                    <a:pt x="950" y="10356"/>
                  </a:cubicBezTo>
                  <a:cubicBezTo>
                    <a:pt x="887" y="8615"/>
                    <a:pt x="792" y="6904"/>
                    <a:pt x="665" y="5163"/>
                  </a:cubicBezTo>
                  <a:cubicBezTo>
                    <a:pt x="507" y="3453"/>
                    <a:pt x="285" y="1711"/>
                    <a:pt x="0" y="1"/>
                  </a:cubicBezTo>
                  <a:close/>
                </a:path>
              </a:pathLst>
            </a:custGeom>
            <a:grpFill/>
            <a:ln>
              <a:solidFill>
                <a:srgbClr val="F46549"/>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1089;p39"/>
            <p:cNvSpPr/>
            <p:nvPr/>
          </p:nvSpPr>
          <p:spPr>
            <a:xfrm>
              <a:off x="2089164" y="2588317"/>
              <a:ext cx="207516" cy="220946"/>
            </a:xfrm>
            <a:custGeom>
              <a:avLst/>
              <a:gdLst/>
              <a:ahLst/>
              <a:cxnLst/>
              <a:rect l="l" t="t" r="r" b="b"/>
              <a:pathLst>
                <a:path w="6366" h="6778" extrusionOk="0">
                  <a:moveTo>
                    <a:pt x="6366" y="0"/>
                  </a:moveTo>
                  <a:lnTo>
                    <a:pt x="6366" y="0"/>
                  </a:lnTo>
                  <a:cubicBezTo>
                    <a:pt x="6049" y="444"/>
                    <a:pt x="5764" y="919"/>
                    <a:pt x="5511" y="1394"/>
                  </a:cubicBezTo>
                  <a:cubicBezTo>
                    <a:pt x="5257" y="1869"/>
                    <a:pt x="5036" y="2344"/>
                    <a:pt x="4814" y="2851"/>
                  </a:cubicBezTo>
                  <a:cubicBezTo>
                    <a:pt x="4493" y="3617"/>
                    <a:pt x="4229" y="4403"/>
                    <a:pt x="3994" y="5223"/>
                  </a:cubicBezTo>
                  <a:lnTo>
                    <a:pt x="3994" y="5223"/>
                  </a:lnTo>
                  <a:cubicBezTo>
                    <a:pt x="3443" y="4634"/>
                    <a:pt x="2878" y="4049"/>
                    <a:pt x="2312" y="3484"/>
                  </a:cubicBezTo>
                  <a:cubicBezTo>
                    <a:pt x="1584" y="2756"/>
                    <a:pt x="824" y="2027"/>
                    <a:pt x="0" y="1362"/>
                  </a:cubicBezTo>
                  <a:lnTo>
                    <a:pt x="0" y="1362"/>
                  </a:lnTo>
                  <a:cubicBezTo>
                    <a:pt x="602" y="2249"/>
                    <a:pt x="1236" y="3072"/>
                    <a:pt x="1869" y="3864"/>
                  </a:cubicBezTo>
                  <a:cubicBezTo>
                    <a:pt x="2534" y="4687"/>
                    <a:pt x="3199" y="5479"/>
                    <a:pt x="3896" y="6239"/>
                  </a:cubicBezTo>
                  <a:lnTo>
                    <a:pt x="4371" y="6778"/>
                  </a:lnTo>
                  <a:lnTo>
                    <a:pt x="4561" y="6081"/>
                  </a:lnTo>
                  <a:cubicBezTo>
                    <a:pt x="4782" y="5067"/>
                    <a:pt x="5067" y="4054"/>
                    <a:pt x="5384" y="3041"/>
                  </a:cubicBezTo>
                  <a:cubicBezTo>
                    <a:pt x="5543" y="2534"/>
                    <a:pt x="5701" y="2027"/>
                    <a:pt x="5859" y="1521"/>
                  </a:cubicBezTo>
                  <a:lnTo>
                    <a:pt x="6366" y="0"/>
                  </a:lnTo>
                  <a:close/>
                </a:path>
              </a:pathLst>
            </a:custGeom>
            <a:grpFill/>
            <a:ln>
              <a:solidFill>
                <a:srgbClr val="F46549"/>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5" name="Google Shape;1090;p39"/>
          <p:cNvSpPr/>
          <p:nvPr/>
        </p:nvSpPr>
        <p:spPr>
          <a:xfrm>
            <a:off x="4724400" y="5006715"/>
            <a:ext cx="2725712" cy="1394085"/>
          </a:xfrm>
          <a:custGeom>
            <a:avLst/>
            <a:gdLst/>
            <a:ahLst/>
            <a:cxnLst/>
            <a:rect l="l" t="t" r="r" b="b"/>
            <a:pathLst>
              <a:path w="40664" h="55118" extrusionOk="0">
                <a:moveTo>
                  <a:pt x="23078" y="118"/>
                </a:moveTo>
                <a:cubicBezTo>
                  <a:pt x="24547" y="118"/>
                  <a:pt x="26028" y="191"/>
                  <a:pt x="27458" y="399"/>
                </a:cubicBezTo>
                <a:cubicBezTo>
                  <a:pt x="29453" y="684"/>
                  <a:pt x="31416" y="1095"/>
                  <a:pt x="33158" y="1887"/>
                </a:cubicBezTo>
                <a:cubicBezTo>
                  <a:pt x="34045" y="2235"/>
                  <a:pt x="34868" y="2710"/>
                  <a:pt x="35596" y="3217"/>
                </a:cubicBezTo>
                <a:cubicBezTo>
                  <a:pt x="35977" y="3470"/>
                  <a:pt x="36325" y="3755"/>
                  <a:pt x="36642" y="4040"/>
                </a:cubicBezTo>
                <a:cubicBezTo>
                  <a:pt x="36990" y="4325"/>
                  <a:pt x="37243" y="4642"/>
                  <a:pt x="37528" y="4959"/>
                </a:cubicBezTo>
                <a:cubicBezTo>
                  <a:pt x="38605" y="6257"/>
                  <a:pt x="39207" y="7777"/>
                  <a:pt x="39428" y="9297"/>
                </a:cubicBezTo>
                <a:cubicBezTo>
                  <a:pt x="39935" y="12401"/>
                  <a:pt x="39270" y="15536"/>
                  <a:pt x="38985" y="18703"/>
                </a:cubicBezTo>
                <a:cubicBezTo>
                  <a:pt x="38605" y="21870"/>
                  <a:pt x="38320" y="25037"/>
                  <a:pt x="38035" y="28204"/>
                </a:cubicBezTo>
                <a:lnTo>
                  <a:pt x="37243" y="37673"/>
                </a:lnTo>
                <a:cubicBezTo>
                  <a:pt x="36990" y="40840"/>
                  <a:pt x="36737" y="44007"/>
                  <a:pt x="36420" y="47173"/>
                </a:cubicBezTo>
                <a:cubicBezTo>
                  <a:pt x="36325" y="47934"/>
                  <a:pt x="36198" y="48725"/>
                  <a:pt x="35913" y="49485"/>
                </a:cubicBezTo>
                <a:cubicBezTo>
                  <a:pt x="35660" y="50214"/>
                  <a:pt x="35216" y="50942"/>
                  <a:pt x="34551" y="51480"/>
                </a:cubicBezTo>
                <a:cubicBezTo>
                  <a:pt x="33886" y="52050"/>
                  <a:pt x="33000" y="52431"/>
                  <a:pt x="32081" y="52684"/>
                </a:cubicBezTo>
                <a:cubicBezTo>
                  <a:pt x="31131" y="52969"/>
                  <a:pt x="30149" y="53127"/>
                  <a:pt x="29168" y="53317"/>
                </a:cubicBezTo>
                <a:cubicBezTo>
                  <a:pt x="25241" y="54046"/>
                  <a:pt x="21219" y="54426"/>
                  <a:pt x="17197" y="54489"/>
                </a:cubicBezTo>
                <a:cubicBezTo>
                  <a:pt x="16804" y="54495"/>
                  <a:pt x="16412" y="54499"/>
                  <a:pt x="16020" y="54499"/>
                </a:cubicBezTo>
                <a:cubicBezTo>
                  <a:pt x="14388" y="54499"/>
                  <a:pt x="12769" y="54434"/>
                  <a:pt x="11211" y="54204"/>
                </a:cubicBezTo>
                <a:cubicBezTo>
                  <a:pt x="9279" y="53887"/>
                  <a:pt x="7411" y="53349"/>
                  <a:pt x="5986" y="52367"/>
                </a:cubicBezTo>
                <a:cubicBezTo>
                  <a:pt x="4561" y="51354"/>
                  <a:pt x="3674" y="49992"/>
                  <a:pt x="3167" y="48504"/>
                </a:cubicBezTo>
                <a:cubicBezTo>
                  <a:pt x="2692" y="47015"/>
                  <a:pt x="2502" y="45463"/>
                  <a:pt x="2376" y="43880"/>
                </a:cubicBezTo>
                <a:cubicBezTo>
                  <a:pt x="1774" y="37578"/>
                  <a:pt x="1521" y="31244"/>
                  <a:pt x="1457" y="24942"/>
                </a:cubicBezTo>
                <a:cubicBezTo>
                  <a:pt x="1394" y="21775"/>
                  <a:pt x="1457" y="18608"/>
                  <a:pt x="1552" y="15441"/>
                </a:cubicBezTo>
                <a:lnTo>
                  <a:pt x="1616" y="13066"/>
                </a:lnTo>
                <a:cubicBezTo>
                  <a:pt x="1647" y="12243"/>
                  <a:pt x="1616" y="11483"/>
                  <a:pt x="1616" y="10691"/>
                </a:cubicBezTo>
                <a:cubicBezTo>
                  <a:pt x="1616" y="9107"/>
                  <a:pt x="1647" y="7524"/>
                  <a:pt x="1869" y="5972"/>
                </a:cubicBezTo>
                <a:cubicBezTo>
                  <a:pt x="1964" y="5212"/>
                  <a:pt x="2122" y="4420"/>
                  <a:pt x="2376" y="3692"/>
                </a:cubicBezTo>
                <a:cubicBezTo>
                  <a:pt x="2629" y="2964"/>
                  <a:pt x="3009" y="2204"/>
                  <a:pt x="3642" y="1697"/>
                </a:cubicBezTo>
                <a:cubicBezTo>
                  <a:pt x="3959" y="1444"/>
                  <a:pt x="4371" y="1317"/>
                  <a:pt x="4814" y="1222"/>
                </a:cubicBezTo>
                <a:cubicBezTo>
                  <a:pt x="5289" y="1127"/>
                  <a:pt x="5796" y="1095"/>
                  <a:pt x="6271" y="1064"/>
                </a:cubicBezTo>
                <a:cubicBezTo>
                  <a:pt x="6778" y="1048"/>
                  <a:pt x="7284" y="1040"/>
                  <a:pt x="7791" y="1040"/>
                </a:cubicBezTo>
                <a:cubicBezTo>
                  <a:pt x="8298" y="1040"/>
                  <a:pt x="8804" y="1048"/>
                  <a:pt x="9311" y="1064"/>
                </a:cubicBezTo>
                <a:cubicBezTo>
                  <a:pt x="9818" y="1064"/>
                  <a:pt x="10325" y="1095"/>
                  <a:pt x="10831" y="1095"/>
                </a:cubicBezTo>
                <a:cubicBezTo>
                  <a:pt x="11338" y="1095"/>
                  <a:pt x="11876" y="1064"/>
                  <a:pt x="12383" y="1000"/>
                </a:cubicBezTo>
                <a:cubicBezTo>
                  <a:pt x="13396" y="905"/>
                  <a:pt x="14378" y="810"/>
                  <a:pt x="15392" y="684"/>
                </a:cubicBezTo>
                <a:cubicBezTo>
                  <a:pt x="17387" y="462"/>
                  <a:pt x="19414" y="240"/>
                  <a:pt x="21440" y="145"/>
                </a:cubicBezTo>
                <a:cubicBezTo>
                  <a:pt x="21983" y="128"/>
                  <a:pt x="22530" y="118"/>
                  <a:pt x="23078" y="118"/>
                </a:cubicBezTo>
                <a:close/>
                <a:moveTo>
                  <a:pt x="23443" y="1"/>
                </a:moveTo>
                <a:cubicBezTo>
                  <a:pt x="22763" y="1"/>
                  <a:pt x="22084" y="18"/>
                  <a:pt x="21409" y="50"/>
                </a:cubicBezTo>
                <a:cubicBezTo>
                  <a:pt x="19382" y="114"/>
                  <a:pt x="17387" y="335"/>
                  <a:pt x="15360" y="525"/>
                </a:cubicBezTo>
                <a:cubicBezTo>
                  <a:pt x="14347" y="620"/>
                  <a:pt x="13333" y="715"/>
                  <a:pt x="12320" y="779"/>
                </a:cubicBezTo>
                <a:cubicBezTo>
                  <a:pt x="11949" y="826"/>
                  <a:pt x="11575" y="843"/>
                  <a:pt x="11197" y="843"/>
                </a:cubicBezTo>
                <a:cubicBezTo>
                  <a:pt x="10574" y="843"/>
                  <a:pt x="9942" y="798"/>
                  <a:pt x="9311" y="779"/>
                </a:cubicBezTo>
                <a:cubicBezTo>
                  <a:pt x="8484" y="727"/>
                  <a:pt x="7656" y="675"/>
                  <a:pt x="6829" y="675"/>
                </a:cubicBezTo>
                <a:cubicBezTo>
                  <a:pt x="6643" y="675"/>
                  <a:pt x="6457" y="678"/>
                  <a:pt x="6271" y="684"/>
                </a:cubicBezTo>
                <a:cubicBezTo>
                  <a:pt x="5733" y="684"/>
                  <a:pt x="5226" y="715"/>
                  <a:pt x="4687" y="779"/>
                </a:cubicBezTo>
                <a:cubicBezTo>
                  <a:pt x="4181" y="842"/>
                  <a:pt x="3611" y="1032"/>
                  <a:pt x="3199" y="1349"/>
                </a:cubicBezTo>
                <a:cubicBezTo>
                  <a:pt x="2787" y="1634"/>
                  <a:pt x="2502" y="2014"/>
                  <a:pt x="2249" y="2362"/>
                </a:cubicBezTo>
                <a:cubicBezTo>
                  <a:pt x="1996" y="2742"/>
                  <a:pt x="1806" y="3122"/>
                  <a:pt x="1647" y="3502"/>
                </a:cubicBezTo>
                <a:cubicBezTo>
                  <a:pt x="1331" y="4294"/>
                  <a:pt x="1141" y="5086"/>
                  <a:pt x="982" y="5877"/>
                </a:cubicBezTo>
                <a:cubicBezTo>
                  <a:pt x="666" y="7461"/>
                  <a:pt x="539" y="9076"/>
                  <a:pt x="475" y="10659"/>
                </a:cubicBezTo>
                <a:cubicBezTo>
                  <a:pt x="444" y="11451"/>
                  <a:pt x="412" y="12243"/>
                  <a:pt x="380" y="13034"/>
                </a:cubicBezTo>
                <a:lnTo>
                  <a:pt x="222" y="15410"/>
                </a:lnTo>
                <a:cubicBezTo>
                  <a:pt x="64" y="18576"/>
                  <a:pt x="0" y="21775"/>
                  <a:pt x="0" y="24942"/>
                </a:cubicBezTo>
                <a:cubicBezTo>
                  <a:pt x="0" y="28109"/>
                  <a:pt x="95" y="31276"/>
                  <a:pt x="285" y="34474"/>
                </a:cubicBezTo>
                <a:cubicBezTo>
                  <a:pt x="475" y="37641"/>
                  <a:pt x="761" y="40808"/>
                  <a:pt x="1077" y="43975"/>
                </a:cubicBezTo>
                <a:cubicBezTo>
                  <a:pt x="1267" y="45558"/>
                  <a:pt x="1457" y="47173"/>
                  <a:pt x="2027" y="48757"/>
                </a:cubicBezTo>
                <a:cubicBezTo>
                  <a:pt x="2312" y="49549"/>
                  <a:pt x="2692" y="50309"/>
                  <a:pt x="3231" y="51037"/>
                </a:cubicBezTo>
                <a:cubicBezTo>
                  <a:pt x="3769" y="51765"/>
                  <a:pt x="4434" y="52462"/>
                  <a:pt x="5258" y="53001"/>
                </a:cubicBezTo>
                <a:cubicBezTo>
                  <a:pt x="6936" y="54109"/>
                  <a:pt x="8994" y="54647"/>
                  <a:pt x="11053" y="54901"/>
                </a:cubicBezTo>
                <a:cubicBezTo>
                  <a:pt x="12330" y="55058"/>
                  <a:pt x="13606" y="55117"/>
                  <a:pt x="14883" y="55117"/>
                </a:cubicBezTo>
                <a:cubicBezTo>
                  <a:pt x="15665" y="55117"/>
                  <a:pt x="16447" y="55095"/>
                  <a:pt x="17228" y="55059"/>
                </a:cubicBezTo>
                <a:cubicBezTo>
                  <a:pt x="21282" y="54932"/>
                  <a:pt x="25336" y="54426"/>
                  <a:pt x="29294" y="53697"/>
                </a:cubicBezTo>
                <a:cubicBezTo>
                  <a:pt x="30276" y="53507"/>
                  <a:pt x="31290" y="53317"/>
                  <a:pt x="32240" y="53032"/>
                </a:cubicBezTo>
                <a:cubicBezTo>
                  <a:pt x="33190" y="52716"/>
                  <a:pt x="34140" y="52336"/>
                  <a:pt x="34868" y="51702"/>
                </a:cubicBezTo>
                <a:cubicBezTo>
                  <a:pt x="35596" y="51100"/>
                  <a:pt x="36040" y="50340"/>
                  <a:pt x="36325" y="49580"/>
                </a:cubicBezTo>
                <a:cubicBezTo>
                  <a:pt x="36610" y="48789"/>
                  <a:pt x="36768" y="47997"/>
                  <a:pt x="36863" y="47205"/>
                </a:cubicBezTo>
                <a:lnTo>
                  <a:pt x="37402" y="42455"/>
                </a:lnTo>
                <a:lnTo>
                  <a:pt x="38003" y="37736"/>
                </a:lnTo>
                <a:lnTo>
                  <a:pt x="39175" y="28267"/>
                </a:lnTo>
                <a:cubicBezTo>
                  <a:pt x="39523" y="25100"/>
                  <a:pt x="39872" y="21933"/>
                  <a:pt x="40189" y="18766"/>
                </a:cubicBezTo>
                <a:cubicBezTo>
                  <a:pt x="40315" y="17183"/>
                  <a:pt x="40505" y="15631"/>
                  <a:pt x="40600" y="14016"/>
                </a:cubicBezTo>
                <a:cubicBezTo>
                  <a:pt x="40664" y="12433"/>
                  <a:pt x="40632" y="10818"/>
                  <a:pt x="40284" y="9202"/>
                </a:cubicBezTo>
                <a:cubicBezTo>
                  <a:pt x="39967" y="7619"/>
                  <a:pt x="39238" y="6036"/>
                  <a:pt x="38035" y="4705"/>
                </a:cubicBezTo>
                <a:cubicBezTo>
                  <a:pt x="37718" y="4389"/>
                  <a:pt x="37433" y="4040"/>
                  <a:pt x="37053" y="3755"/>
                </a:cubicBezTo>
                <a:cubicBezTo>
                  <a:pt x="36737" y="3439"/>
                  <a:pt x="36325" y="3185"/>
                  <a:pt x="35945" y="2932"/>
                </a:cubicBezTo>
                <a:cubicBezTo>
                  <a:pt x="35121" y="2425"/>
                  <a:pt x="34266" y="1950"/>
                  <a:pt x="33348" y="1634"/>
                </a:cubicBezTo>
                <a:cubicBezTo>
                  <a:pt x="31511" y="905"/>
                  <a:pt x="29516" y="494"/>
                  <a:pt x="27489" y="240"/>
                </a:cubicBezTo>
                <a:cubicBezTo>
                  <a:pt x="26159" y="71"/>
                  <a:pt x="24801" y="1"/>
                  <a:pt x="23443" y="1"/>
                </a:cubicBezTo>
                <a:close/>
              </a:path>
            </a:pathLst>
          </a:custGeom>
          <a:solidFill>
            <a:srgbClr val="F46549"/>
          </a:solidFill>
          <a:ln>
            <a:solidFill>
              <a:srgbClr val="F46549"/>
            </a:solidFill>
          </a:ln>
        </p:spPr>
        <p:txBody>
          <a:bodyPr spcFirstLastPara="1" wrap="square" lIns="91425" tIns="91425" rIns="91425" bIns="91425" anchor="ctr" anchorCtr="0">
            <a:noAutofit/>
          </a:bodyPr>
          <a:lstStyle/>
          <a:p>
            <a:pPr algn="ctr">
              <a:buClr>
                <a:srgbClr val="000000"/>
              </a:buClr>
              <a:buFont typeface="Arial"/>
              <a:buNone/>
            </a:pPr>
            <a:r>
              <a:rPr lang="tr-TR" sz="2400" kern="0" dirty="0" smtClean="0">
                <a:solidFill>
                  <a:srgbClr val="000000"/>
                </a:solidFill>
                <a:cs typeface="Arial"/>
                <a:sym typeface="Arial"/>
              </a:rPr>
              <a:t>Hz. Lokman</a:t>
            </a:r>
          </a:p>
          <a:p>
            <a:pPr algn="ctr">
              <a:buClr>
                <a:srgbClr val="000000"/>
              </a:buClr>
              <a:buFont typeface="Arial"/>
              <a:buNone/>
            </a:pPr>
            <a:r>
              <a:rPr lang="tr-TR" sz="2400" kern="0" dirty="0" smtClean="0">
                <a:solidFill>
                  <a:srgbClr val="000000"/>
                </a:solidFill>
                <a:cs typeface="Arial"/>
                <a:sym typeface="Arial"/>
              </a:rPr>
              <a:t>Hz. Meryem</a:t>
            </a:r>
            <a:endParaRPr sz="2400" kern="0" dirty="0">
              <a:solidFill>
                <a:srgbClr val="000000"/>
              </a:solidFill>
              <a:cs typeface="Arial"/>
              <a:sym typeface="Arial"/>
            </a:endParaRPr>
          </a:p>
        </p:txBody>
      </p:sp>
      <p:grpSp>
        <p:nvGrpSpPr>
          <p:cNvPr id="26" name="Google Shape;1087;p39"/>
          <p:cNvGrpSpPr/>
          <p:nvPr/>
        </p:nvGrpSpPr>
        <p:grpSpPr>
          <a:xfrm>
            <a:off x="9657237" y="3765028"/>
            <a:ext cx="715957" cy="956873"/>
            <a:chOff x="2089164" y="2050290"/>
            <a:chExt cx="207516" cy="758973"/>
          </a:xfrm>
          <a:solidFill>
            <a:srgbClr val="96C4DA"/>
          </a:solidFill>
        </p:grpSpPr>
        <p:sp>
          <p:nvSpPr>
            <p:cNvPr id="27" name="Google Shape;1088;p39"/>
            <p:cNvSpPr/>
            <p:nvPr/>
          </p:nvSpPr>
          <p:spPr>
            <a:xfrm>
              <a:off x="2202910" y="2050290"/>
              <a:ext cx="32043" cy="676203"/>
            </a:xfrm>
            <a:custGeom>
              <a:avLst/>
              <a:gdLst/>
              <a:ahLst/>
              <a:cxnLst/>
              <a:rect l="l" t="t" r="r" b="b"/>
              <a:pathLst>
                <a:path w="983" h="20744" extrusionOk="0">
                  <a:moveTo>
                    <a:pt x="0" y="1"/>
                  </a:moveTo>
                  <a:cubicBezTo>
                    <a:pt x="0" y="1742"/>
                    <a:pt x="32" y="3484"/>
                    <a:pt x="64" y="5194"/>
                  </a:cubicBezTo>
                  <a:lnTo>
                    <a:pt x="190" y="10388"/>
                  </a:lnTo>
                  <a:lnTo>
                    <a:pt x="285" y="15550"/>
                  </a:lnTo>
                  <a:cubicBezTo>
                    <a:pt x="349" y="17292"/>
                    <a:pt x="380" y="19002"/>
                    <a:pt x="475" y="20744"/>
                  </a:cubicBezTo>
                  <a:cubicBezTo>
                    <a:pt x="697" y="19034"/>
                    <a:pt x="824" y="17292"/>
                    <a:pt x="887" y="15550"/>
                  </a:cubicBezTo>
                  <a:cubicBezTo>
                    <a:pt x="950" y="13840"/>
                    <a:pt x="982" y="12098"/>
                    <a:pt x="950" y="10356"/>
                  </a:cubicBezTo>
                  <a:cubicBezTo>
                    <a:pt x="887" y="8615"/>
                    <a:pt x="792" y="6904"/>
                    <a:pt x="665" y="5163"/>
                  </a:cubicBezTo>
                  <a:cubicBezTo>
                    <a:pt x="507" y="3453"/>
                    <a:pt x="285" y="1711"/>
                    <a:pt x="0" y="1"/>
                  </a:cubicBezTo>
                  <a:close/>
                </a:path>
              </a:pathLst>
            </a:custGeom>
            <a:grpFill/>
            <a:ln>
              <a:solidFill>
                <a:srgbClr val="96C4DA"/>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1089;p39"/>
            <p:cNvSpPr/>
            <p:nvPr/>
          </p:nvSpPr>
          <p:spPr>
            <a:xfrm>
              <a:off x="2089164" y="2588317"/>
              <a:ext cx="207516" cy="220946"/>
            </a:xfrm>
            <a:custGeom>
              <a:avLst/>
              <a:gdLst/>
              <a:ahLst/>
              <a:cxnLst/>
              <a:rect l="l" t="t" r="r" b="b"/>
              <a:pathLst>
                <a:path w="6366" h="6778" extrusionOk="0">
                  <a:moveTo>
                    <a:pt x="6366" y="0"/>
                  </a:moveTo>
                  <a:lnTo>
                    <a:pt x="6366" y="0"/>
                  </a:lnTo>
                  <a:cubicBezTo>
                    <a:pt x="6049" y="444"/>
                    <a:pt x="5764" y="919"/>
                    <a:pt x="5511" y="1394"/>
                  </a:cubicBezTo>
                  <a:cubicBezTo>
                    <a:pt x="5257" y="1869"/>
                    <a:pt x="5036" y="2344"/>
                    <a:pt x="4814" y="2851"/>
                  </a:cubicBezTo>
                  <a:cubicBezTo>
                    <a:pt x="4493" y="3617"/>
                    <a:pt x="4229" y="4403"/>
                    <a:pt x="3994" y="5223"/>
                  </a:cubicBezTo>
                  <a:lnTo>
                    <a:pt x="3994" y="5223"/>
                  </a:lnTo>
                  <a:cubicBezTo>
                    <a:pt x="3443" y="4634"/>
                    <a:pt x="2878" y="4049"/>
                    <a:pt x="2312" y="3484"/>
                  </a:cubicBezTo>
                  <a:cubicBezTo>
                    <a:pt x="1584" y="2756"/>
                    <a:pt x="824" y="2027"/>
                    <a:pt x="0" y="1362"/>
                  </a:cubicBezTo>
                  <a:lnTo>
                    <a:pt x="0" y="1362"/>
                  </a:lnTo>
                  <a:cubicBezTo>
                    <a:pt x="602" y="2249"/>
                    <a:pt x="1236" y="3072"/>
                    <a:pt x="1869" y="3864"/>
                  </a:cubicBezTo>
                  <a:cubicBezTo>
                    <a:pt x="2534" y="4687"/>
                    <a:pt x="3199" y="5479"/>
                    <a:pt x="3896" y="6239"/>
                  </a:cubicBezTo>
                  <a:lnTo>
                    <a:pt x="4371" y="6778"/>
                  </a:lnTo>
                  <a:lnTo>
                    <a:pt x="4561" y="6081"/>
                  </a:lnTo>
                  <a:cubicBezTo>
                    <a:pt x="4782" y="5067"/>
                    <a:pt x="5067" y="4054"/>
                    <a:pt x="5384" y="3041"/>
                  </a:cubicBezTo>
                  <a:cubicBezTo>
                    <a:pt x="5543" y="2534"/>
                    <a:pt x="5701" y="2027"/>
                    <a:pt x="5859" y="1521"/>
                  </a:cubicBezTo>
                  <a:lnTo>
                    <a:pt x="6366" y="0"/>
                  </a:lnTo>
                  <a:close/>
                </a:path>
              </a:pathLst>
            </a:custGeom>
            <a:grpFill/>
            <a:ln>
              <a:solidFill>
                <a:srgbClr val="96C4DA"/>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 name="Google Shape;1090;p39"/>
          <p:cNvSpPr/>
          <p:nvPr/>
        </p:nvSpPr>
        <p:spPr>
          <a:xfrm>
            <a:off x="8859187" y="4829330"/>
            <a:ext cx="2773180" cy="1436559"/>
          </a:xfrm>
          <a:custGeom>
            <a:avLst/>
            <a:gdLst/>
            <a:ahLst/>
            <a:cxnLst/>
            <a:rect l="l" t="t" r="r" b="b"/>
            <a:pathLst>
              <a:path w="40664" h="55118" extrusionOk="0">
                <a:moveTo>
                  <a:pt x="23078" y="118"/>
                </a:moveTo>
                <a:cubicBezTo>
                  <a:pt x="24547" y="118"/>
                  <a:pt x="26028" y="191"/>
                  <a:pt x="27458" y="399"/>
                </a:cubicBezTo>
                <a:cubicBezTo>
                  <a:pt x="29453" y="684"/>
                  <a:pt x="31416" y="1095"/>
                  <a:pt x="33158" y="1887"/>
                </a:cubicBezTo>
                <a:cubicBezTo>
                  <a:pt x="34045" y="2235"/>
                  <a:pt x="34868" y="2710"/>
                  <a:pt x="35596" y="3217"/>
                </a:cubicBezTo>
                <a:cubicBezTo>
                  <a:pt x="35977" y="3470"/>
                  <a:pt x="36325" y="3755"/>
                  <a:pt x="36642" y="4040"/>
                </a:cubicBezTo>
                <a:cubicBezTo>
                  <a:pt x="36990" y="4325"/>
                  <a:pt x="37243" y="4642"/>
                  <a:pt x="37528" y="4959"/>
                </a:cubicBezTo>
                <a:cubicBezTo>
                  <a:pt x="38605" y="6257"/>
                  <a:pt x="39207" y="7777"/>
                  <a:pt x="39428" y="9297"/>
                </a:cubicBezTo>
                <a:cubicBezTo>
                  <a:pt x="39935" y="12401"/>
                  <a:pt x="39270" y="15536"/>
                  <a:pt x="38985" y="18703"/>
                </a:cubicBezTo>
                <a:cubicBezTo>
                  <a:pt x="38605" y="21870"/>
                  <a:pt x="38320" y="25037"/>
                  <a:pt x="38035" y="28204"/>
                </a:cubicBezTo>
                <a:lnTo>
                  <a:pt x="37243" y="37673"/>
                </a:lnTo>
                <a:cubicBezTo>
                  <a:pt x="36990" y="40840"/>
                  <a:pt x="36737" y="44007"/>
                  <a:pt x="36420" y="47173"/>
                </a:cubicBezTo>
                <a:cubicBezTo>
                  <a:pt x="36325" y="47934"/>
                  <a:pt x="36198" y="48725"/>
                  <a:pt x="35913" y="49485"/>
                </a:cubicBezTo>
                <a:cubicBezTo>
                  <a:pt x="35660" y="50214"/>
                  <a:pt x="35216" y="50942"/>
                  <a:pt x="34551" y="51480"/>
                </a:cubicBezTo>
                <a:cubicBezTo>
                  <a:pt x="33886" y="52050"/>
                  <a:pt x="33000" y="52431"/>
                  <a:pt x="32081" y="52684"/>
                </a:cubicBezTo>
                <a:cubicBezTo>
                  <a:pt x="31131" y="52969"/>
                  <a:pt x="30149" y="53127"/>
                  <a:pt x="29168" y="53317"/>
                </a:cubicBezTo>
                <a:cubicBezTo>
                  <a:pt x="25241" y="54046"/>
                  <a:pt x="21219" y="54426"/>
                  <a:pt x="17197" y="54489"/>
                </a:cubicBezTo>
                <a:cubicBezTo>
                  <a:pt x="16804" y="54495"/>
                  <a:pt x="16412" y="54499"/>
                  <a:pt x="16020" y="54499"/>
                </a:cubicBezTo>
                <a:cubicBezTo>
                  <a:pt x="14388" y="54499"/>
                  <a:pt x="12769" y="54434"/>
                  <a:pt x="11211" y="54204"/>
                </a:cubicBezTo>
                <a:cubicBezTo>
                  <a:pt x="9279" y="53887"/>
                  <a:pt x="7411" y="53349"/>
                  <a:pt x="5986" y="52367"/>
                </a:cubicBezTo>
                <a:cubicBezTo>
                  <a:pt x="4561" y="51354"/>
                  <a:pt x="3674" y="49992"/>
                  <a:pt x="3167" y="48504"/>
                </a:cubicBezTo>
                <a:cubicBezTo>
                  <a:pt x="2692" y="47015"/>
                  <a:pt x="2502" y="45463"/>
                  <a:pt x="2376" y="43880"/>
                </a:cubicBezTo>
                <a:cubicBezTo>
                  <a:pt x="1774" y="37578"/>
                  <a:pt x="1521" y="31244"/>
                  <a:pt x="1457" y="24942"/>
                </a:cubicBezTo>
                <a:cubicBezTo>
                  <a:pt x="1394" y="21775"/>
                  <a:pt x="1457" y="18608"/>
                  <a:pt x="1552" y="15441"/>
                </a:cubicBezTo>
                <a:lnTo>
                  <a:pt x="1616" y="13066"/>
                </a:lnTo>
                <a:cubicBezTo>
                  <a:pt x="1647" y="12243"/>
                  <a:pt x="1616" y="11483"/>
                  <a:pt x="1616" y="10691"/>
                </a:cubicBezTo>
                <a:cubicBezTo>
                  <a:pt x="1616" y="9107"/>
                  <a:pt x="1647" y="7524"/>
                  <a:pt x="1869" y="5972"/>
                </a:cubicBezTo>
                <a:cubicBezTo>
                  <a:pt x="1964" y="5212"/>
                  <a:pt x="2122" y="4420"/>
                  <a:pt x="2376" y="3692"/>
                </a:cubicBezTo>
                <a:cubicBezTo>
                  <a:pt x="2629" y="2964"/>
                  <a:pt x="3009" y="2204"/>
                  <a:pt x="3642" y="1697"/>
                </a:cubicBezTo>
                <a:cubicBezTo>
                  <a:pt x="3959" y="1444"/>
                  <a:pt x="4371" y="1317"/>
                  <a:pt x="4814" y="1222"/>
                </a:cubicBezTo>
                <a:cubicBezTo>
                  <a:pt x="5289" y="1127"/>
                  <a:pt x="5796" y="1095"/>
                  <a:pt x="6271" y="1064"/>
                </a:cubicBezTo>
                <a:cubicBezTo>
                  <a:pt x="6778" y="1048"/>
                  <a:pt x="7284" y="1040"/>
                  <a:pt x="7791" y="1040"/>
                </a:cubicBezTo>
                <a:cubicBezTo>
                  <a:pt x="8298" y="1040"/>
                  <a:pt x="8804" y="1048"/>
                  <a:pt x="9311" y="1064"/>
                </a:cubicBezTo>
                <a:cubicBezTo>
                  <a:pt x="9818" y="1064"/>
                  <a:pt x="10325" y="1095"/>
                  <a:pt x="10831" y="1095"/>
                </a:cubicBezTo>
                <a:cubicBezTo>
                  <a:pt x="11338" y="1095"/>
                  <a:pt x="11876" y="1064"/>
                  <a:pt x="12383" y="1000"/>
                </a:cubicBezTo>
                <a:cubicBezTo>
                  <a:pt x="13396" y="905"/>
                  <a:pt x="14378" y="810"/>
                  <a:pt x="15392" y="684"/>
                </a:cubicBezTo>
                <a:cubicBezTo>
                  <a:pt x="17387" y="462"/>
                  <a:pt x="19414" y="240"/>
                  <a:pt x="21440" y="145"/>
                </a:cubicBezTo>
                <a:cubicBezTo>
                  <a:pt x="21983" y="128"/>
                  <a:pt x="22530" y="118"/>
                  <a:pt x="23078" y="118"/>
                </a:cubicBezTo>
                <a:close/>
                <a:moveTo>
                  <a:pt x="23443" y="1"/>
                </a:moveTo>
                <a:cubicBezTo>
                  <a:pt x="22763" y="1"/>
                  <a:pt x="22084" y="18"/>
                  <a:pt x="21409" y="50"/>
                </a:cubicBezTo>
                <a:cubicBezTo>
                  <a:pt x="19382" y="114"/>
                  <a:pt x="17387" y="335"/>
                  <a:pt x="15360" y="525"/>
                </a:cubicBezTo>
                <a:cubicBezTo>
                  <a:pt x="14347" y="620"/>
                  <a:pt x="13333" y="715"/>
                  <a:pt x="12320" y="779"/>
                </a:cubicBezTo>
                <a:cubicBezTo>
                  <a:pt x="11949" y="826"/>
                  <a:pt x="11575" y="843"/>
                  <a:pt x="11197" y="843"/>
                </a:cubicBezTo>
                <a:cubicBezTo>
                  <a:pt x="10574" y="843"/>
                  <a:pt x="9942" y="798"/>
                  <a:pt x="9311" y="779"/>
                </a:cubicBezTo>
                <a:cubicBezTo>
                  <a:pt x="8484" y="727"/>
                  <a:pt x="7656" y="675"/>
                  <a:pt x="6829" y="675"/>
                </a:cubicBezTo>
                <a:cubicBezTo>
                  <a:pt x="6643" y="675"/>
                  <a:pt x="6457" y="678"/>
                  <a:pt x="6271" y="684"/>
                </a:cubicBezTo>
                <a:cubicBezTo>
                  <a:pt x="5733" y="684"/>
                  <a:pt x="5226" y="715"/>
                  <a:pt x="4687" y="779"/>
                </a:cubicBezTo>
                <a:cubicBezTo>
                  <a:pt x="4181" y="842"/>
                  <a:pt x="3611" y="1032"/>
                  <a:pt x="3199" y="1349"/>
                </a:cubicBezTo>
                <a:cubicBezTo>
                  <a:pt x="2787" y="1634"/>
                  <a:pt x="2502" y="2014"/>
                  <a:pt x="2249" y="2362"/>
                </a:cubicBezTo>
                <a:cubicBezTo>
                  <a:pt x="1996" y="2742"/>
                  <a:pt x="1806" y="3122"/>
                  <a:pt x="1647" y="3502"/>
                </a:cubicBezTo>
                <a:cubicBezTo>
                  <a:pt x="1331" y="4294"/>
                  <a:pt x="1141" y="5086"/>
                  <a:pt x="982" y="5877"/>
                </a:cubicBezTo>
                <a:cubicBezTo>
                  <a:pt x="666" y="7461"/>
                  <a:pt x="539" y="9076"/>
                  <a:pt x="475" y="10659"/>
                </a:cubicBezTo>
                <a:cubicBezTo>
                  <a:pt x="444" y="11451"/>
                  <a:pt x="412" y="12243"/>
                  <a:pt x="380" y="13034"/>
                </a:cubicBezTo>
                <a:lnTo>
                  <a:pt x="222" y="15410"/>
                </a:lnTo>
                <a:cubicBezTo>
                  <a:pt x="64" y="18576"/>
                  <a:pt x="0" y="21775"/>
                  <a:pt x="0" y="24942"/>
                </a:cubicBezTo>
                <a:cubicBezTo>
                  <a:pt x="0" y="28109"/>
                  <a:pt x="95" y="31276"/>
                  <a:pt x="285" y="34474"/>
                </a:cubicBezTo>
                <a:cubicBezTo>
                  <a:pt x="475" y="37641"/>
                  <a:pt x="761" y="40808"/>
                  <a:pt x="1077" y="43975"/>
                </a:cubicBezTo>
                <a:cubicBezTo>
                  <a:pt x="1267" y="45558"/>
                  <a:pt x="1457" y="47173"/>
                  <a:pt x="2027" y="48757"/>
                </a:cubicBezTo>
                <a:cubicBezTo>
                  <a:pt x="2312" y="49549"/>
                  <a:pt x="2692" y="50309"/>
                  <a:pt x="3231" y="51037"/>
                </a:cubicBezTo>
                <a:cubicBezTo>
                  <a:pt x="3769" y="51765"/>
                  <a:pt x="4434" y="52462"/>
                  <a:pt x="5258" y="53001"/>
                </a:cubicBezTo>
                <a:cubicBezTo>
                  <a:pt x="6936" y="54109"/>
                  <a:pt x="8994" y="54647"/>
                  <a:pt x="11053" y="54901"/>
                </a:cubicBezTo>
                <a:cubicBezTo>
                  <a:pt x="12330" y="55058"/>
                  <a:pt x="13606" y="55117"/>
                  <a:pt x="14883" y="55117"/>
                </a:cubicBezTo>
                <a:cubicBezTo>
                  <a:pt x="15665" y="55117"/>
                  <a:pt x="16447" y="55095"/>
                  <a:pt x="17228" y="55059"/>
                </a:cubicBezTo>
                <a:cubicBezTo>
                  <a:pt x="21282" y="54932"/>
                  <a:pt x="25336" y="54426"/>
                  <a:pt x="29294" y="53697"/>
                </a:cubicBezTo>
                <a:cubicBezTo>
                  <a:pt x="30276" y="53507"/>
                  <a:pt x="31290" y="53317"/>
                  <a:pt x="32240" y="53032"/>
                </a:cubicBezTo>
                <a:cubicBezTo>
                  <a:pt x="33190" y="52716"/>
                  <a:pt x="34140" y="52336"/>
                  <a:pt x="34868" y="51702"/>
                </a:cubicBezTo>
                <a:cubicBezTo>
                  <a:pt x="35596" y="51100"/>
                  <a:pt x="36040" y="50340"/>
                  <a:pt x="36325" y="49580"/>
                </a:cubicBezTo>
                <a:cubicBezTo>
                  <a:pt x="36610" y="48789"/>
                  <a:pt x="36768" y="47997"/>
                  <a:pt x="36863" y="47205"/>
                </a:cubicBezTo>
                <a:lnTo>
                  <a:pt x="37402" y="42455"/>
                </a:lnTo>
                <a:lnTo>
                  <a:pt x="38003" y="37736"/>
                </a:lnTo>
                <a:lnTo>
                  <a:pt x="39175" y="28267"/>
                </a:lnTo>
                <a:cubicBezTo>
                  <a:pt x="39523" y="25100"/>
                  <a:pt x="39872" y="21933"/>
                  <a:pt x="40189" y="18766"/>
                </a:cubicBezTo>
                <a:cubicBezTo>
                  <a:pt x="40315" y="17183"/>
                  <a:pt x="40505" y="15631"/>
                  <a:pt x="40600" y="14016"/>
                </a:cubicBezTo>
                <a:cubicBezTo>
                  <a:pt x="40664" y="12433"/>
                  <a:pt x="40632" y="10818"/>
                  <a:pt x="40284" y="9202"/>
                </a:cubicBezTo>
                <a:cubicBezTo>
                  <a:pt x="39967" y="7619"/>
                  <a:pt x="39238" y="6036"/>
                  <a:pt x="38035" y="4705"/>
                </a:cubicBezTo>
                <a:cubicBezTo>
                  <a:pt x="37718" y="4389"/>
                  <a:pt x="37433" y="4040"/>
                  <a:pt x="37053" y="3755"/>
                </a:cubicBezTo>
                <a:cubicBezTo>
                  <a:pt x="36737" y="3439"/>
                  <a:pt x="36325" y="3185"/>
                  <a:pt x="35945" y="2932"/>
                </a:cubicBezTo>
                <a:cubicBezTo>
                  <a:pt x="35121" y="2425"/>
                  <a:pt x="34266" y="1950"/>
                  <a:pt x="33348" y="1634"/>
                </a:cubicBezTo>
                <a:cubicBezTo>
                  <a:pt x="31511" y="905"/>
                  <a:pt x="29516" y="494"/>
                  <a:pt x="27489" y="240"/>
                </a:cubicBezTo>
                <a:cubicBezTo>
                  <a:pt x="26159" y="71"/>
                  <a:pt x="24801" y="1"/>
                  <a:pt x="23443" y="1"/>
                </a:cubicBezTo>
                <a:close/>
              </a:path>
            </a:pathLst>
          </a:custGeom>
          <a:solidFill>
            <a:srgbClr val="96C4DA"/>
          </a:solidFill>
          <a:ln>
            <a:solidFill>
              <a:srgbClr val="96C4DA"/>
            </a:solidFill>
          </a:ln>
        </p:spPr>
        <p:txBody>
          <a:bodyPr spcFirstLastPara="1" wrap="square" lIns="91425" tIns="91425" rIns="91425" bIns="91425" anchor="ctr" anchorCtr="0">
            <a:noAutofit/>
          </a:bodyPr>
          <a:lstStyle/>
          <a:p>
            <a:pPr algn="ctr">
              <a:buClr>
                <a:srgbClr val="000000"/>
              </a:buClr>
              <a:buFont typeface="Arial"/>
              <a:buNone/>
            </a:pPr>
            <a:r>
              <a:rPr lang="tr-TR" sz="2800" kern="0" dirty="0" err="1" smtClean="0">
                <a:solidFill>
                  <a:srgbClr val="000000"/>
                </a:solidFill>
                <a:cs typeface="Arial"/>
                <a:sym typeface="Arial"/>
              </a:rPr>
              <a:t>Ashab</a:t>
            </a:r>
            <a:r>
              <a:rPr lang="tr-TR" sz="2800" kern="0" dirty="0" smtClean="0">
                <a:solidFill>
                  <a:srgbClr val="000000"/>
                </a:solidFill>
                <a:cs typeface="Arial"/>
                <a:sym typeface="Arial"/>
              </a:rPr>
              <a:t>-ı Kehf</a:t>
            </a:r>
          </a:p>
          <a:p>
            <a:pPr algn="ctr">
              <a:buClr>
                <a:srgbClr val="000000"/>
              </a:buClr>
              <a:buFont typeface="Arial"/>
              <a:buNone/>
            </a:pPr>
            <a:r>
              <a:rPr lang="tr-TR" sz="2800" dirty="0" err="1"/>
              <a:t>Ashâbü’l-fîl</a:t>
            </a:r>
            <a:endParaRPr sz="2800" kern="0" dirty="0">
              <a:solidFill>
                <a:srgbClr val="000000"/>
              </a:solidFill>
              <a:cs typeface="Arial"/>
              <a:sym typeface="Arial"/>
            </a:endParaRPr>
          </a:p>
        </p:txBody>
      </p:sp>
    </p:spTree>
    <p:extLst>
      <p:ext uri="{BB962C8B-B14F-4D97-AF65-F5344CB8AC3E}">
        <p14:creationId xmlns:p14="http://schemas.microsoft.com/office/powerpoint/2010/main" val="202212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up)">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up)">
                                      <p:cBhvr>
                                        <p:cTn id="28" dur="50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500"/>
                                        <p:tgtEl>
                                          <p:spTgt spid="5"/>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up)">
                                      <p:cBhvr>
                                        <p:cTn id="41" dur="500"/>
                                        <p:tgtEl>
                                          <p:spTgt spid="5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par>
                          <p:cTn id="65" fill="hold">
                            <p:stCondLst>
                              <p:cond delay="500"/>
                            </p:stCondLst>
                            <p:childTnLst>
                              <p:par>
                                <p:cTn id="66" presetID="22" presetClass="entr" presetSubtype="1"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up)">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54" grpId="0"/>
      <p:bldP spid="56" grpId="0"/>
      <p:bldP spid="58" grpId="0"/>
      <p:bldP spid="21" grpId="0" animBg="1"/>
      <p:bldP spid="25"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4FF2CF-5880-4F4B-9AD4-74F26CD50528}"/>
              </a:ext>
            </a:extLst>
          </p:cNvPr>
          <p:cNvSpPr>
            <a:spLocks noGrp="1"/>
          </p:cNvSpPr>
          <p:nvPr>
            <p:ph type="title"/>
          </p:nvPr>
        </p:nvSpPr>
        <p:spPr>
          <a:xfrm>
            <a:off x="3538475" y="622555"/>
            <a:ext cx="4877106" cy="694801"/>
          </a:xfrm>
        </p:spPr>
        <p:txBody>
          <a:bodyPr>
            <a:normAutofit/>
          </a:bodyPr>
          <a:lstStyle/>
          <a:p>
            <a:pPr algn="ctr"/>
            <a:r>
              <a:rPr lang="tr-TR" sz="4000" dirty="0" smtClean="0">
                <a:latin typeface="+mn-lt"/>
              </a:rPr>
              <a:t>Kıssaların içeriği</a:t>
            </a:r>
            <a:endParaRPr lang="en-US" sz="4000" dirty="0">
              <a:latin typeface="+mn-lt"/>
            </a:endParaRPr>
          </a:p>
        </p:txBody>
      </p:sp>
      <p:sp>
        <p:nvSpPr>
          <p:cNvPr id="6" name="Freeform: Shape 12">
            <a:extLst>
              <a:ext uri="{FF2B5EF4-FFF2-40B4-BE49-F238E27FC236}">
                <a16:creationId xmlns:a16="http://schemas.microsoft.com/office/drawing/2014/main" id="{7F3BDB45-3A20-49CE-85DF-66ADFA2FE00C}"/>
              </a:ext>
            </a:extLst>
          </p:cNvPr>
          <p:cNvSpPr/>
          <p:nvPr/>
        </p:nvSpPr>
        <p:spPr>
          <a:xfrm>
            <a:off x="4324026" y="2228563"/>
            <a:ext cx="3456123" cy="1955979"/>
          </a:xfrm>
          <a:custGeom>
            <a:avLst/>
            <a:gdLst>
              <a:gd name="connsiteX0" fmla="*/ 2918207 w 6282731"/>
              <a:gd name="connsiteY0" fmla="*/ 0 h 3316909"/>
              <a:gd name="connsiteX1" fmla="*/ 4040382 w 6282731"/>
              <a:gd name="connsiteY1" fmla="*/ 914599 h 3316909"/>
              <a:gd name="connsiteX2" fmla="*/ 4047436 w 6282731"/>
              <a:gd name="connsiteY2" fmla="*/ 984571 h 3316909"/>
              <a:gd name="connsiteX3" fmla="*/ 4103706 w 6282731"/>
              <a:gd name="connsiteY3" fmla="*/ 954028 h 3316909"/>
              <a:gd name="connsiteX4" fmla="*/ 4377079 w 6282731"/>
              <a:gd name="connsiteY4" fmla="*/ 898837 h 3316909"/>
              <a:gd name="connsiteX5" fmla="*/ 4959450 w 6282731"/>
              <a:gd name="connsiteY5" fmla="*/ 1208481 h 3316909"/>
              <a:gd name="connsiteX6" fmla="*/ 5007718 w 6282731"/>
              <a:gd name="connsiteY6" fmla="*/ 1297408 h 3316909"/>
              <a:gd name="connsiteX7" fmla="*/ 5031416 w 6282731"/>
              <a:gd name="connsiteY7" fmla="*/ 1268686 h 3316909"/>
              <a:gd name="connsiteX8" fmla="*/ 5363881 w 6282731"/>
              <a:gd name="connsiteY8" fmla="*/ 1130975 h 3316909"/>
              <a:gd name="connsiteX9" fmla="*/ 5834058 w 6282731"/>
              <a:gd name="connsiteY9" fmla="*/ 1601152 h 3316909"/>
              <a:gd name="connsiteX10" fmla="*/ 5777310 w 6282731"/>
              <a:gd name="connsiteY10" fmla="*/ 1825267 h 3316909"/>
              <a:gd name="connsiteX11" fmla="*/ 5742460 w 6282731"/>
              <a:gd name="connsiteY11" fmla="*/ 1874306 h 3316909"/>
              <a:gd name="connsiteX12" fmla="*/ 5833120 w 6282731"/>
              <a:gd name="connsiteY12" fmla="*/ 1902448 h 3316909"/>
              <a:gd name="connsiteX13" fmla="*/ 6282731 w 6282731"/>
              <a:gd name="connsiteY13" fmla="*/ 2580753 h 3316909"/>
              <a:gd name="connsiteX14" fmla="*/ 5621843 w 6282731"/>
              <a:gd name="connsiteY14" fmla="*/ 3313109 h 3316909"/>
              <a:gd name="connsiteX15" fmla="*/ 5583798 w 6282731"/>
              <a:gd name="connsiteY15" fmla="*/ 3315030 h 3316909"/>
              <a:gd name="connsiteX16" fmla="*/ 5583798 w 6282731"/>
              <a:gd name="connsiteY16" fmla="*/ 3316909 h 3316909"/>
              <a:gd name="connsiteX17" fmla="*/ 5546575 w 6282731"/>
              <a:gd name="connsiteY17" fmla="*/ 3316909 h 3316909"/>
              <a:gd name="connsiteX18" fmla="*/ 916622 w 6282731"/>
              <a:gd name="connsiteY18" fmla="*/ 3316909 h 3316909"/>
              <a:gd name="connsiteX19" fmla="*/ 916622 w 6282731"/>
              <a:gd name="connsiteY19" fmla="*/ 3316780 h 3316909"/>
              <a:gd name="connsiteX20" fmla="*/ 914090 w 6282731"/>
              <a:gd name="connsiteY20" fmla="*/ 3316908 h 3316909"/>
              <a:gd name="connsiteX21" fmla="*/ 0 w 6282731"/>
              <a:gd name="connsiteY21" fmla="*/ 2402818 h 3316909"/>
              <a:gd name="connsiteX22" fmla="*/ 914090 w 6282731"/>
              <a:gd name="connsiteY22" fmla="*/ 1488728 h 3316909"/>
              <a:gd name="connsiteX23" fmla="*/ 1010294 w 6282731"/>
              <a:gd name="connsiteY23" fmla="*/ 1496007 h 3316909"/>
              <a:gd name="connsiteX24" fmla="*/ 994223 w 6282731"/>
              <a:gd name="connsiteY24" fmla="*/ 1466398 h 3316909"/>
              <a:gd name="connsiteX25" fmla="*/ 938460 w 6282731"/>
              <a:gd name="connsiteY25" fmla="*/ 1190197 h 3316909"/>
              <a:gd name="connsiteX26" fmla="*/ 1648041 w 6282731"/>
              <a:gd name="connsiteY26" fmla="*/ 480616 h 3316909"/>
              <a:gd name="connsiteX27" fmla="*/ 1924242 w 6282731"/>
              <a:gd name="connsiteY27" fmla="*/ 536378 h 3316909"/>
              <a:gd name="connsiteX28" fmla="*/ 1945191 w 6282731"/>
              <a:gd name="connsiteY28" fmla="*/ 547749 h 3316909"/>
              <a:gd name="connsiteX29" fmla="*/ 1968386 w 6282731"/>
              <a:gd name="connsiteY29" fmla="*/ 505016 h 3316909"/>
              <a:gd name="connsiteX30" fmla="*/ 2918207 w 6282731"/>
              <a:gd name="connsiteY30" fmla="*/ 0 h 331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2731" h="3316909">
                <a:moveTo>
                  <a:pt x="2918207" y="0"/>
                </a:moveTo>
                <a:cubicBezTo>
                  <a:pt x="3471743" y="0"/>
                  <a:pt x="3933573" y="392638"/>
                  <a:pt x="4040382" y="914599"/>
                </a:cubicBezTo>
                <a:lnTo>
                  <a:pt x="4047436" y="984571"/>
                </a:lnTo>
                <a:lnTo>
                  <a:pt x="4103706" y="954028"/>
                </a:lnTo>
                <a:cubicBezTo>
                  <a:pt x="4187730" y="918489"/>
                  <a:pt x="4280110" y="898837"/>
                  <a:pt x="4377079" y="898837"/>
                </a:cubicBezTo>
                <a:cubicBezTo>
                  <a:pt x="4619503" y="898837"/>
                  <a:pt x="4833239" y="1021664"/>
                  <a:pt x="4959450" y="1208481"/>
                </a:cubicBezTo>
                <a:lnTo>
                  <a:pt x="5007718" y="1297408"/>
                </a:lnTo>
                <a:lnTo>
                  <a:pt x="5031416" y="1268686"/>
                </a:lnTo>
                <a:cubicBezTo>
                  <a:pt x="5116501" y="1183601"/>
                  <a:pt x="5234045" y="1130975"/>
                  <a:pt x="5363881" y="1130975"/>
                </a:cubicBezTo>
                <a:cubicBezTo>
                  <a:pt x="5623553" y="1130975"/>
                  <a:pt x="5834058" y="1341480"/>
                  <a:pt x="5834058" y="1601152"/>
                </a:cubicBezTo>
                <a:cubicBezTo>
                  <a:pt x="5834058" y="1682299"/>
                  <a:pt x="5813501" y="1758646"/>
                  <a:pt x="5777310" y="1825267"/>
                </a:cubicBezTo>
                <a:lnTo>
                  <a:pt x="5742460" y="1874306"/>
                </a:lnTo>
                <a:lnTo>
                  <a:pt x="5833120" y="1902448"/>
                </a:lnTo>
                <a:cubicBezTo>
                  <a:pt x="6097338" y="2014202"/>
                  <a:pt x="6282731" y="2275827"/>
                  <a:pt x="6282731" y="2580753"/>
                </a:cubicBezTo>
                <a:cubicBezTo>
                  <a:pt x="6282731" y="2961911"/>
                  <a:pt x="5993054" y="3275410"/>
                  <a:pt x="5621843" y="3313109"/>
                </a:cubicBezTo>
                <a:lnTo>
                  <a:pt x="5583798" y="3315030"/>
                </a:lnTo>
                <a:lnTo>
                  <a:pt x="5583798" y="3316909"/>
                </a:lnTo>
                <a:lnTo>
                  <a:pt x="5546575" y="3316909"/>
                </a:lnTo>
                <a:lnTo>
                  <a:pt x="916622" y="3316909"/>
                </a:lnTo>
                <a:lnTo>
                  <a:pt x="916622" y="3316780"/>
                </a:lnTo>
                <a:lnTo>
                  <a:pt x="914090" y="3316908"/>
                </a:lnTo>
                <a:cubicBezTo>
                  <a:pt x="409252" y="3316908"/>
                  <a:pt x="0" y="2907656"/>
                  <a:pt x="0" y="2402818"/>
                </a:cubicBezTo>
                <a:cubicBezTo>
                  <a:pt x="0" y="1897980"/>
                  <a:pt x="409252" y="1488728"/>
                  <a:pt x="914090" y="1488728"/>
                </a:cubicBezTo>
                <a:lnTo>
                  <a:pt x="1010294" y="1496007"/>
                </a:lnTo>
                <a:lnTo>
                  <a:pt x="994223" y="1466398"/>
                </a:lnTo>
                <a:cubicBezTo>
                  <a:pt x="958316" y="1381505"/>
                  <a:pt x="938460" y="1288170"/>
                  <a:pt x="938460" y="1190197"/>
                </a:cubicBezTo>
                <a:cubicBezTo>
                  <a:pt x="938460" y="798306"/>
                  <a:pt x="1256150" y="480616"/>
                  <a:pt x="1648041" y="480616"/>
                </a:cubicBezTo>
                <a:cubicBezTo>
                  <a:pt x="1746014" y="480616"/>
                  <a:pt x="1839349" y="500472"/>
                  <a:pt x="1924242" y="536378"/>
                </a:cubicBezTo>
                <a:lnTo>
                  <a:pt x="1945191" y="547749"/>
                </a:lnTo>
                <a:lnTo>
                  <a:pt x="1968386" y="505016"/>
                </a:lnTo>
                <a:cubicBezTo>
                  <a:pt x="2174231" y="200326"/>
                  <a:pt x="2522825" y="0"/>
                  <a:pt x="2918207" y="0"/>
                </a:cubicBezTo>
                <a:close/>
              </a:path>
            </a:pathLst>
          </a:custGeom>
          <a:solidFill>
            <a:schemeClr val="accent1">
              <a:lumMod val="60000"/>
              <a:lumOff val="4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tr-TR" sz="3600" b="1" dirty="0" smtClean="0"/>
              <a:t>Kıssalar neler anlatıyor?</a:t>
            </a:r>
            <a:endParaRPr lang="en-US" sz="3600" b="1" dirty="0"/>
          </a:p>
        </p:txBody>
      </p:sp>
      <p:sp>
        <p:nvSpPr>
          <p:cNvPr id="8" name="Freeform 137">
            <a:extLst>
              <a:ext uri="{FF2B5EF4-FFF2-40B4-BE49-F238E27FC236}">
                <a16:creationId xmlns:a16="http://schemas.microsoft.com/office/drawing/2014/main" id="{727DA669-B0BE-47C3-B924-751640683AF1}"/>
              </a:ext>
            </a:extLst>
          </p:cNvPr>
          <p:cNvSpPr>
            <a:spLocks/>
          </p:cNvSpPr>
          <p:nvPr/>
        </p:nvSpPr>
        <p:spPr bwMode="auto">
          <a:xfrm rot="19827927">
            <a:off x="3825398" y="1793827"/>
            <a:ext cx="730050" cy="1193974"/>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43">
            <a:extLst>
              <a:ext uri="{FF2B5EF4-FFF2-40B4-BE49-F238E27FC236}">
                <a16:creationId xmlns:a16="http://schemas.microsoft.com/office/drawing/2014/main" id="{A4D78AB5-DF77-4A70-89EF-614D6D58E16F}"/>
              </a:ext>
            </a:extLst>
          </p:cNvPr>
          <p:cNvSpPr>
            <a:spLocks/>
          </p:cNvSpPr>
          <p:nvPr/>
        </p:nvSpPr>
        <p:spPr bwMode="auto">
          <a:xfrm rot="12600000">
            <a:off x="4017855" y="4156161"/>
            <a:ext cx="552218" cy="1381912"/>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0">
            <a:extLst>
              <a:ext uri="{FF2B5EF4-FFF2-40B4-BE49-F238E27FC236}">
                <a16:creationId xmlns:a16="http://schemas.microsoft.com/office/drawing/2014/main" id="{2D6B0CB9-3630-454F-AA05-DEFD5EC08B27}"/>
              </a:ext>
            </a:extLst>
          </p:cNvPr>
          <p:cNvSpPr>
            <a:spLocks/>
          </p:cNvSpPr>
          <p:nvPr/>
        </p:nvSpPr>
        <p:spPr bwMode="auto">
          <a:xfrm rot="16200000">
            <a:off x="3647016" y="3355272"/>
            <a:ext cx="280988" cy="877458"/>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37">
            <a:extLst>
              <a:ext uri="{FF2B5EF4-FFF2-40B4-BE49-F238E27FC236}">
                <a16:creationId xmlns:a16="http://schemas.microsoft.com/office/drawing/2014/main" id="{4D2FA2E5-5D26-4DE7-9039-7CF53955891A}"/>
              </a:ext>
            </a:extLst>
          </p:cNvPr>
          <p:cNvSpPr>
            <a:spLocks/>
          </p:cNvSpPr>
          <p:nvPr/>
        </p:nvSpPr>
        <p:spPr bwMode="auto">
          <a:xfrm rot="1772073" flipH="1">
            <a:off x="7658830" y="2013061"/>
            <a:ext cx="843703" cy="1059832"/>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3">
            <a:extLst>
              <a:ext uri="{FF2B5EF4-FFF2-40B4-BE49-F238E27FC236}">
                <a16:creationId xmlns:a16="http://schemas.microsoft.com/office/drawing/2014/main" id="{62729B96-704A-44F7-817D-743DB7EE341C}"/>
              </a:ext>
            </a:extLst>
          </p:cNvPr>
          <p:cNvSpPr>
            <a:spLocks/>
          </p:cNvSpPr>
          <p:nvPr/>
        </p:nvSpPr>
        <p:spPr bwMode="auto">
          <a:xfrm rot="9446037" flipH="1">
            <a:off x="7660887" y="4132520"/>
            <a:ext cx="703297" cy="1323922"/>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00">
            <a:extLst>
              <a:ext uri="{FF2B5EF4-FFF2-40B4-BE49-F238E27FC236}">
                <a16:creationId xmlns:a16="http://schemas.microsoft.com/office/drawing/2014/main" id="{5854C37D-9D2E-4E75-8D78-076D1A3F3888}"/>
              </a:ext>
            </a:extLst>
          </p:cNvPr>
          <p:cNvSpPr>
            <a:spLocks/>
          </p:cNvSpPr>
          <p:nvPr/>
        </p:nvSpPr>
        <p:spPr bwMode="auto">
          <a:xfrm rot="5400000">
            <a:off x="8162474" y="3217629"/>
            <a:ext cx="280988" cy="904775"/>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Box 25">
            <a:extLst>
              <a:ext uri="{FF2B5EF4-FFF2-40B4-BE49-F238E27FC236}">
                <a16:creationId xmlns:a16="http://schemas.microsoft.com/office/drawing/2014/main" id="{76E290E1-B5CE-44CD-A1B4-24716D976535}"/>
              </a:ext>
            </a:extLst>
          </p:cNvPr>
          <p:cNvSpPr txBox="1"/>
          <p:nvPr/>
        </p:nvSpPr>
        <p:spPr>
          <a:xfrm>
            <a:off x="247973" y="1494425"/>
            <a:ext cx="3285641" cy="1200329"/>
          </a:xfrm>
          <a:prstGeom prst="rect">
            <a:avLst/>
          </a:prstGeom>
          <a:noFill/>
        </p:spPr>
        <p:txBody>
          <a:bodyPr wrap="square" rtlCol="0" anchor="ctr">
            <a:spAutoFit/>
          </a:bodyPr>
          <a:lstStyle/>
          <a:p>
            <a:pPr algn="r"/>
            <a:r>
              <a:rPr lang="tr-TR" sz="2400" b="1" dirty="0" smtClean="0">
                <a:solidFill>
                  <a:schemeClr val="tx2"/>
                </a:solidFill>
              </a:rPr>
              <a:t>Peygamberlerin </a:t>
            </a:r>
            <a:r>
              <a:rPr lang="tr-TR" sz="2400" b="1" dirty="0">
                <a:solidFill>
                  <a:schemeClr val="tx2"/>
                </a:solidFill>
              </a:rPr>
              <a:t>kavimlerini tevhid inancına davet </a:t>
            </a:r>
            <a:r>
              <a:rPr lang="tr-TR" sz="2400" b="1" dirty="0" smtClean="0">
                <a:solidFill>
                  <a:schemeClr val="tx2"/>
                </a:solidFill>
              </a:rPr>
              <a:t>etmeleri</a:t>
            </a:r>
            <a:endParaRPr lang="en-US" sz="2400" b="1" dirty="0">
              <a:solidFill>
                <a:schemeClr val="tx2"/>
              </a:solidFill>
            </a:endParaRPr>
          </a:p>
        </p:txBody>
      </p:sp>
      <p:sp>
        <p:nvSpPr>
          <p:cNvPr id="17" name="TextBox 26">
            <a:extLst>
              <a:ext uri="{FF2B5EF4-FFF2-40B4-BE49-F238E27FC236}">
                <a16:creationId xmlns:a16="http://schemas.microsoft.com/office/drawing/2014/main" id="{1B5D5595-C9A1-4771-8DDD-6DD76C1B6CA1}"/>
              </a:ext>
            </a:extLst>
          </p:cNvPr>
          <p:cNvSpPr txBox="1"/>
          <p:nvPr/>
        </p:nvSpPr>
        <p:spPr>
          <a:xfrm>
            <a:off x="135846" y="3503869"/>
            <a:ext cx="3256469" cy="523220"/>
          </a:xfrm>
          <a:prstGeom prst="rect">
            <a:avLst/>
          </a:prstGeom>
          <a:noFill/>
        </p:spPr>
        <p:txBody>
          <a:bodyPr wrap="none" rtlCol="0" anchor="ctr">
            <a:spAutoFit/>
          </a:bodyPr>
          <a:lstStyle/>
          <a:p>
            <a:pPr algn="r"/>
            <a:r>
              <a:rPr lang="tr-TR" sz="2800" b="1" dirty="0" smtClean="0">
                <a:solidFill>
                  <a:schemeClr val="accent6">
                    <a:lumMod val="60000"/>
                    <a:lumOff val="40000"/>
                  </a:schemeClr>
                </a:solidFill>
              </a:rPr>
              <a:t>İnkar edenlerin sonu</a:t>
            </a:r>
            <a:endParaRPr lang="en-US" sz="2800" b="1" dirty="0">
              <a:solidFill>
                <a:schemeClr val="accent6">
                  <a:lumMod val="60000"/>
                  <a:lumOff val="40000"/>
                </a:schemeClr>
              </a:solidFill>
            </a:endParaRPr>
          </a:p>
        </p:txBody>
      </p:sp>
      <p:sp>
        <p:nvSpPr>
          <p:cNvPr id="18" name="TextBox 27">
            <a:extLst>
              <a:ext uri="{FF2B5EF4-FFF2-40B4-BE49-F238E27FC236}">
                <a16:creationId xmlns:a16="http://schemas.microsoft.com/office/drawing/2014/main" id="{94884374-4853-496D-8477-0240E2570707}"/>
              </a:ext>
            </a:extLst>
          </p:cNvPr>
          <p:cNvSpPr txBox="1"/>
          <p:nvPr/>
        </p:nvSpPr>
        <p:spPr>
          <a:xfrm>
            <a:off x="-112916" y="4860206"/>
            <a:ext cx="3863505" cy="584775"/>
          </a:xfrm>
          <a:prstGeom prst="rect">
            <a:avLst/>
          </a:prstGeom>
          <a:noFill/>
        </p:spPr>
        <p:txBody>
          <a:bodyPr wrap="square" rtlCol="0" anchor="ctr">
            <a:spAutoFit/>
          </a:bodyPr>
          <a:lstStyle/>
          <a:p>
            <a:pPr algn="r"/>
            <a:r>
              <a:rPr lang="tr-TR" sz="3200" b="1" dirty="0" smtClean="0">
                <a:solidFill>
                  <a:schemeClr val="accent4"/>
                </a:solidFill>
              </a:rPr>
              <a:t>İman edenlerin sonu</a:t>
            </a:r>
            <a:endParaRPr lang="en-US" sz="3200" b="1" dirty="0">
              <a:solidFill>
                <a:schemeClr val="accent4"/>
              </a:solidFill>
            </a:endParaRPr>
          </a:p>
        </p:txBody>
      </p:sp>
      <p:sp>
        <p:nvSpPr>
          <p:cNvPr id="20" name="TextBox 30">
            <a:extLst>
              <a:ext uri="{FF2B5EF4-FFF2-40B4-BE49-F238E27FC236}">
                <a16:creationId xmlns:a16="http://schemas.microsoft.com/office/drawing/2014/main" id="{A3647C5F-F17F-40C0-9C15-E4DEC29EFA5E}"/>
              </a:ext>
            </a:extLst>
          </p:cNvPr>
          <p:cNvSpPr txBox="1"/>
          <p:nvPr/>
        </p:nvSpPr>
        <p:spPr>
          <a:xfrm>
            <a:off x="8601559" y="1740727"/>
            <a:ext cx="3388963" cy="954107"/>
          </a:xfrm>
          <a:prstGeom prst="rect">
            <a:avLst/>
          </a:prstGeom>
          <a:noFill/>
        </p:spPr>
        <p:txBody>
          <a:bodyPr wrap="square" rtlCol="0" anchor="ctr">
            <a:spAutoFit/>
          </a:bodyPr>
          <a:lstStyle/>
          <a:p>
            <a:r>
              <a:rPr lang="tr-TR" sz="2800" b="1" dirty="0" smtClean="0">
                <a:solidFill>
                  <a:schemeClr val="accent3"/>
                </a:solidFill>
              </a:rPr>
              <a:t>Peygamberlerin </a:t>
            </a:r>
            <a:r>
              <a:rPr lang="tr-TR" sz="2800" b="1" dirty="0">
                <a:solidFill>
                  <a:schemeClr val="accent3"/>
                </a:solidFill>
              </a:rPr>
              <a:t>örnek </a:t>
            </a:r>
            <a:r>
              <a:rPr lang="tr-TR" sz="2800" b="1" dirty="0" smtClean="0">
                <a:solidFill>
                  <a:schemeClr val="accent3"/>
                </a:solidFill>
              </a:rPr>
              <a:t>şahsiyetleri</a:t>
            </a:r>
            <a:endParaRPr lang="en-US" sz="2800" b="1" dirty="0">
              <a:solidFill>
                <a:schemeClr val="accent3"/>
              </a:solidFill>
            </a:endParaRPr>
          </a:p>
        </p:txBody>
      </p:sp>
      <p:sp>
        <p:nvSpPr>
          <p:cNvPr id="21" name="TextBox 31">
            <a:extLst>
              <a:ext uri="{FF2B5EF4-FFF2-40B4-BE49-F238E27FC236}">
                <a16:creationId xmlns:a16="http://schemas.microsoft.com/office/drawing/2014/main" id="{05770BF5-25B0-4039-9AAA-5666698E7F5E}"/>
              </a:ext>
            </a:extLst>
          </p:cNvPr>
          <p:cNvSpPr txBox="1"/>
          <p:nvPr/>
        </p:nvSpPr>
        <p:spPr>
          <a:xfrm>
            <a:off x="8817398" y="3164436"/>
            <a:ext cx="3147293" cy="954107"/>
          </a:xfrm>
          <a:prstGeom prst="rect">
            <a:avLst/>
          </a:prstGeom>
          <a:noFill/>
        </p:spPr>
        <p:txBody>
          <a:bodyPr wrap="square" rtlCol="0" anchor="ctr">
            <a:spAutoFit/>
          </a:bodyPr>
          <a:lstStyle/>
          <a:p>
            <a:r>
              <a:rPr lang="tr-TR" sz="2800" b="1" dirty="0" smtClean="0">
                <a:solidFill>
                  <a:schemeClr val="accent5"/>
                </a:solidFill>
              </a:rPr>
              <a:t>İyilik yapanların mükafatı</a:t>
            </a:r>
            <a:endParaRPr lang="en-US" sz="2800" b="1" dirty="0">
              <a:solidFill>
                <a:schemeClr val="accent5"/>
              </a:solidFill>
            </a:endParaRPr>
          </a:p>
        </p:txBody>
      </p:sp>
      <p:sp>
        <p:nvSpPr>
          <p:cNvPr id="22" name="TextBox 32">
            <a:extLst>
              <a:ext uri="{FF2B5EF4-FFF2-40B4-BE49-F238E27FC236}">
                <a16:creationId xmlns:a16="http://schemas.microsoft.com/office/drawing/2014/main" id="{2DE1FD5A-8E29-4338-9631-D3CF75C425D5}"/>
              </a:ext>
            </a:extLst>
          </p:cNvPr>
          <p:cNvSpPr txBox="1"/>
          <p:nvPr/>
        </p:nvSpPr>
        <p:spPr>
          <a:xfrm>
            <a:off x="8586351" y="4779858"/>
            <a:ext cx="3388672" cy="954107"/>
          </a:xfrm>
          <a:prstGeom prst="rect">
            <a:avLst/>
          </a:prstGeom>
          <a:noFill/>
        </p:spPr>
        <p:txBody>
          <a:bodyPr wrap="square" rtlCol="0" anchor="ctr">
            <a:spAutoFit/>
          </a:bodyPr>
          <a:lstStyle/>
          <a:p>
            <a:r>
              <a:rPr lang="tr-TR" sz="2800" b="1" dirty="0" smtClean="0">
                <a:solidFill>
                  <a:schemeClr val="accent2"/>
                </a:solidFill>
              </a:rPr>
              <a:t>Peygamberlerin nelere davet ettiği</a:t>
            </a:r>
            <a:endParaRPr lang="en-US" sz="2800" b="1" dirty="0">
              <a:solidFill>
                <a:schemeClr val="accent2"/>
              </a:solidFill>
            </a:endParaRPr>
          </a:p>
        </p:txBody>
      </p:sp>
    </p:spTree>
    <p:extLst>
      <p:ext uri="{BB962C8B-B14F-4D97-AF65-F5344CB8AC3E}">
        <p14:creationId xmlns:p14="http://schemas.microsoft.com/office/powerpoint/2010/main" val="389508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P spid="16" grpId="0"/>
      <p:bldP spid="17" grpId="0"/>
      <p:bldP spid="18" grpId="0"/>
      <p:bldP spid="20"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329785" y="704537"/>
            <a:ext cx="7764904" cy="41672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just"/>
            <a:r>
              <a:rPr lang="tr-TR" sz="2400" dirty="0">
                <a:solidFill>
                  <a:schemeClr val="tx1"/>
                </a:solidFill>
              </a:rPr>
              <a:t>“Ey iman edenler! Belli bir süre için birbirinize borçlandığınız zaman bunu yazın. Aranızda bir yazıcı adaletle yazsın. Yazıcı, Allah’ın kendisine öğrettiği şekilde yazmaktan kaçınmasın, (her şeyi olduğu gibi dosdoğru) yazsın. Üzerinde hak olan (borçlu) da yazdırsın ve Rabbi olan Allah’tan korkup sakınsın da borçtan hiçbir şeyi eksik etmesin (hepsini tam yazdırsın</a:t>
            </a:r>
            <a:r>
              <a:rPr lang="tr-TR" sz="2400" dirty="0" smtClean="0">
                <a:solidFill>
                  <a:schemeClr val="tx1"/>
                </a:solidFill>
              </a:rPr>
              <a:t>).”</a:t>
            </a:r>
          </a:p>
          <a:p>
            <a:pPr algn="r"/>
            <a:r>
              <a:rPr lang="tr-TR" sz="2400" dirty="0" smtClean="0">
                <a:solidFill>
                  <a:schemeClr val="tx1"/>
                </a:solidFill>
              </a:rPr>
              <a:t>Bakara 2/282 </a:t>
            </a:r>
            <a:endParaRPr kumimoji="0" lang="tr-TR" sz="2400" b="0" i="0" u="none" strike="noStrike" kern="1200" cap="none" spc="0" normalizeH="0" baseline="0" noProof="0" dirty="0" smtClean="0">
              <a:ln>
                <a:noFill/>
              </a:ln>
              <a:solidFill>
                <a:schemeClr val="tx1"/>
              </a:solidFill>
              <a:effectLst/>
              <a:uLnTx/>
              <a:uFillTx/>
              <a:latin typeface="Arial"/>
              <a:ea typeface="맑은 고딕"/>
            </a:endParaRPr>
          </a:p>
        </p:txBody>
      </p:sp>
      <p:sp>
        <p:nvSpPr>
          <p:cNvPr id="10" name="Rectangle 12">
            <a:extLst>
              <a:ext uri="{FF2B5EF4-FFF2-40B4-BE49-F238E27FC236}">
                <a16:creationId xmlns:a16="http://schemas.microsoft.com/office/drawing/2014/main" id="{B583263A-C6A2-4F65-9161-C6261EA18D1F}"/>
              </a:ext>
            </a:extLst>
          </p:cNvPr>
          <p:cNvSpPr/>
          <p:nvPr/>
        </p:nvSpPr>
        <p:spPr>
          <a:xfrm>
            <a:off x="314083" y="5123410"/>
            <a:ext cx="7795595" cy="1082518"/>
          </a:xfrm>
          <a:prstGeom prst="rect">
            <a:avLst/>
          </a:prstGeom>
          <a:solidFill>
            <a:srgbClr val="66BDB7"/>
          </a:solidFill>
          <a:ln w="12700" cap="flat" cmpd="sng" algn="ctr">
            <a:no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800" b="0" i="0" u="none" strike="noStrike" kern="0" cap="none" spc="0" normalizeH="0" baseline="0" noProof="0" dirty="0" smtClean="0">
                <a:ln>
                  <a:noFill/>
                </a:ln>
                <a:uLnTx/>
                <a:uFillTx/>
                <a:latin typeface="Calibri" panose="020F0502020204030204"/>
                <a:ea typeface="맑은 고딕"/>
                <a:cs typeface="+mn-cs"/>
              </a:rPr>
              <a:t>Verilen ayette</a:t>
            </a:r>
            <a:r>
              <a:rPr kumimoji="0" lang="tr-TR" sz="2800" b="0" i="0" u="none" strike="noStrike" kern="0" cap="none" spc="0" normalizeH="0" noProof="0" dirty="0" smtClean="0">
                <a:ln>
                  <a:noFill/>
                </a:ln>
                <a:uLnTx/>
                <a:uFillTx/>
                <a:latin typeface="Calibri" panose="020F0502020204030204"/>
                <a:ea typeface="맑은 고딕"/>
                <a:cs typeface="+mn-cs"/>
              </a:rPr>
              <a:t> Kur’an-ı Kerim’in</a:t>
            </a:r>
            <a:r>
              <a:rPr kumimoji="0" lang="tr-TR" sz="2800" b="0" i="0" u="none" strike="noStrike" kern="0" cap="none" spc="0" normalizeH="0" baseline="0" noProof="0" dirty="0" smtClean="0">
                <a:ln>
                  <a:noFill/>
                </a:ln>
                <a:uLnTx/>
                <a:uFillTx/>
                <a:latin typeface="Calibri" panose="020F0502020204030204"/>
                <a:ea typeface="맑은 고딕"/>
                <a:cs typeface="+mn-cs"/>
              </a:rPr>
              <a:t> hangi konusuna değinilmiştir?</a:t>
            </a:r>
            <a:endParaRPr kumimoji="0" lang="en-US" sz="2800" b="0" i="0" u="none" strike="noStrike" kern="0" cap="none" spc="0" normalizeH="0" baseline="0" noProof="0" dirty="0" smtClean="0">
              <a:ln>
                <a:noFill/>
              </a:ln>
              <a:uLnTx/>
              <a:uFillTx/>
              <a:latin typeface="Calibri" panose="020F0502020204030204"/>
              <a:ea typeface="맑은 고딕"/>
              <a:cs typeface="+mn-cs"/>
            </a:endParaRPr>
          </a:p>
        </p:txBody>
      </p:sp>
      <p:grpSp>
        <p:nvGrpSpPr>
          <p:cNvPr id="15" name="Grup 14"/>
          <p:cNvGrpSpPr/>
          <p:nvPr/>
        </p:nvGrpSpPr>
        <p:grpSpPr>
          <a:xfrm>
            <a:off x="8438578" y="5227448"/>
            <a:ext cx="3043888" cy="786062"/>
            <a:chOff x="946484" y="753981"/>
            <a:chExt cx="3043888" cy="786062"/>
          </a:xfrm>
        </p:grpSpPr>
        <p:sp>
          <p:nvSpPr>
            <p:cNvPr id="16" name="Serbest Form 1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17" name="Dikdörtgen 16"/>
            <p:cNvSpPr/>
            <p:nvPr/>
          </p:nvSpPr>
          <p:spPr>
            <a:xfrm>
              <a:off x="1828800" y="753981"/>
              <a:ext cx="2161572"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Muamelat</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grpSp>
      <p:sp>
        <p:nvSpPr>
          <p:cNvPr id="18" name="Dikdörtgen 17"/>
          <p:cNvSpPr/>
          <p:nvPr/>
        </p:nvSpPr>
        <p:spPr>
          <a:xfrm>
            <a:off x="8227309" y="5036356"/>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맑은 고딕"/>
                <a:cs typeface="+mn-cs"/>
              </a:rPr>
              <a:t>✓</a:t>
            </a:r>
          </a:p>
        </p:txBody>
      </p:sp>
      <p:grpSp>
        <p:nvGrpSpPr>
          <p:cNvPr id="19" name="Grup 18"/>
          <p:cNvGrpSpPr/>
          <p:nvPr/>
        </p:nvGrpSpPr>
        <p:grpSpPr>
          <a:xfrm>
            <a:off x="8422042" y="4104781"/>
            <a:ext cx="3075413" cy="786062"/>
            <a:chOff x="946484" y="753981"/>
            <a:chExt cx="3075413" cy="786062"/>
          </a:xfrm>
        </p:grpSpPr>
        <p:sp>
          <p:nvSpPr>
            <p:cNvPr id="20" name="Serbest Form 19"/>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21" name="Dikdörtgen 20"/>
            <p:cNvSpPr/>
            <p:nvPr/>
          </p:nvSpPr>
          <p:spPr>
            <a:xfrm>
              <a:off x="1828800" y="753981"/>
              <a:ext cx="2193097"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Kıssa</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grpSp>
      <p:sp>
        <p:nvSpPr>
          <p:cNvPr id="22" name="Dikdörtgen 21"/>
          <p:cNvSpPr/>
          <p:nvPr/>
        </p:nvSpPr>
        <p:spPr>
          <a:xfrm>
            <a:off x="8488738" y="396559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맑은 고딕"/>
                <a:cs typeface="+mn-cs"/>
              </a:rPr>
              <a:t>X</a:t>
            </a:r>
          </a:p>
        </p:txBody>
      </p:sp>
      <p:grpSp>
        <p:nvGrpSpPr>
          <p:cNvPr id="31" name="Grup 30"/>
          <p:cNvGrpSpPr/>
          <p:nvPr/>
        </p:nvGrpSpPr>
        <p:grpSpPr>
          <a:xfrm>
            <a:off x="8424541" y="2893076"/>
            <a:ext cx="3057925" cy="786062"/>
            <a:chOff x="946484" y="753981"/>
            <a:chExt cx="3057925" cy="786062"/>
          </a:xfrm>
        </p:grpSpPr>
        <p:sp>
          <p:nvSpPr>
            <p:cNvPr id="32" name="Serbest Form 3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33" name="Dikdörtgen 32"/>
            <p:cNvSpPr/>
            <p:nvPr/>
          </p:nvSpPr>
          <p:spPr>
            <a:xfrm>
              <a:off x="1828801" y="753981"/>
              <a:ext cx="2175608"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Ahlak</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grpSp>
      <p:sp>
        <p:nvSpPr>
          <p:cNvPr id="34" name="Dikdörtgen 33"/>
          <p:cNvSpPr/>
          <p:nvPr/>
        </p:nvSpPr>
        <p:spPr>
          <a:xfrm>
            <a:off x="8491237" y="2753889"/>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맑은 고딕"/>
                <a:cs typeface="+mn-cs"/>
              </a:rPr>
              <a:t>X</a:t>
            </a:r>
          </a:p>
        </p:txBody>
      </p:sp>
      <p:grpSp>
        <p:nvGrpSpPr>
          <p:cNvPr id="24" name="Grup 23"/>
          <p:cNvGrpSpPr/>
          <p:nvPr/>
        </p:nvGrpSpPr>
        <p:grpSpPr>
          <a:xfrm>
            <a:off x="8424541" y="1783804"/>
            <a:ext cx="3075413" cy="786062"/>
            <a:chOff x="946484" y="753981"/>
            <a:chExt cx="3075413" cy="786062"/>
          </a:xfrm>
        </p:grpSpPr>
        <p:sp>
          <p:nvSpPr>
            <p:cNvPr id="25" name="Serbest Form 24"/>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26" name="Dikdörtgen 25"/>
            <p:cNvSpPr/>
            <p:nvPr/>
          </p:nvSpPr>
          <p:spPr>
            <a:xfrm>
              <a:off x="1828800" y="753981"/>
              <a:ext cx="2193097"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İbadet</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grpSp>
      <p:sp>
        <p:nvSpPr>
          <p:cNvPr id="27" name="Dikdörtgen 26"/>
          <p:cNvSpPr/>
          <p:nvPr/>
        </p:nvSpPr>
        <p:spPr>
          <a:xfrm>
            <a:off x="8491237" y="1644617"/>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맑은 고딕"/>
                <a:cs typeface="+mn-cs"/>
              </a:rPr>
              <a:t>X</a:t>
            </a:r>
          </a:p>
        </p:txBody>
      </p:sp>
      <p:grpSp>
        <p:nvGrpSpPr>
          <p:cNvPr id="28" name="Grup 27"/>
          <p:cNvGrpSpPr/>
          <p:nvPr/>
        </p:nvGrpSpPr>
        <p:grpSpPr>
          <a:xfrm>
            <a:off x="8427040" y="572099"/>
            <a:ext cx="3057925" cy="786062"/>
            <a:chOff x="946484" y="753981"/>
            <a:chExt cx="3057925" cy="786062"/>
          </a:xfrm>
        </p:grpSpPr>
        <p:sp>
          <p:nvSpPr>
            <p:cNvPr id="29" name="Serbest Form 28"/>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ysClr val="window" lastClr="FFFFFF"/>
            </a:solidFill>
            <a:ln w="12700" cap="flat" cmpd="sng" algn="ctr">
              <a:solidFill>
                <a:srgbClr val="2F528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0" cap="none" spc="0" normalizeH="0" baseline="0" noProof="0" dirty="0">
                <a:ln>
                  <a:noFill/>
                </a:ln>
                <a:solidFill>
                  <a:srgbClr val="00B050"/>
                </a:solidFill>
                <a:effectLst/>
                <a:uLnTx/>
                <a:uFillTx/>
                <a:latin typeface="Rockwell Extra Bold" panose="02060903040505020403" pitchFamily="18" charset="0"/>
                <a:ea typeface="맑은 고딕"/>
                <a:cs typeface="+mn-cs"/>
              </a:endParaRPr>
            </a:p>
          </p:txBody>
        </p:sp>
        <p:sp>
          <p:nvSpPr>
            <p:cNvPr id="30" name="Dikdörtgen 29"/>
            <p:cNvSpPr/>
            <p:nvPr/>
          </p:nvSpPr>
          <p:spPr>
            <a:xfrm>
              <a:off x="1828801" y="753981"/>
              <a:ext cx="2175608" cy="786062"/>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Calibri" panose="020F0502020204030204"/>
                  <a:ea typeface="맑은 고딕"/>
                  <a:cs typeface="+mn-cs"/>
                </a:rPr>
                <a:t>İnanç</a:t>
              </a:r>
              <a:endPar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grpSp>
      <p:sp>
        <p:nvSpPr>
          <p:cNvPr id="35" name="Dikdörtgen 34"/>
          <p:cNvSpPr/>
          <p:nvPr/>
        </p:nvSpPr>
        <p:spPr>
          <a:xfrm>
            <a:off x="8493736" y="432912"/>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맑은 고딕"/>
                <a:cs typeface="+mn-cs"/>
              </a:rPr>
              <a:t>X</a:t>
            </a:r>
          </a:p>
        </p:txBody>
      </p:sp>
    </p:spTree>
    <p:extLst>
      <p:ext uri="{BB962C8B-B14F-4D97-AF65-F5344CB8AC3E}">
        <p14:creationId xmlns:p14="http://schemas.microsoft.com/office/powerpoint/2010/main" val="89527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2" name="Doğru son.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epic-fail-sound-effects (mp3cut.net).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subTnLst>
                                    <p:audio>
                                      <p:cMediaNode>
                                        <p:cTn display="0" masterRel="sameClick">
                                          <p:stCondLst>
                                            <p:cond evt="begin" delay="0">
                                              <p:tn val="23"/>
                                            </p:cond>
                                          </p:stCondLst>
                                          <p:endCondLst>
                                            <p:cond evt="onStopAudio" delay="0">
                                              <p:tgtEl>
                                                <p:sldTgt/>
                                              </p:tgtEl>
                                            </p:cond>
                                          </p:endCondLst>
                                        </p:cTn>
                                        <p:tgtEl>
                                          <p:sndTgt r:embed="rId3" name="epic-fail-sound-effects (mp3cut.net).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3" name="epic-fail-sound-effects (mp3cut.net).wav"/>
                                        </p:tgtEl>
                                      </p:cMediaNode>
                                    </p:audio>
                                  </p:sub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3" name="epic-fail-sound-effects (mp3cut.net).wav"/>
                                        </p:tgtEl>
                                      </p:cMediaNode>
                                    </p:audio>
                                  </p:subTnLst>
                                </p:cTn>
                              </p:par>
                            </p:childTnLst>
                          </p:cTn>
                        </p:par>
                      </p:childTnLst>
                    </p:cTn>
                  </p:par>
                </p:childTnLst>
              </p:cTn>
              <p:nextCondLst>
                <p:cond evt="onClick" delay="0">
                  <p:tgtEl>
                    <p:spTgt spid="28"/>
                  </p:tgtEl>
                </p:cond>
              </p:nextCondLst>
            </p:seq>
          </p:childTnLst>
        </p:cTn>
      </p:par>
    </p:tnLst>
    <p:bldLst>
      <p:bldP spid="10" grpId="0" animBg="1"/>
      <p:bldP spid="18" grpId="0"/>
      <p:bldP spid="22" grpId="0"/>
      <p:bldP spid="34" grpId="0"/>
      <p:bldP spid="27"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1979079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“İnsanlar arasındaki hukuki, beşeri ve sosyal ilişkileri düzenleyen </a:t>
            </a:r>
            <a:endParaRPr lang="tr-TR" sz="2400" dirty="0" smtClean="0">
              <a:solidFill>
                <a:prstClr val="black"/>
              </a:solidFill>
            </a:endParaRPr>
          </a:p>
          <a:p>
            <a:pPr lvl="0">
              <a:defRPr/>
            </a:pPr>
            <a:r>
              <a:rPr lang="tr-TR" sz="2400" dirty="0">
                <a:solidFill>
                  <a:prstClr val="black"/>
                </a:solidFill>
              </a:rPr>
              <a:t> </a:t>
            </a:r>
            <a:r>
              <a:rPr lang="tr-TR" sz="2400" dirty="0" smtClean="0">
                <a:solidFill>
                  <a:prstClr val="black"/>
                </a:solidFill>
              </a:rPr>
              <a:t>  hükümler” </a:t>
            </a:r>
            <a:r>
              <a:rPr lang="tr-TR" sz="2400" b="1" dirty="0" smtClean="0">
                <a:solidFill>
                  <a:prstClr val="black"/>
                </a:solidFill>
              </a:rPr>
              <a:t>muamelat</a:t>
            </a:r>
            <a:r>
              <a:rPr lang="tr-TR" sz="2400" dirty="0" smtClean="0">
                <a:solidFill>
                  <a:prstClr val="black"/>
                </a:solidFill>
              </a:rPr>
              <a:t> denir.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smtClean="0">
                <a:solidFill>
                  <a:prstClr val="black"/>
                </a:solidFill>
              </a:rPr>
              <a:t>  Kur'an</a:t>
            </a:r>
            <a:r>
              <a:rPr lang="tr-TR" sz="2400" dirty="0">
                <a:solidFill>
                  <a:prstClr val="black"/>
                </a:solidFill>
              </a:rPr>
              <a:t>, Fâtiha suresi ile başlar, </a:t>
            </a:r>
            <a:r>
              <a:rPr lang="tr-TR" sz="2400" dirty="0" smtClean="0">
                <a:solidFill>
                  <a:prstClr val="black"/>
                </a:solidFill>
              </a:rPr>
              <a:t>Kevser </a:t>
            </a:r>
            <a:r>
              <a:rPr lang="tr-TR" sz="2400" dirty="0">
                <a:solidFill>
                  <a:prstClr val="black"/>
                </a:solidFill>
              </a:rPr>
              <a:t>suresi ile sona erer. </a:t>
            </a: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t>
            </a:r>
            <a:r>
              <a:rPr lang="tr-TR" sz="2400" dirty="0" smtClean="0">
                <a:solidFill>
                  <a:prstClr val="black"/>
                </a:solidFill>
              </a:rPr>
              <a:t>Kur’an-ı Kerim’in ana konuları </a:t>
            </a:r>
            <a:r>
              <a:rPr lang="tr-TR" sz="2400" dirty="0" err="1" smtClean="0">
                <a:solidFill>
                  <a:prstClr val="black"/>
                </a:solidFill>
              </a:rPr>
              <a:t>itikad</a:t>
            </a:r>
            <a:r>
              <a:rPr lang="tr-TR" sz="2400" dirty="0" smtClean="0">
                <a:solidFill>
                  <a:prstClr val="black"/>
                </a:solidFill>
              </a:rPr>
              <a:t>, ibadet</a:t>
            </a:r>
            <a:r>
              <a:rPr lang="tr-TR" sz="2400" dirty="0">
                <a:solidFill>
                  <a:prstClr val="black"/>
                </a:solidFill>
              </a:rPr>
              <a:t>, </a:t>
            </a:r>
            <a:r>
              <a:rPr lang="tr-TR" sz="2400" dirty="0" smtClean="0">
                <a:solidFill>
                  <a:prstClr val="black"/>
                </a:solidFill>
              </a:rPr>
              <a:t>ahlak </a:t>
            </a:r>
            <a:r>
              <a:rPr lang="tr-TR" sz="2400" dirty="0">
                <a:solidFill>
                  <a:prstClr val="black"/>
                </a:solidFill>
              </a:rPr>
              <a:t>ve </a:t>
            </a:r>
            <a:r>
              <a:rPr lang="tr-TR" sz="2400" dirty="0" smtClean="0">
                <a:solidFill>
                  <a:prstClr val="black"/>
                </a:solidFill>
              </a:rPr>
              <a:t>sosyal </a:t>
            </a:r>
          </a:p>
          <a:p>
            <a:pPr lvl="0">
              <a:defRPr/>
            </a:pPr>
            <a:r>
              <a:rPr lang="tr-TR" sz="2400" dirty="0">
                <a:solidFill>
                  <a:prstClr val="black"/>
                </a:solidFill>
              </a:rPr>
              <a:t> </a:t>
            </a:r>
            <a:r>
              <a:rPr lang="tr-TR" sz="2400" dirty="0" smtClean="0">
                <a:solidFill>
                  <a:prstClr val="black"/>
                </a:solidFill>
              </a:rPr>
              <a:t>  hayatı ve kıssalardır.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t>
            </a:r>
            <a:r>
              <a:rPr lang="tr-TR" sz="2400" dirty="0" smtClean="0">
                <a:solidFill>
                  <a:prstClr val="black"/>
                </a:solidFill>
              </a:rPr>
              <a:t>Müslüman olmanın temel şartı Kur’an’da </a:t>
            </a:r>
            <a:r>
              <a:rPr lang="tr-TR" sz="2400" dirty="0">
                <a:solidFill>
                  <a:prstClr val="black"/>
                </a:solidFill>
              </a:rPr>
              <a:t>yer alan iman </a:t>
            </a:r>
            <a:r>
              <a:rPr lang="tr-TR" sz="2400" dirty="0" smtClean="0">
                <a:solidFill>
                  <a:prstClr val="black"/>
                </a:solidFill>
              </a:rPr>
              <a:t>esaslarının </a:t>
            </a:r>
          </a:p>
          <a:p>
            <a:pPr lvl="0">
              <a:defRPr/>
            </a:pPr>
            <a:r>
              <a:rPr lang="tr-TR" sz="2400" dirty="0" smtClean="0">
                <a:solidFill>
                  <a:prstClr val="black"/>
                </a:solidFill>
              </a:rPr>
              <a:t>  tümünü </a:t>
            </a:r>
            <a:r>
              <a:rPr lang="tr-TR" sz="2400" dirty="0">
                <a:solidFill>
                  <a:prstClr val="black"/>
                </a:solidFill>
              </a:rPr>
              <a:t>hiç bir şüphe </a:t>
            </a:r>
            <a:r>
              <a:rPr lang="tr-TR" sz="2400" dirty="0" smtClean="0">
                <a:solidFill>
                  <a:prstClr val="black"/>
                </a:solidFill>
              </a:rPr>
              <a:t>duymadan, </a:t>
            </a:r>
            <a:r>
              <a:rPr lang="tr-TR" sz="2400" dirty="0">
                <a:solidFill>
                  <a:prstClr val="black"/>
                </a:solidFill>
              </a:rPr>
              <a:t>gönülden kabul </a:t>
            </a:r>
            <a:r>
              <a:rPr lang="tr-TR" sz="2400" dirty="0" smtClean="0">
                <a:solidFill>
                  <a:prstClr val="black"/>
                </a:solidFill>
              </a:rPr>
              <a:t>etmektir.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Kur’an’a göre ibadetler</a:t>
            </a:r>
            <a:r>
              <a:rPr kumimoji="0" lang="tr-TR" sz="2400" b="0" i="0" u="none" strike="noStrike" kern="1200" cap="none" spc="0" normalizeH="0" noProof="0" dirty="0" smtClean="0">
                <a:ln>
                  <a:noFill/>
                </a:ln>
                <a:solidFill>
                  <a:prstClr val="black"/>
                </a:solidFill>
                <a:effectLst/>
                <a:uLnTx/>
                <a:uFillTx/>
                <a:latin typeface="Arial"/>
                <a:ea typeface="맑은 고딕"/>
                <a:cs typeface="+mn-cs"/>
              </a:rPr>
              <a:t> namaz, hac, oruç, zekat ve sadaka ile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Arial"/>
                <a:ea typeface="맑은 고딕"/>
              </a:rPr>
              <a:t> </a:t>
            </a:r>
            <a:r>
              <a:rPr lang="tr-TR" sz="2400" dirty="0" smtClean="0">
                <a:solidFill>
                  <a:prstClr val="black"/>
                </a:solidFill>
                <a:latin typeface="Arial"/>
                <a:ea typeface="맑은 고딕"/>
              </a:rPr>
              <a:t> </a:t>
            </a:r>
            <a:r>
              <a:rPr kumimoji="0" lang="tr-TR" sz="2400" b="0" i="0" u="none" strike="noStrike" kern="1200" cap="none" spc="0" normalizeH="0" noProof="0" dirty="0" smtClean="0">
                <a:ln>
                  <a:noFill/>
                </a:ln>
                <a:solidFill>
                  <a:prstClr val="black"/>
                </a:solidFill>
                <a:effectLst/>
                <a:uLnTx/>
                <a:uFillTx/>
                <a:latin typeface="Arial"/>
                <a:ea typeface="맑은 고딕"/>
                <a:cs typeface="+mn-cs"/>
              </a:rPr>
              <a:t>sınırlıdır.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İnsanın, iyi veya kötü olarak vasıflandırmaya yol açan manevi </a:t>
            </a:r>
            <a:endParaRPr lang="tr-TR" sz="2400" dirty="0" smtClean="0">
              <a:solidFill>
                <a:prstClr val="black"/>
              </a:solidFill>
            </a:endParaRPr>
          </a:p>
          <a:p>
            <a:pPr lvl="0">
              <a:defRPr/>
            </a:pPr>
            <a:r>
              <a:rPr lang="tr-TR" sz="2400" dirty="0">
                <a:solidFill>
                  <a:prstClr val="black"/>
                </a:solidFill>
              </a:rPr>
              <a:t> </a:t>
            </a:r>
            <a:r>
              <a:rPr lang="tr-TR" sz="2400" dirty="0" smtClean="0">
                <a:solidFill>
                  <a:prstClr val="black"/>
                </a:solidFill>
              </a:rPr>
              <a:t> nitelikler ahlak ile ilgilidir.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1619390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0421" y="160420"/>
            <a:ext cx="11919284" cy="511611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00100" lvl="1" indent="-342900">
              <a:buFont typeface="Arial" panose="020B0604020202020204" pitchFamily="34" charset="0"/>
              <a:buChar char="•"/>
            </a:pPr>
            <a:r>
              <a:rPr lang="tr-TR" sz="2400" dirty="0" smtClean="0">
                <a:solidFill>
                  <a:schemeClr val="tx1"/>
                </a:solidFill>
              </a:rPr>
              <a:t>“</a:t>
            </a:r>
            <a:r>
              <a:rPr lang="tr-TR" sz="2400" dirty="0">
                <a:solidFill>
                  <a:schemeClr val="tx1"/>
                </a:solidFill>
              </a:rPr>
              <a:t>Namazı dosdoğru kılın, zekâtı verin, Resule itaat edin ki size merhamet edilsin.”</a:t>
            </a:r>
          </a:p>
          <a:p>
            <a:pPr lvl="1" algn="r"/>
            <a:r>
              <a:rPr lang="tr-TR" sz="2400" dirty="0">
                <a:solidFill>
                  <a:schemeClr val="tx1"/>
                </a:solidFill>
              </a:rPr>
              <a:t>(</a:t>
            </a:r>
            <a:r>
              <a:rPr lang="tr-TR" sz="2400" dirty="0" err="1">
                <a:solidFill>
                  <a:schemeClr val="tx1"/>
                </a:solidFill>
              </a:rPr>
              <a:t>Nûr</a:t>
            </a:r>
            <a:r>
              <a:rPr lang="tr-TR" sz="2400" dirty="0">
                <a:solidFill>
                  <a:schemeClr val="tx1"/>
                </a:solidFill>
              </a:rPr>
              <a:t> suresi, 56. ayet)</a:t>
            </a:r>
          </a:p>
          <a:p>
            <a:pPr marL="800100" lvl="1" indent="-342900">
              <a:buFont typeface="Arial" panose="020B0604020202020204" pitchFamily="34" charset="0"/>
              <a:buChar char="•"/>
            </a:pPr>
            <a:r>
              <a:rPr lang="tr-TR" sz="2400" dirty="0" smtClean="0">
                <a:solidFill>
                  <a:schemeClr val="tx1"/>
                </a:solidFill>
              </a:rPr>
              <a:t> </a:t>
            </a:r>
            <a:r>
              <a:rPr lang="tr-TR" sz="2400" dirty="0">
                <a:solidFill>
                  <a:schemeClr val="tx1"/>
                </a:solidFill>
              </a:rPr>
              <a:t>“Ey iman edenler! Zannın çoğundan sakının çünkü bazı zanlar günahtır. ...”</a:t>
            </a:r>
          </a:p>
          <a:p>
            <a:pPr lvl="1" algn="r"/>
            <a:r>
              <a:rPr lang="tr-TR" sz="2400" dirty="0">
                <a:solidFill>
                  <a:schemeClr val="tx1"/>
                </a:solidFill>
              </a:rPr>
              <a:t>(</a:t>
            </a:r>
            <a:r>
              <a:rPr lang="tr-TR" sz="2400" dirty="0" err="1">
                <a:solidFill>
                  <a:schemeClr val="tx1"/>
                </a:solidFill>
              </a:rPr>
              <a:t>Hucurât</a:t>
            </a:r>
            <a:r>
              <a:rPr lang="tr-TR" sz="2400" dirty="0">
                <a:solidFill>
                  <a:schemeClr val="tx1"/>
                </a:solidFill>
              </a:rPr>
              <a:t> suresi, 12. ayet)</a:t>
            </a:r>
          </a:p>
          <a:p>
            <a:pPr marL="800100" lvl="1" indent="-342900">
              <a:buFont typeface="Arial" panose="020B0604020202020204" pitchFamily="34" charset="0"/>
              <a:buChar char="•"/>
            </a:pPr>
            <a:r>
              <a:rPr lang="tr-TR" sz="2400" dirty="0" smtClean="0">
                <a:solidFill>
                  <a:schemeClr val="tx1"/>
                </a:solidFill>
              </a:rPr>
              <a:t>“… </a:t>
            </a:r>
            <a:r>
              <a:rPr lang="tr-TR" sz="2400" dirty="0">
                <a:solidFill>
                  <a:schemeClr val="tx1"/>
                </a:solidFill>
              </a:rPr>
              <a:t>Her biri; Allah’a, meleklerine, kitaplarına ve peygamberlerine iman ettiler...”</a:t>
            </a:r>
          </a:p>
          <a:p>
            <a:pPr lvl="1" algn="r"/>
            <a:r>
              <a:rPr lang="tr-TR" sz="2400" dirty="0">
                <a:solidFill>
                  <a:schemeClr val="tx1"/>
                </a:solidFill>
              </a:rPr>
              <a:t>(Bakara suresi, 285. ayet)</a:t>
            </a:r>
          </a:p>
          <a:p>
            <a:r>
              <a:rPr lang="tr-TR" sz="2400" b="1" dirty="0">
                <a:solidFill>
                  <a:schemeClr val="tx1"/>
                </a:solidFill>
              </a:rPr>
              <a:t>Bu ayetlerde Kur’an’ın aşağıdaki ana konularından hangisine </a:t>
            </a:r>
            <a:r>
              <a:rPr lang="tr-TR" sz="2400" b="1" u="sng" dirty="0">
                <a:solidFill>
                  <a:schemeClr val="tx1"/>
                </a:solidFill>
              </a:rPr>
              <a:t>değinilmemiştir?</a:t>
            </a:r>
            <a:endParaRPr lang="tr-TR" sz="2400" b="1" u="sng" dirty="0" smtClean="0">
              <a:solidFill>
                <a:schemeClr val="tx1"/>
              </a:solidFill>
            </a:endParaRPr>
          </a:p>
        </p:txBody>
      </p:sp>
      <p:sp>
        <p:nvSpPr>
          <p:cNvPr id="11" name="Komut Düğmesi: Geri veya Önceki 10">
            <a:hlinkClick r:id="" action="ppaction://hlinkshowjump?jump=previousslide" highlightClick="1"/>
          </p:cNvPr>
          <p:cNvSpPr/>
          <p:nvPr/>
        </p:nvSpPr>
        <p:spPr>
          <a:xfrm>
            <a:off x="10988843"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smtClean="0">
              <a:solidFill>
                <a:schemeClr val="tx1"/>
              </a:solidFill>
            </a:endParaRPr>
          </a:p>
        </p:txBody>
      </p:sp>
      <p:sp>
        <p:nvSpPr>
          <p:cNvPr id="12" name="Komut Düğmesi: İleri veya Sonraki 11">
            <a:hlinkClick r:id="" action="ppaction://hlinkshowjump?jump=nextslide" highlightClick="1"/>
          </p:cNvPr>
          <p:cNvSpPr/>
          <p:nvPr/>
        </p:nvSpPr>
        <p:spPr>
          <a:xfrm>
            <a:off x="11646569"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tr-TR" smtClean="0">
              <a:solidFill>
                <a:schemeClr val="tx1"/>
              </a:solidFill>
            </a:endParaRPr>
          </a:p>
        </p:txBody>
      </p:sp>
      <p:sp>
        <p:nvSpPr>
          <p:cNvPr id="21" name="Dikdörtgen 20"/>
          <p:cNvSpPr/>
          <p:nvPr/>
        </p:nvSpPr>
        <p:spPr>
          <a:xfrm>
            <a:off x="8745266" y="5593481"/>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8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22" name="Dikdörtgen 21"/>
          <p:cNvSpPr/>
          <p:nvPr/>
        </p:nvSpPr>
        <p:spPr>
          <a:xfrm>
            <a:off x="2923083" y="5694948"/>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23" name="b"/>
          <p:cNvGrpSpPr/>
          <p:nvPr/>
        </p:nvGrpSpPr>
        <p:grpSpPr>
          <a:xfrm>
            <a:off x="3659666" y="5699449"/>
            <a:ext cx="1766777" cy="616999"/>
            <a:chOff x="9304418" y="1698249"/>
            <a:chExt cx="761409" cy="703619"/>
          </a:xfrm>
          <a:solidFill>
            <a:schemeClr val="accent1">
              <a:lumMod val="60000"/>
              <a:lumOff val="40000"/>
            </a:schemeClr>
          </a:solidFill>
        </p:grpSpPr>
        <p:sp>
          <p:nvSpPr>
            <p:cNvPr id="24" name="Serbest Form 23"/>
            <p:cNvSpPr/>
            <p:nvPr/>
          </p:nvSpPr>
          <p:spPr>
            <a:xfrm>
              <a:off x="9304421" y="1698250"/>
              <a:ext cx="761406"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İbadet</a:t>
              </a:r>
              <a:endParaRPr kumimoji="0" lang="tr-TR" sz="36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5" name="İkizkenar Üçgen 24"/>
            <p:cNvSpPr/>
            <p:nvPr/>
          </p:nvSpPr>
          <p:spPr>
            <a:xfrm rot="5400000">
              <a:off x="9084022" y="1918645"/>
              <a:ext cx="703619" cy="262827"/>
            </a:xfrm>
            <a:prstGeom prst="triangle">
              <a:avLst/>
            </a:prstGeom>
            <a:solidFill>
              <a:srgbClr val="FFB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B</a:t>
              </a:r>
            </a:p>
          </p:txBody>
        </p:sp>
      </p:grpSp>
      <p:grpSp>
        <p:nvGrpSpPr>
          <p:cNvPr id="26" name="E"/>
          <p:cNvGrpSpPr/>
          <p:nvPr/>
        </p:nvGrpSpPr>
        <p:grpSpPr>
          <a:xfrm>
            <a:off x="9469521" y="5641031"/>
            <a:ext cx="1743122" cy="600466"/>
            <a:chOff x="9304418" y="1698249"/>
            <a:chExt cx="859627" cy="684765"/>
          </a:xfrm>
          <a:solidFill>
            <a:schemeClr val="accent1">
              <a:lumMod val="60000"/>
              <a:lumOff val="40000"/>
            </a:schemeClr>
          </a:solidFill>
        </p:grpSpPr>
        <p:sp>
          <p:nvSpPr>
            <p:cNvPr id="27" name="Serbest Form 26"/>
            <p:cNvSpPr/>
            <p:nvPr/>
          </p:nvSpPr>
          <p:spPr>
            <a:xfrm>
              <a:off x="9304419" y="1698250"/>
              <a:ext cx="859626" cy="623262"/>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      </a:t>
              </a:r>
              <a:r>
                <a:rPr kumimoji="0" lang="tr-TR" sz="2400" b="0" i="0" u="none" strike="noStrike" kern="1200" cap="none" spc="0" normalizeH="0" baseline="0" noProof="0" dirty="0" smtClean="0">
                  <a:ln>
                    <a:noFill/>
                  </a:ln>
                  <a:solidFill>
                    <a:prstClr val="black"/>
                  </a:solidFill>
                  <a:effectLst/>
                  <a:uLnTx/>
                  <a:uFillTx/>
                  <a:ea typeface="맑은 고딕"/>
                  <a:cs typeface="+mn-cs"/>
                </a:rPr>
                <a:t>Kıssa</a:t>
              </a:r>
              <a:endParaRPr kumimoji="0" lang="tr-TR" sz="3200" b="0" i="0" u="none" strike="noStrike" kern="1200" cap="none" spc="0" normalizeH="0" baseline="0" noProof="0" dirty="0">
                <a:ln>
                  <a:noFill/>
                </a:ln>
                <a:solidFill>
                  <a:prstClr val="black"/>
                </a:solidFill>
                <a:effectLst/>
                <a:uLnTx/>
                <a:uFillTx/>
                <a:ea typeface="맑은 고딕"/>
                <a:cs typeface="+mn-cs"/>
              </a:endParaRPr>
            </a:p>
          </p:txBody>
        </p:sp>
        <p:sp>
          <p:nvSpPr>
            <p:cNvPr id="28" name="İkizkenar Üçgen 27"/>
            <p:cNvSpPr/>
            <p:nvPr/>
          </p:nvSpPr>
          <p:spPr>
            <a:xfrm rot="5400000">
              <a:off x="9131281" y="1871386"/>
              <a:ext cx="684765" cy="338491"/>
            </a:xfrm>
            <a:prstGeom prst="triangle">
              <a:avLst/>
            </a:prstGeom>
            <a:solidFill>
              <a:srgbClr val="D764B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29" name="Dikdörtgen 28"/>
          <p:cNvSpPr/>
          <p:nvPr/>
        </p:nvSpPr>
        <p:spPr>
          <a:xfrm>
            <a:off x="5803692" y="565247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30" name="b"/>
          <p:cNvGrpSpPr/>
          <p:nvPr/>
        </p:nvGrpSpPr>
        <p:grpSpPr>
          <a:xfrm>
            <a:off x="6550096" y="5699449"/>
            <a:ext cx="1889364" cy="616999"/>
            <a:chOff x="9304418" y="1698249"/>
            <a:chExt cx="814239" cy="703619"/>
          </a:xfrm>
          <a:solidFill>
            <a:schemeClr val="accent1">
              <a:lumMod val="60000"/>
              <a:lumOff val="40000"/>
            </a:schemeClr>
          </a:solidFill>
        </p:grpSpPr>
        <p:sp>
          <p:nvSpPr>
            <p:cNvPr id="31" name="Serbest Form 30"/>
            <p:cNvSpPr/>
            <p:nvPr/>
          </p:nvSpPr>
          <p:spPr>
            <a:xfrm>
              <a:off x="9304421" y="1698250"/>
              <a:ext cx="814236"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a:t>
              </a: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Ahlak</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2" name="İkizkenar Üçgen 31"/>
            <p:cNvSpPr/>
            <p:nvPr/>
          </p:nvSpPr>
          <p:spPr>
            <a:xfrm rot="5400000">
              <a:off x="9084022" y="1918645"/>
              <a:ext cx="703619" cy="262827"/>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33" name="Dikdörtgen 32"/>
          <p:cNvSpPr/>
          <p:nvPr/>
        </p:nvSpPr>
        <p:spPr>
          <a:xfrm>
            <a:off x="0" y="572992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34" name="b"/>
          <p:cNvGrpSpPr/>
          <p:nvPr/>
        </p:nvGrpSpPr>
        <p:grpSpPr>
          <a:xfrm>
            <a:off x="769233" y="5744419"/>
            <a:ext cx="1899015" cy="616999"/>
            <a:chOff x="9304418" y="1698249"/>
            <a:chExt cx="818398" cy="703619"/>
          </a:xfrm>
          <a:solidFill>
            <a:schemeClr val="accent1">
              <a:lumMod val="60000"/>
              <a:lumOff val="40000"/>
            </a:schemeClr>
          </a:solidFill>
        </p:grpSpPr>
        <p:sp>
          <p:nvSpPr>
            <p:cNvPr id="35" name="Serbest Form 34"/>
            <p:cNvSpPr/>
            <p:nvPr/>
          </p:nvSpPr>
          <p:spPr>
            <a:xfrm>
              <a:off x="9304421" y="1698250"/>
              <a:ext cx="81839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İnanç</a:t>
              </a:r>
              <a:endParaRPr kumimoji="0" lang="tr-TR" sz="36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6" name="İkizkenar Üçgen 35"/>
            <p:cNvSpPr/>
            <p:nvPr/>
          </p:nvSpPr>
          <p:spPr>
            <a:xfrm rot="5400000">
              <a:off x="9084022" y="1918645"/>
              <a:ext cx="703619" cy="262827"/>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37" name="Yuvarlatılmış Dikdörtgen 36"/>
          <p:cNvSpPr/>
          <p:nvPr/>
        </p:nvSpPr>
        <p:spPr>
          <a:xfrm>
            <a:off x="9224211" y="0"/>
            <a:ext cx="2967789" cy="52939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dirty="0" smtClean="0">
                <a:solidFill>
                  <a:schemeClr val="bg1"/>
                </a:solidFill>
              </a:rPr>
              <a:t>MEB LGS örnek Soruları</a:t>
            </a:r>
            <a:endParaRPr lang="tr-TR" dirty="0" smtClean="0">
              <a:solidFill>
                <a:schemeClr val="bg1"/>
              </a:solidFill>
            </a:endParaRPr>
          </a:p>
        </p:txBody>
      </p:sp>
    </p:spTree>
    <p:extLst>
      <p:ext uri="{BB962C8B-B14F-4D97-AF65-F5344CB8AC3E}">
        <p14:creationId xmlns:p14="http://schemas.microsoft.com/office/powerpoint/2010/main" val="19391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subTnLst>
                                    <p:audio>
                                      <p:cMediaNode>
                                        <p:cTn display="0" masterRel="sameClick">
                                          <p:stCondLst>
                                            <p:cond evt="begin" delay="0">
                                              <p:tn val="11"/>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34"/>
                  </p:tgtEl>
                </p:cond>
              </p:nextCondLst>
            </p:seq>
          </p:childTnLst>
        </p:cTn>
      </p:par>
    </p:tnLst>
    <p:bldLst>
      <p:bldP spid="21" grpId="0" animBg="1"/>
      <p:bldP spid="22" grpId="0" animBg="1"/>
      <p:bldP spid="29"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0" y="4452080"/>
            <a:ext cx="777523" cy="7345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0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0" y="5550947"/>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0" y="252640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0" y="348924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619329" y="3433951"/>
            <a:ext cx="11572668" cy="808437"/>
            <a:chOff x="9304418" y="1698249"/>
            <a:chExt cx="5676788" cy="659853"/>
          </a:xfrm>
          <a:solidFill>
            <a:schemeClr val="accent1">
              <a:lumMod val="60000"/>
              <a:lumOff val="40000"/>
            </a:schemeClr>
          </a:solidFill>
        </p:grpSpPr>
        <p:sp>
          <p:nvSpPr>
            <p:cNvPr id="140" name="Serbest Form 139"/>
            <p:cNvSpPr/>
            <p:nvPr/>
          </p:nvSpPr>
          <p:spPr>
            <a:xfrm>
              <a:off x="9304420" y="1698250"/>
              <a:ext cx="5676786"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2">
                <a:defRPr/>
              </a:pPr>
              <a:r>
                <a:rPr lang="tr-TR" sz="2800" dirty="0" smtClean="0"/>
                <a:t>“</a:t>
              </a:r>
              <a:r>
                <a:rPr lang="tr-TR" sz="2800" dirty="0"/>
                <a:t>Ölçtüğünüzde ölçmeyi tam yapın, doğru terazi ile tartın...”</a:t>
              </a:r>
              <a:endParaRPr kumimoji="0" lang="tr-TR" sz="28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141" name="İkizkenar Üçgen 140"/>
            <p:cNvSpPr/>
            <p:nvPr/>
          </p:nvSpPr>
          <p:spPr>
            <a:xfrm rot="5400000">
              <a:off x="9180293" y="1822374"/>
              <a:ext cx="659853" cy="411603"/>
            </a:xfrm>
            <a:prstGeom prst="triangle">
              <a:avLst/>
            </a:prstGeom>
            <a:solidFill>
              <a:srgbClr val="FFB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맑은 고딕"/>
                  <a:cs typeface="Calibri" panose="020F0502020204030204" pitchFamily="34" charset="0"/>
                </a:rPr>
                <a:t>B</a:t>
              </a:r>
            </a:p>
          </p:txBody>
        </p:sp>
      </p:grpSp>
      <p:grpSp>
        <p:nvGrpSpPr>
          <p:cNvPr id="142" name="c"/>
          <p:cNvGrpSpPr/>
          <p:nvPr/>
        </p:nvGrpSpPr>
        <p:grpSpPr>
          <a:xfrm>
            <a:off x="619329" y="2412905"/>
            <a:ext cx="11527701" cy="83996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2">
                <a:defRPr/>
              </a:pPr>
              <a:r>
                <a:rPr lang="tr-TR" sz="2800" dirty="0" smtClean="0"/>
                <a:t>“</a:t>
              </a:r>
              <a:r>
                <a:rPr lang="tr-TR" sz="2800" dirty="0"/>
                <a:t>Biz insana anne babasına iyi davranmayı emrettik...”</a:t>
              </a:r>
              <a:endParaRPr kumimoji="0" lang="tr-TR" sz="28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144" name="İkizkenar Üçgen 143"/>
            <p:cNvSpPr/>
            <p:nvPr/>
          </p:nvSpPr>
          <p:spPr>
            <a:xfrm rot="5400000">
              <a:off x="9180293" y="1822374"/>
              <a:ext cx="659853" cy="411603"/>
            </a:xfrm>
            <a:prstGeom prst="triangle">
              <a:avLst/>
            </a:prstGeom>
            <a:solidFill>
              <a:schemeClr val="tx1">
                <a:lumMod val="65000"/>
                <a:lumOff val="3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pitchFamily="34" charset="0"/>
                  <a:ea typeface="맑은 고딕"/>
                  <a:cs typeface="Calibri" panose="020F0502020204030204" pitchFamily="34" charset="0"/>
                </a:rPr>
                <a:t>A</a:t>
              </a:r>
              <a:endPar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맑은 고딕"/>
                <a:cs typeface="Calibri" panose="020F0502020204030204" pitchFamily="34" charset="0"/>
              </a:endParaRPr>
            </a:p>
          </p:txBody>
        </p:sp>
      </p:grpSp>
      <p:grpSp>
        <p:nvGrpSpPr>
          <p:cNvPr id="145" name="D"/>
          <p:cNvGrpSpPr/>
          <p:nvPr/>
        </p:nvGrpSpPr>
        <p:grpSpPr>
          <a:xfrm>
            <a:off x="619329" y="5471410"/>
            <a:ext cx="11527701" cy="831397"/>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2">
                <a:defRPr/>
              </a:pPr>
              <a:r>
                <a:rPr lang="tr-TR" sz="2800" dirty="0" smtClean="0"/>
                <a:t>“...</a:t>
              </a:r>
              <a:r>
                <a:rPr lang="tr-TR" sz="2800" dirty="0"/>
                <a:t>Hiçbir suçlu, başkasının suçunu yüklenmez...”</a:t>
              </a:r>
              <a:endParaRPr kumimoji="0" lang="tr-TR" sz="28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147" name="İkizkenar Üçgen 146"/>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pitchFamily="34" charset="0"/>
                  <a:ea typeface="맑은 고딕"/>
                  <a:cs typeface="Calibri" panose="020F0502020204030204" pitchFamily="34" charset="0"/>
                </a:rPr>
                <a:t>D</a:t>
              </a:r>
            </a:p>
          </p:txBody>
        </p:sp>
      </p:grpSp>
      <p:grpSp>
        <p:nvGrpSpPr>
          <p:cNvPr id="148" name="E"/>
          <p:cNvGrpSpPr/>
          <p:nvPr/>
        </p:nvGrpSpPr>
        <p:grpSpPr>
          <a:xfrm>
            <a:off x="619329" y="4423473"/>
            <a:ext cx="11527699" cy="866853"/>
            <a:chOff x="9304418" y="1698249"/>
            <a:chExt cx="5684621" cy="659853"/>
          </a:xfrm>
          <a:solidFill>
            <a:schemeClr val="accent1">
              <a:lumMod val="60000"/>
              <a:lumOff val="40000"/>
            </a:schemeClr>
          </a:solidFill>
        </p:grpSpPr>
        <p:sp>
          <p:nvSpPr>
            <p:cNvPr id="149" name="Serbest Form 148"/>
            <p:cNvSpPr/>
            <p:nvPr/>
          </p:nvSpPr>
          <p:spPr>
            <a:xfrm>
              <a:off x="9304420" y="1698250"/>
              <a:ext cx="5684619"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2">
                <a:defRPr/>
              </a:pPr>
              <a:r>
                <a:rPr lang="tr-TR" sz="2800" dirty="0"/>
                <a:t>“Kitaptan sana vahyolunanı oku, namazı da dosdoğru kıl.”</a:t>
              </a:r>
              <a:endParaRPr kumimoji="0" lang="tr-TR" sz="28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150" name="İkizkenar Üçgen 149"/>
            <p:cNvSpPr/>
            <p:nvPr/>
          </p:nvSpPr>
          <p:spPr>
            <a:xfrm rot="5400000">
              <a:off x="9180293" y="1822374"/>
              <a:ext cx="659853" cy="411603"/>
            </a:xfrm>
            <a:prstGeom prst="triangle">
              <a:avLst/>
            </a:prstGeom>
            <a:solidFill>
              <a:srgbClr val="3CABB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Calibri" panose="020F0502020204030204" pitchFamily="34" charset="0"/>
                  <a:ea typeface="맑은 고딕"/>
                  <a:cs typeface="Calibri" panose="020F0502020204030204" pitchFamily="34" charset="0"/>
                </a:rPr>
                <a:t>C</a:t>
              </a:r>
              <a:endParaRPr kumimoji="0" lang="tr-TR" sz="4000" b="1" i="0" u="none" strike="noStrike" kern="1200" cap="none" spc="0" normalizeH="0" baseline="0" noProof="0" dirty="0">
                <a:ln>
                  <a:noFill/>
                </a:ln>
                <a:solidFill>
                  <a:prstClr val="white"/>
                </a:solidFill>
                <a:effectLst/>
                <a:uLnTx/>
                <a:uFillTx/>
                <a:latin typeface="Calibri" panose="020F0502020204030204" pitchFamily="34" charset="0"/>
                <a:ea typeface="맑은 고딕"/>
                <a:cs typeface="Calibri" panose="020F0502020204030204" pitchFamily="34" charset="0"/>
              </a:endParaRPr>
            </a:p>
          </p:txBody>
        </p:sp>
      </p:grpSp>
      <p:sp>
        <p:nvSpPr>
          <p:cNvPr id="8" name="Dikdörtgen 7"/>
          <p:cNvSpPr/>
          <p:nvPr/>
        </p:nvSpPr>
        <p:spPr>
          <a:xfrm>
            <a:off x="128337" y="0"/>
            <a:ext cx="11919284" cy="22485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42900" indent="-342900">
              <a:buFont typeface="Arial" panose="020B0604020202020204" pitchFamily="34" charset="0"/>
              <a:buChar char="•"/>
              <a:defRPr/>
            </a:pPr>
            <a:r>
              <a:rPr lang="tr-TR" sz="2400" b="1" dirty="0">
                <a:solidFill>
                  <a:prstClr val="black"/>
                </a:solidFill>
              </a:rPr>
              <a:t>Muamelat, </a:t>
            </a:r>
            <a:r>
              <a:rPr lang="tr-TR" sz="2400" dirty="0">
                <a:solidFill>
                  <a:prstClr val="black"/>
                </a:solidFill>
              </a:rPr>
              <a:t>insanlar arasındaki hukukî, malî ve sosyal ilişkileri düzenleyen </a:t>
            </a:r>
            <a:r>
              <a:rPr lang="tr-TR" sz="2400" dirty="0" smtClean="0">
                <a:solidFill>
                  <a:prstClr val="black"/>
                </a:solidFill>
              </a:rPr>
              <a:t>hükümlerdir.</a:t>
            </a:r>
          </a:p>
          <a:p>
            <a:pPr>
              <a:defRPr/>
            </a:pPr>
            <a:r>
              <a:rPr lang="tr-TR" sz="2400" b="1" dirty="0">
                <a:solidFill>
                  <a:prstClr val="black"/>
                </a:solidFill>
              </a:rPr>
              <a:t> </a:t>
            </a:r>
            <a:r>
              <a:rPr lang="tr-TR" sz="2400" b="1" dirty="0" smtClean="0">
                <a:solidFill>
                  <a:prstClr val="black"/>
                </a:solidFill>
              </a:rPr>
              <a:t>   Buna </a:t>
            </a:r>
            <a:r>
              <a:rPr lang="tr-TR" sz="2400" b="1" dirty="0">
                <a:solidFill>
                  <a:prstClr val="black"/>
                </a:solidFill>
              </a:rPr>
              <a:t>göre aşağıdaki ayetlerden hangisi muamelat ile ilgili </a:t>
            </a:r>
            <a:r>
              <a:rPr lang="tr-TR" sz="2400" b="1" u="sng" dirty="0">
                <a:solidFill>
                  <a:prstClr val="black"/>
                </a:solidFill>
              </a:rPr>
              <a:t>değildir?</a:t>
            </a:r>
            <a:endParaRPr kumimoji="0" lang="tr-TR" sz="2400" b="1" i="0" u="sng" strike="noStrike" kern="1200" cap="none" spc="0" normalizeH="0" baseline="0" noProof="0" dirty="0" smtClean="0">
              <a:ln>
                <a:noFill/>
              </a:ln>
              <a:solidFill>
                <a:prstClr val="black"/>
              </a:solidFill>
              <a:effectLst/>
              <a:uLnTx/>
              <a:uFillTx/>
              <a:latin typeface="Arial"/>
              <a:ea typeface="맑은 고딕"/>
            </a:endParaRPr>
          </a:p>
        </p:txBody>
      </p:sp>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 name="Yuvarlatılmış Dikdörtgen 3"/>
          <p:cNvSpPr/>
          <p:nvPr/>
        </p:nvSpPr>
        <p:spPr>
          <a:xfrm>
            <a:off x="9224211" y="0"/>
            <a:ext cx="2967789" cy="38501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dirty="0" smtClean="0">
                <a:solidFill>
                  <a:schemeClr val="bg1"/>
                </a:solidFill>
              </a:rPr>
              <a:t>MEB LGS örnek Soruları</a:t>
            </a:r>
            <a:endParaRPr lang="tr-TR" dirty="0" smtClean="0">
              <a:solidFill>
                <a:schemeClr val="bg1"/>
              </a:solidFill>
            </a:endParaRPr>
          </a:p>
        </p:txBody>
      </p:sp>
    </p:spTree>
    <p:extLst>
      <p:ext uri="{BB962C8B-B14F-4D97-AF65-F5344CB8AC3E}">
        <p14:creationId xmlns:p14="http://schemas.microsoft.com/office/powerpoint/2010/main" val="3964690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269618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350;p42"/>
          <p:cNvSpPr/>
          <p:nvPr/>
        </p:nvSpPr>
        <p:spPr>
          <a:xfrm>
            <a:off x="208833" y="352928"/>
            <a:ext cx="2924112" cy="1071138"/>
          </a:xfrm>
          <a:prstGeom prst="roundRect">
            <a:avLst>
              <a:gd name="adj" fmla="val 16667"/>
            </a:avLst>
          </a:prstGeom>
          <a:solidFill>
            <a:srgbClr val="FFC000">
              <a:lumMod val="60000"/>
              <a:lumOff val="40000"/>
            </a:srgbClr>
          </a:solidFill>
          <a:ln>
            <a:noFill/>
          </a:ln>
        </p:spPr>
        <p:txBody>
          <a:bodyPr spcFirstLastPara="1" wrap="square" lIns="91425" tIns="91425" rIns="91425" bIns="91425" anchor="ctr" anchorCtr="0">
            <a:noAutofit/>
          </a:bodyPr>
          <a:lstStyle/>
          <a:p>
            <a:pPr lvl="0" algn="ctr">
              <a:defRPr/>
            </a:pPr>
            <a:r>
              <a:rPr lang="tr-TR" sz="2800" kern="0" dirty="0">
                <a:solidFill>
                  <a:prstClr val="black"/>
                </a:solidFill>
                <a:latin typeface="Arial"/>
                <a:ea typeface="맑은 고딕"/>
              </a:rPr>
              <a:t>Kur’an-ı Kerim’in Ana Konuları</a:t>
            </a:r>
          </a:p>
        </p:txBody>
      </p:sp>
      <p:sp>
        <p:nvSpPr>
          <p:cNvPr id="5" name="Google Shape;5591;p70"/>
          <p:cNvSpPr/>
          <p:nvPr/>
        </p:nvSpPr>
        <p:spPr>
          <a:xfrm rot="5400000">
            <a:off x="1069973" y="2048807"/>
            <a:ext cx="1291771" cy="48676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a:defRPr/>
            </a:pPr>
            <a:endParaRPr>
              <a:solidFill>
                <a:prstClr val="black"/>
              </a:solidFill>
              <a:latin typeface="Arial"/>
              <a:ea typeface="맑은 고딕"/>
            </a:endParaRPr>
          </a:p>
        </p:txBody>
      </p:sp>
      <p:sp>
        <p:nvSpPr>
          <p:cNvPr id="6" name="Google Shape;1623;p42"/>
          <p:cNvSpPr/>
          <p:nvPr/>
        </p:nvSpPr>
        <p:spPr>
          <a:xfrm>
            <a:off x="783041" y="3150533"/>
            <a:ext cx="1731564" cy="2144903"/>
          </a:xfrm>
          <a:custGeom>
            <a:avLst/>
            <a:gdLst/>
            <a:ahLst/>
            <a:cxnLst/>
            <a:rect l="l" t="t" r="r" b="b"/>
            <a:pathLst>
              <a:path w="59290" h="73443" extrusionOk="0">
                <a:moveTo>
                  <a:pt x="20599" y="1"/>
                </a:moveTo>
                <a:cubicBezTo>
                  <a:pt x="4694" y="1"/>
                  <a:pt x="539" y="189"/>
                  <a:pt x="539" y="4879"/>
                </a:cubicBezTo>
                <a:lnTo>
                  <a:pt x="539" y="27459"/>
                </a:lnTo>
                <a:cubicBezTo>
                  <a:pt x="539" y="61820"/>
                  <a:pt x="1" y="73443"/>
                  <a:pt x="34108" y="73443"/>
                </a:cubicBezTo>
                <a:lnTo>
                  <a:pt x="34108" y="73443"/>
                </a:lnTo>
                <a:cubicBezTo>
                  <a:pt x="34762" y="73443"/>
                  <a:pt x="35397" y="73443"/>
                  <a:pt x="36016" y="73443"/>
                </a:cubicBezTo>
                <a:cubicBezTo>
                  <a:pt x="53095" y="73443"/>
                  <a:pt x="57195" y="73295"/>
                  <a:pt x="57195" y="64860"/>
                </a:cubicBezTo>
                <a:cubicBezTo>
                  <a:pt x="57195" y="61503"/>
                  <a:pt x="56847" y="58178"/>
                  <a:pt x="56847" y="54726"/>
                </a:cubicBezTo>
                <a:cubicBezTo>
                  <a:pt x="56847" y="50831"/>
                  <a:pt x="58050" y="24799"/>
                  <a:pt x="58050" y="15583"/>
                </a:cubicBezTo>
                <a:cubicBezTo>
                  <a:pt x="58050" y="268"/>
                  <a:pt x="59289" y="2"/>
                  <a:pt x="28467" y="2"/>
                </a:cubicBezTo>
                <a:cubicBezTo>
                  <a:pt x="27360" y="2"/>
                  <a:pt x="26211" y="2"/>
                  <a:pt x="25019" y="2"/>
                </a:cubicBezTo>
                <a:cubicBezTo>
                  <a:pt x="23453" y="2"/>
                  <a:pt x="21982" y="1"/>
                  <a:pt x="20599" y="1"/>
                </a:cubicBezTo>
                <a:close/>
              </a:path>
            </a:pathLst>
          </a:custGeom>
          <a:solidFill>
            <a:srgbClr val="F4D6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7" name="Google Shape;1624;p42"/>
          <p:cNvSpPr/>
          <p:nvPr/>
        </p:nvSpPr>
        <p:spPr>
          <a:xfrm>
            <a:off x="863499" y="3201466"/>
            <a:ext cx="1625083" cy="2096715"/>
          </a:xfrm>
          <a:custGeom>
            <a:avLst/>
            <a:gdLst/>
            <a:ahLst/>
            <a:cxnLst/>
            <a:rect l="l" t="t" r="r" b="b"/>
            <a:pathLst>
              <a:path w="55644" h="71793" extrusionOk="0">
                <a:moveTo>
                  <a:pt x="51431" y="0"/>
                </a:moveTo>
                <a:cubicBezTo>
                  <a:pt x="52381" y="2312"/>
                  <a:pt x="52255" y="5732"/>
                  <a:pt x="52255" y="10799"/>
                </a:cubicBezTo>
                <a:cubicBezTo>
                  <a:pt x="52255" y="20015"/>
                  <a:pt x="51051" y="46047"/>
                  <a:pt x="51051" y="49942"/>
                </a:cubicBezTo>
                <a:cubicBezTo>
                  <a:pt x="51051" y="53394"/>
                  <a:pt x="51368" y="56719"/>
                  <a:pt x="51368" y="60076"/>
                </a:cubicBezTo>
                <a:cubicBezTo>
                  <a:pt x="51368" y="68511"/>
                  <a:pt x="47298" y="68659"/>
                  <a:pt x="30221" y="68659"/>
                </a:cubicBezTo>
                <a:cubicBezTo>
                  <a:pt x="29602" y="68659"/>
                  <a:pt x="28966" y="68658"/>
                  <a:pt x="28313" y="68658"/>
                </a:cubicBezTo>
                <a:lnTo>
                  <a:pt x="28313" y="68658"/>
                </a:lnTo>
                <a:cubicBezTo>
                  <a:pt x="22693" y="68658"/>
                  <a:pt x="18011" y="68750"/>
                  <a:pt x="14112" y="68750"/>
                </a:cubicBezTo>
                <a:cubicBezTo>
                  <a:pt x="7289" y="68750"/>
                  <a:pt x="2863" y="68468"/>
                  <a:pt x="1" y="66917"/>
                </a:cubicBezTo>
                <a:lnTo>
                  <a:pt x="1" y="66917"/>
                </a:lnTo>
                <a:cubicBezTo>
                  <a:pt x="2364" y="71189"/>
                  <a:pt x="7190" y="71792"/>
                  <a:pt x="17110" y="71792"/>
                </a:cubicBezTo>
                <a:cubicBezTo>
                  <a:pt x="21015" y="71792"/>
                  <a:pt x="25709" y="71699"/>
                  <a:pt x="31353" y="71699"/>
                </a:cubicBezTo>
                <a:lnTo>
                  <a:pt x="31353" y="71699"/>
                </a:lnTo>
                <a:cubicBezTo>
                  <a:pt x="32007" y="71699"/>
                  <a:pt x="32642" y="71699"/>
                  <a:pt x="33261" y="71699"/>
                </a:cubicBezTo>
                <a:cubicBezTo>
                  <a:pt x="50340" y="71699"/>
                  <a:pt x="54440" y="71551"/>
                  <a:pt x="54440" y="63116"/>
                </a:cubicBezTo>
                <a:cubicBezTo>
                  <a:pt x="54440" y="59759"/>
                  <a:pt x="54092" y="56434"/>
                  <a:pt x="54092" y="52982"/>
                </a:cubicBezTo>
                <a:cubicBezTo>
                  <a:pt x="54092" y="49087"/>
                  <a:pt x="55295" y="23055"/>
                  <a:pt x="55295" y="13839"/>
                </a:cubicBezTo>
                <a:cubicBezTo>
                  <a:pt x="55295" y="5764"/>
                  <a:pt x="55643" y="1869"/>
                  <a:pt x="51431" y="0"/>
                </a:cubicBezTo>
                <a:close/>
              </a:path>
            </a:pathLst>
          </a:custGeom>
          <a:solidFill>
            <a:srgbClr val="E5C7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8" name="Google Shape;1625;p42"/>
          <p:cNvSpPr/>
          <p:nvPr/>
        </p:nvSpPr>
        <p:spPr>
          <a:xfrm>
            <a:off x="697034" y="3079362"/>
            <a:ext cx="1736967" cy="2208920"/>
          </a:xfrm>
          <a:custGeom>
            <a:avLst/>
            <a:gdLst/>
            <a:ahLst/>
            <a:cxnLst/>
            <a:rect l="l" t="t" r="r" b="b"/>
            <a:pathLst>
              <a:path w="59475" h="75635" extrusionOk="0">
                <a:moveTo>
                  <a:pt x="42140" y="1920"/>
                </a:moveTo>
                <a:cubicBezTo>
                  <a:pt x="42798" y="1920"/>
                  <a:pt x="43457" y="1923"/>
                  <a:pt x="44115" y="1933"/>
                </a:cubicBezTo>
                <a:cubicBezTo>
                  <a:pt x="46332" y="1964"/>
                  <a:pt x="48581" y="2059"/>
                  <a:pt x="50798" y="2313"/>
                </a:cubicBezTo>
                <a:cubicBezTo>
                  <a:pt x="51874" y="2439"/>
                  <a:pt x="52983" y="2629"/>
                  <a:pt x="54028" y="2946"/>
                </a:cubicBezTo>
                <a:cubicBezTo>
                  <a:pt x="55073" y="3263"/>
                  <a:pt x="56055" y="3706"/>
                  <a:pt x="56815" y="4435"/>
                </a:cubicBezTo>
                <a:cubicBezTo>
                  <a:pt x="57575" y="5131"/>
                  <a:pt x="58050" y="6113"/>
                  <a:pt x="58303" y="7158"/>
                </a:cubicBezTo>
                <a:cubicBezTo>
                  <a:pt x="58557" y="8203"/>
                  <a:pt x="58683" y="9312"/>
                  <a:pt x="58715" y="10420"/>
                </a:cubicBezTo>
                <a:cubicBezTo>
                  <a:pt x="58842" y="12668"/>
                  <a:pt x="58810" y="14917"/>
                  <a:pt x="58810" y="17165"/>
                </a:cubicBezTo>
                <a:cubicBezTo>
                  <a:pt x="58842" y="21662"/>
                  <a:pt x="58620" y="26159"/>
                  <a:pt x="58335" y="30656"/>
                </a:cubicBezTo>
                <a:cubicBezTo>
                  <a:pt x="58272" y="31765"/>
                  <a:pt x="58176" y="47884"/>
                  <a:pt x="58050" y="49024"/>
                </a:cubicBezTo>
                <a:cubicBezTo>
                  <a:pt x="57955" y="50133"/>
                  <a:pt x="57828" y="51273"/>
                  <a:pt x="57701" y="52381"/>
                </a:cubicBezTo>
                <a:cubicBezTo>
                  <a:pt x="57670" y="52951"/>
                  <a:pt x="57448" y="53490"/>
                  <a:pt x="57385" y="54060"/>
                </a:cubicBezTo>
                <a:cubicBezTo>
                  <a:pt x="57353" y="54630"/>
                  <a:pt x="57353" y="55200"/>
                  <a:pt x="57321" y="55770"/>
                </a:cubicBezTo>
                <a:cubicBezTo>
                  <a:pt x="57321" y="56910"/>
                  <a:pt x="57353" y="58050"/>
                  <a:pt x="57385" y="59190"/>
                </a:cubicBezTo>
                <a:cubicBezTo>
                  <a:pt x="57480" y="61439"/>
                  <a:pt x="57606" y="63687"/>
                  <a:pt x="57606" y="65904"/>
                </a:cubicBezTo>
                <a:cubicBezTo>
                  <a:pt x="57606" y="67012"/>
                  <a:pt x="57543" y="68089"/>
                  <a:pt x="57321" y="69134"/>
                </a:cubicBezTo>
                <a:cubicBezTo>
                  <a:pt x="57100" y="70147"/>
                  <a:pt x="56656" y="71066"/>
                  <a:pt x="55928" y="71731"/>
                </a:cubicBezTo>
                <a:cubicBezTo>
                  <a:pt x="55231" y="72396"/>
                  <a:pt x="54250" y="72808"/>
                  <a:pt x="53204" y="73093"/>
                </a:cubicBezTo>
                <a:cubicBezTo>
                  <a:pt x="52191" y="73346"/>
                  <a:pt x="51083" y="73504"/>
                  <a:pt x="50006" y="73631"/>
                </a:cubicBezTo>
                <a:cubicBezTo>
                  <a:pt x="47789" y="73853"/>
                  <a:pt x="45541" y="73884"/>
                  <a:pt x="43324" y="73916"/>
                </a:cubicBezTo>
                <a:cubicBezTo>
                  <a:pt x="42574" y="73927"/>
                  <a:pt x="41825" y="73930"/>
                  <a:pt x="41075" y="73930"/>
                </a:cubicBezTo>
                <a:cubicBezTo>
                  <a:pt x="39576" y="73930"/>
                  <a:pt x="38077" y="73916"/>
                  <a:pt x="36578" y="73916"/>
                </a:cubicBezTo>
                <a:lnTo>
                  <a:pt x="33190" y="73916"/>
                </a:lnTo>
                <a:cubicBezTo>
                  <a:pt x="32081" y="73916"/>
                  <a:pt x="30941" y="73916"/>
                  <a:pt x="29801" y="73853"/>
                </a:cubicBezTo>
                <a:cubicBezTo>
                  <a:pt x="28693" y="73789"/>
                  <a:pt x="27553" y="73789"/>
                  <a:pt x="26444" y="73789"/>
                </a:cubicBezTo>
                <a:lnTo>
                  <a:pt x="23055" y="73821"/>
                </a:lnTo>
                <a:cubicBezTo>
                  <a:pt x="20807" y="73821"/>
                  <a:pt x="18558" y="73789"/>
                  <a:pt x="16342" y="73726"/>
                </a:cubicBezTo>
                <a:cubicBezTo>
                  <a:pt x="14125" y="73631"/>
                  <a:pt x="11908" y="73473"/>
                  <a:pt x="9849" y="72966"/>
                </a:cubicBezTo>
                <a:cubicBezTo>
                  <a:pt x="8804" y="72713"/>
                  <a:pt x="7823" y="72333"/>
                  <a:pt x="6999" y="71826"/>
                </a:cubicBezTo>
                <a:cubicBezTo>
                  <a:pt x="6176" y="71288"/>
                  <a:pt x="5479" y="70623"/>
                  <a:pt x="4941" y="69767"/>
                </a:cubicBezTo>
                <a:cubicBezTo>
                  <a:pt x="3896" y="68089"/>
                  <a:pt x="3452" y="65904"/>
                  <a:pt x="3167" y="63750"/>
                </a:cubicBezTo>
                <a:cubicBezTo>
                  <a:pt x="2914" y="61565"/>
                  <a:pt x="2819" y="59348"/>
                  <a:pt x="2756" y="57132"/>
                </a:cubicBezTo>
                <a:cubicBezTo>
                  <a:pt x="2629" y="52635"/>
                  <a:pt x="2692" y="33163"/>
                  <a:pt x="2692" y="28631"/>
                </a:cubicBezTo>
                <a:lnTo>
                  <a:pt x="2692" y="28631"/>
                </a:lnTo>
                <a:lnTo>
                  <a:pt x="2692" y="28661"/>
                </a:lnTo>
                <a:lnTo>
                  <a:pt x="3104" y="28661"/>
                </a:lnTo>
                <a:lnTo>
                  <a:pt x="3167" y="21884"/>
                </a:lnTo>
                <a:cubicBezTo>
                  <a:pt x="3167" y="19636"/>
                  <a:pt x="3199" y="17387"/>
                  <a:pt x="3199" y="15139"/>
                </a:cubicBezTo>
                <a:cubicBezTo>
                  <a:pt x="3167" y="12890"/>
                  <a:pt x="3136" y="10642"/>
                  <a:pt x="3104" y="8393"/>
                </a:cubicBezTo>
                <a:lnTo>
                  <a:pt x="3104" y="6683"/>
                </a:lnTo>
                <a:lnTo>
                  <a:pt x="3072" y="5891"/>
                </a:lnTo>
                <a:cubicBezTo>
                  <a:pt x="3072" y="5670"/>
                  <a:pt x="3104" y="5448"/>
                  <a:pt x="3136" y="5258"/>
                </a:cubicBezTo>
                <a:cubicBezTo>
                  <a:pt x="3199" y="4878"/>
                  <a:pt x="3294" y="4625"/>
                  <a:pt x="3484" y="4403"/>
                </a:cubicBezTo>
                <a:cubicBezTo>
                  <a:pt x="3642" y="4150"/>
                  <a:pt x="3927" y="3928"/>
                  <a:pt x="4307" y="3738"/>
                </a:cubicBezTo>
                <a:cubicBezTo>
                  <a:pt x="5099" y="3358"/>
                  <a:pt x="6113" y="3136"/>
                  <a:pt x="7158" y="2978"/>
                </a:cubicBezTo>
                <a:cubicBezTo>
                  <a:pt x="8234" y="2819"/>
                  <a:pt x="9311" y="2693"/>
                  <a:pt x="10420" y="2629"/>
                </a:cubicBezTo>
                <a:cubicBezTo>
                  <a:pt x="12636" y="2471"/>
                  <a:pt x="14885" y="2439"/>
                  <a:pt x="17102" y="2376"/>
                </a:cubicBezTo>
                <a:cubicBezTo>
                  <a:pt x="21599" y="2281"/>
                  <a:pt x="26127" y="2249"/>
                  <a:pt x="30624" y="2123"/>
                </a:cubicBezTo>
                <a:lnTo>
                  <a:pt x="33981" y="2028"/>
                </a:lnTo>
                <a:lnTo>
                  <a:pt x="37370" y="1964"/>
                </a:lnTo>
                <a:cubicBezTo>
                  <a:pt x="38960" y="1942"/>
                  <a:pt x="40550" y="1920"/>
                  <a:pt x="42140" y="1920"/>
                </a:cubicBezTo>
                <a:close/>
                <a:moveTo>
                  <a:pt x="17102" y="1"/>
                </a:moveTo>
                <a:cubicBezTo>
                  <a:pt x="14853" y="1"/>
                  <a:pt x="12573" y="1"/>
                  <a:pt x="10293" y="64"/>
                </a:cubicBezTo>
                <a:cubicBezTo>
                  <a:pt x="9153" y="128"/>
                  <a:pt x="7981" y="191"/>
                  <a:pt x="6809" y="318"/>
                </a:cubicBezTo>
                <a:cubicBezTo>
                  <a:pt x="5638" y="476"/>
                  <a:pt x="4434" y="666"/>
                  <a:pt x="3136" y="1204"/>
                </a:cubicBezTo>
                <a:cubicBezTo>
                  <a:pt x="2502" y="1489"/>
                  <a:pt x="1837" y="1933"/>
                  <a:pt x="1299" y="2566"/>
                </a:cubicBezTo>
                <a:cubicBezTo>
                  <a:pt x="729" y="3199"/>
                  <a:pt x="412" y="3991"/>
                  <a:pt x="285" y="4720"/>
                </a:cubicBezTo>
                <a:cubicBezTo>
                  <a:pt x="190" y="5100"/>
                  <a:pt x="159" y="5448"/>
                  <a:pt x="159" y="5796"/>
                </a:cubicBezTo>
                <a:lnTo>
                  <a:pt x="127" y="6683"/>
                </a:lnTo>
                <a:lnTo>
                  <a:pt x="95" y="8361"/>
                </a:lnTo>
                <a:cubicBezTo>
                  <a:pt x="64" y="10610"/>
                  <a:pt x="32" y="12858"/>
                  <a:pt x="32" y="15139"/>
                </a:cubicBezTo>
                <a:cubicBezTo>
                  <a:pt x="0" y="17387"/>
                  <a:pt x="64" y="19636"/>
                  <a:pt x="64" y="21884"/>
                </a:cubicBezTo>
                <a:lnTo>
                  <a:pt x="127" y="28630"/>
                </a:lnTo>
                <a:lnTo>
                  <a:pt x="539" y="28630"/>
                </a:lnTo>
                <a:cubicBezTo>
                  <a:pt x="539" y="33127"/>
                  <a:pt x="507" y="52635"/>
                  <a:pt x="634" y="57163"/>
                </a:cubicBezTo>
                <a:cubicBezTo>
                  <a:pt x="729" y="59443"/>
                  <a:pt x="824" y="61692"/>
                  <a:pt x="1140" y="64004"/>
                </a:cubicBezTo>
                <a:cubicBezTo>
                  <a:pt x="1299" y="65144"/>
                  <a:pt x="1489" y="66316"/>
                  <a:pt x="1806" y="67456"/>
                </a:cubicBezTo>
                <a:cubicBezTo>
                  <a:pt x="1964" y="68026"/>
                  <a:pt x="2154" y="68596"/>
                  <a:pt x="2407" y="69166"/>
                </a:cubicBezTo>
                <a:cubicBezTo>
                  <a:pt x="2629" y="69736"/>
                  <a:pt x="2914" y="70306"/>
                  <a:pt x="3262" y="70813"/>
                </a:cubicBezTo>
                <a:cubicBezTo>
                  <a:pt x="3927" y="71889"/>
                  <a:pt x="4877" y="72839"/>
                  <a:pt x="5954" y="73473"/>
                </a:cubicBezTo>
                <a:cubicBezTo>
                  <a:pt x="7031" y="74138"/>
                  <a:pt x="8203" y="74549"/>
                  <a:pt x="9374" y="74834"/>
                </a:cubicBezTo>
                <a:cubicBezTo>
                  <a:pt x="11686" y="75373"/>
                  <a:pt x="13998" y="75500"/>
                  <a:pt x="16278" y="75595"/>
                </a:cubicBezTo>
                <a:cubicBezTo>
                  <a:pt x="17418" y="75626"/>
                  <a:pt x="18551" y="75634"/>
                  <a:pt x="19679" y="75634"/>
                </a:cubicBezTo>
                <a:cubicBezTo>
                  <a:pt x="20807" y="75634"/>
                  <a:pt x="21931" y="75626"/>
                  <a:pt x="23055" y="75626"/>
                </a:cubicBezTo>
                <a:lnTo>
                  <a:pt x="26444" y="75563"/>
                </a:lnTo>
                <a:cubicBezTo>
                  <a:pt x="27584" y="75563"/>
                  <a:pt x="28693" y="75531"/>
                  <a:pt x="29833" y="75436"/>
                </a:cubicBezTo>
                <a:cubicBezTo>
                  <a:pt x="30941" y="75373"/>
                  <a:pt x="32081" y="75341"/>
                  <a:pt x="33190" y="75341"/>
                </a:cubicBezTo>
                <a:lnTo>
                  <a:pt x="36578" y="75341"/>
                </a:lnTo>
                <a:cubicBezTo>
                  <a:pt x="38827" y="75310"/>
                  <a:pt x="41075" y="75310"/>
                  <a:pt x="43324" y="75278"/>
                </a:cubicBezTo>
                <a:cubicBezTo>
                  <a:pt x="45604" y="75246"/>
                  <a:pt x="47852" y="75183"/>
                  <a:pt x="50133" y="74929"/>
                </a:cubicBezTo>
                <a:cubicBezTo>
                  <a:pt x="51273" y="74803"/>
                  <a:pt x="52413" y="74644"/>
                  <a:pt x="53584" y="74328"/>
                </a:cubicBezTo>
                <a:cubicBezTo>
                  <a:pt x="54693" y="74011"/>
                  <a:pt x="55865" y="73536"/>
                  <a:pt x="56815" y="72649"/>
                </a:cubicBezTo>
                <a:cubicBezTo>
                  <a:pt x="57290" y="72206"/>
                  <a:pt x="57670" y="71699"/>
                  <a:pt x="57955" y="71129"/>
                </a:cubicBezTo>
                <a:cubicBezTo>
                  <a:pt x="58272" y="70559"/>
                  <a:pt x="58462" y="69989"/>
                  <a:pt x="58588" y="69387"/>
                </a:cubicBezTo>
                <a:cubicBezTo>
                  <a:pt x="58842" y="68216"/>
                  <a:pt x="58905" y="67044"/>
                  <a:pt x="58873" y="65872"/>
                </a:cubicBezTo>
                <a:cubicBezTo>
                  <a:pt x="58873" y="63624"/>
                  <a:pt x="58715" y="61344"/>
                  <a:pt x="58588" y="59127"/>
                </a:cubicBezTo>
                <a:cubicBezTo>
                  <a:pt x="58557" y="57987"/>
                  <a:pt x="58493" y="56878"/>
                  <a:pt x="58493" y="55770"/>
                </a:cubicBezTo>
                <a:cubicBezTo>
                  <a:pt x="58493" y="55231"/>
                  <a:pt x="58525" y="54661"/>
                  <a:pt x="58557" y="54091"/>
                </a:cubicBezTo>
                <a:cubicBezTo>
                  <a:pt x="58557" y="53553"/>
                  <a:pt x="58398" y="52983"/>
                  <a:pt x="58430" y="52413"/>
                </a:cubicBezTo>
                <a:cubicBezTo>
                  <a:pt x="58430" y="51304"/>
                  <a:pt x="58462" y="50164"/>
                  <a:pt x="58525" y="49024"/>
                </a:cubicBezTo>
                <a:cubicBezTo>
                  <a:pt x="58557" y="47916"/>
                  <a:pt x="58620" y="31796"/>
                  <a:pt x="58715" y="30656"/>
                </a:cubicBezTo>
                <a:cubicBezTo>
                  <a:pt x="59032" y="26159"/>
                  <a:pt x="59348" y="21662"/>
                  <a:pt x="59380" y="17165"/>
                </a:cubicBezTo>
                <a:cubicBezTo>
                  <a:pt x="59412" y="14917"/>
                  <a:pt x="59475" y="12668"/>
                  <a:pt x="59412" y="10388"/>
                </a:cubicBezTo>
                <a:cubicBezTo>
                  <a:pt x="59348" y="9248"/>
                  <a:pt x="59285" y="8108"/>
                  <a:pt x="59032" y="6968"/>
                </a:cubicBezTo>
                <a:cubicBezTo>
                  <a:pt x="58873" y="6398"/>
                  <a:pt x="58715" y="5828"/>
                  <a:pt x="58430" y="5290"/>
                </a:cubicBezTo>
                <a:cubicBezTo>
                  <a:pt x="58176" y="4751"/>
                  <a:pt x="57828" y="4245"/>
                  <a:pt x="57385" y="3833"/>
                </a:cubicBezTo>
                <a:cubicBezTo>
                  <a:pt x="56530" y="2946"/>
                  <a:pt x="55421" y="2439"/>
                  <a:pt x="54313" y="2059"/>
                </a:cubicBezTo>
                <a:cubicBezTo>
                  <a:pt x="53204" y="1711"/>
                  <a:pt x="52064" y="1489"/>
                  <a:pt x="50924" y="1299"/>
                </a:cubicBezTo>
                <a:cubicBezTo>
                  <a:pt x="48676" y="983"/>
                  <a:pt x="46427" y="824"/>
                  <a:pt x="44147" y="698"/>
                </a:cubicBezTo>
                <a:cubicBezTo>
                  <a:pt x="41899" y="603"/>
                  <a:pt x="39650" y="508"/>
                  <a:pt x="37370" y="444"/>
                </a:cubicBezTo>
                <a:lnTo>
                  <a:pt x="30624" y="254"/>
                </a:lnTo>
                <a:cubicBezTo>
                  <a:pt x="26127" y="128"/>
                  <a:pt x="21630" y="64"/>
                  <a:pt x="1710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9" name="Google Shape;1626;p42"/>
          <p:cNvSpPr/>
          <p:nvPr/>
        </p:nvSpPr>
        <p:spPr>
          <a:xfrm>
            <a:off x="634346" y="2819193"/>
            <a:ext cx="721451" cy="712193"/>
          </a:xfrm>
          <a:custGeom>
            <a:avLst/>
            <a:gdLst/>
            <a:ahLst/>
            <a:cxnLst/>
            <a:rect l="l" t="t" r="r" b="b"/>
            <a:pathLst>
              <a:path w="24703" h="24386" extrusionOk="0">
                <a:moveTo>
                  <a:pt x="11781" y="0"/>
                </a:moveTo>
                <a:cubicBezTo>
                  <a:pt x="7379" y="0"/>
                  <a:pt x="3041" y="2154"/>
                  <a:pt x="887" y="7094"/>
                </a:cubicBezTo>
                <a:cubicBezTo>
                  <a:pt x="476" y="8044"/>
                  <a:pt x="190" y="9089"/>
                  <a:pt x="95" y="10134"/>
                </a:cubicBezTo>
                <a:cubicBezTo>
                  <a:pt x="32" y="10894"/>
                  <a:pt x="0" y="11623"/>
                  <a:pt x="0" y="12383"/>
                </a:cubicBezTo>
                <a:cubicBezTo>
                  <a:pt x="0" y="19952"/>
                  <a:pt x="6113" y="24385"/>
                  <a:pt x="12510" y="24385"/>
                </a:cubicBezTo>
                <a:cubicBezTo>
                  <a:pt x="19730" y="24385"/>
                  <a:pt x="24702" y="18906"/>
                  <a:pt x="24702" y="11939"/>
                </a:cubicBezTo>
                <a:cubicBezTo>
                  <a:pt x="24702" y="4592"/>
                  <a:pt x="18179" y="0"/>
                  <a:pt x="11781" y="0"/>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1</a:t>
            </a:r>
            <a:endParaRPr sz="3000" kern="0">
              <a:solidFill>
                <a:srgbClr val="000000"/>
              </a:solidFill>
              <a:latin typeface="Fira Sans"/>
              <a:ea typeface="Fira Sans"/>
              <a:cs typeface="Fira Sans"/>
              <a:sym typeface="Fira Sans"/>
            </a:endParaRPr>
          </a:p>
        </p:txBody>
      </p:sp>
      <p:sp>
        <p:nvSpPr>
          <p:cNvPr id="10" name="Google Shape;1627;p42"/>
          <p:cNvSpPr/>
          <p:nvPr/>
        </p:nvSpPr>
        <p:spPr>
          <a:xfrm>
            <a:off x="698158" y="2897811"/>
            <a:ext cx="657638" cy="633573"/>
          </a:xfrm>
          <a:custGeom>
            <a:avLst/>
            <a:gdLst/>
            <a:ahLst/>
            <a:cxnLst/>
            <a:rect l="l" t="t" r="r" b="b"/>
            <a:pathLst>
              <a:path w="22518" h="21694" extrusionOk="0">
                <a:moveTo>
                  <a:pt x="17830" y="0"/>
                </a:moveTo>
                <a:lnTo>
                  <a:pt x="17830" y="0"/>
                </a:lnTo>
                <a:cubicBezTo>
                  <a:pt x="19160" y="1837"/>
                  <a:pt x="20015" y="4117"/>
                  <a:pt x="20015" y="6746"/>
                </a:cubicBezTo>
                <a:cubicBezTo>
                  <a:pt x="20015" y="13713"/>
                  <a:pt x="15043" y="19191"/>
                  <a:pt x="7823" y="19191"/>
                </a:cubicBezTo>
                <a:cubicBezTo>
                  <a:pt x="4973" y="19191"/>
                  <a:pt x="2217" y="18336"/>
                  <a:pt x="1" y="16690"/>
                </a:cubicBezTo>
                <a:lnTo>
                  <a:pt x="1" y="16690"/>
                </a:lnTo>
                <a:cubicBezTo>
                  <a:pt x="2344" y="19920"/>
                  <a:pt x="6271" y="21693"/>
                  <a:pt x="10325" y="21693"/>
                </a:cubicBezTo>
                <a:cubicBezTo>
                  <a:pt x="17545" y="21693"/>
                  <a:pt x="22517" y="16214"/>
                  <a:pt x="22517" y="9247"/>
                </a:cubicBezTo>
                <a:cubicBezTo>
                  <a:pt x="22517" y="5257"/>
                  <a:pt x="20586" y="2090"/>
                  <a:pt x="1783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1" name="Google Shape;1628;p42"/>
          <p:cNvSpPr/>
          <p:nvPr/>
        </p:nvSpPr>
        <p:spPr>
          <a:xfrm>
            <a:off x="595504" y="2774335"/>
            <a:ext cx="750101" cy="750890"/>
          </a:xfrm>
          <a:custGeom>
            <a:avLst/>
            <a:gdLst/>
            <a:ahLst/>
            <a:cxnLst/>
            <a:rect l="l" t="t" r="r" b="b"/>
            <a:pathLst>
              <a:path w="25684" h="25711" extrusionOk="0">
                <a:moveTo>
                  <a:pt x="12469" y="1792"/>
                </a:moveTo>
                <a:cubicBezTo>
                  <a:pt x="13238" y="1792"/>
                  <a:pt x="14006" y="1866"/>
                  <a:pt x="14758" y="2011"/>
                </a:cubicBezTo>
                <a:lnTo>
                  <a:pt x="15867" y="2265"/>
                </a:lnTo>
                <a:cubicBezTo>
                  <a:pt x="16247" y="2391"/>
                  <a:pt x="16595" y="2486"/>
                  <a:pt x="16943" y="2613"/>
                </a:cubicBezTo>
                <a:cubicBezTo>
                  <a:pt x="17292" y="2740"/>
                  <a:pt x="17672" y="2866"/>
                  <a:pt x="18020" y="3025"/>
                </a:cubicBezTo>
                <a:cubicBezTo>
                  <a:pt x="18368" y="3151"/>
                  <a:pt x="18717" y="3310"/>
                  <a:pt x="19033" y="3500"/>
                </a:cubicBezTo>
                <a:cubicBezTo>
                  <a:pt x="20395" y="4228"/>
                  <a:pt x="21567" y="5210"/>
                  <a:pt x="22549" y="6382"/>
                </a:cubicBezTo>
                <a:cubicBezTo>
                  <a:pt x="22770" y="6667"/>
                  <a:pt x="23087" y="6920"/>
                  <a:pt x="23340" y="7205"/>
                </a:cubicBezTo>
                <a:cubicBezTo>
                  <a:pt x="23562" y="7522"/>
                  <a:pt x="23816" y="7838"/>
                  <a:pt x="23974" y="8187"/>
                </a:cubicBezTo>
                <a:cubicBezTo>
                  <a:pt x="24132" y="8535"/>
                  <a:pt x="24322" y="8883"/>
                  <a:pt x="24481" y="9263"/>
                </a:cubicBezTo>
                <a:cubicBezTo>
                  <a:pt x="24576" y="9643"/>
                  <a:pt x="24734" y="9992"/>
                  <a:pt x="24829" y="10372"/>
                </a:cubicBezTo>
                <a:lnTo>
                  <a:pt x="25051" y="11544"/>
                </a:lnTo>
                <a:cubicBezTo>
                  <a:pt x="25082" y="11924"/>
                  <a:pt x="25114" y="12335"/>
                  <a:pt x="25114" y="12715"/>
                </a:cubicBezTo>
                <a:cubicBezTo>
                  <a:pt x="25146" y="13127"/>
                  <a:pt x="25082" y="13507"/>
                  <a:pt x="25051" y="13919"/>
                </a:cubicBezTo>
                <a:cubicBezTo>
                  <a:pt x="25019" y="14299"/>
                  <a:pt x="24956" y="14679"/>
                  <a:pt x="24892" y="15090"/>
                </a:cubicBezTo>
                <a:cubicBezTo>
                  <a:pt x="24639" y="16642"/>
                  <a:pt x="24101" y="18131"/>
                  <a:pt x="23277" y="19492"/>
                </a:cubicBezTo>
                <a:cubicBezTo>
                  <a:pt x="22454" y="20823"/>
                  <a:pt x="21345" y="21994"/>
                  <a:pt x="20079" y="22881"/>
                </a:cubicBezTo>
                <a:cubicBezTo>
                  <a:pt x="18780" y="23768"/>
                  <a:pt x="17292" y="24369"/>
                  <a:pt x="15740" y="24654"/>
                </a:cubicBezTo>
                <a:cubicBezTo>
                  <a:pt x="14957" y="24801"/>
                  <a:pt x="14150" y="24872"/>
                  <a:pt x="13343" y="24872"/>
                </a:cubicBezTo>
                <a:cubicBezTo>
                  <a:pt x="12582" y="24872"/>
                  <a:pt x="11822" y="24809"/>
                  <a:pt x="11085" y="24686"/>
                </a:cubicBezTo>
                <a:cubicBezTo>
                  <a:pt x="10673" y="24623"/>
                  <a:pt x="10324" y="24528"/>
                  <a:pt x="9913" y="24433"/>
                </a:cubicBezTo>
                <a:cubicBezTo>
                  <a:pt x="9533" y="24338"/>
                  <a:pt x="9184" y="24211"/>
                  <a:pt x="8804" y="24084"/>
                </a:cubicBezTo>
                <a:cubicBezTo>
                  <a:pt x="8108" y="23799"/>
                  <a:pt x="7316" y="23578"/>
                  <a:pt x="6746" y="23008"/>
                </a:cubicBezTo>
                <a:cubicBezTo>
                  <a:pt x="5447" y="22121"/>
                  <a:pt x="4434" y="21013"/>
                  <a:pt x="3357" y="19936"/>
                </a:cubicBezTo>
                <a:cubicBezTo>
                  <a:pt x="2407" y="18732"/>
                  <a:pt x="1742" y="17276"/>
                  <a:pt x="1425" y="15756"/>
                </a:cubicBezTo>
                <a:lnTo>
                  <a:pt x="1235" y="14615"/>
                </a:lnTo>
                <a:lnTo>
                  <a:pt x="1172" y="13444"/>
                </a:lnTo>
                <a:cubicBezTo>
                  <a:pt x="1172" y="12652"/>
                  <a:pt x="1235" y="11860"/>
                  <a:pt x="1267" y="11069"/>
                </a:cubicBezTo>
                <a:lnTo>
                  <a:pt x="1616" y="11100"/>
                </a:lnTo>
                <a:cubicBezTo>
                  <a:pt x="1679" y="10372"/>
                  <a:pt x="1869" y="9643"/>
                  <a:pt x="2122" y="8947"/>
                </a:cubicBezTo>
                <a:cubicBezTo>
                  <a:pt x="2249" y="8598"/>
                  <a:pt x="2376" y="8250"/>
                  <a:pt x="2566" y="7933"/>
                </a:cubicBezTo>
                <a:cubicBezTo>
                  <a:pt x="2724" y="7585"/>
                  <a:pt x="2914" y="7237"/>
                  <a:pt x="3104" y="6920"/>
                </a:cubicBezTo>
                <a:cubicBezTo>
                  <a:pt x="3294" y="6603"/>
                  <a:pt x="3516" y="6287"/>
                  <a:pt x="3737" y="6001"/>
                </a:cubicBezTo>
                <a:cubicBezTo>
                  <a:pt x="3991" y="5716"/>
                  <a:pt x="4181" y="5400"/>
                  <a:pt x="4466" y="5146"/>
                </a:cubicBezTo>
                <a:cubicBezTo>
                  <a:pt x="4972" y="4576"/>
                  <a:pt x="5542" y="4101"/>
                  <a:pt x="6144" y="3690"/>
                </a:cubicBezTo>
                <a:cubicBezTo>
                  <a:pt x="7984" y="2416"/>
                  <a:pt x="10227" y="1792"/>
                  <a:pt x="12469" y="1792"/>
                </a:cubicBezTo>
                <a:close/>
                <a:moveTo>
                  <a:pt x="12510" y="0"/>
                </a:moveTo>
                <a:cubicBezTo>
                  <a:pt x="11647" y="0"/>
                  <a:pt x="10784" y="79"/>
                  <a:pt x="9944" y="238"/>
                </a:cubicBezTo>
                <a:cubicBezTo>
                  <a:pt x="9089" y="428"/>
                  <a:pt x="8234" y="649"/>
                  <a:pt x="7443" y="998"/>
                </a:cubicBezTo>
                <a:cubicBezTo>
                  <a:pt x="6651" y="1346"/>
                  <a:pt x="5859" y="1758"/>
                  <a:pt x="5162" y="2265"/>
                </a:cubicBezTo>
                <a:cubicBezTo>
                  <a:pt x="4434" y="2771"/>
                  <a:pt x="3769" y="3310"/>
                  <a:pt x="3199" y="3975"/>
                </a:cubicBezTo>
                <a:cubicBezTo>
                  <a:pt x="2882" y="4291"/>
                  <a:pt x="2629" y="4640"/>
                  <a:pt x="2376" y="4988"/>
                </a:cubicBezTo>
                <a:cubicBezTo>
                  <a:pt x="2122" y="5336"/>
                  <a:pt x="1869" y="5685"/>
                  <a:pt x="1647" y="6065"/>
                </a:cubicBezTo>
                <a:cubicBezTo>
                  <a:pt x="1425" y="6445"/>
                  <a:pt x="1235" y="6793"/>
                  <a:pt x="1045" y="7205"/>
                </a:cubicBezTo>
                <a:cubicBezTo>
                  <a:pt x="855" y="7585"/>
                  <a:pt x="697" y="7965"/>
                  <a:pt x="539" y="8408"/>
                </a:cubicBezTo>
                <a:cubicBezTo>
                  <a:pt x="254" y="9232"/>
                  <a:pt x="64" y="10087"/>
                  <a:pt x="0" y="10974"/>
                </a:cubicBezTo>
                <a:lnTo>
                  <a:pt x="349" y="11005"/>
                </a:lnTo>
                <a:cubicBezTo>
                  <a:pt x="317" y="11829"/>
                  <a:pt x="254" y="12652"/>
                  <a:pt x="254" y="13475"/>
                </a:cubicBezTo>
                <a:lnTo>
                  <a:pt x="317" y="14710"/>
                </a:lnTo>
                <a:lnTo>
                  <a:pt x="475" y="15977"/>
                </a:lnTo>
                <a:cubicBezTo>
                  <a:pt x="792" y="17624"/>
                  <a:pt x="1425" y="19239"/>
                  <a:pt x="2407" y="20633"/>
                </a:cubicBezTo>
                <a:cubicBezTo>
                  <a:pt x="3199" y="22153"/>
                  <a:pt x="4656" y="23261"/>
                  <a:pt x="6144" y="24021"/>
                </a:cubicBezTo>
                <a:cubicBezTo>
                  <a:pt x="6366" y="24116"/>
                  <a:pt x="6588" y="24116"/>
                  <a:pt x="6778" y="24211"/>
                </a:cubicBezTo>
                <a:cubicBezTo>
                  <a:pt x="6968" y="24274"/>
                  <a:pt x="7158" y="24401"/>
                  <a:pt x="7348" y="24496"/>
                </a:cubicBezTo>
                <a:cubicBezTo>
                  <a:pt x="7728" y="24623"/>
                  <a:pt x="8108" y="24813"/>
                  <a:pt x="8519" y="24939"/>
                </a:cubicBezTo>
                <a:cubicBezTo>
                  <a:pt x="8899" y="25066"/>
                  <a:pt x="9311" y="25193"/>
                  <a:pt x="9691" y="25288"/>
                </a:cubicBezTo>
                <a:cubicBezTo>
                  <a:pt x="10103" y="25383"/>
                  <a:pt x="10515" y="25478"/>
                  <a:pt x="10926" y="25541"/>
                </a:cubicBezTo>
                <a:cubicBezTo>
                  <a:pt x="11658" y="25654"/>
                  <a:pt x="12403" y="25710"/>
                  <a:pt x="13146" y="25710"/>
                </a:cubicBezTo>
                <a:cubicBezTo>
                  <a:pt x="14074" y="25710"/>
                  <a:pt x="15001" y="25622"/>
                  <a:pt x="15898" y="25446"/>
                </a:cubicBezTo>
                <a:cubicBezTo>
                  <a:pt x="17545" y="25098"/>
                  <a:pt x="19128" y="24433"/>
                  <a:pt x="20490" y="23483"/>
                </a:cubicBezTo>
                <a:cubicBezTo>
                  <a:pt x="21852" y="22533"/>
                  <a:pt x="22992" y="21266"/>
                  <a:pt x="23847" y="19841"/>
                </a:cubicBezTo>
                <a:cubicBezTo>
                  <a:pt x="24702" y="18416"/>
                  <a:pt x="25272" y="16832"/>
                  <a:pt x="25526" y="15185"/>
                </a:cubicBezTo>
                <a:cubicBezTo>
                  <a:pt x="25557" y="14774"/>
                  <a:pt x="25652" y="14362"/>
                  <a:pt x="25652" y="13950"/>
                </a:cubicBezTo>
                <a:cubicBezTo>
                  <a:pt x="25652" y="13539"/>
                  <a:pt x="25684" y="13127"/>
                  <a:pt x="25684" y="12715"/>
                </a:cubicBezTo>
                <a:cubicBezTo>
                  <a:pt x="25652" y="12304"/>
                  <a:pt x="25621" y="11892"/>
                  <a:pt x="25621" y="11480"/>
                </a:cubicBezTo>
                <a:lnTo>
                  <a:pt x="25431" y="10245"/>
                </a:lnTo>
                <a:cubicBezTo>
                  <a:pt x="25336" y="9833"/>
                  <a:pt x="25241" y="9453"/>
                  <a:pt x="25146" y="9042"/>
                </a:cubicBezTo>
                <a:cubicBezTo>
                  <a:pt x="25019" y="8630"/>
                  <a:pt x="24861" y="8250"/>
                  <a:pt x="24702" y="7838"/>
                </a:cubicBezTo>
                <a:cubicBezTo>
                  <a:pt x="24639" y="7648"/>
                  <a:pt x="24544" y="7458"/>
                  <a:pt x="24449" y="7268"/>
                </a:cubicBezTo>
                <a:lnTo>
                  <a:pt x="24227" y="6698"/>
                </a:lnTo>
                <a:cubicBezTo>
                  <a:pt x="24132" y="6477"/>
                  <a:pt x="24037" y="6318"/>
                  <a:pt x="23942" y="6096"/>
                </a:cubicBezTo>
                <a:cubicBezTo>
                  <a:pt x="23847" y="5906"/>
                  <a:pt x="23752" y="5716"/>
                  <a:pt x="23626" y="5526"/>
                </a:cubicBezTo>
                <a:cubicBezTo>
                  <a:pt x="22644" y="4133"/>
                  <a:pt x="21314" y="2961"/>
                  <a:pt x="19857" y="2075"/>
                </a:cubicBezTo>
                <a:lnTo>
                  <a:pt x="18748" y="1441"/>
                </a:lnTo>
                <a:cubicBezTo>
                  <a:pt x="18368" y="1219"/>
                  <a:pt x="17957" y="1061"/>
                  <a:pt x="17577" y="903"/>
                </a:cubicBezTo>
                <a:cubicBezTo>
                  <a:pt x="17165" y="744"/>
                  <a:pt x="16753" y="649"/>
                  <a:pt x="16342" y="491"/>
                </a:cubicBezTo>
                <a:cubicBezTo>
                  <a:pt x="15930" y="396"/>
                  <a:pt x="15518" y="333"/>
                  <a:pt x="15075" y="238"/>
                </a:cubicBezTo>
                <a:cubicBezTo>
                  <a:pt x="14236" y="79"/>
                  <a:pt x="13373" y="0"/>
                  <a:pt x="1251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12" name="Metin kutusu 11"/>
          <p:cNvSpPr txBox="1"/>
          <p:nvPr/>
        </p:nvSpPr>
        <p:spPr>
          <a:xfrm>
            <a:off x="959371" y="3792510"/>
            <a:ext cx="1289154" cy="615553"/>
          </a:xfrm>
          <a:prstGeom prst="rect">
            <a:avLst/>
          </a:prstGeom>
          <a:noFill/>
        </p:spPr>
        <p:txBody>
          <a:bodyPr wrap="square" lIns="0" tIns="0" rIns="0" bIns="0" rtlCol="0">
            <a:spAutoFit/>
          </a:bodyPr>
          <a:lstStyle/>
          <a:p>
            <a:r>
              <a:rPr lang="tr-TR" sz="4000" dirty="0" smtClean="0">
                <a:solidFill>
                  <a:prstClr val="black"/>
                </a:solidFill>
                <a:latin typeface="Arial"/>
                <a:ea typeface="맑은 고딕"/>
              </a:rPr>
              <a:t>İnanç</a:t>
            </a:r>
          </a:p>
        </p:txBody>
      </p:sp>
      <p:sp>
        <p:nvSpPr>
          <p:cNvPr id="13" name="Google Shape;631;p44"/>
          <p:cNvSpPr/>
          <p:nvPr/>
        </p:nvSpPr>
        <p:spPr>
          <a:xfrm>
            <a:off x="4888978" y="1470169"/>
            <a:ext cx="2985789" cy="3209328"/>
          </a:xfrm>
          <a:prstGeom prst="roundRect">
            <a:avLst>
              <a:gd name="adj" fmla="val 0"/>
            </a:avLst>
          </a:prstGeom>
          <a:solidFill>
            <a:srgbClr val="0C4075"/>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ea typeface="맑은 고딕"/>
              <a:cs typeface="Arial"/>
              <a:sym typeface="Arial"/>
            </a:endParaRPr>
          </a:p>
        </p:txBody>
      </p:sp>
      <p:sp>
        <p:nvSpPr>
          <p:cNvPr id="14" name="Google Shape;635;p44"/>
          <p:cNvSpPr/>
          <p:nvPr/>
        </p:nvSpPr>
        <p:spPr>
          <a:xfrm>
            <a:off x="4812778" y="1393969"/>
            <a:ext cx="2985789" cy="3209328"/>
          </a:xfrm>
          <a:prstGeom prst="roundRect">
            <a:avLst>
              <a:gd name="adj" fmla="val 0"/>
            </a:avLst>
          </a:prstGeom>
          <a:solidFill>
            <a:srgbClr val="FFFFFF"/>
          </a:solidFill>
          <a:ln>
            <a:noFill/>
          </a:ln>
        </p:spPr>
        <p:txBody>
          <a:bodyPr spcFirstLastPara="1" wrap="square" lIns="91425" tIns="91425" rIns="91425" bIns="91425" anchor="ctr" anchorCtr="0">
            <a:noAutofit/>
          </a:bodyPr>
          <a:lstStyle/>
          <a:p>
            <a:pPr marL="914400" lvl="1" indent="-457200">
              <a:lnSpc>
                <a:spcPct val="150000"/>
              </a:lnSpc>
              <a:buClr>
                <a:srgbClr val="000000"/>
              </a:buClr>
              <a:buFont typeface="Wingdings" panose="05000000000000000000" pitchFamily="2" charset="2"/>
              <a:buChar char="Ø"/>
            </a:pPr>
            <a:r>
              <a:rPr lang="tr-TR" sz="3600" kern="0" dirty="0" smtClean="0">
                <a:solidFill>
                  <a:srgbClr val="000000"/>
                </a:solidFill>
                <a:latin typeface="Arial"/>
                <a:ea typeface="맑은 고딕"/>
                <a:cs typeface="Arial"/>
                <a:sym typeface="Arial"/>
              </a:rPr>
              <a:t>İtikat</a:t>
            </a:r>
          </a:p>
          <a:p>
            <a:pPr marL="914400" lvl="1" indent="-457200">
              <a:lnSpc>
                <a:spcPct val="150000"/>
              </a:lnSpc>
              <a:buClr>
                <a:srgbClr val="000000"/>
              </a:buClr>
              <a:buFont typeface="Wingdings" panose="05000000000000000000" pitchFamily="2" charset="2"/>
              <a:buChar char="Ø"/>
            </a:pPr>
            <a:r>
              <a:rPr lang="tr-TR" sz="3600" kern="0" dirty="0" smtClean="0">
                <a:solidFill>
                  <a:srgbClr val="000000"/>
                </a:solidFill>
                <a:latin typeface="Arial"/>
                <a:ea typeface="맑은 고딕"/>
                <a:cs typeface="Arial"/>
                <a:sym typeface="Arial"/>
              </a:rPr>
              <a:t>İman</a:t>
            </a:r>
          </a:p>
          <a:p>
            <a:pPr marL="914400" lvl="1" indent="-457200">
              <a:lnSpc>
                <a:spcPct val="150000"/>
              </a:lnSpc>
              <a:buClr>
                <a:srgbClr val="000000"/>
              </a:buClr>
              <a:buFont typeface="Wingdings" panose="05000000000000000000" pitchFamily="2" charset="2"/>
              <a:buChar char="Ø"/>
            </a:pPr>
            <a:r>
              <a:rPr lang="tr-TR" sz="3600" kern="0" dirty="0" smtClean="0">
                <a:solidFill>
                  <a:srgbClr val="000000"/>
                </a:solidFill>
                <a:latin typeface="Arial"/>
                <a:ea typeface="맑은 고딕"/>
                <a:cs typeface="Arial"/>
                <a:sym typeface="Arial"/>
              </a:rPr>
              <a:t>Tevhit</a:t>
            </a:r>
            <a:endParaRPr sz="3600" kern="0" dirty="0">
              <a:solidFill>
                <a:srgbClr val="000000"/>
              </a:solidFill>
              <a:latin typeface="Arial"/>
              <a:ea typeface="맑은 고딕"/>
              <a:cs typeface="Arial"/>
              <a:sym typeface="Arial"/>
            </a:endParaRPr>
          </a:p>
        </p:txBody>
      </p:sp>
      <p:sp>
        <p:nvSpPr>
          <p:cNvPr id="15" name="Yuvarlatılmış Dikdörtgen 14"/>
          <p:cNvSpPr/>
          <p:nvPr/>
        </p:nvSpPr>
        <p:spPr>
          <a:xfrm>
            <a:off x="2815783" y="5046163"/>
            <a:ext cx="6792911" cy="1264698"/>
          </a:xfrm>
          <a:prstGeom prst="roundRect">
            <a:avLst>
              <a:gd name="adj" fmla="val 417"/>
            </a:avLst>
          </a:prstGeom>
          <a:solidFill>
            <a:srgbClr val="ED7D31">
              <a:lumMod val="60000"/>
              <a:lumOff val="40000"/>
            </a:srgbClr>
          </a:solidFill>
          <a:ln w="12700" cap="flat" cmpd="sng" algn="ctr">
            <a:noFill/>
            <a:prstDash val="solid"/>
            <a:miter lim="800000"/>
          </a:ln>
          <a:effectLst/>
        </p:spPr>
        <p:txBody>
          <a:bodyPr lIns="0" tIns="0" rIns="0" bIns="0" rtlCol="0" anchor="ct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0" cap="none" spc="0" normalizeH="0" baseline="0" noProof="0" dirty="0" smtClean="0">
                <a:ln>
                  <a:noFill/>
                </a:ln>
                <a:solidFill>
                  <a:prstClr val="black"/>
                </a:solidFill>
                <a:effectLst/>
                <a:uLnTx/>
                <a:uFillTx/>
                <a:latin typeface="Arial"/>
                <a:ea typeface="맑은 고딕"/>
                <a:cs typeface="+mn-cs"/>
              </a:rPr>
              <a:t>Bu kelimeleri daha önce duydunuz mu? </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0" cap="none" spc="0" normalizeH="0" baseline="0" noProof="0" dirty="0" smtClean="0">
                <a:ln>
                  <a:noFill/>
                </a:ln>
                <a:solidFill>
                  <a:prstClr val="black"/>
                </a:solidFill>
                <a:effectLst/>
                <a:uLnTx/>
                <a:uFillTx/>
                <a:latin typeface="Arial"/>
                <a:ea typeface="맑은 고딕"/>
                <a:cs typeface="+mn-cs"/>
              </a:rPr>
              <a:t>Sizlere neleri hatırlatmaktadır?</a:t>
            </a:r>
          </a:p>
        </p:txBody>
      </p:sp>
      <p:grpSp>
        <p:nvGrpSpPr>
          <p:cNvPr id="16" name="Grup 15"/>
          <p:cNvGrpSpPr/>
          <p:nvPr/>
        </p:nvGrpSpPr>
        <p:grpSpPr>
          <a:xfrm>
            <a:off x="8154647" y="254833"/>
            <a:ext cx="3402769" cy="4377128"/>
            <a:chOff x="7563602" y="272716"/>
            <a:chExt cx="4291513" cy="5362575"/>
          </a:xfrm>
        </p:grpSpPr>
        <p:pic>
          <p:nvPicPr>
            <p:cNvPr id="17" name="Resim 16"/>
            <p:cNvPicPr>
              <a:picLocks noChangeAspect="1"/>
            </p:cNvPicPr>
            <p:nvPr/>
          </p:nvPicPr>
          <p:blipFill>
            <a:blip r:embed="rId2">
              <a:extLst>
                <a:ext uri="{BEBA8EAE-BF5A-486C-A8C5-ECC9F3942E4B}">
                  <a14:imgProps xmlns:a14="http://schemas.microsoft.com/office/drawing/2010/main">
                    <a14:imgLayer r:embed="rId3">
                      <a14:imgEffect>
                        <a14:backgroundRemoval t="0" b="99822" l="226" r="99774"/>
                      </a14:imgEffect>
                    </a14:imgLayer>
                  </a14:imgProps>
                </a:ext>
              </a:extLst>
            </a:blip>
            <a:stretch>
              <a:fillRect/>
            </a:stretch>
          </p:blipFill>
          <p:spPr>
            <a:xfrm>
              <a:off x="7563602" y="272716"/>
              <a:ext cx="4219575" cy="5362575"/>
            </a:xfrm>
            <a:prstGeom prst="rect">
              <a:avLst/>
            </a:prstGeom>
          </p:spPr>
        </p:pic>
        <p:sp>
          <p:nvSpPr>
            <p:cNvPr id="18" name="Bulut Belirtme Çizgisi 17"/>
            <p:cNvSpPr/>
            <p:nvPr/>
          </p:nvSpPr>
          <p:spPr>
            <a:xfrm>
              <a:off x="9817768" y="449179"/>
              <a:ext cx="2037347" cy="1395663"/>
            </a:xfrm>
            <a:prstGeom prst="cloudCallout">
              <a:avLst>
                <a:gd name="adj1" fmla="val -48546"/>
                <a:gd name="adj2" fmla="val 108185"/>
              </a:avLst>
            </a:prstGeom>
            <a:solidFill>
              <a:srgbClr val="44546A">
                <a:lumMod val="60000"/>
                <a:lumOff val="4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6600" b="1" i="0" u="none" strike="noStrike" kern="0" cap="none" spc="0" normalizeH="0" baseline="0" noProof="0" dirty="0" smtClean="0">
                  <a:ln>
                    <a:noFill/>
                  </a:ln>
                  <a:solidFill>
                    <a:srgbClr val="F70021"/>
                  </a:solidFill>
                  <a:effectLst>
                    <a:outerShdw blurRad="38100" dist="38100" dir="2700000" algn="tl">
                      <a:srgbClr val="000000">
                        <a:alpha val="43137"/>
                      </a:srgbClr>
                    </a:outerShdw>
                  </a:effectLst>
                  <a:uLnTx/>
                  <a:uFillTx/>
                  <a:latin typeface="Arial"/>
                  <a:ea typeface="맑은 고딕"/>
                  <a:cs typeface="+mn-cs"/>
                </a:rPr>
                <a:t>?</a:t>
              </a:r>
            </a:p>
          </p:txBody>
        </p:sp>
      </p:grpSp>
    </p:spTree>
    <p:extLst>
      <p:ext uri="{BB962C8B-B14F-4D97-AF65-F5344CB8AC3E}">
        <p14:creationId xmlns:p14="http://schemas.microsoft.com/office/powerpoint/2010/main" val="8347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a:extLst>
              <a:ext uri="{FF2B5EF4-FFF2-40B4-BE49-F238E27FC236}">
                <a16:creationId xmlns:a16="http://schemas.microsoft.com/office/drawing/2014/main" id="{B0812D6B-BF97-4848-A313-604C17019E6A}"/>
              </a:ext>
            </a:extLst>
          </p:cNvPr>
          <p:cNvSpPr/>
          <p:nvPr/>
        </p:nvSpPr>
        <p:spPr>
          <a:xfrm>
            <a:off x="209550" y="745320"/>
            <a:ext cx="5026830" cy="57126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5" name="Group 48">
            <a:extLst>
              <a:ext uri="{FF2B5EF4-FFF2-40B4-BE49-F238E27FC236}">
                <a16:creationId xmlns:a16="http://schemas.microsoft.com/office/drawing/2014/main" id="{E075F8DB-8BAD-44EE-9FDD-EADF057445A6}"/>
              </a:ext>
            </a:extLst>
          </p:cNvPr>
          <p:cNvGrpSpPr/>
          <p:nvPr/>
        </p:nvGrpSpPr>
        <p:grpSpPr>
          <a:xfrm rot="788455">
            <a:off x="568597" y="2070914"/>
            <a:ext cx="1995322" cy="649255"/>
            <a:chOff x="4205677" y="4107137"/>
            <a:chExt cx="1454725" cy="544716"/>
          </a:xfrm>
        </p:grpSpPr>
        <p:sp>
          <p:nvSpPr>
            <p:cNvPr id="6"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D4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err="1" smtClean="0">
                  <a:solidFill>
                    <a:prstClr val="black"/>
                  </a:solidFill>
                  <a:latin typeface="Calibri" panose="020F0502020204030204"/>
                </a:rPr>
                <a:t>İtikad</a:t>
              </a:r>
              <a:endParaRPr kumimoji="0" lang="en-US" sz="3600" b="0" i="0" u="none" strike="noStrike" kern="1200" cap="none" spc="0" normalizeH="0" baseline="0" noProof="1">
                <a:ln>
                  <a:noFill/>
                </a:ln>
                <a:solidFill>
                  <a:prstClr val="black"/>
                </a:solidFill>
                <a:effectLst/>
                <a:uLnTx/>
                <a:uFillTx/>
                <a:latin typeface="Calibri" panose="020F0502020204030204"/>
              </a:endParaRPr>
            </a:p>
          </p:txBody>
        </p:sp>
      </p:grpSp>
      <p:grpSp>
        <p:nvGrpSpPr>
          <p:cNvPr id="8" name="Group 77">
            <a:extLst>
              <a:ext uri="{FF2B5EF4-FFF2-40B4-BE49-F238E27FC236}">
                <a16:creationId xmlns:a16="http://schemas.microsoft.com/office/drawing/2014/main" id="{31C9D6FE-BD2A-412B-908C-5232F58D0DBE}"/>
              </a:ext>
            </a:extLst>
          </p:cNvPr>
          <p:cNvGrpSpPr/>
          <p:nvPr/>
        </p:nvGrpSpPr>
        <p:grpSpPr>
          <a:xfrm rot="399287">
            <a:off x="3131628" y="2505044"/>
            <a:ext cx="1939911" cy="843589"/>
            <a:chOff x="361187" y="2038658"/>
            <a:chExt cx="2831866" cy="2782724"/>
          </a:xfrm>
        </p:grpSpPr>
        <p:sp>
          <p:nvSpPr>
            <p:cNvPr id="9" name="Freeform: Shape 78">
              <a:extLst>
                <a:ext uri="{FF2B5EF4-FFF2-40B4-BE49-F238E27FC236}">
                  <a16:creationId xmlns:a16="http://schemas.microsoft.com/office/drawing/2014/main" id="{B3CAF33C-A9E9-4435-8A0A-D8167309CCBC}"/>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80">
              <a:extLst>
                <a:ext uri="{FF2B5EF4-FFF2-40B4-BE49-F238E27FC236}">
                  <a16:creationId xmlns:a16="http://schemas.microsoft.com/office/drawing/2014/main" id="{B3A26F4E-7EB2-4A6B-AD26-7531A29BA654}"/>
                </a:ext>
              </a:extLst>
            </p:cNvPr>
            <p:cNvSpPr/>
            <p:nvPr/>
          </p:nvSpPr>
          <p:spPr>
            <a:xfrm>
              <a:off x="380580" y="2050472"/>
              <a:ext cx="2812473" cy="540327"/>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79">
              <a:extLst>
                <a:ext uri="{FF2B5EF4-FFF2-40B4-BE49-F238E27FC236}">
                  <a16:creationId xmlns:a16="http://schemas.microsoft.com/office/drawing/2014/main" id="{8F4C5D0F-EC07-407D-91A3-2CF3ADBF90BD}"/>
                </a:ext>
              </a:extLst>
            </p:cNvPr>
            <p:cNvSpPr/>
            <p:nvPr/>
          </p:nvSpPr>
          <p:spPr>
            <a:xfrm>
              <a:off x="361187" y="2038658"/>
              <a:ext cx="2812473" cy="2770910"/>
            </a:xfrm>
            <a:prstGeom prst="rect">
              <a:avLst/>
            </a:prstGeom>
            <a:solidFill>
              <a:srgbClr val="FB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1" smtClean="0">
                  <a:ln>
                    <a:noFill/>
                  </a:ln>
                  <a:solidFill>
                    <a:prstClr val="black"/>
                  </a:solidFill>
                  <a:effectLst/>
                  <a:uLnTx/>
                  <a:uFillTx/>
                  <a:latin typeface="Calibri" panose="020F0502020204030204"/>
                  <a:ea typeface="+mn-ea"/>
                  <a:cs typeface="+mn-cs"/>
                </a:rPr>
                <a:t>İman</a:t>
              </a:r>
              <a:endParaRPr kumimoji="0" lang="en-US"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grpSp>
        <p:nvGrpSpPr>
          <p:cNvPr id="12" name="Group 81">
            <a:extLst>
              <a:ext uri="{FF2B5EF4-FFF2-40B4-BE49-F238E27FC236}">
                <a16:creationId xmlns:a16="http://schemas.microsoft.com/office/drawing/2014/main" id="{448F8F48-CF04-4057-A9C5-91ECFDCE3BA1}"/>
              </a:ext>
            </a:extLst>
          </p:cNvPr>
          <p:cNvGrpSpPr/>
          <p:nvPr/>
        </p:nvGrpSpPr>
        <p:grpSpPr>
          <a:xfrm>
            <a:off x="583766" y="3598880"/>
            <a:ext cx="3854883" cy="820720"/>
            <a:chOff x="4205676" y="4107136"/>
            <a:chExt cx="1103869" cy="482563"/>
          </a:xfrm>
        </p:grpSpPr>
        <p:sp>
          <p:nvSpPr>
            <p:cNvPr id="13"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rgbClr val="E7F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1" smtClean="0">
                  <a:ln>
                    <a:noFill/>
                  </a:ln>
                  <a:solidFill>
                    <a:prstClr val="black"/>
                  </a:solidFill>
                  <a:effectLst/>
                  <a:uLnTx/>
                  <a:uFillTx/>
                  <a:latin typeface="Calibri" panose="020F0502020204030204"/>
                  <a:ea typeface="+mn-ea"/>
                  <a:cs typeface="+mn-cs"/>
                </a:rPr>
                <a:t>İnanmak</a:t>
              </a:r>
              <a:endParaRPr kumimoji="0" lang="en-US" sz="44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15" name="Rectangle 84">
              <a:extLst>
                <a:ext uri="{FF2B5EF4-FFF2-40B4-BE49-F238E27FC236}">
                  <a16:creationId xmlns:a16="http://schemas.microsoft.com/office/drawing/2014/main" id="{BAE4A658-CB7A-4570-B942-DCBDDDCAAD0A}"/>
                </a:ext>
              </a:extLst>
            </p:cNvPr>
            <p:cNvSpPr/>
            <p:nvPr/>
          </p:nvSpPr>
          <p:spPr>
            <a:xfrm rot="16200000">
              <a:off x="4104135" y="4208678"/>
              <a:ext cx="482563" cy="279479"/>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2">
            <a:extLst>
              <a:ext uri="{FF2B5EF4-FFF2-40B4-BE49-F238E27FC236}">
                <a16:creationId xmlns:a16="http://schemas.microsoft.com/office/drawing/2014/main" id="{B583263A-C6A2-4F65-9161-C6261EA18D1F}"/>
              </a:ext>
            </a:extLst>
          </p:cNvPr>
          <p:cNvSpPr/>
          <p:nvPr/>
        </p:nvSpPr>
        <p:spPr>
          <a:xfrm>
            <a:off x="723900" y="310924"/>
            <a:ext cx="3563287" cy="11880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İnançla ilgili kelimeler</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7" name="Group 48">
            <a:extLst>
              <a:ext uri="{FF2B5EF4-FFF2-40B4-BE49-F238E27FC236}">
                <a16:creationId xmlns:a16="http://schemas.microsoft.com/office/drawing/2014/main" id="{E075F8DB-8BAD-44EE-9FDD-EADF057445A6}"/>
              </a:ext>
            </a:extLst>
          </p:cNvPr>
          <p:cNvGrpSpPr/>
          <p:nvPr/>
        </p:nvGrpSpPr>
        <p:grpSpPr>
          <a:xfrm rot="21177701">
            <a:off x="1045097" y="4967599"/>
            <a:ext cx="3286150" cy="687656"/>
            <a:chOff x="4205677" y="4107137"/>
            <a:chExt cx="1454725" cy="544716"/>
          </a:xfrm>
        </p:grpSpPr>
        <p:sp>
          <p:nvSpPr>
            <p:cNvPr id="18"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Kabul etmek</a:t>
              </a:r>
              <a:endParaRPr kumimoji="0" lang="en-US"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sp>
        <p:nvSpPr>
          <p:cNvPr id="20" name="Dikdörtgen 19"/>
          <p:cNvSpPr/>
          <p:nvPr/>
        </p:nvSpPr>
        <p:spPr>
          <a:xfrm>
            <a:off x="5522061" y="1768839"/>
            <a:ext cx="6470070" cy="451204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Ø"/>
            </a:pPr>
            <a:r>
              <a:rPr lang="tr-TR" sz="3200" dirty="0">
                <a:solidFill>
                  <a:prstClr val="black"/>
                </a:solidFill>
              </a:rPr>
              <a:t>İnanç, sözlükte “</a:t>
            </a:r>
            <a:r>
              <a:rPr lang="tr-TR" sz="3200" dirty="0" err="1">
                <a:solidFill>
                  <a:prstClr val="black"/>
                </a:solidFill>
              </a:rPr>
              <a:t>itikad</a:t>
            </a:r>
            <a:r>
              <a:rPr lang="tr-TR" sz="3200" dirty="0">
                <a:solidFill>
                  <a:prstClr val="black"/>
                </a:solidFill>
              </a:rPr>
              <a:t>, iman, birine duyulan güven” anlamına gelir. </a:t>
            </a:r>
            <a:endParaRPr lang="tr-TR" sz="3200" dirty="0" smtClean="0">
              <a:solidFill>
                <a:prstClr val="black"/>
              </a:solidFill>
            </a:endParaRPr>
          </a:p>
          <a:p>
            <a:pPr marL="457200" lvl="0" indent="-457200" algn="just">
              <a:buFont typeface="Wingdings" panose="05000000000000000000" pitchFamily="2" charset="2"/>
              <a:buChar char="Ø"/>
            </a:pPr>
            <a:r>
              <a:rPr lang="tr-TR" sz="3200" dirty="0" smtClean="0">
                <a:solidFill>
                  <a:prstClr val="black"/>
                </a:solidFill>
              </a:rPr>
              <a:t>Dini terim olarak</a:t>
            </a:r>
            <a:r>
              <a:rPr lang="tr-TR" sz="3200" dirty="0">
                <a:solidFill>
                  <a:prstClr val="black"/>
                </a:solidFill>
              </a:rPr>
              <a:t>, Allah’ın (c.c.) peygamberleri </a:t>
            </a:r>
            <a:r>
              <a:rPr lang="tr-TR" sz="3200" dirty="0" smtClean="0">
                <a:solidFill>
                  <a:prstClr val="black"/>
                </a:solidFill>
              </a:rPr>
              <a:t>aracılığıyla </a:t>
            </a:r>
            <a:r>
              <a:rPr lang="tr-TR" sz="3200" dirty="0">
                <a:solidFill>
                  <a:prstClr val="black"/>
                </a:solidFill>
              </a:rPr>
              <a:t>bildirdiği esasları </a:t>
            </a:r>
            <a:r>
              <a:rPr lang="tr-TR" sz="3200" b="1" dirty="0">
                <a:solidFill>
                  <a:prstClr val="black"/>
                </a:solidFill>
              </a:rPr>
              <a:t>tereddütsüz kabul etmek</a:t>
            </a:r>
            <a:r>
              <a:rPr lang="tr-TR" sz="3200" dirty="0">
                <a:solidFill>
                  <a:prstClr val="black"/>
                </a:solidFill>
              </a:rPr>
              <a:t>, gerçek ve doğru olduğuna gönülden inanmaktı</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17">
            <a:extLst>
              <a:ext uri="{FF2B5EF4-FFF2-40B4-BE49-F238E27FC236}">
                <a16:creationId xmlns:a16="http://schemas.microsoft.com/office/drawing/2014/main" id="{8AC2D4E0-03DC-4925-A0E2-6A090E204125}"/>
              </a:ext>
            </a:extLst>
          </p:cNvPr>
          <p:cNvSpPr/>
          <p:nvPr/>
        </p:nvSpPr>
        <p:spPr>
          <a:xfrm>
            <a:off x="7515368" y="1304146"/>
            <a:ext cx="2303189" cy="870552"/>
          </a:xfrm>
          <a:prstGeom prst="roundRect">
            <a:avLst>
              <a:gd name="adj" fmla="val 50000"/>
            </a:avLst>
          </a:prstGeom>
          <a:solidFill>
            <a:srgbClr val="F0F7F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İnanç</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81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4">
            <a:extLst>
              <a:ext uri="{FF2B5EF4-FFF2-40B4-BE49-F238E27FC236}">
                <a16:creationId xmlns:a16="http://schemas.microsoft.com/office/drawing/2014/main" id="{5DA8BC12-1780-485A-B05A-C236260A5D33}"/>
              </a:ext>
            </a:extLst>
          </p:cNvPr>
          <p:cNvGrpSpPr/>
          <p:nvPr/>
        </p:nvGrpSpPr>
        <p:grpSpPr>
          <a:xfrm flipH="1">
            <a:off x="2402237" y="6106332"/>
            <a:ext cx="7811146" cy="573438"/>
            <a:chOff x="1659991" y="1048453"/>
            <a:chExt cx="1448972" cy="1371600"/>
          </a:xfrm>
        </p:grpSpPr>
        <p:sp>
          <p:nvSpPr>
            <p:cNvPr id="5" name="Rectangle: Top Corners Rounded 111">
              <a:extLst>
                <a:ext uri="{FF2B5EF4-FFF2-40B4-BE49-F238E27FC236}">
                  <a16:creationId xmlns:a16="http://schemas.microsoft.com/office/drawing/2014/main" id="{4A716096-58F4-4699-8D22-C041675D338B}"/>
                </a:ext>
              </a:extLst>
            </p:cNvPr>
            <p:cNvSpPr/>
            <p:nvPr/>
          </p:nvSpPr>
          <p:spPr>
            <a:xfrm rot="16200000">
              <a:off x="1698677" y="1009767"/>
              <a:ext cx="1371600" cy="1448972"/>
            </a:xfrm>
            <a:prstGeom prst="round2SameRect">
              <a:avLst>
                <a:gd name="adj1" fmla="val 9956"/>
                <a:gd name="adj2" fmla="val 0"/>
              </a:avLst>
            </a:prstGeom>
            <a:gradFill>
              <a:gsLst>
                <a:gs pos="96460">
                  <a:srgbClr val="CC3300"/>
                </a:gs>
                <a:gs pos="0">
                  <a:srgbClr val="FF9900"/>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112">
              <a:extLst>
                <a:ext uri="{FF2B5EF4-FFF2-40B4-BE49-F238E27FC236}">
                  <a16:creationId xmlns:a16="http://schemas.microsoft.com/office/drawing/2014/main" id="{39920311-3FEA-499F-92A8-9623532D0EFE}"/>
                </a:ext>
              </a:extLst>
            </p:cNvPr>
            <p:cNvSpPr txBox="1"/>
            <p:nvPr/>
          </p:nvSpPr>
          <p:spPr>
            <a:xfrm>
              <a:off x="2493313" y="1266954"/>
              <a:ext cx="33444" cy="2064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Calibri" panose="020F0502020204030204"/>
                <a:ea typeface="+mn-ea"/>
                <a:cs typeface="+mn-cs"/>
              </a:endParaRPr>
            </a:p>
          </p:txBody>
        </p:sp>
      </p:grpSp>
      <p:sp>
        <p:nvSpPr>
          <p:cNvPr id="7" name="İçerik Yer Tutucusu 2"/>
          <p:cNvSpPr txBox="1">
            <a:spLocks/>
          </p:cNvSpPr>
          <p:nvPr>
            <p:custDataLst>
              <p:tags r:id="rId1"/>
            </p:custDataLst>
          </p:nvPr>
        </p:nvSpPr>
        <p:spPr>
          <a:xfrm>
            <a:off x="4974956" y="139485"/>
            <a:ext cx="7067227" cy="5486400"/>
          </a:xfrm>
          <a:prstGeom prst="rect">
            <a:avLst/>
          </a:prstGeom>
          <a:solidFill>
            <a:schemeClr val="accent2">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lnSpc>
                <a:spcPct val="150000"/>
              </a:lnSpc>
              <a:buNone/>
            </a:pPr>
            <a:r>
              <a:rPr lang="tr-TR" sz="3200" dirty="0"/>
              <a:t>“Peygamber, Rabbinden kendisine indirilene iman etti, mü’</a:t>
            </a:r>
            <a:r>
              <a:rPr lang="tr-TR" sz="3200" dirty="0" err="1"/>
              <a:t>minler</a:t>
            </a:r>
            <a:r>
              <a:rPr lang="tr-TR" sz="3200" dirty="0"/>
              <a:t> de (iman ettiler</a:t>
            </a:r>
            <a:r>
              <a:rPr lang="tr-TR" sz="3200" dirty="0" smtClean="0"/>
              <a:t>). Her </a:t>
            </a:r>
            <a:r>
              <a:rPr lang="tr-TR" sz="3200" dirty="0"/>
              <a:t>biri; Allah’a, meleklerine, kitaplarına ve peygamberlerine iman ettiler ve şöyle dediler: ‘Onun </a:t>
            </a:r>
            <a:r>
              <a:rPr lang="tr-TR" sz="3200" dirty="0" smtClean="0"/>
              <a:t>peygamberlerinden  hiçbirini diğerinden ayırt </a:t>
            </a:r>
            <a:r>
              <a:rPr lang="tr-TR" sz="3200" dirty="0"/>
              <a:t>etmeyiz.’ </a:t>
            </a:r>
            <a:r>
              <a:rPr lang="tr-TR" sz="3200" dirty="0" smtClean="0"/>
              <a:t>...”</a:t>
            </a:r>
          </a:p>
        </p:txBody>
      </p:sp>
      <p:sp>
        <p:nvSpPr>
          <p:cNvPr id="8" name="Yuvarlatılmış Dikdörtgen 7"/>
          <p:cNvSpPr/>
          <p:nvPr/>
        </p:nvSpPr>
        <p:spPr>
          <a:xfrm>
            <a:off x="6556399" y="5398392"/>
            <a:ext cx="3945583" cy="547091"/>
          </a:xfrm>
          <a:prstGeom prst="roundRect">
            <a:avLst/>
          </a:prstGeom>
          <a:solidFill>
            <a:srgbClr val="EF557B"/>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Bakara </a:t>
            </a:r>
            <a:r>
              <a:rPr lang="tr-TR" sz="2800" dirty="0" smtClean="0"/>
              <a:t>Suresi</a:t>
            </a:r>
            <a:r>
              <a:rPr lang="tr-TR" sz="2800" dirty="0"/>
              <a:t>, 285. </a:t>
            </a:r>
            <a:r>
              <a:rPr lang="tr-TR" sz="2800" dirty="0" smtClean="0"/>
              <a:t>ayeti</a:t>
            </a:r>
            <a:endParaRPr lang="tr-TR" sz="2800" dirty="0"/>
          </a:p>
        </p:txBody>
      </p:sp>
      <p:pic>
        <p:nvPicPr>
          <p:cNvPr id="9" name="Resim 8"/>
          <p:cNvPicPr>
            <a:picLocks noChangeAspect="1"/>
          </p:cNvPicPr>
          <p:nvPr/>
        </p:nvPicPr>
        <p:blipFill>
          <a:blip r:embed="rId3"/>
          <a:stretch>
            <a:fillRect/>
          </a:stretch>
        </p:blipFill>
        <p:spPr>
          <a:xfrm>
            <a:off x="0" y="141124"/>
            <a:ext cx="4835471" cy="5484761"/>
          </a:xfrm>
          <a:prstGeom prst="rect">
            <a:avLst/>
          </a:prstGeom>
          <a:ln>
            <a:noFill/>
          </a:ln>
          <a:effectLst>
            <a:softEdge rad="112500"/>
          </a:effectLst>
        </p:spPr>
      </p:pic>
      <p:sp>
        <p:nvSpPr>
          <p:cNvPr id="10" name="Metin kutusu 9"/>
          <p:cNvSpPr txBox="1"/>
          <p:nvPr/>
        </p:nvSpPr>
        <p:spPr>
          <a:xfrm>
            <a:off x="2508946" y="6097948"/>
            <a:ext cx="7692642" cy="584775"/>
          </a:xfrm>
          <a:prstGeom prst="rect">
            <a:avLst/>
          </a:prstGeom>
          <a:noFill/>
        </p:spPr>
        <p:txBody>
          <a:bodyPr wrap="square" rtlCol="0">
            <a:spAutoFit/>
          </a:bodyPr>
          <a:lstStyle/>
          <a:p>
            <a:pPr marL="457200" indent="-457200">
              <a:buFont typeface="Wingdings" panose="05000000000000000000" pitchFamily="2" charset="2"/>
              <a:buChar char="Ø"/>
            </a:pPr>
            <a:r>
              <a:rPr lang="tr-TR" sz="3200" dirty="0" smtClean="0">
                <a:solidFill>
                  <a:schemeClr val="bg1"/>
                </a:solidFill>
              </a:rPr>
              <a:t>Ayette inançla ilgili neler vurgulanmıştır?</a:t>
            </a:r>
            <a:endParaRPr lang="tr-TR" sz="3200" dirty="0">
              <a:solidFill>
                <a:schemeClr val="bg1"/>
              </a:solidFill>
            </a:endParaRPr>
          </a:p>
        </p:txBody>
      </p:sp>
    </p:spTree>
    <p:extLst>
      <p:ext uri="{BB962C8B-B14F-4D97-AF65-F5344CB8AC3E}">
        <p14:creationId xmlns:p14="http://schemas.microsoft.com/office/powerpoint/2010/main" val="414106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112">
            <a:extLst>
              <a:ext uri="{FF2B5EF4-FFF2-40B4-BE49-F238E27FC236}">
                <a16:creationId xmlns:a16="http://schemas.microsoft.com/office/drawing/2014/main" id="{998139F3-CDCD-4A49-A12C-D7F5107774C4}"/>
              </a:ext>
            </a:extLst>
          </p:cNvPr>
          <p:cNvGrpSpPr/>
          <p:nvPr/>
        </p:nvGrpSpPr>
        <p:grpSpPr>
          <a:xfrm flipV="1">
            <a:off x="6217713" y="4112574"/>
            <a:ext cx="1966097" cy="1754475"/>
            <a:chOff x="4697542" y="1987706"/>
            <a:chExt cx="2693893" cy="1754475"/>
          </a:xfrm>
        </p:grpSpPr>
        <p:sp>
          <p:nvSpPr>
            <p:cNvPr id="32" name="Right Arrow 49">
              <a:extLst>
                <a:ext uri="{FF2B5EF4-FFF2-40B4-BE49-F238E27FC236}">
                  <a16:creationId xmlns:a16="http://schemas.microsoft.com/office/drawing/2014/main" id="{B4EB5509-591A-4C30-A926-DB27DD89E983}"/>
                </a:ext>
              </a:extLst>
            </p:cNvPr>
            <p:cNvSpPr/>
            <p:nvPr/>
          </p:nvSpPr>
          <p:spPr>
            <a:xfrm>
              <a:off x="5869620" y="1987706"/>
              <a:ext cx="1521815" cy="753796"/>
            </a:xfrm>
            <a:prstGeom prst="rightArrow">
              <a:avLst/>
            </a:prstGeom>
            <a:solidFill>
              <a:srgbClr val="576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smtClean="0">
                <a:ln>
                  <a:noFill/>
                </a:ln>
                <a:solidFill>
                  <a:srgbClr val="000000"/>
                </a:solidFill>
                <a:effectLst/>
                <a:uLnTx/>
                <a:uFillTx/>
                <a:latin typeface="Arial"/>
                <a:cs typeface="+mn-cs"/>
              </a:endParaRPr>
            </a:p>
          </p:txBody>
        </p:sp>
        <p:sp>
          <p:nvSpPr>
            <p:cNvPr id="33" name="Isosceles Triangle 29">
              <a:extLst>
                <a:ext uri="{FF2B5EF4-FFF2-40B4-BE49-F238E27FC236}">
                  <a16:creationId xmlns:a16="http://schemas.microsoft.com/office/drawing/2014/main" id="{EAECB9D8-FB4B-4808-83B1-44B581C722D0}"/>
                </a:ext>
              </a:extLst>
            </p:cNvPr>
            <p:cNvSpPr/>
            <p:nvPr/>
          </p:nvSpPr>
          <p:spPr>
            <a:xfrm rot="16200000">
              <a:off x="4503403" y="2371026"/>
              <a:ext cx="1565294" cy="1177015"/>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258349 w 1651314"/>
                <a:gd name="connsiteY0" fmla="*/ 1177015 h 1177015"/>
                <a:gd name="connsiteX1" fmla="*/ 0 w 1651314"/>
                <a:gd name="connsiteY1" fmla="*/ 0 h 1177015"/>
                <a:gd name="connsiteX2" fmla="*/ 1651314 w 1651314"/>
                <a:gd name="connsiteY2" fmla="*/ 1176709 h 1177015"/>
                <a:gd name="connsiteX3" fmla="*/ 1258349 w 1651314"/>
                <a:gd name="connsiteY3" fmla="*/ 1177015 h 1177015"/>
              </a:gdLst>
              <a:ahLst/>
              <a:cxnLst>
                <a:cxn ang="0">
                  <a:pos x="connsiteX0" y="connsiteY0"/>
                </a:cxn>
                <a:cxn ang="0">
                  <a:pos x="connsiteX1" y="connsiteY1"/>
                </a:cxn>
                <a:cxn ang="0">
                  <a:pos x="connsiteX2" y="connsiteY2"/>
                </a:cxn>
                <a:cxn ang="0">
                  <a:pos x="connsiteX3" y="connsiteY3"/>
                </a:cxn>
              </a:cxnLst>
              <a:rect l="l" t="t" r="r" b="b"/>
              <a:pathLst>
                <a:path w="1651314" h="1177015">
                  <a:moveTo>
                    <a:pt x="1258349" y="1177015"/>
                  </a:moveTo>
                  <a:lnTo>
                    <a:pt x="0" y="0"/>
                  </a:lnTo>
                  <a:lnTo>
                    <a:pt x="1651314" y="1176709"/>
                  </a:lnTo>
                  <a:lnTo>
                    <a:pt x="1258349" y="1177015"/>
                  </a:lnTo>
                  <a:close/>
                </a:path>
              </a:pathLst>
            </a:custGeom>
            <a:gradFill>
              <a:gsLst>
                <a:gs pos="0">
                  <a:srgbClr val="57687C"/>
                </a:gs>
                <a:gs pos="100000">
                  <a:srgbClr val="57687C">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smtClean="0">
                <a:ln>
                  <a:noFill/>
                </a:ln>
                <a:solidFill>
                  <a:srgbClr val="000000"/>
                </a:solidFill>
                <a:effectLst/>
                <a:uLnTx/>
                <a:uFillTx/>
                <a:latin typeface="Arial"/>
              </a:endParaRPr>
            </a:p>
          </p:txBody>
        </p:sp>
      </p:grpSp>
      <p:cxnSp>
        <p:nvCxnSpPr>
          <p:cNvPr id="34" name="Düz Ok Bağlayıcısı 33"/>
          <p:cNvCxnSpPr/>
          <p:nvPr/>
        </p:nvCxnSpPr>
        <p:spPr>
          <a:xfrm flipH="1">
            <a:off x="5884911" y="1566597"/>
            <a:ext cx="15499" cy="2014779"/>
          </a:xfrm>
          <a:prstGeom prst="straightConnector1">
            <a:avLst/>
          </a:prstGeom>
          <a:ln w="57150">
            <a:solidFill>
              <a:srgbClr val="57687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101">
            <a:extLst>
              <a:ext uri="{FF2B5EF4-FFF2-40B4-BE49-F238E27FC236}">
                <a16:creationId xmlns:a16="http://schemas.microsoft.com/office/drawing/2014/main" id="{947E39EB-D259-4E2C-B42F-E334F80CC098}"/>
              </a:ext>
            </a:extLst>
          </p:cNvPr>
          <p:cNvSpPr/>
          <p:nvPr/>
        </p:nvSpPr>
        <p:spPr>
          <a:xfrm rot="18900000">
            <a:off x="5293697" y="3353563"/>
            <a:ext cx="1183827" cy="1183827"/>
          </a:xfrm>
          <a:prstGeom prst="roundRect">
            <a:avLst>
              <a:gd name="adj" fmla="val 15614"/>
            </a:avLst>
          </a:prstGeom>
          <a:solidFill>
            <a:srgbClr val="576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smtClean="0">
              <a:ln>
                <a:noFill/>
              </a:ln>
              <a:solidFill>
                <a:prstClr val="white"/>
              </a:solidFill>
              <a:effectLst/>
              <a:uLnTx/>
              <a:uFillTx/>
              <a:latin typeface="Arial"/>
              <a:cs typeface="+mn-cs"/>
            </a:endParaRPr>
          </a:p>
        </p:txBody>
      </p:sp>
      <p:grpSp>
        <p:nvGrpSpPr>
          <p:cNvPr id="36" name="Group 109">
            <a:extLst>
              <a:ext uri="{FF2B5EF4-FFF2-40B4-BE49-F238E27FC236}">
                <a16:creationId xmlns:a16="http://schemas.microsoft.com/office/drawing/2014/main" id="{6A4F60FB-DDCF-43FF-9920-58E60C1DB8DC}"/>
              </a:ext>
            </a:extLst>
          </p:cNvPr>
          <p:cNvGrpSpPr/>
          <p:nvPr/>
        </p:nvGrpSpPr>
        <p:grpSpPr>
          <a:xfrm>
            <a:off x="6051409" y="2106012"/>
            <a:ext cx="1980000" cy="1811627"/>
            <a:chOff x="4678493" y="1987706"/>
            <a:chExt cx="2712942" cy="1811627"/>
          </a:xfrm>
        </p:grpSpPr>
        <p:sp>
          <p:nvSpPr>
            <p:cNvPr id="37" name="Right Arrow 51">
              <a:extLst>
                <a:ext uri="{FF2B5EF4-FFF2-40B4-BE49-F238E27FC236}">
                  <a16:creationId xmlns:a16="http://schemas.microsoft.com/office/drawing/2014/main" id="{66B45EE8-00A5-49CB-90BF-4E943D5D0468}"/>
                </a:ext>
              </a:extLst>
            </p:cNvPr>
            <p:cNvSpPr/>
            <p:nvPr/>
          </p:nvSpPr>
          <p:spPr>
            <a:xfrm>
              <a:off x="5869620" y="1987706"/>
              <a:ext cx="1521815" cy="753796"/>
            </a:xfrm>
            <a:prstGeom prst="rightArrow">
              <a:avLst/>
            </a:prstGeom>
            <a:solidFill>
              <a:srgbClr val="07A3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smtClean="0">
                <a:ln>
                  <a:noFill/>
                </a:ln>
                <a:solidFill>
                  <a:srgbClr val="000000"/>
                </a:solidFill>
                <a:effectLst/>
                <a:uLnTx/>
                <a:uFillTx/>
                <a:latin typeface="Arial"/>
                <a:cs typeface="+mn-cs"/>
              </a:endParaRPr>
            </a:p>
          </p:txBody>
        </p:sp>
        <p:sp>
          <p:nvSpPr>
            <p:cNvPr id="38" name="Isosceles Triangle 29">
              <a:extLst>
                <a:ext uri="{FF2B5EF4-FFF2-40B4-BE49-F238E27FC236}">
                  <a16:creationId xmlns:a16="http://schemas.microsoft.com/office/drawing/2014/main" id="{C9BB6C8E-62E1-466F-A7C8-51C65D315076}"/>
                </a:ext>
              </a:extLst>
            </p:cNvPr>
            <p:cNvSpPr/>
            <p:nvPr/>
          </p:nvSpPr>
          <p:spPr>
            <a:xfrm rot="16200000">
              <a:off x="4465302" y="2390078"/>
              <a:ext cx="1622446" cy="1196064"/>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318642 w 1711607"/>
                <a:gd name="connsiteY0" fmla="*/ 1196064 h 1196064"/>
                <a:gd name="connsiteX1" fmla="*/ 0 w 1711607"/>
                <a:gd name="connsiteY1" fmla="*/ 0 h 1196064"/>
                <a:gd name="connsiteX2" fmla="*/ 1711607 w 1711607"/>
                <a:gd name="connsiteY2" fmla="*/ 1195758 h 1196064"/>
                <a:gd name="connsiteX3" fmla="*/ 1318642 w 1711607"/>
                <a:gd name="connsiteY3" fmla="*/ 1196064 h 1196064"/>
              </a:gdLst>
              <a:ahLst/>
              <a:cxnLst>
                <a:cxn ang="0">
                  <a:pos x="connsiteX0" y="connsiteY0"/>
                </a:cxn>
                <a:cxn ang="0">
                  <a:pos x="connsiteX1" y="connsiteY1"/>
                </a:cxn>
                <a:cxn ang="0">
                  <a:pos x="connsiteX2" y="connsiteY2"/>
                </a:cxn>
                <a:cxn ang="0">
                  <a:pos x="connsiteX3" y="connsiteY3"/>
                </a:cxn>
              </a:cxnLst>
              <a:rect l="l" t="t" r="r" b="b"/>
              <a:pathLst>
                <a:path w="1711607" h="1196064">
                  <a:moveTo>
                    <a:pt x="1318642" y="1196064"/>
                  </a:moveTo>
                  <a:lnTo>
                    <a:pt x="0" y="0"/>
                  </a:lnTo>
                  <a:lnTo>
                    <a:pt x="1711607" y="1195758"/>
                  </a:lnTo>
                  <a:lnTo>
                    <a:pt x="1318642" y="1196064"/>
                  </a:lnTo>
                  <a:close/>
                </a:path>
              </a:pathLst>
            </a:custGeom>
            <a:gradFill>
              <a:gsLst>
                <a:gs pos="0">
                  <a:srgbClr val="07A398"/>
                </a:gs>
                <a:gs pos="100000">
                  <a:srgbClr val="07A398">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smtClean="0">
                <a:ln>
                  <a:noFill/>
                </a:ln>
                <a:solidFill>
                  <a:srgbClr val="000000"/>
                </a:solidFill>
                <a:effectLst/>
                <a:uLnTx/>
                <a:uFillTx/>
                <a:latin typeface="Arial"/>
              </a:endParaRPr>
            </a:p>
          </p:txBody>
        </p:sp>
      </p:grpSp>
      <p:grpSp>
        <p:nvGrpSpPr>
          <p:cNvPr id="39" name="Group 115">
            <a:extLst>
              <a:ext uri="{FF2B5EF4-FFF2-40B4-BE49-F238E27FC236}">
                <a16:creationId xmlns:a16="http://schemas.microsoft.com/office/drawing/2014/main" id="{8C3794D8-64D9-40F7-A4C6-851B238340CB}"/>
              </a:ext>
            </a:extLst>
          </p:cNvPr>
          <p:cNvGrpSpPr/>
          <p:nvPr/>
        </p:nvGrpSpPr>
        <p:grpSpPr>
          <a:xfrm>
            <a:off x="6086168" y="3568577"/>
            <a:ext cx="1945242" cy="753796"/>
            <a:chOff x="4726118" y="1987706"/>
            <a:chExt cx="2665317" cy="753796"/>
          </a:xfrm>
        </p:grpSpPr>
        <p:sp>
          <p:nvSpPr>
            <p:cNvPr id="40" name="Right Arrow 47">
              <a:extLst>
                <a:ext uri="{FF2B5EF4-FFF2-40B4-BE49-F238E27FC236}">
                  <a16:creationId xmlns:a16="http://schemas.microsoft.com/office/drawing/2014/main" id="{A3D00585-6EAF-4AAE-A4D2-E34989206F6A}"/>
                </a:ext>
              </a:extLst>
            </p:cNvPr>
            <p:cNvSpPr/>
            <p:nvPr/>
          </p:nvSpPr>
          <p:spPr>
            <a:xfrm>
              <a:off x="5869620" y="1987706"/>
              <a:ext cx="1521815" cy="753796"/>
            </a:xfrm>
            <a:prstGeom prst="rightArrow">
              <a:avLst/>
            </a:prstGeom>
            <a:solidFill>
              <a:srgbClr val="FBA2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smtClean="0">
                <a:ln>
                  <a:noFill/>
                </a:ln>
                <a:solidFill>
                  <a:srgbClr val="000000"/>
                </a:solidFill>
                <a:effectLst/>
                <a:uLnTx/>
                <a:uFillTx/>
                <a:latin typeface="Arial"/>
                <a:cs typeface="+mn-cs"/>
              </a:endParaRPr>
            </a:p>
          </p:txBody>
        </p:sp>
        <p:sp>
          <p:nvSpPr>
            <p:cNvPr id="41" name="Isosceles Triangle 29">
              <a:extLst>
                <a:ext uri="{FF2B5EF4-FFF2-40B4-BE49-F238E27FC236}">
                  <a16:creationId xmlns:a16="http://schemas.microsoft.com/office/drawing/2014/main" id="{E41BD116-550D-484A-A8C3-503CAAF0B86C}"/>
                </a:ext>
              </a:extLst>
            </p:cNvPr>
            <p:cNvSpPr/>
            <p:nvPr/>
          </p:nvSpPr>
          <p:spPr>
            <a:xfrm rot="16200000">
              <a:off x="5114090" y="1788914"/>
              <a:ext cx="372495" cy="1148439"/>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0 w 392965"/>
                <a:gd name="connsiteY0" fmla="*/ 595989 h 595989"/>
                <a:gd name="connsiteX1" fmla="*/ 148430 w 392965"/>
                <a:gd name="connsiteY1" fmla="*/ 0 h 595989"/>
                <a:gd name="connsiteX2" fmla="*/ 392965 w 392965"/>
                <a:gd name="connsiteY2" fmla="*/ 595683 h 595989"/>
                <a:gd name="connsiteX3" fmla="*/ 0 w 392965"/>
                <a:gd name="connsiteY3" fmla="*/ 595989 h 595989"/>
                <a:gd name="connsiteX0" fmla="*/ 0 w 392965"/>
                <a:gd name="connsiteY0" fmla="*/ 1148439 h 1148439"/>
                <a:gd name="connsiteX1" fmla="*/ 148430 w 392965"/>
                <a:gd name="connsiteY1" fmla="*/ 0 h 1148439"/>
                <a:gd name="connsiteX2" fmla="*/ 392965 w 392965"/>
                <a:gd name="connsiteY2" fmla="*/ 1148133 h 1148439"/>
                <a:gd name="connsiteX3" fmla="*/ 0 w 392965"/>
                <a:gd name="connsiteY3" fmla="*/ 1148439 h 1148439"/>
              </a:gdLst>
              <a:ahLst/>
              <a:cxnLst>
                <a:cxn ang="0">
                  <a:pos x="connsiteX0" y="connsiteY0"/>
                </a:cxn>
                <a:cxn ang="0">
                  <a:pos x="connsiteX1" y="connsiteY1"/>
                </a:cxn>
                <a:cxn ang="0">
                  <a:pos x="connsiteX2" y="connsiteY2"/>
                </a:cxn>
                <a:cxn ang="0">
                  <a:pos x="connsiteX3" y="connsiteY3"/>
                </a:cxn>
              </a:cxnLst>
              <a:rect l="l" t="t" r="r" b="b"/>
              <a:pathLst>
                <a:path w="392965" h="1148439">
                  <a:moveTo>
                    <a:pt x="0" y="1148439"/>
                  </a:moveTo>
                  <a:lnTo>
                    <a:pt x="148430" y="0"/>
                  </a:lnTo>
                  <a:lnTo>
                    <a:pt x="392965" y="1148133"/>
                  </a:lnTo>
                  <a:lnTo>
                    <a:pt x="0" y="1148439"/>
                  </a:lnTo>
                  <a:close/>
                </a:path>
              </a:pathLst>
            </a:custGeom>
            <a:gradFill>
              <a:gsLst>
                <a:gs pos="50000">
                  <a:srgbClr val="FBA200">
                    <a:lumMod val="10000"/>
                  </a:srgbClr>
                </a:gs>
                <a:gs pos="0">
                  <a:srgbClr val="FBA200"/>
                </a:gs>
                <a:gs pos="100000">
                  <a:srgbClr val="FBA200">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smtClean="0">
                <a:ln>
                  <a:noFill/>
                </a:ln>
                <a:solidFill>
                  <a:srgbClr val="000000"/>
                </a:solidFill>
                <a:effectLst/>
                <a:uLnTx/>
                <a:uFillTx/>
                <a:latin typeface="Arial"/>
              </a:endParaRPr>
            </a:p>
          </p:txBody>
        </p:sp>
      </p:grpSp>
      <p:grpSp>
        <p:nvGrpSpPr>
          <p:cNvPr id="42" name="Group 118">
            <a:extLst>
              <a:ext uri="{FF2B5EF4-FFF2-40B4-BE49-F238E27FC236}">
                <a16:creationId xmlns:a16="http://schemas.microsoft.com/office/drawing/2014/main" id="{6BCA728D-63C3-4891-95C1-375C0F3DAC0B}"/>
              </a:ext>
            </a:extLst>
          </p:cNvPr>
          <p:cNvGrpSpPr/>
          <p:nvPr/>
        </p:nvGrpSpPr>
        <p:grpSpPr>
          <a:xfrm flipH="1">
            <a:off x="3773237" y="2106012"/>
            <a:ext cx="1980000" cy="1811627"/>
            <a:chOff x="4678493" y="1987706"/>
            <a:chExt cx="2712942" cy="1811627"/>
          </a:xfrm>
        </p:grpSpPr>
        <p:sp>
          <p:nvSpPr>
            <p:cNvPr id="43" name="Right Arrow 61">
              <a:extLst>
                <a:ext uri="{FF2B5EF4-FFF2-40B4-BE49-F238E27FC236}">
                  <a16:creationId xmlns:a16="http://schemas.microsoft.com/office/drawing/2014/main" id="{5FAE0381-C7EA-4CC8-B9E3-15E47D26CD70}"/>
                </a:ext>
              </a:extLst>
            </p:cNvPr>
            <p:cNvSpPr/>
            <p:nvPr/>
          </p:nvSpPr>
          <p:spPr>
            <a:xfrm>
              <a:off x="5869620" y="1987706"/>
              <a:ext cx="1521815" cy="753796"/>
            </a:xfrm>
            <a:prstGeom prst="rightArrow">
              <a:avLst/>
            </a:pr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smtClean="0">
                <a:ln>
                  <a:noFill/>
                </a:ln>
                <a:solidFill>
                  <a:srgbClr val="000000"/>
                </a:solidFill>
                <a:effectLst/>
                <a:uLnTx/>
                <a:uFillTx/>
                <a:latin typeface="Arial"/>
                <a:cs typeface="+mn-cs"/>
              </a:endParaRPr>
            </a:p>
          </p:txBody>
        </p:sp>
        <p:sp>
          <p:nvSpPr>
            <p:cNvPr id="44" name="Isosceles Triangle 29">
              <a:extLst>
                <a:ext uri="{FF2B5EF4-FFF2-40B4-BE49-F238E27FC236}">
                  <a16:creationId xmlns:a16="http://schemas.microsoft.com/office/drawing/2014/main" id="{1B350368-0887-4204-BCF0-AEEAD7AFC787}"/>
                </a:ext>
              </a:extLst>
            </p:cNvPr>
            <p:cNvSpPr/>
            <p:nvPr/>
          </p:nvSpPr>
          <p:spPr>
            <a:xfrm rot="16200000">
              <a:off x="4465302" y="2390078"/>
              <a:ext cx="1622446" cy="1196064"/>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318642 w 1711607"/>
                <a:gd name="connsiteY0" fmla="*/ 1196064 h 1196064"/>
                <a:gd name="connsiteX1" fmla="*/ 0 w 1711607"/>
                <a:gd name="connsiteY1" fmla="*/ 0 h 1196064"/>
                <a:gd name="connsiteX2" fmla="*/ 1711607 w 1711607"/>
                <a:gd name="connsiteY2" fmla="*/ 1195758 h 1196064"/>
                <a:gd name="connsiteX3" fmla="*/ 1318642 w 1711607"/>
                <a:gd name="connsiteY3" fmla="*/ 1196064 h 1196064"/>
              </a:gdLst>
              <a:ahLst/>
              <a:cxnLst>
                <a:cxn ang="0">
                  <a:pos x="connsiteX0" y="connsiteY0"/>
                </a:cxn>
                <a:cxn ang="0">
                  <a:pos x="connsiteX1" y="connsiteY1"/>
                </a:cxn>
                <a:cxn ang="0">
                  <a:pos x="connsiteX2" y="connsiteY2"/>
                </a:cxn>
                <a:cxn ang="0">
                  <a:pos x="connsiteX3" y="connsiteY3"/>
                </a:cxn>
              </a:cxnLst>
              <a:rect l="l" t="t" r="r" b="b"/>
              <a:pathLst>
                <a:path w="1711607" h="1196064">
                  <a:moveTo>
                    <a:pt x="1318642" y="1196064"/>
                  </a:moveTo>
                  <a:lnTo>
                    <a:pt x="0" y="0"/>
                  </a:lnTo>
                  <a:lnTo>
                    <a:pt x="1711607" y="1195758"/>
                  </a:lnTo>
                  <a:lnTo>
                    <a:pt x="1318642" y="1196064"/>
                  </a:lnTo>
                  <a:close/>
                </a:path>
              </a:pathLst>
            </a:custGeom>
            <a:gradFill>
              <a:gsLst>
                <a:gs pos="0">
                  <a:srgbClr val="0680C3"/>
                </a:gs>
                <a:gs pos="100000">
                  <a:srgbClr val="0680C3">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smtClean="0">
                <a:ln>
                  <a:noFill/>
                </a:ln>
                <a:solidFill>
                  <a:srgbClr val="000000"/>
                </a:solidFill>
                <a:effectLst/>
                <a:uLnTx/>
                <a:uFillTx/>
                <a:latin typeface="Arial"/>
              </a:endParaRPr>
            </a:p>
          </p:txBody>
        </p:sp>
      </p:grpSp>
      <p:grpSp>
        <p:nvGrpSpPr>
          <p:cNvPr id="45" name="Group 121">
            <a:extLst>
              <a:ext uri="{FF2B5EF4-FFF2-40B4-BE49-F238E27FC236}">
                <a16:creationId xmlns:a16="http://schemas.microsoft.com/office/drawing/2014/main" id="{ACEF7E45-A110-4AF5-A30B-02703175AA4B}"/>
              </a:ext>
            </a:extLst>
          </p:cNvPr>
          <p:cNvGrpSpPr/>
          <p:nvPr/>
        </p:nvGrpSpPr>
        <p:grpSpPr>
          <a:xfrm flipH="1" flipV="1">
            <a:off x="3803218" y="3750312"/>
            <a:ext cx="1966097" cy="1754475"/>
            <a:chOff x="4697542" y="1987706"/>
            <a:chExt cx="2693893" cy="1754475"/>
          </a:xfrm>
        </p:grpSpPr>
        <p:sp>
          <p:nvSpPr>
            <p:cNvPr id="46" name="Right Arrow 59">
              <a:extLst>
                <a:ext uri="{FF2B5EF4-FFF2-40B4-BE49-F238E27FC236}">
                  <a16:creationId xmlns:a16="http://schemas.microsoft.com/office/drawing/2014/main" id="{206C2BAA-1433-4333-BF8D-5A023097D258}"/>
                </a:ext>
              </a:extLst>
            </p:cNvPr>
            <p:cNvSpPr/>
            <p:nvPr/>
          </p:nvSpPr>
          <p:spPr>
            <a:xfrm>
              <a:off x="5869620" y="1987706"/>
              <a:ext cx="1521815" cy="753796"/>
            </a:xfrm>
            <a:prstGeom prst="rightArrow">
              <a:avLst/>
            </a:prstGeom>
            <a:solidFill>
              <a:srgbClr val="E626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smtClean="0">
                <a:ln>
                  <a:noFill/>
                </a:ln>
                <a:solidFill>
                  <a:srgbClr val="000000"/>
                </a:solidFill>
                <a:effectLst/>
                <a:uLnTx/>
                <a:uFillTx/>
                <a:latin typeface="Arial"/>
                <a:cs typeface="+mn-cs"/>
              </a:endParaRPr>
            </a:p>
          </p:txBody>
        </p:sp>
        <p:sp>
          <p:nvSpPr>
            <p:cNvPr id="47" name="Isosceles Triangle 29">
              <a:extLst>
                <a:ext uri="{FF2B5EF4-FFF2-40B4-BE49-F238E27FC236}">
                  <a16:creationId xmlns:a16="http://schemas.microsoft.com/office/drawing/2014/main" id="{3DD6F6BB-C1B8-4ACA-805C-D1AEF82CEB09}"/>
                </a:ext>
              </a:extLst>
            </p:cNvPr>
            <p:cNvSpPr/>
            <p:nvPr/>
          </p:nvSpPr>
          <p:spPr>
            <a:xfrm rot="16200000">
              <a:off x="4503403" y="2371026"/>
              <a:ext cx="1565294" cy="1177015"/>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258349 w 1651314"/>
                <a:gd name="connsiteY0" fmla="*/ 1177015 h 1177015"/>
                <a:gd name="connsiteX1" fmla="*/ 0 w 1651314"/>
                <a:gd name="connsiteY1" fmla="*/ 0 h 1177015"/>
                <a:gd name="connsiteX2" fmla="*/ 1651314 w 1651314"/>
                <a:gd name="connsiteY2" fmla="*/ 1176709 h 1177015"/>
                <a:gd name="connsiteX3" fmla="*/ 1258349 w 1651314"/>
                <a:gd name="connsiteY3" fmla="*/ 1177015 h 1177015"/>
              </a:gdLst>
              <a:ahLst/>
              <a:cxnLst>
                <a:cxn ang="0">
                  <a:pos x="connsiteX0" y="connsiteY0"/>
                </a:cxn>
                <a:cxn ang="0">
                  <a:pos x="connsiteX1" y="connsiteY1"/>
                </a:cxn>
                <a:cxn ang="0">
                  <a:pos x="connsiteX2" y="connsiteY2"/>
                </a:cxn>
                <a:cxn ang="0">
                  <a:pos x="connsiteX3" y="connsiteY3"/>
                </a:cxn>
              </a:cxnLst>
              <a:rect l="l" t="t" r="r" b="b"/>
              <a:pathLst>
                <a:path w="1651314" h="1177015">
                  <a:moveTo>
                    <a:pt x="1258349" y="1177015"/>
                  </a:moveTo>
                  <a:lnTo>
                    <a:pt x="0" y="0"/>
                  </a:lnTo>
                  <a:lnTo>
                    <a:pt x="1651314" y="1176709"/>
                  </a:lnTo>
                  <a:lnTo>
                    <a:pt x="1258349" y="1177015"/>
                  </a:lnTo>
                  <a:close/>
                </a:path>
              </a:pathLst>
            </a:custGeom>
            <a:gradFill>
              <a:gsLst>
                <a:gs pos="0">
                  <a:srgbClr val="E62601"/>
                </a:gs>
                <a:gs pos="100000">
                  <a:srgbClr val="E62601">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smtClean="0">
                <a:ln>
                  <a:noFill/>
                </a:ln>
                <a:solidFill>
                  <a:srgbClr val="000000"/>
                </a:solidFill>
                <a:effectLst/>
                <a:uLnTx/>
                <a:uFillTx/>
                <a:latin typeface="Arial"/>
              </a:endParaRPr>
            </a:p>
          </p:txBody>
        </p:sp>
      </p:grpSp>
      <p:grpSp>
        <p:nvGrpSpPr>
          <p:cNvPr id="48" name="Group 124">
            <a:extLst>
              <a:ext uri="{FF2B5EF4-FFF2-40B4-BE49-F238E27FC236}">
                <a16:creationId xmlns:a16="http://schemas.microsoft.com/office/drawing/2014/main" id="{FB97019F-B3BD-40E4-896C-67A7BD682318}"/>
              </a:ext>
            </a:extLst>
          </p:cNvPr>
          <p:cNvGrpSpPr/>
          <p:nvPr/>
        </p:nvGrpSpPr>
        <p:grpSpPr>
          <a:xfrm flipH="1">
            <a:off x="3773238" y="3568577"/>
            <a:ext cx="1945242" cy="753796"/>
            <a:chOff x="4726118" y="1987706"/>
            <a:chExt cx="2665317" cy="753796"/>
          </a:xfrm>
        </p:grpSpPr>
        <p:sp>
          <p:nvSpPr>
            <p:cNvPr id="49" name="Right Arrow 57">
              <a:extLst>
                <a:ext uri="{FF2B5EF4-FFF2-40B4-BE49-F238E27FC236}">
                  <a16:creationId xmlns:a16="http://schemas.microsoft.com/office/drawing/2014/main" id="{50DCA5A7-7B24-4C17-ADD7-F4EC69E448A0}"/>
                </a:ext>
              </a:extLst>
            </p:cNvPr>
            <p:cNvSpPr/>
            <p:nvPr/>
          </p:nvSpPr>
          <p:spPr>
            <a:xfrm>
              <a:off x="5869620" y="1987706"/>
              <a:ext cx="1521815" cy="753796"/>
            </a:xfrm>
            <a:prstGeom prst="rightArrow">
              <a:avLst/>
            </a:prstGeom>
            <a:solidFill>
              <a:srgbClr val="90C2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smtClean="0">
                <a:ln>
                  <a:noFill/>
                </a:ln>
                <a:solidFill>
                  <a:srgbClr val="000000"/>
                </a:solidFill>
                <a:effectLst/>
                <a:uLnTx/>
                <a:uFillTx/>
                <a:latin typeface="Arial"/>
                <a:cs typeface="+mn-cs"/>
              </a:endParaRPr>
            </a:p>
          </p:txBody>
        </p:sp>
        <p:sp>
          <p:nvSpPr>
            <p:cNvPr id="50" name="Isosceles Triangle 29">
              <a:extLst>
                <a:ext uri="{FF2B5EF4-FFF2-40B4-BE49-F238E27FC236}">
                  <a16:creationId xmlns:a16="http://schemas.microsoft.com/office/drawing/2014/main" id="{A0925FE4-9C8A-456A-9048-A08689603F00}"/>
                </a:ext>
              </a:extLst>
            </p:cNvPr>
            <p:cNvSpPr/>
            <p:nvPr/>
          </p:nvSpPr>
          <p:spPr>
            <a:xfrm rot="16200000">
              <a:off x="5114090" y="1788914"/>
              <a:ext cx="372495" cy="1148439"/>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0 w 392965"/>
                <a:gd name="connsiteY0" fmla="*/ 595989 h 595989"/>
                <a:gd name="connsiteX1" fmla="*/ 148430 w 392965"/>
                <a:gd name="connsiteY1" fmla="*/ 0 h 595989"/>
                <a:gd name="connsiteX2" fmla="*/ 392965 w 392965"/>
                <a:gd name="connsiteY2" fmla="*/ 595683 h 595989"/>
                <a:gd name="connsiteX3" fmla="*/ 0 w 392965"/>
                <a:gd name="connsiteY3" fmla="*/ 595989 h 595989"/>
                <a:gd name="connsiteX0" fmla="*/ 0 w 392965"/>
                <a:gd name="connsiteY0" fmla="*/ 1148439 h 1148439"/>
                <a:gd name="connsiteX1" fmla="*/ 148430 w 392965"/>
                <a:gd name="connsiteY1" fmla="*/ 0 h 1148439"/>
                <a:gd name="connsiteX2" fmla="*/ 392965 w 392965"/>
                <a:gd name="connsiteY2" fmla="*/ 1148133 h 1148439"/>
                <a:gd name="connsiteX3" fmla="*/ 0 w 392965"/>
                <a:gd name="connsiteY3" fmla="*/ 1148439 h 1148439"/>
              </a:gdLst>
              <a:ahLst/>
              <a:cxnLst>
                <a:cxn ang="0">
                  <a:pos x="connsiteX0" y="connsiteY0"/>
                </a:cxn>
                <a:cxn ang="0">
                  <a:pos x="connsiteX1" y="connsiteY1"/>
                </a:cxn>
                <a:cxn ang="0">
                  <a:pos x="connsiteX2" y="connsiteY2"/>
                </a:cxn>
                <a:cxn ang="0">
                  <a:pos x="connsiteX3" y="connsiteY3"/>
                </a:cxn>
              </a:cxnLst>
              <a:rect l="l" t="t" r="r" b="b"/>
              <a:pathLst>
                <a:path w="392965" h="1148439">
                  <a:moveTo>
                    <a:pt x="0" y="1148439"/>
                  </a:moveTo>
                  <a:lnTo>
                    <a:pt x="148430" y="0"/>
                  </a:lnTo>
                  <a:lnTo>
                    <a:pt x="392965" y="1148133"/>
                  </a:lnTo>
                  <a:lnTo>
                    <a:pt x="0" y="1148439"/>
                  </a:lnTo>
                  <a:close/>
                </a:path>
              </a:pathLst>
            </a:custGeom>
            <a:gradFill>
              <a:gsLst>
                <a:gs pos="0">
                  <a:srgbClr val="90C221"/>
                </a:gs>
                <a:gs pos="50000">
                  <a:srgbClr val="90C221">
                    <a:lumMod val="10000"/>
                  </a:srgbClr>
                </a:gs>
                <a:gs pos="100000">
                  <a:srgbClr val="E62601">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smtClean="0">
                <a:ln>
                  <a:noFill/>
                </a:ln>
                <a:solidFill>
                  <a:srgbClr val="000000"/>
                </a:solidFill>
                <a:effectLst/>
                <a:uLnTx/>
                <a:uFillTx/>
                <a:latin typeface="Arial"/>
              </a:endParaRPr>
            </a:p>
          </p:txBody>
        </p:sp>
      </p:grpSp>
      <p:sp>
        <p:nvSpPr>
          <p:cNvPr id="51" name="Rounded Rectangle 102">
            <a:extLst>
              <a:ext uri="{FF2B5EF4-FFF2-40B4-BE49-F238E27FC236}">
                <a16:creationId xmlns:a16="http://schemas.microsoft.com/office/drawing/2014/main" id="{2AA37564-FA0E-4F49-9C41-2D3C02E45EFA}"/>
              </a:ext>
            </a:extLst>
          </p:cNvPr>
          <p:cNvSpPr/>
          <p:nvPr/>
        </p:nvSpPr>
        <p:spPr>
          <a:xfrm rot="18900000">
            <a:off x="5380399" y="3440265"/>
            <a:ext cx="1010420" cy="1010420"/>
          </a:xfrm>
          <a:prstGeom prst="roundRect">
            <a:avLst>
              <a:gd name="adj" fmla="val 1561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smtClean="0">
              <a:ln>
                <a:noFill/>
              </a:ln>
              <a:solidFill>
                <a:prstClr val="white"/>
              </a:solidFill>
              <a:effectLst/>
              <a:uLnTx/>
              <a:uFillTx/>
              <a:latin typeface="Arial"/>
              <a:cs typeface="+mn-cs"/>
            </a:endParaRPr>
          </a:p>
        </p:txBody>
      </p:sp>
      <p:sp>
        <p:nvSpPr>
          <p:cNvPr id="52" name="Left Arrow 1">
            <a:extLst>
              <a:ext uri="{FF2B5EF4-FFF2-40B4-BE49-F238E27FC236}">
                <a16:creationId xmlns:a16="http://schemas.microsoft.com/office/drawing/2014/main" id="{3B53D5D7-1C4A-4A26-BC12-7ABA66FD82E1}"/>
              </a:ext>
            </a:extLst>
          </p:cNvPr>
          <p:cNvSpPr>
            <a:spLocks noChangeAspect="1"/>
          </p:cNvSpPr>
          <p:nvPr/>
        </p:nvSpPr>
        <p:spPr>
          <a:xfrm>
            <a:off x="5555909" y="3603395"/>
            <a:ext cx="645721" cy="628487"/>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rgbClr val="000000">
              <a:lumMod val="75000"/>
              <a:lumOff val="25000"/>
            </a:srgbClr>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53" name="Dikdörtgen 52"/>
          <p:cNvSpPr/>
          <p:nvPr/>
        </p:nvSpPr>
        <p:spPr>
          <a:xfrm>
            <a:off x="3726201" y="388726"/>
            <a:ext cx="4363914" cy="1200329"/>
          </a:xfrm>
          <a:prstGeom prst="rect">
            <a:avLst/>
          </a:prstGeom>
          <a:solidFill>
            <a:srgbClr val="EEF0F2"/>
          </a:solidFill>
          <a:ln>
            <a:solidFill>
              <a:srgbClr val="57687C"/>
            </a:solidFill>
          </a:ln>
        </p:spPr>
        <p:txBody>
          <a:bodyPr wrap="square">
            <a:spAutoFit/>
          </a:bodyPr>
          <a:lstStyle/>
          <a:p>
            <a:pPr algn="ctr"/>
            <a:r>
              <a:rPr lang="tr-TR" sz="3600" b="1" dirty="0" smtClean="0">
                <a:solidFill>
                  <a:schemeClr val="accent1">
                    <a:lumMod val="75000"/>
                  </a:schemeClr>
                </a:solidFill>
              </a:rPr>
              <a:t>Kur’an-ı Kerim’de </a:t>
            </a:r>
            <a:r>
              <a:rPr lang="tr-TR" sz="3600" b="1" dirty="0">
                <a:solidFill>
                  <a:schemeClr val="accent1">
                    <a:lumMod val="75000"/>
                  </a:schemeClr>
                </a:solidFill>
              </a:rPr>
              <a:t>İnanç </a:t>
            </a:r>
            <a:r>
              <a:rPr lang="tr-TR" sz="3600" b="1" dirty="0" smtClean="0">
                <a:solidFill>
                  <a:schemeClr val="accent1">
                    <a:lumMod val="75000"/>
                  </a:schemeClr>
                </a:solidFill>
              </a:rPr>
              <a:t>Konuları</a:t>
            </a:r>
            <a:endParaRPr lang="tr-TR" sz="3600" b="1" dirty="0">
              <a:solidFill>
                <a:schemeClr val="accent1">
                  <a:lumMod val="75000"/>
                </a:schemeClr>
              </a:solidFill>
            </a:endParaRPr>
          </a:p>
        </p:txBody>
      </p:sp>
      <p:sp>
        <p:nvSpPr>
          <p:cNvPr id="54" name="TextBox 68">
            <a:extLst>
              <a:ext uri="{FF2B5EF4-FFF2-40B4-BE49-F238E27FC236}">
                <a16:creationId xmlns:a16="http://schemas.microsoft.com/office/drawing/2014/main" id="{FE20157F-BEB2-4F22-AF32-425C6D6D2B04}"/>
              </a:ext>
            </a:extLst>
          </p:cNvPr>
          <p:cNvSpPr txBox="1"/>
          <p:nvPr/>
        </p:nvSpPr>
        <p:spPr>
          <a:xfrm>
            <a:off x="285182" y="3653206"/>
            <a:ext cx="3482347" cy="523220"/>
          </a:xfrm>
          <a:prstGeom prst="rect">
            <a:avLst/>
          </a:prstGeom>
          <a:noFill/>
        </p:spPr>
        <p:txBody>
          <a:bodyPr wrap="square" rtlCol="0">
            <a:spAutoFit/>
          </a:bodyPr>
          <a:lstStyle/>
          <a:p>
            <a:pPr algn="r"/>
            <a:r>
              <a:rPr lang="tr-TR" altLang="ko-KR" sz="2800" dirty="0" smtClean="0">
                <a:solidFill>
                  <a:schemeClr val="bg2">
                    <a:lumMod val="10000"/>
                  </a:schemeClr>
                </a:solidFill>
                <a:cs typeface="Arial" pitchFamily="34" charset="0"/>
              </a:rPr>
              <a:t>Açık, sade ve anlaşılır.</a:t>
            </a:r>
            <a:endParaRPr lang="ko-KR" altLang="en-US" sz="2800" dirty="0">
              <a:solidFill>
                <a:schemeClr val="bg2">
                  <a:lumMod val="10000"/>
                </a:schemeClr>
              </a:solidFill>
              <a:cs typeface="Arial" pitchFamily="34" charset="0"/>
            </a:endParaRPr>
          </a:p>
        </p:txBody>
      </p:sp>
      <p:sp>
        <p:nvSpPr>
          <p:cNvPr id="55" name="TextBox 71">
            <a:extLst>
              <a:ext uri="{FF2B5EF4-FFF2-40B4-BE49-F238E27FC236}">
                <a16:creationId xmlns:a16="http://schemas.microsoft.com/office/drawing/2014/main" id="{FDB584BC-2B49-4A26-A79E-982CCA70D381}"/>
              </a:ext>
            </a:extLst>
          </p:cNvPr>
          <p:cNvSpPr txBox="1"/>
          <p:nvPr/>
        </p:nvSpPr>
        <p:spPr>
          <a:xfrm>
            <a:off x="8083904" y="1993580"/>
            <a:ext cx="3896285" cy="1384995"/>
          </a:xfrm>
          <a:prstGeom prst="rect">
            <a:avLst/>
          </a:prstGeom>
          <a:noFill/>
        </p:spPr>
        <p:txBody>
          <a:bodyPr wrap="square" rtlCol="0">
            <a:spAutoFit/>
          </a:bodyPr>
          <a:lstStyle/>
          <a:p>
            <a:r>
              <a:rPr lang="tr-TR" altLang="ko-KR" sz="2800" dirty="0" smtClean="0">
                <a:solidFill>
                  <a:schemeClr val="bg2">
                    <a:lumMod val="10000"/>
                  </a:schemeClr>
                </a:solidFill>
                <a:cs typeface="Arial" pitchFamily="34" charset="0"/>
              </a:rPr>
              <a:t>Hiç </a:t>
            </a:r>
            <a:r>
              <a:rPr lang="tr-TR" altLang="ko-KR" sz="2800" dirty="0">
                <a:solidFill>
                  <a:schemeClr val="bg2">
                    <a:lumMod val="10000"/>
                  </a:schemeClr>
                </a:solidFill>
                <a:cs typeface="Arial" pitchFamily="34" charset="0"/>
              </a:rPr>
              <a:t>bir şüphe taşımadan, gönülden kabul etmesi gerekir.</a:t>
            </a:r>
            <a:endParaRPr lang="ko-KR" altLang="en-US" sz="2800" dirty="0">
              <a:solidFill>
                <a:schemeClr val="bg2">
                  <a:lumMod val="10000"/>
                </a:schemeClr>
              </a:solidFill>
              <a:cs typeface="Arial" pitchFamily="34" charset="0"/>
            </a:endParaRPr>
          </a:p>
        </p:txBody>
      </p:sp>
      <p:sp>
        <p:nvSpPr>
          <p:cNvPr id="56" name="TextBox 74">
            <a:extLst>
              <a:ext uri="{FF2B5EF4-FFF2-40B4-BE49-F238E27FC236}">
                <a16:creationId xmlns:a16="http://schemas.microsoft.com/office/drawing/2014/main" id="{E73D6EB2-9909-4F1A-875A-0D79AC81B0B6}"/>
              </a:ext>
            </a:extLst>
          </p:cNvPr>
          <p:cNvSpPr txBox="1"/>
          <p:nvPr/>
        </p:nvSpPr>
        <p:spPr>
          <a:xfrm>
            <a:off x="0" y="1900867"/>
            <a:ext cx="3752538" cy="1384995"/>
          </a:xfrm>
          <a:prstGeom prst="rect">
            <a:avLst/>
          </a:prstGeom>
          <a:noFill/>
        </p:spPr>
        <p:txBody>
          <a:bodyPr wrap="square" rtlCol="0">
            <a:spAutoFit/>
          </a:bodyPr>
          <a:lstStyle/>
          <a:p>
            <a:pPr algn="r"/>
            <a:r>
              <a:rPr lang="tr-TR" altLang="ko-KR" sz="2800" dirty="0">
                <a:solidFill>
                  <a:schemeClr val="bg2">
                    <a:lumMod val="10000"/>
                  </a:schemeClr>
                </a:solidFill>
                <a:cs typeface="Arial" pitchFamily="34" charset="0"/>
              </a:rPr>
              <a:t>İslam inancının temeli, Allah’ın (c.c.) varlığına ve birliğine imandır</a:t>
            </a:r>
            <a:r>
              <a:rPr lang="tr-TR" altLang="ko-KR" sz="2400" dirty="0">
                <a:solidFill>
                  <a:schemeClr val="bg2">
                    <a:lumMod val="10000"/>
                  </a:schemeClr>
                </a:solidFill>
                <a:cs typeface="Arial" pitchFamily="34" charset="0"/>
              </a:rPr>
              <a:t>.</a:t>
            </a:r>
          </a:p>
        </p:txBody>
      </p:sp>
      <p:sp>
        <p:nvSpPr>
          <p:cNvPr id="57" name="TextBox 77">
            <a:extLst>
              <a:ext uri="{FF2B5EF4-FFF2-40B4-BE49-F238E27FC236}">
                <a16:creationId xmlns:a16="http://schemas.microsoft.com/office/drawing/2014/main" id="{AC92F9AC-4ABD-41B4-8274-7683B3EF13B2}"/>
              </a:ext>
            </a:extLst>
          </p:cNvPr>
          <p:cNvSpPr txBox="1"/>
          <p:nvPr/>
        </p:nvSpPr>
        <p:spPr>
          <a:xfrm>
            <a:off x="8083905" y="3488385"/>
            <a:ext cx="3973776" cy="954107"/>
          </a:xfrm>
          <a:prstGeom prst="rect">
            <a:avLst/>
          </a:prstGeom>
          <a:noFill/>
        </p:spPr>
        <p:txBody>
          <a:bodyPr wrap="square" rtlCol="0">
            <a:spAutoFit/>
          </a:bodyPr>
          <a:lstStyle/>
          <a:p>
            <a:r>
              <a:rPr lang="tr-TR" altLang="ko-KR" sz="2800" dirty="0" smtClean="0">
                <a:solidFill>
                  <a:schemeClr val="bg2">
                    <a:lumMod val="10000"/>
                  </a:schemeClr>
                </a:solidFill>
                <a:cs typeface="Arial" pitchFamily="34" charset="0"/>
              </a:rPr>
              <a:t>İnanç esaslarının hepsine inanmak gerekir. </a:t>
            </a:r>
            <a:endParaRPr lang="tr-TR" altLang="ko-KR" sz="2800" dirty="0">
              <a:solidFill>
                <a:schemeClr val="bg2">
                  <a:lumMod val="10000"/>
                </a:schemeClr>
              </a:solidFill>
              <a:cs typeface="Arial" pitchFamily="34" charset="0"/>
            </a:endParaRPr>
          </a:p>
        </p:txBody>
      </p:sp>
      <p:sp>
        <p:nvSpPr>
          <p:cNvPr id="58" name="Dikdörtgen 57"/>
          <p:cNvSpPr/>
          <p:nvPr/>
        </p:nvSpPr>
        <p:spPr>
          <a:xfrm>
            <a:off x="8113885" y="5013173"/>
            <a:ext cx="4078115" cy="954107"/>
          </a:xfrm>
          <a:prstGeom prst="rect">
            <a:avLst/>
          </a:prstGeom>
        </p:spPr>
        <p:txBody>
          <a:bodyPr wrap="square">
            <a:spAutoFit/>
          </a:bodyPr>
          <a:lstStyle/>
          <a:p>
            <a:r>
              <a:rPr lang="tr-TR" sz="2800" dirty="0">
                <a:solidFill>
                  <a:schemeClr val="bg2">
                    <a:lumMod val="10000"/>
                  </a:schemeClr>
                </a:solidFill>
              </a:rPr>
              <a:t>İslam’ın inanç esasları bütündür, bölünmez.</a:t>
            </a:r>
          </a:p>
        </p:txBody>
      </p:sp>
      <p:sp>
        <p:nvSpPr>
          <p:cNvPr id="59" name="Dikdörtgen 58"/>
          <p:cNvSpPr/>
          <p:nvPr/>
        </p:nvSpPr>
        <p:spPr>
          <a:xfrm>
            <a:off x="424721" y="4572956"/>
            <a:ext cx="3387777" cy="954107"/>
          </a:xfrm>
          <a:prstGeom prst="rect">
            <a:avLst/>
          </a:prstGeom>
        </p:spPr>
        <p:txBody>
          <a:bodyPr wrap="square">
            <a:spAutoFit/>
          </a:bodyPr>
          <a:lstStyle/>
          <a:p>
            <a:pPr algn="r"/>
            <a:r>
              <a:rPr lang="tr-TR" sz="2800" dirty="0">
                <a:solidFill>
                  <a:schemeClr val="bg2">
                    <a:lumMod val="10000"/>
                  </a:schemeClr>
                </a:solidFill>
              </a:rPr>
              <a:t>İslam’ın </a:t>
            </a:r>
            <a:r>
              <a:rPr lang="tr-TR" sz="2800" dirty="0" smtClean="0">
                <a:solidFill>
                  <a:schemeClr val="bg2">
                    <a:lumMod val="10000"/>
                  </a:schemeClr>
                </a:solidFill>
              </a:rPr>
              <a:t>inanç esasları </a:t>
            </a:r>
            <a:r>
              <a:rPr lang="tr-TR" sz="2800" dirty="0">
                <a:solidFill>
                  <a:schemeClr val="bg2">
                    <a:lumMod val="10000"/>
                  </a:schemeClr>
                </a:solidFill>
              </a:rPr>
              <a:t>sabittir ve değişmez.</a:t>
            </a:r>
          </a:p>
        </p:txBody>
      </p:sp>
    </p:spTree>
    <p:extLst>
      <p:ext uri="{BB962C8B-B14F-4D97-AF65-F5344CB8AC3E}">
        <p14:creationId xmlns:p14="http://schemas.microsoft.com/office/powerpoint/2010/main" val="17220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500"/>
                                        <p:tgtEl>
                                          <p:spTgt spid="4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right)">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right)">
                                      <p:cBhvr>
                                        <p:cTn id="16" dur="500"/>
                                        <p:tgtEl>
                                          <p:spTgt spid="48"/>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right)">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right)">
                                      <p:cBhvr>
                                        <p:cTn id="25" dur="500"/>
                                        <p:tgtEl>
                                          <p:spTgt spid="45"/>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right)">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left)">
                                      <p:cBhvr>
                                        <p:cTn id="5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39"/>
          <p:cNvGrpSpPr/>
          <p:nvPr/>
        </p:nvGrpSpPr>
        <p:grpSpPr>
          <a:xfrm>
            <a:off x="64262" y="1146875"/>
            <a:ext cx="979471" cy="4993991"/>
            <a:chOff x="2108830" y="399581"/>
            <a:chExt cx="1541335" cy="5809498"/>
          </a:xfrm>
        </p:grpSpPr>
        <p:sp>
          <p:nvSpPr>
            <p:cNvPr id="5" name="Oval 4"/>
            <p:cNvSpPr/>
            <p:nvPr/>
          </p:nvSpPr>
          <p:spPr>
            <a:xfrm>
              <a:off x="2442410" y="6145713"/>
              <a:ext cx="1207755" cy="45719"/>
            </a:xfrm>
            <a:prstGeom prst="ellipse">
              <a:avLst/>
            </a:prstGeom>
            <a:solidFill>
              <a:schemeClr val="bg2">
                <a:lumMod val="2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7"/>
            <p:cNvGrpSpPr/>
            <p:nvPr/>
          </p:nvGrpSpPr>
          <p:grpSpPr>
            <a:xfrm>
              <a:off x="2108830" y="399581"/>
              <a:ext cx="1504548" cy="5809498"/>
              <a:chOff x="2108830" y="408131"/>
              <a:chExt cx="1504548" cy="5809498"/>
            </a:xfrm>
          </p:grpSpPr>
          <p:pic>
            <p:nvPicPr>
              <p:cNvPr id="7" name="Picture 55"/>
              <p:cNvPicPr>
                <a:picLocks noChangeAspect="1"/>
              </p:cNvPicPr>
              <p:nvPr/>
            </p:nvPicPr>
            <p:blipFill>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40000" contrast="-40000"/>
                        </a14:imgEffect>
                      </a14:imgLayer>
                    </a14:imgProps>
                  </a:ext>
                </a:extLst>
              </a:blip>
              <a:stretch>
                <a:fillRect/>
              </a:stretch>
            </p:blipFill>
            <p:spPr>
              <a:xfrm>
                <a:off x="2108830" y="6168573"/>
                <a:ext cx="1504548" cy="49056"/>
              </a:xfrm>
              <a:prstGeom prst="rect">
                <a:avLst/>
              </a:prstGeom>
            </p:spPr>
          </p:pic>
          <p:sp>
            <p:nvSpPr>
              <p:cNvPr id="8" name="Rectangle: Rounded Corners 47"/>
              <p:cNvSpPr/>
              <p:nvPr/>
            </p:nvSpPr>
            <p:spPr>
              <a:xfrm>
                <a:off x="2119087" y="408131"/>
                <a:ext cx="1435272" cy="5760442"/>
              </a:xfrm>
              <a:prstGeom prst="roundRect">
                <a:avLst/>
              </a:prstGeom>
              <a:gradFill flip="none" rotWithShape="1">
                <a:gsLst>
                  <a:gs pos="0">
                    <a:srgbClr val="FDB912"/>
                  </a:gs>
                  <a:gs pos="74000">
                    <a:srgbClr val="F36735"/>
                  </a:gs>
                  <a:gs pos="83000">
                    <a:srgbClr val="F36735"/>
                  </a:gs>
                  <a:gs pos="100000">
                    <a:srgbClr val="F25923"/>
                  </a:gs>
                </a:gsLst>
                <a:lin ang="0" scaled="1"/>
                <a:tileRect/>
              </a:gradFill>
              <a:ln>
                <a:noFill/>
              </a:ln>
              <a:effectLst>
                <a:reflection blurRad="6350" stA="52000" endA="300" endPos="9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Dikdörtgen 8"/>
          <p:cNvSpPr/>
          <p:nvPr/>
        </p:nvSpPr>
        <p:spPr>
          <a:xfrm rot="16200000">
            <a:off x="-780665" y="3089872"/>
            <a:ext cx="266932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smtClean="0">
                <a:ln>
                  <a:noFill/>
                </a:ln>
                <a:solidFill>
                  <a:prstClr val="white"/>
                </a:solidFill>
                <a:effectLst/>
                <a:uLnTx/>
                <a:uFillTx/>
                <a:latin typeface="Calibri" panose="020F0502020204030204"/>
                <a:ea typeface="+mn-ea"/>
                <a:cs typeface="+mn-cs"/>
              </a:rPr>
              <a:t>Tevhit</a:t>
            </a:r>
            <a:endParaRPr kumimoji="0" lang="tr-TR" sz="8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Dikdörtgen 9"/>
          <p:cNvSpPr/>
          <p:nvPr/>
        </p:nvSpPr>
        <p:spPr>
          <a:xfrm>
            <a:off x="1332855" y="1319134"/>
            <a:ext cx="4974955" cy="4973178"/>
          </a:xfrm>
          <a:prstGeom prst="rect">
            <a:avLst/>
          </a:prstGeom>
          <a:solidFill>
            <a:schemeClr val="accent4">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rPr>
              <a:t>Allah’ın </a:t>
            </a:r>
            <a:r>
              <a:rPr kumimoji="0" lang="tr-TR" sz="2800" b="0" i="0" u="none" strike="noStrike" kern="1200" cap="none" spc="0" normalizeH="0" baseline="0" noProof="0" dirty="0" err="1">
                <a:ln>
                  <a:noFill/>
                </a:ln>
                <a:solidFill>
                  <a:prstClr val="black"/>
                </a:solidFill>
                <a:effectLst/>
                <a:uLnTx/>
                <a:uFillTx/>
              </a:rPr>
              <a:t>zâtında</a:t>
            </a:r>
            <a:r>
              <a:rPr kumimoji="0" lang="tr-TR" sz="2800" b="0" i="0" u="none" strike="noStrike" kern="1200" cap="none" spc="0" normalizeH="0" baseline="0" noProof="0" dirty="0">
                <a:ln>
                  <a:noFill/>
                </a:ln>
                <a:solidFill>
                  <a:prstClr val="black"/>
                </a:solidFill>
                <a:effectLst/>
                <a:uLnTx/>
                <a:uFillTx/>
              </a:rPr>
              <a:t>, sıfatlarında, </a:t>
            </a:r>
            <a:r>
              <a:rPr kumimoji="0" lang="tr-TR" sz="2800" b="0" i="0" u="none" strike="noStrike" kern="1200" cap="none" spc="0" normalizeH="0" baseline="0" noProof="0" dirty="0" smtClean="0">
                <a:ln>
                  <a:noFill/>
                </a:ln>
                <a:solidFill>
                  <a:prstClr val="black"/>
                </a:solidFill>
                <a:effectLst/>
                <a:uLnTx/>
                <a:uFillTx/>
              </a:rPr>
              <a:t>bir </a:t>
            </a:r>
            <a:r>
              <a:rPr kumimoji="0" lang="tr-TR" sz="2800" b="0" i="0" u="none" strike="noStrike" kern="1200" cap="none" spc="0" normalizeH="0" baseline="0" noProof="0" dirty="0">
                <a:ln>
                  <a:noFill/>
                </a:ln>
                <a:solidFill>
                  <a:prstClr val="black"/>
                </a:solidFill>
                <a:effectLst/>
                <a:uLnTx/>
                <a:uFillTx/>
              </a:rPr>
              <a:t>ve tek </a:t>
            </a:r>
            <a:r>
              <a:rPr kumimoji="0" lang="tr-TR" sz="2800" b="0" i="0" u="none" strike="noStrike" kern="1200" cap="none" spc="0" normalizeH="0" baseline="0" noProof="0" dirty="0" smtClean="0">
                <a:ln>
                  <a:noFill/>
                </a:ln>
                <a:solidFill>
                  <a:prstClr val="black"/>
                </a:solidFill>
                <a:effectLst/>
                <a:uLnTx/>
                <a:uFillTx/>
              </a:rPr>
              <a:t>olduğunu kabul etmektir. </a:t>
            </a:r>
          </a:p>
          <a:p>
            <a:pPr marR="0" lvl="0" defTabSz="914400" rtl="0" eaLnBrk="1" fontAlgn="auto" latinLnBrk="0" hangingPunct="1">
              <a:lnSpc>
                <a:spcPct val="100000"/>
              </a:lnSpc>
              <a:spcBef>
                <a:spcPts val="0"/>
              </a:spcBef>
              <a:spcAft>
                <a:spcPts val="0"/>
              </a:spcAft>
              <a:buClrTx/>
              <a:buSzTx/>
              <a:tabLst/>
              <a:defRPr/>
            </a:pPr>
            <a:endParaRPr kumimoji="0" lang="tr-TR" sz="2800" b="0" i="0" u="none" strike="noStrike" kern="1200" cap="none" spc="0" normalizeH="0" baseline="0" noProof="0" dirty="0" smtClean="0">
              <a:ln>
                <a:noFill/>
              </a:ln>
              <a:solidFill>
                <a:prstClr val="black"/>
              </a:solidFill>
              <a:effectLst/>
              <a:uLnTx/>
              <a:uFillTx/>
            </a:endParaRPr>
          </a:p>
          <a:p>
            <a:pPr marL="571500" lvl="0" indent="-571500">
              <a:buFont typeface="Wingdings" panose="05000000000000000000" pitchFamily="2" charset="2"/>
              <a:buChar char="Ø"/>
            </a:pPr>
            <a:r>
              <a:rPr lang="tr-TR" sz="2800" dirty="0">
                <a:solidFill>
                  <a:prstClr val="black"/>
                </a:solidFill>
              </a:rPr>
              <a:t>Yüce Allah’ın varlığını ve birliğini kabul edip O’nu tek ve </a:t>
            </a:r>
            <a:r>
              <a:rPr lang="tr-TR" sz="2800" dirty="0" smtClean="0">
                <a:solidFill>
                  <a:prstClr val="black"/>
                </a:solidFill>
              </a:rPr>
              <a:t>eşsiz yaratıcı </a:t>
            </a:r>
            <a:r>
              <a:rPr lang="tr-TR" sz="2800" dirty="0">
                <a:solidFill>
                  <a:prstClr val="black"/>
                </a:solidFill>
              </a:rPr>
              <a:t>olarak kabul </a:t>
            </a:r>
            <a:r>
              <a:rPr lang="tr-TR" sz="2800" dirty="0" smtClean="0">
                <a:solidFill>
                  <a:prstClr val="black"/>
                </a:solidFill>
              </a:rPr>
              <a:t>etmektir. </a:t>
            </a:r>
            <a:endParaRPr kumimoji="0" lang="tr-TR" b="0" i="0" u="none" strike="noStrike" kern="1200" cap="none" spc="0" normalizeH="0" baseline="0" noProof="0" dirty="0">
              <a:ln>
                <a:noFill/>
              </a:ln>
              <a:solidFill>
                <a:prstClr val="black"/>
              </a:solidFill>
              <a:effectLst/>
              <a:uLnTx/>
              <a:uFillTx/>
            </a:endParaRPr>
          </a:p>
        </p:txBody>
      </p:sp>
      <p:pic>
        <p:nvPicPr>
          <p:cNvPr id="11" name="Resim 10"/>
          <p:cNvPicPr>
            <a:picLocks noChangeAspect="1"/>
          </p:cNvPicPr>
          <p:nvPr/>
        </p:nvPicPr>
        <p:blipFill>
          <a:blip r:embed="rId4"/>
          <a:stretch>
            <a:fillRect/>
          </a:stretch>
        </p:blipFill>
        <p:spPr>
          <a:xfrm>
            <a:off x="6653024" y="1394847"/>
            <a:ext cx="2590800" cy="4928461"/>
          </a:xfrm>
          <a:prstGeom prst="rect">
            <a:avLst/>
          </a:prstGeom>
        </p:spPr>
      </p:pic>
      <p:pic>
        <p:nvPicPr>
          <p:cNvPr id="12" name="Resim 11"/>
          <p:cNvPicPr>
            <a:picLocks noChangeAspect="1"/>
          </p:cNvPicPr>
          <p:nvPr/>
        </p:nvPicPr>
        <p:blipFill rotWithShape="1">
          <a:blip r:embed="rId5"/>
          <a:srcRect l="27280" r="24821"/>
          <a:stretch/>
        </p:blipFill>
        <p:spPr>
          <a:xfrm>
            <a:off x="9356443" y="1394847"/>
            <a:ext cx="2780795" cy="4897465"/>
          </a:xfrm>
          <a:prstGeom prst="rect">
            <a:avLst/>
          </a:prstGeom>
        </p:spPr>
      </p:pic>
      <p:sp>
        <p:nvSpPr>
          <p:cNvPr id="13" name="Dikdörtgen 12"/>
          <p:cNvSpPr/>
          <p:nvPr/>
        </p:nvSpPr>
        <p:spPr>
          <a:xfrm>
            <a:off x="108490" y="211500"/>
            <a:ext cx="9391972" cy="85788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sz="3600" i="0" u="none" strike="noStrike" kern="1200" cap="none" spc="0" normalizeH="0" baseline="0" noProof="0" dirty="0" smtClean="0">
                <a:ln>
                  <a:noFill/>
                </a:ln>
                <a:solidFill>
                  <a:prstClr val="black"/>
                </a:solidFill>
                <a:effectLst/>
                <a:uLnTx/>
                <a:uFillTx/>
                <a:latin typeface="Calibri" panose="020F0502020204030204"/>
                <a:ea typeface="+mn-ea"/>
                <a:cs typeface="+mn-cs"/>
              </a:rPr>
              <a:t>İslam inanç esaslarının temelinde tevhit</a:t>
            </a:r>
            <a:r>
              <a:rPr kumimoji="0" lang="tr-TR" sz="3600" i="0" u="none" strike="noStrike" kern="1200" cap="none" spc="0" normalizeH="0" noProof="0" dirty="0" smtClean="0">
                <a:ln>
                  <a:noFill/>
                </a:ln>
                <a:solidFill>
                  <a:prstClr val="black"/>
                </a:solidFill>
                <a:effectLst/>
                <a:uLnTx/>
                <a:uFillTx/>
                <a:latin typeface="Calibri" panose="020F0502020204030204"/>
                <a:ea typeface="+mn-ea"/>
                <a:cs typeface="+mn-cs"/>
              </a:rPr>
              <a:t> vardır</a:t>
            </a:r>
            <a:r>
              <a:rPr kumimoji="0" lang="tr-TR" sz="360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3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4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778805" y="2880361"/>
            <a:ext cx="12701" cy="55947"/>
          </a:xfrm>
          <a:custGeom>
            <a:avLst/>
            <a:gdLst/>
            <a:ahLst/>
            <a:cxnLst>
              <a:cxn ang="0">
                <a:pos x="wd2" y="hd2"/>
              </a:cxn>
              <a:cxn ang="5400000">
                <a:pos x="wd2" y="hd2"/>
              </a:cxn>
              <a:cxn ang="10800000">
                <a:pos x="wd2" y="hd2"/>
              </a:cxn>
              <a:cxn ang="16200000">
                <a:pos x="wd2" y="hd2"/>
              </a:cxn>
            </a:cxnLst>
            <a:rect l="0" t="0" r="r" b="b"/>
            <a:pathLst>
              <a:path w="21600" h="21600" extrusionOk="0">
                <a:moveTo>
                  <a:pt x="2680" y="0"/>
                </a:moveTo>
                <a:lnTo>
                  <a:pt x="21600" y="10087"/>
                </a:lnTo>
                <a:lnTo>
                  <a:pt x="0" y="21600"/>
                </a:lnTo>
                <a:lnTo>
                  <a:pt x="2680" y="0"/>
                </a:lnTo>
                <a:close/>
              </a:path>
            </a:pathLst>
          </a:custGeom>
          <a:solidFill>
            <a:schemeClr val="accent1"/>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p:cNvGrpSpPr/>
          <p:nvPr/>
        </p:nvGrpSpPr>
        <p:grpSpPr>
          <a:xfrm>
            <a:off x="1114472" y="2216169"/>
            <a:ext cx="3438025" cy="1484753"/>
            <a:chOff x="0" y="0"/>
            <a:chExt cx="2481654" cy="1484752"/>
          </a:xfrm>
        </p:grpSpPr>
        <p:sp>
          <p:nvSpPr>
            <p:cNvPr id="6" name="Freeform 9"/>
            <p:cNvSpPr/>
            <p:nvPr/>
          </p:nvSpPr>
          <p:spPr>
            <a:xfrm>
              <a:off x="1" y="47226"/>
              <a:ext cx="2481654" cy="1437527"/>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DA5A09"/>
                </a:gs>
                <a:gs pos="38000">
                  <a:srgbClr val="AF4806"/>
                </a:gs>
                <a:gs pos="70000">
                  <a:srgbClr val="AF4806"/>
                </a:gs>
                <a:gs pos="100000">
                  <a:srgbClr val="DF6113"/>
                </a:gs>
              </a:gsLst>
              <a:path path="circle">
                <a:fillToRect l="-19636" t="62278" r="119636" b="37721"/>
              </a:path>
            </a:gra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11"/>
            <p:cNvSpPr/>
            <p:nvPr/>
          </p:nvSpPr>
          <p:spPr>
            <a:xfrm>
              <a:off x="0" y="0"/>
              <a:ext cx="2481653" cy="1437527"/>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83185">
                  <a:srgbClr val="E34000"/>
                </a:gs>
                <a:gs pos="93108">
                  <a:srgbClr val="BC350A"/>
                </a:gs>
                <a:gs pos="100000">
                  <a:srgbClr val="952A14"/>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 name="Group"/>
          <p:cNvGrpSpPr/>
          <p:nvPr/>
        </p:nvGrpSpPr>
        <p:grpSpPr>
          <a:xfrm>
            <a:off x="4568823" y="1860143"/>
            <a:ext cx="3908275" cy="1098402"/>
            <a:chOff x="0" y="0"/>
            <a:chExt cx="1815051" cy="1098400"/>
          </a:xfrm>
        </p:grpSpPr>
        <p:sp>
          <p:nvSpPr>
            <p:cNvPr id="9" name="Freeform 16"/>
            <p:cNvSpPr/>
            <p:nvPr/>
          </p:nvSpPr>
          <p:spPr>
            <a:xfrm flipH="1">
              <a:off x="0" y="47011"/>
              <a:ext cx="1815052" cy="1051390"/>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FF9E13"/>
                </a:gs>
                <a:gs pos="38000">
                  <a:srgbClr val="C37615"/>
                </a:gs>
                <a:gs pos="70000">
                  <a:srgbClr val="C37615"/>
                </a:gs>
                <a:gs pos="99000">
                  <a:srgbClr val="FF9E13"/>
                </a:gs>
              </a:gsLst>
              <a:path path="circle">
                <a:fillToRect l="-19636" t="62278" r="119636" b="37721"/>
              </a:path>
            </a:gradFill>
            <a:ln w="12700" cap="flat">
              <a:noFill/>
              <a:miter lim="400000"/>
            </a:ln>
            <a:effectLst>
              <a:outerShdw blurRad="50800" dist="38100" dir="54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17"/>
            <p:cNvSpPr/>
            <p:nvPr/>
          </p:nvSpPr>
          <p:spPr>
            <a:xfrm flipH="1">
              <a:off x="0" y="0"/>
              <a:ext cx="1815052" cy="1051390"/>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82343">
                  <a:srgbClr val="FF9B00"/>
                </a:gs>
                <a:gs pos="100000">
                  <a:srgbClr val="A26325"/>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p:cNvGrpSpPr/>
          <p:nvPr/>
        </p:nvGrpSpPr>
        <p:grpSpPr>
          <a:xfrm>
            <a:off x="698483" y="1292546"/>
            <a:ext cx="3854014" cy="1290988"/>
            <a:chOff x="0" y="0"/>
            <a:chExt cx="2147519" cy="1290986"/>
          </a:xfrm>
        </p:grpSpPr>
        <p:sp>
          <p:nvSpPr>
            <p:cNvPr id="12" name="Freeform 34"/>
            <p:cNvSpPr/>
            <p:nvPr/>
          </p:nvSpPr>
          <p:spPr>
            <a:xfrm>
              <a:off x="0" y="47011"/>
              <a:ext cx="2147520" cy="1243976"/>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A3A4A9"/>
                </a:gs>
                <a:gs pos="38000">
                  <a:srgbClr val="808080"/>
                </a:gs>
                <a:gs pos="70000">
                  <a:srgbClr val="808080"/>
                </a:gs>
                <a:gs pos="100000">
                  <a:srgbClr val="A3A4A9"/>
                </a:gs>
              </a:gsLst>
              <a:path path="circle">
                <a:fillToRect l="-19636" t="62278" r="119636" b="37721"/>
              </a:path>
            </a:gra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35"/>
            <p:cNvSpPr/>
            <p:nvPr/>
          </p:nvSpPr>
          <p:spPr>
            <a:xfrm>
              <a:off x="0" y="0"/>
              <a:ext cx="2147519" cy="1243976"/>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73455">
                  <a:srgbClr val="9998B2"/>
                </a:gs>
                <a:gs pos="100000">
                  <a:srgbClr val="636867"/>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p:cNvGrpSpPr/>
          <p:nvPr/>
        </p:nvGrpSpPr>
        <p:grpSpPr>
          <a:xfrm>
            <a:off x="4592908" y="970003"/>
            <a:ext cx="4404615" cy="1306955"/>
            <a:chOff x="0" y="0"/>
            <a:chExt cx="2175085" cy="1306953"/>
          </a:xfrm>
        </p:grpSpPr>
        <p:sp>
          <p:nvSpPr>
            <p:cNvPr id="15" name="Freeform 40"/>
            <p:cNvSpPr/>
            <p:nvPr/>
          </p:nvSpPr>
          <p:spPr>
            <a:xfrm flipH="1">
              <a:off x="0" y="47010"/>
              <a:ext cx="2175085" cy="1259943"/>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078FB7"/>
                </a:gs>
                <a:gs pos="38000">
                  <a:srgbClr val="016782"/>
                </a:gs>
                <a:gs pos="70000">
                  <a:srgbClr val="067694"/>
                </a:gs>
                <a:gs pos="100000">
                  <a:srgbClr val="078FB7"/>
                </a:gs>
              </a:gsLst>
              <a:path path="circle">
                <a:fillToRect l="-19636" t="62278" r="119636" b="37721"/>
              </a:path>
            </a:gradFill>
            <a:ln w="12700" cap="flat">
              <a:noFill/>
              <a:miter lim="400000"/>
            </a:ln>
            <a:effectLst>
              <a:outerShdw blurRad="50800" dist="38100" dir="81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41"/>
            <p:cNvSpPr/>
            <p:nvPr/>
          </p:nvSpPr>
          <p:spPr>
            <a:xfrm flipH="1">
              <a:off x="0" y="0"/>
              <a:ext cx="2175085" cy="1259943"/>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75130">
                  <a:srgbClr val="0086E5"/>
                </a:gs>
                <a:gs pos="100000">
                  <a:srgbClr val="2A60A6"/>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p:cNvGrpSpPr/>
          <p:nvPr/>
        </p:nvGrpSpPr>
        <p:grpSpPr>
          <a:xfrm>
            <a:off x="489347" y="360767"/>
            <a:ext cx="4091161" cy="1290988"/>
            <a:chOff x="0" y="0"/>
            <a:chExt cx="2684159" cy="1290986"/>
          </a:xfrm>
        </p:grpSpPr>
        <p:sp>
          <p:nvSpPr>
            <p:cNvPr id="18" name="Freeform 46"/>
            <p:cNvSpPr/>
            <p:nvPr/>
          </p:nvSpPr>
          <p:spPr>
            <a:xfrm>
              <a:off x="1830" y="47011"/>
              <a:ext cx="2682323" cy="1243976"/>
            </a:xfrm>
            <a:custGeom>
              <a:avLst/>
              <a:gdLst/>
              <a:ahLst/>
              <a:cxnLst>
                <a:cxn ang="0">
                  <a:pos x="wd2" y="hd2"/>
                </a:cxn>
                <a:cxn ang="5400000">
                  <a:pos x="wd2" y="hd2"/>
                </a:cxn>
                <a:cxn ang="10800000">
                  <a:pos x="wd2" y="hd2"/>
                </a:cxn>
                <a:cxn ang="16200000">
                  <a:pos x="wd2" y="hd2"/>
                </a:cxn>
              </a:cxnLst>
              <a:rect l="0" t="0" r="r" b="b"/>
              <a:pathLst>
                <a:path w="21572" h="21600" extrusionOk="0">
                  <a:moveTo>
                    <a:pt x="3927" y="0"/>
                  </a:moveTo>
                  <a:lnTo>
                    <a:pt x="17315" y="0"/>
                  </a:lnTo>
                  <a:lnTo>
                    <a:pt x="17297" y="3"/>
                  </a:lnTo>
                  <a:lnTo>
                    <a:pt x="18042" y="114"/>
                  </a:lnTo>
                  <a:cubicBezTo>
                    <a:pt x="18910" y="378"/>
                    <a:pt x="19688" y="1082"/>
                    <a:pt x="20294" y="2085"/>
                  </a:cubicBezTo>
                  <a:cubicBezTo>
                    <a:pt x="20899" y="3089"/>
                    <a:pt x="21331" y="4392"/>
                    <a:pt x="21508" y="5853"/>
                  </a:cubicBezTo>
                  <a:lnTo>
                    <a:pt x="21572" y="6938"/>
                  </a:lnTo>
                  <a:lnTo>
                    <a:pt x="21569" y="7779"/>
                  </a:lnTo>
                  <a:lnTo>
                    <a:pt x="21569" y="7779"/>
                  </a:lnTo>
                  <a:lnTo>
                    <a:pt x="21568" y="7919"/>
                  </a:lnTo>
                  <a:cubicBezTo>
                    <a:pt x="21564" y="9043"/>
                    <a:pt x="21559" y="10117"/>
                    <a:pt x="21555" y="11217"/>
                  </a:cubicBezTo>
                  <a:cubicBezTo>
                    <a:pt x="21550" y="12316"/>
                    <a:pt x="21546" y="13440"/>
                    <a:pt x="21541" y="14662"/>
                  </a:cubicBezTo>
                  <a:lnTo>
                    <a:pt x="21531" y="14662"/>
                  </a:lnTo>
                  <a:cubicBezTo>
                    <a:pt x="21528" y="15872"/>
                    <a:pt x="21524" y="16972"/>
                    <a:pt x="21521" y="17993"/>
                  </a:cubicBezTo>
                  <a:cubicBezTo>
                    <a:pt x="21518" y="19014"/>
                    <a:pt x="21514" y="19955"/>
                    <a:pt x="21511" y="20849"/>
                  </a:cubicBezTo>
                  <a:lnTo>
                    <a:pt x="21508" y="21600"/>
                  </a:lnTo>
                  <a:lnTo>
                    <a:pt x="21444" y="20515"/>
                  </a:lnTo>
                  <a:cubicBezTo>
                    <a:pt x="21242" y="18845"/>
                    <a:pt x="20706" y="17382"/>
                    <a:pt x="19960" y="16336"/>
                  </a:cubicBezTo>
                  <a:cubicBezTo>
                    <a:pt x="19214" y="15290"/>
                    <a:pt x="18257" y="14662"/>
                    <a:pt x="17213" y="14662"/>
                  </a:cubicBezTo>
                  <a:lnTo>
                    <a:pt x="3927" y="14662"/>
                  </a:lnTo>
                  <a:cubicBezTo>
                    <a:pt x="1765" y="14323"/>
                    <a:pt x="28" y="11229"/>
                    <a:pt x="0" y="7465"/>
                  </a:cubicBezTo>
                  <a:cubicBezTo>
                    <a:pt x="-28" y="3618"/>
                    <a:pt x="1718" y="369"/>
                    <a:pt x="3927" y="0"/>
                  </a:cubicBezTo>
                  <a:close/>
                </a:path>
              </a:pathLst>
            </a:custGeom>
            <a:gradFill flip="none" rotWithShape="1">
              <a:gsLst>
                <a:gs pos="0">
                  <a:srgbClr val="4EAFDB"/>
                </a:gs>
                <a:gs pos="38000">
                  <a:srgbClr val="016782"/>
                </a:gs>
                <a:gs pos="69000">
                  <a:srgbClr val="318FB0"/>
                </a:gs>
                <a:gs pos="100000">
                  <a:srgbClr val="4EAFDB"/>
                </a:gs>
              </a:gsLst>
              <a:path path="circle">
                <a:fillToRect l="-19636" t="62278" r="119636" b="37721"/>
              </a:path>
            </a:gradFill>
            <a:ln w="12700" cap="flat">
              <a:noFill/>
              <a:miter lim="400000"/>
            </a:ln>
            <a:effectLst>
              <a:outerShdw blurRad="50800" dist="38100" dir="27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47"/>
            <p:cNvSpPr/>
            <p:nvPr/>
          </p:nvSpPr>
          <p:spPr>
            <a:xfrm>
              <a:off x="0" y="0"/>
              <a:ext cx="2684160" cy="1243976"/>
            </a:xfrm>
            <a:custGeom>
              <a:avLst/>
              <a:gdLst/>
              <a:ahLst/>
              <a:cxnLst>
                <a:cxn ang="0">
                  <a:pos x="wd2" y="hd2"/>
                </a:cxn>
                <a:cxn ang="5400000">
                  <a:pos x="wd2" y="hd2"/>
                </a:cxn>
                <a:cxn ang="10800000">
                  <a:pos x="wd2" y="hd2"/>
                </a:cxn>
                <a:cxn ang="16200000">
                  <a:pos x="wd2" y="hd2"/>
                </a:cxn>
              </a:cxnLst>
              <a:rect l="0" t="0" r="r" b="b"/>
              <a:pathLst>
                <a:path w="21600" h="21600" extrusionOk="0">
                  <a:moveTo>
                    <a:pt x="3944" y="0"/>
                  </a:moveTo>
                  <a:lnTo>
                    <a:pt x="17340" y="0"/>
                  </a:lnTo>
                  <a:lnTo>
                    <a:pt x="17323" y="3"/>
                  </a:lnTo>
                  <a:lnTo>
                    <a:pt x="18068" y="114"/>
                  </a:lnTo>
                  <a:cubicBezTo>
                    <a:pt x="18936" y="378"/>
                    <a:pt x="19715" y="1082"/>
                    <a:pt x="20321" y="2085"/>
                  </a:cubicBezTo>
                  <a:cubicBezTo>
                    <a:pt x="20927" y="3089"/>
                    <a:pt x="21359" y="4392"/>
                    <a:pt x="21536" y="5853"/>
                  </a:cubicBezTo>
                  <a:lnTo>
                    <a:pt x="21600" y="6938"/>
                  </a:lnTo>
                  <a:lnTo>
                    <a:pt x="21597" y="7779"/>
                  </a:lnTo>
                  <a:lnTo>
                    <a:pt x="21597" y="7779"/>
                  </a:lnTo>
                  <a:lnTo>
                    <a:pt x="21596" y="7919"/>
                  </a:lnTo>
                  <a:cubicBezTo>
                    <a:pt x="21592" y="9043"/>
                    <a:pt x="21587" y="10117"/>
                    <a:pt x="21583" y="11217"/>
                  </a:cubicBezTo>
                  <a:cubicBezTo>
                    <a:pt x="21578" y="12316"/>
                    <a:pt x="21573" y="13440"/>
                    <a:pt x="21569" y="14662"/>
                  </a:cubicBezTo>
                  <a:lnTo>
                    <a:pt x="21559" y="14662"/>
                  </a:lnTo>
                  <a:cubicBezTo>
                    <a:pt x="21556" y="15872"/>
                    <a:pt x="21552" y="16972"/>
                    <a:pt x="21549" y="17993"/>
                  </a:cubicBezTo>
                  <a:cubicBezTo>
                    <a:pt x="21546" y="19014"/>
                    <a:pt x="21542" y="19955"/>
                    <a:pt x="21539" y="20849"/>
                  </a:cubicBezTo>
                  <a:lnTo>
                    <a:pt x="21536" y="21600"/>
                  </a:lnTo>
                  <a:lnTo>
                    <a:pt x="21471" y="20515"/>
                  </a:lnTo>
                  <a:cubicBezTo>
                    <a:pt x="21270" y="18845"/>
                    <a:pt x="20734" y="17382"/>
                    <a:pt x="19987" y="16336"/>
                  </a:cubicBezTo>
                  <a:cubicBezTo>
                    <a:pt x="19240" y="15290"/>
                    <a:pt x="18283" y="14662"/>
                    <a:pt x="17239" y="14662"/>
                  </a:cubicBezTo>
                  <a:lnTo>
                    <a:pt x="3944" y="14662"/>
                  </a:lnTo>
                  <a:cubicBezTo>
                    <a:pt x="1749" y="14309"/>
                    <a:pt x="0" y="11138"/>
                    <a:pt x="0" y="7331"/>
                  </a:cubicBezTo>
                  <a:cubicBezTo>
                    <a:pt x="0" y="3524"/>
                    <a:pt x="1749" y="352"/>
                    <a:pt x="3944" y="0"/>
                  </a:cubicBezTo>
                  <a:close/>
                </a:path>
              </a:pathLst>
            </a:custGeom>
            <a:gradFill flip="none" rotWithShape="1">
              <a:gsLst>
                <a:gs pos="80436">
                  <a:srgbClr val="00C1EF"/>
                </a:gs>
                <a:gs pos="99466">
                  <a:srgbClr val="3175B0"/>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a:pP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 name="Group"/>
          <p:cNvGrpSpPr/>
          <p:nvPr/>
        </p:nvGrpSpPr>
        <p:grpSpPr>
          <a:xfrm>
            <a:off x="4642194" y="46036"/>
            <a:ext cx="4888113" cy="1306955"/>
            <a:chOff x="0" y="0"/>
            <a:chExt cx="2721272" cy="1306953"/>
          </a:xfrm>
        </p:grpSpPr>
        <p:sp>
          <p:nvSpPr>
            <p:cNvPr id="21" name="Freeform 52"/>
            <p:cNvSpPr/>
            <p:nvPr/>
          </p:nvSpPr>
          <p:spPr>
            <a:xfrm flipH="1">
              <a:off x="0" y="47010"/>
              <a:ext cx="2721273" cy="1259944"/>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0">
                  <a:srgbClr val="5BCBD5"/>
                </a:gs>
                <a:gs pos="42000">
                  <a:srgbClr val="439CA6"/>
                </a:gs>
                <a:gs pos="67000">
                  <a:srgbClr val="5BCBD5"/>
                </a:gs>
                <a:gs pos="100000">
                  <a:srgbClr val="5BCBD5"/>
                </a:gs>
              </a:gsLst>
              <a:path path="circle">
                <a:fillToRect l="-19636" t="62278" r="119636" b="37721"/>
              </a:path>
            </a:gradFill>
            <a:ln w="12700" cap="flat">
              <a:noFill/>
              <a:miter lim="400000"/>
            </a:ln>
            <a:effectLst>
              <a:outerShdw blurRad="50800" dist="38100" dir="81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53"/>
            <p:cNvSpPr/>
            <p:nvPr/>
          </p:nvSpPr>
          <p:spPr>
            <a:xfrm flipH="1">
              <a:off x="0" y="0"/>
              <a:ext cx="2721273" cy="1259943"/>
            </a:xfrm>
            <a:custGeom>
              <a:avLst/>
              <a:gdLst/>
              <a:ahLst/>
              <a:cxnLst>
                <a:cxn ang="0">
                  <a:pos x="wd2" y="hd2"/>
                </a:cxn>
                <a:cxn ang="5400000">
                  <a:pos x="wd2" y="hd2"/>
                </a:cxn>
                <a:cxn ang="10800000">
                  <a:pos x="wd2" y="hd2"/>
                </a:cxn>
                <a:cxn ang="16200000">
                  <a:pos x="wd2" y="hd2"/>
                </a:cxn>
              </a:cxnLst>
              <a:rect l="0" t="0" r="r" b="b"/>
              <a:pathLst>
                <a:path w="21600" h="21600" extrusionOk="0">
                  <a:moveTo>
                    <a:pt x="4246" y="0"/>
                  </a:moveTo>
                  <a:lnTo>
                    <a:pt x="17413" y="0"/>
                  </a:lnTo>
                  <a:lnTo>
                    <a:pt x="17396" y="3"/>
                  </a:lnTo>
                  <a:lnTo>
                    <a:pt x="18128" y="114"/>
                  </a:lnTo>
                  <a:cubicBezTo>
                    <a:pt x="19836" y="641"/>
                    <a:pt x="21190" y="2930"/>
                    <a:pt x="21537" y="5853"/>
                  </a:cubicBezTo>
                  <a:lnTo>
                    <a:pt x="21600" y="6938"/>
                  </a:lnTo>
                  <a:lnTo>
                    <a:pt x="21597" y="7779"/>
                  </a:lnTo>
                  <a:lnTo>
                    <a:pt x="21597" y="7779"/>
                  </a:lnTo>
                  <a:lnTo>
                    <a:pt x="21596" y="7919"/>
                  </a:lnTo>
                  <a:cubicBezTo>
                    <a:pt x="21587" y="10166"/>
                    <a:pt x="21578" y="12218"/>
                    <a:pt x="21569" y="14662"/>
                  </a:cubicBezTo>
                  <a:lnTo>
                    <a:pt x="21560" y="14662"/>
                  </a:lnTo>
                  <a:cubicBezTo>
                    <a:pt x="21553" y="17082"/>
                    <a:pt x="21547" y="19062"/>
                    <a:pt x="21540" y="20849"/>
                  </a:cubicBezTo>
                  <a:lnTo>
                    <a:pt x="21537" y="21600"/>
                  </a:lnTo>
                  <a:lnTo>
                    <a:pt x="21474" y="20515"/>
                  </a:lnTo>
                  <a:cubicBezTo>
                    <a:pt x="21078" y="17175"/>
                    <a:pt x="19366" y="14662"/>
                    <a:pt x="17313" y="14662"/>
                  </a:cubicBezTo>
                  <a:lnTo>
                    <a:pt x="4246" y="14662"/>
                  </a:lnTo>
                  <a:cubicBezTo>
                    <a:pt x="1901" y="14662"/>
                    <a:pt x="0" y="11380"/>
                    <a:pt x="0" y="7331"/>
                  </a:cubicBezTo>
                  <a:cubicBezTo>
                    <a:pt x="0" y="3282"/>
                    <a:pt x="1901" y="0"/>
                    <a:pt x="4246" y="0"/>
                  </a:cubicBezTo>
                  <a:close/>
                </a:path>
              </a:pathLst>
            </a:custGeom>
            <a:gradFill flip="none" rotWithShape="1">
              <a:gsLst>
                <a:gs pos="73000">
                  <a:srgbClr val="00C8D7"/>
                </a:gs>
                <a:gs pos="100000">
                  <a:srgbClr val="3C97BC"/>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3" name="Group 82"/>
          <p:cNvGrpSpPr/>
          <p:nvPr/>
        </p:nvGrpSpPr>
        <p:grpSpPr>
          <a:xfrm>
            <a:off x="9075386" y="-94333"/>
            <a:ext cx="2515477" cy="3713062"/>
            <a:chOff x="0" y="0"/>
            <a:chExt cx="2515475" cy="3713061"/>
          </a:xfrm>
        </p:grpSpPr>
        <p:grpSp>
          <p:nvGrpSpPr>
            <p:cNvPr id="24" name="Group 83"/>
            <p:cNvGrpSpPr/>
            <p:nvPr/>
          </p:nvGrpSpPr>
          <p:grpSpPr>
            <a:xfrm>
              <a:off x="0" y="1181485"/>
              <a:ext cx="1934282" cy="2531577"/>
              <a:chOff x="0" y="0"/>
              <a:chExt cx="1934281" cy="2531576"/>
            </a:xfrm>
          </p:grpSpPr>
          <p:sp>
            <p:nvSpPr>
              <p:cNvPr id="49" name="Freeform 66"/>
              <p:cNvSpPr/>
              <p:nvPr/>
            </p:nvSpPr>
            <p:spPr>
              <a:xfrm rot="12417175" flipH="1">
                <a:off x="477659" y="94651"/>
                <a:ext cx="978964" cy="23422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594" y="21600"/>
                    </a:lnTo>
                    <a:lnTo>
                      <a:pt x="21594" y="5481"/>
                    </a:lnTo>
                    <a:lnTo>
                      <a:pt x="21600" y="5481"/>
                    </a:lnTo>
                    <a:lnTo>
                      <a:pt x="10800" y="0"/>
                    </a:lnTo>
                    <a:lnTo>
                      <a:pt x="3" y="5479"/>
                    </a:lnTo>
                    <a:lnTo>
                      <a:pt x="0" y="5479"/>
                    </a:lnTo>
                    <a:lnTo>
                      <a:pt x="0" y="5481"/>
                    </a:lnTo>
                    <a:close/>
                  </a:path>
                </a:pathLst>
              </a:custGeom>
              <a:gradFill flip="none" rotWithShape="1">
                <a:gsLst>
                  <a:gs pos="0">
                    <a:srgbClr val="FDE2C5"/>
                  </a:gs>
                  <a:gs pos="57000">
                    <a:srgbClr val="E8A374"/>
                  </a:gs>
                  <a:gs pos="73000">
                    <a:srgbClr val="C37E45"/>
                  </a:gs>
                  <a:gs pos="94631">
                    <a:srgbClr val="F1BF99"/>
                  </a:gs>
                </a:gsLst>
                <a:lin ang="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nvGrpSpPr>
              <p:cNvPr id="50" name="Freeform 67"/>
              <p:cNvGrpSpPr/>
              <p:nvPr/>
            </p:nvGrpSpPr>
            <p:grpSpPr>
              <a:xfrm>
                <a:off x="393851" y="2087804"/>
                <a:ext cx="130462" cy="233835"/>
                <a:chOff x="0" y="0"/>
                <a:chExt cx="130460" cy="233833"/>
              </a:xfrm>
            </p:grpSpPr>
            <p:sp>
              <p:nvSpPr>
                <p:cNvPr id="52" name="Line"/>
                <p:cNvSpPr/>
                <p:nvPr/>
              </p:nvSpPr>
              <p:spPr>
                <a:xfrm>
                  <a:off x="-1" y="0"/>
                  <a:ext cx="130462" cy="233834"/>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Line"/>
                <p:cNvSpPr/>
                <p:nvPr/>
              </p:nvSpPr>
              <p:spPr>
                <a:xfrm flipH="1" flipV="1">
                  <a:off x="0" y="0"/>
                  <a:ext cx="130461" cy="233834"/>
                </a:xfrm>
                <a:prstGeom prst="line">
                  <a:avLst/>
                </a:prstGeom>
                <a:no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 name="Freeform 71"/>
              <p:cNvSpPr/>
              <p:nvPr/>
            </p:nvSpPr>
            <p:spPr>
              <a:xfrm rot="12417175" flipH="1">
                <a:off x="312393" y="2130001"/>
                <a:ext cx="318636" cy="1987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gradFill flip="none" rotWithShape="1">
                <a:gsLst>
                  <a:gs pos="18000">
                    <a:srgbClr val="0D0D0D"/>
                  </a:gs>
                  <a:gs pos="49000">
                    <a:srgbClr val="404040"/>
                  </a:gs>
                  <a:gs pos="77000">
                    <a:srgbClr val="000000"/>
                  </a:gs>
                </a:gsLst>
                <a:lin ang="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grpSp>
          <p:nvGrpSpPr>
            <p:cNvPr id="25" name="Group 84"/>
            <p:cNvGrpSpPr/>
            <p:nvPr/>
          </p:nvGrpSpPr>
          <p:grpSpPr>
            <a:xfrm>
              <a:off x="261831" y="637239"/>
              <a:ext cx="1949924" cy="2559594"/>
              <a:chOff x="0" y="0"/>
              <a:chExt cx="1949922" cy="2559593"/>
            </a:xfrm>
          </p:grpSpPr>
          <p:grpSp>
            <p:nvGrpSpPr>
              <p:cNvPr id="41" name="Group 100"/>
              <p:cNvGrpSpPr/>
              <p:nvPr/>
            </p:nvGrpSpPr>
            <p:grpSpPr>
              <a:xfrm>
                <a:off x="0" y="1634208"/>
                <a:ext cx="1120336" cy="925385"/>
                <a:chOff x="0" y="0"/>
                <a:chExt cx="1120335" cy="925383"/>
              </a:xfrm>
            </p:grpSpPr>
            <p:sp>
              <p:nvSpPr>
                <p:cNvPr id="46" name="Freeform 68"/>
                <p:cNvSpPr/>
                <p:nvPr/>
              </p:nvSpPr>
              <p:spPr>
                <a:xfrm rot="1617175" flipH="1">
                  <a:off x="320154" y="191657"/>
                  <a:ext cx="475613" cy="524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785"/>
                      </a:lnTo>
                      <a:lnTo>
                        <a:pt x="21441" y="19758"/>
                      </a:lnTo>
                      <a:lnTo>
                        <a:pt x="10851" y="21600"/>
                      </a:lnTo>
                      <a:lnTo>
                        <a:pt x="9884" y="21600"/>
                      </a:lnTo>
                      <a:lnTo>
                        <a:pt x="0" y="19881"/>
                      </a:lnTo>
                      <a:lnTo>
                        <a:pt x="0" y="0"/>
                      </a:lnTo>
                      <a:close/>
                    </a:path>
                  </a:pathLst>
                </a:custGeom>
                <a:solidFill>
                  <a:srgbClr val="00B0F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7" name="Freeform 69"/>
                <p:cNvSpPr/>
                <p:nvPr/>
              </p:nvSpPr>
              <p:spPr>
                <a:xfrm rot="1617175" flipH="1">
                  <a:off x="752832" y="357565"/>
                  <a:ext cx="259631" cy="5382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363"/>
                      </a:lnTo>
                      <a:lnTo>
                        <a:pt x="20484" y="19234"/>
                      </a:lnTo>
                      <a:lnTo>
                        <a:pt x="0" y="21600"/>
                      </a:lnTo>
                      <a:close/>
                    </a:path>
                  </a:pathLst>
                </a:custGeom>
                <a:solidFill>
                  <a:srgbClr val="0070C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8" name="Freeform 70"/>
                <p:cNvSpPr/>
                <p:nvPr/>
              </p:nvSpPr>
              <p:spPr>
                <a:xfrm rot="1617175">
                  <a:off x="108118" y="28584"/>
                  <a:ext cx="255108" cy="5382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363"/>
                      </a:lnTo>
                      <a:lnTo>
                        <a:pt x="20484" y="19234"/>
                      </a:lnTo>
                      <a:lnTo>
                        <a:pt x="0" y="21600"/>
                      </a:lnTo>
                      <a:close/>
                    </a:path>
                  </a:pathLst>
                </a:custGeom>
                <a:solidFill>
                  <a:srgbClr val="70E5FF"/>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grpSp>
            <p:nvGrpSpPr>
              <p:cNvPr id="42" name="Group 101"/>
              <p:cNvGrpSpPr/>
              <p:nvPr/>
            </p:nvGrpSpPr>
            <p:grpSpPr>
              <a:xfrm>
                <a:off x="115821" y="-1"/>
                <a:ext cx="1834102" cy="2332383"/>
                <a:chOff x="0" y="0"/>
                <a:chExt cx="1834101" cy="2332381"/>
              </a:xfrm>
            </p:grpSpPr>
            <p:sp>
              <p:nvSpPr>
                <p:cNvPr id="43" name="Freeform 68"/>
                <p:cNvSpPr/>
                <p:nvPr/>
              </p:nvSpPr>
              <p:spPr>
                <a:xfrm rot="1617175" flipH="1">
                  <a:off x="690313" y="116617"/>
                  <a:ext cx="470429" cy="20658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785"/>
                      </a:lnTo>
                      <a:lnTo>
                        <a:pt x="21441" y="19758"/>
                      </a:lnTo>
                      <a:lnTo>
                        <a:pt x="10851" y="21600"/>
                      </a:lnTo>
                      <a:lnTo>
                        <a:pt x="9884" y="21600"/>
                      </a:lnTo>
                      <a:lnTo>
                        <a:pt x="0" y="19881"/>
                      </a:lnTo>
                      <a:lnTo>
                        <a:pt x="0" y="0"/>
                      </a:lnTo>
                      <a:close/>
                    </a:path>
                  </a:pathLst>
                </a:custGeom>
                <a:solidFill>
                  <a:srgbClr val="00B0F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4" name="Freeform 69"/>
                <p:cNvSpPr/>
                <p:nvPr/>
              </p:nvSpPr>
              <p:spPr>
                <a:xfrm rot="1617175" flipH="1">
                  <a:off x="1112860" y="271642"/>
                  <a:ext cx="255108" cy="211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363"/>
                      </a:lnTo>
                      <a:lnTo>
                        <a:pt x="20484" y="19234"/>
                      </a:lnTo>
                      <a:lnTo>
                        <a:pt x="0" y="21600"/>
                      </a:lnTo>
                      <a:close/>
                    </a:path>
                  </a:pathLst>
                </a:custGeom>
                <a:solidFill>
                  <a:srgbClr val="0070C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5" name="Freeform 70"/>
                <p:cNvSpPr/>
                <p:nvPr/>
              </p:nvSpPr>
              <p:spPr>
                <a:xfrm rot="1617175">
                  <a:off x="466134" y="-57213"/>
                  <a:ext cx="255107" cy="211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9363"/>
                      </a:lnTo>
                      <a:lnTo>
                        <a:pt x="20484" y="19234"/>
                      </a:lnTo>
                      <a:lnTo>
                        <a:pt x="0" y="21600"/>
                      </a:lnTo>
                      <a:close/>
                    </a:path>
                  </a:pathLst>
                </a:custGeom>
                <a:solidFill>
                  <a:srgbClr val="70E5FF"/>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grpSp>
        <p:grpSp>
          <p:nvGrpSpPr>
            <p:cNvPr id="26" name="Group 85"/>
            <p:cNvGrpSpPr/>
            <p:nvPr/>
          </p:nvGrpSpPr>
          <p:grpSpPr>
            <a:xfrm>
              <a:off x="1319718" y="0"/>
              <a:ext cx="1195759" cy="1110232"/>
              <a:chOff x="0" y="0"/>
              <a:chExt cx="1195757" cy="1110231"/>
            </a:xfrm>
          </p:grpSpPr>
          <p:sp>
            <p:nvSpPr>
              <p:cNvPr id="27" name="Rectangle: Rounded Corners 26"/>
              <p:cNvSpPr/>
              <p:nvPr/>
            </p:nvSpPr>
            <p:spPr>
              <a:xfrm rot="1617175">
                <a:off x="262349" y="186035"/>
                <a:ext cx="903948" cy="346622"/>
              </a:xfrm>
              <a:prstGeom prst="roundRect">
                <a:avLst>
                  <a:gd name="adj" fmla="val 16667"/>
                </a:avLst>
              </a:prstGeom>
              <a:gradFill flip="none" rotWithShape="1">
                <a:gsLst>
                  <a:gs pos="0">
                    <a:srgbClr val="DF4D73"/>
                  </a:gs>
                  <a:gs pos="46000">
                    <a:srgbClr val="E66889"/>
                  </a:gs>
                  <a:gs pos="71000">
                    <a:srgbClr val="F2F2F2"/>
                  </a:gs>
                  <a:gs pos="100000">
                    <a:srgbClr val="E46184"/>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28" name="Rectangle 87"/>
              <p:cNvSpPr/>
              <p:nvPr/>
            </p:nvSpPr>
            <p:spPr>
              <a:xfrm rot="1617175">
                <a:off x="57792" y="442519"/>
                <a:ext cx="980642" cy="471054"/>
              </a:xfrm>
              <a:prstGeom prst="rect">
                <a:avLst/>
              </a:prstGeom>
              <a:gradFill flip="none" rotWithShape="1">
                <a:gsLst>
                  <a:gs pos="0">
                    <a:srgbClr val="808080"/>
                  </a:gs>
                  <a:gs pos="31000">
                    <a:srgbClr val="F2F2F2"/>
                  </a:gs>
                  <a:gs pos="55000">
                    <a:srgbClr val="767171"/>
                  </a:gs>
                  <a:gs pos="71000">
                    <a:srgbClr val="F2F2F2"/>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29" name="Rectangle 88"/>
              <p:cNvSpPr/>
              <p:nvPr/>
            </p:nvSpPr>
            <p:spPr>
              <a:xfrm rot="12417175" flipH="1">
                <a:off x="124310" y="487231"/>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nvGrpSpPr>
              <p:cNvPr id="30" name="Group 89"/>
              <p:cNvGrpSpPr/>
              <p:nvPr/>
            </p:nvGrpSpPr>
            <p:grpSpPr>
              <a:xfrm>
                <a:off x="171631" y="447657"/>
                <a:ext cx="781619" cy="423335"/>
                <a:chOff x="0" y="0"/>
                <a:chExt cx="781618" cy="423333"/>
              </a:xfrm>
            </p:grpSpPr>
            <p:sp>
              <p:nvSpPr>
                <p:cNvPr id="36" name="Oval 95"/>
                <p:cNvSpPr/>
                <p:nvPr/>
              </p:nvSpPr>
              <p:spPr>
                <a:xfrm rot="1617175">
                  <a:off x="330217" y="187321"/>
                  <a:ext cx="88323" cy="68271"/>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7" name="Oval 96"/>
                <p:cNvSpPr/>
                <p:nvPr/>
              </p:nvSpPr>
              <p:spPr>
                <a:xfrm rot="1617175">
                  <a:off x="515545" y="272859"/>
                  <a:ext cx="83009" cy="64165"/>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8" name="Oval 97"/>
                <p:cNvSpPr/>
                <p:nvPr/>
              </p:nvSpPr>
              <p:spPr>
                <a:xfrm rot="1617175">
                  <a:off x="698485" y="352308"/>
                  <a:ext cx="74170" cy="57331"/>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9" name="Oval 98"/>
                <p:cNvSpPr/>
                <p:nvPr/>
              </p:nvSpPr>
              <p:spPr>
                <a:xfrm rot="7017176">
                  <a:off x="163638" y="88575"/>
                  <a:ext cx="64165" cy="83009"/>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40" name="Oval 99"/>
                <p:cNvSpPr/>
                <p:nvPr/>
              </p:nvSpPr>
              <p:spPr>
                <a:xfrm rot="7017176">
                  <a:off x="17383" y="5276"/>
                  <a:ext cx="57331" cy="74169"/>
                </a:xfrm>
                <a:prstGeom prst="ellipse">
                  <a:avLst/>
                </a:prstGeom>
                <a:solidFill>
                  <a:srgbClr val="404040"/>
                </a:soli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sp>
            <p:nvSpPr>
              <p:cNvPr id="31" name="Rectangle 90"/>
              <p:cNvSpPr/>
              <p:nvPr/>
            </p:nvSpPr>
            <p:spPr>
              <a:xfrm rot="12417175" flipH="1">
                <a:off x="87355" y="582500"/>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2" name="Rectangle 91"/>
              <p:cNvSpPr/>
              <p:nvPr/>
            </p:nvSpPr>
            <p:spPr>
              <a:xfrm rot="12417175" flipH="1">
                <a:off x="102742" y="529644"/>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3" name="Rectangle 92"/>
              <p:cNvSpPr/>
              <p:nvPr/>
            </p:nvSpPr>
            <p:spPr>
              <a:xfrm rot="12417175" flipH="1">
                <a:off x="2257" y="729758"/>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4" name="Rectangle 93"/>
              <p:cNvSpPr/>
              <p:nvPr/>
            </p:nvSpPr>
            <p:spPr>
              <a:xfrm rot="12417175" flipH="1">
                <a:off x="-49833" y="817910"/>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sp>
            <p:nvSpPr>
              <p:cNvPr id="35" name="Rectangle 94"/>
              <p:cNvSpPr/>
              <p:nvPr/>
            </p:nvSpPr>
            <p:spPr>
              <a:xfrm rot="12417175" flipH="1">
                <a:off x="-26769" y="772552"/>
                <a:ext cx="1034222" cy="27959"/>
              </a:xfrm>
              <a:prstGeom prst="rect">
                <a:avLst/>
              </a:prstGeom>
              <a:gradFill flip="none" rotWithShape="1">
                <a:gsLst>
                  <a:gs pos="0">
                    <a:srgbClr val="808080"/>
                  </a:gs>
                  <a:gs pos="55000">
                    <a:srgbClr val="262626"/>
                  </a:gs>
                  <a:gs pos="100000">
                    <a:schemeClr val="accent3"/>
                  </a:gs>
                </a:gsLst>
                <a:lin ang="10800000" scaled="0"/>
              </a:gradFill>
              <a:ln w="12700" cap="flat">
                <a:noFill/>
                <a:miter lim="400000"/>
              </a:ln>
              <a:effectLst/>
            </p:spPr>
            <p:txBody>
              <a:bodyPr wrap="square" lIns="45719" tIns="45719" rIns="45719" bIns="45719" numCol="1" anchor="ctr">
                <a:noAutofit/>
              </a:bodyPr>
              <a:lstStyle/>
              <a:p>
                <a:pPr marL="0" marR="0" lvl="0" indent="0" algn="l" defTabSz="713030" rtl="0" eaLnBrk="1" fontAlgn="auto" latinLnBrk="0" hangingPunct="1">
                  <a:lnSpc>
                    <a:spcPct val="100000"/>
                  </a:lnSpc>
                  <a:spcBef>
                    <a:spcPts val="0"/>
                  </a:spcBef>
                  <a:spcAft>
                    <a:spcPts val="0"/>
                  </a:spcAft>
                  <a:buClrTx/>
                  <a:buSzTx/>
                  <a:buFontTx/>
                  <a:buNone/>
                  <a:tabLst/>
                  <a:defRPr sz="900">
                    <a:latin typeface="Calibri Light"/>
                    <a:ea typeface="Calibri Light"/>
                    <a:cs typeface="Calibri Light"/>
                    <a:sym typeface="Calibri Light"/>
                  </a:defRPr>
                </a:pPr>
                <a:endParaRPr kumimoji="0" sz="900" b="0" i="0" u="none" strike="noStrike" kern="1200" cap="none" spc="0" normalizeH="0" baseline="0" noProof="0" dirty="0">
                  <a:ln>
                    <a:noFill/>
                  </a:ln>
                  <a:solidFill>
                    <a:prstClr val="black"/>
                  </a:solidFill>
                  <a:effectLst/>
                  <a:uLnTx/>
                  <a:uFillTx/>
                  <a:latin typeface="Calibri Light"/>
                  <a:cs typeface="Calibri Light"/>
                  <a:sym typeface="Calibri Light"/>
                </a:endParaRPr>
              </a:p>
            </p:txBody>
          </p:sp>
        </p:grpSp>
      </p:grpSp>
      <p:pic>
        <p:nvPicPr>
          <p:cNvPr id="54" name="TinyPPT_8.png" descr="TinyPPT_8.png"/>
          <p:cNvPicPr>
            <a:picLocks/>
          </p:cNvPicPr>
          <p:nvPr/>
        </p:nvPicPr>
        <p:blipFill>
          <a:blip r:embed="rId2">
            <a:alphaModFix amt="85611"/>
            <a:extLst/>
          </a:blip>
          <a:srcRect/>
          <a:stretch>
            <a:fillRect/>
          </a:stretch>
        </p:blipFill>
        <p:spPr>
          <a:xfrm>
            <a:off x="8525816" y="3359931"/>
            <a:ext cx="2006319" cy="305171"/>
          </a:xfrm>
          <a:prstGeom prst="rect">
            <a:avLst/>
          </a:prstGeom>
          <a:ln w="12700">
            <a:miter lim="400000"/>
          </a:ln>
        </p:spPr>
      </p:pic>
      <p:sp>
        <p:nvSpPr>
          <p:cNvPr id="55" name="Metin kutusu 54"/>
          <p:cNvSpPr txBox="1"/>
          <p:nvPr/>
        </p:nvSpPr>
        <p:spPr>
          <a:xfrm>
            <a:off x="1196196" y="2439561"/>
            <a:ext cx="329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1. Allah’a inanmak</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Metin kutusu 55"/>
          <p:cNvSpPr txBox="1"/>
          <p:nvPr/>
        </p:nvSpPr>
        <p:spPr>
          <a:xfrm>
            <a:off x="685220" y="472575"/>
            <a:ext cx="38820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5. Meleklere inanmak</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Metin kutusu 56"/>
          <p:cNvSpPr txBox="1"/>
          <p:nvPr/>
        </p:nvSpPr>
        <p:spPr>
          <a:xfrm>
            <a:off x="4716612" y="1951749"/>
            <a:ext cx="36742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2. Kitaplara inanmak</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Metin kutusu 57"/>
          <p:cNvSpPr txBox="1"/>
          <p:nvPr/>
        </p:nvSpPr>
        <p:spPr>
          <a:xfrm>
            <a:off x="878761" y="1421295"/>
            <a:ext cx="36742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3. Kaza ve kader</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Metin kutusu 58"/>
          <p:cNvSpPr txBox="1"/>
          <p:nvPr/>
        </p:nvSpPr>
        <p:spPr>
          <a:xfrm>
            <a:off x="4703733" y="231721"/>
            <a:ext cx="48836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6. Peygamberlere inanmak</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Metin kutusu 59"/>
          <p:cNvSpPr txBox="1"/>
          <p:nvPr/>
        </p:nvSpPr>
        <p:spPr>
          <a:xfrm>
            <a:off x="4716612" y="1160439"/>
            <a:ext cx="3990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4. Ahiret gününe iman</a:t>
            </a:r>
            <a:endPar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Sağa Bükülü Ok 60"/>
          <p:cNvSpPr/>
          <p:nvPr/>
        </p:nvSpPr>
        <p:spPr>
          <a:xfrm rot="20332962">
            <a:off x="216656" y="2412910"/>
            <a:ext cx="1361184" cy="3627046"/>
          </a:xfrm>
          <a:prstGeom prst="curvedRightArrow">
            <a:avLst/>
          </a:prstGeom>
          <a:solidFill>
            <a:srgbClr val="F2E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Dikdörtgen 61"/>
          <p:cNvSpPr/>
          <p:nvPr/>
        </p:nvSpPr>
        <p:spPr>
          <a:xfrm>
            <a:off x="2385578" y="4078015"/>
            <a:ext cx="8996177" cy="2085357"/>
          </a:xfrm>
          <a:prstGeom prst="rect">
            <a:avLst/>
          </a:prstGeom>
          <a:solidFill>
            <a:srgbClr val="F2E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3200" dirty="0" smtClean="0">
                <a:solidFill>
                  <a:prstClr val="black"/>
                </a:solidFill>
                <a:latin typeface="Calibri" panose="020F0502020204030204"/>
              </a:rPr>
              <a:t>Kur’an-ı Kerim’e </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göre bu inanç esasları bir bütündür. Bunlardan birini inkar eden, İslam dininden çıkar. Bu sebeple Müslümanlar bu şartları hepsine iman ederler.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2444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3"/>
                                        </p:tgtEl>
                                        <p:attrNameLst>
                                          <p:attrName>style.visibility</p:attrName>
                                        </p:attrNameLst>
                                      </p:cBhvr>
                                      <p:to>
                                        <p:strVal val="visible"/>
                                      </p:to>
                                    </p:set>
                                    <p:animEffect transition="in" filter="box(out)">
                                      <p:cBhvr>
                                        <p:cTn id="7" dur="750"/>
                                        <p:tgtEl>
                                          <p:spTgt spid="23"/>
                                        </p:tgtEl>
                                      </p:cBhvr>
                                    </p:animEffect>
                                  </p:childTnLst>
                                </p:cTn>
                              </p:par>
                            </p:childTnLst>
                          </p:cTn>
                        </p:par>
                        <p:par>
                          <p:cTn id="8" fill="hold">
                            <p:stCondLst>
                              <p:cond delay="750"/>
                            </p:stCondLst>
                            <p:childTnLst>
                              <p:par>
                                <p:cTn id="9" presetID="4" presetClass="entr" presetSubtype="32" fill="hold" grpId="0" nodeType="afterEffect">
                                  <p:stCondLst>
                                    <p:cond delay="0"/>
                                  </p:stCondLst>
                                  <p:iterate>
                                    <p:tmAbs val="0"/>
                                  </p:iterate>
                                  <p:childTnLst>
                                    <p:set>
                                      <p:cBhvr>
                                        <p:cTn id="10" fill="hold"/>
                                        <p:tgtEl>
                                          <p:spTgt spid="54"/>
                                        </p:tgtEl>
                                        <p:attrNameLst>
                                          <p:attrName>style.visibility</p:attrName>
                                        </p:attrNameLst>
                                      </p:cBhvr>
                                      <p:to>
                                        <p:strVal val="visible"/>
                                      </p:to>
                                    </p:set>
                                    <p:animEffect transition="in" filter="box(out)">
                                      <p:cBhvr>
                                        <p:cTn id="11" dur="75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iterate>
                                    <p:tmAbs val="0"/>
                                  </p:iterate>
                                  <p:childTnLst>
                                    <p:set>
                                      <p:cBhvr>
                                        <p:cTn id="15" fill="hold"/>
                                        <p:tgtEl>
                                          <p:spTgt spid="5"/>
                                        </p:tgtEl>
                                        <p:attrNameLst>
                                          <p:attrName>style.visibility</p:attrName>
                                        </p:attrNameLst>
                                      </p:cBhvr>
                                      <p:to>
                                        <p:strVal val="visible"/>
                                      </p:to>
                                    </p:set>
                                    <p:animEffect transition="in" filter="wipe(right)">
                                      <p:cBhvr>
                                        <p:cTn id="16" dur="600"/>
                                        <p:tgtEl>
                                          <p:spTgt spid="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right)">
                                      <p:cBhvr>
                                        <p:cTn id="19" dur="500"/>
                                        <p:tgtEl>
                                          <p:spTgt spid="55"/>
                                        </p:tgtEl>
                                      </p:cBhvr>
                                    </p:animEffect>
                                  </p:childTnLst>
                                </p:cTn>
                              </p:par>
                            </p:childTnLst>
                          </p:cTn>
                        </p:par>
                        <p:par>
                          <p:cTn id="20" fill="hold">
                            <p:stCondLst>
                              <p:cond delay="600"/>
                            </p:stCondLst>
                            <p:childTnLst>
                              <p:par>
                                <p:cTn id="21" presetID="22" presetClass="entr" presetSubtype="8" fill="hold" grpId="0" nodeType="afterEffect">
                                  <p:stCondLst>
                                    <p:cond delay="0"/>
                                  </p:stCondLst>
                                  <p:iterate>
                                    <p:tmAbs val="0"/>
                                  </p:iterate>
                                  <p:childTnLst>
                                    <p:set>
                                      <p:cBhvr>
                                        <p:cTn id="22" fill="hold"/>
                                        <p:tgtEl>
                                          <p:spTgt spid="8"/>
                                        </p:tgtEl>
                                        <p:attrNameLst>
                                          <p:attrName>style.visibility</p:attrName>
                                        </p:attrNameLst>
                                      </p:cBhvr>
                                      <p:to>
                                        <p:strVal val="visible"/>
                                      </p:to>
                                    </p:set>
                                    <p:animEffect transition="in" filter="wipe(left)">
                                      <p:cBhvr>
                                        <p:cTn id="23" dur="6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childTnLst>
                          </p:cTn>
                        </p:par>
                        <p:par>
                          <p:cTn id="27" fill="hold">
                            <p:stCondLst>
                              <p:cond delay="1200"/>
                            </p:stCondLst>
                            <p:childTnLst>
                              <p:par>
                                <p:cTn id="28" presetID="22" presetClass="entr" presetSubtype="2" fill="hold" grpId="0" nodeType="afterEffect">
                                  <p:stCondLst>
                                    <p:cond delay="0"/>
                                  </p:stCondLst>
                                  <p:iterate>
                                    <p:tmAbs val="0"/>
                                  </p:iterate>
                                  <p:childTnLst>
                                    <p:set>
                                      <p:cBhvr>
                                        <p:cTn id="29" fill="hold"/>
                                        <p:tgtEl>
                                          <p:spTgt spid="11"/>
                                        </p:tgtEl>
                                        <p:attrNameLst>
                                          <p:attrName>style.visibility</p:attrName>
                                        </p:attrNameLst>
                                      </p:cBhvr>
                                      <p:to>
                                        <p:strVal val="visible"/>
                                      </p:to>
                                    </p:set>
                                    <p:animEffect transition="in" filter="wipe(right)">
                                      <p:cBhvr>
                                        <p:cTn id="30" dur="600"/>
                                        <p:tgtEl>
                                          <p:spTgt spid="11"/>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right)">
                                      <p:cBhvr>
                                        <p:cTn id="33" dur="500"/>
                                        <p:tgtEl>
                                          <p:spTgt spid="58"/>
                                        </p:tgtEl>
                                      </p:cBhvr>
                                    </p:animEffect>
                                  </p:childTnLst>
                                </p:cTn>
                              </p:par>
                            </p:childTnLst>
                          </p:cTn>
                        </p:par>
                        <p:par>
                          <p:cTn id="34" fill="hold">
                            <p:stCondLst>
                              <p:cond delay="1800"/>
                            </p:stCondLst>
                            <p:childTnLst>
                              <p:par>
                                <p:cTn id="35" presetID="22" presetClass="entr" presetSubtype="8" fill="hold" grpId="0" nodeType="afterEffect">
                                  <p:stCondLst>
                                    <p:cond delay="0"/>
                                  </p:stCondLst>
                                  <p:iterate>
                                    <p:tmAbs val="0"/>
                                  </p:iterate>
                                  <p:childTnLst>
                                    <p:set>
                                      <p:cBhvr>
                                        <p:cTn id="36" fill="hold"/>
                                        <p:tgtEl>
                                          <p:spTgt spid="14"/>
                                        </p:tgtEl>
                                        <p:attrNameLst>
                                          <p:attrName>style.visibility</p:attrName>
                                        </p:attrNameLst>
                                      </p:cBhvr>
                                      <p:to>
                                        <p:strVal val="visible"/>
                                      </p:to>
                                    </p:set>
                                    <p:animEffect transition="in" filter="wipe(left)">
                                      <p:cBhvr>
                                        <p:cTn id="37" dur="6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p:stCondLst>
                              <p:cond delay="2400"/>
                            </p:stCondLst>
                            <p:childTnLst>
                              <p:par>
                                <p:cTn id="42" presetID="22" presetClass="entr" presetSubtype="2" fill="hold" grpId="0" nodeType="afterEffect">
                                  <p:stCondLst>
                                    <p:cond delay="0"/>
                                  </p:stCondLst>
                                  <p:iterate>
                                    <p:tmAbs val="0"/>
                                  </p:iterate>
                                  <p:childTnLst>
                                    <p:set>
                                      <p:cBhvr>
                                        <p:cTn id="43" fill="hold"/>
                                        <p:tgtEl>
                                          <p:spTgt spid="17"/>
                                        </p:tgtEl>
                                        <p:attrNameLst>
                                          <p:attrName>style.visibility</p:attrName>
                                        </p:attrNameLst>
                                      </p:cBhvr>
                                      <p:to>
                                        <p:strVal val="visible"/>
                                      </p:to>
                                    </p:set>
                                    <p:animEffect transition="in" filter="wipe(right)">
                                      <p:cBhvr>
                                        <p:cTn id="44" dur="600"/>
                                        <p:tgtEl>
                                          <p:spTgt spid="17"/>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right)">
                                      <p:cBhvr>
                                        <p:cTn id="47" dur="500"/>
                                        <p:tgtEl>
                                          <p:spTgt spid="56"/>
                                        </p:tgtEl>
                                      </p:cBhvr>
                                    </p:animEffect>
                                  </p:childTnLst>
                                </p:cTn>
                              </p:par>
                            </p:childTnLst>
                          </p:cTn>
                        </p:par>
                        <p:par>
                          <p:cTn id="48" fill="hold">
                            <p:stCondLst>
                              <p:cond delay="3000"/>
                            </p:stCondLst>
                            <p:childTnLst>
                              <p:par>
                                <p:cTn id="49" presetID="22" presetClass="entr" presetSubtype="8" fill="hold" grpId="0" nodeType="afterEffect">
                                  <p:stCondLst>
                                    <p:cond delay="0"/>
                                  </p:stCondLst>
                                  <p:iterate>
                                    <p:tmAbs val="0"/>
                                  </p:iterate>
                                  <p:childTnLst>
                                    <p:set>
                                      <p:cBhvr>
                                        <p:cTn id="50" fill="hold"/>
                                        <p:tgtEl>
                                          <p:spTgt spid="20"/>
                                        </p:tgtEl>
                                        <p:attrNameLst>
                                          <p:attrName>style.visibility</p:attrName>
                                        </p:attrNameLst>
                                      </p:cBhvr>
                                      <p:to>
                                        <p:strVal val="visible"/>
                                      </p:to>
                                    </p:set>
                                    <p:animEffect transition="in" filter="wipe(left)">
                                      <p:cBhvr>
                                        <p:cTn id="51" dur="600"/>
                                        <p:tgtEl>
                                          <p:spTgt spid="2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wipe(left)">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left)">
                                      <p:cBhvr>
                                        <p:cTn id="59" dur="500"/>
                                        <p:tgtEl>
                                          <p:spTgt spid="6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left)">
                                      <p:cBhvr>
                                        <p:cTn id="6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8" grpId="0" animBg="1" advAuto="0"/>
      <p:bldP spid="11" grpId="0" animBg="1" advAuto="0"/>
      <p:bldP spid="14" grpId="0" animBg="1" advAuto="0"/>
      <p:bldP spid="17" grpId="0" animBg="1" advAuto="0"/>
      <p:bldP spid="20" grpId="0" animBg="1" advAuto="0"/>
      <p:bldP spid="23" grpId="0" animBg="1" advAuto="0"/>
      <p:bldP spid="54" grpId="0" animBg="1" advAuto="0"/>
      <p:bldP spid="55" grpId="0"/>
      <p:bldP spid="56" grpId="0"/>
      <p:bldP spid="57" grpId="0"/>
      <p:bldP spid="58" grpId="0"/>
      <p:bldP spid="59" grpId="0"/>
      <p:bldP spid="60" grpId="0"/>
      <p:bldP spid="61" grpId="0" animBg="1"/>
      <p:bldP spid="6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2E2706D8-C9CE-464E-8D38-69ACDBBEE5AA}"/>
  <p:tag name="ISPRING_RESOURCE_FOLDER" val="C:\Users\Samsung\Desktop\Sunumlar 2019\8. Sınıf\5. Ünite\Sunumlar\8.5.1\"/>
  <p:tag name="ISPRING_PRESENTATION_PATH" val="C:\Users\Samsung\Desktop\Sunumlar 2019\8. Sınıf\5. Ünite\Sunumlar\8.5.1.pptx"/>
  <p:tag name="ISPRING_PROJECT_VERSION" val="9.3"/>
  <p:tag name="ISPRING_PROJECT_FOLDER_UPDATED" val="1"/>
  <p:tag name="ISPRING_SCREEN_RECS_UPDATED" val="C:\Users\Samsung\Desktop\Sunumlar 2019\8. Sınıf\5. Ünite\Sunumlar\8.5.1\"/>
  <p:tag name="ISPRING_PLAYERS_CUSTOMIZATION_2" val="UEsDBBQAAgAIADsHY1A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tCnhQBjwlHsAFAADeFQAAHQAAAHVuaXZlcnNhbC9jb21tb25fbWVzc2FnZXMubG5nrVjdbts2FL4f0HcgBBTYgC5tB7QYhsQFLTGxEFlSRTpu9gOBkRiHiCR6+nGSXe1p9mB7kh1SsmO3KyQlvbBhUT7fOSS/75xDHn+4zzO0EWUlVXFivT16YyFRJCqVxerEWrDTH3+2UFXzIuWZKsSJVSgLfZi8+O4448Wq4SsBv198h9BxLqoKHquJfnp8RjI9scJpjG2bUOpOPRKHHr4kUUxt4uPIDWI/YDFdhGEQMeJYE3YjUCXzJuM1xIRkhQpVo6pZr1VZixTJAtXwF54k4EFeyUzWDyhXqTh+3fnsD4Geu34M7vXv7bDruewyngcOsSak4FcZhJGUQhSoFDwV5XN8+EE0x14H7sjq+ehLzAhgRuetHzsiMODES5fNrIkNmHqp7mR9gyRdl7CbSGx41rRr2u13n7spts9jFsQ4DOPpgrHAjz08JZ41mfLkts/aDuYh9i9jLzgL4ql7BmGpfM2LB+Splfq9+P6n9+/v3757/8MoIArr6B1CIYP07s0AIJ9FgRcDGvFin3xi1kR/j7MLFsxzfdjH7sc46zAiF9ZEf/faLaKI+CANz3VI7FKjE70WHjE6uVQNuuEbgWqFNlLcGVWIopYlUCuTqXmRKBgoml5mOcEcA40iQlnk2swNfGtCVVk+vGrF1tQ3qgR3FUpb9qbGp+aVfr8uRQWuW3YpLVCQbapyLoujftdL3wuwY2g2B37jM1hctpsUIB3AG1JvYH7qFbi4KzLFU3QNUkIyoIiv15lMutTRMT/M+ENvFBFeuv4Z0D3wKMjW2Y7oZJAip+R6siNRIkxJBAAlr0T5BNvYcN2YI5xl4xBm7tnMgw/TIczk6iaDTz02jpAAE0LRmyuAqZDTQ0zpMogcvWjgCnG05lV1p8r0gKX7+9kH7Pp2AEKw2R64LhE7YOCHhIpVliKp+8EgSmz43ekKpgoEjJlJBlpSeVPVIJt8nYlamGilngpPDKWuxLUCfWWCb1rug3cjtl6ae3jh27N4ynZJ1ONNkdwMtANx/q8+9tXQAE32Od8bU4cWT4NPkF0gGQZjLIJzyIHnYywuCYVFJrTPxscX7hk2uwR5b5uUtkkv4TrHZA9dC6DZtJGqqWBELwmkJrMj1dE4N5R8XACLXex9Jbe2qNv+YyU3ULyBgKLsdQTp3iaOFtXHhftrfIpdz9Tqz6nHH0yvw9MNLxIBZEu43tMHeJfK1LzTtDf+/2zkX4jXXap/2VUJ3yGfXo6N56CwfEURvK5Fvq77XOsF68J/ShRa4l8NYcjUn+Z/14p+k53Za16fvT8HTfKYPeoN4pkrNXy3vnUktC01BBoWXRyhx8iGW82026kb6IrY328/2rn+KdiEbd2CwuYW12q4tR90AL5CT8WgM1hjEzmFVieHKjTc9gJmfRD+hS4Yw+2XZEpdBlVnKa4qWfd6NnoeXF+NnJ9eWPd61oNiw1zmQcg+AK52R8lM5hB/OgBzMSfbFWhLxMFMlqrJUiP/TN6aMgFr2+Tiy274ulS5Gc14taV/W6Y+PCeKdnJR6zQc0U/tFDx4f/YE/PRdogRH0MbY2Ld172NrtWcDjUA+eik8RretE+go53VyA+X4WjVFOhCoPYI55BQDWDdnKnjZ34V1AJ+F0Y6ibvSXUSC6o4MkSnZgv/mqFtUfo0H0NHYYtD34ifu6H2gxNSyicXB6Cp3c9XWfBcPTw5DNwxCr7qi8tRt4cmYusP+bHEl5WxRzlcPQUb9fpq+pDFkwY9iezUF/1MhNNSU0nWMQtnSzg0UER7pOuTYAQQPBZJ0JRO651tsYVH31A5nZHNKsyZyXt5DWmVLZqNjMBmo51ePm9HgH0tSZLEZF/ryiqifM3DDGjmMuhGAl4bx/2/YQKRw4k+5mKFOrwWD2DPtQNT7DE6msxwJGhOwufPSlhrlA8BTX96n//v1Pn70p1NucDGmvfX5Mepsv6/buqTI3scev9y5m/wNQSwMEFAACAAgALQp4UAAAAAACAAAAAAAAAC4AAAB1bml2ZXJzYWwvcGxheWJhY2tfYW5kX25hdmlnYXRpb25fc2V0dGluZ3MueG1sAwBQSwMEFAACAAgALQp4UNkKRfBRBQAAGh4AACcAAAB1bml2ZXJzYWwvZmxhc2hfcHVibGlzaGluZ19zZXR0aW5ncy54bWzlWd1y2jgUvs9TaLzTy4bQJG2aATIUzMRT/hY7bTM7OxlhC6yNLLmSTEqv9mn2wfZJ9sgOBkJ+RFs63fYiQyyf79ORjs6fXDv7lDA0I1JRwetOdf/AQYSHIqJ8Wncugs7zEwcpjXmEmeCk7nDhoLPGXi3Nxoyq2Cdag6hCQMPVaarrTqx1elqp3Nzc7FOVSvNWsEwDv9oPRVJJJVGEayIrKcNz+NHzlCjnlsGCAP4SwW9hjb09hGoFU09EGSOIRqA5p2ZRmHUYVrFTKcTGOLyeSpHxqCWYkEhOx3Xnt5bbrrYPFzIFVZsmhJs9UQ0YNMP6FEcRNVpg5tPPBMWETmNQt3pw5KAbGum47hwevDA8IF/Z5MnZi8Vjw9MSsAtc306QEI0jrHHxWMwoyYRIMAdRDS0zAqRrYyuSmnzS5UAxFM05TmgYwBtk9qrutIOrkdtxR26/5V5djLqFqtaIwAu6rhXG73pt96o/CFz/6jzodbcGBe6HYAvQtppZ0w9Hru/2A3d09cYbbImwV2qJcXtNr7sl5r37xveCbWfqN3vbQobng74d5vxy6I66Xv/tVTAYdANvuETlZ3jltNYq6we/Bg4iMrl6vHWcJWOOKYNgc+eMK6IhXDEspyQQHQreOMFMEQf9lZLp7xlmVM+Nh0JUuyYkbaqUhHpkvK/uGI9ylnQFISgGLln69vHr0rVfnawtvVLMvlzWvVrWymA3jIUW31n76sFxqf7ro8fVf0DR2oxGRPSxlHnI2lzAkyq8WEbH6uHLl49r8cBsNaw1DmMIpXoRCVdHFlLU6I9DTWcQp8kdXScZY36WpkLqZTBdHSyVeICmNhF87fyZZzQWLCrtRpIxifo4ISsJyL+mvAOSVQdNwFMYWHSQEo58zCHpUQ1WDksClY2VpjpPdp1b6aakmCHgg6xMUM/fsHoYY6nWXKO0j0k0YeOPvtBE/VlsdzH0oKjPwATIOKiVvMsj1Jb4BpK0jfiQcBuxczg8zBwgIq2UkFhtIYmajFkJJ+DNNoLvyVhRTaxERcYiNBcZYvQa9lkg8Lssgf9iglaLAzSRIslHoYDRSOVmmVFyQ6Izm4kuYYokAyRUSykjupjhY0Y/ozGZCAm8BM/AbDBOVcG/vxVxipVakuKFjs+KFOv12+6HZ2aBOJphKFe2Iwf3Jkmqd8KP54gLvcDBdoQ4g1NhjBLRKH9ns7b9LzdDGWHAzt/IGmv8iiYZw9+SvtyQFeodmnw3s2xj+Cc1sJ42xrPc0Y3z5tTg4hRMUnDCixCyA+UZsSUMMUeCsznCIZRJyoSNGRWZgpEiQBTU6ss1LPBwTPOnKWQymFFGRFpRHlRfHB4dv3x18vp0v/Lv3/88fxR0W0AOGTbTFRVk69G2wxp5p8V5AvdAK2GHutNQPAF6sK2wxm2r5iMthjXynkbDGnu33bAGbjQdTyAfaT02sB0hExN1og173t+FWsA9o3SzFXjvvODyHoLcFTYLtlrFFJP315Z5pf+jlpa+2xy1zhGY66Ib+Kc24aEvIBLrMIYAMzFXMZaYvDWwkR1cBGB/14rWmNmqbh2576wIweBWUddu2v7AasFvbaRGRZ05XKkxrVSAumFa5EGoHBhNoNCNvlsW+JqYbOXD3zic7yzM/T9C1Ve3wUWs21GoIliG8c6O7q+RTHZpoJ9423/s+6Gf+RJntLhOthHuYXlNJAqEYFbyw8WlKfL4xKo48QlBCTTkdhsYke8artYPvu/2vDeDbvsXSA0/6A4WT+WHkrUvI+WN/fqnRPMmoZwmsK2miS+/PzaOjw5qlftf7e0B2/r33Mbef1BLAwQUAAIACAAtCnhQwtcv4HQDAAD4CwAAIQAAAHVuaXZlcnNhbC9mbGFzaF9za2luX3NldHRpbmdzLnhtbI1WUW/aMBB+Lr8CsXdYKRutlEaiLUjVWFutjHcnOcDCsSPboePf7+zEwYEASYQU332ffb77fCZQW8q7O5CKCv7Yu+uFnZsgzqUErheQZoxo6EZEwWvy2Jv9nc97A4sQTMhP0JrytUJDaelSRMUizQjfz8Va9CMSb9dS5Dzphd9md+YNBhZ6RNrsM5CM8i3ifgzvn15mzThGlX7VkPZXJIa+wMCRML2dDqfDNoRMglJggnl4mQwnP69wGImAuVVG49H9aNKKcVhmZp9WpB1VVFvSeDi+G4+aSZhaxNbzemGNTGR51r4MmRRrE/sRY2zeKwwmSIJqQPjLg3mvwFFZe7PIlXpr+Kev5D7KtRa8HwuuUbR9LmRKGHJW9mnFKSvcgmFVVC2BkUdJC4JTUDRO4nOJIWuoZz2G5DY5VyfMHsg6/lL0hWr8ZJJmoGI0wTiETGzE8N28B2j55Z38wORQCvZhVqh1BKPniEGoZQ7BwI2MR23E13uu8bhDuCJMods3OcgHbvKD5MpNUbc51B/4ojzxIKXB+ZeC5Sk8F1F6sLrdoZ+fn2zd/LgqWxWYhF1p8iI7GB3uDfN9gvOMDvdpkv7O2f4EfOwxDHeEnogt3oVE3wTACX677LiRdZnp56bxKG+90mABqUggtHpY0BRMZYKBtZkgBkdRBJzs6JpovEV+G0y0t6GrYHDkKDTUKJlAU83gVEixyKXCINC5LDdXVqfBYwjF0VMTPYeVdti60aXe3FJ+re34snrLiYokFYOuxuvrsZcSuQW5EIKpXrekYAvDGeyteQw3twR2H5CvfCXaELjQ4M9s425EiuIotcISrUm8STGS5qir1NnaNdYoKNc7rR3P0wjkFOtNwQmtbjOoDV1vGP70ksIXJHX4Gafh6Q1OxQmtNOwZbIWByHjj9F0MjD3NmaYMduAagmcwmzyznUChpE/3aHRT15pnuSq0sncclOCj6o4T+BLjEfUe5Dsu61iTSNnNHPqB68CHGb2eXPY0o0G/ndmxlYk/ITobcoUF8fJGci0+NZG6nO4wthslO5hwmtrWgWZv2QaPYTAhsjID1uUSeWJ3i5vLpJpIOXiDp5lg2mI4bCJYT70rLvCshSsJ4HdEa+xUffoX7CNBZPJWAWqNu8FtuLgzvMhsc8WmnGY6GHgmW4oq6/iN//fDTuc/UEsDBBQAAgAIAC0KeFDRHmh9TgUAAKQdAAAmAAAAdW5pdmVyc2FsL2h0bWxfcHVibGlzaGluZ19zZXR0aW5ncy54bWzdWdtu2zgQfc9XEFr0sXEuTdoGdgLHVhChvq2ltA0Wi4CWaIsbilRJyqn7tF+zH7ZfskMplu3YcehunKJ9KFLRcw6HnJnDoVQ9+5owNCZSUcFrzv7unoMID0VE+ajmXAUXr985SGnMI8wEJzWHCwedne5U02zAqIp9ojWYKgQ0XJ2kuubEWqcnlcrd3d0uVak0vwqWaeBXu6FIKqkkinBNZCVleAJ/9CQlyrlnsCCAf4ng97DTnR2EqgVTW0QZI4hG4DmnZlGYXeqEOZXCaoDD25EUGY8aggmJ5GhQc35ruM395uHUpmBq0oRwsyXqFAbNsD7BUUSNE5j59BtBMaGjGLzd33vjoDsa6bjmHO4dGB6wryzz5OzF2rHhaQjYBK7vJ0iIxhHWuHgsZpRkSCREg6hTLTMCpAtjc5aafNXlQDEUTThOaBjAL8hsVc1pBjd998Ltu52Ge3PVbxWuWiMCL2i5Vhi/5TXdm043cP2by6Dd2hgUuJ+DDUCbemZN3+u7vtsJ3P7NudfdEGHv1Azjtutea0PMJ/fc94JNZ+rU25tCepfdjh3m8rrn9lte58NN0O22Aq83Q+U5PJet1cpi4lehQEQm59Nbx1ky4Jgy0JoHOa6IBrViWI5IIC4oVOMQM0Uc9FdKRr9nmFE9MRUKonZLSFpXKQl131RfzTEV5czoCkJwDEqyrO2j92Vpv323sPRKMftsWSu9rJZa14uFFi/s/f7eUen++zfr3X/E0eqYRkR0sJS5ZC0v4EkXDmbquH94fLzei0dmq2KtcRiDlOqpEs6PTK2o8R+Hmo5Bp8kDX4cZY36WpkLqmZjOD5ZOPEJTHQq+kH/mGQ0Ei8q4kWRAog5OoAp6F9xBQygNBiHspoQjH3M45KiGsIYlQmUDpanOD7eLe+u6pJghOMDgFCao7S+FOYyxVAu1UAbEnCzh6R8doYn6s9jfYuhRU5/BniNTkVb2Lo9QU+I7OJRtzHuE25hdQrYwkzFEWjkhsdrAEtUZszJOoHxtDD+RgaKaWJmKjEVoIjLE6C3ss0BQaFkC/4sJmu8G0FCKJB9lWGmk8rCMKbkj0ZnNRNcwRZIBErqjlBFdzPAlo9/QgAyFBF6CxxA2GKeq4N/diDjFSs1I8dTHV8WZ6nWa7udXZoE4GmPoTzYjh3omSaq3wo8niAs9xcF2hDiDrDBBiWiU/2aztt3vD0MpKRDnZ4rGAr+iScbwc9KXGzJHvcWQb2eWTQL/pAfW08Z4nBe6Kd6cGkqcQkgKTvghhIOD8ozYEoaYI8HZBOEQ+iJlZGNMRaZgpBCIglp9v4cFHtI0fxrB1QlmlBGRVpR7+weHb46O3757f7Jb+ffvf16vBd13jD2GzXRFy9hYe8+wRj640zyBe+TuYId6cIN4AvToPcIat6mba+4U1sgVNwtr7MP7hTVw6ZbxBHLNXWMJeyFkYlQnWorn6munBdwzTtcbgffRC65XEOSlsNywVSume1zdTOat/YNecvDjmknfrfcblwgCdNUK/BMbQegI0F4dxiApQ/O2xRKTd/82tt2rACLuWtGawFp1qn33oxUhhNhKZ+2m7XStFvzBxqpfdJa9ua7SygXoFEbFyQe9AqMJtLbRi+n+/1Fhq6p9ZgHfmrD9HOK08qZL16pToWdbEieCZRhvLVl/4gPjx8XkF97pldmvVh3OyCcJNaAXOqV/5fcy/ekrYRvjNpa3RKJACGZl35u++EQeH1p1Hz4hKIE7tt0GRuRF1Wkx6X237Z13W82tZj+1S/+fQnKed/uKp/JLx8KnjfKV++K3wB0YX/yyerrzH1BLAwQUAAIACAAtCnhQg2Em7L8BAAB6BgAAHwAAAHVuaXZlcnNhbC9odG1sX3NraW5fc2V0dGluZ3MuanONlFFPwjAQx9/5FGS+GqIDnfiGARITHkzkzfjQdcdY6HpNWyZo/O6uQ6Tbbkj7sv732/961/W+ev1yBDzoP/a/qudq/VJfVxo4zeotXNd10aHnTg+MyBJYZjmITELQQIrjp3/y94mgjANZmcb7V2drPL8A3ZsVE8bHFWGhCc0QWkFoH4S2owJ/1jL7zeqQkVfmeGstygFHaUHagUSds4oJrlbV8BNswFiA/gddMQ4107vwIU46yZPjKI4SPvY5jrlicr/AFAcx45tU41YmB3o+dNOn13sFujzwzV/Yp+ncB0Rm7LOFvBl4djsLZ2E3qTQYA79xx9NJOLknYcFiEH5C0ehhNDmD1ozn1ThDF5nJ7JGOwmgYjXxasRRaVeKQ3CbDOiZLr1Y1W8EPnIWd9ZJhNUKwPeiWVfvHUKi26oIDVBpTV5E2GrlJogJZksn0wE3HbpKc26yz7fo3qo4xiFEnx9ODGzd9plGMSVC7Zti4Zmvi1uZdzeWCzmDJy20aURdUXxCUSMVFQlPUxwW5GdvsNG79VqbN9Ab0ElGUzdMdCpiymYB+lit0ArOW8XVeamU6736jIHfOL86xsc3e9w9QSwMEFAACAAgALQp4ULjnPPJeAAAAYwAAABwAAAB1bml2ZXJzYWwvbG9jYWxfc2V0dGluZ3MueG1sDcq9DkBADADg3VM03f1tBsdmtOABGhqR9FpxR3h7t33D1/avF3j4Coepw7qoEFhX2w7dHS7zkDcIIZJuJKbsUA2h77JWbCWZOMYUA5xCH18z+4TII/k0h1sEyy77AVBLAQIAABQAAgAIADsHY1A2YVgCRwMAAOEJAAAUAAAAAAAAAAEAAAAAAAAAAAB1bml2ZXJzYWwvcGxheWVyLnhtbFBLAQIAABQAAgAIAC0KeFAGPCUewAUAAN4VAAAdAAAAAAAAAAEAAAAAAHkDAAB1bml2ZXJzYWwvY29tbW9uX21lc3NhZ2VzLmxuZ1BLAQIAABQAAgAIAC0KeFAAAAAAAgAAAAAAAAAuAAAAAAAAAAAAAAAAAHQJAAB1bml2ZXJzYWwvcGxheWJhY2tfYW5kX25hdmlnYXRpb25fc2V0dGluZ3MueG1sUEsBAgAAFAACAAgALQp4UNkKRfBRBQAAGh4AACcAAAAAAAAAAQAAAAAAwgkAAHVuaXZlcnNhbC9mbGFzaF9wdWJsaXNoaW5nX3NldHRpbmdzLnhtbFBLAQIAABQAAgAIAC0KeFDC1y/gdAMAAPgLAAAhAAAAAAAAAAEAAAAAAFgPAAB1bml2ZXJzYWwvZmxhc2hfc2tpbl9zZXR0aW5ncy54bWxQSwECAAAUAAIACAAtCnhQ0R5ofU4FAACkHQAAJgAAAAAAAAABAAAAAAALEwAAdW5pdmVyc2FsL2h0bWxfcHVibGlzaGluZ19zZXR0aW5ncy54bWxQSwECAAAUAAIACAAtCnhQg2Em7L8BAAB6BgAAHwAAAAAAAAABAAAAAACdGAAAdW5pdmVyc2FsL2h0bWxfc2tpbl9zZXR0aW5ncy5qc1BLAQIAABQAAgAIAC0KeFC45zzyXgAAAGMAAAAcAAAAAAAAAAEAAAAAAJkaAAB1bml2ZXJzYWwvbG9jYWxfc2V0dGluZ3MueG1sUEsFBgAAAAAIAAgAeAIAADEbAAAAAA=="/>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9&quot;/&gt;&lt;lineCharCount val=&quot;35&quot;/&gt;&lt;lineCharCount val=&quot;34&quot;/&gt;&lt;lineCharCount val=&quot;34&quot;/&gt;&lt;lineCharCount val=&quot;34&quot;/&gt;&lt;lineCharCount val=&quot;35&quot;/&gt;&lt;lineCharCount val=&quot;84&quot;/&gt;&lt;lineCharCount val=&quot;23&quot;/&gt;&lt;/TableIndex&gt;&lt;/ShapeTextInfo&gt;"/>
  <p:tag name="HTML_SHAPEINFO" val="&lt;TextEffect&gt;&lt;Image&gt;&lt;filename val=&quot;C:\Users\Samsung\Desktop\Yeni klasör\data\asimages\{3BEA8181-AB65-4523-BCB8-F24387A044C0}_1.png_crop.png&quot;/&gt;&lt;left val=&quot;458&quot;/&gt;&lt;top val=&quot;32&quot;/&gt;&lt;width val=&quot;471&quot;/&gt;&lt;height val=&quot;292&quot;/&gt;&lt;hasText val=&quot;1&quot;/&gt;&lt;paraId val=&quot;1&quot;/&gt;&lt;/Image&gt;&lt;/TextEffect&gt;"/>
</p:tagLst>
</file>

<file path=ppt/tags/tag3.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theme">
  <a:themeElements>
    <a:clrScheme name="Showeet">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16A085"/>
      </a:hlink>
      <a:folHlink>
        <a:srgbClr val="1078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tebook Lesson">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 dockstate="right" visibility="0" width="350" row="6">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6C4B8187-EB34-42F1-B8C5-3B41CD8DD06A}">
  <we:reference id="wa104380907" version="1.0.0.0" store="tr-TR" storeType="OMEX"/>
  <we:alternateReferences>
    <we:reference id="WA104380907" version="1.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BFBB1B98-77DC-46FD-B316-00ACE761AC68}">
  <we:reference id="wa200000113" version="1.0.0.0" store="tr-TR" storeType="OMEX"/>
  <we:alternateReferences>
    <we:reference id="WA200000113" version="1.0.0.0" store="WA20000011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2014</TotalTime>
  <Words>1616</Words>
  <Application>Microsoft Office PowerPoint</Application>
  <PresentationFormat>Geniş ekran</PresentationFormat>
  <Paragraphs>343</Paragraphs>
  <Slides>39</Slides>
  <Notes>10</Notes>
  <HiddenSlides>0</HiddenSlides>
  <MMClips>0</MMClips>
  <ScaleCrop>false</ScaleCrop>
  <HeadingPairs>
    <vt:vector size="6" baseType="variant">
      <vt:variant>
        <vt:lpstr>Kullanılan Yazı Tipleri</vt:lpstr>
      </vt:variant>
      <vt:variant>
        <vt:i4>24</vt:i4>
      </vt:variant>
      <vt:variant>
        <vt:lpstr>Tema</vt:lpstr>
      </vt:variant>
      <vt:variant>
        <vt:i4>10</vt:i4>
      </vt:variant>
      <vt:variant>
        <vt:lpstr>Slayt Başlıkları</vt:lpstr>
      </vt:variant>
      <vt:variant>
        <vt:i4>39</vt:i4>
      </vt:variant>
    </vt:vector>
  </HeadingPairs>
  <TitlesOfParts>
    <vt:vector size="73" baseType="lpstr">
      <vt:lpstr>맑은 고딕</vt:lpstr>
      <vt:lpstr>Alata</vt:lpstr>
      <vt:lpstr>Anonymous Pro</vt:lpstr>
      <vt:lpstr>Arial</vt:lpstr>
      <vt:lpstr>Arial Unicode MS</vt:lpstr>
      <vt:lpstr>Bahnschrift SemiCondensed</vt:lpstr>
      <vt:lpstr>Cairo</vt:lpstr>
      <vt:lpstr>Calibri</vt:lpstr>
      <vt:lpstr>Calibri Light</vt:lpstr>
      <vt:lpstr>Comfortaa</vt:lpstr>
      <vt:lpstr>Coming Soon</vt:lpstr>
      <vt:lpstr>Concert One</vt:lpstr>
      <vt:lpstr>Fira Sans</vt:lpstr>
      <vt:lpstr>Fira Sans Extra Condensed</vt:lpstr>
      <vt:lpstr>Fira Sans Extra Condensed Medium</vt:lpstr>
      <vt:lpstr>Fira Sans Extra Condensed SemiBold</vt:lpstr>
      <vt:lpstr>GeosansLight</vt:lpstr>
      <vt:lpstr>Open Sans</vt:lpstr>
      <vt:lpstr>Permanent Marker</vt:lpstr>
      <vt:lpstr>Roboto</vt:lpstr>
      <vt:lpstr>Roboto Mono</vt:lpstr>
      <vt:lpstr>Roboto Mono Regular</vt:lpstr>
      <vt:lpstr>Rockwell Extra Bold</vt:lpstr>
      <vt:lpstr>Wingdings</vt:lpstr>
      <vt:lpstr>Office Teması</vt:lpstr>
      <vt:lpstr>Showeet theme</vt:lpstr>
      <vt:lpstr>Office Theme</vt:lpstr>
      <vt:lpstr>Notebook Lesson</vt:lpstr>
      <vt:lpstr>2_Office Teması</vt:lpstr>
      <vt:lpstr>1_JAY DESIGN</vt:lpstr>
      <vt:lpstr>Contents Slide Master</vt:lpstr>
      <vt:lpstr>SKETCH LESSON</vt:lpstr>
      <vt:lpstr>JAY DESIGN</vt:lpstr>
      <vt:lpstr>2_JAY DESIGN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Aşağıdakilerden hangisi inanç konularının özellikleridir? İşaretleyelim</vt:lpstr>
      <vt:lpstr>PowerPoint Sunusu</vt:lpstr>
      <vt:lpstr>PowerPoint Sunusu</vt:lpstr>
      <vt:lpstr>PowerPoint Sunusu</vt:lpstr>
      <vt:lpstr>PowerPoint Sunusu</vt:lpstr>
      <vt:lpstr>Kur’an-ı Kerim’de İbadet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Kıssaların içeriği</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Yıldırım</cp:lastModifiedBy>
  <cp:revision>89</cp:revision>
  <dcterms:created xsi:type="dcterms:W3CDTF">2020-03-22T20:56:55Z</dcterms:created>
  <dcterms:modified xsi:type="dcterms:W3CDTF">2021-04-05T09:53:23Z</dcterms:modified>
</cp:coreProperties>
</file>