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13.xml" ContentType="application/vnd.openxmlformats-officedocument.theme+xml"/>
  <Override PartName="/ppt/tags/tag16.xml" ContentType="application/vnd.openxmlformats-officedocument.presentationml.tags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9" r:id="rId5"/>
    <p:sldMasterId id="2147483711" r:id="rId6"/>
    <p:sldMasterId id="2147483723" r:id="rId7"/>
    <p:sldMasterId id="2147483735" r:id="rId8"/>
    <p:sldMasterId id="2147483747" r:id="rId9"/>
    <p:sldMasterId id="2147483760" r:id="rId10"/>
    <p:sldMasterId id="2147483780" r:id="rId11"/>
    <p:sldMasterId id="2147483792" r:id="rId12"/>
  </p:sldMasterIdLst>
  <p:notesMasterIdLst>
    <p:notesMasterId r:id="rId40"/>
  </p:notesMasterIdLst>
  <p:sldIdLst>
    <p:sldId id="257" r:id="rId13"/>
    <p:sldId id="261" r:id="rId14"/>
    <p:sldId id="262" r:id="rId15"/>
    <p:sldId id="263" r:id="rId16"/>
    <p:sldId id="264" r:id="rId17"/>
    <p:sldId id="284" r:id="rId18"/>
    <p:sldId id="285" r:id="rId19"/>
    <p:sldId id="286" r:id="rId20"/>
    <p:sldId id="288" r:id="rId21"/>
    <p:sldId id="287" r:id="rId22"/>
    <p:sldId id="289" r:id="rId23"/>
    <p:sldId id="275" r:id="rId24"/>
    <p:sldId id="270" r:id="rId25"/>
    <p:sldId id="276" r:id="rId26"/>
    <p:sldId id="260" r:id="rId27"/>
    <p:sldId id="278" r:id="rId28"/>
    <p:sldId id="279" r:id="rId29"/>
    <p:sldId id="277" r:id="rId30"/>
    <p:sldId id="280" r:id="rId31"/>
    <p:sldId id="271" r:id="rId32"/>
    <p:sldId id="272" r:id="rId33"/>
    <p:sldId id="273" r:id="rId34"/>
    <p:sldId id="274" r:id="rId35"/>
    <p:sldId id="258" r:id="rId36"/>
    <p:sldId id="282" r:id="rId37"/>
    <p:sldId id="281" r:id="rId38"/>
    <p:sldId id="259" r:id="rId3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stafa Yıldırım" initials="MY" lastIdx="1" clrIdx="0">
    <p:extLst>
      <p:ext uri="{19B8F6BF-5375-455C-9EA6-DF929625EA0E}">
        <p15:presenceInfo xmlns:p15="http://schemas.microsoft.com/office/powerpoint/2012/main" userId="95a01589e0bc80e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7FB"/>
    <a:srgbClr val="FE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20" Type="http://schemas.openxmlformats.org/officeDocument/2006/relationships/slide" Target="slides/slide8.xml"/><Relationship Id="rId4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12T16:38:03.009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9B08F1-CD09-4DE8-A853-2CA98B1378C4}" type="datetimeFigureOut">
              <a:rPr lang="tr-TR" smtClean="0"/>
              <a:t>14.02.2021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F72DD-8A24-40C7-A5C7-EE52ED5D60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811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6039a3cf85_1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6039a3cf85_1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592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0FB7D-A000-42F1-B4B3-3CF3784CE8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768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0FB7D-A000-42F1-B4B3-3CF3784CE8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01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6CECD-46D2-466A-920A-8DDDC71C841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723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0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C048-6068-400B-AB4E-D962C0A89895}" type="datetimeFigureOut">
              <a:rPr lang="tr-TR" smtClean="0"/>
              <a:t>14.02.2021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375-7230-4F89-8BFF-DF97FDF1F3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1683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C048-6068-400B-AB4E-D962C0A89895}" type="datetimeFigureOut">
              <a:rPr lang="tr-TR" smtClean="0"/>
              <a:t>14.02.2021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375-7230-4F89-8BFF-DF97FDF1F3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67397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2212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5906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5357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176A7-B091-469C-82C8-89C693043C4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9B1FA-81F2-4940-9AF3-5EAFB5D666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96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3795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1252700" y="1968500"/>
            <a:ext cx="8085200" cy="4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83516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0648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2960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678400" y="5196051"/>
            <a:ext cx="6835200" cy="5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2553000" y="1869300"/>
            <a:ext cx="7086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44309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2626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C048-6068-400B-AB4E-D962C0A89895}" type="datetimeFigureOut">
              <a:rPr lang="tr-TR" smtClean="0"/>
              <a:t>14.02.2021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375-7230-4F89-8BFF-DF97FDF1F3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961717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4145000" y="2940400"/>
            <a:ext cx="3902000" cy="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75250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9616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665233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4965000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8264767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800217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50999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83997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16769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3335000" y="9346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3335000" y="28142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3335000" y="46938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566247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85382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1_TITLE + THREE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92" name="Google Shape;192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" name="Google Shape;204;p13"/>
          <p:cNvSpPr txBox="1">
            <a:spLocks noGrp="1"/>
          </p:cNvSpPr>
          <p:nvPr>
            <p:ph type="subTitle" idx="1"/>
          </p:nvPr>
        </p:nvSpPr>
        <p:spPr>
          <a:xfrm>
            <a:off x="8303733" y="2601400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ctrTitle"/>
          </p:nvPr>
        </p:nvSpPr>
        <p:spPr>
          <a:xfrm>
            <a:off x="8303733" y="1946433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"/>
          </p:nvPr>
        </p:nvSpPr>
        <p:spPr>
          <a:xfrm>
            <a:off x="8303733" y="3959267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8303733" y="3304300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8303733" y="5317133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8303733" y="4662167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918350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3111900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6818067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3246884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6953051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95265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73951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74803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69788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64777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501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80020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7499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74803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69788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64760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5000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80004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74981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6937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1252700" y="1197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1252700" y="4710800"/>
            <a:ext cx="41380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715315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6301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1_TITLE + BULLET POI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8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90" name="Google Shape;290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2" name="Google Shape;302;p18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14795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body" idx="2"/>
          </p:nvPr>
        </p:nvSpPr>
        <p:spPr>
          <a:xfrm>
            <a:off x="62928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47044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140214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1598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1BB08-20B1-4A6A-B216-7225304B1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222C61-F5B2-4B3B-A76A-250BDE186E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8BB23-4D91-4C30-8C15-193DBF124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14-02-2021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0649E-C330-4E3F-AEBA-7FAAD45E3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22238-B3B9-48F6-810F-63C9AEB23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8561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7F1B5-555B-49AD-95C3-2901E1A8B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69234-F304-4882-91B0-24C2A1C4D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7500E-91A9-493D-B746-397DF998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14-02-2021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523FC-E637-4B5F-BCFA-176273DE1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FDD23-36C7-47F7-BCBF-5D1D4870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9415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7A972-6F99-4DB9-B980-2843986E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F9F92-130D-4AE3-AA21-8CCF3704D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2AFB5-02C6-453D-92E3-CAA1E3BA2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14-02-2021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860DC-2EBF-421C-B8E1-5E6D749B5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7B1A1-D66A-4965-B91D-DA55A39C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91094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889BC-E425-4660-B599-7779E46BD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FEFC-E835-4B72-9AA0-94D96D9F7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570153-9041-4BBC-A3D6-EA01B4739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C01BC-5FE3-436A-B83B-091DFC347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14-02-2021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15C10-202B-4812-984A-4A1D33A0A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BFD94D-9EDC-456B-AEFC-7C3E2D25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1563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D7CDD-E66C-4ECF-A3AC-1EEB5BAB3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B4FEB-F482-4DC1-BE65-080AC75A5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2B0B4-5063-41C1-8CC1-4F5F3E5CC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0FF88-42EA-4243-8EB0-47E940BA38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D670B4-B81B-488C-85F7-F3B06B7CE5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6F60F4-92FC-48F0-87F2-DB7869A8E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14-02-2021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C59D2D-0D13-4033-9B22-BB3F2198C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BFA40C-8B28-4E33-82BD-DEFE062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64273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C03BD-862A-4B8F-97E6-BBF5783F3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BFC585-8383-4F5D-906D-F1FB6EC8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14-02-2021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03F1D-BCEB-4BA1-8E9B-FB55F938A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D69811-4475-41BA-AADB-B1D3E4C7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8109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727AEE-DE65-445C-9B0A-3F09EF88F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14-02-2021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CC08AB-DE5A-4D22-A7CB-479DBE069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0C137-D0AB-4953-9A6A-2B536C8ED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259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13450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0F70D-EB37-4D9B-ADA8-0AA9CFAE4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03764-46E8-4684-AB33-486198F80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C7F24D-9B23-496B-A0DB-BDBC21746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0952F-ED9F-40BF-94CA-D8BB01F61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14-02-2021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A353A-BC3F-4BE7-BCBB-11E5F6F79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64BE83-92AE-4B9B-A9D0-5CFEED223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5580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DB34B-F957-4572-A06C-BFEB21918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4D9B36-CED4-4FC3-AB8E-4172536F40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6EAE0-F542-45E9-9632-27702CE9E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D12BB-817C-486C-AC9C-8073D9DC1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14-02-2021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25C80-B043-4290-8DA5-EDFBF479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54415D-35AC-4399-A144-0DC13F76C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94063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423B0-6FC4-4273-8969-17A96EE2D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365C00-69E7-4F13-8680-1DC34FF96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5D7C7-29A6-4FE4-9438-E1A2C404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14-02-2021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79DDE-4852-49E4-BE57-6F8F6950C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1ACED-B933-4F53-9A6B-45BBE71DA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8686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F57883-3AC3-432F-B4D3-6227E55DD3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FD667F-45AF-4911-BD39-FFF56EC38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1733D-C133-4874-8CA8-C5D648DB5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14-02-2021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8CFC1-95F5-40E0-9369-4090C1EAC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E498E-BB84-4D12-ACAE-646BC3C91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228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50D8C-3E41-44C9-BA18-A20060AA20FB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86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948AA-612C-4F2E-9A66-77DB16BE8139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183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A8BD9-438B-44DE-8EDC-A9F4A0A967D3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2161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43A13D-B456-404E-9B66-21CC51EE58A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924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CC47F-E9AF-4A7E-A5C7-D6903DD8CD22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1377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D373CD-6832-4357-A847-47618D0A0434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540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775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437D2-75AF-4256-AA78-054443638503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13966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57A4E-F2D9-4FE9-B209-EED24005ECD8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22124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017226-FF6A-47E9-BDB2-601AEDC856C8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07880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0845C8-15D0-4978-82C9-5AC1238D681B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80536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D66F7-0D76-456D-93F3-6F86BF040333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8584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28001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29946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191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964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932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77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C048-6068-400B-AB4E-D962C0A89895}" type="datetimeFigureOut">
              <a:rPr lang="tr-TR" smtClean="0"/>
              <a:t>14.02.2021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375-7230-4F89-8BFF-DF97FDF1F3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2679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92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309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or Comment on the Post.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575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04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30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6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254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77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64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88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C048-6068-400B-AB4E-D962C0A89895}" type="datetimeFigureOut">
              <a:rPr lang="tr-TR" smtClean="0"/>
              <a:t>14.02.2021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375-7230-4F89-8BFF-DF97FDF1F3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2572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40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7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5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or Comment on the Post.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8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974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791744" y="502830"/>
            <a:ext cx="4608512" cy="4620329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2131" y="5106393"/>
            <a:ext cx="4608512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1933" y="5925277"/>
            <a:ext cx="4608512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7573899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40109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1678399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51424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89508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6311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02681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911424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3561843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621226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886268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526065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604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C048-6068-400B-AB4E-D962C0A89895}" type="datetimeFigureOut">
              <a:rPr lang="tr-TR" smtClean="0"/>
              <a:t>14.02.2021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375-7230-4F89-8BFF-DF97FDF1F3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7701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37170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91068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873019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856223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79776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112000" y="3930000"/>
            <a:ext cx="4080000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1302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3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3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77684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5" y="1700808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6001994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10208" y="1832542"/>
            <a:ext cx="36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27952" y="1832542"/>
            <a:ext cx="3648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85822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8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859609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952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504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8504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7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19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59419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5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4877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874877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74429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4472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1BB08-20B1-4A6A-B216-7225304B1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222C61-F5B2-4B3B-A76A-250BDE186E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8BB23-4D91-4C30-8C15-193DBF124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14-02-2021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0649E-C330-4E3F-AEBA-7FAAD45E3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22238-B3B9-48F6-810F-63C9AEB23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0679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7F1B5-555B-49AD-95C3-2901E1A8B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69234-F304-4882-91B0-24C2A1C4D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7500E-91A9-493D-B746-397DF998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14-02-2021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523FC-E637-4B5F-BCFA-176273DE1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FDD23-36C7-47F7-BCBF-5D1D4870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675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C048-6068-400B-AB4E-D962C0A89895}" type="datetimeFigureOut">
              <a:rPr lang="tr-TR" smtClean="0"/>
              <a:t>14.02.2021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375-7230-4F89-8BFF-DF97FDF1F3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46406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7A972-6F99-4DB9-B980-2843986E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F9F92-130D-4AE3-AA21-8CCF3704D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2AFB5-02C6-453D-92E3-CAA1E3BA2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14-02-2021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860DC-2EBF-421C-B8E1-5E6D749B5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7B1A1-D66A-4965-B91D-DA55A39C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9492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889BC-E425-4660-B599-7779E46BD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FEFC-E835-4B72-9AA0-94D96D9F7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570153-9041-4BBC-A3D6-EA01B4739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C01BC-5FE3-436A-B83B-091DFC347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14-02-2021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15C10-202B-4812-984A-4A1D33A0A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BFD94D-9EDC-456B-AEFC-7C3E2D25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7254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D7CDD-E66C-4ECF-A3AC-1EEB5BAB3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B4FEB-F482-4DC1-BE65-080AC75A5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2B0B4-5063-41C1-8CC1-4F5F3E5CC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0FF88-42EA-4243-8EB0-47E940BA38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D670B4-B81B-488C-85F7-F3B06B7CE5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6F60F4-92FC-48F0-87F2-DB7869A8E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14-02-2021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C59D2D-0D13-4033-9B22-BB3F2198C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BFA40C-8B28-4E33-82BD-DEFE0620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1983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C03BD-862A-4B8F-97E6-BBF5783F3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BFC585-8383-4F5D-906D-F1FB6EC8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14-02-2021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03F1D-BCEB-4BA1-8E9B-FB55F938A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D69811-4475-41BA-AADB-B1D3E4C7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8853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727AEE-DE65-445C-9B0A-3F09EF88F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14-02-2021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CC08AB-DE5A-4D22-A7CB-479DBE069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0C137-D0AB-4953-9A6A-2B536C8ED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0031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0F70D-EB37-4D9B-ADA8-0AA9CFAE4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03764-46E8-4684-AB33-486198F80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C7F24D-9B23-496B-A0DB-BDBC21746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0952F-ED9F-40BF-94CA-D8BB01F61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14-02-2021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A353A-BC3F-4BE7-BCBB-11E5F6F79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64BE83-92AE-4B9B-A9D0-5CFEED223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3317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DB34B-F957-4572-A06C-BFEB21918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4D9B36-CED4-4FC3-AB8E-4172536F40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6EAE0-F542-45E9-9632-27702CE9E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D12BB-817C-486C-AC9C-8073D9DC1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14-02-2021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25C80-B043-4290-8DA5-EDFBF479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54415D-35AC-4399-A144-0DC13F76C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1606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423B0-6FC4-4273-8969-17A96EE2D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365C00-69E7-4F13-8680-1DC34FF96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5D7C7-29A6-4FE4-9438-E1A2C404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14-02-2021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79DDE-4852-49E4-BE57-6F8F6950C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1ACED-B933-4F53-9A6B-45BBE71DA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2162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F57883-3AC3-432F-B4D3-6227E55DD3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FD667F-45AF-4911-BD39-FFF56EC38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1733D-C133-4874-8CA8-C5D648DB5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14-02-2021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8CFC1-95F5-40E0-9369-4090C1EAC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E498E-BB84-4D12-ACAE-646BC3C91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5299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060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C048-6068-400B-AB4E-D962C0A89895}" type="datetimeFigureOut">
              <a:rPr lang="tr-TR" smtClean="0"/>
              <a:t>14.02.2021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375-7230-4F89-8BFF-DF97FDF1F3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58150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9520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2563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230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2120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9004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2931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4205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5238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0830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501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C048-6068-400B-AB4E-D962C0A89895}" type="datetimeFigureOut">
              <a:rPr lang="tr-TR" smtClean="0"/>
              <a:t>14.02.2021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375-7230-4F89-8BFF-DF97FDF1F3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56660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79B3F-4AAC-4617-BDAE-005A0A15F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5485AB-4803-490C-B477-565DEF4EDE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378B2-188B-41B1-B8E8-AEF128AE2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7F18-6F23-4997-98D6-A1732CDDB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58066-DE9F-48D9-99FC-5E17DB869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2280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D9587-F54D-4066-B529-C9E3DCA88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19FFC-85C7-4620-91DF-845FED631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A1923-603B-4B8F-8125-7E0DD52B2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32957-169D-4389-84E5-AD37DF7C4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77475-D682-4602-9228-0B2C219E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5272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F06CF-060F-4DA7-A987-13EFF3F14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98B11-9409-4521-9318-C2688DD06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D7C35-3401-497E-B191-05D42C4D0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6E004-B50C-46EE-8728-962908EC0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B17A3-2918-4CA3-87B9-EF97C6AF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5735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90729-2569-4540-9610-60930CF72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CF346-54C6-41DA-B53F-1CAA3F40DA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06358D-6FBB-4FFE-AB9D-04DA39B86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137FB-D8F7-4CD5-A358-3FFB45A1C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DF96C-5021-4412-B514-60A5A65BC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BC6B83-5BAD-44AA-B98E-E7459CAC1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21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DB6B3-2799-46A5-A827-F8901B981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FE2BD-A60C-4F64-92DD-284331ED7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291A38-270F-4A1D-9E67-1D133DF913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A6F707-7D0B-4DE0-9710-59B29CB1DD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1D46E-C509-4AD0-9D2A-D17B9B9F1B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5FD826-C7E5-4EE9-BB10-5BFAE4D24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E92FC9-BEB8-4A0C-822C-15BA642FC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092849-8D74-47E9-BB11-E7B7FDAB5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3833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133C6-67EB-4E9B-A8BA-0CDCD403A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9A6D66-6316-4E92-B831-D7C2B3B4D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613DB0-1268-4D16-9AE5-F28E56D5E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DA0D1-B6C3-43E5-AA43-672A4756D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8964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8C8F1F-AC63-4156-9955-F188B34B8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B298C0-24B5-4A55-81F0-46968FB2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3762F-724B-486C-A64A-A13E99CAE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0659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95F7E-F585-4062-A1C7-02BF6CD8A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5B2FC-7DDF-43D7-A05B-7965CCDAD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9BA2B-3B9A-46BC-BCE1-E27857DEF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C89B5-9BA8-422D-9034-3D8F45E12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B6B01-9946-4C20-BF47-A1894C909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FAC2C-E365-40DA-BDD2-55C92730E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3461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9289-7D65-4472-90C9-63C271614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E54EA0-8EDC-485D-A39F-F40855D51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9EBBA5-E212-4653-8361-7E4FDD72A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63FA6-3092-4B8D-9864-E5FDFCB25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5D444-6432-40CF-A3FC-BFCD54E6E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1884F-DDA6-48C6-A979-933C62210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699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559D4-3634-4636-AA4E-CAAFA7574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0AE73E-0586-4B5E-8EFD-2CF1ABAD9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29CC5-C734-448D-8A80-705F29AD6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E2916-20DE-47FF-ACF7-3E27DAE2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679DF-A562-48F8-ADD2-60F411119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621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C048-6068-400B-AB4E-D962C0A89895}" type="datetimeFigureOut">
              <a:rPr lang="tr-TR" smtClean="0"/>
              <a:t>14.02.2021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375-7230-4F89-8BFF-DF97FDF1F3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50458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E29601-D2FE-479F-B0FE-754F16FDFD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26441D-EF8C-4D24-B232-AED8B51162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D424D-5BF2-45E9-A4A8-127C87C48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F8C08-3B92-4DE2-9F11-46F2729DB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79CD6-CBAE-4B1A-A838-A98D151A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1571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01B61-A556-421D-9B4D-07421B48BF0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FFB75-5D97-4253-B15A-467A4442E27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491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01B61-A556-421D-9B4D-07421B48BF0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FFB75-5D97-4253-B15A-467A4442E27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9040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01B61-A556-421D-9B4D-07421B48BF0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FFB75-5D97-4253-B15A-467A4442E27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2174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01B61-A556-421D-9B4D-07421B48BF0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FFB75-5D97-4253-B15A-467A4442E27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3179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01B61-A556-421D-9B4D-07421B48BF0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FFB75-5D97-4253-B15A-467A4442E27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4860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01B61-A556-421D-9B4D-07421B48BF0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FFB75-5D97-4253-B15A-467A4442E27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7215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01B61-A556-421D-9B4D-07421B48BF0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FFB75-5D97-4253-B15A-467A4442E27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7888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01B61-A556-421D-9B4D-07421B48BF0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FFB75-5D97-4253-B15A-467A4442E27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9066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01B61-A556-421D-9B4D-07421B48BF0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FFB75-5D97-4253-B15A-467A4442E27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671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C048-6068-400B-AB4E-D962C0A89895}" type="datetimeFigureOut">
              <a:rPr lang="tr-TR" smtClean="0"/>
              <a:t>14.02.2021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06375-7230-4F89-8BFF-DF97FDF1F3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13774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01B61-A556-421D-9B4D-07421B48BF0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FFB75-5D97-4253-B15A-467A4442E27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1224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01B61-A556-421D-9B4D-07421B48BF0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FFB75-5D97-4253-B15A-467A4442E27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9074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1205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8509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628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6099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4693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7410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9802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089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heme" Target="../theme/theme12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135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EC048-6068-400B-AB4E-D962C0A89895}" type="datetimeFigureOut">
              <a:rPr lang="tr-TR" smtClean="0"/>
              <a:t>14.02.2021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06375-7230-4F89-8BFF-DF97FDF1F3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21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14330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1F2CB7-7D2B-4F40-8BC3-2D97E0F30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753E3-4565-4211-9779-81E5AE301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BED48-331E-489C-855F-38F72D599D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14-02-2021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18B0C-660B-473F-B603-C89EF006E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9CB30-3E82-46D9-B98A-069265D463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47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94DAF-95E8-476A-AF7B-2124C94F035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29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38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09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1F2CB7-7D2B-4F40-8BC3-2D97E0F30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753E3-4565-4211-9779-81E5AE301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BED48-331E-489C-855F-38F72D599D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5DF87-A360-45F3-8086-98096786ED18}" type="datetimeFigureOut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14-02-2021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18B0C-660B-473F-B603-C89EF006E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9CB30-3E82-46D9-B98A-069265D463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47094F-D414-49BC-8151-461677B43466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10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245C5-272A-414F-A4FC-94AB6EAE2FA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85C24-8E9F-42E7-9974-40DFC6DB6D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44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2">
                <a:lumMod val="40000"/>
                <a:lumOff val="60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6BFF91-5104-4CFC-AD6D-D636CDEE7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A46DD-7069-4F81-A636-4213070AD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EA045-E029-40F5-BA98-7B0A531786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0C655-A092-40ED-9CD0-CBEE0CB648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98622-884B-449A-B754-D2036402F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50306-7038-44E9-BAB5-FCF3BED06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BB6C6-7956-46B8-B2BF-B05C285A68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44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01B61-A556-421D-9B4D-07421B48BF0B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FFB75-5D97-4253-B15A-467A4442E27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55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D4DFF1"/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8ED8A-22EE-44A1-AF5A-A303D68E3208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14.02.2021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B2BC3-1DA7-42D1-9C5B-E17325C9773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34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620/926/410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CkkHTUZv6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16.xml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5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10908/348/944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4.xml"/><Relationship Id="rId7" Type="http://schemas.openxmlformats.org/officeDocument/2006/relationships/hyperlink" Target="https://www.facebook.com/groups/144669549475946" TargetMode="Externa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7.xml"/><Relationship Id="rId6" Type="http://schemas.openxmlformats.org/officeDocument/2006/relationships/image" Target="../media/image32.png"/><Relationship Id="rId5" Type="http://schemas.openxmlformats.org/officeDocument/2006/relationships/hyperlink" Target="http://www.dindersimateryal.com/" TargetMode="External"/><Relationship Id="rId10" Type="http://schemas.openxmlformats.org/officeDocument/2006/relationships/hyperlink" Target="https://www.dindersimateryal.com/?SyfNmb=4&amp;pt=G%C3%96R%C3%9C%C5%9E%20VE%20%C3%96NER%C4%B0" TargetMode="External"/><Relationship Id="rId4" Type="http://schemas.openxmlformats.org/officeDocument/2006/relationships/image" Target="../media/image31.jp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5"/>
          <p:cNvGrpSpPr/>
          <p:nvPr/>
        </p:nvGrpSpPr>
        <p:grpSpPr>
          <a:xfrm>
            <a:off x="158004" y="377160"/>
            <a:ext cx="6782442" cy="901501"/>
            <a:chOff x="158004" y="377160"/>
            <a:chExt cx="6782442" cy="901501"/>
          </a:xfrm>
        </p:grpSpPr>
        <p:grpSp>
          <p:nvGrpSpPr>
            <p:cNvPr id="2" name="Grup 1"/>
            <p:cNvGrpSpPr/>
            <p:nvPr/>
          </p:nvGrpSpPr>
          <p:grpSpPr>
            <a:xfrm>
              <a:off x="158004" y="377160"/>
              <a:ext cx="6782442" cy="901501"/>
              <a:chOff x="4973158" y="1229148"/>
              <a:chExt cx="6781047" cy="939895"/>
            </a:xfrm>
          </p:grpSpPr>
          <p:sp>
            <p:nvSpPr>
              <p:cNvPr id="3" name="Serbest Form 2"/>
              <p:cNvSpPr/>
              <p:nvPr/>
            </p:nvSpPr>
            <p:spPr>
              <a:xfrm>
                <a:off x="4973158" y="1229148"/>
                <a:ext cx="6781047" cy="939895"/>
              </a:xfrm>
              <a:custGeom>
                <a:avLst/>
                <a:gdLst>
                  <a:gd name="connsiteX0" fmla="*/ 258771 w 6781047"/>
                  <a:gd name="connsiteY0" fmla="*/ 244615 h 939895"/>
                  <a:gd name="connsiteX1" fmla="*/ 50009 w 6781047"/>
                  <a:gd name="connsiteY1" fmla="*/ 453396 h 939895"/>
                  <a:gd name="connsiteX2" fmla="*/ 258771 w 6781047"/>
                  <a:gd name="connsiteY2" fmla="*/ 662133 h 939895"/>
                  <a:gd name="connsiteX3" fmla="*/ 467534 w 6781047"/>
                  <a:gd name="connsiteY3" fmla="*/ 453396 h 939895"/>
                  <a:gd name="connsiteX4" fmla="*/ 258771 w 6781047"/>
                  <a:gd name="connsiteY4" fmla="*/ 244615 h 939895"/>
                  <a:gd name="connsiteX5" fmla="*/ 888301 w 6781047"/>
                  <a:gd name="connsiteY5" fmla="*/ 0 h 939895"/>
                  <a:gd name="connsiteX6" fmla="*/ 900268 w 6781047"/>
                  <a:gd name="connsiteY6" fmla="*/ 0 h 939895"/>
                  <a:gd name="connsiteX7" fmla="*/ 1704819 w 6781047"/>
                  <a:gd name="connsiteY7" fmla="*/ 0 h 939895"/>
                  <a:gd name="connsiteX8" fmla="*/ 1704824 w 6781047"/>
                  <a:gd name="connsiteY8" fmla="*/ 1 h 939895"/>
                  <a:gd name="connsiteX9" fmla="*/ 6781047 w 6781047"/>
                  <a:gd name="connsiteY9" fmla="*/ 1 h 939895"/>
                  <a:gd name="connsiteX10" fmla="*/ 6781047 w 6781047"/>
                  <a:gd name="connsiteY10" fmla="*/ 939895 h 939895"/>
                  <a:gd name="connsiteX11" fmla="*/ 1534490 w 6781047"/>
                  <a:gd name="connsiteY11" fmla="*/ 939895 h 939895"/>
                  <a:gd name="connsiteX12" fmla="*/ 1534490 w 6781047"/>
                  <a:gd name="connsiteY12" fmla="*/ 939404 h 939895"/>
                  <a:gd name="connsiteX13" fmla="*/ 888301 w 6781047"/>
                  <a:gd name="connsiteY13" fmla="*/ 939404 h 939895"/>
                  <a:gd name="connsiteX14" fmla="*/ 826303 w 6781047"/>
                  <a:gd name="connsiteY14" fmla="*/ 877444 h 939895"/>
                  <a:gd name="connsiteX15" fmla="*/ 826303 w 6781047"/>
                  <a:gd name="connsiteY15" fmla="*/ 800246 h 939895"/>
                  <a:gd name="connsiteX16" fmla="*/ 465373 w 6781047"/>
                  <a:gd name="connsiteY16" fmla="*/ 632786 h 939895"/>
                  <a:gd name="connsiteX17" fmla="*/ 458808 w 6781047"/>
                  <a:gd name="connsiteY17" fmla="*/ 639317 h 939895"/>
                  <a:gd name="connsiteX18" fmla="*/ 84830 w 6781047"/>
                  <a:gd name="connsiteY18" fmla="*/ 649114 h 939895"/>
                  <a:gd name="connsiteX19" fmla="*/ 84830 w 6781047"/>
                  <a:gd name="connsiteY19" fmla="*/ 258766 h 939895"/>
                  <a:gd name="connsiteX20" fmla="*/ 458808 w 6781047"/>
                  <a:gd name="connsiteY20" fmla="*/ 268563 h 939895"/>
                  <a:gd name="connsiteX21" fmla="*/ 465373 w 6781047"/>
                  <a:gd name="connsiteY21" fmla="*/ 275094 h 939895"/>
                  <a:gd name="connsiteX22" fmla="*/ 826303 w 6781047"/>
                  <a:gd name="connsiteY22" fmla="*/ 107634 h 939895"/>
                  <a:gd name="connsiteX23" fmla="*/ 826303 w 6781047"/>
                  <a:gd name="connsiteY23" fmla="*/ 61959 h 939895"/>
                  <a:gd name="connsiteX24" fmla="*/ 888301 w 6781047"/>
                  <a:gd name="connsiteY24" fmla="*/ 0 h 939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781047" h="939895">
                    <a:moveTo>
                      <a:pt x="258771" y="244615"/>
                    </a:moveTo>
                    <a:cubicBezTo>
                      <a:pt x="143503" y="244615"/>
                      <a:pt x="50009" y="338142"/>
                      <a:pt x="50009" y="453396"/>
                    </a:cubicBezTo>
                    <a:cubicBezTo>
                      <a:pt x="50009" y="568649"/>
                      <a:pt x="143503" y="662133"/>
                      <a:pt x="258771" y="662133"/>
                    </a:cubicBezTo>
                    <a:cubicBezTo>
                      <a:pt x="372959" y="662133"/>
                      <a:pt x="466454" y="569738"/>
                      <a:pt x="467534" y="453396"/>
                    </a:cubicBezTo>
                    <a:cubicBezTo>
                      <a:pt x="467534" y="338142"/>
                      <a:pt x="374040" y="244615"/>
                      <a:pt x="258771" y="244615"/>
                    </a:cubicBezTo>
                    <a:close/>
                    <a:moveTo>
                      <a:pt x="888301" y="0"/>
                    </a:moveTo>
                    <a:lnTo>
                      <a:pt x="900268" y="0"/>
                    </a:lnTo>
                    <a:lnTo>
                      <a:pt x="1704819" y="0"/>
                    </a:lnTo>
                    <a:lnTo>
                      <a:pt x="1704824" y="1"/>
                    </a:lnTo>
                    <a:lnTo>
                      <a:pt x="6781047" y="1"/>
                    </a:lnTo>
                    <a:lnTo>
                      <a:pt x="6781047" y="939895"/>
                    </a:lnTo>
                    <a:lnTo>
                      <a:pt x="1534490" y="939895"/>
                    </a:lnTo>
                    <a:lnTo>
                      <a:pt x="1534490" y="939404"/>
                    </a:lnTo>
                    <a:lnTo>
                      <a:pt x="888301" y="939404"/>
                    </a:lnTo>
                    <a:cubicBezTo>
                      <a:pt x="854559" y="939404"/>
                      <a:pt x="826303" y="912234"/>
                      <a:pt x="826303" y="877444"/>
                    </a:cubicBezTo>
                    <a:lnTo>
                      <a:pt x="826303" y="800246"/>
                    </a:lnTo>
                    <a:cubicBezTo>
                      <a:pt x="826303" y="613236"/>
                      <a:pt x="603413" y="507735"/>
                      <a:pt x="465373" y="632786"/>
                    </a:cubicBezTo>
                    <a:cubicBezTo>
                      <a:pt x="463129" y="634963"/>
                      <a:pt x="460969" y="637140"/>
                      <a:pt x="458808" y="639317"/>
                    </a:cubicBezTo>
                    <a:cubicBezTo>
                      <a:pt x="355507" y="739331"/>
                      <a:pt x="190292" y="746951"/>
                      <a:pt x="84830" y="649114"/>
                    </a:cubicBezTo>
                    <a:cubicBezTo>
                      <a:pt x="-28277" y="543613"/>
                      <a:pt x="-28277" y="364223"/>
                      <a:pt x="84830" y="258766"/>
                    </a:cubicBezTo>
                    <a:cubicBezTo>
                      <a:pt x="190292" y="160929"/>
                      <a:pt x="355507" y="168505"/>
                      <a:pt x="458808" y="268563"/>
                    </a:cubicBezTo>
                    <a:cubicBezTo>
                      <a:pt x="460969" y="270740"/>
                      <a:pt x="463213" y="272917"/>
                      <a:pt x="465373" y="275094"/>
                    </a:cubicBezTo>
                    <a:cubicBezTo>
                      <a:pt x="603413" y="401190"/>
                      <a:pt x="826303" y="294644"/>
                      <a:pt x="826303" y="107634"/>
                    </a:cubicBezTo>
                    <a:lnTo>
                      <a:pt x="826303" y="61959"/>
                    </a:lnTo>
                    <a:cubicBezTo>
                      <a:pt x="826303" y="28258"/>
                      <a:pt x="853479" y="0"/>
                      <a:pt x="888301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endParaRPr>
              </a:p>
            </p:txBody>
          </p:sp>
          <p:sp>
            <p:nvSpPr>
              <p:cNvPr id="4" name="Metin kutusu 3"/>
              <p:cNvSpPr txBox="1"/>
              <p:nvPr/>
            </p:nvSpPr>
            <p:spPr>
              <a:xfrm>
                <a:off x="5114261" y="1456661"/>
                <a:ext cx="308344" cy="4492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맑은 고딕"/>
                    <a:cs typeface="+mn-cs"/>
                  </a:rPr>
                  <a:t>2</a:t>
                </a:r>
              </a:p>
            </p:txBody>
          </p:sp>
        </p:grpSp>
        <p:sp>
          <p:nvSpPr>
            <p:cNvPr id="5" name="Dikdörtgen 4"/>
            <p:cNvSpPr/>
            <p:nvPr/>
          </p:nvSpPr>
          <p:spPr>
            <a:xfrm>
              <a:off x="1102227" y="561094"/>
              <a:ext cx="56284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Müminler Namazlarına Özen Gösterirler</a:t>
              </a:r>
            </a:p>
          </p:txBody>
        </p:sp>
      </p:grpSp>
      <p:sp>
        <p:nvSpPr>
          <p:cNvPr id="7" name="İçerik Yer Tutucusu 2"/>
          <p:cNvSpPr txBox="1">
            <a:spLocks/>
          </p:cNvSpPr>
          <p:nvPr/>
        </p:nvSpPr>
        <p:spPr>
          <a:xfrm>
            <a:off x="1195754" y="3109544"/>
            <a:ext cx="5247250" cy="2236179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 w="28575" cap="flat" cmpd="sng" algn="ctr">
            <a:solidFill>
              <a:srgbClr val="75CB5D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tr-TR" sz="4000" dirty="0">
                <a:solidFill>
                  <a:prstClr val="black"/>
                </a:solidFill>
                <a:latin typeface="Calibri" panose="020F0502020204030204"/>
              </a:rPr>
              <a:t>Namaz kılarken nelere dikkat edersiniz?</a:t>
            </a:r>
            <a:endParaRPr kumimoji="0" lang="tr-TR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6086007" y="794479"/>
            <a:ext cx="5666282" cy="5876144"/>
            <a:chOff x="6652080" y="860268"/>
            <a:chExt cx="5373665" cy="5873041"/>
          </a:xfrm>
        </p:grpSpPr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17" b="99157" l="233" r="100000">
                          <a14:backgroundMark x1="11047" y1="68193" x2="7442" y2="6939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52080" y="1165881"/>
              <a:ext cx="5373665" cy="5567428"/>
            </a:xfrm>
            <a:prstGeom prst="rect">
              <a:avLst/>
            </a:prstGeom>
          </p:spPr>
        </p:pic>
        <p:pic>
          <p:nvPicPr>
            <p:cNvPr id="10" name="Resim 9"/>
            <p:cNvPicPr>
              <a:picLocks noChangeAspect="1"/>
            </p:cNvPicPr>
            <p:nvPr/>
          </p:nvPicPr>
          <p:blipFill rotWithShape="1">
            <a:blip r:embed="rId4"/>
            <a:srcRect l="68239" t="9288" r="12480" b="66824"/>
            <a:stretch/>
          </p:blipFill>
          <p:spPr>
            <a:xfrm>
              <a:off x="10335492" y="860268"/>
              <a:ext cx="1579418" cy="1888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239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2652950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sym typeface="Comfortaa"/>
            </a:endParaRPr>
          </a:p>
        </p:txBody>
      </p:sp>
      <p:sp>
        <p:nvSpPr>
          <p:cNvPr id="19" name="Google Shape;1051;p35"/>
          <p:cNvSpPr/>
          <p:nvPr/>
        </p:nvSpPr>
        <p:spPr>
          <a:xfrm>
            <a:off x="804681" y="3981450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804681" y="224591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2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3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061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Dikdörtgen 53"/>
          <p:cNvSpPr/>
          <p:nvPr/>
        </p:nvSpPr>
        <p:spPr>
          <a:xfrm>
            <a:off x="0" y="-12699"/>
            <a:ext cx="12192000" cy="6870699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0E5C035-78C0-4541-B4B2-4E04DA972F35}"/>
              </a:ext>
            </a:extLst>
          </p:cNvPr>
          <p:cNvCxnSpPr>
            <a:cxnSpLocks/>
          </p:cNvCxnSpPr>
          <p:nvPr/>
        </p:nvCxnSpPr>
        <p:spPr>
          <a:xfrm flipH="1">
            <a:off x="2429899" y="1115060"/>
            <a:ext cx="50935" cy="351791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12BFED0-4DBE-4F89-9A9A-2F54CFBCB8FF}"/>
              </a:ext>
            </a:extLst>
          </p:cNvPr>
          <p:cNvSpPr/>
          <p:nvPr/>
        </p:nvSpPr>
        <p:spPr>
          <a:xfrm rot="5400000">
            <a:off x="1325316" y="1328448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gradFill>
            <a:gsLst>
              <a:gs pos="0">
                <a:srgbClr val="FF2121"/>
              </a:gs>
              <a:gs pos="97000">
                <a:srgbClr val="C00000"/>
              </a:gs>
            </a:gsLst>
            <a:lin ang="18000000" scaled="0"/>
          </a:grad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2B6CE9-08E2-4E4C-A617-1978FD810840}"/>
              </a:ext>
            </a:extLst>
          </p:cNvPr>
          <p:cNvCxnSpPr>
            <a:cxnSpLocks/>
          </p:cNvCxnSpPr>
          <p:nvPr/>
        </p:nvCxnSpPr>
        <p:spPr>
          <a:xfrm>
            <a:off x="2480834" y="-12699"/>
            <a:ext cx="0" cy="113538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58B60F-02A2-44C0-9DFB-7F87C244630A}"/>
              </a:ext>
            </a:extLst>
          </p:cNvPr>
          <p:cNvCxnSpPr>
            <a:cxnSpLocks/>
          </p:cNvCxnSpPr>
          <p:nvPr/>
        </p:nvCxnSpPr>
        <p:spPr>
          <a:xfrm>
            <a:off x="2480834" y="1115061"/>
            <a:ext cx="55991" cy="38671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E5252E0-4B57-4E49-864E-F8176551FBD3}"/>
              </a:ext>
            </a:extLst>
          </p:cNvPr>
          <p:cNvCxnSpPr>
            <a:cxnSpLocks/>
          </p:cNvCxnSpPr>
          <p:nvPr/>
        </p:nvCxnSpPr>
        <p:spPr>
          <a:xfrm>
            <a:off x="2429898" y="1454151"/>
            <a:ext cx="106927" cy="3492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DE8BDE-1E57-4469-9579-7C1E42D0AFE7}"/>
              </a:ext>
            </a:extLst>
          </p:cNvPr>
          <p:cNvCxnSpPr>
            <a:cxnSpLocks/>
          </p:cNvCxnSpPr>
          <p:nvPr/>
        </p:nvCxnSpPr>
        <p:spPr>
          <a:xfrm flipH="1">
            <a:off x="2429898" y="1115060"/>
            <a:ext cx="1016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5EF88894-AFEC-4034-937F-2FB37507D000}"/>
              </a:ext>
            </a:extLst>
          </p:cNvPr>
          <p:cNvSpPr/>
          <p:nvPr/>
        </p:nvSpPr>
        <p:spPr>
          <a:xfrm>
            <a:off x="2349501" y="1054866"/>
            <a:ext cx="105865" cy="114613"/>
          </a:xfrm>
          <a:prstGeom prst="arc">
            <a:avLst>
              <a:gd name="adj1" fmla="val 16200000"/>
              <a:gd name="adj2" fmla="val 5398701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AA0BA43-9F8D-476D-86C3-7883CFDB2F04}"/>
              </a:ext>
            </a:extLst>
          </p:cNvPr>
          <p:cNvSpPr/>
          <p:nvPr/>
        </p:nvSpPr>
        <p:spPr>
          <a:xfrm>
            <a:off x="2875015" y="1355725"/>
            <a:ext cx="502162" cy="502162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18000000" scaled="0"/>
          </a:gradFill>
          <a:ln>
            <a:noFill/>
          </a:ln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254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I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27731A-0D0B-4C18-B2E9-9DE1442725BF}"/>
              </a:ext>
            </a:extLst>
          </p:cNvPr>
          <p:cNvCxnSpPr>
            <a:cxnSpLocks/>
          </p:cNvCxnSpPr>
          <p:nvPr/>
        </p:nvCxnSpPr>
        <p:spPr>
          <a:xfrm flipH="1">
            <a:off x="6098404" y="1115061"/>
            <a:ext cx="50935" cy="351791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7219A8-17FE-47AF-A872-A03FCAFBB0E0}"/>
              </a:ext>
            </a:extLst>
          </p:cNvPr>
          <p:cNvSpPr/>
          <p:nvPr/>
        </p:nvSpPr>
        <p:spPr>
          <a:xfrm rot="5400000">
            <a:off x="4993821" y="1328449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gradFill>
            <a:gsLst>
              <a:gs pos="0">
                <a:srgbClr val="FFFF00"/>
              </a:gs>
              <a:gs pos="97000">
                <a:srgbClr val="FFC000"/>
              </a:gs>
            </a:gsLst>
            <a:lin ang="18000000" scaled="0"/>
          </a:grad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01AE52-B0C3-49FD-8A87-0B649E356B6A}"/>
              </a:ext>
            </a:extLst>
          </p:cNvPr>
          <p:cNvCxnSpPr>
            <a:cxnSpLocks/>
          </p:cNvCxnSpPr>
          <p:nvPr/>
        </p:nvCxnSpPr>
        <p:spPr>
          <a:xfrm>
            <a:off x="6149339" y="-12698"/>
            <a:ext cx="0" cy="113538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A880AC-D86F-4FF3-802D-0ADE8A83B605}"/>
              </a:ext>
            </a:extLst>
          </p:cNvPr>
          <p:cNvCxnSpPr>
            <a:cxnSpLocks/>
          </p:cNvCxnSpPr>
          <p:nvPr/>
        </p:nvCxnSpPr>
        <p:spPr>
          <a:xfrm>
            <a:off x="6149339" y="1115062"/>
            <a:ext cx="55991" cy="38671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A738A5-8648-425A-AB8C-BEDD312D3E6A}"/>
              </a:ext>
            </a:extLst>
          </p:cNvPr>
          <p:cNvCxnSpPr>
            <a:cxnSpLocks/>
          </p:cNvCxnSpPr>
          <p:nvPr/>
        </p:nvCxnSpPr>
        <p:spPr>
          <a:xfrm>
            <a:off x="6098403" y="1454152"/>
            <a:ext cx="106927" cy="3492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A4820552-74D6-4924-9CC7-02D85A0C136F}"/>
              </a:ext>
            </a:extLst>
          </p:cNvPr>
          <p:cNvSpPr/>
          <p:nvPr/>
        </p:nvSpPr>
        <p:spPr>
          <a:xfrm>
            <a:off x="6543520" y="1355726"/>
            <a:ext cx="502162" cy="502162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18000000" scaled="0"/>
          </a:gradFill>
          <a:ln>
            <a:noFill/>
          </a:ln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254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I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C7BF06-5C49-42CF-B0B1-A4581ACF21E1}"/>
              </a:ext>
            </a:extLst>
          </p:cNvPr>
          <p:cNvCxnSpPr>
            <a:cxnSpLocks/>
          </p:cNvCxnSpPr>
          <p:nvPr/>
        </p:nvCxnSpPr>
        <p:spPr>
          <a:xfrm flipH="1">
            <a:off x="9769178" y="1115062"/>
            <a:ext cx="50935" cy="351791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8E60CD7-999F-44CF-99F8-B804F8EAA3F9}"/>
              </a:ext>
            </a:extLst>
          </p:cNvPr>
          <p:cNvSpPr/>
          <p:nvPr/>
        </p:nvSpPr>
        <p:spPr>
          <a:xfrm rot="5400000">
            <a:off x="8664595" y="1328450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gradFill>
            <a:gsLst>
              <a:gs pos="0">
                <a:srgbClr val="92D050"/>
              </a:gs>
              <a:gs pos="97000">
                <a:srgbClr val="00B050"/>
              </a:gs>
            </a:gsLst>
            <a:lin ang="18000000" scaled="0"/>
          </a:grad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7F206E-6828-4C18-9AE4-55BDC538C044}"/>
              </a:ext>
            </a:extLst>
          </p:cNvPr>
          <p:cNvCxnSpPr>
            <a:cxnSpLocks/>
          </p:cNvCxnSpPr>
          <p:nvPr/>
        </p:nvCxnSpPr>
        <p:spPr>
          <a:xfrm>
            <a:off x="9820113" y="-12697"/>
            <a:ext cx="0" cy="113538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DD8C59E-EE48-4CA2-9711-BBDEDF3068A6}"/>
              </a:ext>
            </a:extLst>
          </p:cNvPr>
          <p:cNvCxnSpPr>
            <a:cxnSpLocks/>
          </p:cNvCxnSpPr>
          <p:nvPr/>
        </p:nvCxnSpPr>
        <p:spPr>
          <a:xfrm>
            <a:off x="9820113" y="1115063"/>
            <a:ext cx="55991" cy="38671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DC7DD2-8901-4D96-B687-1B3486A32CFE}"/>
              </a:ext>
            </a:extLst>
          </p:cNvPr>
          <p:cNvCxnSpPr>
            <a:cxnSpLocks/>
          </p:cNvCxnSpPr>
          <p:nvPr/>
        </p:nvCxnSpPr>
        <p:spPr>
          <a:xfrm>
            <a:off x="9769177" y="1454153"/>
            <a:ext cx="106927" cy="3492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493D04-1AC8-4DE2-BCC4-20B0FB11B289}"/>
              </a:ext>
            </a:extLst>
          </p:cNvPr>
          <p:cNvCxnSpPr>
            <a:cxnSpLocks/>
          </p:cNvCxnSpPr>
          <p:nvPr/>
        </p:nvCxnSpPr>
        <p:spPr>
          <a:xfrm flipH="1">
            <a:off x="9769177" y="1115062"/>
            <a:ext cx="1016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21">
            <a:extLst>
              <a:ext uri="{FF2B5EF4-FFF2-40B4-BE49-F238E27FC236}">
                <a16:creationId xmlns:a16="http://schemas.microsoft.com/office/drawing/2014/main" id="{B0EFBF5D-C258-4624-92C2-17A15DBC30BF}"/>
              </a:ext>
            </a:extLst>
          </p:cNvPr>
          <p:cNvSpPr/>
          <p:nvPr/>
        </p:nvSpPr>
        <p:spPr>
          <a:xfrm>
            <a:off x="9688780" y="1054868"/>
            <a:ext cx="105865" cy="114613"/>
          </a:xfrm>
          <a:prstGeom prst="arc">
            <a:avLst>
              <a:gd name="adj1" fmla="val 16200000"/>
              <a:gd name="adj2" fmla="val 5398701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969F5E7-4D2B-4BEE-BA00-D0FD5BA379B7}"/>
              </a:ext>
            </a:extLst>
          </p:cNvPr>
          <p:cNvSpPr/>
          <p:nvPr/>
        </p:nvSpPr>
        <p:spPr>
          <a:xfrm>
            <a:off x="10214294" y="1355727"/>
            <a:ext cx="502162" cy="502162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18000000" scaled="0"/>
          </a:gradFill>
          <a:ln>
            <a:noFill/>
          </a:ln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254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I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77EC88E-9420-47CC-AE0C-7FF60E7E76D5}"/>
              </a:ext>
            </a:extLst>
          </p:cNvPr>
          <p:cNvCxnSpPr>
            <a:cxnSpLocks/>
          </p:cNvCxnSpPr>
          <p:nvPr/>
        </p:nvCxnSpPr>
        <p:spPr>
          <a:xfrm flipH="1">
            <a:off x="4269505" y="3517452"/>
            <a:ext cx="50935" cy="351791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689FC4-C322-4703-94A3-0C127BEDF9D8}"/>
              </a:ext>
            </a:extLst>
          </p:cNvPr>
          <p:cNvSpPr/>
          <p:nvPr/>
        </p:nvSpPr>
        <p:spPr>
          <a:xfrm rot="5400000">
            <a:off x="3164922" y="3730840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97000">
                <a:srgbClr val="0070C0"/>
              </a:gs>
            </a:gsLst>
            <a:lin ang="18000000" scaled="0"/>
          </a:grad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C2EFE9B-9703-4A0B-A686-00A150460C1B}"/>
              </a:ext>
            </a:extLst>
          </p:cNvPr>
          <p:cNvCxnSpPr>
            <a:cxnSpLocks/>
          </p:cNvCxnSpPr>
          <p:nvPr/>
        </p:nvCxnSpPr>
        <p:spPr>
          <a:xfrm>
            <a:off x="4320440" y="-12699"/>
            <a:ext cx="0" cy="3537772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3F4BC5-A10B-46D8-A907-4857EAC9CC7B}"/>
              </a:ext>
            </a:extLst>
          </p:cNvPr>
          <p:cNvCxnSpPr>
            <a:cxnSpLocks/>
          </p:cNvCxnSpPr>
          <p:nvPr/>
        </p:nvCxnSpPr>
        <p:spPr>
          <a:xfrm>
            <a:off x="4320440" y="3517453"/>
            <a:ext cx="55991" cy="38671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8BFDAC-8E32-4724-9F6C-BEAE8C2CE86F}"/>
              </a:ext>
            </a:extLst>
          </p:cNvPr>
          <p:cNvCxnSpPr>
            <a:cxnSpLocks/>
          </p:cNvCxnSpPr>
          <p:nvPr/>
        </p:nvCxnSpPr>
        <p:spPr>
          <a:xfrm>
            <a:off x="4269504" y="3856543"/>
            <a:ext cx="106927" cy="3492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F8BB215-2ECF-453A-8407-422D43CC9BC4}"/>
              </a:ext>
            </a:extLst>
          </p:cNvPr>
          <p:cNvCxnSpPr>
            <a:cxnSpLocks/>
          </p:cNvCxnSpPr>
          <p:nvPr/>
        </p:nvCxnSpPr>
        <p:spPr>
          <a:xfrm flipH="1">
            <a:off x="4269504" y="3517452"/>
            <a:ext cx="1016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c 29">
            <a:extLst>
              <a:ext uri="{FF2B5EF4-FFF2-40B4-BE49-F238E27FC236}">
                <a16:creationId xmlns:a16="http://schemas.microsoft.com/office/drawing/2014/main" id="{BAAF94AD-FCC2-485D-9017-41B075A32A49}"/>
              </a:ext>
            </a:extLst>
          </p:cNvPr>
          <p:cNvSpPr/>
          <p:nvPr/>
        </p:nvSpPr>
        <p:spPr>
          <a:xfrm>
            <a:off x="4189107" y="3457258"/>
            <a:ext cx="105865" cy="114613"/>
          </a:xfrm>
          <a:prstGeom prst="arc">
            <a:avLst>
              <a:gd name="adj1" fmla="val 16200000"/>
              <a:gd name="adj2" fmla="val 5398701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ADB0D16-28C7-475F-9AE1-1FD8510CC647}"/>
              </a:ext>
            </a:extLst>
          </p:cNvPr>
          <p:cNvSpPr/>
          <p:nvPr/>
        </p:nvSpPr>
        <p:spPr>
          <a:xfrm>
            <a:off x="4714621" y="3758117"/>
            <a:ext cx="502162" cy="502162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18000000" scaled="0"/>
          </a:gradFill>
          <a:ln>
            <a:noFill/>
          </a:ln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254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I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4D56FC7-DE70-46C4-8CFF-F3CB24694AD0}"/>
              </a:ext>
            </a:extLst>
          </p:cNvPr>
          <p:cNvCxnSpPr>
            <a:cxnSpLocks/>
          </p:cNvCxnSpPr>
          <p:nvPr/>
        </p:nvCxnSpPr>
        <p:spPr>
          <a:xfrm flipH="1">
            <a:off x="7927301" y="3517453"/>
            <a:ext cx="50935" cy="351791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E798117-B93E-4F95-870D-A16F6CF03DED}"/>
              </a:ext>
            </a:extLst>
          </p:cNvPr>
          <p:cNvSpPr/>
          <p:nvPr/>
        </p:nvSpPr>
        <p:spPr>
          <a:xfrm rot="5400000">
            <a:off x="6822718" y="3730841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gradFill>
            <a:gsLst>
              <a:gs pos="0">
                <a:srgbClr val="9C5BCD"/>
              </a:gs>
              <a:gs pos="97000">
                <a:srgbClr val="7030A0"/>
              </a:gs>
            </a:gsLst>
            <a:lin ang="18000000" scaled="0"/>
          </a:grad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7759A70-4137-4D53-949F-44DC68667D1F}"/>
              </a:ext>
            </a:extLst>
          </p:cNvPr>
          <p:cNvCxnSpPr>
            <a:cxnSpLocks/>
          </p:cNvCxnSpPr>
          <p:nvPr/>
        </p:nvCxnSpPr>
        <p:spPr>
          <a:xfrm>
            <a:off x="7978236" y="-12698"/>
            <a:ext cx="0" cy="3537772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1578A5E-42A9-460B-9C20-C92B699D7449}"/>
              </a:ext>
            </a:extLst>
          </p:cNvPr>
          <p:cNvCxnSpPr>
            <a:cxnSpLocks/>
          </p:cNvCxnSpPr>
          <p:nvPr/>
        </p:nvCxnSpPr>
        <p:spPr>
          <a:xfrm>
            <a:off x="7978236" y="3517454"/>
            <a:ext cx="55991" cy="38671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FCB9555-1EED-46EA-8B36-5A701E81D0E5}"/>
              </a:ext>
            </a:extLst>
          </p:cNvPr>
          <p:cNvCxnSpPr>
            <a:cxnSpLocks/>
          </p:cNvCxnSpPr>
          <p:nvPr/>
        </p:nvCxnSpPr>
        <p:spPr>
          <a:xfrm>
            <a:off x="7927300" y="3856544"/>
            <a:ext cx="106927" cy="3492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B5A9E98-EC84-431B-B803-182C87C256B3}"/>
              </a:ext>
            </a:extLst>
          </p:cNvPr>
          <p:cNvCxnSpPr>
            <a:cxnSpLocks/>
          </p:cNvCxnSpPr>
          <p:nvPr/>
        </p:nvCxnSpPr>
        <p:spPr>
          <a:xfrm flipH="1">
            <a:off x="7927300" y="3517453"/>
            <a:ext cx="1016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rc 37">
            <a:extLst>
              <a:ext uri="{FF2B5EF4-FFF2-40B4-BE49-F238E27FC236}">
                <a16:creationId xmlns:a16="http://schemas.microsoft.com/office/drawing/2014/main" id="{ADB8D6CE-B814-47F9-91A1-E67DD8C9AE60}"/>
              </a:ext>
            </a:extLst>
          </p:cNvPr>
          <p:cNvSpPr/>
          <p:nvPr/>
        </p:nvSpPr>
        <p:spPr>
          <a:xfrm>
            <a:off x="7846903" y="3457259"/>
            <a:ext cx="105865" cy="114613"/>
          </a:xfrm>
          <a:prstGeom prst="arc">
            <a:avLst>
              <a:gd name="adj1" fmla="val 16200000"/>
              <a:gd name="adj2" fmla="val 5398701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CA60A62-1464-449F-97F7-77554C6D97EA}"/>
              </a:ext>
            </a:extLst>
          </p:cNvPr>
          <p:cNvSpPr/>
          <p:nvPr/>
        </p:nvSpPr>
        <p:spPr>
          <a:xfrm>
            <a:off x="8372417" y="3758118"/>
            <a:ext cx="502162" cy="502162"/>
          </a:xfrm>
          <a:prstGeom prst="ellips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18000000" scaled="0"/>
          </a:gradFill>
          <a:ln>
            <a:noFill/>
          </a:ln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254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I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90CDD8-A03E-4A89-BC48-3632D50BDEB8}"/>
              </a:ext>
            </a:extLst>
          </p:cNvPr>
          <p:cNvSpPr txBox="1"/>
          <p:nvPr/>
        </p:nvSpPr>
        <p:spPr>
          <a:xfrm>
            <a:off x="1363197" y="1999576"/>
            <a:ext cx="2291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tillium Web" panose="00000500000000000000" pitchFamily="2" charset="0"/>
                <a:ea typeface="+mn-ea"/>
                <a:cs typeface="Arial" panose="020B0604020202020204" pitchFamily="34" charset="0"/>
              </a:rPr>
              <a:t>Allah emrettiği için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tillium Web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FFA1A49-D8B0-4CE5-AC2D-772D1112EC75}"/>
              </a:ext>
            </a:extLst>
          </p:cNvPr>
          <p:cNvSpPr txBox="1"/>
          <p:nvPr/>
        </p:nvSpPr>
        <p:spPr>
          <a:xfrm>
            <a:off x="3228999" y="4299498"/>
            <a:ext cx="22302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Kulluk görevini yerine getirmek için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B077A1E-927C-453A-905A-98740D510F4A}"/>
              </a:ext>
            </a:extLst>
          </p:cNvPr>
          <p:cNvSpPr txBox="1"/>
          <p:nvPr/>
        </p:nvSpPr>
        <p:spPr>
          <a:xfrm>
            <a:off x="5014311" y="1920149"/>
            <a:ext cx="2367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Allah’ın verdiği nimetler şükür için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838083-F5AB-4921-B2BC-3687416CE40B}"/>
              </a:ext>
            </a:extLst>
          </p:cNvPr>
          <p:cNvSpPr txBox="1"/>
          <p:nvPr/>
        </p:nvSpPr>
        <p:spPr>
          <a:xfrm>
            <a:off x="6636471" y="4400487"/>
            <a:ext cx="2632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Allah’ın emri olduğu için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554C9A9-693E-4331-8E8C-89EB1B54B003}"/>
              </a:ext>
            </a:extLst>
          </p:cNvPr>
          <p:cNvSpPr txBox="1"/>
          <p:nvPr/>
        </p:nvSpPr>
        <p:spPr>
          <a:xfrm>
            <a:off x="8650450" y="2047670"/>
            <a:ext cx="2339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Allah rızasını kazanmak için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0A0B1B7-AC9D-4D07-8150-D5F8A8C26A53}"/>
              </a:ext>
            </a:extLst>
          </p:cNvPr>
          <p:cNvCxnSpPr>
            <a:cxnSpLocks/>
          </p:cNvCxnSpPr>
          <p:nvPr/>
        </p:nvCxnSpPr>
        <p:spPr>
          <a:xfrm flipH="1">
            <a:off x="6102758" y="1115060"/>
            <a:ext cx="1016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rc 50">
            <a:extLst>
              <a:ext uri="{FF2B5EF4-FFF2-40B4-BE49-F238E27FC236}">
                <a16:creationId xmlns:a16="http://schemas.microsoft.com/office/drawing/2014/main" id="{D8CA27B4-9818-4A77-AB96-F3C70B8E58B9}"/>
              </a:ext>
            </a:extLst>
          </p:cNvPr>
          <p:cNvSpPr/>
          <p:nvPr/>
        </p:nvSpPr>
        <p:spPr>
          <a:xfrm>
            <a:off x="6022361" y="1054866"/>
            <a:ext cx="105865" cy="114613"/>
          </a:xfrm>
          <a:prstGeom prst="arc">
            <a:avLst>
              <a:gd name="adj1" fmla="val 16200000"/>
              <a:gd name="adj2" fmla="val 5398701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142B24D-EF0A-45AD-B963-E5A3585A3F0F}"/>
              </a:ext>
            </a:extLst>
          </p:cNvPr>
          <p:cNvSpPr txBox="1"/>
          <p:nvPr/>
        </p:nvSpPr>
        <p:spPr>
          <a:xfrm>
            <a:off x="3126096" y="6017020"/>
            <a:ext cx="6280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NİÇİN </a:t>
            </a: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NAMAZ KILIYORUZ?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Freeform: Shape 52" hidden="1">
            <a:extLst>
              <a:ext uri="{FF2B5EF4-FFF2-40B4-BE49-F238E27FC236}">
                <a16:creationId xmlns:a16="http://schemas.microsoft.com/office/drawing/2014/main" id="{FE313039-CE04-4813-8129-9DF6405CEF27}"/>
              </a:ext>
            </a:extLst>
          </p:cNvPr>
          <p:cNvSpPr/>
          <p:nvPr/>
        </p:nvSpPr>
        <p:spPr>
          <a:xfrm>
            <a:off x="4543692" y="-13901"/>
            <a:ext cx="7648308" cy="6858000"/>
          </a:xfrm>
          <a:custGeom>
            <a:avLst/>
            <a:gdLst>
              <a:gd name="connsiteX0" fmla="*/ 0 w 7648308"/>
              <a:gd name="connsiteY0" fmla="*/ 0 h 6858000"/>
              <a:gd name="connsiteX1" fmla="*/ 7648308 w 7648308"/>
              <a:gd name="connsiteY1" fmla="*/ 0 h 6858000"/>
              <a:gd name="connsiteX2" fmla="*/ 7648308 w 7648308"/>
              <a:gd name="connsiteY2" fmla="*/ 6858000 h 6858000"/>
              <a:gd name="connsiteX3" fmla="*/ 2931744 w 7648308"/>
              <a:gd name="connsiteY3" fmla="*/ 6858000 h 6858000"/>
              <a:gd name="connsiteX4" fmla="*/ 0 w 7648308"/>
              <a:gd name="connsiteY4" fmla="*/ 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8308" h="6858000">
                <a:moveTo>
                  <a:pt x="0" y="0"/>
                </a:moveTo>
                <a:lnTo>
                  <a:pt x="7648308" y="0"/>
                </a:lnTo>
                <a:lnTo>
                  <a:pt x="7648308" y="6858000"/>
                </a:lnTo>
                <a:lnTo>
                  <a:pt x="2931744" y="6858000"/>
                </a:lnTo>
                <a:lnTo>
                  <a:pt x="0" y="30"/>
                </a:lnTo>
                <a:close/>
              </a:path>
            </a:pathLst>
          </a:custGeom>
          <a:gradFill flip="none" rotWithShape="1">
            <a:gsLst>
              <a:gs pos="23000">
                <a:schemeClr val="accent1">
                  <a:lumMod val="5000"/>
                  <a:lumOff val="95000"/>
                  <a:alpha val="0"/>
                </a:schemeClr>
              </a:gs>
              <a:gs pos="76000">
                <a:schemeClr val="bg1">
                  <a:alpha val="4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23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1" grpId="0" animBg="1"/>
      <p:bldP spid="15" grpId="0" animBg="1"/>
      <p:bldP spid="17" grpId="0" animBg="1"/>
      <p:bldP spid="22" grpId="0" animBg="1"/>
      <p:bldP spid="23" grpId="0" animBg="1"/>
      <p:bldP spid="25" grpId="0" animBg="1"/>
      <p:bldP spid="30" grpId="0" animBg="1"/>
      <p:bldP spid="31" grpId="0" animBg="1"/>
      <p:bldP spid="33" grpId="0" animBg="1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51" grpId="0" animBg="1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oogle Shape;1030;p35"/>
          <p:cNvGrpSpPr/>
          <p:nvPr/>
        </p:nvGrpSpPr>
        <p:grpSpPr>
          <a:xfrm>
            <a:off x="5575254" y="1519267"/>
            <a:ext cx="5046981" cy="3184328"/>
            <a:chOff x="238100" y="603575"/>
            <a:chExt cx="7144650" cy="4507825"/>
          </a:xfrm>
        </p:grpSpPr>
        <p:sp>
          <p:nvSpPr>
            <p:cNvPr id="1031" name="Google Shape;1031;p35">
              <a:hlinkClick r:id="" action="ppaction://hlinkshowjump?jump=nextslide"/>
            </p:cNvPr>
            <p:cNvSpPr/>
            <p:nvPr/>
          </p:nvSpPr>
          <p:spPr>
            <a:xfrm>
              <a:off x="3232475" y="2089250"/>
              <a:ext cx="1029650" cy="1092875"/>
            </a:xfrm>
            <a:custGeom>
              <a:avLst/>
              <a:gdLst/>
              <a:ahLst/>
              <a:cxnLst/>
              <a:rect l="l" t="t" r="r" b="b"/>
              <a:pathLst>
                <a:path w="41186" h="43715" extrusionOk="0">
                  <a:moveTo>
                    <a:pt x="6659" y="1"/>
                  </a:moveTo>
                  <a:cubicBezTo>
                    <a:pt x="6129" y="1"/>
                    <a:pt x="5639" y="51"/>
                    <a:pt x="5196" y="157"/>
                  </a:cubicBezTo>
                  <a:cubicBezTo>
                    <a:pt x="5196" y="157"/>
                    <a:pt x="0" y="820"/>
                    <a:pt x="23" y="12340"/>
                  </a:cubicBezTo>
                  <a:cubicBezTo>
                    <a:pt x="47" y="23691"/>
                    <a:pt x="255" y="43715"/>
                    <a:pt x="6298" y="43715"/>
                  </a:cubicBezTo>
                  <a:cubicBezTo>
                    <a:pt x="6388" y="43715"/>
                    <a:pt x="6479" y="43710"/>
                    <a:pt x="6572" y="43701"/>
                  </a:cubicBezTo>
                  <a:cubicBezTo>
                    <a:pt x="12882" y="43089"/>
                    <a:pt x="41185" y="24970"/>
                    <a:pt x="40349" y="20714"/>
                  </a:cubicBezTo>
                  <a:cubicBezTo>
                    <a:pt x="39556" y="16680"/>
                    <a:pt x="16325" y="1"/>
                    <a:pt x="66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238100" y="603575"/>
              <a:ext cx="7144650" cy="4507825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283750" y="4284400"/>
              <a:ext cx="7068150" cy="214175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3168925" y="2049700"/>
              <a:ext cx="1165600" cy="1174725"/>
            </a:xfrm>
            <a:custGeom>
              <a:avLst/>
              <a:gdLst/>
              <a:ahLst/>
              <a:cxnLst/>
              <a:rect l="l" t="t" r="r" b="b"/>
              <a:pathLst>
                <a:path w="46624" h="46989" extrusionOk="0">
                  <a:moveTo>
                    <a:pt x="8147" y="3301"/>
                  </a:moveTo>
                  <a:cubicBezTo>
                    <a:pt x="10494" y="3301"/>
                    <a:pt x="14710" y="5374"/>
                    <a:pt x="16299" y="6102"/>
                  </a:cubicBezTo>
                  <a:cubicBezTo>
                    <a:pt x="21052" y="8278"/>
                    <a:pt x="25577" y="11022"/>
                    <a:pt x="29892" y="13960"/>
                  </a:cubicBezTo>
                  <a:cubicBezTo>
                    <a:pt x="33165" y="16189"/>
                    <a:pt x="36760" y="18565"/>
                    <a:pt x="39398" y="21560"/>
                  </a:cubicBezTo>
                  <a:cubicBezTo>
                    <a:pt x="41607" y="24071"/>
                    <a:pt x="39444" y="25701"/>
                    <a:pt x="37248" y="27631"/>
                  </a:cubicBezTo>
                  <a:cubicBezTo>
                    <a:pt x="29939" y="34064"/>
                    <a:pt x="20443" y="39324"/>
                    <a:pt x="11375" y="42814"/>
                  </a:cubicBezTo>
                  <a:cubicBezTo>
                    <a:pt x="10430" y="43178"/>
                    <a:pt x="9504" y="43553"/>
                    <a:pt x="8996" y="43553"/>
                  </a:cubicBezTo>
                  <a:cubicBezTo>
                    <a:pt x="8882" y="43553"/>
                    <a:pt x="8789" y="43534"/>
                    <a:pt x="8722" y="43492"/>
                  </a:cubicBezTo>
                  <a:cubicBezTo>
                    <a:pt x="7682" y="42835"/>
                    <a:pt x="7177" y="41025"/>
                    <a:pt x="6834" y="39955"/>
                  </a:cubicBezTo>
                  <a:cubicBezTo>
                    <a:pt x="5550" y="35962"/>
                    <a:pt x="5234" y="31593"/>
                    <a:pt x="5065" y="27426"/>
                  </a:cubicBezTo>
                  <a:cubicBezTo>
                    <a:pt x="4864" y="22440"/>
                    <a:pt x="4988" y="17420"/>
                    <a:pt x="5469" y="12452"/>
                  </a:cubicBezTo>
                  <a:cubicBezTo>
                    <a:pt x="5690" y="10151"/>
                    <a:pt x="5661" y="5459"/>
                    <a:pt x="7148" y="3490"/>
                  </a:cubicBezTo>
                  <a:lnTo>
                    <a:pt x="7148" y="3490"/>
                  </a:lnTo>
                  <a:cubicBezTo>
                    <a:pt x="7415" y="3358"/>
                    <a:pt x="7755" y="3301"/>
                    <a:pt x="8147" y="3301"/>
                  </a:cubicBezTo>
                  <a:close/>
                  <a:moveTo>
                    <a:pt x="8690" y="1"/>
                  </a:moveTo>
                  <a:cubicBezTo>
                    <a:pt x="6915" y="1"/>
                    <a:pt x="5217" y="423"/>
                    <a:pt x="3795" y="1558"/>
                  </a:cubicBezTo>
                  <a:cubicBezTo>
                    <a:pt x="3702" y="1632"/>
                    <a:pt x="3618" y="1705"/>
                    <a:pt x="3542" y="1777"/>
                  </a:cubicBezTo>
                  <a:lnTo>
                    <a:pt x="3542" y="1777"/>
                  </a:lnTo>
                  <a:cubicBezTo>
                    <a:pt x="3483" y="1826"/>
                    <a:pt x="3427" y="1878"/>
                    <a:pt x="3376" y="1933"/>
                  </a:cubicBezTo>
                  <a:cubicBezTo>
                    <a:pt x="1254" y="4195"/>
                    <a:pt x="1111" y="8585"/>
                    <a:pt x="784" y="11463"/>
                  </a:cubicBezTo>
                  <a:cubicBezTo>
                    <a:pt x="139" y="17147"/>
                    <a:pt x="1" y="22915"/>
                    <a:pt x="273" y="28626"/>
                  </a:cubicBezTo>
                  <a:cubicBezTo>
                    <a:pt x="525" y="33924"/>
                    <a:pt x="683" y="46989"/>
                    <a:pt x="8103" y="46989"/>
                  </a:cubicBezTo>
                  <a:cubicBezTo>
                    <a:pt x="8624" y="46989"/>
                    <a:pt x="9180" y="46924"/>
                    <a:pt x="9775" y="46788"/>
                  </a:cubicBezTo>
                  <a:cubicBezTo>
                    <a:pt x="14982" y="45598"/>
                    <a:pt x="20140" y="42583"/>
                    <a:pt x="24762" y="40027"/>
                  </a:cubicBezTo>
                  <a:cubicBezTo>
                    <a:pt x="30302" y="36966"/>
                    <a:pt x="35876" y="33642"/>
                    <a:pt x="40658" y="29463"/>
                  </a:cubicBezTo>
                  <a:cubicBezTo>
                    <a:pt x="42917" y="27493"/>
                    <a:pt x="46624" y="24333"/>
                    <a:pt x="44955" y="21013"/>
                  </a:cubicBezTo>
                  <a:cubicBezTo>
                    <a:pt x="43140" y="17403"/>
                    <a:pt x="38154" y="14468"/>
                    <a:pt x="34991" y="12241"/>
                  </a:cubicBezTo>
                  <a:cubicBezTo>
                    <a:pt x="29454" y="8341"/>
                    <a:pt x="23530" y="4761"/>
                    <a:pt x="17255" y="2179"/>
                  </a:cubicBezTo>
                  <a:cubicBezTo>
                    <a:pt x="14803" y="1170"/>
                    <a:pt x="11641" y="1"/>
                    <a:pt x="869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1030425" y="4338525"/>
              <a:ext cx="124700" cy="632250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567000" y="4480475"/>
              <a:ext cx="314075" cy="294800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1781050" y="4375575"/>
              <a:ext cx="117100" cy="637100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1252775" y="4493275"/>
              <a:ext cx="184450" cy="339175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1451225" y="4505075"/>
              <a:ext cx="184375" cy="337375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6438550" y="4374275"/>
              <a:ext cx="117850" cy="656450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5508325" y="4425050"/>
              <a:ext cx="150225" cy="667725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6991600" y="4424000"/>
              <a:ext cx="188650" cy="149975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6597875" y="4463975"/>
              <a:ext cx="209750" cy="182225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6978525" y="4696425"/>
              <a:ext cx="195475" cy="174150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6595625" y="4774175"/>
              <a:ext cx="229675" cy="151875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5761950" y="4564800"/>
              <a:ext cx="353400" cy="375925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6058275" y="4538425"/>
              <a:ext cx="206450" cy="144950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6060775" y="4706700"/>
              <a:ext cx="241350" cy="47200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6079250" y="4805450"/>
              <a:ext cx="247650" cy="151375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50" name="Google Shape;1050;p35"/>
          <p:cNvSpPr txBox="1">
            <a:spLocks noGrp="1"/>
          </p:cNvSpPr>
          <p:nvPr>
            <p:ph type="subTitle" idx="4294967295"/>
          </p:nvPr>
        </p:nvSpPr>
        <p:spPr>
          <a:xfrm>
            <a:off x="1666267" y="2652950"/>
            <a:ext cx="32908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lnSpc>
                <a:spcPct val="100000"/>
              </a:lnSpc>
              <a:buClrTx/>
              <a:buSzTx/>
              <a:buNone/>
              <a:defRPr/>
            </a:pPr>
            <a:r>
              <a:rPr lang="tr-TR" sz="4000" kern="1200" dirty="0">
                <a:solidFill>
                  <a:schemeClr val="tx1"/>
                </a:solidFill>
                <a:latin typeface="Calibri" panose="020F0502020204030204"/>
              </a:rPr>
              <a:t>Video izliyoruz </a:t>
            </a:r>
          </a:p>
        </p:txBody>
      </p:sp>
      <p:sp>
        <p:nvSpPr>
          <p:cNvPr id="1051" name="Google Shape;1051;p35"/>
          <p:cNvSpPr/>
          <p:nvPr/>
        </p:nvSpPr>
        <p:spPr>
          <a:xfrm>
            <a:off x="1841251" y="4001400"/>
            <a:ext cx="2978932" cy="5733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2" name="Google Shape;1052;p35"/>
          <p:cNvSpPr/>
          <p:nvPr/>
        </p:nvSpPr>
        <p:spPr>
          <a:xfrm>
            <a:off x="1841251" y="2265867"/>
            <a:ext cx="2978932" cy="5733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1029;p35"/>
          <p:cNvSpPr txBox="1">
            <a:spLocks/>
          </p:cNvSpPr>
          <p:nvPr/>
        </p:nvSpPr>
        <p:spPr>
          <a:xfrm>
            <a:off x="5339621" y="4867541"/>
            <a:ext cx="5876901" cy="41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ctr">
              <a:spcAft>
                <a:spcPts val="2133"/>
              </a:spcAft>
              <a:buNone/>
            </a:pPr>
            <a:r>
              <a:rPr lang="tr-TR" sz="2000" dirty="0">
                <a:hlinkClick r:id="rId3"/>
              </a:rPr>
              <a:t>https://</a:t>
            </a:r>
            <a:r>
              <a:rPr lang="tr-TR" sz="2000" dirty="0" smtClean="0">
                <a:hlinkClick r:id="rId3"/>
              </a:rPr>
              <a:t>www.youtube.com/watch?v=rCkkHTUZv6E</a:t>
            </a:r>
            <a:r>
              <a:rPr lang="tr-TR" sz="2000" dirty="0" smtClean="0"/>
              <a:t> 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mfortaa"/>
            </a:endParaRPr>
          </a:p>
        </p:txBody>
      </p:sp>
      <p:pic>
        <p:nvPicPr>
          <p:cNvPr id="2050" name="Picture 2" descr="https://lh3.googleusercontent.com/8P_KIzdtWNClKZx5kKR8CyG6uqb1KMd9SSSrVDA4AI-ioBsmS0NhuGLUaHLHdOLepGaVM3gKA9HSO_yaqL0oJoPXuJPLssEKYStDNBtiHnqxQZw5c9tez65zWzzlFunMvRFIkkCNR2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393" y="0"/>
            <a:ext cx="1455607" cy="145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00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Namaz Davettir...  Namaz aşktır... Camiler Haftası Kamu Spot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4" y="0"/>
            <a:ext cx="12192274" cy="6858000"/>
          </a:xfrm>
        </p:spPr>
      </p:pic>
    </p:spTree>
    <p:extLst>
      <p:ext uri="{BB962C8B-B14F-4D97-AF65-F5344CB8AC3E}">
        <p14:creationId xmlns:p14="http://schemas.microsoft.com/office/powerpoint/2010/main" val="47540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27915" y="1312382"/>
            <a:ext cx="11374226" cy="3793486"/>
          </a:xfrm>
          <a:prstGeom prst="rect">
            <a:avLst/>
          </a:prstGeom>
          <a:noFill/>
          <a:ln w="57150">
            <a:solidFill>
              <a:srgbClr val="FF5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Yuvarlatılmış Dikdörtgen 2"/>
          <p:cNvSpPr/>
          <p:nvPr/>
        </p:nvSpPr>
        <p:spPr>
          <a:xfrm rot="2129467">
            <a:off x="1541819" y="2075924"/>
            <a:ext cx="2240665" cy="8306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Vakit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Yuvarlatılmış Dikdörtgen 3"/>
          <p:cNvSpPr/>
          <p:nvPr/>
        </p:nvSpPr>
        <p:spPr>
          <a:xfrm rot="20372680">
            <a:off x="7254923" y="1958644"/>
            <a:ext cx="3810166" cy="77272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Allah’ın huzurunda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Yuvarlatılmış Dikdörtgen 4"/>
          <p:cNvSpPr/>
          <p:nvPr/>
        </p:nvSpPr>
        <p:spPr>
          <a:xfrm rot="580829">
            <a:off x="4443897" y="3690612"/>
            <a:ext cx="3756622" cy="8086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Allah</a:t>
            </a:r>
            <a:r>
              <a:rPr kumimoji="0" lang="tr-TR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rızası için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Yuvarlatılmış Dikdörtgen 6"/>
          <p:cNvSpPr/>
          <p:nvPr/>
        </p:nvSpPr>
        <p:spPr>
          <a:xfrm rot="383326">
            <a:off x="1138357" y="3532124"/>
            <a:ext cx="2572371" cy="79819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Devamlılık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Yuvarlatılmış Dikdörtgen 7"/>
          <p:cNvSpPr/>
          <p:nvPr/>
        </p:nvSpPr>
        <p:spPr>
          <a:xfrm rot="661360">
            <a:off x="9174522" y="3368739"/>
            <a:ext cx="1938512" cy="7632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Yavaş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Yuvarlatılmış Dikdörtgen 9"/>
          <p:cNvSpPr/>
          <p:nvPr/>
        </p:nvSpPr>
        <p:spPr>
          <a:xfrm rot="20372680">
            <a:off x="4465186" y="1890013"/>
            <a:ext cx="3112612" cy="8527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4400" dirty="0">
                <a:solidFill>
                  <a:prstClr val="black"/>
                </a:solidFill>
              </a:rPr>
              <a:t>Huşû </a:t>
            </a:r>
            <a: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içinde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3637613" y="225634"/>
            <a:ext cx="4916775" cy="8461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4000" dirty="0" smtClean="0">
                <a:solidFill>
                  <a:prstClr val="black"/>
                </a:solidFill>
                <a:latin typeface="Calibri" panose="020F0502020204030204"/>
              </a:rPr>
              <a:t>Namaza önem vermek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İçerik Yer Tutucusu 2"/>
          <p:cNvSpPr txBox="1">
            <a:spLocks/>
          </p:cNvSpPr>
          <p:nvPr/>
        </p:nvSpPr>
        <p:spPr>
          <a:xfrm>
            <a:off x="367954" y="5396148"/>
            <a:ext cx="11466965" cy="8596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Char char="Ø"/>
              <a:defRPr/>
            </a:pP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</a:t>
            </a:r>
            <a:r>
              <a:rPr kumimoji="0" lang="tr-TR" sz="3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kelimeler </a:t>
            </a:r>
            <a:r>
              <a:rPr kumimoji="0" lang="tr-TR" sz="3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namaza önem </a:t>
            </a:r>
            <a:r>
              <a:rPr kumimoji="0" lang="tr-TR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vermekle ilgili neleri</a:t>
            </a:r>
            <a:r>
              <a:rPr kumimoji="0" lang="tr-TR" sz="3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3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hatırlatıyor?</a:t>
            </a:r>
            <a:endParaRPr kumimoji="0" lang="tr-TR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51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15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8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8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1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738859" y="569628"/>
            <a:ext cx="5246557" cy="1514006"/>
          </a:xfrm>
          <a:prstGeom prst="roundRect">
            <a:avLst>
              <a:gd name="adj" fmla="val 1342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lang="tr-TR" sz="3200" dirty="0" smtClean="0">
                <a:solidFill>
                  <a:schemeClr val="tx1"/>
                </a:solidFill>
              </a:rPr>
              <a:t>Namazı özen veren bir mümin namazı nasıl kılar?</a:t>
            </a:r>
          </a:p>
        </p:txBody>
      </p:sp>
      <p:sp>
        <p:nvSpPr>
          <p:cNvPr id="3" name="Dikdörtgen 2"/>
          <p:cNvSpPr/>
          <p:nvPr/>
        </p:nvSpPr>
        <p:spPr>
          <a:xfrm>
            <a:off x="965541" y="3446462"/>
            <a:ext cx="6610662" cy="120032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tr-TR" sz="3600" dirty="0" smtClean="0"/>
              <a:t>Namazı …………. </a:t>
            </a:r>
            <a:r>
              <a:rPr lang="tr-TR" sz="3600" dirty="0"/>
              <a:t>k</a:t>
            </a:r>
            <a:r>
              <a:rPr lang="tr-TR" sz="3600" dirty="0" smtClean="0"/>
              <a:t>ılar.</a:t>
            </a:r>
            <a:endParaRPr lang="tr-TR" sz="3600" dirty="0"/>
          </a:p>
        </p:txBody>
      </p:sp>
      <p:grpSp>
        <p:nvGrpSpPr>
          <p:cNvPr id="4" name="Google Shape;900;p25"/>
          <p:cNvGrpSpPr/>
          <p:nvPr/>
        </p:nvGrpSpPr>
        <p:grpSpPr>
          <a:xfrm>
            <a:off x="7889919" y="1376274"/>
            <a:ext cx="3595606" cy="3743587"/>
            <a:chOff x="2256784" y="1217325"/>
            <a:chExt cx="1513815" cy="1896349"/>
          </a:xfrm>
        </p:grpSpPr>
        <p:sp>
          <p:nvSpPr>
            <p:cNvPr id="5" name="Google Shape;901;p25"/>
            <p:cNvSpPr/>
            <p:nvPr/>
          </p:nvSpPr>
          <p:spPr>
            <a:xfrm>
              <a:off x="2780353" y="2691679"/>
              <a:ext cx="474255" cy="417672"/>
            </a:xfrm>
            <a:custGeom>
              <a:avLst/>
              <a:gdLst/>
              <a:ahLst/>
              <a:cxnLst/>
              <a:rect l="l" t="t" r="r" b="b"/>
              <a:pathLst>
                <a:path w="19697" h="17347" extrusionOk="0">
                  <a:moveTo>
                    <a:pt x="9849" y="0"/>
                  </a:moveTo>
                  <a:cubicBezTo>
                    <a:pt x="8744" y="0"/>
                    <a:pt x="7621" y="212"/>
                    <a:pt x="6535" y="658"/>
                  </a:cubicBezTo>
                  <a:cubicBezTo>
                    <a:pt x="2128" y="2481"/>
                    <a:pt x="0" y="7527"/>
                    <a:pt x="1824" y="11965"/>
                  </a:cubicBezTo>
                  <a:cubicBezTo>
                    <a:pt x="3206" y="15328"/>
                    <a:pt x="6456" y="17347"/>
                    <a:pt x="9867" y="17347"/>
                  </a:cubicBezTo>
                  <a:cubicBezTo>
                    <a:pt x="10957" y="17347"/>
                    <a:pt x="12064" y="17141"/>
                    <a:pt x="13131" y="16707"/>
                  </a:cubicBezTo>
                  <a:cubicBezTo>
                    <a:pt x="17569" y="14883"/>
                    <a:pt x="19697" y="9807"/>
                    <a:pt x="17873" y="5369"/>
                  </a:cubicBezTo>
                  <a:cubicBezTo>
                    <a:pt x="16495" y="2017"/>
                    <a:pt x="13262" y="0"/>
                    <a:pt x="9849" y="0"/>
                  </a:cubicBezTo>
                  <a:close/>
                </a:path>
              </a:pathLst>
            </a:custGeom>
            <a:solidFill>
              <a:srgbClr val="000000">
                <a:alpha val="14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02;p25"/>
            <p:cNvSpPr/>
            <p:nvPr/>
          </p:nvSpPr>
          <p:spPr>
            <a:xfrm>
              <a:off x="2816083" y="2690536"/>
              <a:ext cx="417913" cy="417913"/>
            </a:xfrm>
            <a:custGeom>
              <a:avLst/>
              <a:gdLst/>
              <a:ahLst/>
              <a:cxnLst/>
              <a:rect l="l" t="t" r="r" b="b"/>
              <a:pathLst>
                <a:path w="17357" h="17357" extrusionOk="0">
                  <a:moveTo>
                    <a:pt x="8694" y="1"/>
                  </a:moveTo>
                  <a:cubicBezTo>
                    <a:pt x="3891" y="1"/>
                    <a:pt x="1" y="3891"/>
                    <a:pt x="1" y="8663"/>
                  </a:cubicBezTo>
                  <a:cubicBezTo>
                    <a:pt x="1" y="13466"/>
                    <a:pt x="3891" y="17356"/>
                    <a:pt x="8694" y="17356"/>
                  </a:cubicBezTo>
                  <a:cubicBezTo>
                    <a:pt x="13466" y="17356"/>
                    <a:pt x="17357" y="13466"/>
                    <a:pt x="17357" y="8663"/>
                  </a:cubicBezTo>
                  <a:cubicBezTo>
                    <a:pt x="17357" y="3891"/>
                    <a:pt x="13466" y="1"/>
                    <a:pt x="8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903;p25"/>
            <p:cNvGrpSpPr/>
            <p:nvPr/>
          </p:nvGrpSpPr>
          <p:grpSpPr>
            <a:xfrm>
              <a:off x="2256784" y="1217325"/>
              <a:ext cx="1513815" cy="1123414"/>
              <a:chOff x="2245802" y="1217325"/>
              <a:chExt cx="1513815" cy="1123414"/>
            </a:xfrm>
          </p:grpSpPr>
          <p:sp>
            <p:nvSpPr>
              <p:cNvPr id="27" name="Google Shape;904;p25"/>
              <p:cNvSpPr/>
              <p:nvPr/>
            </p:nvSpPr>
            <p:spPr>
              <a:xfrm>
                <a:off x="2245802" y="1291225"/>
                <a:ext cx="1448724" cy="1049514"/>
              </a:xfrm>
              <a:custGeom>
                <a:avLst/>
                <a:gdLst/>
                <a:ahLst/>
                <a:cxnLst/>
                <a:rect l="l" t="t" r="r" b="b"/>
                <a:pathLst>
                  <a:path w="46112" h="43589" extrusionOk="0">
                    <a:moveTo>
                      <a:pt x="3618" y="1"/>
                    </a:moveTo>
                    <a:cubicBezTo>
                      <a:pt x="1612" y="1"/>
                      <a:pt x="1" y="1612"/>
                      <a:pt x="1" y="3618"/>
                    </a:cubicBezTo>
                    <a:lnTo>
                      <a:pt x="1" y="37813"/>
                    </a:lnTo>
                    <a:cubicBezTo>
                      <a:pt x="1" y="39819"/>
                      <a:pt x="1612" y="41430"/>
                      <a:pt x="3618" y="41430"/>
                    </a:cubicBezTo>
                    <a:lnTo>
                      <a:pt x="19272" y="41430"/>
                    </a:lnTo>
                    <a:cubicBezTo>
                      <a:pt x="20001" y="41430"/>
                      <a:pt x="20700" y="41704"/>
                      <a:pt x="21247" y="42190"/>
                    </a:cubicBezTo>
                    <a:lnTo>
                      <a:pt x="22676" y="43467"/>
                    </a:lnTo>
                    <a:cubicBezTo>
                      <a:pt x="22767" y="43558"/>
                      <a:pt x="22919" y="43588"/>
                      <a:pt x="23041" y="43588"/>
                    </a:cubicBezTo>
                    <a:cubicBezTo>
                      <a:pt x="23193" y="43588"/>
                      <a:pt x="23314" y="43558"/>
                      <a:pt x="23436" y="43467"/>
                    </a:cubicBezTo>
                    <a:lnTo>
                      <a:pt x="24834" y="42190"/>
                    </a:lnTo>
                    <a:cubicBezTo>
                      <a:pt x="25381" y="41704"/>
                      <a:pt x="26111" y="41430"/>
                      <a:pt x="26840" y="41430"/>
                    </a:cubicBezTo>
                    <a:lnTo>
                      <a:pt x="42494" y="41430"/>
                    </a:lnTo>
                    <a:cubicBezTo>
                      <a:pt x="44500" y="41430"/>
                      <a:pt x="46111" y="39819"/>
                      <a:pt x="46111" y="37813"/>
                    </a:cubicBezTo>
                    <a:lnTo>
                      <a:pt x="46111" y="3618"/>
                    </a:lnTo>
                    <a:cubicBezTo>
                      <a:pt x="46111" y="1612"/>
                      <a:pt x="44500" y="1"/>
                      <a:pt x="42494" y="1"/>
                    </a:cubicBezTo>
                    <a:close/>
                  </a:path>
                </a:pathLst>
              </a:custGeom>
              <a:solidFill>
                <a:srgbClr val="000000">
                  <a:alpha val="14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" name="Google Shape;905;p25"/>
              <p:cNvGrpSpPr/>
              <p:nvPr/>
            </p:nvGrpSpPr>
            <p:grpSpPr>
              <a:xfrm>
                <a:off x="2310925" y="1217325"/>
                <a:ext cx="1448692" cy="1063384"/>
                <a:chOff x="2463325" y="1217325"/>
                <a:chExt cx="1448692" cy="1063384"/>
              </a:xfrm>
            </p:grpSpPr>
            <p:sp>
              <p:nvSpPr>
                <p:cNvPr id="29" name="Google Shape;906;p25"/>
                <p:cNvSpPr/>
                <p:nvPr/>
              </p:nvSpPr>
              <p:spPr>
                <a:xfrm>
                  <a:off x="2469925" y="1450775"/>
                  <a:ext cx="1408023" cy="821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42" h="34135" extrusionOk="0">
                      <a:moveTo>
                        <a:pt x="1" y="0"/>
                      </a:moveTo>
                      <a:lnTo>
                        <a:pt x="1" y="28329"/>
                      </a:lnTo>
                      <a:cubicBezTo>
                        <a:pt x="1" y="30335"/>
                        <a:pt x="1612" y="31976"/>
                        <a:pt x="3618" y="31976"/>
                      </a:cubicBezTo>
                      <a:lnTo>
                        <a:pt x="19302" y="31976"/>
                      </a:lnTo>
                      <a:cubicBezTo>
                        <a:pt x="20031" y="31976"/>
                        <a:pt x="20730" y="32250"/>
                        <a:pt x="21278" y="32736"/>
                      </a:cubicBezTo>
                      <a:lnTo>
                        <a:pt x="22706" y="33983"/>
                      </a:lnTo>
                      <a:cubicBezTo>
                        <a:pt x="22797" y="34074"/>
                        <a:pt x="22949" y="34135"/>
                        <a:pt x="23071" y="34135"/>
                      </a:cubicBezTo>
                      <a:cubicBezTo>
                        <a:pt x="23223" y="34135"/>
                        <a:pt x="23344" y="34074"/>
                        <a:pt x="23466" y="33983"/>
                      </a:cubicBezTo>
                      <a:lnTo>
                        <a:pt x="24864" y="32736"/>
                      </a:lnTo>
                      <a:cubicBezTo>
                        <a:pt x="25411" y="32250"/>
                        <a:pt x="26141" y="31976"/>
                        <a:pt x="26870" y="31976"/>
                      </a:cubicBezTo>
                      <a:lnTo>
                        <a:pt x="42524" y="31976"/>
                      </a:lnTo>
                      <a:cubicBezTo>
                        <a:pt x="44530" y="31976"/>
                        <a:pt x="46141" y="30335"/>
                        <a:pt x="46141" y="28329"/>
                      </a:cubicBezTo>
                      <a:lnTo>
                        <a:pt x="461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907;p25"/>
                <p:cNvSpPr/>
                <p:nvPr/>
              </p:nvSpPr>
              <p:spPr>
                <a:xfrm>
                  <a:off x="2469926" y="1222425"/>
                  <a:ext cx="1408023" cy="2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42" h="9485" extrusionOk="0">
                      <a:moveTo>
                        <a:pt x="3618" y="1"/>
                      </a:moveTo>
                      <a:cubicBezTo>
                        <a:pt x="1612" y="1"/>
                        <a:pt x="1" y="1642"/>
                        <a:pt x="1" y="3648"/>
                      </a:cubicBezTo>
                      <a:lnTo>
                        <a:pt x="1" y="9484"/>
                      </a:lnTo>
                      <a:lnTo>
                        <a:pt x="46141" y="9484"/>
                      </a:lnTo>
                      <a:lnTo>
                        <a:pt x="46141" y="3648"/>
                      </a:lnTo>
                      <a:cubicBezTo>
                        <a:pt x="46141" y="1642"/>
                        <a:pt x="44530" y="1"/>
                        <a:pt x="425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908;p25"/>
                <p:cNvSpPr/>
                <p:nvPr/>
              </p:nvSpPr>
              <p:spPr>
                <a:xfrm>
                  <a:off x="2464280" y="1445316"/>
                  <a:ext cx="1447737" cy="835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3" h="34696" extrusionOk="0">
                      <a:moveTo>
                        <a:pt x="15580" y="1"/>
                      </a:moveTo>
                      <a:cubicBezTo>
                        <a:pt x="14546" y="1"/>
                        <a:pt x="13516" y="4"/>
                        <a:pt x="12493" y="14"/>
                      </a:cubicBezTo>
                      <a:lnTo>
                        <a:pt x="6383" y="75"/>
                      </a:lnTo>
                      <a:lnTo>
                        <a:pt x="0" y="75"/>
                      </a:lnTo>
                      <a:lnTo>
                        <a:pt x="0" y="7765"/>
                      </a:lnTo>
                      <a:lnTo>
                        <a:pt x="0" y="10653"/>
                      </a:lnTo>
                      <a:lnTo>
                        <a:pt x="0" y="24240"/>
                      </a:lnTo>
                      <a:lnTo>
                        <a:pt x="0" y="28708"/>
                      </a:lnTo>
                      <a:lnTo>
                        <a:pt x="31" y="29042"/>
                      </a:lnTo>
                      <a:cubicBezTo>
                        <a:pt x="31" y="29164"/>
                        <a:pt x="61" y="29255"/>
                        <a:pt x="61" y="29377"/>
                      </a:cubicBezTo>
                      <a:cubicBezTo>
                        <a:pt x="422" y="31210"/>
                        <a:pt x="2001" y="32538"/>
                        <a:pt x="3888" y="32538"/>
                      </a:cubicBezTo>
                      <a:cubicBezTo>
                        <a:pt x="3909" y="32538"/>
                        <a:pt x="3930" y="32538"/>
                        <a:pt x="3952" y="32538"/>
                      </a:cubicBezTo>
                      <a:lnTo>
                        <a:pt x="18815" y="32538"/>
                      </a:lnTo>
                      <a:cubicBezTo>
                        <a:pt x="18922" y="32529"/>
                        <a:pt x="19032" y="32525"/>
                        <a:pt x="19142" y="32525"/>
                      </a:cubicBezTo>
                      <a:cubicBezTo>
                        <a:pt x="19409" y="32525"/>
                        <a:pt x="19682" y="32547"/>
                        <a:pt x="19940" y="32568"/>
                      </a:cubicBezTo>
                      <a:cubicBezTo>
                        <a:pt x="20305" y="32629"/>
                        <a:pt x="20639" y="32751"/>
                        <a:pt x="20943" y="32933"/>
                      </a:cubicBezTo>
                      <a:cubicBezTo>
                        <a:pt x="21095" y="33024"/>
                        <a:pt x="21247" y="33146"/>
                        <a:pt x="21369" y="33267"/>
                      </a:cubicBezTo>
                      <a:lnTo>
                        <a:pt x="21824" y="33632"/>
                      </a:lnTo>
                      <a:lnTo>
                        <a:pt x="22676" y="34392"/>
                      </a:lnTo>
                      <a:lnTo>
                        <a:pt x="22797" y="34514"/>
                      </a:lnTo>
                      <a:cubicBezTo>
                        <a:pt x="22858" y="34544"/>
                        <a:pt x="22919" y="34574"/>
                        <a:pt x="22980" y="34605"/>
                      </a:cubicBezTo>
                      <a:cubicBezTo>
                        <a:pt x="23101" y="34666"/>
                        <a:pt x="23223" y="34696"/>
                        <a:pt x="23375" y="34696"/>
                      </a:cubicBezTo>
                      <a:cubicBezTo>
                        <a:pt x="23496" y="34666"/>
                        <a:pt x="23618" y="34635"/>
                        <a:pt x="23739" y="34574"/>
                      </a:cubicBezTo>
                      <a:cubicBezTo>
                        <a:pt x="23831" y="34514"/>
                        <a:pt x="23922" y="34422"/>
                        <a:pt x="23983" y="34362"/>
                      </a:cubicBezTo>
                      <a:lnTo>
                        <a:pt x="24864" y="33602"/>
                      </a:lnTo>
                      <a:lnTo>
                        <a:pt x="25290" y="33207"/>
                      </a:lnTo>
                      <a:cubicBezTo>
                        <a:pt x="25442" y="33085"/>
                        <a:pt x="25594" y="32994"/>
                        <a:pt x="25746" y="32903"/>
                      </a:cubicBezTo>
                      <a:cubicBezTo>
                        <a:pt x="26049" y="32720"/>
                        <a:pt x="26384" y="32629"/>
                        <a:pt x="26749" y="32568"/>
                      </a:cubicBezTo>
                      <a:lnTo>
                        <a:pt x="42524" y="32568"/>
                      </a:lnTo>
                      <a:cubicBezTo>
                        <a:pt x="42889" y="32568"/>
                        <a:pt x="43284" y="32538"/>
                        <a:pt x="43649" y="32447"/>
                      </a:cubicBezTo>
                      <a:cubicBezTo>
                        <a:pt x="45229" y="32052"/>
                        <a:pt x="46384" y="30744"/>
                        <a:pt x="46567" y="29164"/>
                      </a:cubicBezTo>
                      <a:cubicBezTo>
                        <a:pt x="46627" y="28799"/>
                        <a:pt x="46627" y="28404"/>
                        <a:pt x="46627" y="28039"/>
                      </a:cubicBezTo>
                      <a:lnTo>
                        <a:pt x="46627" y="26945"/>
                      </a:lnTo>
                      <a:cubicBezTo>
                        <a:pt x="46658" y="24027"/>
                        <a:pt x="46688" y="21109"/>
                        <a:pt x="46688" y="18191"/>
                      </a:cubicBezTo>
                      <a:cubicBezTo>
                        <a:pt x="46719" y="17006"/>
                        <a:pt x="46719" y="15759"/>
                        <a:pt x="46779" y="14665"/>
                      </a:cubicBezTo>
                      <a:cubicBezTo>
                        <a:pt x="46992" y="10592"/>
                        <a:pt x="46992" y="6550"/>
                        <a:pt x="46779" y="2477"/>
                      </a:cubicBezTo>
                      <a:lnTo>
                        <a:pt x="46779" y="2142"/>
                      </a:lnTo>
                      <a:cubicBezTo>
                        <a:pt x="46749" y="1261"/>
                        <a:pt x="46688" y="501"/>
                        <a:pt x="46567" y="379"/>
                      </a:cubicBezTo>
                      <a:cubicBezTo>
                        <a:pt x="46549" y="362"/>
                        <a:pt x="46532" y="353"/>
                        <a:pt x="46516" y="353"/>
                      </a:cubicBezTo>
                      <a:cubicBezTo>
                        <a:pt x="46420" y="353"/>
                        <a:pt x="46345" y="666"/>
                        <a:pt x="46293" y="1291"/>
                      </a:cubicBezTo>
                      <a:cubicBezTo>
                        <a:pt x="46202" y="2294"/>
                        <a:pt x="46141" y="3358"/>
                        <a:pt x="46080" y="4483"/>
                      </a:cubicBezTo>
                      <a:cubicBezTo>
                        <a:pt x="45928" y="7978"/>
                        <a:pt x="45867" y="11686"/>
                        <a:pt x="45867" y="16033"/>
                      </a:cubicBezTo>
                      <a:cubicBezTo>
                        <a:pt x="45867" y="19073"/>
                        <a:pt x="45807" y="22659"/>
                        <a:pt x="45837" y="26489"/>
                      </a:cubicBezTo>
                      <a:cubicBezTo>
                        <a:pt x="45867" y="27279"/>
                        <a:pt x="45867" y="28039"/>
                        <a:pt x="45867" y="28799"/>
                      </a:cubicBezTo>
                      <a:cubicBezTo>
                        <a:pt x="45867" y="30197"/>
                        <a:pt x="44956" y="31413"/>
                        <a:pt x="43618" y="31778"/>
                      </a:cubicBezTo>
                      <a:cubicBezTo>
                        <a:pt x="43343" y="31853"/>
                        <a:pt x="43068" y="31907"/>
                        <a:pt x="42793" y="31907"/>
                      </a:cubicBezTo>
                      <a:cubicBezTo>
                        <a:pt x="42734" y="31907"/>
                        <a:pt x="42674" y="31905"/>
                        <a:pt x="42615" y="31900"/>
                      </a:cubicBezTo>
                      <a:lnTo>
                        <a:pt x="26840" y="31900"/>
                      </a:lnTo>
                      <a:cubicBezTo>
                        <a:pt x="26688" y="31930"/>
                        <a:pt x="26536" y="31930"/>
                        <a:pt x="26384" y="31991"/>
                      </a:cubicBezTo>
                      <a:cubicBezTo>
                        <a:pt x="26080" y="32052"/>
                        <a:pt x="25776" y="32143"/>
                        <a:pt x="25502" y="32295"/>
                      </a:cubicBezTo>
                      <a:cubicBezTo>
                        <a:pt x="25290" y="32386"/>
                        <a:pt x="25107" y="32538"/>
                        <a:pt x="24925" y="32659"/>
                      </a:cubicBezTo>
                      <a:cubicBezTo>
                        <a:pt x="24712" y="32842"/>
                        <a:pt x="24590" y="32963"/>
                        <a:pt x="24439" y="33085"/>
                      </a:cubicBezTo>
                      <a:lnTo>
                        <a:pt x="23527" y="33906"/>
                      </a:lnTo>
                      <a:lnTo>
                        <a:pt x="23405" y="34027"/>
                      </a:lnTo>
                      <a:lnTo>
                        <a:pt x="23375" y="34027"/>
                      </a:lnTo>
                      <a:cubicBezTo>
                        <a:pt x="23359" y="34042"/>
                        <a:pt x="23344" y="34050"/>
                        <a:pt x="23333" y="34050"/>
                      </a:cubicBezTo>
                      <a:cubicBezTo>
                        <a:pt x="23321" y="34050"/>
                        <a:pt x="23314" y="34042"/>
                        <a:pt x="23314" y="34027"/>
                      </a:cubicBezTo>
                      <a:cubicBezTo>
                        <a:pt x="23299" y="34027"/>
                        <a:pt x="23289" y="34029"/>
                        <a:pt x="23280" y="34029"/>
                      </a:cubicBezTo>
                      <a:cubicBezTo>
                        <a:pt x="23253" y="34029"/>
                        <a:pt x="23230" y="34012"/>
                        <a:pt x="23071" y="33875"/>
                      </a:cubicBezTo>
                      <a:lnTo>
                        <a:pt x="22159" y="33055"/>
                      </a:lnTo>
                      <a:cubicBezTo>
                        <a:pt x="22007" y="32933"/>
                        <a:pt x="21855" y="32811"/>
                        <a:pt x="21673" y="32629"/>
                      </a:cubicBezTo>
                      <a:cubicBezTo>
                        <a:pt x="21490" y="32477"/>
                        <a:pt x="21277" y="32355"/>
                        <a:pt x="21065" y="32264"/>
                      </a:cubicBezTo>
                      <a:cubicBezTo>
                        <a:pt x="20639" y="32052"/>
                        <a:pt x="20183" y="31900"/>
                        <a:pt x="19697" y="31869"/>
                      </a:cubicBezTo>
                      <a:lnTo>
                        <a:pt x="17204" y="31869"/>
                      </a:lnTo>
                      <a:lnTo>
                        <a:pt x="7356" y="31930"/>
                      </a:lnTo>
                      <a:lnTo>
                        <a:pt x="3769" y="31930"/>
                      </a:lnTo>
                      <a:cubicBezTo>
                        <a:pt x="3405" y="31900"/>
                        <a:pt x="3040" y="31839"/>
                        <a:pt x="2706" y="31717"/>
                      </a:cubicBezTo>
                      <a:cubicBezTo>
                        <a:pt x="2037" y="31444"/>
                        <a:pt x="1459" y="30988"/>
                        <a:pt x="1064" y="30349"/>
                      </a:cubicBezTo>
                      <a:cubicBezTo>
                        <a:pt x="882" y="30045"/>
                        <a:pt x="760" y="29711"/>
                        <a:pt x="669" y="29377"/>
                      </a:cubicBezTo>
                      <a:cubicBezTo>
                        <a:pt x="608" y="28982"/>
                        <a:pt x="578" y="28617"/>
                        <a:pt x="578" y="28222"/>
                      </a:cubicBezTo>
                      <a:cubicBezTo>
                        <a:pt x="578" y="25000"/>
                        <a:pt x="547" y="21778"/>
                        <a:pt x="517" y="18556"/>
                      </a:cubicBezTo>
                      <a:cubicBezTo>
                        <a:pt x="487" y="15212"/>
                        <a:pt x="487" y="11899"/>
                        <a:pt x="487" y="8556"/>
                      </a:cubicBezTo>
                      <a:cubicBezTo>
                        <a:pt x="456" y="5881"/>
                        <a:pt x="456" y="3206"/>
                        <a:pt x="426" y="531"/>
                      </a:cubicBezTo>
                      <a:lnTo>
                        <a:pt x="7204" y="470"/>
                      </a:lnTo>
                      <a:lnTo>
                        <a:pt x="14226" y="470"/>
                      </a:lnTo>
                      <a:cubicBezTo>
                        <a:pt x="16961" y="470"/>
                        <a:pt x="19697" y="410"/>
                        <a:pt x="22432" y="410"/>
                      </a:cubicBezTo>
                      <a:lnTo>
                        <a:pt x="37448" y="318"/>
                      </a:lnTo>
                      <a:lnTo>
                        <a:pt x="44956" y="258"/>
                      </a:lnTo>
                      <a:cubicBezTo>
                        <a:pt x="45381" y="227"/>
                        <a:pt x="45807" y="197"/>
                        <a:pt x="46232" y="166"/>
                      </a:cubicBezTo>
                      <a:cubicBezTo>
                        <a:pt x="46293" y="166"/>
                        <a:pt x="46384" y="136"/>
                        <a:pt x="46384" y="136"/>
                      </a:cubicBezTo>
                      <a:cubicBezTo>
                        <a:pt x="46293" y="75"/>
                        <a:pt x="46202" y="75"/>
                        <a:pt x="46111" y="75"/>
                      </a:cubicBezTo>
                      <a:cubicBezTo>
                        <a:pt x="45533" y="45"/>
                        <a:pt x="44956" y="45"/>
                        <a:pt x="44348" y="45"/>
                      </a:cubicBezTo>
                      <a:lnTo>
                        <a:pt x="38633" y="45"/>
                      </a:lnTo>
                      <a:lnTo>
                        <a:pt x="21794" y="14"/>
                      </a:lnTo>
                      <a:cubicBezTo>
                        <a:pt x="19727" y="14"/>
                        <a:pt x="17647" y="1"/>
                        <a:pt x="1558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909;p25"/>
                <p:cNvSpPr/>
                <p:nvPr/>
              </p:nvSpPr>
              <p:spPr>
                <a:xfrm>
                  <a:off x="2463325" y="1217325"/>
                  <a:ext cx="1446813" cy="244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63" h="10153" extrusionOk="0">
                      <a:moveTo>
                        <a:pt x="41370" y="0"/>
                      </a:moveTo>
                      <a:lnTo>
                        <a:pt x="37357" y="61"/>
                      </a:lnTo>
                      <a:lnTo>
                        <a:pt x="25564" y="30"/>
                      </a:lnTo>
                      <a:cubicBezTo>
                        <a:pt x="24125" y="30"/>
                        <a:pt x="22673" y="17"/>
                        <a:pt x="21225" y="17"/>
                      </a:cubicBezTo>
                      <a:cubicBezTo>
                        <a:pt x="20501" y="17"/>
                        <a:pt x="19778" y="20"/>
                        <a:pt x="19059" y="30"/>
                      </a:cubicBezTo>
                      <a:cubicBezTo>
                        <a:pt x="14469" y="91"/>
                        <a:pt x="9910" y="91"/>
                        <a:pt x="5320" y="91"/>
                      </a:cubicBezTo>
                      <a:lnTo>
                        <a:pt x="4317" y="91"/>
                      </a:lnTo>
                      <a:cubicBezTo>
                        <a:pt x="4219" y="83"/>
                        <a:pt x="4124" y="79"/>
                        <a:pt x="4029" y="79"/>
                      </a:cubicBezTo>
                      <a:cubicBezTo>
                        <a:pt x="3771" y="79"/>
                        <a:pt x="3520" y="107"/>
                        <a:pt x="3253" y="152"/>
                      </a:cubicBezTo>
                      <a:cubicBezTo>
                        <a:pt x="1521" y="426"/>
                        <a:pt x="183" y="1854"/>
                        <a:pt x="31" y="3617"/>
                      </a:cubicBezTo>
                      <a:cubicBezTo>
                        <a:pt x="1" y="4043"/>
                        <a:pt x="31" y="4438"/>
                        <a:pt x="31" y="4833"/>
                      </a:cubicBezTo>
                      <a:lnTo>
                        <a:pt x="31" y="10091"/>
                      </a:lnTo>
                      <a:lnTo>
                        <a:pt x="33193" y="10091"/>
                      </a:lnTo>
                      <a:cubicBezTo>
                        <a:pt x="34395" y="10074"/>
                        <a:pt x="35597" y="10066"/>
                        <a:pt x="36798" y="10066"/>
                      </a:cubicBezTo>
                      <a:cubicBezTo>
                        <a:pt x="39698" y="10066"/>
                        <a:pt x="42593" y="10109"/>
                        <a:pt x="45473" y="10152"/>
                      </a:cubicBezTo>
                      <a:lnTo>
                        <a:pt x="46750" y="10152"/>
                      </a:lnTo>
                      <a:lnTo>
                        <a:pt x="46750" y="9514"/>
                      </a:lnTo>
                      <a:lnTo>
                        <a:pt x="46750" y="9028"/>
                      </a:lnTo>
                      <a:cubicBezTo>
                        <a:pt x="46780" y="8754"/>
                        <a:pt x="46780" y="8511"/>
                        <a:pt x="46780" y="8268"/>
                      </a:cubicBezTo>
                      <a:cubicBezTo>
                        <a:pt x="46902" y="6839"/>
                        <a:pt x="46962" y="5441"/>
                        <a:pt x="46962" y="4012"/>
                      </a:cubicBezTo>
                      <a:cubicBezTo>
                        <a:pt x="46962" y="3192"/>
                        <a:pt x="46719" y="2401"/>
                        <a:pt x="46263" y="1733"/>
                      </a:cubicBezTo>
                      <a:cubicBezTo>
                        <a:pt x="45777" y="1064"/>
                        <a:pt x="45139" y="547"/>
                        <a:pt x="44379" y="274"/>
                      </a:cubicBezTo>
                      <a:cubicBezTo>
                        <a:pt x="44318" y="243"/>
                        <a:pt x="44196" y="213"/>
                        <a:pt x="44136" y="182"/>
                      </a:cubicBezTo>
                      <a:cubicBezTo>
                        <a:pt x="43816" y="81"/>
                        <a:pt x="43518" y="42"/>
                        <a:pt x="43283" y="42"/>
                      </a:cubicBezTo>
                      <a:cubicBezTo>
                        <a:pt x="43026" y="42"/>
                        <a:pt x="42846" y="88"/>
                        <a:pt x="42798" y="152"/>
                      </a:cubicBezTo>
                      <a:cubicBezTo>
                        <a:pt x="42737" y="213"/>
                        <a:pt x="42768" y="274"/>
                        <a:pt x="42889" y="304"/>
                      </a:cubicBezTo>
                      <a:cubicBezTo>
                        <a:pt x="43041" y="395"/>
                        <a:pt x="43224" y="456"/>
                        <a:pt x="43406" y="486"/>
                      </a:cubicBezTo>
                      <a:cubicBezTo>
                        <a:pt x="44075" y="699"/>
                        <a:pt x="44683" y="1094"/>
                        <a:pt x="45139" y="1641"/>
                      </a:cubicBezTo>
                      <a:cubicBezTo>
                        <a:pt x="45534" y="2067"/>
                        <a:pt x="45777" y="2584"/>
                        <a:pt x="45898" y="3161"/>
                      </a:cubicBezTo>
                      <a:cubicBezTo>
                        <a:pt x="45959" y="3435"/>
                        <a:pt x="45990" y="3708"/>
                        <a:pt x="45990" y="4012"/>
                      </a:cubicBezTo>
                      <a:cubicBezTo>
                        <a:pt x="45959" y="4316"/>
                        <a:pt x="45959" y="4651"/>
                        <a:pt x="45959" y="4985"/>
                      </a:cubicBezTo>
                      <a:cubicBezTo>
                        <a:pt x="45929" y="6322"/>
                        <a:pt x="45898" y="7721"/>
                        <a:pt x="45898" y="9240"/>
                      </a:cubicBezTo>
                      <a:lnTo>
                        <a:pt x="45898" y="9301"/>
                      </a:lnTo>
                      <a:lnTo>
                        <a:pt x="43224" y="9271"/>
                      </a:lnTo>
                      <a:lnTo>
                        <a:pt x="39728" y="9271"/>
                      </a:lnTo>
                      <a:cubicBezTo>
                        <a:pt x="37138" y="9325"/>
                        <a:pt x="34527" y="9336"/>
                        <a:pt x="31913" y="9336"/>
                      </a:cubicBezTo>
                      <a:cubicBezTo>
                        <a:pt x="30171" y="9336"/>
                        <a:pt x="28427" y="9331"/>
                        <a:pt x="26688" y="9331"/>
                      </a:cubicBezTo>
                      <a:lnTo>
                        <a:pt x="22190" y="9331"/>
                      </a:lnTo>
                      <a:lnTo>
                        <a:pt x="8390" y="9392"/>
                      </a:lnTo>
                      <a:lnTo>
                        <a:pt x="609" y="9483"/>
                      </a:lnTo>
                      <a:lnTo>
                        <a:pt x="548" y="4407"/>
                      </a:lnTo>
                      <a:lnTo>
                        <a:pt x="548" y="3982"/>
                      </a:lnTo>
                      <a:cubicBezTo>
                        <a:pt x="578" y="3830"/>
                        <a:pt x="578" y="3708"/>
                        <a:pt x="578" y="3587"/>
                      </a:cubicBezTo>
                      <a:cubicBezTo>
                        <a:pt x="609" y="3313"/>
                        <a:pt x="670" y="3040"/>
                        <a:pt x="761" y="2796"/>
                      </a:cubicBezTo>
                      <a:cubicBezTo>
                        <a:pt x="943" y="2280"/>
                        <a:pt x="1247" y="1824"/>
                        <a:pt x="1642" y="1459"/>
                      </a:cubicBezTo>
                      <a:cubicBezTo>
                        <a:pt x="2068" y="1094"/>
                        <a:pt x="2554" y="821"/>
                        <a:pt x="3071" y="699"/>
                      </a:cubicBezTo>
                      <a:cubicBezTo>
                        <a:pt x="3345" y="608"/>
                        <a:pt x="3618" y="578"/>
                        <a:pt x="3892" y="578"/>
                      </a:cubicBezTo>
                      <a:lnTo>
                        <a:pt x="4773" y="578"/>
                      </a:lnTo>
                      <a:cubicBezTo>
                        <a:pt x="9374" y="550"/>
                        <a:pt x="13951" y="451"/>
                        <a:pt x="18568" y="451"/>
                      </a:cubicBezTo>
                      <a:cubicBezTo>
                        <a:pt x="19136" y="451"/>
                        <a:pt x="19705" y="453"/>
                        <a:pt x="20275" y="456"/>
                      </a:cubicBezTo>
                      <a:cubicBezTo>
                        <a:pt x="22190" y="456"/>
                        <a:pt x="24105" y="395"/>
                        <a:pt x="26020" y="395"/>
                      </a:cubicBezTo>
                      <a:lnTo>
                        <a:pt x="36537" y="304"/>
                      </a:lnTo>
                      <a:lnTo>
                        <a:pt x="41795" y="213"/>
                      </a:lnTo>
                      <a:cubicBezTo>
                        <a:pt x="42099" y="213"/>
                        <a:pt x="42403" y="182"/>
                        <a:pt x="42677" y="152"/>
                      </a:cubicBezTo>
                      <a:cubicBezTo>
                        <a:pt x="42737" y="122"/>
                        <a:pt x="42798" y="91"/>
                        <a:pt x="42798" y="91"/>
                      </a:cubicBezTo>
                      <a:cubicBezTo>
                        <a:pt x="42737" y="61"/>
                        <a:pt x="42677" y="30"/>
                        <a:pt x="42585" y="30"/>
                      </a:cubicBezTo>
                      <a:cubicBezTo>
                        <a:pt x="42190" y="0"/>
                        <a:pt x="41765" y="0"/>
                        <a:pt x="413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" name="Google Shape;910;p25"/>
            <p:cNvSpPr/>
            <p:nvPr/>
          </p:nvSpPr>
          <p:spPr>
            <a:xfrm>
              <a:off x="3014410" y="2275391"/>
              <a:ext cx="21983" cy="422488"/>
            </a:xfrm>
            <a:custGeom>
              <a:avLst/>
              <a:gdLst/>
              <a:ahLst/>
              <a:cxnLst/>
              <a:rect l="l" t="t" r="r" b="b"/>
              <a:pathLst>
                <a:path w="913" h="17547" extrusionOk="0">
                  <a:moveTo>
                    <a:pt x="559" y="0"/>
                  </a:moveTo>
                  <a:cubicBezTo>
                    <a:pt x="486" y="0"/>
                    <a:pt x="421" y="50"/>
                    <a:pt x="396" y="99"/>
                  </a:cubicBezTo>
                  <a:cubicBezTo>
                    <a:pt x="335" y="221"/>
                    <a:pt x="275" y="343"/>
                    <a:pt x="244" y="464"/>
                  </a:cubicBezTo>
                  <a:cubicBezTo>
                    <a:pt x="123" y="890"/>
                    <a:pt x="62" y="1346"/>
                    <a:pt x="62" y="1771"/>
                  </a:cubicBezTo>
                  <a:cubicBezTo>
                    <a:pt x="62" y="2136"/>
                    <a:pt x="31" y="2531"/>
                    <a:pt x="1" y="2957"/>
                  </a:cubicBezTo>
                  <a:cubicBezTo>
                    <a:pt x="62" y="3686"/>
                    <a:pt x="62" y="4385"/>
                    <a:pt x="62" y="5084"/>
                  </a:cubicBezTo>
                  <a:lnTo>
                    <a:pt x="62" y="5814"/>
                  </a:lnTo>
                  <a:cubicBezTo>
                    <a:pt x="62" y="6574"/>
                    <a:pt x="62" y="7334"/>
                    <a:pt x="92" y="8063"/>
                  </a:cubicBezTo>
                  <a:cubicBezTo>
                    <a:pt x="123" y="8793"/>
                    <a:pt x="153" y="9522"/>
                    <a:pt x="183" y="10252"/>
                  </a:cubicBezTo>
                  <a:cubicBezTo>
                    <a:pt x="214" y="10616"/>
                    <a:pt x="214" y="11011"/>
                    <a:pt x="214" y="11376"/>
                  </a:cubicBezTo>
                  <a:cubicBezTo>
                    <a:pt x="244" y="12227"/>
                    <a:pt x="335" y="13048"/>
                    <a:pt x="305" y="13899"/>
                  </a:cubicBezTo>
                  <a:cubicBezTo>
                    <a:pt x="305" y="14203"/>
                    <a:pt x="366" y="14537"/>
                    <a:pt x="366" y="14841"/>
                  </a:cubicBezTo>
                  <a:cubicBezTo>
                    <a:pt x="396" y="15388"/>
                    <a:pt x="396" y="15966"/>
                    <a:pt x="426" y="16543"/>
                  </a:cubicBezTo>
                  <a:cubicBezTo>
                    <a:pt x="457" y="16817"/>
                    <a:pt x="487" y="17121"/>
                    <a:pt x="487" y="17394"/>
                  </a:cubicBezTo>
                  <a:cubicBezTo>
                    <a:pt x="518" y="17455"/>
                    <a:pt x="518" y="17486"/>
                    <a:pt x="548" y="17546"/>
                  </a:cubicBezTo>
                  <a:lnTo>
                    <a:pt x="578" y="17546"/>
                  </a:lnTo>
                  <a:cubicBezTo>
                    <a:pt x="609" y="17516"/>
                    <a:pt x="639" y="17516"/>
                    <a:pt x="639" y="17516"/>
                  </a:cubicBezTo>
                  <a:cubicBezTo>
                    <a:pt x="639" y="17425"/>
                    <a:pt x="670" y="17364"/>
                    <a:pt x="670" y="17303"/>
                  </a:cubicBezTo>
                  <a:cubicBezTo>
                    <a:pt x="639" y="17091"/>
                    <a:pt x="639" y="16878"/>
                    <a:pt x="639" y="16665"/>
                  </a:cubicBezTo>
                  <a:cubicBezTo>
                    <a:pt x="670" y="16027"/>
                    <a:pt x="670" y="15388"/>
                    <a:pt x="670" y="14750"/>
                  </a:cubicBezTo>
                  <a:cubicBezTo>
                    <a:pt x="670" y="14416"/>
                    <a:pt x="700" y="14051"/>
                    <a:pt x="670" y="13686"/>
                  </a:cubicBezTo>
                  <a:cubicBezTo>
                    <a:pt x="609" y="12957"/>
                    <a:pt x="609" y="12227"/>
                    <a:pt x="609" y="11467"/>
                  </a:cubicBezTo>
                  <a:lnTo>
                    <a:pt x="609" y="11133"/>
                  </a:lnTo>
                  <a:lnTo>
                    <a:pt x="609" y="9583"/>
                  </a:lnTo>
                  <a:lnTo>
                    <a:pt x="609" y="7273"/>
                  </a:lnTo>
                  <a:lnTo>
                    <a:pt x="609" y="5175"/>
                  </a:lnTo>
                  <a:lnTo>
                    <a:pt x="609" y="4020"/>
                  </a:lnTo>
                  <a:cubicBezTo>
                    <a:pt x="609" y="3352"/>
                    <a:pt x="639" y="2683"/>
                    <a:pt x="700" y="2045"/>
                  </a:cubicBezTo>
                  <a:cubicBezTo>
                    <a:pt x="700" y="1893"/>
                    <a:pt x="700" y="1741"/>
                    <a:pt x="761" y="1619"/>
                  </a:cubicBezTo>
                  <a:cubicBezTo>
                    <a:pt x="913" y="1163"/>
                    <a:pt x="913" y="677"/>
                    <a:pt x="761" y="221"/>
                  </a:cubicBezTo>
                  <a:cubicBezTo>
                    <a:pt x="761" y="221"/>
                    <a:pt x="761" y="221"/>
                    <a:pt x="761" y="191"/>
                  </a:cubicBezTo>
                  <a:cubicBezTo>
                    <a:pt x="730" y="99"/>
                    <a:pt x="700" y="8"/>
                    <a:pt x="609" y="8"/>
                  </a:cubicBezTo>
                  <a:cubicBezTo>
                    <a:pt x="592" y="3"/>
                    <a:pt x="575" y="0"/>
                    <a:pt x="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11;p25"/>
            <p:cNvSpPr/>
            <p:nvPr/>
          </p:nvSpPr>
          <p:spPr>
            <a:xfrm>
              <a:off x="2807295" y="2685889"/>
              <a:ext cx="485258" cy="427785"/>
            </a:xfrm>
            <a:custGeom>
              <a:avLst/>
              <a:gdLst/>
              <a:ahLst/>
              <a:cxnLst/>
              <a:rect l="l" t="t" r="r" b="b"/>
              <a:pathLst>
                <a:path w="20154" h="17767" extrusionOk="0">
                  <a:moveTo>
                    <a:pt x="9021" y="1"/>
                  </a:moveTo>
                  <a:cubicBezTo>
                    <a:pt x="8648" y="1"/>
                    <a:pt x="8274" y="24"/>
                    <a:pt x="7904" y="72"/>
                  </a:cubicBezTo>
                  <a:cubicBezTo>
                    <a:pt x="5776" y="376"/>
                    <a:pt x="3831" y="1379"/>
                    <a:pt x="2372" y="2929"/>
                  </a:cubicBezTo>
                  <a:lnTo>
                    <a:pt x="2159" y="3172"/>
                  </a:lnTo>
                  <a:lnTo>
                    <a:pt x="1946" y="3415"/>
                  </a:lnTo>
                  <a:cubicBezTo>
                    <a:pt x="1794" y="3598"/>
                    <a:pt x="1642" y="3750"/>
                    <a:pt x="1521" y="3902"/>
                  </a:cubicBezTo>
                  <a:cubicBezTo>
                    <a:pt x="518" y="5057"/>
                    <a:pt x="1" y="6546"/>
                    <a:pt x="92" y="8066"/>
                  </a:cubicBezTo>
                  <a:lnTo>
                    <a:pt x="92" y="8218"/>
                  </a:lnTo>
                  <a:cubicBezTo>
                    <a:pt x="92" y="8522"/>
                    <a:pt x="153" y="8795"/>
                    <a:pt x="244" y="8856"/>
                  </a:cubicBezTo>
                  <a:cubicBezTo>
                    <a:pt x="265" y="8867"/>
                    <a:pt x="285" y="8872"/>
                    <a:pt x="305" y="8872"/>
                  </a:cubicBezTo>
                  <a:cubicBezTo>
                    <a:pt x="405" y="8872"/>
                    <a:pt x="498" y="8749"/>
                    <a:pt x="548" y="8522"/>
                  </a:cubicBezTo>
                  <a:cubicBezTo>
                    <a:pt x="609" y="8370"/>
                    <a:pt x="639" y="8188"/>
                    <a:pt x="700" y="8005"/>
                  </a:cubicBezTo>
                  <a:cubicBezTo>
                    <a:pt x="730" y="7823"/>
                    <a:pt x="791" y="7640"/>
                    <a:pt x="852" y="7458"/>
                  </a:cubicBezTo>
                  <a:cubicBezTo>
                    <a:pt x="1217" y="6242"/>
                    <a:pt x="1794" y="5087"/>
                    <a:pt x="2554" y="4054"/>
                  </a:cubicBezTo>
                  <a:cubicBezTo>
                    <a:pt x="3253" y="3142"/>
                    <a:pt x="4135" y="2412"/>
                    <a:pt x="5107" y="1835"/>
                  </a:cubicBezTo>
                  <a:cubicBezTo>
                    <a:pt x="6314" y="1119"/>
                    <a:pt x="7673" y="761"/>
                    <a:pt x="9044" y="761"/>
                  </a:cubicBezTo>
                  <a:cubicBezTo>
                    <a:pt x="9710" y="761"/>
                    <a:pt x="10379" y="845"/>
                    <a:pt x="11035" y="1014"/>
                  </a:cubicBezTo>
                  <a:cubicBezTo>
                    <a:pt x="17782" y="2625"/>
                    <a:pt x="19606" y="11379"/>
                    <a:pt x="14044" y="15574"/>
                  </a:cubicBezTo>
                  <a:cubicBezTo>
                    <a:pt x="13041" y="16334"/>
                    <a:pt x="11886" y="16881"/>
                    <a:pt x="10639" y="17154"/>
                  </a:cubicBezTo>
                  <a:cubicBezTo>
                    <a:pt x="10079" y="17277"/>
                    <a:pt x="9506" y="17339"/>
                    <a:pt x="8931" y="17339"/>
                  </a:cubicBezTo>
                  <a:cubicBezTo>
                    <a:pt x="8229" y="17339"/>
                    <a:pt x="7525" y="17247"/>
                    <a:pt x="6840" y="17063"/>
                  </a:cubicBezTo>
                  <a:cubicBezTo>
                    <a:pt x="5928" y="16820"/>
                    <a:pt x="5047" y="16425"/>
                    <a:pt x="4256" y="15908"/>
                  </a:cubicBezTo>
                  <a:cubicBezTo>
                    <a:pt x="2037" y="14419"/>
                    <a:pt x="609" y="12017"/>
                    <a:pt x="335" y="9373"/>
                  </a:cubicBezTo>
                  <a:cubicBezTo>
                    <a:pt x="335" y="9191"/>
                    <a:pt x="275" y="9069"/>
                    <a:pt x="244" y="8917"/>
                  </a:cubicBezTo>
                  <a:cubicBezTo>
                    <a:pt x="244" y="8887"/>
                    <a:pt x="214" y="8856"/>
                    <a:pt x="214" y="8856"/>
                  </a:cubicBezTo>
                  <a:cubicBezTo>
                    <a:pt x="183" y="8887"/>
                    <a:pt x="153" y="8917"/>
                    <a:pt x="153" y="8947"/>
                  </a:cubicBezTo>
                  <a:lnTo>
                    <a:pt x="153" y="9586"/>
                  </a:lnTo>
                  <a:cubicBezTo>
                    <a:pt x="153" y="9920"/>
                    <a:pt x="214" y="10285"/>
                    <a:pt x="305" y="10619"/>
                  </a:cubicBezTo>
                  <a:cubicBezTo>
                    <a:pt x="396" y="10954"/>
                    <a:pt x="457" y="11288"/>
                    <a:pt x="578" y="11622"/>
                  </a:cubicBezTo>
                  <a:cubicBezTo>
                    <a:pt x="1217" y="13568"/>
                    <a:pt x="2493" y="15270"/>
                    <a:pt x="4226" y="16394"/>
                  </a:cubicBezTo>
                  <a:cubicBezTo>
                    <a:pt x="5168" y="17002"/>
                    <a:pt x="6232" y="17428"/>
                    <a:pt x="7357" y="17641"/>
                  </a:cubicBezTo>
                  <a:cubicBezTo>
                    <a:pt x="7863" y="17725"/>
                    <a:pt x="8371" y="17766"/>
                    <a:pt x="8877" y="17766"/>
                  </a:cubicBezTo>
                  <a:cubicBezTo>
                    <a:pt x="10744" y="17766"/>
                    <a:pt x="12581" y="17203"/>
                    <a:pt x="14135" y="16151"/>
                  </a:cubicBezTo>
                  <a:cubicBezTo>
                    <a:pt x="14409" y="15938"/>
                    <a:pt x="14682" y="15726"/>
                    <a:pt x="14925" y="15483"/>
                  </a:cubicBezTo>
                  <a:cubicBezTo>
                    <a:pt x="20153" y="10832"/>
                    <a:pt x="18178" y="2260"/>
                    <a:pt x="11460" y="345"/>
                  </a:cubicBezTo>
                  <a:cubicBezTo>
                    <a:pt x="10666" y="116"/>
                    <a:pt x="9843" y="1"/>
                    <a:pt x="9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912;p25"/>
            <p:cNvGrpSpPr/>
            <p:nvPr/>
          </p:nvGrpSpPr>
          <p:grpSpPr>
            <a:xfrm>
              <a:off x="2915183" y="2770764"/>
              <a:ext cx="231510" cy="257457"/>
              <a:chOff x="2887088" y="2741869"/>
              <a:chExt cx="282501" cy="314163"/>
            </a:xfrm>
          </p:grpSpPr>
          <p:sp>
            <p:nvSpPr>
              <p:cNvPr id="13" name="Google Shape;913;p25"/>
              <p:cNvSpPr/>
              <p:nvPr/>
            </p:nvSpPr>
            <p:spPr>
              <a:xfrm>
                <a:off x="2887088" y="2741869"/>
                <a:ext cx="129561" cy="11119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4618" extrusionOk="0">
                    <a:moveTo>
                      <a:pt x="2961" y="1"/>
                    </a:moveTo>
                    <a:cubicBezTo>
                      <a:pt x="2465" y="1"/>
                      <a:pt x="1968" y="152"/>
                      <a:pt x="1550" y="422"/>
                    </a:cubicBezTo>
                    <a:cubicBezTo>
                      <a:pt x="1489" y="483"/>
                      <a:pt x="1429" y="543"/>
                      <a:pt x="1337" y="604"/>
                    </a:cubicBezTo>
                    <a:cubicBezTo>
                      <a:pt x="0" y="1820"/>
                      <a:pt x="517" y="4008"/>
                      <a:pt x="2249" y="4525"/>
                    </a:cubicBezTo>
                    <a:cubicBezTo>
                      <a:pt x="2446" y="4584"/>
                      <a:pt x="2642" y="4618"/>
                      <a:pt x="2846" y="4618"/>
                    </a:cubicBezTo>
                    <a:cubicBezTo>
                      <a:pt x="2959" y="4618"/>
                      <a:pt x="3073" y="4607"/>
                      <a:pt x="3192" y="4586"/>
                    </a:cubicBezTo>
                    <a:cubicBezTo>
                      <a:pt x="3708" y="4495"/>
                      <a:pt x="4225" y="4252"/>
                      <a:pt x="4651" y="3887"/>
                    </a:cubicBezTo>
                    <a:cubicBezTo>
                      <a:pt x="4711" y="3796"/>
                      <a:pt x="4803" y="3735"/>
                      <a:pt x="4894" y="3644"/>
                    </a:cubicBezTo>
                    <a:cubicBezTo>
                      <a:pt x="5228" y="3401"/>
                      <a:pt x="5380" y="2945"/>
                      <a:pt x="5259" y="2519"/>
                    </a:cubicBezTo>
                    <a:cubicBezTo>
                      <a:pt x="5259" y="2519"/>
                      <a:pt x="5259" y="2519"/>
                      <a:pt x="5259" y="2489"/>
                    </a:cubicBezTo>
                    <a:cubicBezTo>
                      <a:pt x="5259" y="2428"/>
                      <a:pt x="5228" y="2337"/>
                      <a:pt x="5137" y="2337"/>
                    </a:cubicBezTo>
                    <a:cubicBezTo>
                      <a:pt x="5113" y="2329"/>
                      <a:pt x="5088" y="2325"/>
                      <a:pt x="5065" y="2325"/>
                    </a:cubicBezTo>
                    <a:cubicBezTo>
                      <a:pt x="5001" y="2325"/>
                      <a:pt x="4946" y="2353"/>
                      <a:pt x="4924" y="2397"/>
                    </a:cubicBezTo>
                    <a:cubicBezTo>
                      <a:pt x="4863" y="2489"/>
                      <a:pt x="4803" y="2549"/>
                      <a:pt x="4742" y="2641"/>
                    </a:cubicBezTo>
                    <a:cubicBezTo>
                      <a:pt x="4559" y="2884"/>
                      <a:pt x="4438" y="3097"/>
                      <a:pt x="4255" y="3340"/>
                    </a:cubicBezTo>
                    <a:cubicBezTo>
                      <a:pt x="4104" y="3522"/>
                      <a:pt x="3921" y="3674"/>
                      <a:pt x="3739" y="3826"/>
                    </a:cubicBezTo>
                    <a:cubicBezTo>
                      <a:pt x="3475" y="3988"/>
                      <a:pt x="3185" y="4069"/>
                      <a:pt x="2894" y="4069"/>
                    </a:cubicBezTo>
                    <a:cubicBezTo>
                      <a:pt x="2749" y="4069"/>
                      <a:pt x="2604" y="4049"/>
                      <a:pt x="2462" y="4008"/>
                    </a:cubicBezTo>
                    <a:cubicBezTo>
                      <a:pt x="2310" y="3978"/>
                      <a:pt x="2189" y="3917"/>
                      <a:pt x="2037" y="3856"/>
                    </a:cubicBezTo>
                    <a:cubicBezTo>
                      <a:pt x="1611" y="3644"/>
                      <a:pt x="1307" y="3249"/>
                      <a:pt x="1155" y="2793"/>
                    </a:cubicBezTo>
                    <a:cubicBezTo>
                      <a:pt x="1003" y="2337"/>
                      <a:pt x="1034" y="1820"/>
                      <a:pt x="1246" y="1394"/>
                    </a:cubicBezTo>
                    <a:cubicBezTo>
                      <a:pt x="1603" y="732"/>
                      <a:pt x="2280" y="347"/>
                      <a:pt x="2990" y="347"/>
                    </a:cubicBezTo>
                    <a:cubicBezTo>
                      <a:pt x="3128" y="347"/>
                      <a:pt x="3266" y="362"/>
                      <a:pt x="3404" y="391"/>
                    </a:cubicBezTo>
                    <a:cubicBezTo>
                      <a:pt x="3648" y="452"/>
                      <a:pt x="3860" y="513"/>
                      <a:pt x="4043" y="635"/>
                    </a:cubicBezTo>
                    <a:cubicBezTo>
                      <a:pt x="4407" y="847"/>
                      <a:pt x="4711" y="1182"/>
                      <a:pt x="4894" y="1577"/>
                    </a:cubicBezTo>
                    <a:cubicBezTo>
                      <a:pt x="4985" y="1790"/>
                      <a:pt x="5046" y="2002"/>
                      <a:pt x="5076" y="2215"/>
                    </a:cubicBezTo>
                    <a:cubicBezTo>
                      <a:pt x="5107" y="2245"/>
                      <a:pt x="5137" y="2276"/>
                      <a:pt x="5137" y="2337"/>
                    </a:cubicBezTo>
                    <a:lnTo>
                      <a:pt x="5167" y="2337"/>
                    </a:lnTo>
                    <a:cubicBezTo>
                      <a:pt x="5198" y="2306"/>
                      <a:pt x="5228" y="2306"/>
                      <a:pt x="5228" y="2306"/>
                    </a:cubicBezTo>
                    <a:cubicBezTo>
                      <a:pt x="5228" y="2245"/>
                      <a:pt x="5228" y="2185"/>
                      <a:pt x="5228" y="2124"/>
                    </a:cubicBezTo>
                    <a:cubicBezTo>
                      <a:pt x="5198" y="1942"/>
                      <a:pt x="5167" y="1759"/>
                      <a:pt x="5107" y="1607"/>
                    </a:cubicBezTo>
                    <a:cubicBezTo>
                      <a:pt x="4955" y="1090"/>
                      <a:pt x="4620" y="635"/>
                      <a:pt x="4164" y="331"/>
                    </a:cubicBezTo>
                    <a:cubicBezTo>
                      <a:pt x="3891" y="179"/>
                      <a:pt x="3617" y="57"/>
                      <a:pt x="3313" y="27"/>
                    </a:cubicBezTo>
                    <a:cubicBezTo>
                      <a:pt x="3196" y="9"/>
                      <a:pt x="3079" y="1"/>
                      <a:pt x="29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914;p25"/>
              <p:cNvSpPr/>
              <p:nvPr/>
            </p:nvSpPr>
            <p:spPr>
              <a:xfrm>
                <a:off x="2894407" y="2944601"/>
                <a:ext cx="122241" cy="111431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628" extrusionOk="0">
                    <a:moveTo>
                      <a:pt x="2661" y="0"/>
                    </a:moveTo>
                    <a:cubicBezTo>
                      <a:pt x="2163" y="0"/>
                      <a:pt x="1665" y="156"/>
                      <a:pt x="1246" y="452"/>
                    </a:cubicBezTo>
                    <a:cubicBezTo>
                      <a:pt x="1185" y="482"/>
                      <a:pt x="1125" y="543"/>
                      <a:pt x="1033" y="604"/>
                    </a:cubicBezTo>
                    <a:cubicBezTo>
                      <a:pt x="730" y="908"/>
                      <a:pt x="486" y="1272"/>
                      <a:pt x="395" y="1668"/>
                    </a:cubicBezTo>
                    <a:cubicBezTo>
                      <a:pt x="0" y="2914"/>
                      <a:pt x="730" y="4190"/>
                      <a:pt x="1945" y="4555"/>
                    </a:cubicBezTo>
                    <a:cubicBezTo>
                      <a:pt x="2168" y="4600"/>
                      <a:pt x="2390" y="4628"/>
                      <a:pt x="2625" y="4628"/>
                    </a:cubicBezTo>
                    <a:cubicBezTo>
                      <a:pt x="2711" y="4628"/>
                      <a:pt x="2798" y="4624"/>
                      <a:pt x="2888" y="4616"/>
                    </a:cubicBezTo>
                    <a:cubicBezTo>
                      <a:pt x="3404" y="4525"/>
                      <a:pt x="3921" y="4282"/>
                      <a:pt x="4347" y="3917"/>
                    </a:cubicBezTo>
                    <a:cubicBezTo>
                      <a:pt x="4407" y="3826"/>
                      <a:pt x="4499" y="3734"/>
                      <a:pt x="4590" y="3674"/>
                    </a:cubicBezTo>
                    <a:cubicBezTo>
                      <a:pt x="4924" y="3400"/>
                      <a:pt x="5076" y="2975"/>
                      <a:pt x="4955" y="2549"/>
                    </a:cubicBezTo>
                    <a:cubicBezTo>
                      <a:pt x="4955" y="2549"/>
                      <a:pt x="4955" y="2519"/>
                      <a:pt x="4955" y="2519"/>
                    </a:cubicBezTo>
                    <a:cubicBezTo>
                      <a:pt x="4955" y="2427"/>
                      <a:pt x="4924" y="2336"/>
                      <a:pt x="4833" y="2336"/>
                    </a:cubicBezTo>
                    <a:cubicBezTo>
                      <a:pt x="4742" y="2336"/>
                      <a:pt x="4651" y="2367"/>
                      <a:pt x="4620" y="2427"/>
                    </a:cubicBezTo>
                    <a:cubicBezTo>
                      <a:pt x="4559" y="2488"/>
                      <a:pt x="4499" y="2579"/>
                      <a:pt x="4438" y="2671"/>
                    </a:cubicBezTo>
                    <a:cubicBezTo>
                      <a:pt x="4255" y="2914"/>
                      <a:pt x="4134" y="3127"/>
                      <a:pt x="3951" y="3370"/>
                    </a:cubicBezTo>
                    <a:cubicBezTo>
                      <a:pt x="3800" y="3552"/>
                      <a:pt x="3617" y="3704"/>
                      <a:pt x="3435" y="3826"/>
                    </a:cubicBezTo>
                    <a:cubicBezTo>
                      <a:pt x="3158" y="3996"/>
                      <a:pt x="2850" y="4092"/>
                      <a:pt x="2545" y="4092"/>
                    </a:cubicBezTo>
                    <a:cubicBezTo>
                      <a:pt x="2415" y="4092"/>
                      <a:pt x="2285" y="4075"/>
                      <a:pt x="2158" y="4038"/>
                    </a:cubicBezTo>
                    <a:cubicBezTo>
                      <a:pt x="2006" y="4008"/>
                      <a:pt x="1885" y="3947"/>
                      <a:pt x="1733" y="3886"/>
                    </a:cubicBezTo>
                    <a:cubicBezTo>
                      <a:pt x="1307" y="3643"/>
                      <a:pt x="1003" y="3279"/>
                      <a:pt x="851" y="2823"/>
                    </a:cubicBezTo>
                    <a:cubicBezTo>
                      <a:pt x="578" y="2093"/>
                      <a:pt x="821" y="1272"/>
                      <a:pt x="1429" y="817"/>
                    </a:cubicBezTo>
                    <a:cubicBezTo>
                      <a:pt x="1769" y="499"/>
                      <a:pt x="2211" y="333"/>
                      <a:pt x="2654" y="333"/>
                    </a:cubicBezTo>
                    <a:cubicBezTo>
                      <a:pt x="2804" y="333"/>
                      <a:pt x="2954" y="352"/>
                      <a:pt x="3100" y="391"/>
                    </a:cubicBezTo>
                    <a:cubicBezTo>
                      <a:pt x="3344" y="452"/>
                      <a:pt x="3556" y="543"/>
                      <a:pt x="3739" y="634"/>
                    </a:cubicBezTo>
                    <a:cubicBezTo>
                      <a:pt x="4103" y="877"/>
                      <a:pt x="4407" y="1212"/>
                      <a:pt x="4590" y="1607"/>
                    </a:cubicBezTo>
                    <a:cubicBezTo>
                      <a:pt x="4681" y="1789"/>
                      <a:pt x="4742" y="2002"/>
                      <a:pt x="4772" y="2215"/>
                    </a:cubicBezTo>
                    <a:cubicBezTo>
                      <a:pt x="4803" y="2275"/>
                      <a:pt x="4833" y="2306"/>
                      <a:pt x="4833" y="2336"/>
                    </a:cubicBezTo>
                    <a:lnTo>
                      <a:pt x="4863" y="2336"/>
                    </a:lnTo>
                    <a:cubicBezTo>
                      <a:pt x="4894" y="2306"/>
                      <a:pt x="4924" y="2306"/>
                      <a:pt x="4924" y="2306"/>
                    </a:cubicBezTo>
                    <a:cubicBezTo>
                      <a:pt x="4924" y="2245"/>
                      <a:pt x="4924" y="2215"/>
                      <a:pt x="4924" y="2154"/>
                    </a:cubicBezTo>
                    <a:cubicBezTo>
                      <a:pt x="4894" y="1972"/>
                      <a:pt x="4863" y="1789"/>
                      <a:pt x="4803" y="1607"/>
                    </a:cubicBezTo>
                    <a:cubicBezTo>
                      <a:pt x="4651" y="1090"/>
                      <a:pt x="4316" y="634"/>
                      <a:pt x="3860" y="361"/>
                    </a:cubicBezTo>
                    <a:cubicBezTo>
                      <a:pt x="3587" y="178"/>
                      <a:pt x="3313" y="57"/>
                      <a:pt x="3009" y="26"/>
                    </a:cubicBezTo>
                    <a:cubicBezTo>
                      <a:pt x="2894" y="9"/>
                      <a:pt x="2777" y="0"/>
                      <a:pt x="26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915;p25"/>
              <p:cNvSpPr/>
              <p:nvPr/>
            </p:nvSpPr>
            <p:spPr>
              <a:xfrm>
                <a:off x="3040028" y="2843187"/>
                <a:ext cx="129561" cy="111599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4635" extrusionOk="0">
                    <a:moveTo>
                      <a:pt x="2946" y="351"/>
                    </a:moveTo>
                    <a:cubicBezTo>
                      <a:pt x="3097" y="351"/>
                      <a:pt x="3251" y="370"/>
                      <a:pt x="3405" y="408"/>
                    </a:cubicBezTo>
                    <a:cubicBezTo>
                      <a:pt x="3618" y="469"/>
                      <a:pt x="3831" y="560"/>
                      <a:pt x="4043" y="652"/>
                    </a:cubicBezTo>
                    <a:cubicBezTo>
                      <a:pt x="4408" y="895"/>
                      <a:pt x="4682" y="1229"/>
                      <a:pt x="4864" y="1594"/>
                    </a:cubicBezTo>
                    <a:cubicBezTo>
                      <a:pt x="4955" y="1807"/>
                      <a:pt x="5046" y="2019"/>
                      <a:pt x="5077" y="2232"/>
                    </a:cubicBezTo>
                    <a:cubicBezTo>
                      <a:pt x="5077" y="2273"/>
                      <a:pt x="5091" y="2301"/>
                      <a:pt x="5109" y="2323"/>
                    </a:cubicBezTo>
                    <a:lnTo>
                      <a:pt x="5109" y="2323"/>
                    </a:lnTo>
                    <a:cubicBezTo>
                      <a:pt x="5109" y="2323"/>
                      <a:pt x="5108" y="2323"/>
                      <a:pt x="5107" y="2323"/>
                    </a:cubicBezTo>
                    <a:cubicBezTo>
                      <a:pt x="5046" y="2323"/>
                      <a:pt x="4955" y="2354"/>
                      <a:pt x="4894" y="2414"/>
                    </a:cubicBezTo>
                    <a:cubicBezTo>
                      <a:pt x="4834" y="2506"/>
                      <a:pt x="4773" y="2566"/>
                      <a:pt x="4743" y="2658"/>
                    </a:cubicBezTo>
                    <a:cubicBezTo>
                      <a:pt x="4560" y="2901"/>
                      <a:pt x="4439" y="3114"/>
                      <a:pt x="4256" y="3357"/>
                    </a:cubicBezTo>
                    <a:cubicBezTo>
                      <a:pt x="4104" y="3539"/>
                      <a:pt x="3922" y="3721"/>
                      <a:pt x="3709" y="3843"/>
                    </a:cubicBezTo>
                    <a:cubicBezTo>
                      <a:pt x="3453" y="4014"/>
                      <a:pt x="3152" y="4109"/>
                      <a:pt x="2849" y="4109"/>
                    </a:cubicBezTo>
                    <a:cubicBezTo>
                      <a:pt x="2720" y="4109"/>
                      <a:pt x="2590" y="4092"/>
                      <a:pt x="2463" y="4056"/>
                    </a:cubicBezTo>
                    <a:cubicBezTo>
                      <a:pt x="2311" y="4025"/>
                      <a:pt x="2159" y="3965"/>
                      <a:pt x="2037" y="3904"/>
                    </a:cubicBezTo>
                    <a:cubicBezTo>
                      <a:pt x="1612" y="3661"/>
                      <a:pt x="1277" y="3296"/>
                      <a:pt x="1156" y="2840"/>
                    </a:cubicBezTo>
                    <a:cubicBezTo>
                      <a:pt x="882" y="2111"/>
                      <a:pt x="1125" y="1290"/>
                      <a:pt x="1733" y="834"/>
                    </a:cubicBezTo>
                    <a:cubicBezTo>
                      <a:pt x="2074" y="516"/>
                      <a:pt x="2499" y="351"/>
                      <a:pt x="2946" y="351"/>
                    </a:cubicBezTo>
                    <a:close/>
                    <a:moveTo>
                      <a:pt x="3040" y="0"/>
                    </a:moveTo>
                    <a:cubicBezTo>
                      <a:pt x="2502" y="0"/>
                      <a:pt x="1993" y="153"/>
                      <a:pt x="1551" y="439"/>
                    </a:cubicBezTo>
                    <a:cubicBezTo>
                      <a:pt x="1460" y="500"/>
                      <a:pt x="1399" y="530"/>
                      <a:pt x="1338" y="621"/>
                    </a:cubicBezTo>
                    <a:cubicBezTo>
                      <a:pt x="1" y="1807"/>
                      <a:pt x="518" y="4025"/>
                      <a:pt x="2250" y="4542"/>
                    </a:cubicBezTo>
                    <a:cubicBezTo>
                      <a:pt x="2427" y="4601"/>
                      <a:pt x="2629" y="4635"/>
                      <a:pt x="2832" y="4635"/>
                    </a:cubicBezTo>
                    <a:cubicBezTo>
                      <a:pt x="2943" y="4635"/>
                      <a:pt x="3054" y="4624"/>
                      <a:pt x="3162" y="4603"/>
                    </a:cubicBezTo>
                    <a:cubicBezTo>
                      <a:pt x="3709" y="4512"/>
                      <a:pt x="4226" y="4269"/>
                      <a:pt x="4621" y="3904"/>
                    </a:cubicBezTo>
                    <a:cubicBezTo>
                      <a:pt x="4712" y="3813"/>
                      <a:pt x="4773" y="3721"/>
                      <a:pt x="4864" y="3661"/>
                    </a:cubicBezTo>
                    <a:cubicBezTo>
                      <a:pt x="5229" y="3418"/>
                      <a:pt x="5381" y="2962"/>
                      <a:pt x="5259" y="2536"/>
                    </a:cubicBezTo>
                    <a:lnTo>
                      <a:pt x="5259" y="2506"/>
                    </a:lnTo>
                    <a:cubicBezTo>
                      <a:pt x="5237" y="2440"/>
                      <a:pt x="5215" y="2373"/>
                      <a:pt x="5170" y="2342"/>
                    </a:cubicBezTo>
                    <a:lnTo>
                      <a:pt x="5170" y="2342"/>
                    </a:lnTo>
                    <a:cubicBezTo>
                      <a:pt x="5176" y="2323"/>
                      <a:pt x="5198" y="2323"/>
                      <a:pt x="5198" y="2323"/>
                    </a:cubicBezTo>
                    <a:cubicBezTo>
                      <a:pt x="5229" y="2262"/>
                      <a:pt x="5229" y="2202"/>
                      <a:pt x="5198" y="2171"/>
                    </a:cubicBezTo>
                    <a:cubicBezTo>
                      <a:pt x="5198" y="1989"/>
                      <a:pt x="5138" y="1807"/>
                      <a:pt x="5077" y="1624"/>
                    </a:cubicBezTo>
                    <a:cubicBezTo>
                      <a:pt x="4925" y="1107"/>
                      <a:pt x="4591" y="652"/>
                      <a:pt x="4135" y="348"/>
                    </a:cubicBezTo>
                    <a:cubicBezTo>
                      <a:pt x="3891" y="165"/>
                      <a:pt x="3618" y="74"/>
                      <a:pt x="3314" y="13"/>
                    </a:cubicBezTo>
                    <a:cubicBezTo>
                      <a:pt x="3222" y="4"/>
                      <a:pt x="3130" y="0"/>
                      <a:pt x="3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916;p25"/>
              <p:cNvSpPr/>
              <p:nvPr/>
            </p:nvSpPr>
            <p:spPr>
              <a:xfrm>
                <a:off x="2998326" y="2824455"/>
                <a:ext cx="69536" cy="48588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2018" extrusionOk="0">
                    <a:moveTo>
                      <a:pt x="31" y="1"/>
                    </a:moveTo>
                    <a:lnTo>
                      <a:pt x="0" y="31"/>
                    </a:lnTo>
                    <a:cubicBezTo>
                      <a:pt x="31" y="31"/>
                      <a:pt x="31" y="31"/>
                      <a:pt x="31" y="62"/>
                    </a:cubicBezTo>
                    <a:lnTo>
                      <a:pt x="152" y="123"/>
                    </a:lnTo>
                    <a:cubicBezTo>
                      <a:pt x="243" y="183"/>
                      <a:pt x="335" y="274"/>
                      <a:pt x="426" y="335"/>
                    </a:cubicBezTo>
                    <a:cubicBezTo>
                      <a:pt x="487" y="396"/>
                      <a:pt x="547" y="426"/>
                      <a:pt x="608" y="457"/>
                    </a:cubicBezTo>
                    <a:cubicBezTo>
                      <a:pt x="730" y="518"/>
                      <a:pt x="882" y="609"/>
                      <a:pt x="1003" y="700"/>
                    </a:cubicBezTo>
                    <a:lnTo>
                      <a:pt x="1034" y="730"/>
                    </a:lnTo>
                    <a:lnTo>
                      <a:pt x="1307" y="882"/>
                    </a:lnTo>
                    <a:lnTo>
                      <a:pt x="1672" y="1156"/>
                    </a:lnTo>
                    <a:lnTo>
                      <a:pt x="2006" y="1399"/>
                    </a:lnTo>
                    <a:cubicBezTo>
                      <a:pt x="2067" y="1430"/>
                      <a:pt x="2128" y="1490"/>
                      <a:pt x="2189" y="1521"/>
                    </a:cubicBezTo>
                    <a:cubicBezTo>
                      <a:pt x="2310" y="1582"/>
                      <a:pt x="2401" y="1673"/>
                      <a:pt x="2462" y="1794"/>
                    </a:cubicBezTo>
                    <a:cubicBezTo>
                      <a:pt x="2493" y="1794"/>
                      <a:pt x="2523" y="1825"/>
                      <a:pt x="2523" y="1855"/>
                    </a:cubicBezTo>
                    <a:cubicBezTo>
                      <a:pt x="2523" y="1973"/>
                      <a:pt x="2578" y="2018"/>
                      <a:pt x="2659" y="2018"/>
                    </a:cubicBezTo>
                    <a:cubicBezTo>
                      <a:pt x="2683" y="2018"/>
                      <a:pt x="2709" y="2014"/>
                      <a:pt x="2736" y="2007"/>
                    </a:cubicBezTo>
                    <a:cubicBezTo>
                      <a:pt x="2766" y="2007"/>
                      <a:pt x="2797" y="2007"/>
                      <a:pt x="2827" y="1977"/>
                    </a:cubicBezTo>
                    <a:cubicBezTo>
                      <a:pt x="2857" y="1916"/>
                      <a:pt x="2888" y="1885"/>
                      <a:pt x="2888" y="1825"/>
                    </a:cubicBezTo>
                    <a:cubicBezTo>
                      <a:pt x="2888" y="1794"/>
                      <a:pt x="2888" y="1764"/>
                      <a:pt x="2888" y="1703"/>
                    </a:cubicBezTo>
                    <a:cubicBezTo>
                      <a:pt x="2888" y="1612"/>
                      <a:pt x="2827" y="1521"/>
                      <a:pt x="2766" y="1460"/>
                    </a:cubicBezTo>
                    <a:cubicBezTo>
                      <a:pt x="2705" y="1430"/>
                      <a:pt x="2645" y="1369"/>
                      <a:pt x="2553" y="1338"/>
                    </a:cubicBezTo>
                    <a:cubicBezTo>
                      <a:pt x="2432" y="1278"/>
                      <a:pt x="2310" y="1217"/>
                      <a:pt x="2219" y="1126"/>
                    </a:cubicBezTo>
                    <a:lnTo>
                      <a:pt x="2098" y="1065"/>
                    </a:lnTo>
                    <a:cubicBezTo>
                      <a:pt x="1946" y="974"/>
                      <a:pt x="1824" y="913"/>
                      <a:pt x="1702" y="822"/>
                    </a:cubicBezTo>
                    <a:cubicBezTo>
                      <a:pt x="1581" y="761"/>
                      <a:pt x="1398" y="670"/>
                      <a:pt x="1338" y="639"/>
                    </a:cubicBezTo>
                    <a:cubicBezTo>
                      <a:pt x="1246" y="609"/>
                      <a:pt x="1186" y="548"/>
                      <a:pt x="1125" y="518"/>
                    </a:cubicBezTo>
                    <a:cubicBezTo>
                      <a:pt x="973" y="457"/>
                      <a:pt x="821" y="366"/>
                      <a:pt x="699" y="274"/>
                    </a:cubicBezTo>
                    <a:cubicBezTo>
                      <a:pt x="639" y="244"/>
                      <a:pt x="578" y="214"/>
                      <a:pt x="547" y="214"/>
                    </a:cubicBezTo>
                    <a:cubicBezTo>
                      <a:pt x="426" y="153"/>
                      <a:pt x="335" y="92"/>
                      <a:pt x="243" y="31"/>
                    </a:cubicBezTo>
                    <a:cubicBezTo>
                      <a:pt x="183" y="31"/>
                      <a:pt x="122" y="1"/>
                      <a:pt x="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917;p25"/>
              <p:cNvSpPr/>
              <p:nvPr/>
            </p:nvSpPr>
            <p:spPr>
              <a:xfrm>
                <a:off x="2996135" y="2925460"/>
                <a:ext cx="68813" cy="49792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068" extrusionOk="0">
                    <a:moveTo>
                      <a:pt x="2796" y="1"/>
                    </a:moveTo>
                    <a:lnTo>
                      <a:pt x="2705" y="92"/>
                    </a:lnTo>
                    <a:lnTo>
                      <a:pt x="2401" y="274"/>
                    </a:lnTo>
                    <a:cubicBezTo>
                      <a:pt x="2341" y="304"/>
                      <a:pt x="2280" y="365"/>
                      <a:pt x="2219" y="396"/>
                    </a:cubicBezTo>
                    <a:cubicBezTo>
                      <a:pt x="2128" y="517"/>
                      <a:pt x="2006" y="578"/>
                      <a:pt x="1885" y="669"/>
                    </a:cubicBezTo>
                    <a:lnTo>
                      <a:pt x="1824" y="700"/>
                    </a:lnTo>
                    <a:lnTo>
                      <a:pt x="1581" y="882"/>
                    </a:lnTo>
                    <a:lnTo>
                      <a:pt x="1216" y="1125"/>
                    </a:lnTo>
                    <a:lnTo>
                      <a:pt x="851" y="1368"/>
                    </a:lnTo>
                    <a:cubicBezTo>
                      <a:pt x="790" y="1399"/>
                      <a:pt x="730" y="1429"/>
                      <a:pt x="669" y="1490"/>
                    </a:cubicBezTo>
                    <a:cubicBezTo>
                      <a:pt x="578" y="1551"/>
                      <a:pt x="456" y="1612"/>
                      <a:pt x="334" y="1642"/>
                    </a:cubicBezTo>
                    <a:cubicBezTo>
                      <a:pt x="319" y="1657"/>
                      <a:pt x="304" y="1665"/>
                      <a:pt x="289" y="1665"/>
                    </a:cubicBezTo>
                    <a:cubicBezTo>
                      <a:pt x="274" y="1665"/>
                      <a:pt x="258" y="1657"/>
                      <a:pt x="243" y="1642"/>
                    </a:cubicBezTo>
                    <a:cubicBezTo>
                      <a:pt x="222" y="1637"/>
                      <a:pt x="202" y="1634"/>
                      <a:pt x="184" y="1634"/>
                    </a:cubicBezTo>
                    <a:cubicBezTo>
                      <a:pt x="93" y="1634"/>
                      <a:pt x="30" y="1693"/>
                      <a:pt x="30" y="1794"/>
                    </a:cubicBezTo>
                    <a:cubicBezTo>
                      <a:pt x="0" y="1824"/>
                      <a:pt x="0" y="1855"/>
                      <a:pt x="61" y="1915"/>
                    </a:cubicBezTo>
                    <a:cubicBezTo>
                      <a:pt x="61" y="1946"/>
                      <a:pt x="91" y="1976"/>
                      <a:pt x="152" y="2007"/>
                    </a:cubicBezTo>
                    <a:cubicBezTo>
                      <a:pt x="182" y="2037"/>
                      <a:pt x="213" y="2037"/>
                      <a:pt x="243" y="2067"/>
                    </a:cubicBezTo>
                    <a:cubicBezTo>
                      <a:pt x="334" y="2067"/>
                      <a:pt x="456" y="2067"/>
                      <a:pt x="517" y="2007"/>
                    </a:cubicBezTo>
                    <a:cubicBezTo>
                      <a:pt x="578" y="1946"/>
                      <a:pt x="699" y="1946"/>
                      <a:pt x="730" y="1915"/>
                    </a:cubicBezTo>
                    <a:cubicBezTo>
                      <a:pt x="821" y="1824"/>
                      <a:pt x="942" y="1733"/>
                      <a:pt x="1034" y="1672"/>
                    </a:cubicBezTo>
                    <a:lnTo>
                      <a:pt x="1155" y="1581"/>
                    </a:lnTo>
                    <a:cubicBezTo>
                      <a:pt x="1277" y="1490"/>
                      <a:pt x="1398" y="1399"/>
                      <a:pt x="1489" y="1308"/>
                    </a:cubicBezTo>
                    <a:cubicBezTo>
                      <a:pt x="1611" y="1216"/>
                      <a:pt x="1763" y="1064"/>
                      <a:pt x="1824" y="1004"/>
                    </a:cubicBezTo>
                    <a:cubicBezTo>
                      <a:pt x="1854" y="973"/>
                      <a:pt x="1945" y="912"/>
                      <a:pt x="1976" y="882"/>
                    </a:cubicBezTo>
                    <a:cubicBezTo>
                      <a:pt x="2097" y="760"/>
                      <a:pt x="2219" y="639"/>
                      <a:pt x="2371" y="548"/>
                    </a:cubicBezTo>
                    <a:cubicBezTo>
                      <a:pt x="2432" y="517"/>
                      <a:pt x="2462" y="487"/>
                      <a:pt x="2523" y="426"/>
                    </a:cubicBezTo>
                    <a:lnTo>
                      <a:pt x="2766" y="213"/>
                    </a:lnTo>
                    <a:cubicBezTo>
                      <a:pt x="2796" y="183"/>
                      <a:pt x="2827" y="122"/>
                      <a:pt x="2857" y="92"/>
                    </a:cubicBezTo>
                    <a:lnTo>
                      <a:pt x="2857" y="31"/>
                    </a:lnTo>
                    <a:lnTo>
                      <a:pt x="282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18;p25"/>
              <p:cNvSpPr/>
              <p:nvPr/>
            </p:nvSpPr>
            <p:spPr>
              <a:xfrm>
                <a:off x="2903172" y="2749814"/>
                <a:ext cx="74688" cy="52272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2171" extrusionOk="0">
                    <a:moveTo>
                      <a:pt x="3040" y="1"/>
                    </a:moveTo>
                    <a:cubicBezTo>
                      <a:pt x="3010" y="31"/>
                      <a:pt x="2980" y="61"/>
                      <a:pt x="2949" y="61"/>
                    </a:cubicBezTo>
                    <a:lnTo>
                      <a:pt x="2584" y="274"/>
                    </a:lnTo>
                    <a:cubicBezTo>
                      <a:pt x="2524" y="305"/>
                      <a:pt x="2463" y="335"/>
                      <a:pt x="2402" y="396"/>
                    </a:cubicBezTo>
                    <a:cubicBezTo>
                      <a:pt x="2280" y="487"/>
                      <a:pt x="2159" y="578"/>
                      <a:pt x="2037" y="669"/>
                    </a:cubicBezTo>
                    <a:lnTo>
                      <a:pt x="1977" y="700"/>
                    </a:lnTo>
                    <a:lnTo>
                      <a:pt x="1703" y="882"/>
                    </a:lnTo>
                    <a:lnTo>
                      <a:pt x="1308" y="1156"/>
                    </a:lnTo>
                    <a:lnTo>
                      <a:pt x="913" y="1399"/>
                    </a:lnTo>
                    <a:cubicBezTo>
                      <a:pt x="852" y="1429"/>
                      <a:pt x="791" y="1490"/>
                      <a:pt x="730" y="1551"/>
                    </a:cubicBezTo>
                    <a:cubicBezTo>
                      <a:pt x="609" y="1612"/>
                      <a:pt x="487" y="1703"/>
                      <a:pt x="335" y="1733"/>
                    </a:cubicBezTo>
                    <a:cubicBezTo>
                      <a:pt x="305" y="1764"/>
                      <a:pt x="274" y="1764"/>
                      <a:pt x="244" y="1764"/>
                    </a:cubicBezTo>
                    <a:cubicBezTo>
                      <a:pt x="224" y="1750"/>
                      <a:pt x="203" y="1744"/>
                      <a:pt x="181" y="1744"/>
                    </a:cubicBezTo>
                    <a:cubicBezTo>
                      <a:pt x="105" y="1744"/>
                      <a:pt x="31" y="1821"/>
                      <a:pt x="31" y="1915"/>
                    </a:cubicBezTo>
                    <a:cubicBezTo>
                      <a:pt x="1" y="1946"/>
                      <a:pt x="1" y="2007"/>
                      <a:pt x="31" y="2037"/>
                    </a:cubicBezTo>
                    <a:cubicBezTo>
                      <a:pt x="62" y="2067"/>
                      <a:pt x="92" y="2098"/>
                      <a:pt x="153" y="2128"/>
                    </a:cubicBezTo>
                    <a:cubicBezTo>
                      <a:pt x="183" y="2159"/>
                      <a:pt x="214" y="2159"/>
                      <a:pt x="274" y="2159"/>
                    </a:cubicBezTo>
                    <a:cubicBezTo>
                      <a:pt x="299" y="2167"/>
                      <a:pt x="323" y="2171"/>
                      <a:pt x="348" y="2171"/>
                    </a:cubicBezTo>
                    <a:cubicBezTo>
                      <a:pt x="414" y="2171"/>
                      <a:pt x="481" y="2142"/>
                      <a:pt x="548" y="2098"/>
                    </a:cubicBezTo>
                    <a:cubicBezTo>
                      <a:pt x="609" y="2067"/>
                      <a:pt x="700" y="2037"/>
                      <a:pt x="761" y="1976"/>
                    </a:cubicBezTo>
                    <a:cubicBezTo>
                      <a:pt x="882" y="1885"/>
                      <a:pt x="1004" y="1794"/>
                      <a:pt x="1125" y="1703"/>
                    </a:cubicBezTo>
                    <a:lnTo>
                      <a:pt x="1247" y="1612"/>
                    </a:lnTo>
                    <a:cubicBezTo>
                      <a:pt x="1369" y="1520"/>
                      <a:pt x="1490" y="1429"/>
                      <a:pt x="1612" y="1338"/>
                    </a:cubicBezTo>
                    <a:cubicBezTo>
                      <a:pt x="1733" y="1247"/>
                      <a:pt x="1885" y="1095"/>
                      <a:pt x="1946" y="1034"/>
                    </a:cubicBezTo>
                    <a:cubicBezTo>
                      <a:pt x="2007" y="973"/>
                      <a:pt x="2098" y="943"/>
                      <a:pt x="2159" y="882"/>
                    </a:cubicBezTo>
                    <a:cubicBezTo>
                      <a:pt x="2280" y="760"/>
                      <a:pt x="2402" y="639"/>
                      <a:pt x="2554" y="548"/>
                    </a:cubicBezTo>
                    <a:cubicBezTo>
                      <a:pt x="2615" y="517"/>
                      <a:pt x="2676" y="487"/>
                      <a:pt x="2706" y="426"/>
                    </a:cubicBezTo>
                    <a:lnTo>
                      <a:pt x="2980" y="213"/>
                    </a:lnTo>
                    <a:cubicBezTo>
                      <a:pt x="3040" y="153"/>
                      <a:pt x="3071" y="122"/>
                      <a:pt x="3101" y="61"/>
                    </a:cubicBezTo>
                    <a:lnTo>
                      <a:pt x="3101" y="31"/>
                    </a:lnTo>
                    <a:cubicBezTo>
                      <a:pt x="3101" y="1"/>
                      <a:pt x="3101" y="1"/>
                      <a:pt x="31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19;p25"/>
              <p:cNvSpPr/>
              <p:nvPr/>
            </p:nvSpPr>
            <p:spPr>
              <a:xfrm>
                <a:off x="2909022" y="2763394"/>
                <a:ext cx="85668" cy="5964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2477" extrusionOk="0">
                    <a:moveTo>
                      <a:pt x="3502" y="1"/>
                    </a:moveTo>
                    <a:cubicBezTo>
                      <a:pt x="3496" y="1"/>
                      <a:pt x="3486" y="4"/>
                      <a:pt x="3466" y="14"/>
                    </a:cubicBezTo>
                    <a:cubicBezTo>
                      <a:pt x="3436" y="44"/>
                      <a:pt x="3375" y="75"/>
                      <a:pt x="3344" y="105"/>
                    </a:cubicBezTo>
                    <a:lnTo>
                      <a:pt x="2980" y="348"/>
                    </a:lnTo>
                    <a:cubicBezTo>
                      <a:pt x="2889" y="379"/>
                      <a:pt x="2828" y="409"/>
                      <a:pt x="2767" y="470"/>
                    </a:cubicBezTo>
                    <a:cubicBezTo>
                      <a:pt x="2615" y="592"/>
                      <a:pt x="2463" y="713"/>
                      <a:pt x="2311" y="804"/>
                    </a:cubicBezTo>
                    <a:lnTo>
                      <a:pt x="2250" y="835"/>
                    </a:lnTo>
                    <a:lnTo>
                      <a:pt x="1946" y="1048"/>
                    </a:lnTo>
                    <a:lnTo>
                      <a:pt x="1490" y="1351"/>
                    </a:lnTo>
                    <a:lnTo>
                      <a:pt x="1065" y="1655"/>
                    </a:lnTo>
                    <a:cubicBezTo>
                      <a:pt x="1004" y="1686"/>
                      <a:pt x="913" y="1747"/>
                      <a:pt x="852" y="1777"/>
                    </a:cubicBezTo>
                    <a:cubicBezTo>
                      <a:pt x="700" y="1899"/>
                      <a:pt x="578" y="1959"/>
                      <a:pt x="426" y="2020"/>
                    </a:cubicBezTo>
                    <a:cubicBezTo>
                      <a:pt x="396" y="2020"/>
                      <a:pt x="366" y="2051"/>
                      <a:pt x="305" y="2051"/>
                    </a:cubicBezTo>
                    <a:cubicBezTo>
                      <a:pt x="279" y="2038"/>
                      <a:pt x="253" y="2032"/>
                      <a:pt x="228" y="2032"/>
                    </a:cubicBezTo>
                    <a:cubicBezTo>
                      <a:pt x="136" y="2032"/>
                      <a:pt x="55" y="2113"/>
                      <a:pt x="31" y="2233"/>
                    </a:cubicBezTo>
                    <a:cubicBezTo>
                      <a:pt x="1" y="2233"/>
                      <a:pt x="1" y="2263"/>
                      <a:pt x="31" y="2324"/>
                    </a:cubicBezTo>
                    <a:cubicBezTo>
                      <a:pt x="62" y="2355"/>
                      <a:pt x="92" y="2415"/>
                      <a:pt x="153" y="2446"/>
                    </a:cubicBezTo>
                    <a:cubicBezTo>
                      <a:pt x="183" y="2446"/>
                      <a:pt x="214" y="2446"/>
                      <a:pt x="275" y="2476"/>
                    </a:cubicBezTo>
                    <a:cubicBezTo>
                      <a:pt x="396" y="2476"/>
                      <a:pt x="487" y="2446"/>
                      <a:pt x="609" y="2385"/>
                    </a:cubicBezTo>
                    <a:cubicBezTo>
                      <a:pt x="700" y="2355"/>
                      <a:pt x="761" y="2294"/>
                      <a:pt x="852" y="2233"/>
                    </a:cubicBezTo>
                    <a:cubicBezTo>
                      <a:pt x="974" y="2142"/>
                      <a:pt x="1126" y="2051"/>
                      <a:pt x="1278" y="1959"/>
                    </a:cubicBezTo>
                    <a:lnTo>
                      <a:pt x="1399" y="1838"/>
                    </a:lnTo>
                    <a:cubicBezTo>
                      <a:pt x="1551" y="1747"/>
                      <a:pt x="1734" y="1625"/>
                      <a:pt x="1855" y="1534"/>
                    </a:cubicBezTo>
                    <a:cubicBezTo>
                      <a:pt x="1946" y="1412"/>
                      <a:pt x="2098" y="1291"/>
                      <a:pt x="2220" y="1169"/>
                    </a:cubicBezTo>
                    <a:cubicBezTo>
                      <a:pt x="2281" y="1108"/>
                      <a:pt x="2372" y="1078"/>
                      <a:pt x="2433" y="1017"/>
                    </a:cubicBezTo>
                    <a:cubicBezTo>
                      <a:pt x="2585" y="865"/>
                      <a:pt x="2737" y="744"/>
                      <a:pt x="2919" y="622"/>
                    </a:cubicBezTo>
                    <a:cubicBezTo>
                      <a:pt x="2980" y="592"/>
                      <a:pt x="3041" y="561"/>
                      <a:pt x="3071" y="500"/>
                    </a:cubicBezTo>
                    <a:lnTo>
                      <a:pt x="3405" y="227"/>
                    </a:lnTo>
                    <a:cubicBezTo>
                      <a:pt x="3436" y="166"/>
                      <a:pt x="3496" y="136"/>
                      <a:pt x="3557" y="75"/>
                    </a:cubicBezTo>
                    <a:cubicBezTo>
                      <a:pt x="3557" y="75"/>
                      <a:pt x="3557" y="44"/>
                      <a:pt x="3557" y="44"/>
                    </a:cubicBezTo>
                    <a:lnTo>
                      <a:pt x="3527" y="14"/>
                    </a:lnTo>
                    <a:cubicBezTo>
                      <a:pt x="3507" y="14"/>
                      <a:pt x="3513" y="1"/>
                      <a:pt x="35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20;p25"/>
              <p:cNvSpPr/>
              <p:nvPr/>
            </p:nvSpPr>
            <p:spPr>
              <a:xfrm>
                <a:off x="2927321" y="2790794"/>
                <a:ext cx="78348" cy="51983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159" extrusionOk="0">
                    <a:moveTo>
                      <a:pt x="3192" y="1"/>
                    </a:moveTo>
                    <a:cubicBezTo>
                      <a:pt x="3162" y="31"/>
                      <a:pt x="3101" y="62"/>
                      <a:pt x="3071" y="92"/>
                    </a:cubicBezTo>
                    <a:lnTo>
                      <a:pt x="2676" y="274"/>
                    </a:lnTo>
                    <a:cubicBezTo>
                      <a:pt x="2615" y="305"/>
                      <a:pt x="2554" y="335"/>
                      <a:pt x="2493" y="396"/>
                    </a:cubicBezTo>
                    <a:cubicBezTo>
                      <a:pt x="2372" y="487"/>
                      <a:pt x="2250" y="578"/>
                      <a:pt x="2098" y="669"/>
                    </a:cubicBezTo>
                    <a:cubicBezTo>
                      <a:pt x="2068" y="669"/>
                      <a:pt x="2037" y="700"/>
                      <a:pt x="2037" y="700"/>
                    </a:cubicBezTo>
                    <a:lnTo>
                      <a:pt x="1764" y="882"/>
                    </a:lnTo>
                    <a:lnTo>
                      <a:pt x="1338" y="1156"/>
                    </a:lnTo>
                    <a:lnTo>
                      <a:pt x="943" y="1399"/>
                    </a:lnTo>
                    <a:cubicBezTo>
                      <a:pt x="882" y="1429"/>
                      <a:pt x="822" y="1490"/>
                      <a:pt x="730" y="1551"/>
                    </a:cubicBezTo>
                    <a:cubicBezTo>
                      <a:pt x="639" y="1612"/>
                      <a:pt x="487" y="1703"/>
                      <a:pt x="366" y="1733"/>
                    </a:cubicBezTo>
                    <a:lnTo>
                      <a:pt x="274" y="1733"/>
                    </a:lnTo>
                    <a:cubicBezTo>
                      <a:pt x="254" y="1728"/>
                      <a:pt x="234" y="1726"/>
                      <a:pt x="214" y="1726"/>
                    </a:cubicBezTo>
                    <a:cubicBezTo>
                      <a:pt x="116" y="1726"/>
                      <a:pt x="31" y="1789"/>
                      <a:pt x="31" y="1916"/>
                    </a:cubicBezTo>
                    <a:cubicBezTo>
                      <a:pt x="1" y="1916"/>
                      <a:pt x="1" y="1946"/>
                      <a:pt x="31" y="2007"/>
                    </a:cubicBezTo>
                    <a:cubicBezTo>
                      <a:pt x="62" y="2037"/>
                      <a:pt x="92" y="2068"/>
                      <a:pt x="153" y="2098"/>
                    </a:cubicBezTo>
                    <a:cubicBezTo>
                      <a:pt x="183" y="2128"/>
                      <a:pt x="214" y="2128"/>
                      <a:pt x="274" y="2159"/>
                    </a:cubicBezTo>
                    <a:cubicBezTo>
                      <a:pt x="366" y="2159"/>
                      <a:pt x="457" y="2128"/>
                      <a:pt x="548" y="2098"/>
                    </a:cubicBezTo>
                    <a:cubicBezTo>
                      <a:pt x="609" y="2037"/>
                      <a:pt x="700" y="2037"/>
                      <a:pt x="761" y="1976"/>
                    </a:cubicBezTo>
                    <a:cubicBezTo>
                      <a:pt x="882" y="1885"/>
                      <a:pt x="1004" y="1794"/>
                      <a:pt x="1156" y="1703"/>
                    </a:cubicBezTo>
                    <a:lnTo>
                      <a:pt x="1277" y="1612"/>
                    </a:lnTo>
                    <a:cubicBezTo>
                      <a:pt x="1399" y="1521"/>
                      <a:pt x="1521" y="1429"/>
                      <a:pt x="1642" y="1338"/>
                    </a:cubicBezTo>
                    <a:cubicBezTo>
                      <a:pt x="1794" y="1247"/>
                      <a:pt x="1916" y="1125"/>
                      <a:pt x="2037" y="1034"/>
                    </a:cubicBezTo>
                    <a:cubicBezTo>
                      <a:pt x="2098" y="973"/>
                      <a:pt x="2159" y="943"/>
                      <a:pt x="2220" y="882"/>
                    </a:cubicBezTo>
                    <a:cubicBezTo>
                      <a:pt x="2372" y="761"/>
                      <a:pt x="2493" y="669"/>
                      <a:pt x="2645" y="548"/>
                    </a:cubicBezTo>
                    <a:cubicBezTo>
                      <a:pt x="2706" y="517"/>
                      <a:pt x="2767" y="487"/>
                      <a:pt x="2828" y="426"/>
                    </a:cubicBezTo>
                    <a:lnTo>
                      <a:pt x="3132" y="213"/>
                    </a:lnTo>
                    <a:cubicBezTo>
                      <a:pt x="3162" y="153"/>
                      <a:pt x="3223" y="122"/>
                      <a:pt x="3253" y="92"/>
                    </a:cubicBezTo>
                    <a:lnTo>
                      <a:pt x="3253" y="31"/>
                    </a:lnTo>
                    <a:cubicBezTo>
                      <a:pt x="3223" y="31"/>
                      <a:pt x="3223" y="1"/>
                      <a:pt x="32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21;p25"/>
              <p:cNvSpPr/>
              <p:nvPr/>
            </p:nvSpPr>
            <p:spPr>
              <a:xfrm>
                <a:off x="3056136" y="2849351"/>
                <a:ext cx="69560" cy="47168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959" extrusionOk="0">
                    <a:moveTo>
                      <a:pt x="2827" y="0"/>
                    </a:moveTo>
                    <a:cubicBezTo>
                      <a:pt x="2797" y="31"/>
                      <a:pt x="2767" y="61"/>
                      <a:pt x="2736" y="92"/>
                    </a:cubicBezTo>
                    <a:lnTo>
                      <a:pt x="2402" y="274"/>
                    </a:lnTo>
                    <a:cubicBezTo>
                      <a:pt x="2341" y="304"/>
                      <a:pt x="2280" y="335"/>
                      <a:pt x="2250" y="365"/>
                    </a:cubicBezTo>
                    <a:cubicBezTo>
                      <a:pt x="2128" y="456"/>
                      <a:pt x="2007" y="548"/>
                      <a:pt x="1885" y="608"/>
                    </a:cubicBezTo>
                    <a:lnTo>
                      <a:pt x="1824" y="669"/>
                    </a:lnTo>
                    <a:lnTo>
                      <a:pt x="1581" y="821"/>
                    </a:lnTo>
                    <a:lnTo>
                      <a:pt x="1216" y="1064"/>
                    </a:lnTo>
                    <a:lnTo>
                      <a:pt x="852" y="1277"/>
                    </a:lnTo>
                    <a:cubicBezTo>
                      <a:pt x="791" y="1307"/>
                      <a:pt x="730" y="1338"/>
                      <a:pt x="669" y="1368"/>
                    </a:cubicBezTo>
                    <a:cubicBezTo>
                      <a:pt x="578" y="1459"/>
                      <a:pt x="456" y="1520"/>
                      <a:pt x="335" y="1551"/>
                    </a:cubicBezTo>
                    <a:lnTo>
                      <a:pt x="244" y="1551"/>
                    </a:lnTo>
                    <a:cubicBezTo>
                      <a:pt x="211" y="1534"/>
                      <a:pt x="179" y="1527"/>
                      <a:pt x="148" y="1527"/>
                    </a:cubicBezTo>
                    <a:cubicBezTo>
                      <a:pt x="66" y="1527"/>
                      <a:pt x="0" y="1583"/>
                      <a:pt x="0" y="1672"/>
                    </a:cubicBezTo>
                    <a:cubicBezTo>
                      <a:pt x="0" y="1703"/>
                      <a:pt x="0" y="1733"/>
                      <a:pt x="31" y="1794"/>
                    </a:cubicBezTo>
                    <a:cubicBezTo>
                      <a:pt x="61" y="1824"/>
                      <a:pt x="92" y="1855"/>
                      <a:pt x="122" y="1885"/>
                    </a:cubicBezTo>
                    <a:cubicBezTo>
                      <a:pt x="152" y="1915"/>
                      <a:pt x="183" y="1915"/>
                      <a:pt x="244" y="1946"/>
                    </a:cubicBezTo>
                    <a:cubicBezTo>
                      <a:pt x="270" y="1955"/>
                      <a:pt x="297" y="1958"/>
                      <a:pt x="324" y="1958"/>
                    </a:cubicBezTo>
                    <a:cubicBezTo>
                      <a:pt x="388" y="1958"/>
                      <a:pt x="453" y="1937"/>
                      <a:pt x="517" y="1915"/>
                    </a:cubicBezTo>
                    <a:cubicBezTo>
                      <a:pt x="578" y="1855"/>
                      <a:pt x="669" y="1855"/>
                      <a:pt x="700" y="1824"/>
                    </a:cubicBezTo>
                    <a:cubicBezTo>
                      <a:pt x="821" y="1733"/>
                      <a:pt x="912" y="1672"/>
                      <a:pt x="1034" y="1611"/>
                    </a:cubicBezTo>
                    <a:lnTo>
                      <a:pt x="1156" y="1520"/>
                    </a:lnTo>
                    <a:cubicBezTo>
                      <a:pt x="1277" y="1429"/>
                      <a:pt x="1399" y="1368"/>
                      <a:pt x="1490" y="1277"/>
                    </a:cubicBezTo>
                    <a:cubicBezTo>
                      <a:pt x="1611" y="1186"/>
                      <a:pt x="1703" y="1064"/>
                      <a:pt x="1824" y="973"/>
                    </a:cubicBezTo>
                    <a:cubicBezTo>
                      <a:pt x="1885" y="943"/>
                      <a:pt x="1946" y="912"/>
                      <a:pt x="2007" y="851"/>
                    </a:cubicBezTo>
                    <a:cubicBezTo>
                      <a:pt x="2128" y="730"/>
                      <a:pt x="2250" y="639"/>
                      <a:pt x="2371" y="548"/>
                    </a:cubicBezTo>
                    <a:cubicBezTo>
                      <a:pt x="2432" y="517"/>
                      <a:pt x="2493" y="487"/>
                      <a:pt x="2523" y="426"/>
                    </a:cubicBezTo>
                    <a:lnTo>
                      <a:pt x="2767" y="213"/>
                    </a:lnTo>
                    <a:cubicBezTo>
                      <a:pt x="2827" y="183"/>
                      <a:pt x="2858" y="152"/>
                      <a:pt x="2888" y="92"/>
                    </a:cubicBezTo>
                    <a:cubicBezTo>
                      <a:pt x="2888" y="92"/>
                      <a:pt x="2888" y="61"/>
                      <a:pt x="2888" y="61"/>
                    </a:cubicBezTo>
                    <a:lnTo>
                      <a:pt x="2888" y="31"/>
                    </a:lnTo>
                    <a:cubicBezTo>
                      <a:pt x="2858" y="31"/>
                      <a:pt x="2858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922;p25"/>
              <p:cNvSpPr/>
              <p:nvPr/>
            </p:nvSpPr>
            <p:spPr>
              <a:xfrm>
                <a:off x="3059073" y="2864905"/>
                <a:ext cx="87835" cy="53548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2224" extrusionOk="0">
                    <a:moveTo>
                      <a:pt x="3617" y="0"/>
                    </a:moveTo>
                    <a:cubicBezTo>
                      <a:pt x="3610" y="0"/>
                      <a:pt x="3602" y="8"/>
                      <a:pt x="3587" y="23"/>
                    </a:cubicBezTo>
                    <a:cubicBezTo>
                      <a:pt x="3556" y="23"/>
                      <a:pt x="3496" y="84"/>
                      <a:pt x="3465" y="84"/>
                    </a:cubicBezTo>
                    <a:lnTo>
                      <a:pt x="3070" y="297"/>
                    </a:lnTo>
                    <a:cubicBezTo>
                      <a:pt x="2979" y="327"/>
                      <a:pt x="2918" y="388"/>
                      <a:pt x="2827" y="449"/>
                    </a:cubicBezTo>
                    <a:cubicBezTo>
                      <a:pt x="2705" y="540"/>
                      <a:pt x="2553" y="631"/>
                      <a:pt x="2401" y="722"/>
                    </a:cubicBezTo>
                    <a:lnTo>
                      <a:pt x="2341" y="753"/>
                    </a:lnTo>
                    <a:lnTo>
                      <a:pt x="2006" y="935"/>
                    </a:lnTo>
                    <a:lnTo>
                      <a:pt x="1520" y="1209"/>
                    </a:lnTo>
                    <a:lnTo>
                      <a:pt x="1094" y="1482"/>
                    </a:lnTo>
                    <a:cubicBezTo>
                      <a:pt x="1003" y="1512"/>
                      <a:pt x="942" y="1543"/>
                      <a:pt x="851" y="1604"/>
                    </a:cubicBezTo>
                    <a:cubicBezTo>
                      <a:pt x="730" y="1695"/>
                      <a:pt x="578" y="1756"/>
                      <a:pt x="426" y="1786"/>
                    </a:cubicBezTo>
                    <a:lnTo>
                      <a:pt x="334" y="1786"/>
                    </a:lnTo>
                    <a:cubicBezTo>
                      <a:pt x="314" y="1781"/>
                      <a:pt x="292" y="1778"/>
                      <a:pt x="270" y="1778"/>
                    </a:cubicBezTo>
                    <a:cubicBezTo>
                      <a:pt x="164" y="1778"/>
                      <a:pt x="56" y="1837"/>
                      <a:pt x="30" y="1938"/>
                    </a:cubicBezTo>
                    <a:cubicBezTo>
                      <a:pt x="0" y="1968"/>
                      <a:pt x="0" y="1999"/>
                      <a:pt x="30" y="2060"/>
                    </a:cubicBezTo>
                    <a:cubicBezTo>
                      <a:pt x="61" y="2090"/>
                      <a:pt x="91" y="2151"/>
                      <a:pt x="122" y="2181"/>
                    </a:cubicBezTo>
                    <a:cubicBezTo>
                      <a:pt x="182" y="2181"/>
                      <a:pt x="213" y="2212"/>
                      <a:pt x="243" y="2212"/>
                    </a:cubicBezTo>
                    <a:cubicBezTo>
                      <a:pt x="276" y="2220"/>
                      <a:pt x="308" y="2223"/>
                      <a:pt x="340" y="2223"/>
                    </a:cubicBezTo>
                    <a:cubicBezTo>
                      <a:pt x="428" y="2223"/>
                      <a:pt x="511" y="2195"/>
                      <a:pt x="578" y="2151"/>
                    </a:cubicBezTo>
                    <a:cubicBezTo>
                      <a:pt x="669" y="2120"/>
                      <a:pt x="760" y="2120"/>
                      <a:pt x="851" y="2060"/>
                    </a:cubicBezTo>
                    <a:cubicBezTo>
                      <a:pt x="973" y="1968"/>
                      <a:pt x="1125" y="1877"/>
                      <a:pt x="1277" y="1816"/>
                    </a:cubicBezTo>
                    <a:lnTo>
                      <a:pt x="1398" y="1725"/>
                    </a:lnTo>
                    <a:cubicBezTo>
                      <a:pt x="1550" y="1634"/>
                      <a:pt x="1733" y="1543"/>
                      <a:pt x="1854" y="1421"/>
                    </a:cubicBezTo>
                    <a:cubicBezTo>
                      <a:pt x="2006" y="1330"/>
                      <a:pt x="2128" y="1209"/>
                      <a:pt x="2280" y="1117"/>
                    </a:cubicBezTo>
                    <a:cubicBezTo>
                      <a:pt x="2341" y="1057"/>
                      <a:pt x="2432" y="1026"/>
                      <a:pt x="2493" y="965"/>
                    </a:cubicBezTo>
                    <a:cubicBezTo>
                      <a:pt x="2645" y="844"/>
                      <a:pt x="2827" y="722"/>
                      <a:pt x="2979" y="631"/>
                    </a:cubicBezTo>
                    <a:cubicBezTo>
                      <a:pt x="3070" y="570"/>
                      <a:pt x="3131" y="540"/>
                      <a:pt x="3161" y="479"/>
                    </a:cubicBezTo>
                    <a:lnTo>
                      <a:pt x="3496" y="236"/>
                    </a:lnTo>
                    <a:cubicBezTo>
                      <a:pt x="3556" y="205"/>
                      <a:pt x="3617" y="145"/>
                      <a:pt x="3648" y="114"/>
                    </a:cubicBezTo>
                    <a:cubicBezTo>
                      <a:pt x="3648" y="84"/>
                      <a:pt x="3648" y="84"/>
                      <a:pt x="3648" y="53"/>
                    </a:cubicBezTo>
                    <a:lnTo>
                      <a:pt x="3648" y="23"/>
                    </a:lnTo>
                    <a:cubicBezTo>
                      <a:pt x="3632" y="8"/>
                      <a:pt x="3625" y="0"/>
                      <a:pt x="36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23;p25"/>
              <p:cNvSpPr/>
              <p:nvPr/>
            </p:nvSpPr>
            <p:spPr>
              <a:xfrm>
                <a:off x="3075157" y="2886671"/>
                <a:ext cx="82730" cy="53741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2232" extrusionOk="0">
                    <a:moveTo>
                      <a:pt x="3344" y="1"/>
                    </a:moveTo>
                    <a:cubicBezTo>
                      <a:pt x="3314" y="31"/>
                      <a:pt x="3284" y="61"/>
                      <a:pt x="3223" y="92"/>
                    </a:cubicBezTo>
                    <a:lnTo>
                      <a:pt x="2858" y="274"/>
                    </a:lnTo>
                    <a:cubicBezTo>
                      <a:pt x="2767" y="335"/>
                      <a:pt x="2706" y="365"/>
                      <a:pt x="2645" y="426"/>
                    </a:cubicBezTo>
                    <a:cubicBezTo>
                      <a:pt x="2524" y="517"/>
                      <a:pt x="2372" y="608"/>
                      <a:pt x="2220" y="700"/>
                    </a:cubicBezTo>
                    <a:lnTo>
                      <a:pt x="2159" y="730"/>
                    </a:lnTo>
                    <a:lnTo>
                      <a:pt x="1855" y="912"/>
                    </a:lnTo>
                    <a:lnTo>
                      <a:pt x="1429" y="1186"/>
                    </a:lnTo>
                    <a:lnTo>
                      <a:pt x="1004" y="1429"/>
                    </a:lnTo>
                    <a:cubicBezTo>
                      <a:pt x="943" y="1490"/>
                      <a:pt x="852" y="1520"/>
                      <a:pt x="791" y="1581"/>
                    </a:cubicBezTo>
                    <a:cubicBezTo>
                      <a:pt x="669" y="1672"/>
                      <a:pt x="518" y="1733"/>
                      <a:pt x="396" y="1794"/>
                    </a:cubicBezTo>
                    <a:cubicBezTo>
                      <a:pt x="376" y="1794"/>
                      <a:pt x="342" y="1807"/>
                      <a:pt x="313" y="1807"/>
                    </a:cubicBezTo>
                    <a:cubicBezTo>
                      <a:pt x="298" y="1807"/>
                      <a:pt x="284" y="1804"/>
                      <a:pt x="274" y="1794"/>
                    </a:cubicBezTo>
                    <a:cubicBezTo>
                      <a:pt x="258" y="1790"/>
                      <a:pt x="242" y="1788"/>
                      <a:pt x="227" y="1788"/>
                    </a:cubicBezTo>
                    <a:cubicBezTo>
                      <a:pt x="123" y="1788"/>
                      <a:pt x="31" y="1871"/>
                      <a:pt x="31" y="1976"/>
                    </a:cubicBezTo>
                    <a:cubicBezTo>
                      <a:pt x="1" y="2007"/>
                      <a:pt x="1" y="2037"/>
                      <a:pt x="31" y="2067"/>
                    </a:cubicBezTo>
                    <a:cubicBezTo>
                      <a:pt x="31" y="2128"/>
                      <a:pt x="92" y="2159"/>
                      <a:pt x="122" y="2189"/>
                    </a:cubicBezTo>
                    <a:cubicBezTo>
                      <a:pt x="153" y="2219"/>
                      <a:pt x="214" y="2219"/>
                      <a:pt x="244" y="2219"/>
                    </a:cubicBezTo>
                    <a:cubicBezTo>
                      <a:pt x="277" y="2228"/>
                      <a:pt x="307" y="2231"/>
                      <a:pt x="336" y="2231"/>
                    </a:cubicBezTo>
                    <a:cubicBezTo>
                      <a:pt x="414" y="2231"/>
                      <a:pt x="481" y="2203"/>
                      <a:pt x="548" y="2159"/>
                    </a:cubicBezTo>
                    <a:cubicBezTo>
                      <a:pt x="609" y="2128"/>
                      <a:pt x="730" y="2098"/>
                      <a:pt x="821" y="2037"/>
                    </a:cubicBezTo>
                    <a:cubicBezTo>
                      <a:pt x="943" y="1915"/>
                      <a:pt x="1065" y="1824"/>
                      <a:pt x="1186" y="1764"/>
                    </a:cubicBezTo>
                    <a:cubicBezTo>
                      <a:pt x="1247" y="1733"/>
                      <a:pt x="1277" y="1703"/>
                      <a:pt x="1338" y="1672"/>
                    </a:cubicBezTo>
                    <a:lnTo>
                      <a:pt x="1733" y="1368"/>
                    </a:lnTo>
                    <a:cubicBezTo>
                      <a:pt x="1855" y="1277"/>
                      <a:pt x="1977" y="1156"/>
                      <a:pt x="2128" y="1064"/>
                    </a:cubicBezTo>
                    <a:cubicBezTo>
                      <a:pt x="2189" y="1004"/>
                      <a:pt x="2250" y="973"/>
                      <a:pt x="2341" y="912"/>
                    </a:cubicBezTo>
                    <a:cubicBezTo>
                      <a:pt x="2463" y="791"/>
                      <a:pt x="2645" y="669"/>
                      <a:pt x="2797" y="578"/>
                    </a:cubicBezTo>
                    <a:cubicBezTo>
                      <a:pt x="2858" y="548"/>
                      <a:pt x="2919" y="487"/>
                      <a:pt x="2980" y="456"/>
                    </a:cubicBezTo>
                    <a:lnTo>
                      <a:pt x="3284" y="213"/>
                    </a:lnTo>
                    <a:cubicBezTo>
                      <a:pt x="3344" y="183"/>
                      <a:pt x="3435" y="92"/>
                      <a:pt x="3435" y="92"/>
                    </a:cubicBezTo>
                    <a:cubicBezTo>
                      <a:pt x="3435" y="92"/>
                      <a:pt x="3435" y="61"/>
                      <a:pt x="3435" y="31"/>
                    </a:cubicBezTo>
                    <a:lnTo>
                      <a:pt x="34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24;p25"/>
              <p:cNvSpPr/>
              <p:nvPr/>
            </p:nvSpPr>
            <p:spPr>
              <a:xfrm>
                <a:off x="2903172" y="2951801"/>
                <a:ext cx="71029" cy="52730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190" extrusionOk="0">
                    <a:moveTo>
                      <a:pt x="2888" y="1"/>
                    </a:moveTo>
                    <a:cubicBezTo>
                      <a:pt x="2858" y="31"/>
                      <a:pt x="2797" y="62"/>
                      <a:pt x="2767" y="92"/>
                    </a:cubicBezTo>
                    <a:lnTo>
                      <a:pt x="2432" y="305"/>
                    </a:lnTo>
                    <a:cubicBezTo>
                      <a:pt x="2372" y="335"/>
                      <a:pt x="2341" y="366"/>
                      <a:pt x="2280" y="426"/>
                    </a:cubicBezTo>
                    <a:cubicBezTo>
                      <a:pt x="2159" y="548"/>
                      <a:pt x="2037" y="639"/>
                      <a:pt x="1916" y="700"/>
                    </a:cubicBezTo>
                    <a:lnTo>
                      <a:pt x="1855" y="761"/>
                    </a:lnTo>
                    <a:lnTo>
                      <a:pt x="1612" y="943"/>
                    </a:lnTo>
                    <a:lnTo>
                      <a:pt x="1247" y="1217"/>
                    </a:lnTo>
                    <a:lnTo>
                      <a:pt x="882" y="1460"/>
                    </a:lnTo>
                    <a:cubicBezTo>
                      <a:pt x="821" y="1490"/>
                      <a:pt x="761" y="1521"/>
                      <a:pt x="700" y="1581"/>
                    </a:cubicBezTo>
                    <a:cubicBezTo>
                      <a:pt x="578" y="1673"/>
                      <a:pt x="457" y="1733"/>
                      <a:pt x="335" y="1764"/>
                    </a:cubicBezTo>
                    <a:cubicBezTo>
                      <a:pt x="320" y="1779"/>
                      <a:pt x="305" y="1787"/>
                      <a:pt x="290" y="1787"/>
                    </a:cubicBezTo>
                    <a:cubicBezTo>
                      <a:pt x="274" y="1787"/>
                      <a:pt x="259" y="1779"/>
                      <a:pt x="244" y="1764"/>
                    </a:cubicBezTo>
                    <a:cubicBezTo>
                      <a:pt x="224" y="1759"/>
                      <a:pt x="204" y="1756"/>
                      <a:pt x="186" y="1756"/>
                    </a:cubicBezTo>
                    <a:cubicBezTo>
                      <a:pt x="95" y="1756"/>
                      <a:pt x="31" y="1819"/>
                      <a:pt x="31" y="1946"/>
                    </a:cubicBezTo>
                    <a:cubicBezTo>
                      <a:pt x="1" y="1946"/>
                      <a:pt x="1" y="1976"/>
                      <a:pt x="31" y="2037"/>
                    </a:cubicBezTo>
                    <a:cubicBezTo>
                      <a:pt x="62" y="2098"/>
                      <a:pt x="92" y="2128"/>
                      <a:pt x="153" y="2128"/>
                    </a:cubicBezTo>
                    <a:cubicBezTo>
                      <a:pt x="183" y="2159"/>
                      <a:pt x="214" y="2189"/>
                      <a:pt x="274" y="2189"/>
                    </a:cubicBezTo>
                    <a:cubicBezTo>
                      <a:pt x="366" y="2189"/>
                      <a:pt x="457" y="2189"/>
                      <a:pt x="548" y="2128"/>
                    </a:cubicBezTo>
                    <a:cubicBezTo>
                      <a:pt x="609" y="2098"/>
                      <a:pt x="700" y="2068"/>
                      <a:pt x="730" y="2007"/>
                    </a:cubicBezTo>
                    <a:cubicBezTo>
                      <a:pt x="852" y="1916"/>
                      <a:pt x="973" y="1825"/>
                      <a:pt x="1065" y="1764"/>
                    </a:cubicBezTo>
                    <a:lnTo>
                      <a:pt x="1186" y="1673"/>
                    </a:lnTo>
                    <a:cubicBezTo>
                      <a:pt x="1308" y="1581"/>
                      <a:pt x="1429" y="1490"/>
                      <a:pt x="1551" y="1369"/>
                    </a:cubicBezTo>
                    <a:cubicBezTo>
                      <a:pt x="1673" y="1277"/>
                      <a:pt x="1825" y="1125"/>
                      <a:pt x="1885" y="1065"/>
                    </a:cubicBezTo>
                    <a:cubicBezTo>
                      <a:pt x="1916" y="1004"/>
                      <a:pt x="2007" y="973"/>
                      <a:pt x="2037" y="913"/>
                    </a:cubicBezTo>
                    <a:cubicBezTo>
                      <a:pt x="2159" y="791"/>
                      <a:pt x="2280" y="669"/>
                      <a:pt x="2432" y="578"/>
                    </a:cubicBezTo>
                    <a:cubicBezTo>
                      <a:pt x="2493" y="548"/>
                      <a:pt x="2524" y="487"/>
                      <a:pt x="2584" y="457"/>
                    </a:cubicBezTo>
                    <a:lnTo>
                      <a:pt x="2828" y="214"/>
                    </a:lnTo>
                    <a:cubicBezTo>
                      <a:pt x="2858" y="183"/>
                      <a:pt x="2919" y="122"/>
                      <a:pt x="2949" y="62"/>
                    </a:cubicBezTo>
                    <a:lnTo>
                      <a:pt x="2949" y="31"/>
                    </a:lnTo>
                    <a:lnTo>
                      <a:pt x="291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25;p25"/>
              <p:cNvSpPr/>
              <p:nvPr/>
            </p:nvSpPr>
            <p:spPr>
              <a:xfrm>
                <a:off x="2911238" y="2969040"/>
                <a:ext cx="84921" cy="60362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2507" extrusionOk="0">
                    <a:moveTo>
                      <a:pt x="3487" y="1"/>
                    </a:moveTo>
                    <a:cubicBezTo>
                      <a:pt x="3482" y="1"/>
                      <a:pt x="3475" y="4"/>
                      <a:pt x="3465" y="14"/>
                    </a:cubicBezTo>
                    <a:cubicBezTo>
                      <a:pt x="3404" y="45"/>
                      <a:pt x="3374" y="75"/>
                      <a:pt x="3313" y="105"/>
                    </a:cubicBezTo>
                    <a:lnTo>
                      <a:pt x="2949" y="349"/>
                    </a:lnTo>
                    <a:cubicBezTo>
                      <a:pt x="2888" y="379"/>
                      <a:pt x="2797" y="440"/>
                      <a:pt x="2736" y="501"/>
                    </a:cubicBezTo>
                    <a:cubicBezTo>
                      <a:pt x="2614" y="622"/>
                      <a:pt x="2462" y="713"/>
                      <a:pt x="2310" y="805"/>
                    </a:cubicBezTo>
                    <a:lnTo>
                      <a:pt x="2249" y="865"/>
                    </a:lnTo>
                    <a:lnTo>
                      <a:pt x="1945" y="1078"/>
                    </a:lnTo>
                    <a:lnTo>
                      <a:pt x="1490" y="1382"/>
                    </a:lnTo>
                    <a:lnTo>
                      <a:pt x="1064" y="1656"/>
                    </a:lnTo>
                    <a:cubicBezTo>
                      <a:pt x="973" y="1716"/>
                      <a:pt x="912" y="1747"/>
                      <a:pt x="821" y="1808"/>
                    </a:cubicBezTo>
                    <a:cubicBezTo>
                      <a:pt x="699" y="1899"/>
                      <a:pt x="547" y="1990"/>
                      <a:pt x="395" y="2051"/>
                    </a:cubicBezTo>
                    <a:cubicBezTo>
                      <a:pt x="365" y="2051"/>
                      <a:pt x="334" y="2081"/>
                      <a:pt x="304" y="2081"/>
                    </a:cubicBezTo>
                    <a:cubicBezTo>
                      <a:pt x="278" y="2068"/>
                      <a:pt x="251" y="2062"/>
                      <a:pt x="224" y="2062"/>
                    </a:cubicBezTo>
                    <a:cubicBezTo>
                      <a:pt x="125" y="2062"/>
                      <a:pt x="31" y="2144"/>
                      <a:pt x="31" y="2264"/>
                    </a:cubicBezTo>
                    <a:cubicBezTo>
                      <a:pt x="0" y="2264"/>
                      <a:pt x="0" y="2294"/>
                      <a:pt x="31" y="2355"/>
                    </a:cubicBezTo>
                    <a:cubicBezTo>
                      <a:pt x="61" y="2385"/>
                      <a:pt x="91" y="2446"/>
                      <a:pt x="122" y="2476"/>
                    </a:cubicBezTo>
                    <a:cubicBezTo>
                      <a:pt x="152" y="2476"/>
                      <a:pt x="213" y="2476"/>
                      <a:pt x="243" y="2507"/>
                    </a:cubicBezTo>
                    <a:cubicBezTo>
                      <a:pt x="365" y="2507"/>
                      <a:pt x="486" y="2476"/>
                      <a:pt x="578" y="2416"/>
                    </a:cubicBezTo>
                    <a:cubicBezTo>
                      <a:pt x="669" y="2385"/>
                      <a:pt x="760" y="2324"/>
                      <a:pt x="851" y="2264"/>
                    </a:cubicBezTo>
                    <a:cubicBezTo>
                      <a:pt x="973" y="2172"/>
                      <a:pt x="1125" y="2051"/>
                      <a:pt x="1246" y="1960"/>
                    </a:cubicBezTo>
                    <a:lnTo>
                      <a:pt x="1398" y="1868"/>
                    </a:lnTo>
                    <a:cubicBezTo>
                      <a:pt x="1550" y="1747"/>
                      <a:pt x="1702" y="1656"/>
                      <a:pt x="1824" y="1534"/>
                    </a:cubicBezTo>
                    <a:cubicBezTo>
                      <a:pt x="1945" y="1443"/>
                      <a:pt x="2067" y="1321"/>
                      <a:pt x="2219" y="1200"/>
                    </a:cubicBezTo>
                    <a:cubicBezTo>
                      <a:pt x="2280" y="1139"/>
                      <a:pt x="2371" y="1078"/>
                      <a:pt x="2432" y="1048"/>
                    </a:cubicBezTo>
                    <a:cubicBezTo>
                      <a:pt x="2584" y="896"/>
                      <a:pt x="2736" y="774"/>
                      <a:pt x="2888" y="653"/>
                    </a:cubicBezTo>
                    <a:cubicBezTo>
                      <a:pt x="2949" y="622"/>
                      <a:pt x="3009" y="561"/>
                      <a:pt x="3070" y="501"/>
                    </a:cubicBezTo>
                    <a:lnTo>
                      <a:pt x="3374" y="227"/>
                    </a:lnTo>
                    <a:cubicBezTo>
                      <a:pt x="3435" y="197"/>
                      <a:pt x="3496" y="136"/>
                      <a:pt x="3526" y="105"/>
                    </a:cubicBezTo>
                    <a:cubicBezTo>
                      <a:pt x="3526" y="75"/>
                      <a:pt x="3526" y="75"/>
                      <a:pt x="3526" y="45"/>
                    </a:cubicBezTo>
                    <a:cubicBezTo>
                      <a:pt x="3526" y="14"/>
                      <a:pt x="3526" y="14"/>
                      <a:pt x="3496" y="14"/>
                    </a:cubicBezTo>
                    <a:cubicBezTo>
                      <a:pt x="3496" y="14"/>
                      <a:pt x="3496" y="1"/>
                      <a:pt x="34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26;p25"/>
              <p:cNvSpPr/>
              <p:nvPr/>
            </p:nvSpPr>
            <p:spPr>
              <a:xfrm>
                <a:off x="2929536" y="2996633"/>
                <a:ext cx="76133" cy="5063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2103" extrusionOk="0">
                    <a:moveTo>
                      <a:pt x="3131" y="1"/>
                    </a:moveTo>
                    <a:cubicBezTo>
                      <a:pt x="3123" y="1"/>
                      <a:pt x="3116" y="8"/>
                      <a:pt x="3100" y="23"/>
                    </a:cubicBezTo>
                    <a:cubicBezTo>
                      <a:pt x="3070" y="23"/>
                      <a:pt x="3040" y="54"/>
                      <a:pt x="3009" y="84"/>
                    </a:cubicBezTo>
                    <a:lnTo>
                      <a:pt x="2644" y="297"/>
                    </a:lnTo>
                    <a:cubicBezTo>
                      <a:pt x="2584" y="327"/>
                      <a:pt x="2523" y="358"/>
                      <a:pt x="2462" y="418"/>
                    </a:cubicBezTo>
                    <a:cubicBezTo>
                      <a:pt x="2341" y="510"/>
                      <a:pt x="2219" y="601"/>
                      <a:pt x="2097" y="692"/>
                    </a:cubicBezTo>
                    <a:lnTo>
                      <a:pt x="2037" y="722"/>
                    </a:lnTo>
                    <a:lnTo>
                      <a:pt x="1763" y="905"/>
                    </a:lnTo>
                    <a:lnTo>
                      <a:pt x="1337" y="1148"/>
                    </a:lnTo>
                    <a:lnTo>
                      <a:pt x="973" y="1391"/>
                    </a:lnTo>
                    <a:cubicBezTo>
                      <a:pt x="882" y="1422"/>
                      <a:pt x="821" y="1452"/>
                      <a:pt x="760" y="1513"/>
                    </a:cubicBezTo>
                    <a:cubicBezTo>
                      <a:pt x="638" y="1604"/>
                      <a:pt x="517" y="1665"/>
                      <a:pt x="395" y="1695"/>
                    </a:cubicBezTo>
                    <a:lnTo>
                      <a:pt x="304" y="1695"/>
                    </a:lnTo>
                    <a:cubicBezTo>
                      <a:pt x="277" y="1682"/>
                      <a:pt x="251" y="1676"/>
                      <a:pt x="225" y="1676"/>
                    </a:cubicBezTo>
                    <a:cubicBezTo>
                      <a:pt x="133" y="1676"/>
                      <a:pt x="54" y="1752"/>
                      <a:pt x="30" y="1847"/>
                    </a:cubicBezTo>
                    <a:cubicBezTo>
                      <a:pt x="30" y="1847"/>
                      <a:pt x="0" y="1877"/>
                      <a:pt x="30" y="1938"/>
                    </a:cubicBezTo>
                    <a:cubicBezTo>
                      <a:pt x="61" y="1999"/>
                      <a:pt x="91" y="2029"/>
                      <a:pt x="152" y="2060"/>
                    </a:cubicBezTo>
                    <a:cubicBezTo>
                      <a:pt x="182" y="2060"/>
                      <a:pt x="213" y="2090"/>
                      <a:pt x="243" y="2090"/>
                    </a:cubicBezTo>
                    <a:cubicBezTo>
                      <a:pt x="279" y="2099"/>
                      <a:pt x="312" y="2103"/>
                      <a:pt x="343" y="2103"/>
                    </a:cubicBezTo>
                    <a:cubicBezTo>
                      <a:pt x="418" y="2103"/>
                      <a:pt x="483" y="2081"/>
                      <a:pt x="547" y="2060"/>
                    </a:cubicBezTo>
                    <a:cubicBezTo>
                      <a:pt x="608" y="1999"/>
                      <a:pt x="699" y="1999"/>
                      <a:pt x="790" y="1969"/>
                    </a:cubicBezTo>
                    <a:cubicBezTo>
                      <a:pt x="912" y="1877"/>
                      <a:pt x="1033" y="1786"/>
                      <a:pt x="1155" y="1725"/>
                    </a:cubicBezTo>
                    <a:lnTo>
                      <a:pt x="1277" y="1634"/>
                    </a:lnTo>
                    <a:cubicBezTo>
                      <a:pt x="1398" y="1543"/>
                      <a:pt x="1520" y="1452"/>
                      <a:pt x="1641" y="1361"/>
                    </a:cubicBezTo>
                    <a:cubicBezTo>
                      <a:pt x="1763" y="1270"/>
                      <a:pt x="1945" y="1118"/>
                      <a:pt x="2006" y="1057"/>
                    </a:cubicBezTo>
                    <a:cubicBezTo>
                      <a:pt x="2067" y="996"/>
                      <a:pt x="2128" y="966"/>
                      <a:pt x="2189" y="905"/>
                    </a:cubicBezTo>
                    <a:cubicBezTo>
                      <a:pt x="2341" y="783"/>
                      <a:pt x="2462" y="692"/>
                      <a:pt x="2614" y="601"/>
                    </a:cubicBezTo>
                    <a:cubicBezTo>
                      <a:pt x="2675" y="540"/>
                      <a:pt x="2705" y="510"/>
                      <a:pt x="2766" y="449"/>
                    </a:cubicBezTo>
                    <a:lnTo>
                      <a:pt x="3040" y="236"/>
                    </a:lnTo>
                    <a:cubicBezTo>
                      <a:pt x="3100" y="206"/>
                      <a:pt x="3131" y="145"/>
                      <a:pt x="3161" y="114"/>
                    </a:cubicBezTo>
                    <a:lnTo>
                      <a:pt x="3161" y="54"/>
                    </a:lnTo>
                    <a:cubicBezTo>
                      <a:pt x="3161" y="54"/>
                      <a:pt x="3161" y="54"/>
                      <a:pt x="3161" y="23"/>
                    </a:cubicBezTo>
                    <a:cubicBezTo>
                      <a:pt x="3146" y="8"/>
                      <a:pt x="3138" y="1"/>
                      <a:pt x="31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" name="Google Shape;927;p25"/>
            <p:cNvSpPr txBox="1"/>
            <p:nvPr/>
          </p:nvSpPr>
          <p:spPr>
            <a:xfrm>
              <a:off x="2389973" y="1486946"/>
              <a:ext cx="1361051" cy="63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800" dirty="0" smtClean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  <a:t>Cümledeki boşluğu dolduralım</a:t>
              </a:r>
              <a:endParaRPr sz="2800" dirty="0">
                <a:solidFill>
                  <a:schemeClr val="dk1"/>
                </a:solidFill>
                <a:ea typeface="Roboto"/>
                <a:cs typeface="Roboto"/>
                <a:sym typeface="Roboto"/>
              </a:endParaRPr>
            </a:p>
          </p:txBody>
        </p:sp>
        <p:sp>
          <p:nvSpPr>
            <p:cNvPr id="12" name="Google Shape;928;p25"/>
            <p:cNvSpPr txBox="1"/>
            <p:nvPr/>
          </p:nvSpPr>
          <p:spPr>
            <a:xfrm>
              <a:off x="2389973" y="1240726"/>
              <a:ext cx="1261800" cy="18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3" name="Aşağı Ok 32"/>
          <p:cNvSpPr/>
          <p:nvPr/>
        </p:nvSpPr>
        <p:spPr>
          <a:xfrm>
            <a:off x="4058536" y="2323476"/>
            <a:ext cx="484632" cy="97840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tr-TR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58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347147" y="314793"/>
            <a:ext cx="3237875" cy="83945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r-TR" sz="3200" b="1" dirty="0" smtClean="0"/>
              <a:t>Namaza önem veren bir kişi</a:t>
            </a:r>
            <a:endParaRPr lang="tr-TR" sz="3200" b="1" dirty="0"/>
          </a:p>
        </p:txBody>
      </p:sp>
      <p:sp>
        <p:nvSpPr>
          <p:cNvPr id="4" name="Aşağı Ok 3"/>
          <p:cNvSpPr/>
          <p:nvPr/>
        </p:nvSpPr>
        <p:spPr>
          <a:xfrm>
            <a:off x="5775141" y="1274164"/>
            <a:ext cx="484632" cy="193373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182111" y="344774"/>
            <a:ext cx="3327817" cy="8094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up 14"/>
          <p:cNvGrpSpPr/>
          <p:nvPr/>
        </p:nvGrpSpPr>
        <p:grpSpPr>
          <a:xfrm>
            <a:off x="2603563" y="1198675"/>
            <a:ext cx="1908475" cy="2153109"/>
            <a:chOff x="2728210" y="1324609"/>
            <a:chExt cx="1908475" cy="2153109"/>
          </a:xfrm>
        </p:grpSpPr>
        <p:cxnSp>
          <p:nvCxnSpPr>
            <p:cNvPr id="7" name="Düz Ok Bağlayıcısı 6"/>
            <p:cNvCxnSpPr/>
            <p:nvPr/>
          </p:nvCxnSpPr>
          <p:spPr>
            <a:xfrm flipH="1" flipV="1">
              <a:off x="2728210" y="1324609"/>
              <a:ext cx="1578426" cy="2153109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Metin kutusu 13"/>
            <p:cNvSpPr txBox="1"/>
            <p:nvPr/>
          </p:nvSpPr>
          <p:spPr>
            <a:xfrm>
              <a:off x="2903378" y="2218713"/>
              <a:ext cx="1733307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içinde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2588838" y="4258689"/>
            <a:ext cx="1578425" cy="1047829"/>
            <a:chOff x="2728210" y="3192368"/>
            <a:chExt cx="1578425" cy="1047829"/>
          </a:xfrm>
        </p:grpSpPr>
        <p:cxnSp>
          <p:nvCxnSpPr>
            <p:cNvPr id="17" name="Düz Ok Bağlayıcısı 16"/>
            <p:cNvCxnSpPr/>
            <p:nvPr/>
          </p:nvCxnSpPr>
          <p:spPr>
            <a:xfrm flipH="1">
              <a:off x="2728210" y="3192368"/>
              <a:ext cx="1578425" cy="1047829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Metin kutusu 17"/>
            <p:cNvSpPr txBox="1"/>
            <p:nvPr/>
          </p:nvSpPr>
          <p:spPr>
            <a:xfrm>
              <a:off x="3230662" y="3268969"/>
              <a:ext cx="598519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ı</a:t>
              </a:r>
            </a:p>
          </p:txBody>
        </p:sp>
      </p:grpSp>
      <p:sp>
        <p:nvSpPr>
          <p:cNvPr id="21" name="Dikdörtgen 20"/>
          <p:cNvSpPr/>
          <p:nvPr/>
        </p:nvSpPr>
        <p:spPr>
          <a:xfrm>
            <a:off x="361992" y="5351593"/>
            <a:ext cx="3327817" cy="7688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4787456" y="6120412"/>
            <a:ext cx="2509474" cy="6237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9758596" y="5605779"/>
            <a:ext cx="2096549" cy="9143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Dikdörtgen 23"/>
          <p:cNvSpPr/>
          <p:nvPr/>
        </p:nvSpPr>
        <p:spPr>
          <a:xfrm>
            <a:off x="8407338" y="389743"/>
            <a:ext cx="3447808" cy="8994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Dikdörtgen 24"/>
          <p:cNvSpPr/>
          <p:nvPr/>
        </p:nvSpPr>
        <p:spPr>
          <a:xfrm>
            <a:off x="10169874" y="3343547"/>
            <a:ext cx="2022125" cy="8994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up 26"/>
          <p:cNvGrpSpPr/>
          <p:nvPr/>
        </p:nvGrpSpPr>
        <p:grpSpPr>
          <a:xfrm>
            <a:off x="5607748" y="4211724"/>
            <a:ext cx="838021" cy="1715784"/>
            <a:chOff x="3085229" y="3161134"/>
            <a:chExt cx="838021" cy="1715784"/>
          </a:xfrm>
        </p:grpSpPr>
        <p:cxnSp>
          <p:nvCxnSpPr>
            <p:cNvPr id="28" name="Düz Ok Bağlayıcısı 27"/>
            <p:cNvCxnSpPr/>
            <p:nvPr/>
          </p:nvCxnSpPr>
          <p:spPr>
            <a:xfrm flipH="1">
              <a:off x="3494938" y="3161134"/>
              <a:ext cx="1" cy="1715784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Metin kutusu 28"/>
            <p:cNvSpPr txBox="1"/>
            <p:nvPr/>
          </p:nvSpPr>
          <p:spPr>
            <a:xfrm>
              <a:off x="3085229" y="3593807"/>
              <a:ext cx="838021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up 33"/>
          <p:cNvGrpSpPr/>
          <p:nvPr/>
        </p:nvGrpSpPr>
        <p:grpSpPr>
          <a:xfrm>
            <a:off x="7668692" y="4258689"/>
            <a:ext cx="1910024" cy="1861723"/>
            <a:chOff x="3092917" y="3335244"/>
            <a:chExt cx="1910024" cy="1861723"/>
          </a:xfrm>
        </p:grpSpPr>
        <p:cxnSp>
          <p:nvCxnSpPr>
            <p:cNvPr id="35" name="Düz Ok Bağlayıcısı 34"/>
            <p:cNvCxnSpPr/>
            <p:nvPr/>
          </p:nvCxnSpPr>
          <p:spPr>
            <a:xfrm>
              <a:off x="3092917" y="3335244"/>
              <a:ext cx="1910024" cy="1861723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Metin kutusu 35"/>
            <p:cNvSpPr txBox="1"/>
            <p:nvPr/>
          </p:nvSpPr>
          <p:spPr>
            <a:xfrm>
              <a:off x="3593995" y="3861550"/>
              <a:ext cx="707744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ın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up 40"/>
          <p:cNvGrpSpPr/>
          <p:nvPr/>
        </p:nvGrpSpPr>
        <p:grpSpPr>
          <a:xfrm>
            <a:off x="7653701" y="3550858"/>
            <a:ext cx="2329748" cy="584775"/>
            <a:chOff x="2878968" y="4770944"/>
            <a:chExt cx="1961050" cy="584775"/>
          </a:xfrm>
        </p:grpSpPr>
        <p:cxnSp>
          <p:nvCxnSpPr>
            <p:cNvPr id="42" name="Düz Ok Bağlayıcısı 41"/>
            <p:cNvCxnSpPr/>
            <p:nvPr/>
          </p:nvCxnSpPr>
          <p:spPr>
            <a:xfrm>
              <a:off x="2878968" y="5058308"/>
              <a:ext cx="1961050" cy="14250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Metin kutusu 42"/>
            <p:cNvSpPr txBox="1"/>
            <p:nvPr/>
          </p:nvSpPr>
          <p:spPr>
            <a:xfrm>
              <a:off x="3896486" y="4770944"/>
              <a:ext cx="462333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46" name="Grup 45"/>
          <p:cNvGrpSpPr/>
          <p:nvPr/>
        </p:nvGrpSpPr>
        <p:grpSpPr>
          <a:xfrm>
            <a:off x="7867651" y="1514007"/>
            <a:ext cx="1576844" cy="1829540"/>
            <a:chOff x="3150034" y="4093556"/>
            <a:chExt cx="1247645" cy="1829540"/>
          </a:xfrm>
        </p:grpSpPr>
        <p:cxnSp>
          <p:nvCxnSpPr>
            <p:cNvPr id="47" name="Düz Ok Bağlayıcısı 46"/>
            <p:cNvCxnSpPr/>
            <p:nvPr/>
          </p:nvCxnSpPr>
          <p:spPr>
            <a:xfrm flipV="1">
              <a:off x="3150034" y="4093556"/>
              <a:ext cx="1247645" cy="1829540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Metin kutusu 47"/>
            <p:cNvSpPr txBox="1"/>
            <p:nvPr/>
          </p:nvSpPr>
          <p:spPr>
            <a:xfrm>
              <a:off x="3390442" y="4819963"/>
              <a:ext cx="472960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ı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Dikdörtgen 4"/>
          <p:cNvSpPr/>
          <p:nvPr/>
        </p:nvSpPr>
        <p:spPr>
          <a:xfrm>
            <a:off x="4122294" y="3327816"/>
            <a:ext cx="3790327" cy="93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Namaz</a:t>
            </a:r>
            <a:endParaRPr kumimoji="0" lang="tr-TR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59626" y="6199672"/>
            <a:ext cx="6700603" cy="6492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Boş kutuları uygun bir şekilde doldurunuz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60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1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5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482059" y="329783"/>
            <a:ext cx="3237875" cy="83945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r-TR" sz="3200" b="1" dirty="0" smtClean="0"/>
              <a:t>Namaza önem veren bir kişi</a:t>
            </a:r>
            <a:endParaRPr lang="tr-TR" sz="3200" b="1" dirty="0"/>
          </a:p>
        </p:txBody>
      </p:sp>
      <p:sp>
        <p:nvSpPr>
          <p:cNvPr id="4" name="Aşağı Ok 3"/>
          <p:cNvSpPr/>
          <p:nvPr/>
        </p:nvSpPr>
        <p:spPr>
          <a:xfrm>
            <a:off x="5970013" y="1274164"/>
            <a:ext cx="484632" cy="193373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182112" y="479686"/>
            <a:ext cx="3160696" cy="7195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dirty="0">
                <a:solidFill>
                  <a:schemeClr val="tx1"/>
                </a:solidFill>
                <a:latin typeface="Calibri" panose="020F0502020204030204"/>
              </a:rPr>
              <a:t>h</a:t>
            </a:r>
            <a:r>
              <a:rPr kumimoji="0" 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uşu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içinde kılar.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up 14"/>
          <p:cNvGrpSpPr/>
          <p:nvPr/>
        </p:nvGrpSpPr>
        <p:grpSpPr>
          <a:xfrm>
            <a:off x="2608290" y="1319134"/>
            <a:ext cx="2113612" cy="2053653"/>
            <a:chOff x="2728211" y="1324609"/>
            <a:chExt cx="2118859" cy="2175357"/>
          </a:xfrm>
        </p:grpSpPr>
        <p:cxnSp>
          <p:nvCxnSpPr>
            <p:cNvPr id="7" name="Düz Ok Bağlayıcısı 6"/>
            <p:cNvCxnSpPr/>
            <p:nvPr/>
          </p:nvCxnSpPr>
          <p:spPr>
            <a:xfrm flipH="1" flipV="1">
              <a:off x="2728211" y="1324609"/>
              <a:ext cx="2118859" cy="2175357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Metin kutusu 13"/>
            <p:cNvSpPr txBox="1"/>
            <p:nvPr/>
          </p:nvSpPr>
          <p:spPr>
            <a:xfrm>
              <a:off x="2903378" y="2201387"/>
              <a:ext cx="1733307" cy="61943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içinde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2588839" y="4122295"/>
            <a:ext cx="2148053" cy="1184223"/>
            <a:chOff x="2728211" y="3055974"/>
            <a:chExt cx="2148053" cy="1184223"/>
          </a:xfrm>
        </p:grpSpPr>
        <p:cxnSp>
          <p:nvCxnSpPr>
            <p:cNvPr id="17" name="Düz Ok Bağlayıcısı 16"/>
            <p:cNvCxnSpPr/>
            <p:nvPr/>
          </p:nvCxnSpPr>
          <p:spPr>
            <a:xfrm flipH="1">
              <a:off x="2728211" y="3055974"/>
              <a:ext cx="2148053" cy="1184223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Metin kutusu 17"/>
            <p:cNvSpPr txBox="1"/>
            <p:nvPr/>
          </p:nvSpPr>
          <p:spPr>
            <a:xfrm>
              <a:off x="3230662" y="3268969"/>
              <a:ext cx="598519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ı</a:t>
              </a:r>
            </a:p>
          </p:txBody>
        </p:sp>
      </p:grpSp>
      <p:sp>
        <p:nvSpPr>
          <p:cNvPr id="21" name="Dikdörtgen 20"/>
          <p:cNvSpPr/>
          <p:nvPr/>
        </p:nvSpPr>
        <p:spPr>
          <a:xfrm>
            <a:off x="257062" y="5471514"/>
            <a:ext cx="2935844" cy="7688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dirty="0">
                <a:solidFill>
                  <a:schemeClr val="tx1"/>
                </a:solidFill>
                <a:latin typeface="Calibri" panose="020F0502020204030204"/>
              </a:rPr>
              <a:t>v</a:t>
            </a:r>
            <a:r>
              <a:rPr kumimoji="0" 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aktinde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kılar.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4242216" y="6075442"/>
            <a:ext cx="3462728" cy="6237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dirty="0">
                <a:solidFill>
                  <a:schemeClr val="tx1"/>
                </a:solidFill>
                <a:latin typeface="Calibri" panose="020F0502020204030204"/>
              </a:rPr>
              <a:t>e</a:t>
            </a:r>
            <a:r>
              <a:rPr kumimoji="0" 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trafla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ilgilenmez.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ikdörtgen 22"/>
          <p:cNvSpPr/>
          <p:nvPr/>
        </p:nvSpPr>
        <p:spPr>
          <a:xfrm>
            <a:off x="9758596" y="5605779"/>
            <a:ext cx="2096549" cy="9143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dirty="0">
                <a:solidFill>
                  <a:schemeClr val="tx1"/>
                </a:solidFill>
                <a:latin typeface="Calibri" panose="020F0502020204030204"/>
              </a:rPr>
              <a:t>h</a:t>
            </a:r>
            <a:r>
              <a:rPr kumimoji="0" 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akkını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verir.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Dikdörtgen 23"/>
          <p:cNvSpPr/>
          <p:nvPr/>
        </p:nvSpPr>
        <p:spPr>
          <a:xfrm>
            <a:off x="9081896" y="584616"/>
            <a:ext cx="2565462" cy="7345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dirty="0">
                <a:solidFill>
                  <a:schemeClr val="tx1"/>
                </a:solidFill>
                <a:latin typeface="Calibri" panose="020F0502020204030204"/>
              </a:rPr>
              <a:t>d</a:t>
            </a:r>
            <a:r>
              <a:rPr lang="tr-TR" sz="3200" dirty="0" smtClean="0">
                <a:solidFill>
                  <a:schemeClr val="tx1"/>
                </a:solidFill>
                <a:latin typeface="Calibri" panose="020F0502020204030204"/>
              </a:rPr>
              <a:t>evamlı kılar.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" name="Dikdörtgen 24"/>
          <p:cNvSpPr/>
          <p:nvPr/>
        </p:nvSpPr>
        <p:spPr>
          <a:xfrm>
            <a:off x="10064944" y="3282847"/>
            <a:ext cx="2022125" cy="10493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dirty="0">
                <a:solidFill>
                  <a:schemeClr val="tx1"/>
                </a:solidFill>
                <a:latin typeface="Calibri" panose="020F0502020204030204"/>
              </a:rPr>
              <a:t>ö</a:t>
            </a:r>
            <a:r>
              <a:rPr kumimoji="0" 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ncelik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verir.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up 26"/>
          <p:cNvGrpSpPr/>
          <p:nvPr/>
        </p:nvGrpSpPr>
        <p:grpSpPr>
          <a:xfrm>
            <a:off x="5682700" y="4196734"/>
            <a:ext cx="838021" cy="1715784"/>
            <a:chOff x="3085230" y="3161134"/>
            <a:chExt cx="838021" cy="1715784"/>
          </a:xfrm>
        </p:grpSpPr>
        <p:cxnSp>
          <p:nvCxnSpPr>
            <p:cNvPr id="28" name="Düz Ok Bağlayıcısı 27"/>
            <p:cNvCxnSpPr/>
            <p:nvPr/>
          </p:nvCxnSpPr>
          <p:spPr>
            <a:xfrm flipH="1">
              <a:off x="3494938" y="3161134"/>
              <a:ext cx="1" cy="1715784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Metin kutusu 28"/>
            <p:cNvSpPr txBox="1"/>
            <p:nvPr/>
          </p:nvSpPr>
          <p:spPr>
            <a:xfrm>
              <a:off x="3085230" y="3623788"/>
              <a:ext cx="838021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up 33"/>
          <p:cNvGrpSpPr/>
          <p:nvPr/>
        </p:nvGrpSpPr>
        <p:grpSpPr>
          <a:xfrm>
            <a:off x="7465102" y="4212236"/>
            <a:ext cx="2113614" cy="1908176"/>
            <a:chOff x="2889327" y="3288791"/>
            <a:chExt cx="2113614" cy="1908176"/>
          </a:xfrm>
        </p:grpSpPr>
        <p:cxnSp>
          <p:nvCxnSpPr>
            <p:cNvPr id="35" name="Düz Ok Bağlayıcısı 34"/>
            <p:cNvCxnSpPr/>
            <p:nvPr/>
          </p:nvCxnSpPr>
          <p:spPr>
            <a:xfrm>
              <a:off x="2889327" y="3288791"/>
              <a:ext cx="2113614" cy="1908176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Metin kutusu 35"/>
            <p:cNvSpPr txBox="1"/>
            <p:nvPr/>
          </p:nvSpPr>
          <p:spPr>
            <a:xfrm>
              <a:off x="3593995" y="3861550"/>
              <a:ext cx="707744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ın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up 40"/>
          <p:cNvGrpSpPr/>
          <p:nvPr/>
        </p:nvGrpSpPr>
        <p:grpSpPr>
          <a:xfrm>
            <a:off x="7495082" y="3550858"/>
            <a:ext cx="2488367" cy="584775"/>
            <a:chOff x="2878968" y="4770944"/>
            <a:chExt cx="1961050" cy="584775"/>
          </a:xfrm>
        </p:grpSpPr>
        <p:cxnSp>
          <p:nvCxnSpPr>
            <p:cNvPr id="42" name="Düz Ok Bağlayıcısı 41"/>
            <p:cNvCxnSpPr/>
            <p:nvPr/>
          </p:nvCxnSpPr>
          <p:spPr>
            <a:xfrm>
              <a:off x="2878968" y="5058308"/>
              <a:ext cx="1961050" cy="14250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Metin kutusu 42"/>
            <p:cNvSpPr txBox="1"/>
            <p:nvPr/>
          </p:nvSpPr>
          <p:spPr>
            <a:xfrm>
              <a:off x="3896486" y="4770944"/>
              <a:ext cx="462333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46" name="Grup 45"/>
          <p:cNvGrpSpPr/>
          <p:nvPr/>
        </p:nvGrpSpPr>
        <p:grpSpPr>
          <a:xfrm>
            <a:off x="7405140" y="1514007"/>
            <a:ext cx="2039355" cy="1963711"/>
            <a:chOff x="2784082" y="4093556"/>
            <a:chExt cx="1613597" cy="1963711"/>
          </a:xfrm>
        </p:grpSpPr>
        <p:cxnSp>
          <p:nvCxnSpPr>
            <p:cNvPr id="47" name="Düz Ok Bağlayıcısı 46"/>
            <p:cNvCxnSpPr/>
            <p:nvPr/>
          </p:nvCxnSpPr>
          <p:spPr>
            <a:xfrm flipV="1">
              <a:off x="2784082" y="4093556"/>
              <a:ext cx="1613597" cy="1963711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Metin kutusu 47"/>
            <p:cNvSpPr txBox="1"/>
            <p:nvPr/>
          </p:nvSpPr>
          <p:spPr>
            <a:xfrm>
              <a:off x="3390442" y="4819963"/>
              <a:ext cx="472960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ı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Dikdörtgen 4"/>
          <p:cNvSpPr/>
          <p:nvPr/>
        </p:nvSpPr>
        <p:spPr>
          <a:xfrm>
            <a:off x="4671934" y="3327816"/>
            <a:ext cx="2848132" cy="93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Namaz</a:t>
            </a:r>
            <a:endParaRPr kumimoji="0" lang="tr-TR" sz="7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46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1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1194;p39"/>
          <p:cNvSpPr/>
          <p:nvPr/>
        </p:nvSpPr>
        <p:spPr>
          <a:xfrm>
            <a:off x="1409076" y="5351489"/>
            <a:ext cx="10343214" cy="1139252"/>
          </a:xfrm>
          <a:custGeom>
            <a:avLst/>
            <a:gdLst/>
            <a:ahLst/>
            <a:cxnLst/>
            <a:rect l="l" t="t" r="r" b="b"/>
            <a:pathLst>
              <a:path w="54694" h="26242" extrusionOk="0">
                <a:moveTo>
                  <a:pt x="26230" y="1"/>
                </a:moveTo>
                <a:cubicBezTo>
                  <a:pt x="25444" y="1"/>
                  <a:pt x="24663" y="23"/>
                  <a:pt x="23891" y="92"/>
                </a:cubicBezTo>
                <a:cubicBezTo>
                  <a:pt x="20938" y="357"/>
                  <a:pt x="17997" y="190"/>
                  <a:pt x="15056" y="356"/>
                </a:cubicBezTo>
                <a:cubicBezTo>
                  <a:pt x="14691" y="376"/>
                  <a:pt x="14325" y="381"/>
                  <a:pt x="13959" y="381"/>
                </a:cubicBezTo>
                <a:cubicBezTo>
                  <a:pt x="13686" y="381"/>
                  <a:pt x="13414" y="378"/>
                  <a:pt x="13141" y="378"/>
                </a:cubicBezTo>
                <a:cubicBezTo>
                  <a:pt x="12661" y="378"/>
                  <a:pt x="12181" y="386"/>
                  <a:pt x="11704" y="428"/>
                </a:cubicBezTo>
                <a:cubicBezTo>
                  <a:pt x="9650" y="610"/>
                  <a:pt x="7603" y="878"/>
                  <a:pt x="5887" y="1073"/>
                </a:cubicBezTo>
                <a:cubicBezTo>
                  <a:pt x="5851" y="1073"/>
                  <a:pt x="5816" y="1073"/>
                  <a:pt x="5780" y="1073"/>
                </a:cubicBezTo>
                <a:cubicBezTo>
                  <a:pt x="2792" y="1073"/>
                  <a:pt x="489" y="1953"/>
                  <a:pt x="285" y="5044"/>
                </a:cubicBezTo>
                <a:cubicBezTo>
                  <a:pt x="210" y="6178"/>
                  <a:pt x="412" y="7329"/>
                  <a:pt x="361" y="8466"/>
                </a:cubicBezTo>
                <a:cubicBezTo>
                  <a:pt x="153" y="13045"/>
                  <a:pt x="479" y="17629"/>
                  <a:pt x="122" y="22210"/>
                </a:cubicBezTo>
                <a:cubicBezTo>
                  <a:pt x="0" y="23758"/>
                  <a:pt x="276" y="25262"/>
                  <a:pt x="2419" y="25690"/>
                </a:cubicBezTo>
                <a:cubicBezTo>
                  <a:pt x="3576" y="25922"/>
                  <a:pt x="4716" y="26043"/>
                  <a:pt x="5863" y="26088"/>
                </a:cubicBezTo>
                <a:cubicBezTo>
                  <a:pt x="8407" y="26190"/>
                  <a:pt x="10954" y="26172"/>
                  <a:pt x="13500" y="26239"/>
                </a:cubicBezTo>
                <a:cubicBezTo>
                  <a:pt x="13545" y="26241"/>
                  <a:pt x="13590" y="26241"/>
                  <a:pt x="13635" y="26241"/>
                </a:cubicBezTo>
                <a:cubicBezTo>
                  <a:pt x="15068" y="26241"/>
                  <a:pt x="16429" y="25653"/>
                  <a:pt x="17860" y="25653"/>
                </a:cubicBezTo>
                <a:cubicBezTo>
                  <a:pt x="18069" y="25653"/>
                  <a:pt x="18280" y="25666"/>
                  <a:pt x="18492" y="25694"/>
                </a:cubicBezTo>
                <a:cubicBezTo>
                  <a:pt x="18992" y="25762"/>
                  <a:pt x="19496" y="25785"/>
                  <a:pt x="20000" y="25785"/>
                </a:cubicBezTo>
                <a:cubicBezTo>
                  <a:pt x="20920" y="25785"/>
                  <a:pt x="21841" y="25709"/>
                  <a:pt x="22738" y="25688"/>
                </a:cubicBezTo>
                <a:cubicBezTo>
                  <a:pt x="23004" y="25683"/>
                  <a:pt x="23271" y="25680"/>
                  <a:pt x="23537" y="25680"/>
                </a:cubicBezTo>
                <a:cubicBezTo>
                  <a:pt x="24397" y="25680"/>
                  <a:pt x="25260" y="25703"/>
                  <a:pt x="26121" y="25703"/>
                </a:cubicBezTo>
                <a:cubicBezTo>
                  <a:pt x="27020" y="25703"/>
                  <a:pt x="27917" y="25678"/>
                  <a:pt x="28808" y="25578"/>
                </a:cubicBezTo>
                <a:cubicBezTo>
                  <a:pt x="29098" y="25545"/>
                  <a:pt x="29388" y="25532"/>
                  <a:pt x="29677" y="25532"/>
                </a:cubicBezTo>
                <a:cubicBezTo>
                  <a:pt x="30929" y="25532"/>
                  <a:pt x="32174" y="25780"/>
                  <a:pt x="33414" y="25780"/>
                </a:cubicBezTo>
                <a:cubicBezTo>
                  <a:pt x="33787" y="25780"/>
                  <a:pt x="34160" y="25757"/>
                  <a:pt x="34533" y="25699"/>
                </a:cubicBezTo>
                <a:cubicBezTo>
                  <a:pt x="35015" y="25623"/>
                  <a:pt x="35493" y="25596"/>
                  <a:pt x="35970" y="25596"/>
                </a:cubicBezTo>
                <a:cubicBezTo>
                  <a:pt x="37178" y="25596"/>
                  <a:pt x="38375" y="25770"/>
                  <a:pt x="39580" y="25770"/>
                </a:cubicBezTo>
                <a:cubicBezTo>
                  <a:pt x="39724" y="25770"/>
                  <a:pt x="39868" y="25767"/>
                  <a:pt x="40012" y="25762"/>
                </a:cubicBezTo>
                <a:cubicBezTo>
                  <a:pt x="40324" y="25750"/>
                  <a:pt x="40636" y="25745"/>
                  <a:pt x="40947" y="25745"/>
                </a:cubicBezTo>
                <a:cubicBezTo>
                  <a:pt x="42103" y="25745"/>
                  <a:pt x="43261" y="25811"/>
                  <a:pt x="44417" y="25811"/>
                </a:cubicBezTo>
                <a:cubicBezTo>
                  <a:pt x="44676" y="25811"/>
                  <a:pt x="44935" y="25807"/>
                  <a:pt x="45194" y="25799"/>
                </a:cubicBezTo>
                <a:cubicBezTo>
                  <a:pt x="45380" y="25793"/>
                  <a:pt x="45567" y="25791"/>
                  <a:pt x="45753" y="25791"/>
                </a:cubicBezTo>
                <a:cubicBezTo>
                  <a:pt x="46584" y="25791"/>
                  <a:pt x="47415" y="25839"/>
                  <a:pt x="48247" y="25839"/>
                </a:cubicBezTo>
                <a:cubicBezTo>
                  <a:pt x="49066" y="25839"/>
                  <a:pt x="49886" y="25792"/>
                  <a:pt x="50706" y="25607"/>
                </a:cubicBezTo>
                <a:cubicBezTo>
                  <a:pt x="51917" y="25333"/>
                  <a:pt x="53142" y="24967"/>
                  <a:pt x="53569" y="23814"/>
                </a:cubicBezTo>
                <a:cubicBezTo>
                  <a:pt x="54393" y="21596"/>
                  <a:pt x="54694" y="19305"/>
                  <a:pt x="54340" y="16864"/>
                </a:cubicBezTo>
                <a:cubicBezTo>
                  <a:pt x="54032" y="14725"/>
                  <a:pt x="54319" y="12505"/>
                  <a:pt x="54259" y="10323"/>
                </a:cubicBezTo>
                <a:cubicBezTo>
                  <a:pt x="54229" y="9263"/>
                  <a:pt x="53848" y="8200"/>
                  <a:pt x="53903" y="7153"/>
                </a:cubicBezTo>
                <a:cubicBezTo>
                  <a:pt x="54095" y="3611"/>
                  <a:pt x="52407" y="1161"/>
                  <a:pt x="48940" y="817"/>
                </a:cubicBezTo>
                <a:cubicBezTo>
                  <a:pt x="45844" y="509"/>
                  <a:pt x="42736" y="172"/>
                  <a:pt x="39607" y="172"/>
                </a:cubicBezTo>
                <a:cubicBezTo>
                  <a:pt x="39452" y="172"/>
                  <a:pt x="39297" y="173"/>
                  <a:pt x="39142" y="175"/>
                </a:cubicBezTo>
                <a:cubicBezTo>
                  <a:pt x="38910" y="177"/>
                  <a:pt x="38677" y="178"/>
                  <a:pt x="38444" y="178"/>
                </a:cubicBezTo>
                <a:cubicBezTo>
                  <a:pt x="35986" y="178"/>
                  <a:pt x="33527" y="55"/>
                  <a:pt x="31068" y="55"/>
                </a:cubicBezTo>
                <a:cubicBezTo>
                  <a:pt x="30868" y="55"/>
                  <a:pt x="30668" y="56"/>
                  <a:pt x="30468" y="58"/>
                </a:cubicBezTo>
                <a:cubicBezTo>
                  <a:pt x="30351" y="59"/>
                  <a:pt x="30235" y="59"/>
                  <a:pt x="30119" y="59"/>
                </a:cubicBezTo>
                <a:cubicBezTo>
                  <a:pt x="28824" y="59"/>
                  <a:pt x="27521" y="1"/>
                  <a:pt x="26230" y="1"/>
                </a:cubicBezTo>
                <a:close/>
              </a:path>
            </a:pathLst>
          </a:custGeom>
          <a:solidFill>
            <a:srgbClr val="A6DF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tr-TR" sz="3600" kern="0" dirty="0" smtClean="0">
                <a:solidFill>
                  <a:srgbClr val="000000"/>
                </a:solidFill>
                <a:latin typeface="Arial"/>
                <a:ea typeface="Permanent Marker"/>
                <a:cs typeface="Permanent Marker"/>
                <a:sym typeface="Permanent Marker"/>
              </a:rPr>
              <a:t>“Onlar namazda huşû içindedirler.” </a:t>
            </a:r>
            <a:r>
              <a:rPr lang="tr-TR" sz="2000" dirty="0" err="1" smtClean="0"/>
              <a:t>Mü’minûn</a:t>
            </a:r>
            <a:r>
              <a:rPr lang="tr-TR" sz="2000" dirty="0" smtClean="0"/>
              <a:t>, suresi, 2. ayet.</a:t>
            </a:r>
            <a:endParaRPr sz="2000" kern="0" dirty="0">
              <a:solidFill>
                <a:srgbClr val="000000"/>
              </a:solidFill>
              <a:latin typeface="Arial"/>
              <a:ea typeface="맑은 고딕"/>
              <a:cs typeface="Arial"/>
              <a:sym typeface="Arial"/>
            </a:endParaRPr>
          </a:p>
        </p:txBody>
      </p:sp>
      <p:grpSp>
        <p:nvGrpSpPr>
          <p:cNvPr id="21" name="Grup 20"/>
          <p:cNvGrpSpPr/>
          <p:nvPr/>
        </p:nvGrpSpPr>
        <p:grpSpPr>
          <a:xfrm>
            <a:off x="739203" y="2226038"/>
            <a:ext cx="4372443" cy="2915589"/>
            <a:chOff x="6362700" y="4329014"/>
            <a:chExt cx="3267296" cy="2205135"/>
          </a:xfrm>
        </p:grpSpPr>
        <p:sp>
          <p:nvSpPr>
            <p:cNvPr id="22" name="Google Shape;625;p29"/>
            <p:cNvSpPr/>
            <p:nvPr/>
          </p:nvSpPr>
          <p:spPr>
            <a:xfrm>
              <a:off x="6362700" y="4329014"/>
              <a:ext cx="3267296" cy="2205135"/>
            </a:xfrm>
            <a:custGeom>
              <a:avLst/>
              <a:gdLst/>
              <a:ahLst/>
              <a:cxnLst/>
              <a:rect l="l" t="t" r="r" b="b"/>
              <a:pathLst>
                <a:path w="59818" h="56585" extrusionOk="0">
                  <a:moveTo>
                    <a:pt x="33549" y="931"/>
                  </a:moveTo>
                  <a:cubicBezTo>
                    <a:pt x="33746" y="931"/>
                    <a:pt x="33943" y="954"/>
                    <a:pt x="34124" y="965"/>
                  </a:cubicBezTo>
                  <a:cubicBezTo>
                    <a:pt x="34374" y="983"/>
                    <a:pt x="34630" y="989"/>
                    <a:pt x="34885" y="989"/>
                  </a:cubicBezTo>
                  <a:cubicBezTo>
                    <a:pt x="35139" y="989"/>
                    <a:pt x="35392" y="983"/>
                    <a:pt x="35636" y="977"/>
                  </a:cubicBezTo>
                  <a:cubicBezTo>
                    <a:pt x="35905" y="977"/>
                    <a:pt x="41359" y="1084"/>
                    <a:pt x="44695" y="1084"/>
                  </a:cubicBezTo>
                  <a:cubicBezTo>
                    <a:pt x="46085" y="1084"/>
                    <a:pt x="47107" y="1065"/>
                    <a:pt x="47233" y="1013"/>
                  </a:cubicBezTo>
                  <a:cubicBezTo>
                    <a:pt x="47339" y="973"/>
                    <a:pt x="47465" y="953"/>
                    <a:pt x="47599" y="953"/>
                  </a:cubicBezTo>
                  <a:cubicBezTo>
                    <a:pt x="47828" y="953"/>
                    <a:pt x="48078" y="1012"/>
                    <a:pt x="48281" y="1132"/>
                  </a:cubicBezTo>
                  <a:cubicBezTo>
                    <a:pt x="48326" y="1164"/>
                    <a:pt x="48368" y="1174"/>
                    <a:pt x="48407" y="1174"/>
                  </a:cubicBezTo>
                  <a:cubicBezTo>
                    <a:pt x="48496" y="1174"/>
                    <a:pt x="48574" y="1119"/>
                    <a:pt x="48667" y="1119"/>
                  </a:cubicBezTo>
                  <a:cubicBezTo>
                    <a:pt x="48673" y="1119"/>
                    <a:pt x="48679" y="1120"/>
                    <a:pt x="48686" y="1120"/>
                  </a:cubicBezTo>
                  <a:cubicBezTo>
                    <a:pt x="49638" y="1239"/>
                    <a:pt x="50591" y="1358"/>
                    <a:pt x="51531" y="1525"/>
                  </a:cubicBezTo>
                  <a:cubicBezTo>
                    <a:pt x="52067" y="1620"/>
                    <a:pt x="52591" y="1715"/>
                    <a:pt x="53127" y="1811"/>
                  </a:cubicBezTo>
                  <a:cubicBezTo>
                    <a:pt x="53615" y="1894"/>
                    <a:pt x="54163" y="1942"/>
                    <a:pt x="54567" y="2299"/>
                  </a:cubicBezTo>
                  <a:cubicBezTo>
                    <a:pt x="54746" y="2465"/>
                    <a:pt x="55044" y="2430"/>
                    <a:pt x="55258" y="2596"/>
                  </a:cubicBezTo>
                  <a:cubicBezTo>
                    <a:pt x="55675" y="2930"/>
                    <a:pt x="55901" y="3358"/>
                    <a:pt x="56175" y="3763"/>
                  </a:cubicBezTo>
                  <a:cubicBezTo>
                    <a:pt x="56329" y="4001"/>
                    <a:pt x="56341" y="4323"/>
                    <a:pt x="56651" y="4490"/>
                  </a:cubicBezTo>
                  <a:cubicBezTo>
                    <a:pt x="56722" y="4525"/>
                    <a:pt x="56687" y="4656"/>
                    <a:pt x="56687" y="4751"/>
                  </a:cubicBezTo>
                  <a:cubicBezTo>
                    <a:pt x="56710" y="5002"/>
                    <a:pt x="56722" y="5252"/>
                    <a:pt x="56853" y="5513"/>
                  </a:cubicBezTo>
                  <a:cubicBezTo>
                    <a:pt x="56996" y="5775"/>
                    <a:pt x="56853" y="6097"/>
                    <a:pt x="56937" y="6406"/>
                  </a:cubicBezTo>
                  <a:cubicBezTo>
                    <a:pt x="57020" y="6752"/>
                    <a:pt x="57080" y="7109"/>
                    <a:pt x="57127" y="7478"/>
                  </a:cubicBezTo>
                  <a:cubicBezTo>
                    <a:pt x="57187" y="8014"/>
                    <a:pt x="57222" y="8561"/>
                    <a:pt x="57282" y="9097"/>
                  </a:cubicBezTo>
                  <a:cubicBezTo>
                    <a:pt x="57318" y="9478"/>
                    <a:pt x="57353" y="9871"/>
                    <a:pt x="57389" y="10252"/>
                  </a:cubicBezTo>
                  <a:cubicBezTo>
                    <a:pt x="57413" y="10621"/>
                    <a:pt x="57413" y="10990"/>
                    <a:pt x="57437" y="11359"/>
                  </a:cubicBezTo>
                  <a:cubicBezTo>
                    <a:pt x="57446" y="11515"/>
                    <a:pt x="57289" y="11584"/>
                    <a:pt x="57133" y="11584"/>
                  </a:cubicBezTo>
                  <a:cubicBezTo>
                    <a:pt x="57099" y="11584"/>
                    <a:pt x="57064" y="11580"/>
                    <a:pt x="57032" y="11574"/>
                  </a:cubicBezTo>
                  <a:cubicBezTo>
                    <a:pt x="56852" y="11539"/>
                    <a:pt x="56673" y="11527"/>
                    <a:pt x="56495" y="11527"/>
                  </a:cubicBezTo>
                  <a:cubicBezTo>
                    <a:pt x="56077" y="11527"/>
                    <a:pt x="55662" y="11593"/>
                    <a:pt x="55243" y="11593"/>
                  </a:cubicBezTo>
                  <a:cubicBezTo>
                    <a:pt x="55165" y="11593"/>
                    <a:pt x="55086" y="11591"/>
                    <a:pt x="55008" y="11586"/>
                  </a:cubicBezTo>
                  <a:cubicBezTo>
                    <a:pt x="54954" y="11586"/>
                    <a:pt x="54889" y="11576"/>
                    <a:pt x="54826" y="11576"/>
                  </a:cubicBezTo>
                  <a:cubicBezTo>
                    <a:pt x="54720" y="11576"/>
                    <a:pt x="54621" y="11604"/>
                    <a:pt x="54591" y="11752"/>
                  </a:cubicBezTo>
                  <a:cubicBezTo>
                    <a:pt x="54579" y="11776"/>
                    <a:pt x="54532" y="11800"/>
                    <a:pt x="54520" y="11800"/>
                  </a:cubicBezTo>
                  <a:cubicBezTo>
                    <a:pt x="54362" y="11743"/>
                    <a:pt x="54206" y="11722"/>
                    <a:pt x="54052" y="11722"/>
                  </a:cubicBezTo>
                  <a:cubicBezTo>
                    <a:pt x="53590" y="11722"/>
                    <a:pt x="53142" y="11916"/>
                    <a:pt x="52686" y="11943"/>
                  </a:cubicBezTo>
                  <a:cubicBezTo>
                    <a:pt x="51722" y="11979"/>
                    <a:pt x="50745" y="11943"/>
                    <a:pt x="49769" y="12038"/>
                  </a:cubicBezTo>
                  <a:cubicBezTo>
                    <a:pt x="49453" y="12074"/>
                    <a:pt x="49134" y="12084"/>
                    <a:pt x="48813" y="12084"/>
                  </a:cubicBezTo>
                  <a:cubicBezTo>
                    <a:pt x="48335" y="12084"/>
                    <a:pt x="47854" y="12061"/>
                    <a:pt x="47376" y="12061"/>
                  </a:cubicBezTo>
                  <a:cubicBezTo>
                    <a:pt x="47316" y="12061"/>
                    <a:pt x="47257" y="12061"/>
                    <a:pt x="47197" y="12062"/>
                  </a:cubicBezTo>
                  <a:cubicBezTo>
                    <a:pt x="46900" y="12062"/>
                    <a:pt x="36172" y="12074"/>
                    <a:pt x="35875" y="12074"/>
                  </a:cubicBezTo>
                  <a:cubicBezTo>
                    <a:pt x="35343" y="12074"/>
                    <a:pt x="34816" y="12069"/>
                    <a:pt x="34288" y="12069"/>
                  </a:cubicBezTo>
                  <a:cubicBezTo>
                    <a:pt x="34024" y="12069"/>
                    <a:pt x="33759" y="12070"/>
                    <a:pt x="33493" y="12074"/>
                  </a:cubicBezTo>
                  <a:cubicBezTo>
                    <a:pt x="33270" y="12077"/>
                    <a:pt x="33047" y="12078"/>
                    <a:pt x="32824" y="12078"/>
                  </a:cubicBezTo>
                  <a:cubicBezTo>
                    <a:pt x="32601" y="12078"/>
                    <a:pt x="32378" y="12077"/>
                    <a:pt x="32155" y="12077"/>
                  </a:cubicBezTo>
                  <a:cubicBezTo>
                    <a:pt x="31710" y="12077"/>
                    <a:pt x="31267" y="12080"/>
                    <a:pt x="30826" y="12098"/>
                  </a:cubicBezTo>
                  <a:cubicBezTo>
                    <a:pt x="30440" y="12114"/>
                    <a:pt x="30056" y="12119"/>
                    <a:pt x="29671" y="12119"/>
                  </a:cubicBezTo>
                  <a:cubicBezTo>
                    <a:pt x="29207" y="12119"/>
                    <a:pt x="28743" y="12112"/>
                    <a:pt x="28280" y="12112"/>
                  </a:cubicBezTo>
                  <a:cubicBezTo>
                    <a:pt x="27755" y="12112"/>
                    <a:pt x="27231" y="12121"/>
                    <a:pt x="26707" y="12157"/>
                  </a:cubicBezTo>
                  <a:cubicBezTo>
                    <a:pt x="26064" y="12193"/>
                    <a:pt x="25409" y="12229"/>
                    <a:pt x="24778" y="12288"/>
                  </a:cubicBezTo>
                  <a:cubicBezTo>
                    <a:pt x="23986" y="12361"/>
                    <a:pt x="15227" y="12398"/>
                    <a:pt x="12452" y="12398"/>
                  </a:cubicBezTo>
                  <a:cubicBezTo>
                    <a:pt x="12055" y="12398"/>
                    <a:pt x="11781" y="12397"/>
                    <a:pt x="11669" y="12395"/>
                  </a:cubicBezTo>
                  <a:cubicBezTo>
                    <a:pt x="10754" y="12377"/>
                    <a:pt x="9846" y="12316"/>
                    <a:pt x="8940" y="12316"/>
                  </a:cubicBezTo>
                  <a:cubicBezTo>
                    <a:pt x="8667" y="12316"/>
                    <a:pt x="8394" y="12322"/>
                    <a:pt x="8121" y="12336"/>
                  </a:cubicBezTo>
                  <a:cubicBezTo>
                    <a:pt x="7465" y="12365"/>
                    <a:pt x="6816" y="12386"/>
                    <a:pt x="6169" y="12386"/>
                  </a:cubicBezTo>
                  <a:cubicBezTo>
                    <a:pt x="6030" y="12386"/>
                    <a:pt x="5891" y="12385"/>
                    <a:pt x="5752" y="12383"/>
                  </a:cubicBezTo>
                  <a:cubicBezTo>
                    <a:pt x="5241" y="12373"/>
                    <a:pt x="4721" y="12293"/>
                    <a:pt x="4215" y="12293"/>
                  </a:cubicBezTo>
                  <a:cubicBezTo>
                    <a:pt x="4132" y="12293"/>
                    <a:pt x="4048" y="12295"/>
                    <a:pt x="3966" y="12300"/>
                  </a:cubicBezTo>
                  <a:cubicBezTo>
                    <a:pt x="3884" y="12305"/>
                    <a:pt x="3802" y="12308"/>
                    <a:pt x="3719" y="12308"/>
                  </a:cubicBezTo>
                  <a:cubicBezTo>
                    <a:pt x="3397" y="12308"/>
                    <a:pt x="3071" y="12274"/>
                    <a:pt x="2748" y="12274"/>
                  </a:cubicBezTo>
                  <a:cubicBezTo>
                    <a:pt x="2432" y="12274"/>
                    <a:pt x="2118" y="12306"/>
                    <a:pt x="1811" y="12431"/>
                  </a:cubicBezTo>
                  <a:cubicBezTo>
                    <a:pt x="1781" y="12444"/>
                    <a:pt x="1741" y="12452"/>
                    <a:pt x="1703" y="12452"/>
                  </a:cubicBezTo>
                  <a:cubicBezTo>
                    <a:pt x="1632" y="12452"/>
                    <a:pt x="1565" y="12425"/>
                    <a:pt x="1573" y="12348"/>
                  </a:cubicBezTo>
                  <a:cubicBezTo>
                    <a:pt x="1608" y="12169"/>
                    <a:pt x="1477" y="11967"/>
                    <a:pt x="1501" y="11883"/>
                  </a:cubicBezTo>
                  <a:cubicBezTo>
                    <a:pt x="1704" y="11383"/>
                    <a:pt x="1656" y="10871"/>
                    <a:pt x="1715" y="10371"/>
                  </a:cubicBezTo>
                  <a:cubicBezTo>
                    <a:pt x="1763" y="10085"/>
                    <a:pt x="2096" y="9824"/>
                    <a:pt x="1858" y="9538"/>
                  </a:cubicBezTo>
                  <a:cubicBezTo>
                    <a:pt x="1715" y="9347"/>
                    <a:pt x="1858" y="9121"/>
                    <a:pt x="1835" y="9073"/>
                  </a:cubicBezTo>
                  <a:cubicBezTo>
                    <a:pt x="1608" y="8764"/>
                    <a:pt x="2192" y="8490"/>
                    <a:pt x="1846" y="8192"/>
                  </a:cubicBezTo>
                  <a:cubicBezTo>
                    <a:pt x="1692" y="8073"/>
                    <a:pt x="2001" y="8073"/>
                    <a:pt x="1977" y="7883"/>
                  </a:cubicBezTo>
                  <a:cubicBezTo>
                    <a:pt x="1930" y="7514"/>
                    <a:pt x="1989" y="7121"/>
                    <a:pt x="2049" y="6740"/>
                  </a:cubicBezTo>
                  <a:cubicBezTo>
                    <a:pt x="2120" y="6240"/>
                    <a:pt x="2120" y="5728"/>
                    <a:pt x="2239" y="5228"/>
                  </a:cubicBezTo>
                  <a:cubicBezTo>
                    <a:pt x="2299" y="4942"/>
                    <a:pt x="2585" y="4751"/>
                    <a:pt x="2585" y="4442"/>
                  </a:cubicBezTo>
                  <a:cubicBezTo>
                    <a:pt x="2585" y="4061"/>
                    <a:pt x="2858" y="3751"/>
                    <a:pt x="2989" y="3418"/>
                  </a:cubicBezTo>
                  <a:cubicBezTo>
                    <a:pt x="3263" y="2751"/>
                    <a:pt x="3966" y="2632"/>
                    <a:pt x="4478" y="2275"/>
                  </a:cubicBezTo>
                  <a:cubicBezTo>
                    <a:pt x="4799" y="2049"/>
                    <a:pt x="5311" y="2037"/>
                    <a:pt x="5668" y="1799"/>
                  </a:cubicBezTo>
                  <a:cubicBezTo>
                    <a:pt x="5681" y="1789"/>
                    <a:pt x="5698" y="1786"/>
                    <a:pt x="5719" y="1786"/>
                  </a:cubicBezTo>
                  <a:cubicBezTo>
                    <a:pt x="5776" y="1786"/>
                    <a:pt x="5854" y="1814"/>
                    <a:pt x="5906" y="1823"/>
                  </a:cubicBezTo>
                  <a:cubicBezTo>
                    <a:pt x="6157" y="1799"/>
                    <a:pt x="6395" y="1846"/>
                    <a:pt x="6573" y="1596"/>
                  </a:cubicBezTo>
                  <a:cubicBezTo>
                    <a:pt x="6657" y="1494"/>
                    <a:pt x="6871" y="1457"/>
                    <a:pt x="7091" y="1457"/>
                  </a:cubicBezTo>
                  <a:cubicBezTo>
                    <a:pt x="7153" y="1457"/>
                    <a:pt x="7216" y="1460"/>
                    <a:pt x="7276" y="1465"/>
                  </a:cubicBezTo>
                  <a:cubicBezTo>
                    <a:pt x="7347" y="1472"/>
                    <a:pt x="7419" y="1476"/>
                    <a:pt x="7491" y="1476"/>
                  </a:cubicBezTo>
                  <a:cubicBezTo>
                    <a:pt x="7907" y="1476"/>
                    <a:pt x="8324" y="1370"/>
                    <a:pt x="8740" y="1299"/>
                  </a:cubicBezTo>
                  <a:cubicBezTo>
                    <a:pt x="8919" y="1272"/>
                    <a:pt x="9102" y="1264"/>
                    <a:pt x="9288" y="1264"/>
                  </a:cubicBezTo>
                  <a:cubicBezTo>
                    <a:pt x="9512" y="1264"/>
                    <a:pt x="9739" y="1275"/>
                    <a:pt x="9967" y="1275"/>
                  </a:cubicBezTo>
                  <a:cubicBezTo>
                    <a:pt x="10044" y="1275"/>
                    <a:pt x="10122" y="1281"/>
                    <a:pt x="10199" y="1281"/>
                  </a:cubicBezTo>
                  <a:cubicBezTo>
                    <a:pt x="10332" y="1281"/>
                    <a:pt x="10460" y="1262"/>
                    <a:pt x="10574" y="1156"/>
                  </a:cubicBezTo>
                  <a:cubicBezTo>
                    <a:pt x="10610" y="1120"/>
                    <a:pt x="10646" y="1106"/>
                    <a:pt x="10685" y="1106"/>
                  </a:cubicBezTo>
                  <a:cubicBezTo>
                    <a:pt x="10734" y="1106"/>
                    <a:pt x="10787" y="1129"/>
                    <a:pt x="10848" y="1156"/>
                  </a:cubicBezTo>
                  <a:cubicBezTo>
                    <a:pt x="10976" y="1228"/>
                    <a:pt x="11102" y="1253"/>
                    <a:pt x="11229" y="1253"/>
                  </a:cubicBezTo>
                  <a:cubicBezTo>
                    <a:pt x="11398" y="1253"/>
                    <a:pt x="11569" y="1208"/>
                    <a:pt x="11752" y="1168"/>
                  </a:cubicBezTo>
                  <a:cubicBezTo>
                    <a:pt x="11929" y="1129"/>
                    <a:pt x="16468" y="986"/>
                    <a:pt x="19737" y="986"/>
                  </a:cubicBezTo>
                  <a:cubicBezTo>
                    <a:pt x="21529" y="986"/>
                    <a:pt x="22938" y="1029"/>
                    <a:pt x="23040" y="1156"/>
                  </a:cubicBezTo>
                  <a:cubicBezTo>
                    <a:pt x="23147" y="1084"/>
                    <a:pt x="23257" y="1069"/>
                    <a:pt x="23368" y="1069"/>
                  </a:cubicBezTo>
                  <a:cubicBezTo>
                    <a:pt x="23448" y="1069"/>
                    <a:pt x="23529" y="1077"/>
                    <a:pt x="23609" y="1077"/>
                  </a:cubicBezTo>
                  <a:cubicBezTo>
                    <a:pt x="23642" y="1077"/>
                    <a:pt x="23674" y="1076"/>
                    <a:pt x="23706" y="1072"/>
                  </a:cubicBezTo>
                  <a:cubicBezTo>
                    <a:pt x="23776" y="1058"/>
                    <a:pt x="23834" y="1032"/>
                    <a:pt x="23894" y="1032"/>
                  </a:cubicBezTo>
                  <a:cubicBezTo>
                    <a:pt x="23936" y="1032"/>
                    <a:pt x="23979" y="1045"/>
                    <a:pt x="24028" y="1084"/>
                  </a:cubicBezTo>
                  <a:cubicBezTo>
                    <a:pt x="24083" y="1124"/>
                    <a:pt x="24148" y="1141"/>
                    <a:pt x="24212" y="1141"/>
                  </a:cubicBezTo>
                  <a:cubicBezTo>
                    <a:pt x="24300" y="1141"/>
                    <a:pt x="24384" y="1109"/>
                    <a:pt x="24433" y="1061"/>
                  </a:cubicBezTo>
                  <a:cubicBezTo>
                    <a:pt x="24481" y="1020"/>
                    <a:pt x="24521" y="1007"/>
                    <a:pt x="24557" y="1007"/>
                  </a:cubicBezTo>
                  <a:cubicBezTo>
                    <a:pt x="24620" y="1007"/>
                    <a:pt x="24668" y="1049"/>
                    <a:pt x="24718" y="1049"/>
                  </a:cubicBezTo>
                  <a:cubicBezTo>
                    <a:pt x="24722" y="1049"/>
                    <a:pt x="24726" y="1049"/>
                    <a:pt x="24730" y="1049"/>
                  </a:cubicBezTo>
                  <a:cubicBezTo>
                    <a:pt x="24872" y="1049"/>
                    <a:pt x="25037" y="1170"/>
                    <a:pt x="25182" y="1170"/>
                  </a:cubicBezTo>
                  <a:cubicBezTo>
                    <a:pt x="25268" y="1170"/>
                    <a:pt x="25347" y="1127"/>
                    <a:pt x="25409" y="989"/>
                  </a:cubicBezTo>
                  <a:cubicBezTo>
                    <a:pt x="25437" y="1015"/>
                    <a:pt x="25469" y="1024"/>
                    <a:pt x="25503" y="1024"/>
                  </a:cubicBezTo>
                  <a:cubicBezTo>
                    <a:pt x="25579" y="1024"/>
                    <a:pt x="25665" y="979"/>
                    <a:pt x="25746" y="979"/>
                  </a:cubicBezTo>
                  <a:cubicBezTo>
                    <a:pt x="25810" y="979"/>
                    <a:pt x="25870" y="1007"/>
                    <a:pt x="25921" y="1108"/>
                  </a:cubicBezTo>
                  <a:cubicBezTo>
                    <a:pt x="25937" y="1143"/>
                    <a:pt x="25948" y="1157"/>
                    <a:pt x="25957" y="1157"/>
                  </a:cubicBezTo>
                  <a:cubicBezTo>
                    <a:pt x="25989" y="1157"/>
                    <a:pt x="25993" y="994"/>
                    <a:pt x="26085" y="994"/>
                  </a:cubicBezTo>
                  <a:cubicBezTo>
                    <a:pt x="26103" y="994"/>
                    <a:pt x="26123" y="999"/>
                    <a:pt x="26147" y="1013"/>
                  </a:cubicBezTo>
                  <a:cubicBezTo>
                    <a:pt x="26208" y="1045"/>
                    <a:pt x="26273" y="1056"/>
                    <a:pt x="26340" y="1056"/>
                  </a:cubicBezTo>
                  <a:cubicBezTo>
                    <a:pt x="26505" y="1056"/>
                    <a:pt x="26683" y="987"/>
                    <a:pt x="26838" y="987"/>
                  </a:cubicBezTo>
                  <a:cubicBezTo>
                    <a:pt x="26854" y="987"/>
                    <a:pt x="26870" y="987"/>
                    <a:pt x="26885" y="989"/>
                  </a:cubicBezTo>
                  <a:cubicBezTo>
                    <a:pt x="26924" y="993"/>
                    <a:pt x="26964" y="995"/>
                    <a:pt x="27003" y="995"/>
                  </a:cubicBezTo>
                  <a:cubicBezTo>
                    <a:pt x="27153" y="995"/>
                    <a:pt x="27308" y="971"/>
                    <a:pt x="27461" y="971"/>
                  </a:cubicBezTo>
                  <a:cubicBezTo>
                    <a:pt x="27603" y="971"/>
                    <a:pt x="27742" y="992"/>
                    <a:pt x="27874" y="1072"/>
                  </a:cubicBezTo>
                  <a:cubicBezTo>
                    <a:pt x="27905" y="1094"/>
                    <a:pt x="27934" y="1103"/>
                    <a:pt x="27962" y="1103"/>
                  </a:cubicBezTo>
                  <a:cubicBezTo>
                    <a:pt x="28059" y="1103"/>
                    <a:pt x="28138" y="997"/>
                    <a:pt x="28243" y="997"/>
                  </a:cubicBezTo>
                  <a:cubicBezTo>
                    <a:pt x="28254" y="997"/>
                    <a:pt x="28266" y="998"/>
                    <a:pt x="28278" y="1001"/>
                  </a:cubicBezTo>
                  <a:cubicBezTo>
                    <a:pt x="28446" y="1032"/>
                    <a:pt x="28616" y="1039"/>
                    <a:pt x="28784" y="1039"/>
                  </a:cubicBezTo>
                  <a:cubicBezTo>
                    <a:pt x="28890" y="1039"/>
                    <a:pt x="28996" y="1036"/>
                    <a:pt x="29100" y="1036"/>
                  </a:cubicBezTo>
                  <a:cubicBezTo>
                    <a:pt x="29205" y="1036"/>
                    <a:pt x="29309" y="1039"/>
                    <a:pt x="29409" y="1049"/>
                  </a:cubicBezTo>
                  <a:cubicBezTo>
                    <a:pt x="29455" y="1053"/>
                    <a:pt x="29501" y="1055"/>
                    <a:pt x="29546" y="1055"/>
                  </a:cubicBezTo>
                  <a:cubicBezTo>
                    <a:pt x="29801" y="1055"/>
                    <a:pt x="30053" y="997"/>
                    <a:pt x="30266" y="997"/>
                  </a:cubicBezTo>
                  <a:cubicBezTo>
                    <a:pt x="30325" y="997"/>
                    <a:pt x="30381" y="1002"/>
                    <a:pt x="30433" y="1013"/>
                  </a:cubicBezTo>
                  <a:cubicBezTo>
                    <a:pt x="30518" y="1035"/>
                    <a:pt x="30600" y="1044"/>
                    <a:pt x="30680" y="1044"/>
                  </a:cubicBezTo>
                  <a:cubicBezTo>
                    <a:pt x="30919" y="1044"/>
                    <a:pt x="31139" y="969"/>
                    <a:pt x="31336" y="969"/>
                  </a:cubicBezTo>
                  <a:cubicBezTo>
                    <a:pt x="31390" y="969"/>
                    <a:pt x="31442" y="975"/>
                    <a:pt x="31493" y="989"/>
                  </a:cubicBezTo>
                  <a:cubicBezTo>
                    <a:pt x="31579" y="1015"/>
                    <a:pt x="31666" y="1024"/>
                    <a:pt x="31753" y="1024"/>
                  </a:cubicBezTo>
                  <a:cubicBezTo>
                    <a:pt x="31989" y="1024"/>
                    <a:pt x="32226" y="954"/>
                    <a:pt x="32453" y="954"/>
                  </a:cubicBezTo>
                  <a:cubicBezTo>
                    <a:pt x="32602" y="954"/>
                    <a:pt x="32747" y="984"/>
                    <a:pt x="32886" y="1084"/>
                  </a:cubicBezTo>
                  <a:cubicBezTo>
                    <a:pt x="33091" y="963"/>
                    <a:pt x="33320" y="931"/>
                    <a:pt x="33549" y="931"/>
                  </a:cubicBezTo>
                  <a:close/>
                  <a:moveTo>
                    <a:pt x="56971" y="12372"/>
                  </a:moveTo>
                  <a:cubicBezTo>
                    <a:pt x="57080" y="12372"/>
                    <a:pt x="57201" y="12571"/>
                    <a:pt x="57357" y="12571"/>
                  </a:cubicBezTo>
                  <a:cubicBezTo>
                    <a:pt x="57375" y="12571"/>
                    <a:pt x="57394" y="12568"/>
                    <a:pt x="57413" y="12562"/>
                  </a:cubicBezTo>
                  <a:cubicBezTo>
                    <a:pt x="57414" y="12562"/>
                    <a:pt x="57416" y="12561"/>
                    <a:pt x="57417" y="12561"/>
                  </a:cubicBezTo>
                  <a:cubicBezTo>
                    <a:pt x="57493" y="12561"/>
                    <a:pt x="57721" y="13147"/>
                    <a:pt x="57651" y="13205"/>
                  </a:cubicBezTo>
                  <a:cubicBezTo>
                    <a:pt x="57496" y="13336"/>
                    <a:pt x="57603" y="13467"/>
                    <a:pt x="57639" y="13574"/>
                  </a:cubicBezTo>
                  <a:cubicBezTo>
                    <a:pt x="57699" y="13836"/>
                    <a:pt x="57544" y="14134"/>
                    <a:pt x="57830" y="14348"/>
                  </a:cubicBezTo>
                  <a:cubicBezTo>
                    <a:pt x="57853" y="14360"/>
                    <a:pt x="57853" y="14419"/>
                    <a:pt x="57830" y="14455"/>
                  </a:cubicBezTo>
                  <a:cubicBezTo>
                    <a:pt x="57675" y="14753"/>
                    <a:pt x="57770" y="15062"/>
                    <a:pt x="57794" y="15372"/>
                  </a:cubicBezTo>
                  <a:cubicBezTo>
                    <a:pt x="57830" y="15777"/>
                    <a:pt x="57913" y="16193"/>
                    <a:pt x="57842" y="16610"/>
                  </a:cubicBezTo>
                  <a:cubicBezTo>
                    <a:pt x="57806" y="16848"/>
                    <a:pt x="58020" y="16979"/>
                    <a:pt x="58199" y="17110"/>
                  </a:cubicBezTo>
                  <a:cubicBezTo>
                    <a:pt x="58170" y="17154"/>
                    <a:pt x="58128" y="17166"/>
                    <a:pt x="58087" y="17166"/>
                  </a:cubicBezTo>
                  <a:cubicBezTo>
                    <a:pt x="58032" y="17166"/>
                    <a:pt x="57977" y="17145"/>
                    <a:pt x="57951" y="17145"/>
                  </a:cubicBezTo>
                  <a:cubicBezTo>
                    <a:pt x="57932" y="17145"/>
                    <a:pt x="57928" y="17156"/>
                    <a:pt x="57949" y="17193"/>
                  </a:cubicBezTo>
                  <a:cubicBezTo>
                    <a:pt x="58092" y="17432"/>
                    <a:pt x="57877" y="17694"/>
                    <a:pt x="58032" y="17836"/>
                  </a:cubicBezTo>
                  <a:cubicBezTo>
                    <a:pt x="58520" y="18336"/>
                    <a:pt x="57996" y="18884"/>
                    <a:pt x="58151" y="19408"/>
                  </a:cubicBezTo>
                  <a:cubicBezTo>
                    <a:pt x="58294" y="19920"/>
                    <a:pt x="58282" y="20480"/>
                    <a:pt x="58234" y="21015"/>
                  </a:cubicBezTo>
                  <a:cubicBezTo>
                    <a:pt x="58199" y="21492"/>
                    <a:pt x="58199" y="21980"/>
                    <a:pt x="58318" y="22397"/>
                  </a:cubicBezTo>
                  <a:cubicBezTo>
                    <a:pt x="58484" y="22944"/>
                    <a:pt x="58092" y="23492"/>
                    <a:pt x="58484" y="23992"/>
                  </a:cubicBezTo>
                  <a:cubicBezTo>
                    <a:pt x="58092" y="24290"/>
                    <a:pt x="58318" y="24671"/>
                    <a:pt x="58365" y="25016"/>
                  </a:cubicBezTo>
                  <a:cubicBezTo>
                    <a:pt x="58449" y="25575"/>
                    <a:pt x="58258" y="26159"/>
                    <a:pt x="58544" y="26695"/>
                  </a:cubicBezTo>
                  <a:cubicBezTo>
                    <a:pt x="58234" y="26909"/>
                    <a:pt x="58413" y="27195"/>
                    <a:pt x="58401" y="27457"/>
                  </a:cubicBezTo>
                  <a:cubicBezTo>
                    <a:pt x="58377" y="28207"/>
                    <a:pt x="58342" y="28957"/>
                    <a:pt x="58401" y="29707"/>
                  </a:cubicBezTo>
                  <a:cubicBezTo>
                    <a:pt x="58425" y="30064"/>
                    <a:pt x="58365" y="30421"/>
                    <a:pt x="58401" y="30778"/>
                  </a:cubicBezTo>
                  <a:cubicBezTo>
                    <a:pt x="58437" y="31100"/>
                    <a:pt x="58604" y="31493"/>
                    <a:pt x="58496" y="31743"/>
                  </a:cubicBezTo>
                  <a:cubicBezTo>
                    <a:pt x="58294" y="32172"/>
                    <a:pt x="58461" y="32564"/>
                    <a:pt x="58449" y="32969"/>
                  </a:cubicBezTo>
                  <a:cubicBezTo>
                    <a:pt x="58437" y="33779"/>
                    <a:pt x="58437" y="34588"/>
                    <a:pt x="58437" y="35398"/>
                  </a:cubicBezTo>
                  <a:cubicBezTo>
                    <a:pt x="58437" y="36029"/>
                    <a:pt x="58508" y="36672"/>
                    <a:pt x="58425" y="37279"/>
                  </a:cubicBezTo>
                  <a:cubicBezTo>
                    <a:pt x="58330" y="37886"/>
                    <a:pt x="58389" y="38470"/>
                    <a:pt x="58389" y="39065"/>
                  </a:cubicBezTo>
                  <a:cubicBezTo>
                    <a:pt x="58377" y="39637"/>
                    <a:pt x="58318" y="40196"/>
                    <a:pt x="58342" y="40768"/>
                  </a:cubicBezTo>
                  <a:cubicBezTo>
                    <a:pt x="58354" y="41280"/>
                    <a:pt x="58461" y="41804"/>
                    <a:pt x="58282" y="42304"/>
                  </a:cubicBezTo>
                  <a:cubicBezTo>
                    <a:pt x="57984" y="43161"/>
                    <a:pt x="58318" y="43994"/>
                    <a:pt x="58318" y="44828"/>
                  </a:cubicBezTo>
                  <a:cubicBezTo>
                    <a:pt x="58318" y="45780"/>
                    <a:pt x="58330" y="46733"/>
                    <a:pt x="58199" y="47685"/>
                  </a:cubicBezTo>
                  <a:cubicBezTo>
                    <a:pt x="58103" y="48388"/>
                    <a:pt x="58032" y="49102"/>
                    <a:pt x="57949" y="49793"/>
                  </a:cubicBezTo>
                  <a:cubicBezTo>
                    <a:pt x="57794" y="50900"/>
                    <a:pt x="57544" y="52019"/>
                    <a:pt x="56841" y="52995"/>
                  </a:cubicBezTo>
                  <a:cubicBezTo>
                    <a:pt x="56449" y="53519"/>
                    <a:pt x="55960" y="53972"/>
                    <a:pt x="55425" y="54341"/>
                  </a:cubicBezTo>
                  <a:cubicBezTo>
                    <a:pt x="55175" y="54508"/>
                    <a:pt x="54758" y="54579"/>
                    <a:pt x="54413" y="54674"/>
                  </a:cubicBezTo>
                  <a:cubicBezTo>
                    <a:pt x="53710" y="54889"/>
                    <a:pt x="52984" y="54793"/>
                    <a:pt x="52258" y="54841"/>
                  </a:cubicBezTo>
                  <a:cubicBezTo>
                    <a:pt x="51234" y="54924"/>
                    <a:pt x="50186" y="54877"/>
                    <a:pt x="49150" y="54984"/>
                  </a:cubicBezTo>
                  <a:cubicBezTo>
                    <a:pt x="48638" y="55043"/>
                    <a:pt x="48126" y="55151"/>
                    <a:pt x="47614" y="55198"/>
                  </a:cubicBezTo>
                  <a:cubicBezTo>
                    <a:pt x="46781" y="55270"/>
                    <a:pt x="35529" y="55270"/>
                    <a:pt x="34696" y="55341"/>
                  </a:cubicBezTo>
                  <a:cubicBezTo>
                    <a:pt x="34422" y="55359"/>
                    <a:pt x="34126" y="55385"/>
                    <a:pt x="33853" y="55385"/>
                  </a:cubicBezTo>
                  <a:cubicBezTo>
                    <a:pt x="33770" y="55385"/>
                    <a:pt x="33690" y="55382"/>
                    <a:pt x="33612" y="55377"/>
                  </a:cubicBezTo>
                  <a:cubicBezTo>
                    <a:pt x="33569" y="55375"/>
                    <a:pt x="33526" y="55374"/>
                    <a:pt x="33482" y="55374"/>
                  </a:cubicBezTo>
                  <a:cubicBezTo>
                    <a:pt x="33173" y="55374"/>
                    <a:pt x="32868" y="55424"/>
                    <a:pt x="32569" y="55424"/>
                  </a:cubicBezTo>
                  <a:cubicBezTo>
                    <a:pt x="32464" y="55424"/>
                    <a:pt x="32359" y="55417"/>
                    <a:pt x="32255" y="55401"/>
                  </a:cubicBezTo>
                  <a:cubicBezTo>
                    <a:pt x="32121" y="55381"/>
                    <a:pt x="31987" y="55373"/>
                    <a:pt x="31854" y="55373"/>
                  </a:cubicBezTo>
                  <a:cubicBezTo>
                    <a:pt x="31502" y="55373"/>
                    <a:pt x="31155" y="55429"/>
                    <a:pt x="30826" y="55472"/>
                  </a:cubicBezTo>
                  <a:cubicBezTo>
                    <a:pt x="29993" y="55591"/>
                    <a:pt x="29171" y="55579"/>
                    <a:pt x="28338" y="55674"/>
                  </a:cubicBezTo>
                  <a:cubicBezTo>
                    <a:pt x="28047" y="55705"/>
                    <a:pt x="27755" y="55715"/>
                    <a:pt x="27462" y="55715"/>
                  </a:cubicBezTo>
                  <a:cubicBezTo>
                    <a:pt x="26993" y="55715"/>
                    <a:pt x="26523" y="55691"/>
                    <a:pt x="26052" y="55691"/>
                  </a:cubicBezTo>
                  <a:cubicBezTo>
                    <a:pt x="25913" y="55691"/>
                    <a:pt x="25774" y="55693"/>
                    <a:pt x="25635" y="55698"/>
                  </a:cubicBezTo>
                  <a:cubicBezTo>
                    <a:pt x="25582" y="55701"/>
                    <a:pt x="25528" y="55702"/>
                    <a:pt x="25474" y="55702"/>
                  </a:cubicBezTo>
                  <a:cubicBezTo>
                    <a:pt x="25033" y="55702"/>
                    <a:pt x="24569" y="55623"/>
                    <a:pt x="24123" y="55591"/>
                  </a:cubicBezTo>
                  <a:cubicBezTo>
                    <a:pt x="23492" y="55543"/>
                    <a:pt x="12443" y="55424"/>
                    <a:pt x="11788" y="55424"/>
                  </a:cubicBezTo>
                  <a:cubicBezTo>
                    <a:pt x="11407" y="55412"/>
                    <a:pt x="11002" y="55305"/>
                    <a:pt x="10598" y="55258"/>
                  </a:cubicBezTo>
                  <a:cubicBezTo>
                    <a:pt x="9431" y="55091"/>
                    <a:pt x="8252" y="55055"/>
                    <a:pt x="7073" y="55043"/>
                  </a:cubicBezTo>
                  <a:cubicBezTo>
                    <a:pt x="6347" y="55031"/>
                    <a:pt x="5680" y="54889"/>
                    <a:pt x="5109" y="54496"/>
                  </a:cubicBezTo>
                  <a:cubicBezTo>
                    <a:pt x="4752" y="54246"/>
                    <a:pt x="4323" y="54091"/>
                    <a:pt x="3942" y="53900"/>
                  </a:cubicBezTo>
                  <a:cubicBezTo>
                    <a:pt x="3561" y="53698"/>
                    <a:pt x="3394" y="53388"/>
                    <a:pt x="3144" y="53138"/>
                  </a:cubicBezTo>
                  <a:cubicBezTo>
                    <a:pt x="3001" y="52995"/>
                    <a:pt x="3085" y="52686"/>
                    <a:pt x="2763" y="52626"/>
                  </a:cubicBezTo>
                  <a:cubicBezTo>
                    <a:pt x="2954" y="52257"/>
                    <a:pt x="2501" y="51960"/>
                    <a:pt x="2608" y="51638"/>
                  </a:cubicBezTo>
                  <a:cubicBezTo>
                    <a:pt x="2680" y="51436"/>
                    <a:pt x="2489" y="51424"/>
                    <a:pt x="2477" y="51364"/>
                  </a:cubicBezTo>
                  <a:cubicBezTo>
                    <a:pt x="2466" y="50924"/>
                    <a:pt x="2335" y="50531"/>
                    <a:pt x="2156" y="50114"/>
                  </a:cubicBezTo>
                  <a:cubicBezTo>
                    <a:pt x="2037" y="49840"/>
                    <a:pt x="2049" y="49424"/>
                    <a:pt x="2025" y="49078"/>
                  </a:cubicBezTo>
                  <a:cubicBezTo>
                    <a:pt x="2001" y="48840"/>
                    <a:pt x="2001" y="48602"/>
                    <a:pt x="1739" y="48447"/>
                  </a:cubicBezTo>
                  <a:cubicBezTo>
                    <a:pt x="1715" y="48424"/>
                    <a:pt x="1692" y="48304"/>
                    <a:pt x="1715" y="48304"/>
                  </a:cubicBezTo>
                  <a:cubicBezTo>
                    <a:pt x="2013" y="48126"/>
                    <a:pt x="1585" y="47792"/>
                    <a:pt x="1894" y="47638"/>
                  </a:cubicBezTo>
                  <a:cubicBezTo>
                    <a:pt x="1608" y="47197"/>
                    <a:pt x="1846" y="46685"/>
                    <a:pt x="1608" y="46221"/>
                  </a:cubicBezTo>
                  <a:cubicBezTo>
                    <a:pt x="1454" y="45935"/>
                    <a:pt x="1739" y="45578"/>
                    <a:pt x="1596" y="45233"/>
                  </a:cubicBezTo>
                  <a:cubicBezTo>
                    <a:pt x="1525" y="45042"/>
                    <a:pt x="1549" y="44828"/>
                    <a:pt x="1525" y="44625"/>
                  </a:cubicBezTo>
                  <a:cubicBezTo>
                    <a:pt x="1525" y="44590"/>
                    <a:pt x="1525" y="44542"/>
                    <a:pt x="1537" y="44506"/>
                  </a:cubicBezTo>
                  <a:cubicBezTo>
                    <a:pt x="1751" y="43935"/>
                    <a:pt x="1489" y="43351"/>
                    <a:pt x="1596" y="42780"/>
                  </a:cubicBezTo>
                  <a:cubicBezTo>
                    <a:pt x="1739" y="41982"/>
                    <a:pt x="1418" y="41208"/>
                    <a:pt x="1620" y="40399"/>
                  </a:cubicBezTo>
                  <a:cubicBezTo>
                    <a:pt x="1704" y="40089"/>
                    <a:pt x="1692" y="39684"/>
                    <a:pt x="1489" y="39351"/>
                  </a:cubicBezTo>
                  <a:cubicBezTo>
                    <a:pt x="1442" y="39268"/>
                    <a:pt x="1513" y="39244"/>
                    <a:pt x="1573" y="39196"/>
                  </a:cubicBezTo>
                  <a:cubicBezTo>
                    <a:pt x="1632" y="39149"/>
                    <a:pt x="1715" y="39065"/>
                    <a:pt x="1644" y="38994"/>
                  </a:cubicBezTo>
                  <a:cubicBezTo>
                    <a:pt x="1239" y="38518"/>
                    <a:pt x="1751" y="38017"/>
                    <a:pt x="1596" y="37529"/>
                  </a:cubicBezTo>
                  <a:cubicBezTo>
                    <a:pt x="1525" y="37291"/>
                    <a:pt x="1608" y="37017"/>
                    <a:pt x="1465" y="36791"/>
                  </a:cubicBezTo>
                  <a:cubicBezTo>
                    <a:pt x="1454" y="36767"/>
                    <a:pt x="1430" y="36720"/>
                    <a:pt x="1430" y="36720"/>
                  </a:cubicBezTo>
                  <a:cubicBezTo>
                    <a:pt x="1823" y="36303"/>
                    <a:pt x="1382" y="35815"/>
                    <a:pt x="1596" y="35362"/>
                  </a:cubicBezTo>
                  <a:cubicBezTo>
                    <a:pt x="1656" y="35231"/>
                    <a:pt x="1632" y="34910"/>
                    <a:pt x="1525" y="34672"/>
                  </a:cubicBezTo>
                  <a:cubicBezTo>
                    <a:pt x="1465" y="34541"/>
                    <a:pt x="1489" y="34327"/>
                    <a:pt x="1513" y="34196"/>
                  </a:cubicBezTo>
                  <a:cubicBezTo>
                    <a:pt x="1620" y="33803"/>
                    <a:pt x="1489" y="33434"/>
                    <a:pt x="1406" y="33064"/>
                  </a:cubicBezTo>
                  <a:cubicBezTo>
                    <a:pt x="1394" y="32981"/>
                    <a:pt x="1394" y="32910"/>
                    <a:pt x="1501" y="32874"/>
                  </a:cubicBezTo>
                  <a:cubicBezTo>
                    <a:pt x="1549" y="32862"/>
                    <a:pt x="1608" y="32767"/>
                    <a:pt x="1608" y="32767"/>
                  </a:cubicBezTo>
                  <a:cubicBezTo>
                    <a:pt x="1168" y="32350"/>
                    <a:pt x="1751" y="31838"/>
                    <a:pt x="1454" y="31410"/>
                  </a:cubicBezTo>
                  <a:cubicBezTo>
                    <a:pt x="1358" y="31267"/>
                    <a:pt x="1370" y="31040"/>
                    <a:pt x="1406" y="30874"/>
                  </a:cubicBezTo>
                  <a:cubicBezTo>
                    <a:pt x="1489" y="30481"/>
                    <a:pt x="1489" y="30136"/>
                    <a:pt x="1358" y="29731"/>
                  </a:cubicBezTo>
                  <a:cubicBezTo>
                    <a:pt x="1275" y="29457"/>
                    <a:pt x="1465" y="29100"/>
                    <a:pt x="1204" y="28802"/>
                  </a:cubicBezTo>
                  <a:cubicBezTo>
                    <a:pt x="1073" y="28659"/>
                    <a:pt x="1358" y="28564"/>
                    <a:pt x="1346" y="28338"/>
                  </a:cubicBezTo>
                  <a:cubicBezTo>
                    <a:pt x="1323" y="27897"/>
                    <a:pt x="1144" y="27421"/>
                    <a:pt x="1358" y="26968"/>
                  </a:cubicBezTo>
                  <a:cubicBezTo>
                    <a:pt x="953" y="26826"/>
                    <a:pt x="1573" y="26397"/>
                    <a:pt x="1132" y="26254"/>
                  </a:cubicBezTo>
                  <a:cubicBezTo>
                    <a:pt x="1120" y="26254"/>
                    <a:pt x="1227" y="26040"/>
                    <a:pt x="1227" y="25933"/>
                  </a:cubicBezTo>
                  <a:cubicBezTo>
                    <a:pt x="1215" y="25647"/>
                    <a:pt x="1227" y="25361"/>
                    <a:pt x="1132" y="25099"/>
                  </a:cubicBezTo>
                  <a:cubicBezTo>
                    <a:pt x="942" y="24587"/>
                    <a:pt x="1227" y="24111"/>
                    <a:pt x="1168" y="23611"/>
                  </a:cubicBezTo>
                  <a:cubicBezTo>
                    <a:pt x="1144" y="23397"/>
                    <a:pt x="1025" y="23194"/>
                    <a:pt x="1263" y="23004"/>
                  </a:cubicBezTo>
                  <a:cubicBezTo>
                    <a:pt x="977" y="22825"/>
                    <a:pt x="1204" y="22575"/>
                    <a:pt x="1156" y="22361"/>
                  </a:cubicBezTo>
                  <a:cubicBezTo>
                    <a:pt x="1108" y="22194"/>
                    <a:pt x="989" y="22016"/>
                    <a:pt x="1227" y="21861"/>
                  </a:cubicBezTo>
                  <a:cubicBezTo>
                    <a:pt x="1251" y="21837"/>
                    <a:pt x="1180" y="21539"/>
                    <a:pt x="1168" y="21373"/>
                  </a:cubicBezTo>
                  <a:cubicBezTo>
                    <a:pt x="1108" y="20884"/>
                    <a:pt x="1537" y="20384"/>
                    <a:pt x="1168" y="19884"/>
                  </a:cubicBezTo>
                  <a:cubicBezTo>
                    <a:pt x="1144" y="19860"/>
                    <a:pt x="1132" y="19610"/>
                    <a:pt x="1108" y="19468"/>
                  </a:cubicBezTo>
                  <a:cubicBezTo>
                    <a:pt x="1096" y="19384"/>
                    <a:pt x="1061" y="19301"/>
                    <a:pt x="1215" y="19301"/>
                  </a:cubicBezTo>
                  <a:cubicBezTo>
                    <a:pt x="1221" y="19302"/>
                    <a:pt x="1226" y="19302"/>
                    <a:pt x="1232" y="19302"/>
                  </a:cubicBezTo>
                  <a:cubicBezTo>
                    <a:pt x="1308" y="19302"/>
                    <a:pt x="1369" y="19226"/>
                    <a:pt x="1346" y="19182"/>
                  </a:cubicBezTo>
                  <a:cubicBezTo>
                    <a:pt x="1168" y="18741"/>
                    <a:pt x="1287" y="18313"/>
                    <a:pt x="1394" y="17884"/>
                  </a:cubicBezTo>
                  <a:cubicBezTo>
                    <a:pt x="1418" y="17801"/>
                    <a:pt x="1323" y="17682"/>
                    <a:pt x="1334" y="17670"/>
                  </a:cubicBezTo>
                  <a:cubicBezTo>
                    <a:pt x="1444" y="17582"/>
                    <a:pt x="1016" y="17331"/>
                    <a:pt x="1354" y="17331"/>
                  </a:cubicBezTo>
                  <a:cubicBezTo>
                    <a:pt x="1382" y="17331"/>
                    <a:pt x="1415" y="17333"/>
                    <a:pt x="1454" y="17336"/>
                  </a:cubicBezTo>
                  <a:cubicBezTo>
                    <a:pt x="1454" y="17229"/>
                    <a:pt x="1477" y="17122"/>
                    <a:pt x="1465" y="17015"/>
                  </a:cubicBezTo>
                  <a:cubicBezTo>
                    <a:pt x="1406" y="16372"/>
                    <a:pt x="1334" y="15741"/>
                    <a:pt x="1513" y="15098"/>
                  </a:cubicBezTo>
                  <a:cubicBezTo>
                    <a:pt x="1608" y="14765"/>
                    <a:pt x="1406" y="14372"/>
                    <a:pt x="1477" y="14038"/>
                  </a:cubicBezTo>
                  <a:cubicBezTo>
                    <a:pt x="1525" y="13824"/>
                    <a:pt x="1418" y="13669"/>
                    <a:pt x="1418" y="13503"/>
                  </a:cubicBezTo>
                  <a:cubicBezTo>
                    <a:pt x="1428" y="13294"/>
                    <a:pt x="1593" y="13186"/>
                    <a:pt x="1762" y="13186"/>
                  </a:cubicBezTo>
                  <a:cubicBezTo>
                    <a:pt x="1786" y="13186"/>
                    <a:pt x="1811" y="13189"/>
                    <a:pt x="1835" y="13193"/>
                  </a:cubicBezTo>
                  <a:cubicBezTo>
                    <a:pt x="1903" y="13204"/>
                    <a:pt x="1968" y="13209"/>
                    <a:pt x="2032" y="13209"/>
                  </a:cubicBezTo>
                  <a:cubicBezTo>
                    <a:pt x="2247" y="13209"/>
                    <a:pt x="2442" y="13156"/>
                    <a:pt x="2644" y="13110"/>
                  </a:cubicBezTo>
                  <a:cubicBezTo>
                    <a:pt x="2685" y="13102"/>
                    <a:pt x="2725" y="13099"/>
                    <a:pt x="2765" y="13099"/>
                  </a:cubicBezTo>
                  <a:cubicBezTo>
                    <a:pt x="2956" y="13099"/>
                    <a:pt x="3135" y="13172"/>
                    <a:pt x="3338" y="13172"/>
                  </a:cubicBezTo>
                  <a:cubicBezTo>
                    <a:pt x="3360" y="13172"/>
                    <a:pt x="3383" y="13171"/>
                    <a:pt x="3406" y="13169"/>
                  </a:cubicBezTo>
                  <a:cubicBezTo>
                    <a:pt x="3567" y="13150"/>
                    <a:pt x="3728" y="13142"/>
                    <a:pt x="3888" y="13142"/>
                  </a:cubicBezTo>
                  <a:cubicBezTo>
                    <a:pt x="4323" y="13142"/>
                    <a:pt x="4758" y="13200"/>
                    <a:pt x="5192" y="13253"/>
                  </a:cubicBezTo>
                  <a:cubicBezTo>
                    <a:pt x="5600" y="13304"/>
                    <a:pt x="6009" y="13327"/>
                    <a:pt x="6419" y="13327"/>
                  </a:cubicBezTo>
                  <a:cubicBezTo>
                    <a:pt x="6774" y="13327"/>
                    <a:pt x="7131" y="13309"/>
                    <a:pt x="7490" y="13276"/>
                  </a:cubicBezTo>
                  <a:cubicBezTo>
                    <a:pt x="7788" y="13241"/>
                    <a:pt x="8085" y="13324"/>
                    <a:pt x="8347" y="13122"/>
                  </a:cubicBezTo>
                  <a:cubicBezTo>
                    <a:pt x="8454" y="13229"/>
                    <a:pt x="8573" y="13260"/>
                    <a:pt x="8694" y="13260"/>
                  </a:cubicBezTo>
                  <a:cubicBezTo>
                    <a:pt x="8871" y="13260"/>
                    <a:pt x="9054" y="13194"/>
                    <a:pt x="9222" y="13194"/>
                  </a:cubicBezTo>
                  <a:cubicBezTo>
                    <a:pt x="9273" y="13194"/>
                    <a:pt x="9323" y="13200"/>
                    <a:pt x="9371" y="13217"/>
                  </a:cubicBezTo>
                  <a:cubicBezTo>
                    <a:pt x="9546" y="13283"/>
                    <a:pt x="9718" y="13300"/>
                    <a:pt x="9889" y="13300"/>
                  </a:cubicBezTo>
                  <a:cubicBezTo>
                    <a:pt x="10083" y="13300"/>
                    <a:pt x="10275" y="13278"/>
                    <a:pt x="10466" y="13278"/>
                  </a:cubicBezTo>
                  <a:cubicBezTo>
                    <a:pt x="10534" y="13278"/>
                    <a:pt x="10601" y="13281"/>
                    <a:pt x="10669" y="13288"/>
                  </a:cubicBezTo>
                  <a:cubicBezTo>
                    <a:pt x="10854" y="13313"/>
                    <a:pt x="11041" y="13317"/>
                    <a:pt x="11227" y="13317"/>
                  </a:cubicBezTo>
                  <a:cubicBezTo>
                    <a:pt x="11335" y="13317"/>
                    <a:pt x="11442" y="13316"/>
                    <a:pt x="11548" y="13316"/>
                  </a:cubicBezTo>
                  <a:cubicBezTo>
                    <a:pt x="11710" y="13316"/>
                    <a:pt x="11869" y="13319"/>
                    <a:pt x="12026" y="13336"/>
                  </a:cubicBezTo>
                  <a:cubicBezTo>
                    <a:pt x="12099" y="13346"/>
                    <a:pt x="12598" y="13349"/>
                    <a:pt x="13350" y="13349"/>
                  </a:cubicBezTo>
                  <a:cubicBezTo>
                    <a:pt x="16090" y="13349"/>
                    <a:pt x="22195" y="13299"/>
                    <a:pt x="23311" y="13299"/>
                  </a:cubicBezTo>
                  <a:cubicBezTo>
                    <a:pt x="23402" y="13299"/>
                    <a:pt x="23459" y="13299"/>
                    <a:pt x="23480" y="13300"/>
                  </a:cubicBezTo>
                  <a:cubicBezTo>
                    <a:pt x="24468" y="13300"/>
                    <a:pt x="25457" y="13217"/>
                    <a:pt x="26445" y="13157"/>
                  </a:cubicBezTo>
                  <a:cubicBezTo>
                    <a:pt x="26933" y="13122"/>
                    <a:pt x="27433" y="13062"/>
                    <a:pt x="27921" y="13026"/>
                  </a:cubicBezTo>
                  <a:cubicBezTo>
                    <a:pt x="27935" y="13025"/>
                    <a:pt x="27949" y="13025"/>
                    <a:pt x="27962" y="13025"/>
                  </a:cubicBezTo>
                  <a:cubicBezTo>
                    <a:pt x="28112" y="13025"/>
                    <a:pt x="28256" y="13075"/>
                    <a:pt x="28422" y="13075"/>
                  </a:cubicBezTo>
                  <a:cubicBezTo>
                    <a:pt x="28438" y="13075"/>
                    <a:pt x="28453" y="13075"/>
                    <a:pt x="28469" y="13074"/>
                  </a:cubicBezTo>
                  <a:cubicBezTo>
                    <a:pt x="28826" y="13050"/>
                    <a:pt x="29195" y="12979"/>
                    <a:pt x="29552" y="12979"/>
                  </a:cubicBezTo>
                  <a:cubicBezTo>
                    <a:pt x="29790" y="12979"/>
                    <a:pt x="30005" y="13062"/>
                    <a:pt x="30279" y="13062"/>
                  </a:cubicBezTo>
                  <a:cubicBezTo>
                    <a:pt x="30339" y="13059"/>
                    <a:pt x="30399" y="13058"/>
                    <a:pt x="30460" y="13058"/>
                  </a:cubicBezTo>
                  <a:cubicBezTo>
                    <a:pt x="30699" y="13058"/>
                    <a:pt x="30943" y="13076"/>
                    <a:pt x="31185" y="13076"/>
                  </a:cubicBezTo>
                  <a:cubicBezTo>
                    <a:pt x="31393" y="13076"/>
                    <a:pt x="31600" y="13063"/>
                    <a:pt x="31803" y="13014"/>
                  </a:cubicBezTo>
                  <a:cubicBezTo>
                    <a:pt x="31828" y="13009"/>
                    <a:pt x="31852" y="13007"/>
                    <a:pt x="31875" y="13007"/>
                  </a:cubicBezTo>
                  <a:cubicBezTo>
                    <a:pt x="32003" y="13007"/>
                    <a:pt x="32098" y="13079"/>
                    <a:pt x="32219" y="13110"/>
                  </a:cubicBezTo>
                  <a:cubicBezTo>
                    <a:pt x="32240" y="13113"/>
                    <a:pt x="32255" y="13117"/>
                    <a:pt x="32266" y="13117"/>
                  </a:cubicBezTo>
                  <a:cubicBezTo>
                    <a:pt x="32294" y="13117"/>
                    <a:pt x="32301" y="13096"/>
                    <a:pt x="32326" y="13002"/>
                  </a:cubicBezTo>
                  <a:cubicBezTo>
                    <a:pt x="32340" y="12953"/>
                    <a:pt x="32371" y="12937"/>
                    <a:pt x="32401" y="12937"/>
                  </a:cubicBezTo>
                  <a:cubicBezTo>
                    <a:pt x="32422" y="12937"/>
                    <a:pt x="32443" y="12945"/>
                    <a:pt x="32457" y="12955"/>
                  </a:cubicBezTo>
                  <a:cubicBezTo>
                    <a:pt x="32592" y="13022"/>
                    <a:pt x="32728" y="13042"/>
                    <a:pt x="32864" y="13042"/>
                  </a:cubicBezTo>
                  <a:cubicBezTo>
                    <a:pt x="33057" y="13042"/>
                    <a:pt x="33250" y="13002"/>
                    <a:pt x="33437" y="13002"/>
                  </a:cubicBezTo>
                  <a:cubicBezTo>
                    <a:pt x="33492" y="13002"/>
                    <a:pt x="33547" y="13006"/>
                    <a:pt x="33600" y="13014"/>
                  </a:cubicBezTo>
                  <a:cubicBezTo>
                    <a:pt x="33714" y="13026"/>
                    <a:pt x="33821" y="13029"/>
                    <a:pt x="33925" y="13029"/>
                  </a:cubicBezTo>
                  <a:cubicBezTo>
                    <a:pt x="34029" y="13029"/>
                    <a:pt x="34130" y="13026"/>
                    <a:pt x="34231" y="13026"/>
                  </a:cubicBezTo>
                  <a:cubicBezTo>
                    <a:pt x="34248" y="13027"/>
                    <a:pt x="34264" y="13027"/>
                    <a:pt x="34280" y="13027"/>
                  </a:cubicBezTo>
                  <a:cubicBezTo>
                    <a:pt x="34531" y="13027"/>
                    <a:pt x="34793" y="12962"/>
                    <a:pt x="35008" y="12962"/>
                  </a:cubicBezTo>
                  <a:cubicBezTo>
                    <a:pt x="35067" y="12962"/>
                    <a:pt x="35122" y="12967"/>
                    <a:pt x="35172" y="12979"/>
                  </a:cubicBezTo>
                  <a:cubicBezTo>
                    <a:pt x="35278" y="13003"/>
                    <a:pt x="35898" y="13011"/>
                    <a:pt x="36803" y="13011"/>
                  </a:cubicBezTo>
                  <a:cubicBezTo>
                    <a:pt x="39058" y="13011"/>
                    <a:pt x="43079" y="12958"/>
                    <a:pt x="45323" y="12958"/>
                  </a:cubicBezTo>
                  <a:cubicBezTo>
                    <a:pt x="46223" y="12958"/>
                    <a:pt x="46837" y="12967"/>
                    <a:pt x="46935" y="12991"/>
                  </a:cubicBezTo>
                  <a:cubicBezTo>
                    <a:pt x="46999" y="13004"/>
                    <a:pt x="47053" y="13013"/>
                    <a:pt x="47105" y="13013"/>
                  </a:cubicBezTo>
                  <a:cubicBezTo>
                    <a:pt x="47190" y="13013"/>
                    <a:pt x="47268" y="12990"/>
                    <a:pt x="47364" y="12931"/>
                  </a:cubicBezTo>
                  <a:cubicBezTo>
                    <a:pt x="47416" y="12903"/>
                    <a:pt x="47468" y="12892"/>
                    <a:pt x="47520" y="12892"/>
                  </a:cubicBezTo>
                  <a:cubicBezTo>
                    <a:pt x="47702" y="12892"/>
                    <a:pt x="47888" y="13026"/>
                    <a:pt x="48089" y="13026"/>
                  </a:cubicBezTo>
                  <a:cubicBezTo>
                    <a:pt x="48120" y="13026"/>
                    <a:pt x="48153" y="13022"/>
                    <a:pt x="48186" y="13014"/>
                  </a:cubicBezTo>
                  <a:cubicBezTo>
                    <a:pt x="48257" y="12994"/>
                    <a:pt x="48329" y="12987"/>
                    <a:pt x="48402" y="12987"/>
                  </a:cubicBezTo>
                  <a:cubicBezTo>
                    <a:pt x="48581" y="12987"/>
                    <a:pt x="48763" y="13031"/>
                    <a:pt x="48946" y="13031"/>
                  </a:cubicBezTo>
                  <a:cubicBezTo>
                    <a:pt x="49034" y="13031"/>
                    <a:pt x="49122" y="13021"/>
                    <a:pt x="49210" y="12991"/>
                  </a:cubicBezTo>
                  <a:cubicBezTo>
                    <a:pt x="49343" y="12942"/>
                    <a:pt x="49478" y="12928"/>
                    <a:pt x="49615" y="12928"/>
                  </a:cubicBezTo>
                  <a:cubicBezTo>
                    <a:pt x="49833" y="12928"/>
                    <a:pt x="50055" y="12965"/>
                    <a:pt x="50278" y="12965"/>
                  </a:cubicBezTo>
                  <a:cubicBezTo>
                    <a:pt x="50366" y="12965"/>
                    <a:pt x="50455" y="12959"/>
                    <a:pt x="50543" y="12943"/>
                  </a:cubicBezTo>
                  <a:cubicBezTo>
                    <a:pt x="50785" y="12900"/>
                    <a:pt x="51032" y="12894"/>
                    <a:pt x="51281" y="12894"/>
                  </a:cubicBezTo>
                  <a:cubicBezTo>
                    <a:pt x="51380" y="12894"/>
                    <a:pt x="51479" y="12895"/>
                    <a:pt x="51579" y="12895"/>
                  </a:cubicBezTo>
                  <a:cubicBezTo>
                    <a:pt x="51927" y="12895"/>
                    <a:pt x="52275" y="12883"/>
                    <a:pt x="52615" y="12776"/>
                  </a:cubicBezTo>
                  <a:cubicBezTo>
                    <a:pt x="52650" y="12776"/>
                    <a:pt x="52686" y="12752"/>
                    <a:pt x="52698" y="12752"/>
                  </a:cubicBezTo>
                  <a:cubicBezTo>
                    <a:pt x="52845" y="12831"/>
                    <a:pt x="52992" y="12859"/>
                    <a:pt x="53137" y="12859"/>
                  </a:cubicBezTo>
                  <a:cubicBezTo>
                    <a:pt x="53368" y="12859"/>
                    <a:pt x="53593" y="12787"/>
                    <a:pt x="53805" y="12729"/>
                  </a:cubicBezTo>
                  <a:cubicBezTo>
                    <a:pt x="53933" y="12689"/>
                    <a:pt x="54064" y="12679"/>
                    <a:pt x="54194" y="12679"/>
                  </a:cubicBezTo>
                  <a:cubicBezTo>
                    <a:pt x="54323" y="12679"/>
                    <a:pt x="54452" y="12688"/>
                    <a:pt x="54577" y="12688"/>
                  </a:cubicBezTo>
                  <a:cubicBezTo>
                    <a:pt x="54738" y="12688"/>
                    <a:pt x="54892" y="12672"/>
                    <a:pt x="55032" y="12598"/>
                  </a:cubicBezTo>
                  <a:cubicBezTo>
                    <a:pt x="55179" y="12524"/>
                    <a:pt x="55333" y="12509"/>
                    <a:pt x="55487" y="12509"/>
                  </a:cubicBezTo>
                  <a:cubicBezTo>
                    <a:pt x="55597" y="12509"/>
                    <a:pt x="55706" y="12516"/>
                    <a:pt x="55814" y="12516"/>
                  </a:cubicBezTo>
                  <a:cubicBezTo>
                    <a:pt x="55972" y="12516"/>
                    <a:pt x="56126" y="12500"/>
                    <a:pt x="56270" y="12419"/>
                  </a:cubicBezTo>
                  <a:cubicBezTo>
                    <a:pt x="56293" y="12408"/>
                    <a:pt x="56325" y="12402"/>
                    <a:pt x="56362" y="12402"/>
                  </a:cubicBezTo>
                  <a:cubicBezTo>
                    <a:pt x="56440" y="12402"/>
                    <a:pt x="56535" y="12426"/>
                    <a:pt x="56591" y="12467"/>
                  </a:cubicBezTo>
                  <a:cubicBezTo>
                    <a:pt x="56664" y="12509"/>
                    <a:pt x="56706" y="12546"/>
                    <a:pt x="56747" y="12546"/>
                  </a:cubicBezTo>
                  <a:cubicBezTo>
                    <a:pt x="56787" y="12546"/>
                    <a:pt x="56825" y="12512"/>
                    <a:pt x="56889" y="12419"/>
                  </a:cubicBezTo>
                  <a:cubicBezTo>
                    <a:pt x="56916" y="12385"/>
                    <a:pt x="56943" y="12372"/>
                    <a:pt x="56971" y="12372"/>
                  </a:cubicBezTo>
                  <a:close/>
                  <a:moveTo>
                    <a:pt x="34494" y="0"/>
                  </a:moveTo>
                  <a:cubicBezTo>
                    <a:pt x="34258" y="0"/>
                    <a:pt x="34023" y="4"/>
                    <a:pt x="33791" y="13"/>
                  </a:cubicBezTo>
                  <a:cubicBezTo>
                    <a:pt x="33423" y="32"/>
                    <a:pt x="33032" y="163"/>
                    <a:pt x="32678" y="163"/>
                  </a:cubicBezTo>
                  <a:cubicBezTo>
                    <a:pt x="32586" y="163"/>
                    <a:pt x="32496" y="154"/>
                    <a:pt x="32410" y="132"/>
                  </a:cubicBezTo>
                  <a:cubicBezTo>
                    <a:pt x="32243" y="88"/>
                    <a:pt x="32080" y="75"/>
                    <a:pt x="31919" y="75"/>
                  </a:cubicBezTo>
                  <a:cubicBezTo>
                    <a:pt x="31672" y="75"/>
                    <a:pt x="31428" y="106"/>
                    <a:pt x="31181" y="106"/>
                  </a:cubicBezTo>
                  <a:cubicBezTo>
                    <a:pt x="31107" y="106"/>
                    <a:pt x="31032" y="103"/>
                    <a:pt x="30957" y="96"/>
                  </a:cubicBezTo>
                  <a:cubicBezTo>
                    <a:pt x="30822" y="81"/>
                    <a:pt x="30686" y="75"/>
                    <a:pt x="30549" y="75"/>
                  </a:cubicBezTo>
                  <a:cubicBezTo>
                    <a:pt x="30046" y="75"/>
                    <a:pt x="29534" y="156"/>
                    <a:pt x="29028" y="156"/>
                  </a:cubicBezTo>
                  <a:cubicBezTo>
                    <a:pt x="29005" y="156"/>
                    <a:pt x="28981" y="156"/>
                    <a:pt x="28958" y="156"/>
                  </a:cubicBezTo>
                  <a:cubicBezTo>
                    <a:pt x="28482" y="156"/>
                    <a:pt x="28005" y="63"/>
                    <a:pt x="27522" y="63"/>
                  </a:cubicBezTo>
                  <a:cubicBezTo>
                    <a:pt x="27437" y="63"/>
                    <a:pt x="27352" y="65"/>
                    <a:pt x="27266" y="72"/>
                  </a:cubicBezTo>
                  <a:cubicBezTo>
                    <a:pt x="27097" y="88"/>
                    <a:pt x="26928" y="113"/>
                    <a:pt x="26753" y="113"/>
                  </a:cubicBezTo>
                  <a:cubicBezTo>
                    <a:pt x="26656" y="113"/>
                    <a:pt x="26558" y="105"/>
                    <a:pt x="26457" y="84"/>
                  </a:cubicBezTo>
                  <a:cubicBezTo>
                    <a:pt x="26241" y="40"/>
                    <a:pt x="25975" y="4"/>
                    <a:pt x="25744" y="4"/>
                  </a:cubicBezTo>
                  <a:cubicBezTo>
                    <a:pt x="25605" y="4"/>
                    <a:pt x="25479" y="17"/>
                    <a:pt x="25385" y="49"/>
                  </a:cubicBezTo>
                  <a:cubicBezTo>
                    <a:pt x="25185" y="110"/>
                    <a:pt x="24992" y="129"/>
                    <a:pt x="24802" y="129"/>
                  </a:cubicBezTo>
                  <a:cubicBezTo>
                    <a:pt x="24479" y="129"/>
                    <a:pt x="24166" y="73"/>
                    <a:pt x="23849" y="73"/>
                  </a:cubicBezTo>
                  <a:cubicBezTo>
                    <a:pt x="23774" y="73"/>
                    <a:pt x="23699" y="77"/>
                    <a:pt x="23623" y="84"/>
                  </a:cubicBezTo>
                  <a:cubicBezTo>
                    <a:pt x="23552" y="91"/>
                    <a:pt x="23092" y="94"/>
                    <a:pt x="22393" y="94"/>
                  </a:cubicBezTo>
                  <a:cubicBezTo>
                    <a:pt x="20636" y="94"/>
                    <a:pt x="17373" y="78"/>
                    <a:pt x="14986" y="78"/>
                  </a:cubicBezTo>
                  <a:cubicBezTo>
                    <a:pt x="13393" y="78"/>
                    <a:pt x="12190" y="85"/>
                    <a:pt x="12086" y="108"/>
                  </a:cubicBezTo>
                  <a:cubicBezTo>
                    <a:pt x="11865" y="156"/>
                    <a:pt x="11646" y="170"/>
                    <a:pt x="11427" y="170"/>
                  </a:cubicBezTo>
                  <a:cubicBezTo>
                    <a:pt x="11133" y="170"/>
                    <a:pt x="10840" y="145"/>
                    <a:pt x="10550" y="145"/>
                  </a:cubicBezTo>
                  <a:cubicBezTo>
                    <a:pt x="10358" y="145"/>
                    <a:pt x="10168" y="155"/>
                    <a:pt x="9978" y="191"/>
                  </a:cubicBezTo>
                  <a:cubicBezTo>
                    <a:pt x="9824" y="221"/>
                    <a:pt x="9672" y="221"/>
                    <a:pt x="9520" y="221"/>
                  </a:cubicBezTo>
                  <a:cubicBezTo>
                    <a:pt x="9368" y="221"/>
                    <a:pt x="9216" y="221"/>
                    <a:pt x="9062" y="251"/>
                  </a:cubicBezTo>
                  <a:cubicBezTo>
                    <a:pt x="8573" y="334"/>
                    <a:pt x="8121" y="501"/>
                    <a:pt x="7633" y="537"/>
                  </a:cubicBezTo>
                  <a:cubicBezTo>
                    <a:pt x="6811" y="608"/>
                    <a:pt x="5966" y="572"/>
                    <a:pt x="5228" y="1025"/>
                  </a:cubicBezTo>
                  <a:cubicBezTo>
                    <a:pt x="5190" y="1047"/>
                    <a:pt x="5143" y="1056"/>
                    <a:pt x="5095" y="1056"/>
                  </a:cubicBezTo>
                  <a:cubicBezTo>
                    <a:pt x="5067" y="1056"/>
                    <a:pt x="5040" y="1053"/>
                    <a:pt x="5014" y="1049"/>
                  </a:cubicBezTo>
                  <a:cubicBezTo>
                    <a:pt x="4962" y="1042"/>
                    <a:pt x="4912" y="1039"/>
                    <a:pt x="4862" y="1039"/>
                  </a:cubicBezTo>
                  <a:cubicBezTo>
                    <a:pt x="4375" y="1039"/>
                    <a:pt x="3983" y="1336"/>
                    <a:pt x="3561" y="1465"/>
                  </a:cubicBezTo>
                  <a:cubicBezTo>
                    <a:pt x="3085" y="1620"/>
                    <a:pt x="2644" y="1977"/>
                    <a:pt x="2323" y="2346"/>
                  </a:cubicBezTo>
                  <a:cubicBezTo>
                    <a:pt x="1858" y="2882"/>
                    <a:pt x="1549" y="3513"/>
                    <a:pt x="1263" y="4156"/>
                  </a:cubicBezTo>
                  <a:cubicBezTo>
                    <a:pt x="858" y="5132"/>
                    <a:pt x="751" y="6133"/>
                    <a:pt x="715" y="7145"/>
                  </a:cubicBezTo>
                  <a:cubicBezTo>
                    <a:pt x="703" y="7371"/>
                    <a:pt x="703" y="7597"/>
                    <a:pt x="668" y="7811"/>
                  </a:cubicBezTo>
                  <a:cubicBezTo>
                    <a:pt x="608" y="8300"/>
                    <a:pt x="572" y="8788"/>
                    <a:pt x="632" y="9288"/>
                  </a:cubicBezTo>
                  <a:cubicBezTo>
                    <a:pt x="668" y="9645"/>
                    <a:pt x="751" y="10038"/>
                    <a:pt x="644" y="10371"/>
                  </a:cubicBezTo>
                  <a:cubicBezTo>
                    <a:pt x="370" y="11193"/>
                    <a:pt x="489" y="12026"/>
                    <a:pt x="477" y="12848"/>
                  </a:cubicBezTo>
                  <a:cubicBezTo>
                    <a:pt x="465" y="13276"/>
                    <a:pt x="501" y="13753"/>
                    <a:pt x="453" y="14157"/>
                  </a:cubicBezTo>
                  <a:cubicBezTo>
                    <a:pt x="358" y="14812"/>
                    <a:pt x="394" y="15467"/>
                    <a:pt x="322" y="16110"/>
                  </a:cubicBezTo>
                  <a:cubicBezTo>
                    <a:pt x="287" y="16479"/>
                    <a:pt x="96" y="16860"/>
                    <a:pt x="191" y="17193"/>
                  </a:cubicBezTo>
                  <a:cubicBezTo>
                    <a:pt x="263" y="17503"/>
                    <a:pt x="275" y="17801"/>
                    <a:pt x="215" y="18063"/>
                  </a:cubicBezTo>
                  <a:cubicBezTo>
                    <a:pt x="72" y="18646"/>
                    <a:pt x="132" y="19241"/>
                    <a:pt x="144" y="19801"/>
                  </a:cubicBezTo>
                  <a:cubicBezTo>
                    <a:pt x="156" y="20587"/>
                    <a:pt x="96" y="21373"/>
                    <a:pt x="84" y="22158"/>
                  </a:cubicBezTo>
                  <a:cubicBezTo>
                    <a:pt x="84" y="22920"/>
                    <a:pt x="1" y="23706"/>
                    <a:pt x="1" y="24456"/>
                  </a:cubicBezTo>
                  <a:cubicBezTo>
                    <a:pt x="1" y="25325"/>
                    <a:pt x="13" y="26206"/>
                    <a:pt x="108" y="27076"/>
                  </a:cubicBezTo>
                  <a:cubicBezTo>
                    <a:pt x="227" y="28135"/>
                    <a:pt x="191" y="29183"/>
                    <a:pt x="287" y="30243"/>
                  </a:cubicBezTo>
                  <a:cubicBezTo>
                    <a:pt x="334" y="30719"/>
                    <a:pt x="239" y="31195"/>
                    <a:pt x="311" y="31695"/>
                  </a:cubicBezTo>
                  <a:cubicBezTo>
                    <a:pt x="358" y="31993"/>
                    <a:pt x="453" y="32338"/>
                    <a:pt x="382" y="32648"/>
                  </a:cubicBezTo>
                  <a:cubicBezTo>
                    <a:pt x="239" y="33243"/>
                    <a:pt x="430" y="33815"/>
                    <a:pt x="394" y="34398"/>
                  </a:cubicBezTo>
                  <a:cubicBezTo>
                    <a:pt x="358" y="35017"/>
                    <a:pt x="513" y="35636"/>
                    <a:pt x="477" y="36243"/>
                  </a:cubicBezTo>
                  <a:cubicBezTo>
                    <a:pt x="453" y="36684"/>
                    <a:pt x="442" y="37125"/>
                    <a:pt x="430" y="37541"/>
                  </a:cubicBezTo>
                  <a:cubicBezTo>
                    <a:pt x="418" y="38017"/>
                    <a:pt x="525" y="38518"/>
                    <a:pt x="513" y="39006"/>
                  </a:cubicBezTo>
                  <a:cubicBezTo>
                    <a:pt x="489" y="39720"/>
                    <a:pt x="430" y="40434"/>
                    <a:pt x="537" y="41149"/>
                  </a:cubicBezTo>
                  <a:cubicBezTo>
                    <a:pt x="549" y="41244"/>
                    <a:pt x="525" y="41339"/>
                    <a:pt x="525" y="41435"/>
                  </a:cubicBezTo>
                  <a:cubicBezTo>
                    <a:pt x="489" y="41887"/>
                    <a:pt x="525" y="42351"/>
                    <a:pt x="513" y="42804"/>
                  </a:cubicBezTo>
                  <a:cubicBezTo>
                    <a:pt x="501" y="43316"/>
                    <a:pt x="608" y="43828"/>
                    <a:pt x="549" y="44340"/>
                  </a:cubicBezTo>
                  <a:cubicBezTo>
                    <a:pt x="525" y="44518"/>
                    <a:pt x="346" y="44637"/>
                    <a:pt x="430" y="44864"/>
                  </a:cubicBezTo>
                  <a:cubicBezTo>
                    <a:pt x="549" y="45209"/>
                    <a:pt x="572" y="45590"/>
                    <a:pt x="608" y="45971"/>
                  </a:cubicBezTo>
                  <a:cubicBezTo>
                    <a:pt x="656" y="46423"/>
                    <a:pt x="561" y="46888"/>
                    <a:pt x="608" y="47316"/>
                  </a:cubicBezTo>
                  <a:cubicBezTo>
                    <a:pt x="680" y="47876"/>
                    <a:pt x="787" y="48459"/>
                    <a:pt x="811" y="48995"/>
                  </a:cubicBezTo>
                  <a:cubicBezTo>
                    <a:pt x="846" y="49578"/>
                    <a:pt x="1144" y="50055"/>
                    <a:pt x="1168" y="50626"/>
                  </a:cubicBezTo>
                  <a:cubicBezTo>
                    <a:pt x="1192" y="51079"/>
                    <a:pt x="1370" y="51543"/>
                    <a:pt x="1513" y="51995"/>
                  </a:cubicBezTo>
                  <a:cubicBezTo>
                    <a:pt x="1692" y="52543"/>
                    <a:pt x="1835" y="53115"/>
                    <a:pt x="2168" y="53615"/>
                  </a:cubicBezTo>
                  <a:cubicBezTo>
                    <a:pt x="2335" y="53888"/>
                    <a:pt x="2608" y="54079"/>
                    <a:pt x="2870" y="54305"/>
                  </a:cubicBezTo>
                  <a:cubicBezTo>
                    <a:pt x="3132" y="54531"/>
                    <a:pt x="3454" y="54734"/>
                    <a:pt x="3740" y="54829"/>
                  </a:cubicBezTo>
                  <a:cubicBezTo>
                    <a:pt x="4347" y="55031"/>
                    <a:pt x="4894" y="55353"/>
                    <a:pt x="5418" y="55639"/>
                  </a:cubicBezTo>
                  <a:cubicBezTo>
                    <a:pt x="5797" y="55842"/>
                    <a:pt x="6175" y="55872"/>
                    <a:pt x="6551" y="55872"/>
                  </a:cubicBezTo>
                  <a:cubicBezTo>
                    <a:pt x="6709" y="55872"/>
                    <a:pt x="6866" y="55867"/>
                    <a:pt x="7022" y="55867"/>
                  </a:cubicBezTo>
                  <a:cubicBezTo>
                    <a:pt x="7127" y="55867"/>
                    <a:pt x="7231" y="55869"/>
                    <a:pt x="7335" y="55877"/>
                  </a:cubicBezTo>
                  <a:cubicBezTo>
                    <a:pt x="7561" y="55897"/>
                    <a:pt x="7802" y="55957"/>
                    <a:pt x="8038" y="55957"/>
                  </a:cubicBezTo>
                  <a:cubicBezTo>
                    <a:pt x="8214" y="55957"/>
                    <a:pt x="8387" y="55924"/>
                    <a:pt x="8550" y="55817"/>
                  </a:cubicBezTo>
                  <a:cubicBezTo>
                    <a:pt x="9228" y="56127"/>
                    <a:pt x="9978" y="56020"/>
                    <a:pt x="10681" y="56103"/>
                  </a:cubicBezTo>
                  <a:cubicBezTo>
                    <a:pt x="11455" y="56210"/>
                    <a:pt x="22670" y="56294"/>
                    <a:pt x="23444" y="56377"/>
                  </a:cubicBezTo>
                  <a:cubicBezTo>
                    <a:pt x="24147" y="56448"/>
                    <a:pt x="24849" y="56460"/>
                    <a:pt x="25540" y="56567"/>
                  </a:cubicBezTo>
                  <a:cubicBezTo>
                    <a:pt x="25635" y="56579"/>
                    <a:pt x="25733" y="56584"/>
                    <a:pt x="25832" y="56584"/>
                  </a:cubicBezTo>
                  <a:cubicBezTo>
                    <a:pt x="26229" y="56584"/>
                    <a:pt x="26650" y="56508"/>
                    <a:pt x="27040" y="56508"/>
                  </a:cubicBezTo>
                  <a:cubicBezTo>
                    <a:pt x="27071" y="56507"/>
                    <a:pt x="27102" y="56507"/>
                    <a:pt x="27133" y="56507"/>
                  </a:cubicBezTo>
                  <a:cubicBezTo>
                    <a:pt x="27546" y="56507"/>
                    <a:pt x="27956" y="56548"/>
                    <a:pt x="28364" y="56548"/>
                  </a:cubicBezTo>
                  <a:cubicBezTo>
                    <a:pt x="28666" y="56548"/>
                    <a:pt x="28966" y="56526"/>
                    <a:pt x="29267" y="56448"/>
                  </a:cubicBezTo>
                  <a:cubicBezTo>
                    <a:pt x="29409" y="56410"/>
                    <a:pt x="29552" y="56399"/>
                    <a:pt x="29695" y="56399"/>
                  </a:cubicBezTo>
                  <a:cubicBezTo>
                    <a:pt x="29909" y="56399"/>
                    <a:pt x="30124" y="56424"/>
                    <a:pt x="30338" y="56424"/>
                  </a:cubicBezTo>
                  <a:cubicBezTo>
                    <a:pt x="30636" y="56424"/>
                    <a:pt x="30934" y="56261"/>
                    <a:pt x="31201" y="56261"/>
                  </a:cubicBezTo>
                  <a:cubicBezTo>
                    <a:pt x="31265" y="56261"/>
                    <a:pt x="31326" y="56271"/>
                    <a:pt x="31386" y="56294"/>
                  </a:cubicBezTo>
                  <a:cubicBezTo>
                    <a:pt x="31427" y="56311"/>
                    <a:pt x="31468" y="56318"/>
                    <a:pt x="31508" y="56318"/>
                  </a:cubicBezTo>
                  <a:cubicBezTo>
                    <a:pt x="31679" y="56318"/>
                    <a:pt x="31839" y="56189"/>
                    <a:pt x="31987" y="56189"/>
                  </a:cubicBezTo>
                  <a:cubicBezTo>
                    <a:pt x="32063" y="56189"/>
                    <a:pt x="32137" y="56224"/>
                    <a:pt x="32207" y="56329"/>
                  </a:cubicBezTo>
                  <a:cubicBezTo>
                    <a:pt x="32312" y="56202"/>
                    <a:pt x="32428" y="56163"/>
                    <a:pt x="32550" y="56163"/>
                  </a:cubicBezTo>
                  <a:cubicBezTo>
                    <a:pt x="32740" y="56163"/>
                    <a:pt x="32942" y="56258"/>
                    <a:pt x="33128" y="56258"/>
                  </a:cubicBezTo>
                  <a:cubicBezTo>
                    <a:pt x="33135" y="56258"/>
                    <a:pt x="33141" y="56258"/>
                    <a:pt x="33148" y="56258"/>
                  </a:cubicBezTo>
                  <a:cubicBezTo>
                    <a:pt x="33910" y="56198"/>
                    <a:pt x="34696" y="56246"/>
                    <a:pt x="35470" y="56174"/>
                  </a:cubicBezTo>
                  <a:cubicBezTo>
                    <a:pt x="35589" y="56163"/>
                    <a:pt x="35708" y="56163"/>
                    <a:pt x="35839" y="56151"/>
                  </a:cubicBezTo>
                  <a:cubicBezTo>
                    <a:pt x="36303" y="56127"/>
                    <a:pt x="47185" y="56127"/>
                    <a:pt x="47650" y="56079"/>
                  </a:cubicBezTo>
                  <a:cubicBezTo>
                    <a:pt x="48221" y="56020"/>
                    <a:pt x="48793" y="55960"/>
                    <a:pt x="49352" y="55865"/>
                  </a:cubicBezTo>
                  <a:cubicBezTo>
                    <a:pt x="49571" y="55828"/>
                    <a:pt x="49789" y="55818"/>
                    <a:pt x="50006" y="55818"/>
                  </a:cubicBezTo>
                  <a:cubicBezTo>
                    <a:pt x="50284" y="55818"/>
                    <a:pt x="50562" y="55835"/>
                    <a:pt x="50841" y="55835"/>
                  </a:cubicBezTo>
                  <a:cubicBezTo>
                    <a:pt x="50983" y="55835"/>
                    <a:pt x="51126" y="55831"/>
                    <a:pt x="51269" y="55817"/>
                  </a:cubicBezTo>
                  <a:cubicBezTo>
                    <a:pt x="51567" y="55782"/>
                    <a:pt x="51877" y="55710"/>
                    <a:pt x="52186" y="55698"/>
                  </a:cubicBezTo>
                  <a:cubicBezTo>
                    <a:pt x="52195" y="55698"/>
                    <a:pt x="52204" y="55698"/>
                    <a:pt x="52213" y="55698"/>
                  </a:cubicBezTo>
                  <a:cubicBezTo>
                    <a:pt x="52385" y="55698"/>
                    <a:pt x="52551" y="55777"/>
                    <a:pt x="52715" y="55777"/>
                  </a:cubicBezTo>
                  <a:cubicBezTo>
                    <a:pt x="52769" y="55777"/>
                    <a:pt x="52823" y="55768"/>
                    <a:pt x="52877" y="55746"/>
                  </a:cubicBezTo>
                  <a:cubicBezTo>
                    <a:pt x="53162" y="55615"/>
                    <a:pt x="53496" y="55651"/>
                    <a:pt x="53782" y="55639"/>
                  </a:cubicBezTo>
                  <a:cubicBezTo>
                    <a:pt x="54698" y="55591"/>
                    <a:pt x="55484" y="55281"/>
                    <a:pt x="56246" y="54865"/>
                  </a:cubicBezTo>
                  <a:cubicBezTo>
                    <a:pt x="56734" y="54591"/>
                    <a:pt x="57115" y="54198"/>
                    <a:pt x="57449" y="53805"/>
                  </a:cubicBezTo>
                  <a:cubicBezTo>
                    <a:pt x="57663" y="53531"/>
                    <a:pt x="57984" y="53329"/>
                    <a:pt x="58092" y="53019"/>
                  </a:cubicBezTo>
                  <a:cubicBezTo>
                    <a:pt x="58199" y="52698"/>
                    <a:pt x="58401" y="52424"/>
                    <a:pt x="58508" y="52103"/>
                  </a:cubicBezTo>
                  <a:cubicBezTo>
                    <a:pt x="58675" y="51638"/>
                    <a:pt x="58770" y="51162"/>
                    <a:pt x="58782" y="50662"/>
                  </a:cubicBezTo>
                  <a:cubicBezTo>
                    <a:pt x="58794" y="50489"/>
                    <a:pt x="58639" y="50173"/>
                    <a:pt x="59036" y="50173"/>
                  </a:cubicBezTo>
                  <a:cubicBezTo>
                    <a:pt x="59050" y="50173"/>
                    <a:pt x="59064" y="50173"/>
                    <a:pt x="59080" y="50174"/>
                  </a:cubicBezTo>
                  <a:cubicBezTo>
                    <a:pt x="59139" y="50031"/>
                    <a:pt x="58723" y="49971"/>
                    <a:pt x="58973" y="49864"/>
                  </a:cubicBezTo>
                  <a:cubicBezTo>
                    <a:pt x="59211" y="49769"/>
                    <a:pt x="59116" y="49578"/>
                    <a:pt x="59080" y="49555"/>
                  </a:cubicBezTo>
                  <a:cubicBezTo>
                    <a:pt x="58889" y="49400"/>
                    <a:pt x="58973" y="49305"/>
                    <a:pt x="59127" y="49209"/>
                  </a:cubicBezTo>
                  <a:cubicBezTo>
                    <a:pt x="59246" y="49138"/>
                    <a:pt x="59139" y="49031"/>
                    <a:pt x="59175" y="48971"/>
                  </a:cubicBezTo>
                  <a:cubicBezTo>
                    <a:pt x="59246" y="48805"/>
                    <a:pt x="59044" y="48614"/>
                    <a:pt x="59163" y="48507"/>
                  </a:cubicBezTo>
                  <a:cubicBezTo>
                    <a:pt x="59473" y="48233"/>
                    <a:pt x="59318" y="47876"/>
                    <a:pt x="59330" y="47602"/>
                  </a:cubicBezTo>
                  <a:cubicBezTo>
                    <a:pt x="59366" y="47102"/>
                    <a:pt x="59354" y="46590"/>
                    <a:pt x="59306" y="46090"/>
                  </a:cubicBezTo>
                  <a:cubicBezTo>
                    <a:pt x="59282" y="45876"/>
                    <a:pt x="59342" y="45697"/>
                    <a:pt x="59520" y="45554"/>
                  </a:cubicBezTo>
                  <a:cubicBezTo>
                    <a:pt x="59151" y="45399"/>
                    <a:pt x="59663" y="45030"/>
                    <a:pt x="59318" y="44875"/>
                  </a:cubicBezTo>
                  <a:cubicBezTo>
                    <a:pt x="59389" y="44280"/>
                    <a:pt x="59223" y="43685"/>
                    <a:pt x="59354" y="43078"/>
                  </a:cubicBezTo>
                  <a:cubicBezTo>
                    <a:pt x="59437" y="42709"/>
                    <a:pt x="59318" y="42304"/>
                    <a:pt x="59377" y="41923"/>
                  </a:cubicBezTo>
                  <a:cubicBezTo>
                    <a:pt x="59437" y="41518"/>
                    <a:pt x="59294" y="41101"/>
                    <a:pt x="59389" y="40732"/>
                  </a:cubicBezTo>
                  <a:cubicBezTo>
                    <a:pt x="59473" y="40458"/>
                    <a:pt x="59354" y="40161"/>
                    <a:pt x="59544" y="39875"/>
                  </a:cubicBezTo>
                  <a:cubicBezTo>
                    <a:pt x="59580" y="39827"/>
                    <a:pt x="59711" y="39577"/>
                    <a:pt x="59627" y="39434"/>
                  </a:cubicBezTo>
                  <a:cubicBezTo>
                    <a:pt x="59294" y="38899"/>
                    <a:pt x="59782" y="38339"/>
                    <a:pt x="59556" y="37815"/>
                  </a:cubicBezTo>
                  <a:cubicBezTo>
                    <a:pt x="59437" y="37553"/>
                    <a:pt x="59580" y="37303"/>
                    <a:pt x="59651" y="37136"/>
                  </a:cubicBezTo>
                  <a:cubicBezTo>
                    <a:pt x="59782" y="36803"/>
                    <a:pt x="59294" y="36541"/>
                    <a:pt x="59651" y="36184"/>
                  </a:cubicBezTo>
                  <a:cubicBezTo>
                    <a:pt x="59758" y="36077"/>
                    <a:pt x="59699" y="35624"/>
                    <a:pt x="59675" y="35327"/>
                  </a:cubicBezTo>
                  <a:cubicBezTo>
                    <a:pt x="59663" y="34958"/>
                    <a:pt x="59818" y="34541"/>
                    <a:pt x="59663" y="34231"/>
                  </a:cubicBezTo>
                  <a:cubicBezTo>
                    <a:pt x="59508" y="33898"/>
                    <a:pt x="59627" y="33588"/>
                    <a:pt x="59651" y="33326"/>
                  </a:cubicBezTo>
                  <a:cubicBezTo>
                    <a:pt x="59711" y="32886"/>
                    <a:pt x="59556" y="32457"/>
                    <a:pt x="59627" y="32017"/>
                  </a:cubicBezTo>
                  <a:cubicBezTo>
                    <a:pt x="59687" y="31624"/>
                    <a:pt x="59532" y="31195"/>
                    <a:pt x="59604" y="30802"/>
                  </a:cubicBezTo>
                  <a:cubicBezTo>
                    <a:pt x="59627" y="30588"/>
                    <a:pt x="59449" y="30457"/>
                    <a:pt x="59497" y="30314"/>
                  </a:cubicBezTo>
                  <a:cubicBezTo>
                    <a:pt x="59651" y="29909"/>
                    <a:pt x="59747" y="29493"/>
                    <a:pt x="59627" y="29100"/>
                  </a:cubicBezTo>
                  <a:cubicBezTo>
                    <a:pt x="59556" y="28850"/>
                    <a:pt x="59532" y="28588"/>
                    <a:pt x="59568" y="28397"/>
                  </a:cubicBezTo>
                  <a:cubicBezTo>
                    <a:pt x="59651" y="27707"/>
                    <a:pt x="59592" y="27040"/>
                    <a:pt x="59532" y="26349"/>
                  </a:cubicBezTo>
                  <a:cubicBezTo>
                    <a:pt x="59497" y="25968"/>
                    <a:pt x="59508" y="25516"/>
                    <a:pt x="59568" y="25135"/>
                  </a:cubicBezTo>
                  <a:cubicBezTo>
                    <a:pt x="59663" y="24516"/>
                    <a:pt x="59508" y="23920"/>
                    <a:pt x="59544" y="23313"/>
                  </a:cubicBezTo>
                  <a:cubicBezTo>
                    <a:pt x="59580" y="22789"/>
                    <a:pt x="59425" y="22182"/>
                    <a:pt x="59473" y="21658"/>
                  </a:cubicBezTo>
                  <a:cubicBezTo>
                    <a:pt x="59532" y="20861"/>
                    <a:pt x="59294" y="20099"/>
                    <a:pt x="59401" y="19301"/>
                  </a:cubicBezTo>
                  <a:cubicBezTo>
                    <a:pt x="59485" y="18682"/>
                    <a:pt x="59270" y="18027"/>
                    <a:pt x="59282" y="17372"/>
                  </a:cubicBezTo>
                  <a:cubicBezTo>
                    <a:pt x="59282" y="16801"/>
                    <a:pt x="59068" y="16241"/>
                    <a:pt x="59008" y="15658"/>
                  </a:cubicBezTo>
                  <a:cubicBezTo>
                    <a:pt x="58996" y="15491"/>
                    <a:pt x="59151" y="15408"/>
                    <a:pt x="59080" y="15241"/>
                  </a:cubicBezTo>
                  <a:cubicBezTo>
                    <a:pt x="58794" y="14491"/>
                    <a:pt x="58889" y="13705"/>
                    <a:pt x="58854" y="12943"/>
                  </a:cubicBezTo>
                  <a:cubicBezTo>
                    <a:pt x="58830" y="12288"/>
                    <a:pt x="58639" y="11657"/>
                    <a:pt x="58711" y="10990"/>
                  </a:cubicBezTo>
                  <a:cubicBezTo>
                    <a:pt x="58735" y="10645"/>
                    <a:pt x="58639" y="10252"/>
                    <a:pt x="58615" y="9883"/>
                  </a:cubicBezTo>
                  <a:cubicBezTo>
                    <a:pt x="58568" y="9276"/>
                    <a:pt x="58568" y="8645"/>
                    <a:pt x="58473" y="8050"/>
                  </a:cubicBezTo>
                  <a:cubicBezTo>
                    <a:pt x="58389" y="7621"/>
                    <a:pt x="58246" y="7192"/>
                    <a:pt x="58199" y="6752"/>
                  </a:cubicBezTo>
                  <a:cubicBezTo>
                    <a:pt x="58056" y="5585"/>
                    <a:pt x="57877" y="4442"/>
                    <a:pt x="57222" y="3370"/>
                  </a:cubicBezTo>
                  <a:cubicBezTo>
                    <a:pt x="56853" y="2763"/>
                    <a:pt x="56437" y="2251"/>
                    <a:pt x="55817" y="1834"/>
                  </a:cubicBezTo>
                  <a:cubicBezTo>
                    <a:pt x="55151" y="1370"/>
                    <a:pt x="54389" y="1061"/>
                    <a:pt x="53591" y="941"/>
                  </a:cubicBezTo>
                  <a:cubicBezTo>
                    <a:pt x="53304" y="895"/>
                    <a:pt x="53072" y="738"/>
                    <a:pt x="52809" y="738"/>
                  </a:cubicBezTo>
                  <a:cubicBezTo>
                    <a:pt x="52800" y="738"/>
                    <a:pt x="52791" y="739"/>
                    <a:pt x="52781" y="739"/>
                  </a:cubicBezTo>
                  <a:cubicBezTo>
                    <a:pt x="52718" y="744"/>
                    <a:pt x="52656" y="746"/>
                    <a:pt x="52594" y="746"/>
                  </a:cubicBezTo>
                  <a:cubicBezTo>
                    <a:pt x="51870" y="746"/>
                    <a:pt x="51207" y="451"/>
                    <a:pt x="50483" y="418"/>
                  </a:cubicBezTo>
                  <a:cubicBezTo>
                    <a:pt x="50472" y="417"/>
                    <a:pt x="50460" y="417"/>
                    <a:pt x="50448" y="417"/>
                  </a:cubicBezTo>
                  <a:cubicBezTo>
                    <a:pt x="50341" y="417"/>
                    <a:pt x="50223" y="442"/>
                    <a:pt x="50109" y="442"/>
                  </a:cubicBezTo>
                  <a:cubicBezTo>
                    <a:pt x="50026" y="442"/>
                    <a:pt x="49947" y="429"/>
                    <a:pt x="49876" y="382"/>
                  </a:cubicBezTo>
                  <a:cubicBezTo>
                    <a:pt x="49424" y="96"/>
                    <a:pt x="48888" y="168"/>
                    <a:pt x="48400" y="120"/>
                  </a:cubicBezTo>
                  <a:cubicBezTo>
                    <a:pt x="47674" y="60"/>
                    <a:pt x="36517" y="72"/>
                    <a:pt x="35779" y="37"/>
                  </a:cubicBezTo>
                  <a:cubicBezTo>
                    <a:pt x="35356" y="14"/>
                    <a:pt x="34924" y="0"/>
                    <a:pt x="344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75" tIns="274300" rIns="18287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  <a:buFont typeface="Arial"/>
                <a:buNone/>
                <a:defRPr/>
              </a:pPr>
              <a:endParaRPr sz="1400" kern="0" dirty="0">
                <a:solidFill>
                  <a:srgbClr val="000000"/>
                </a:solidFill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23" name="Google Shape;626;p29"/>
            <p:cNvSpPr/>
            <p:nvPr/>
          </p:nvSpPr>
          <p:spPr>
            <a:xfrm>
              <a:off x="6424322" y="4365257"/>
              <a:ext cx="3062578" cy="581649"/>
            </a:xfrm>
            <a:custGeom>
              <a:avLst/>
              <a:gdLst/>
              <a:ahLst/>
              <a:cxnLst/>
              <a:rect l="l" t="t" r="r" b="b"/>
              <a:pathLst>
                <a:path w="55970" h="11522" extrusionOk="0">
                  <a:moveTo>
                    <a:pt x="32072" y="1"/>
                  </a:moveTo>
                  <a:cubicBezTo>
                    <a:pt x="31843" y="1"/>
                    <a:pt x="31614" y="33"/>
                    <a:pt x="31409" y="154"/>
                  </a:cubicBezTo>
                  <a:cubicBezTo>
                    <a:pt x="31270" y="54"/>
                    <a:pt x="31125" y="24"/>
                    <a:pt x="30976" y="24"/>
                  </a:cubicBezTo>
                  <a:cubicBezTo>
                    <a:pt x="30749" y="24"/>
                    <a:pt x="30512" y="94"/>
                    <a:pt x="30276" y="94"/>
                  </a:cubicBezTo>
                  <a:cubicBezTo>
                    <a:pt x="30189" y="94"/>
                    <a:pt x="30102" y="85"/>
                    <a:pt x="30016" y="59"/>
                  </a:cubicBezTo>
                  <a:cubicBezTo>
                    <a:pt x="29965" y="45"/>
                    <a:pt x="29913" y="39"/>
                    <a:pt x="29859" y="39"/>
                  </a:cubicBezTo>
                  <a:cubicBezTo>
                    <a:pt x="29662" y="39"/>
                    <a:pt x="29442" y="114"/>
                    <a:pt x="29203" y="114"/>
                  </a:cubicBezTo>
                  <a:cubicBezTo>
                    <a:pt x="29123" y="114"/>
                    <a:pt x="29041" y="105"/>
                    <a:pt x="28956" y="83"/>
                  </a:cubicBezTo>
                  <a:cubicBezTo>
                    <a:pt x="28904" y="72"/>
                    <a:pt x="28848" y="67"/>
                    <a:pt x="28789" y="67"/>
                  </a:cubicBezTo>
                  <a:cubicBezTo>
                    <a:pt x="28576" y="67"/>
                    <a:pt x="28324" y="125"/>
                    <a:pt x="28069" y="125"/>
                  </a:cubicBezTo>
                  <a:cubicBezTo>
                    <a:pt x="28024" y="125"/>
                    <a:pt x="27978" y="123"/>
                    <a:pt x="27932" y="119"/>
                  </a:cubicBezTo>
                  <a:cubicBezTo>
                    <a:pt x="27832" y="109"/>
                    <a:pt x="27728" y="106"/>
                    <a:pt x="27623" y="106"/>
                  </a:cubicBezTo>
                  <a:cubicBezTo>
                    <a:pt x="27519" y="106"/>
                    <a:pt x="27413" y="109"/>
                    <a:pt x="27307" y="109"/>
                  </a:cubicBezTo>
                  <a:cubicBezTo>
                    <a:pt x="27139" y="109"/>
                    <a:pt x="26969" y="102"/>
                    <a:pt x="26801" y="71"/>
                  </a:cubicBezTo>
                  <a:cubicBezTo>
                    <a:pt x="26789" y="68"/>
                    <a:pt x="26777" y="67"/>
                    <a:pt x="26766" y="67"/>
                  </a:cubicBezTo>
                  <a:cubicBezTo>
                    <a:pt x="26661" y="67"/>
                    <a:pt x="26582" y="173"/>
                    <a:pt x="26485" y="173"/>
                  </a:cubicBezTo>
                  <a:cubicBezTo>
                    <a:pt x="26457" y="173"/>
                    <a:pt x="26428" y="164"/>
                    <a:pt x="26397" y="142"/>
                  </a:cubicBezTo>
                  <a:cubicBezTo>
                    <a:pt x="26265" y="62"/>
                    <a:pt x="26126" y="41"/>
                    <a:pt x="25984" y="41"/>
                  </a:cubicBezTo>
                  <a:cubicBezTo>
                    <a:pt x="25831" y="41"/>
                    <a:pt x="25676" y="65"/>
                    <a:pt x="25526" y="65"/>
                  </a:cubicBezTo>
                  <a:cubicBezTo>
                    <a:pt x="25487" y="65"/>
                    <a:pt x="25447" y="63"/>
                    <a:pt x="25408" y="59"/>
                  </a:cubicBezTo>
                  <a:cubicBezTo>
                    <a:pt x="25393" y="57"/>
                    <a:pt x="25377" y="57"/>
                    <a:pt x="25361" y="57"/>
                  </a:cubicBezTo>
                  <a:cubicBezTo>
                    <a:pt x="25206" y="57"/>
                    <a:pt x="25028" y="126"/>
                    <a:pt x="24863" y="126"/>
                  </a:cubicBezTo>
                  <a:cubicBezTo>
                    <a:pt x="24796" y="126"/>
                    <a:pt x="24731" y="115"/>
                    <a:pt x="24670" y="83"/>
                  </a:cubicBezTo>
                  <a:cubicBezTo>
                    <a:pt x="24646" y="69"/>
                    <a:pt x="24626" y="64"/>
                    <a:pt x="24608" y="64"/>
                  </a:cubicBezTo>
                  <a:cubicBezTo>
                    <a:pt x="24516" y="64"/>
                    <a:pt x="24512" y="227"/>
                    <a:pt x="24480" y="227"/>
                  </a:cubicBezTo>
                  <a:cubicBezTo>
                    <a:pt x="24471" y="227"/>
                    <a:pt x="24460" y="213"/>
                    <a:pt x="24444" y="178"/>
                  </a:cubicBezTo>
                  <a:cubicBezTo>
                    <a:pt x="24393" y="77"/>
                    <a:pt x="24333" y="49"/>
                    <a:pt x="24269" y="49"/>
                  </a:cubicBezTo>
                  <a:cubicBezTo>
                    <a:pt x="24188" y="49"/>
                    <a:pt x="24102" y="94"/>
                    <a:pt x="24026" y="94"/>
                  </a:cubicBezTo>
                  <a:cubicBezTo>
                    <a:pt x="23992" y="94"/>
                    <a:pt x="23960" y="85"/>
                    <a:pt x="23932" y="59"/>
                  </a:cubicBezTo>
                  <a:cubicBezTo>
                    <a:pt x="23870" y="197"/>
                    <a:pt x="23791" y="240"/>
                    <a:pt x="23705" y="240"/>
                  </a:cubicBezTo>
                  <a:cubicBezTo>
                    <a:pt x="23560" y="240"/>
                    <a:pt x="23395" y="119"/>
                    <a:pt x="23253" y="119"/>
                  </a:cubicBezTo>
                  <a:cubicBezTo>
                    <a:pt x="23249" y="119"/>
                    <a:pt x="23245" y="119"/>
                    <a:pt x="23241" y="119"/>
                  </a:cubicBezTo>
                  <a:cubicBezTo>
                    <a:pt x="23191" y="119"/>
                    <a:pt x="23143" y="77"/>
                    <a:pt x="23080" y="77"/>
                  </a:cubicBezTo>
                  <a:cubicBezTo>
                    <a:pt x="23044" y="77"/>
                    <a:pt x="23004" y="90"/>
                    <a:pt x="22956" y="131"/>
                  </a:cubicBezTo>
                  <a:cubicBezTo>
                    <a:pt x="22907" y="179"/>
                    <a:pt x="22823" y="211"/>
                    <a:pt x="22735" y="211"/>
                  </a:cubicBezTo>
                  <a:cubicBezTo>
                    <a:pt x="22671" y="211"/>
                    <a:pt x="22606" y="194"/>
                    <a:pt x="22551" y="154"/>
                  </a:cubicBezTo>
                  <a:cubicBezTo>
                    <a:pt x="22502" y="115"/>
                    <a:pt x="22459" y="102"/>
                    <a:pt x="22417" y="102"/>
                  </a:cubicBezTo>
                  <a:cubicBezTo>
                    <a:pt x="22357" y="102"/>
                    <a:pt x="22299" y="128"/>
                    <a:pt x="22229" y="142"/>
                  </a:cubicBezTo>
                  <a:cubicBezTo>
                    <a:pt x="22197" y="146"/>
                    <a:pt x="22165" y="147"/>
                    <a:pt x="22132" y="147"/>
                  </a:cubicBezTo>
                  <a:cubicBezTo>
                    <a:pt x="22052" y="147"/>
                    <a:pt x="21971" y="139"/>
                    <a:pt x="21891" y="139"/>
                  </a:cubicBezTo>
                  <a:cubicBezTo>
                    <a:pt x="21780" y="139"/>
                    <a:pt x="21670" y="154"/>
                    <a:pt x="21563" y="226"/>
                  </a:cubicBezTo>
                  <a:cubicBezTo>
                    <a:pt x="21461" y="99"/>
                    <a:pt x="20052" y="56"/>
                    <a:pt x="18260" y="56"/>
                  </a:cubicBezTo>
                  <a:cubicBezTo>
                    <a:pt x="14991" y="56"/>
                    <a:pt x="10452" y="199"/>
                    <a:pt x="10275" y="238"/>
                  </a:cubicBezTo>
                  <a:cubicBezTo>
                    <a:pt x="10092" y="278"/>
                    <a:pt x="9921" y="323"/>
                    <a:pt x="9752" y="323"/>
                  </a:cubicBezTo>
                  <a:cubicBezTo>
                    <a:pt x="9625" y="323"/>
                    <a:pt x="9499" y="298"/>
                    <a:pt x="9371" y="226"/>
                  </a:cubicBezTo>
                  <a:cubicBezTo>
                    <a:pt x="9310" y="199"/>
                    <a:pt x="9257" y="176"/>
                    <a:pt x="9208" y="176"/>
                  </a:cubicBezTo>
                  <a:cubicBezTo>
                    <a:pt x="9169" y="176"/>
                    <a:pt x="9133" y="190"/>
                    <a:pt x="9097" y="226"/>
                  </a:cubicBezTo>
                  <a:cubicBezTo>
                    <a:pt x="8983" y="332"/>
                    <a:pt x="8855" y="351"/>
                    <a:pt x="8722" y="351"/>
                  </a:cubicBezTo>
                  <a:cubicBezTo>
                    <a:pt x="8645" y="351"/>
                    <a:pt x="8567" y="345"/>
                    <a:pt x="8490" y="345"/>
                  </a:cubicBezTo>
                  <a:cubicBezTo>
                    <a:pt x="8262" y="345"/>
                    <a:pt x="8035" y="334"/>
                    <a:pt x="7811" y="334"/>
                  </a:cubicBezTo>
                  <a:cubicBezTo>
                    <a:pt x="7625" y="334"/>
                    <a:pt x="7442" y="342"/>
                    <a:pt x="7263" y="369"/>
                  </a:cubicBezTo>
                  <a:cubicBezTo>
                    <a:pt x="6847" y="440"/>
                    <a:pt x="6430" y="546"/>
                    <a:pt x="6014" y="546"/>
                  </a:cubicBezTo>
                  <a:cubicBezTo>
                    <a:pt x="5942" y="546"/>
                    <a:pt x="5870" y="542"/>
                    <a:pt x="5799" y="535"/>
                  </a:cubicBezTo>
                  <a:cubicBezTo>
                    <a:pt x="5739" y="530"/>
                    <a:pt x="5676" y="527"/>
                    <a:pt x="5614" y="527"/>
                  </a:cubicBezTo>
                  <a:cubicBezTo>
                    <a:pt x="5394" y="527"/>
                    <a:pt x="5180" y="564"/>
                    <a:pt x="5096" y="666"/>
                  </a:cubicBezTo>
                  <a:cubicBezTo>
                    <a:pt x="4918" y="916"/>
                    <a:pt x="4680" y="869"/>
                    <a:pt x="4429" y="893"/>
                  </a:cubicBezTo>
                  <a:cubicBezTo>
                    <a:pt x="4377" y="884"/>
                    <a:pt x="4299" y="856"/>
                    <a:pt x="4242" y="856"/>
                  </a:cubicBezTo>
                  <a:cubicBezTo>
                    <a:pt x="4221" y="856"/>
                    <a:pt x="4204" y="859"/>
                    <a:pt x="4191" y="869"/>
                  </a:cubicBezTo>
                  <a:cubicBezTo>
                    <a:pt x="3834" y="1107"/>
                    <a:pt x="3322" y="1119"/>
                    <a:pt x="3001" y="1345"/>
                  </a:cubicBezTo>
                  <a:cubicBezTo>
                    <a:pt x="2489" y="1702"/>
                    <a:pt x="1786" y="1821"/>
                    <a:pt x="1512" y="2488"/>
                  </a:cubicBezTo>
                  <a:cubicBezTo>
                    <a:pt x="1381" y="2821"/>
                    <a:pt x="1108" y="3131"/>
                    <a:pt x="1108" y="3512"/>
                  </a:cubicBezTo>
                  <a:cubicBezTo>
                    <a:pt x="1108" y="3821"/>
                    <a:pt x="822" y="4012"/>
                    <a:pt x="762" y="4298"/>
                  </a:cubicBezTo>
                  <a:cubicBezTo>
                    <a:pt x="643" y="4798"/>
                    <a:pt x="643" y="5310"/>
                    <a:pt x="572" y="5810"/>
                  </a:cubicBezTo>
                  <a:cubicBezTo>
                    <a:pt x="512" y="6191"/>
                    <a:pt x="453" y="6584"/>
                    <a:pt x="500" y="6953"/>
                  </a:cubicBezTo>
                  <a:cubicBezTo>
                    <a:pt x="524" y="7143"/>
                    <a:pt x="215" y="7143"/>
                    <a:pt x="369" y="7262"/>
                  </a:cubicBezTo>
                  <a:cubicBezTo>
                    <a:pt x="715" y="7560"/>
                    <a:pt x="131" y="7834"/>
                    <a:pt x="358" y="8143"/>
                  </a:cubicBezTo>
                  <a:cubicBezTo>
                    <a:pt x="381" y="8191"/>
                    <a:pt x="238" y="8417"/>
                    <a:pt x="381" y="8608"/>
                  </a:cubicBezTo>
                  <a:cubicBezTo>
                    <a:pt x="619" y="8894"/>
                    <a:pt x="286" y="9155"/>
                    <a:pt x="238" y="9441"/>
                  </a:cubicBezTo>
                  <a:cubicBezTo>
                    <a:pt x="179" y="9941"/>
                    <a:pt x="227" y="10453"/>
                    <a:pt x="24" y="10953"/>
                  </a:cubicBezTo>
                  <a:cubicBezTo>
                    <a:pt x="0" y="11037"/>
                    <a:pt x="131" y="11239"/>
                    <a:pt x="96" y="11418"/>
                  </a:cubicBezTo>
                  <a:cubicBezTo>
                    <a:pt x="88" y="11495"/>
                    <a:pt x="155" y="11522"/>
                    <a:pt x="226" y="11522"/>
                  </a:cubicBezTo>
                  <a:cubicBezTo>
                    <a:pt x="264" y="11522"/>
                    <a:pt x="304" y="11514"/>
                    <a:pt x="334" y="11501"/>
                  </a:cubicBezTo>
                  <a:cubicBezTo>
                    <a:pt x="641" y="11376"/>
                    <a:pt x="955" y="11344"/>
                    <a:pt x="1271" y="11344"/>
                  </a:cubicBezTo>
                  <a:cubicBezTo>
                    <a:pt x="1594" y="11344"/>
                    <a:pt x="1920" y="11378"/>
                    <a:pt x="2242" y="11378"/>
                  </a:cubicBezTo>
                  <a:cubicBezTo>
                    <a:pt x="2325" y="11378"/>
                    <a:pt x="2407" y="11375"/>
                    <a:pt x="2489" y="11370"/>
                  </a:cubicBezTo>
                  <a:cubicBezTo>
                    <a:pt x="2571" y="11365"/>
                    <a:pt x="2655" y="11363"/>
                    <a:pt x="2738" y="11363"/>
                  </a:cubicBezTo>
                  <a:cubicBezTo>
                    <a:pt x="3244" y="11363"/>
                    <a:pt x="3764" y="11443"/>
                    <a:pt x="4275" y="11453"/>
                  </a:cubicBezTo>
                  <a:cubicBezTo>
                    <a:pt x="4414" y="11455"/>
                    <a:pt x="4553" y="11456"/>
                    <a:pt x="4692" y="11456"/>
                  </a:cubicBezTo>
                  <a:cubicBezTo>
                    <a:pt x="5339" y="11456"/>
                    <a:pt x="5988" y="11435"/>
                    <a:pt x="6644" y="11406"/>
                  </a:cubicBezTo>
                  <a:cubicBezTo>
                    <a:pt x="6917" y="11392"/>
                    <a:pt x="7190" y="11386"/>
                    <a:pt x="7463" y="11386"/>
                  </a:cubicBezTo>
                  <a:cubicBezTo>
                    <a:pt x="8369" y="11386"/>
                    <a:pt x="9277" y="11447"/>
                    <a:pt x="10192" y="11465"/>
                  </a:cubicBezTo>
                  <a:cubicBezTo>
                    <a:pt x="10304" y="11467"/>
                    <a:pt x="10578" y="11468"/>
                    <a:pt x="10975" y="11468"/>
                  </a:cubicBezTo>
                  <a:cubicBezTo>
                    <a:pt x="13750" y="11468"/>
                    <a:pt x="22509" y="11431"/>
                    <a:pt x="23301" y="11358"/>
                  </a:cubicBezTo>
                  <a:cubicBezTo>
                    <a:pt x="23932" y="11299"/>
                    <a:pt x="24587" y="11263"/>
                    <a:pt x="25230" y="11227"/>
                  </a:cubicBezTo>
                  <a:cubicBezTo>
                    <a:pt x="25754" y="11191"/>
                    <a:pt x="26278" y="11182"/>
                    <a:pt x="26803" y="11182"/>
                  </a:cubicBezTo>
                  <a:cubicBezTo>
                    <a:pt x="27266" y="11182"/>
                    <a:pt x="27730" y="11189"/>
                    <a:pt x="28194" y="11189"/>
                  </a:cubicBezTo>
                  <a:cubicBezTo>
                    <a:pt x="28579" y="11189"/>
                    <a:pt x="28963" y="11184"/>
                    <a:pt x="29349" y="11168"/>
                  </a:cubicBezTo>
                  <a:cubicBezTo>
                    <a:pt x="29790" y="11150"/>
                    <a:pt x="30233" y="11147"/>
                    <a:pt x="30678" y="11147"/>
                  </a:cubicBezTo>
                  <a:cubicBezTo>
                    <a:pt x="30901" y="11147"/>
                    <a:pt x="31124" y="11148"/>
                    <a:pt x="31347" y="11148"/>
                  </a:cubicBezTo>
                  <a:cubicBezTo>
                    <a:pt x="31570" y="11148"/>
                    <a:pt x="31793" y="11147"/>
                    <a:pt x="32016" y="11144"/>
                  </a:cubicBezTo>
                  <a:cubicBezTo>
                    <a:pt x="32282" y="11140"/>
                    <a:pt x="32547" y="11139"/>
                    <a:pt x="32811" y="11139"/>
                  </a:cubicBezTo>
                  <a:cubicBezTo>
                    <a:pt x="33339" y="11139"/>
                    <a:pt x="33866" y="11144"/>
                    <a:pt x="34398" y="11144"/>
                  </a:cubicBezTo>
                  <a:cubicBezTo>
                    <a:pt x="34695" y="11144"/>
                    <a:pt x="45423" y="11132"/>
                    <a:pt x="45720" y="11132"/>
                  </a:cubicBezTo>
                  <a:cubicBezTo>
                    <a:pt x="45780" y="11131"/>
                    <a:pt x="45839" y="11131"/>
                    <a:pt x="45899" y="11131"/>
                  </a:cubicBezTo>
                  <a:cubicBezTo>
                    <a:pt x="46377" y="11131"/>
                    <a:pt x="46858" y="11154"/>
                    <a:pt x="47336" y="11154"/>
                  </a:cubicBezTo>
                  <a:cubicBezTo>
                    <a:pt x="47657" y="11154"/>
                    <a:pt x="47976" y="11144"/>
                    <a:pt x="48292" y="11108"/>
                  </a:cubicBezTo>
                  <a:cubicBezTo>
                    <a:pt x="49268" y="11013"/>
                    <a:pt x="50245" y="11049"/>
                    <a:pt x="51209" y="11013"/>
                  </a:cubicBezTo>
                  <a:cubicBezTo>
                    <a:pt x="51665" y="10986"/>
                    <a:pt x="52113" y="10792"/>
                    <a:pt x="52575" y="10792"/>
                  </a:cubicBezTo>
                  <a:cubicBezTo>
                    <a:pt x="52729" y="10792"/>
                    <a:pt x="52885" y="10813"/>
                    <a:pt x="53043" y="10870"/>
                  </a:cubicBezTo>
                  <a:cubicBezTo>
                    <a:pt x="53055" y="10870"/>
                    <a:pt x="53102" y="10846"/>
                    <a:pt x="53114" y="10822"/>
                  </a:cubicBezTo>
                  <a:cubicBezTo>
                    <a:pt x="53144" y="10674"/>
                    <a:pt x="53243" y="10646"/>
                    <a:pt x="53349" y="10646"/>
                  </a:cubicBezTo>
                  <a:cubicBezTo>
                    <a:pt x="53412" y="10646"/>
                    <a:pt x="53477" y="10656"/>
                    <a:pt x="53531" y="10656"/>
                  </a:cubicBezTo>
                  <a:cubicBezTo>
                    <a:pt x="53609" y="10661"/>
                    <a:pt x="53688" y="10663"/>
                    <a:pt x="53766" y="10663"/>
                  </a:cubicBezTo>
                  <a:cubicBezTo>
                    <a:pt x="54185" y="10663"/>
                    <a:pt x="54600" y="10597"/>
                    <a:pt x="55018" y="10597"/>
                  </a:cubicBezTo>
                  <a:cubicBezTo>
                    <a:pt x="55196" y="10597"/>
                    <a:pt x="55375" y="10609"/>
                    <a:pt x="55555" y="10644"/>
                  </a:cubicBezTo>
                  <a:cubicBezTo>
                    <a:pt x="55587" y="10650"/>
                    <a:pt x="55622" y="10654"/>
                    <a:pt x="55656" y="10654"/>
                  </a:cubicBezTo>
                  <a:cubicBezTo>
                    <a:pt x="55812" y="10654"/>
                    <a:pt x="55969" y="10585"/>
                    <a:pt x="55960" y="10429"/>
                  </a:cubicBezTo>
                  <a:cubicBezTo>
                    <a:pt x="55936" y="10060"/>
                    <a:pt x="55936" y="9691"/>
                    <a:pt x="55912" y="9322"/>
                  </a:cubicBezTo>
                  <a:cubicBezTo>
                    <a:pt x="55876" y="8941"/>
                    <a:pt x="55841" y="8548"/>
                    <a:pt x="55805" y="8167"/>
                  </a:cubicBezTo>
                  <a:cubicBezTo>
                    <a:pt x="55745" y="7631"/>
                    <a:pt x="55710" y="7084"/>
                    <a:pt x="55650" y="6548"/>
                  </a:cubicBezTo>
                  <a:cubicBezTo>
                    <a:pt x="55603" y="6179"/>
                    <a:pt x="55543" y="5822"/>
                    <a:pt x="55460" y="5476"/>
                  </a:cubicBezTo>
                  <a:cubicBezTo>
                    <a:pt x="55376" y="5167"/>
                    <a:pt x="55519" y="4845"/>
                    <a:pt x="55376" y="4583"/>
                  </a:cubicBezTo>
                  <a:cubicBezTo>
                    <a:pt x="55245" y="4322"/>
                    <a:pt x="55233" y="4072"/>
                    <a:pt x="55210" y="3821"/>
                  </a:cubicBezTo>
                  <a:cubicBezTo>
                    <a:pt x="55210" y="3726"/>
                    <a:pt x="55245" y="3595"/>
                    <a:pt x="55174" y="3560"/>
                  </a:cubicBezTo>
                  <a:cubicBezTo>
                    <a:pt x="54864" y="3393"/>
                    <a:pt x="54852" y="3071"/>
                    <a:pt x="54698" y="2833"/>
                  </a:cubicBezTo>
                  <a:cubicBezTo>
                    <a:pt x="54424" y="2428"/>
                    <a:pt x="54198" y="2000"/>
                    <a:pt x="53781" y="1666"/>
                  </a:cubicBezTo>
                  <a:cubicBezTo>
                    <a:pt x="53567" y="1500"/>
                    <a:pt x="53269" y="1535"/>
                    <a:pt x="53090" y="1369"/>
                  </a:cubicBezTo>
                  <a:cubicBezTo>
                    <a:pt x="52686" y="1012"/>
                    <a:pt x="52138" y="964"/>
                    <a:pt x="51650" y="881"/>
                  </a:cubicBezTo>
                  <a:cubicBezTo>
                    <a:pt x="51114" y="785"/>
                    <a:pt x="50590" y="690"/>
                    <a:pt x="50054" y="595"/>
                  </a:cubicBezTo>
                  <a:cubicBezTo>
                    <a:pt x="49114" y="428"/>
                    <a:pt x="48161" y="309"/>
                    <a:pt x="47209" y="190"/>
                  </a:cubicBezTo>
                  <a:cubicBezTo>
                    <a:pt x="47202" y="190"/>
                    <a:pt x="47196" y="189"/>
                    <a:pt x="47190" y="189"/>
                  </a:cubicBezTo>
                  <a:cubicBezTo>
                    <a:pt x="47097" y="189"/>
                    <a:pt x="47019" y="244"/>
                    <a:pt x="46930" y="244"/>
                  </a:cubicBezTo>
                  <a:cubicBezTo>
                    <a:pt x="46891" y="244"/>
                    <a:pt x="46849" y="234"/>
                    <a:pt x="46804" y="202"/>
                  </a:cubicBezTo>
                  <a:cubicBezTo>
                    <a:pt x="46601" y="82"/>
                    <a:pt x="46351" y="23"/>
                    <a:pt x="46122" y="23"/>
                  </a:cubicBezTo>
                  <a:cubicBezTo>
                    <a:pt x="45988" y="23"/>
                    <a:pt x="45862" y="43"/>
                    <a:pt x="45756" y="83"/>
                  </a:cubicBezTo>
                  <a:cubicBezTo>
                    <a:pt x="45630" y="135"/>
                    <a:pt x="44608" y="154"/>
                    <a:pt x="43218" y="154"/>
                  </a:cubicBezTo>
                  <a:cubicBezTo>
                    <a:pt x="39882" y="154"/>
                    <a:pt x="34428" y="47"/>
                    <a:pt x="34159" y="47"/>
                  </a:cubicBezTo>
                  <a:cubicBezTo>
                    <a:pt x="33915" y="53"/>
                    <a:pt x="33662" y="59"/>
                    <a:pt x="33408" y="59"/>
                  </a:cubicBezTo>
                  <a:cubicBezTo>
                    <a:pt x="33153" y="59"/>
                    <a:pt x="32897" y="53"/>
                    <a:pt x="32647" y="35"/>
                  </a:cubicBezTo>
                  <a:cubicBezTo>
                    <a:pt x="32466" y="24"/>
                    <a:pt x="32269" y="1"/>
                    <a:pt x="32072" y="1"/>
                  </a:cubicBezTo>
                  <a:close/>
                </a:path>
              </a:pathLst>
            </a:custGeom>
            <a:solidFill>
              <a:srgbClr val="F4F7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100"/>
                <a:buFont typeface="Arial"/>
                <a:buNone/>
                <a:defRPr/>
              </a:pPr>
              <a:endParaRPr kern="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24" name="Google Shape;627;p29"/>
          <p:cNvSpPr/>
          <p:nvPr/>
        </p:nvSpPr>
        <p:spPr>
          <a:xfrm>
            <a:off x="3041331" y="1792172"/>
            <a:ext cx="45719" cy="46331"/>
          </a:xfrm>
          <a:custGeom>
            <a:avLst/>
            <a:gdLst/>
            <a:ahLst/>
            <a:cxnLst/>
            <a:rect l="l" t="t" r="r" b="b"/>
            <a:pathLst>
              <a:path w="180" h="148" extrusionOk="0">
                <a:moveTo>
                  <a:pt x="90" y="0"/>
                </a:moveTo>
                <a:cubicBezTo>
                  <a:pt x="54" y="0"/>
                  <a:pt x="35" y="30"/>
                  <a:pt x="25" y="50"/>
                </a:cubicBezTo>
                <a:cubicBezTo>
                  <a:pt x="1" y="98"/>
                  <a:pt x="37" y="121"/>
                  <a:pt x="72" y="145"/>
                </a:cubicBezTo>
                <a:cubicBezTo>
                  <a:pt x="79" y="147"/>
                  <a:pt x="85" y="148"/>
                  <a:pt x="90" y="148"/>
                </a:cubicBezTo>
                <a:cubicBezTo>
                  <a:pt x="126" y="148"/>
                  <a:pt x="145" y="117"/>
                  <a:pt x="156" y="86"/>
                </a:cubicBezTo>
                <a:cubicBezTo>
                  <a:pt x="180" y="50"/>
                  <a:pt x="144" y="14"/>
                  <a:pt x="108" y="2"/>
                </a:cubicBezTo>
                <a:cubicBezTo>
                  <a:pt x="102" y="1"/>
                  <a:pt x="96" y="0"/>
                  <a:pt x="90" y="0"/>
                </a:cubicBez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ea typeface="맑은 고딕"/>
              <a:cs typeface="Arial"/>
              <a:sym typeface="Arial"/>
            </a:endParaRPr>
          </a:p>
        </p:txBody>
      </p:sp>
      <p:sp>
        <p:nvSpPr>
          <p:cNvPr id="28" name="Google Shape;633;p29"/>
          <p:cNvSpPr/>
          <p:nvPr/>
        </p:nvSpPr>
        <p:spPr>
          <a:xfrm>
            <a:off x="2481704" y="1368789"/>
            <a:ext cx="619699" cy="708028"/>
          </a:xfrm>
          <a:custGeom>
            <a:avLst/>
            <a:gdLst/>
            <a:ahLst/>
            <a:cxnLst/>
            <a:rect l="l" t="t" r="r" b="b"/>
            <a:pathLst>
              <a:path w="8311" h="18491" extrusionOk="0">
                <a:moveTo>
                  <a:pt x="5666" y="1075"/>
                </a:moveTo>
                <a:cubicBezTo>
                  <a:pt x="5687" y="1075"/>
                  <a:pt x="5711" y="1082"/>
                  <a:pt x="5739" y="1100"/>
                </a:cubicBezTo>
                <a:cubicBezTo>
                  <a:pt x="5894" y="1207"/>
                  <a:pt x="6144" y="1135"/>
                  <a:pt x="6215" y="1397"/>
                </a:cubicBezTo>
                <a:cubicBezTo>
                  <a:pt x="6334" y="1802"/>
                  <a:pt x="6537" y="2171"/>
                  <a:pt x="6596" y="2588"/>
                </a:cubicBezTo>
                <a:cubicBezTo>
                  <a:pt x="6703" y="3302"/>
                  <a:pt x="7049" y="3969"/>
                  <a:pt x="7025" y="4719"/>
                </a:cubicBezTo>
                <a:cubicBezTo>
                  <a:pt x="7025" y="4945"/>
                  <a:pt x="7168" y="5160"/>
                  <a:pt x="7180" y="5386"/>
                </a:cubicBezTo>
                <a:cubicBezTo>
                  <a:pt x="7275" y="6267"/>
                  <a:pt x="7239" y="7148"/>
                  <a:pt x="7144" y="8041"/>
                </a:cubicBezTo>
                <a:cubicBezTo>
                  <a:pt x="7037" y="9017"/>
                  <a:pt x="6846" y="9982"/>
                  <a:pt x="6572" y="10922"/>
                </a:cubicBezTo>
                <a:cubicBezTo>
                  <a:pt x="6441" y="11387"/>
                  <a:pt x="6275" y="11839"/>
                  <a:pt x="6144" y="12303"/>
                </a:cubicBezTo>
                <a:cubicBezTo>
                  <a:pt x="6025" y="12696"/>
                  <a:pt x="5727" y="13030"/>
                  <a:pt x="5584" y="13435"/>
                </a:cubicBezTo>
                <a:cubicBezTo>
                  <a:pt x="5566" y="13500"/>
                  <a:pt x="5495" y="13500"/>
                  <a:pt x="5429" y="13500"/>
                </a:cubicBezTo>
                <a:cubicBezTo>
                  <a:pt x="5364" y="13500"/>
                  <a:pt x="5304" y="13500"/>
                  <a:pt x="5310" y="13565"/>
                </a:cubicBezTo>
                <a:cubicBezTo>
                  <a:pt x="5310" y="13685"/>
                  <a:pt x="5120" y="13744"/>
                  <a:pt x="5251" y="13911"/>
                </a:cubicBezTo>
                <a:cubicBezTo>
                  <a:pt x="5344" y="14032"/>
                  <a:pt x="5437" y="14058"/>
                  <a:pt x="5536" y="14058"/>
                </a:cubicBezTo>
                <a:cubicBezTo>
                  <a:pt x="5564" y="14058"/>
                  <a:pt x="5591" y="14056"/>
                  <a:pt x="5620" y="14054"/>
                </a:cubicBezTo>
                <a:cubicBezTo>
                  <a:pt x="6026" y="14031"/>
                  <a:pt x="6411" y="13934"/>
                  <a:pt x="6815" y="13934"/>
                </a:cubicBezTo>
                <a:cubicBezTo>
                  <a:pt x="6837" y="13934"/>
                  <a:pt x="6860" y="13934"/>
                  <a:pt x="6882" y="13935"/>
                </a:cubicBezTo>
                <a:cubicBezTo>
                  <a:pt x="7287" y="13958"/>
                  <a:pt x="7299" y="14042"/>
                  <a:pt x="7144" y="14435"/>
                </a:cubicBezTo>
                <a:cubicBezTo>
                  <a:pt x="7084" y="14589"/>
                  <a:pt x="6977" y="14732"/>
                  <a:pt x="6965" y="14923"/>
                </a:cubicBezTo>
                <a:cubicBezTo>
                  <a:pt x="6954" y="15102"/>
                  <a:pt x="6901" y="15355"/>
                  <a:pt x="6618" y="15355"/>
                </a:cubicBezTo>
                <a:cubicBezTo>
                  <a:pt x="6600" y="15355"/>
                  <a:pt x="6581" y="15354"/>
                  <a:pt x="6561" y="15351"/>
                </a:cubicBezTo>
                <a:cubicBezTo>
                  <a:pt x="6550" y="15350"/>
                  <a:pt x="6541" y="15350"/>
                  <a:pt x="6532" y="15350"/>
                </a:cubicBezTo>
                <a:cubicBezTo>
                  <a:pt x="6365" y="15350"/>
                  <a:pt x="6425" y="15559"/>
                  <a:pt x="6346" y="15649"/>
                </a:cubicBezTo>
                <a:cubicBezTo>
                  <a:pt x="6156" y="15840"/>
                  <a:pt x="5846" y="15971"/>
                  <a:pt x="5858" y="16316"/>
                </a:cubicBezTo>
                <a:cubicBezTo>
                  <a:pt x="5858" y="16340"/>
                  <a:pt x="5810" y="16363"/>
                  <a:pt x="5775" y="16375"/>
                </a:cubicBezTo>
                <a:cubicBezTo>
                  <a:pt x="5156" y="16590"/>
                  <a:pt x="4739" y="17149"/>
                  <a:pt x="4132" y="17352"/>
                </a:cubicBezTo>
                <a:cubicBezTo>
                  <a:pt x="3862" y="17442"/>
                  <a:pt x="3575" y="17549"/>
                  <a:pt x="3259" y="17549"/>
                </a:cubicBezTo>
                <a:cubicBezTo>
                  <a:pt x="3116" y="17549"/>
                  <a:pt x="2966" y="17527"/>
                  <a:pt x="2810" y="17471"/>
                </a:cubicBezTo>
                <a:cubicBezTo>
                  <a:pt x="2298" y="17292"/>
                  <a:pt x="2036" y="16971"/>
                  <a:pt x="1834" y="16506"/>
                </a:cubicBezTo>
                <a:cubicBezTo>
                  <a:pt x="1524" y="15792"/>
                  <a:pt x="1203" y="15089"/>
                  <a:pt x="1000" y="14327"/>
                </a:cubicBezTo>
                <a:cubicBezTo>
                  <a:pt x="941" y="14077"/>
                  <a:pt x="965" y="13816"/>
                  <a:pt x="857" y="13577"/>
                </a:cubicBezTo>
                <a:cubicBezTo>
                  <a:pt x="798" y="13423"/>
                  <a:pt x="869" y="13292"/>
                  <a:pt x="1131" y="13292"/>
                </a:cubicBezTo>
                <a:cubicBezTo>
                  <a:pt x="1144" y="13291"/>
                  <a:pt x="1158" y="13291"/>
                  <a:pt x="1171" y="13291"/>
                </a:cubicBezTo>
                <a:cubicBezTo>
                  <a:pt x="1485" y="13291"/>
                  <a:pt x="1738" y="13425"/>
                  <a:pt x="2024" y="13494"/>
                </a:cubicBezTo>
                <a:cubicBezTo>
                  <a:pt x="2141" y="13519"/>
                  <a:pt x="2243" y="13532"/>
                  <a:pt x="2332" y="13532"/>
                </a:cubicBezTo>
                <a:cubicBezTo>
                  <a:pt x="2670" y="13532"/>
                  <a:pt x="2825" y="13346"/>
                  <a:pt x="2929" y="12923"/>
                </a:cubicBezTo>
                <a:cubicBezTo>
                  <a:pt x="3108" y="12220"/>
                  <a:pt x="3203" y="11506"/>
                  <a:pt x="3274" y="10779"/>
                </a:cubicBezTo>
                <a:cubicBezTo>
                  <a:pt x="3322" y="10256"/>
                  <a:pt x="3417" y="9720"/>
                  <a:pt x="3405" y="9196"/>
                </a:cubicBezTo>
                <a:cubicBezTo>
                  <a:pt x="3393" y="8339"/>
                  <a:pt x="3513" y="7493"/>
                  <a:pt x="3417" y="6636"/>
                </a:cubicBezTo>
                <a:cubicBezTo>
                  <a:pt x="3382" y="6255"/>
                  <a:pt x="3417" y="5862"/>
                  <a:pt x="3310" y="5517"/>
                </a:cubicBezTo>
                <a:cubicBezTo>
                  <a:pt x="3132" y="4838"/>
                  <a:pt x="3036" y="4136"/>
                  <a:pt x="2810" y="3469"/>
                </a:cubicBezTo>
                <a:cubicBezTo>
                  <a:pt x="2667" y="3052"/>
                  <a:pt x="2477" y="2636"/>
                  <a:pt x="2429" y="2159"/>
                </a:cubicBezTo>
                <a:cubicBezTo>
                  <a:pt x="2460" y="2157"/>
                  <a:pt x="2491" y="2155"/>
                  <a:pt x="2520" y="2155"/>
                </a:cubicBezTo>
                <a:cubicBezTo>
                  <a:pt x="2759" y="2155"/>
                  <a:pt x="2934" y="2242"/>
                  <a:pt x="3072" y="2433"/>
                </a:cubicBezTo>
                <a:cubicBezTo>
                  <a:pt x="3227" y="2647"/>
                  <a:pt x="3513" y="2636"/>
                  <a:pt x="3727" y="2767"/>
                </a:cubicBezTo>
                <a:cubicBezTo>
                  <a:pt x="3870" y="2850"/>
                  <a:pt x="4001" y="3017"/>
                  <a:pt x="4167" y="3040"/>
                </a:cubicBezTo>
                <a:cubicBezTo>
                  <a:pt x="4200" y="3046"/>
                  <a:pt x="4233" y="3049"/>
                  <a:pt x="4266" y="3049"/>
                </a:cubicBezTo>
                <a:cubicBezTo>
                  <a:pt x="4643" y="3049"/>
                  <a:pt x="5089" y="2698"/>
                  <a:pt x="5144" y="2326"/>
                </a:cubicBezTo>
                <a:cubicBezTo>
                  <a:pt x="5203" y="1969"/>
                  <a:pt x="5334" y="1647"/>
                  <a:pt x="5489" y="1326"/>
                </a:cubicBezTo>
                <a:cubicBezTo>
                  <a:pt x="5538" y="1228"/>
                  <a:pt x="5570" y="1075"/>
                  <a:pt x="5666" y="1075"/>
                </a:cubicBezTo>
                <a:close/>
                <a:moveTo>
                  <a:pt x="5703" y="1"/>
                </a:moveTo>
                <a:cubicBezTo>
                  <a:pt x="5550" y="1"/>
                  <a:pt x="5409" y="66"/>
                  <a:pt x="5310" y="207"/>
                </a:cubicBezTo>
                <a:cubicBezTo>
                  <a:pt x="4989" y="671"/>
                  <a:pt x="4667" y="1159"/>
                  <a:pt x="4596" y="1743"/>
                </a:cubicBezTo>
                <a:cubicBezTo>
                  <a:pt x="4555" y="2021"/>
                  <a:pt x="4424" y="2113"/>
                  <a:pt x="4258" y="2113"/>
                </a:cubicBezTo>
                <a:cubicBezTo>
                  <a:pt x="4182" y="2113"/>
                  <a:pt x="4098" y="2094"/>
                  <a:pt x="4013" y="2064"/>
                </a:cubicBezTo>
                <a:cubicBezTo>
                  <a:pt x="3643" y="1921"/>
                  <a:pt x="3346" y="1659"/>
                  <a:pt x="2965" y="1516"/>
                </a:cubicBezTo>
                <a:cubicBezTo>
                  <a:pt x="2702" y="1416"/>
                  <a:pt x="2404" y="1240"/>
                  <a:pt x="2136" y="1240"/>
                </a:cubicBezTo>
                <a:cubicBezTo>
                  <a:pt x="1991" y="1240"/>
                  <a:pt x="1855" y="1291"/>
                  <a:pt x="1738" y="1433"/>
                </a:cubicBezTo>
                <a:cubicBezTo>
                  <a:pt x="1346" y="1885"/>
                  <a:pt x="1810" y="2600"/>
                  <a:pt x="1965" y="3112"/>
                </a:cubicBezTo>
                <a:cubicBezTo>
                  <a:pt x="2060" y="3469"/>
                  <a:pt x="2155" y="3838"/>
                  <a:pt x="2239" y="4195"/>
                </a:cubicBezTo>
                <a:cubicBezTo>
                  <a:pt x="2417" y="4922"/>
                  <a:pt x="2608" y="5624"/>
                  <a:pt x="2655" y="6374"/>
                </a:cubicBezTo>
                <a:cubicBezTo>
                  <a:pt x="2703" y="6993"/>
                  <a:pt x="2655" y="7600"/>
                  <a:pt x="2679" y="8220"/>
                </a:cubicBezTo>
                <a:cubicBezTo>
                  <a:pt x="2703" y="8827"/>
                  <a:pt x="2560" y="9434"/>
                  <a:pt x="2643" y="10041"/>
                </a:cubicBezTo>
                <a:cubicBezTo>
                  <a:pt x="2715" y="10553"/>
                  <a:pt x="2441" y="11029"/>
                  <a:pt x="2453" y="11541"/>
                </a:cubicBezTo>
                <a:cubicBezTo>
                  <a:pt x="2477" y="11982"/>
                  <a:pt x="2262" y="12399"/>
                  <a:pt x="2358" y="12839"/>
                </a:cubicBezTo>
                <a:cubicBezTo>
                  <a:pt x="2375" y="12920"/>
                  <a:pt x="2367" y="12920"/>
                  <a:pt x="2321" y="12920"/>
                </a:cubicBezTo>
                <a:lnTo>
                  <a:pt x="2321" y="12920"/>
                </a:lnTo>
                <a:cubicBezTo>
                  <a:pt x="2306" y="12920"/>
                  <a:pt x="2286" y="12920"/>
                  <a:pt x="2262" y="12923"/>
                </a:cubicBezTo>
                <a:cubicBezTo>
                  <a:pt x="2238" y="12925"/>
                  <a:pt x="2214" y="12927"/>
                  <a:pt x="2191" y="12927"/>
                </a:cubicBezTo>
                <a:cubicBezTo>
                  <a:pt x="1906" y="12927"/>
                  <a:pt x="1693" y="12739"/>
                  <a:pt x="1429" y="12684"/>
                </a:cubicBezTo>
                <a:cubicBezTo>
                  <a:pt x="1355" y="12668"/>
                  <a:pt x="1281" y="12660"/>
                  <a:pt x="1208" y="12660"/>
                </a:cubicBezTo>
                <a:cubicBezTo>
                  <a:pt x="917" y="12660"/>
                  <a:pt x="638" y="12780"/>
                  <a:pt x="381" y="12923"/>
                </a:cubicBezTo>
                <a:cubicBezTo>
                  <a:pt x="0" y="13149"/>
                  <a:pt x="214" y="13435"/>
                  <a:pt x="238" y="13661"/>
                </a:cubicBezTo>
                <a:cubicBezTo>
                  <a:pt x="298" y="14292"/>
                  <a:pt x="488" y="14887"/>
                  <a:pt x="726" y="15470"/>
                </a:cubicBezTo>
                <a:cubicBezTo>
                  <a:pt x="1203" y="16625"/>
                  <a:pt x="1703" y="17911"/>
                  <a:pt x="2989" y="18411"/>
                </a:cubicBezTo>
                <a:cubicBezTo>
                  <a:pt x="3110" y="18458"/>
                  <a:pt x="3247" y="18490"/>
                  <a:pt x="3381" y="18490"/>
                </a:cubicBezTo>
                <a:cubicBezTo>
                  <a:pt x="3417" y="18490"/>
                  <a:pt x="3453" y="18488"/>
                  <a:pt x="3489" y="18483"/>
                </a:cubicBezTo>
                <a:cubicBezTo>
                  <a:pt x="3620" y="18447"/>
                  <a:pt x="3739" y="18376"/>
                  <a:pt x="3846" y="18304"/>
                </a:cubicBezTo>
                <a:cubicBezTo>
                  <a:pt x="4489" y="17899"/>
                  <a:pt x="5239" y="17602"/>
                  <a:pt x="5822" y="17149"/>
                </a:cubicBezTo>
                <a:cubicBezTo>
                  <a:pt x="6251" y="16816"/>
                  <a:pt x="6680" y="16459"/>
                  <a:pt x="7037" y="16018"/>
                </a:cubicBezTo>
                <a:cubicBezTo>
                  <a:pt x="7477" y="15482"/>
                  <a:pt x="8311" y="14423"/>
                  <a:pt x="7954" y="13673"/>
                </a:cubicBezTo>
                <a:cubicBezTo>
                  <a:pt x="7834" y="13446"/>
                  <a:pt x="7561" y="13280"/>
                  <a:pt x="7323" y="13208"/>
                </a:cubicBezTo>
                <a:cubicBezTo>
                  <a:pt x="7263" y="13196"/>
                  <a:pt x="6394" y="13101"/>
                  <a:pt x="6406" y="13077"/>
                </a:cubicBezTo>
                <a:cubicBezTo>
                  <a:pt x="6882" y="12232"/>
                  <a:pt x="7108" y="11327"/>
                  <a:pt x="7370" y="10434"/>
                </a:cubicBezTo>
                <a:cubicBezTo>
                  <a:pt x="7632" y="9553"/>
                  <a:pt x="7715" y="8636"/>
                  <a:pt x="7823" y="7720"/>
                </a:cubicBezTo>
                <a:cubicBezTo>
                  <a:pt x="7965" y="6612"/>
                  <a:pt x="7799" y="5529"/>
                  <a:pt x="7692" y="4445"/>
                </a:cubicBezTo>
                <a:cubicBezTo>
                  <a:pt x="7644" y="3957"/>
                  <a:pt x="7430" y="3517"/>
                  <a:pt x="7358" y="3040"/>
                </a:cubicBezTo>
                <a:cubicBezTo>
                  <a:pt x="7203" y="2100"/>
                  <a:pt x="6918" y="1219"/>
                  <a:pt x="6382" y="421"/>
                </a:cubicBezTo>
                <a:cubicBezTo>
                  <a:pt x="6202" y="154"/>
                  <a:pt x="5938" y="1"/>
                  <a:pt x="570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ea typeface="맑은 고딕"/>
              <a:cs typeface="Arial"/>
              <a:sym typeface="Arial"/>
            </a:endParaRPr>
          </a:p>
        </p:txBody>
      </p:sp>
      <p:sp>
        <p:nvSpPr>
          <p:cNvPr id="29" name="Google Shape;634;p29"/>
          <p:cNvSpPr/>
          <p:nvPr/>
        </p:nvSpPr>
        <p:spPr>
          <a:xfrm>
            <a:off x="2554639" y="1425939"/>
            <a:ext cx="451514" cy="599100"/>
          </a:xfrm>
          <a:custGeom>
            <a:avLst/>
            <a:gdLst/>
            <a:ahLst/>
            <a:cxnLst/>
            <a:rect l="l" t="t" r="r" b="b"/>
            <a:pathLst>
              <a:path w="6502" h="16475" extrusionOk="0">
                <a:moveTo>
                  <a:pt x="4869" y="1"/>
                </a:moveTo>
                <a:cubicBezTo>
                  <a:pt x="4773" y="1"/>
                  <a:pt x="4741" y="154"/>
                  <a:pt x="4692" y="252"/>
                </a:cubicBezTo>
                <a:cubicBezTo>
                  <a:pt x="4537" y="573"/>
                  <a:pt x="4406" y="895"/>
                  <a:pt x="4347" y="1252"/>
                </a:cubicBezTo>
                <a:cubicBezTo>
                  <a:pt x="4292" y="1624"/>
                  <a:pt x="3846" y="1975"/>
                  <a:pt x="3469" y="1975"/>
                </a:cubicBezTo>
                <a:cubicBezTo>
                  <a:pt x="3436" y="1975"/>
                  <a:pt x="3403" y="1972"/>
                  <a:pt x="3370" y="1966"/>
                </a:cubicBezTo>
                <a:cubicBezTo>
                  <a:pt x="3204" y="1943"/>
                  <a:pt x="3073" y="1776"/>
                  <a:pt x="2930" y="1693"/>
                </a:cubicBezTo>
                <a:cubicBezTo>
                  <a:pt x="2716" y="1562"/>
                  <a:pt x="2430" y="1573"/>
                  <a:pt x="2275" y="1359"/>
                </a:cubicBezTo>
                <a:cubicBezTo>
                  <a:pt x="2137" y="1168"/>
                  <a:pt x="1962" y="1081"/>
                  <a:pt x="1723" y="1081"/>
                </a:cubicBezTo>
                <a:cubicBezTo>
                  <a:pt x="1694" y="1081"/>
                  <a:pt x="1663" y="1083"/>
                  <a:pt x="1632" y="1085"/>
                </a:cubicBezTo>
                <a:cubicBezTo>
                  <a:pt x="1680" y="1562"/>
                  <a:pt x="1870" y="1978"/>
                  <a:pt x="2013" y="2395"/>
                </a:cubicBezTo>
                <a:cubicBezTo>
                  <a:pt x="2239" y="3062"/>
                  <a:pt x="2335" y="3764"/>
                  <a:pt x="2513" y="4443"/>
                </a:cubicBezTo>
                <a:cubicBezTo>
                  <a:pt x="2620" y="4788"/>
                  <a:pt x="2585" y="5181"/>
                  <a:pt x="2620" y="5562"/>
                </a:cubicBezTo>
                <a:cubicBezTo>
                  <a:pt x="2716" y="6419"/>
                  <a:pt x="2596" y="7265"/>
                  <a:pt x="2608" y="8122"/>
                </a:cubicBezTo>
                <a:cubicBezTo>
                  <a:pt x="2620" y="8646"/>
                  <a:pt x="2525" y="9182"/>
                  <a:pt x="2477" y="9705"/>
                </a:cubicBezTo>
                <a:cubicBezTo>
                  <a:pt x="2406" y="10432"/>
                  <a:pt x="2311" y="11146"/>
                  <a:pt x="2132" y="11849"/>
                </a:cubicBezTo>
                <a:cubicBezTo>
                  <a:pt x="2028" y="12272"/>
                  <a:pt x="1873" y="12458"/>
                  <a:pt x="1535" y="12458"/>
                </a:cubicBezTo>
                <a:cubicBezTo>
                  <a:pt x="1446" y="12458"/>
                  <a:pt x="1344" y="12445"/>
                  <a:pt x="1227" y="12420"/>
                </a:cubicBezTo>
                <a:cubicBezTo>
                  <a:pt x="941" y="12351"/>
                  <a:pt x="688" y="12217"/>
                  <a:pt x="374" y="12217"/>
                </a:cubicBezTo>
                <a:cubicBezTo>
                  <a:pt x="361" y="12217"/>
                  <a:pt x="347" y="12217"/>
                  <a:pt x="334" y="12218"/>
                </a:cubicBezTo>
                <a:cubicBezTo>
                  <a:pt x="72" y="12218"/>
                  <a:pt x="1" y="12349"/>
                  <a:pt x="60" y="12503"/>
                </a:cubicBezTo>
                <a:cubicBezTo>
                  <a:pt x="168" y="12742"/>
                  <a:pt x="144" y="13003"/>
                  <a:pt x="203" y="13253"/>
                </a:cubicBezTo>
                <a:cubicBezTo>
                  <a:pt x="406" y="14015"/>
                  <a:pt x="727" y="14718"/>
                  <a:pt x="1037" y="15432"/>
                </a:cubicBezTo>
                <a:cubicBezTo>
                  <a:pt x="1239" y="15897"/>
                  <a:pt x="1501" y="16218"/>
                  <a:pt x="2013" y="16397"/>
                </a:cubicBezTo>
                <a:cubicBezTo>
                  <a:pt x="2169" y="16453"/>
                  <a:pt x="2319" y="16475"/>
                  <a:pt x="2462" y="16475"/>
                </a:cubicBezTo>
                <a:cubicBezTo>
                  <a:pt x="2778" y="16475"/>
                  <a:pt x="3065" y="16368"/>
                  <a:pt x="3335" y="16278"/>
                </a:cubicBezTo>
                <a:cubicBezTo>
                  <a:pt x="3942" y="16075"/>
                  <a:pt x="4359" y="15516"/>
                  <a:pt x="4978" y="15301"/>
                </a:cubicBezTo>
                <a:cubicBezTo>
                  <a:pt x="5013" y="15289"/>
                  <a:pt x="5061" y="15266"/>
                  <a:pt x="5061" y="15242"/>
                </a:cubicBezTo>
                <a:cubicBezTo>
                  <a:pt x="5049" y="14897"/>
                  <a:pt x="5359" y="14766"/>
                  <a:pt x="5549" y="14575"/>
                </a:cubicBezTo>
                <a:cubicBezTo>
                  <a:pt x="5628" y="14485"/>
                  <a:pt x="5568" y="14276"/>
                  <a:pt x="5735" y="14276"/>
                </a:cubicBezTo>
                <a:cubicBezTo>
                  <a:pt x="5744" y="14276"/>
                  <a:pt x="5753" y="14276"/>
                  <a:pt x="5764" y="14277"/>
                </a:cubicBezTo>
                <a:cubicBezTo>
                  <a:pt x="5784" y="14280"/>
                  <a:pt x="5803" y="14281"/>
                  <a:pt x="5821" y="14281"/>
                </a:cubicBezTo>
                <a:cubicBezTo>
                  <a:pt x="6104" y="14281"/>
                  <a:pt x="6157" y="14028"/>
                  <a:pt x="6168" y="13849"/>
                </a:cubicBezTo>
                <a:cubicBezTo>
                  <a:pt x="6180" y="13658"/>
                  <a:pt x="6287" y="13515"/>
                  <a:pt x="6347" y="13361"/>
                </a:cubicBezTo>
                <a:cubicBezTo>
                  <a:pt x="6502" y="12968"/>
                  <a:pt x="6490" y="12884"/>
                  <a:pt x="6085" y="12861"/>
                </a:cubicBezTo>
                <a:cubicBezTo>
                  <a:pt x="6063" y="12860"/>
                  <a:pt x="6040" y="12860"/>
                  <a:pt x="6018" y="12860"/>
                </a:cubicBezTo>
                <a:cubicBezTo>
                  <a:pt x="5614" y="12860"/>
                  <a:pt x="5229" y="12957"/>
                  <a:pt x="4823" y="12980"/>
                </a:cubicBezTo>
                <a:cubicBezTo>
                  <a:pt x="4794" y="12982"/>
                  <a:pt x="4767" y="12984"/>
                  <a:pt x="4739" y="12984"/>
                </a:cubicBezTo>
                <a:cubicBezTo>
                  <a:pt x="4640" y="12984"/>
                  <a:pt x="4547" y="12958"/>
                  <a:pt x="4454" y="12837"/>
                </a:cubicBezTo>
                <a:cubicBezTo>
                  <a:pt x="4323" y="12670"/>
                  <a:pt x="4513" y="12611"/>
                  <a:pt x="4513" y="12491"/>
                </a:cubicBezTo>
                <a:cubicBezTo>
                  <a:pt x="4507" y="12426"/>
                  <a:pt x="4567" y="12426"/>
                  <a:pt x="4632" y="12426"/>
                </a:cubicBezTo>
                <a:cubicBezTo>
                  <a:pt x="4698" y="12426"/>
                  <a:pt x="4769" y="12426"/>
                  <a:pt x="4787" y="12361"/>
                </a:cubicBezTo>
                <a:cubicBezTo>
                  <a:pt x="4930" y="11956"/>
                  <a:pt x="5228" y="11622"/>
                  <a:pt x="5347" y="11229"/>
                </a:cubicBezTo>
                <a:cubicBezTo>
                  <a:pt x="5478" y="10765"/>
                  <a:pt x="5644" y="10313"/>
                  <a:pt x="5775" y="9848"/>
                </a:cubicBezTo>
                <a:cubicBezTo>
                  <a:pt x="6049" y="8908"/>
                  <a:pt x="6240" y="7943"/>
                  <a:pt x="6347" y="6967"/>
                </a:cubicBezTo>
                <a:cubicBezTo>
                  <a:pt x="6442" y="6074"/>
                  <a:pt x="6478" y="5193"/>
                  <a:pt x="6383" y="4312"/>
                </a:cubicBezTo>
                <a:cubicBezTo>
                  <a:pt x="6371" y="4086"/>
                  <a:pt x="6228" y="3871"/>
                  <a:pt x="6228" y="3645"/>
                </a:cubicBezTo>
                <a:cubicBezTo>
                  <a:pt x="6252" y="2895"/>
                  <a:pt x="5906" y="2228"/>
                  <a:pt x="5799" y="1514"/>
                </a:cubicBezTo>
                <a:cubicBezTo>
                  <a:pt x="5740" y="1097"/>
                  <a:pt x="5537" y="728"/>
                  <a:pt x="5418" y="323"/>
                </a:cubicBezTo>
                <a:cubicBezTo>
                  <a:pt x="5347" y="61"/>
                  <a:pt x="5097" y="133"/>
                  <a:pt x="4942" y="26"/>
                </a:cubicBezTo>
                <a:cubicBezTo>
                  <a:pt x="4914" y="8"/>
                  <a:pt x="4890" y="1"/>
                  <a:pt x="4869" y="1"/>
                </a:cubicBezTo>
                <a:close/>
              </a:path>
            </a:pathLst>
          </a:custGeom>
          <a:solidFill>
            <a:srgbClr val="FF85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ea typeface="맑은 고딕"/>
              <a:cs typeface="Arial"/>
              <a:sym typeface="Arial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1901253" y="378189"/>
            <a:ext cx="1809750" cy="708028"/>
          </a:xfrm>
          <a:prstGeom prst="roundRect">
            <a:avLst/>
          </a:prstGeom>
          <a:solidFill>
            <a:srgbClr val="FF85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lvl="0" algn="ctr"/>
            <a:r>
              <a:rPr lang="tr-TR" sz="4000" kern="0" dirty="0">
                <a:solidFill>
                  <a:prstClr val="black"/>
                </a:solidFill>
                <a:latin typeface="Arial"/>
                <a:ea typeface="맑은 고딕"/>
              </a:rPr>
              <a:t>Huşû </a:t>
            </a:r>
            <a:endParaRPr kumimoji="0" lang="tr-TR" sz="4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</a:endParaRPr>
          </a:p>
        </p:txBody>
      </p:sp>
      <p:sp>
        <p:nvSpPr>
          <p:cNvPr id="31" name="Dikdörtgen 30"/>
          <p:cNvSpPr/>
          <p:nvPr/>
        </p:nvSpPr>
        <p:spPr>
          <a:xfrm>
            <a:off x="781364" y="2577646"/>
            <a:ext cx="41653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>
                <a:solidFill>
                  <a:prstClr val="black"/>
                </a:solidFill>
                <a:latin typeface="Arial"/>
                <a:ea typeface="맑은 고딕"/>
              </a:rPr>
              <a:t>Allah’a duyulan saygının gereği olarak namazda huzurlu olmak, namazı mutlulukla kılmak ve gönülden </a:t>
            </a:r>
            <a:r>
              <a:rPr lang="tr-TR" sz="2800" dirty="0" smtClean="0">
                <a:solidFill>
                  <a:prstClr val="black"/>
                </a:solidFill>
                <a:latin typeface="Arial"/>
                <a:ea typeface="맑은 고딕"/>
              </a:rPr>
              <a:t>kılmak</a:t>
            </a:r>
            <a:endParaRPr lang="tr-TR" sz="2800" dirty="0">
              <a:solidFill>
                <a:prstClr val="black"/>
              </a:solidFill>
              <a:latin typeface="Arial"/>
              <a:ea typeface="맑은 고딕"/>
            </a:endParaRPr>
          </a:p>
        </p:txBody>
      </p:sp>
      <p:pic>
        <p:nvPicPr>
          <p:cNvPr id="32" name="Resim 31"/>
          <p:cNvPicPr>
            <a:picLocks noChangeAspect="1"/>
          </p:cNvPicPr>
          <p:nvPr/>
        </p:nvPicPr>
        <p:blipFill rotWithShape="1">
          <a:blip r:embed="rId2"/>
          <a:srcRect l="7027" t="1908" r="3529" b="11"/>
          <a:stretch/>
        </p:blipFill>
        <p:spPr>
          <a:xfrm>
            <a:off x="5306518" y="744672"/>
            <a:ext cx="6745574" cy="4351983"/>
          </a:xfrm>
          <a:prstGeom prst="rect">
            <a:avLst/>
          </a:prstGeom>
        </p:spPr>
      </p:pic>
      <p:sp>
        <p:nvSpPr>
          <p:cNvPr id="34" name="Google Shape;1190;p39"/>
          <p:cNvSpPr/>
          <p:nvPr/>
        </p:nvSpPr>
        <p:spPr>
          <a:xfrm>
            <a:off x="1234243" y="5276537"/>
            <a:ext cx="10744215" cy="1244183"/>
          </a:xfrm>
          <a:custGeom>
            <a:avLst/>
            <a:gdLst/>
            <a:ahLst/>
            <a:cxnLst/>
            <a:rect l="l" t="t" r="r" b="b"/>
            <a:pathLst>
              <a:path w="57134" h="28401" extrusionOk="0">
                <a:moveTo>
                  <a:pt x="27319" y="973"/>
                </a:moveTo>
                <a:cubicBezTo>
                  <a:pt x="28610" y="973"/>
                  <a:pt x="29913" y="1031"/>
                  <a:pt x="31208" y="1031"/>
                </a:cubicBezTo>
                <a:cubicBezTo>
                  <a:pt x="31324" y="1031"/>
                  <a:pt x="31440" y="1031"/>
                  <a:pt x="31557" y="1030"/>
                </a:cubicBezTo>
                <a:cubicBezTo>
                  <a:pt x="31757" y="1028"/>
                  <a:pt x="31957" y="1027"/>
                  <a:pt x="32157" y="1027"/>
                </a:cubicBezTo>
                <a:cubicBezTo>
                  <a:pt x="34616" y="1027"/>
                  <a:pt x="37075" y="1150"/>
                  <a:pt x="39533" y="1150"/>
                </a:cubicBezTo>
                <a:cubicBezTo>
                  <a:pt x="39766" y="1150"/>
                  <a:pt x="39999" y="1149"/>
                  <a:pt x="40231" y="1147"/>
                </a:cubicBezTo>
                <a:cubicBezTo>
                  <a:pt x="40386" y="1145"/>
                  <a:pt x="40541" y="1144"/>
                  <a:pt x="40696" y="1144"/>
                </a:cubicBezTo>
                <a:cubicBezTo>
                  <a:pt x="43825" y="1144"/>
                  <a:pt x="46933" y="1481"/>
                  <a:pt x="50029" y="1789"/>
                </a:cubicBezTo>
                <a:cubicBezTo>
                  <a:pt x="53496" y="2133"/>
                  <a:pt x="55184" y="4583"/>
                  <a:pt x="54992" y="8125"/>
                </a:cubicBezTo>
                <a:cubicBezTo>
                  <a:pt x="54937" y="9172"/>
                  <a:pt x="55318" y="10235"/>
                  <a:pt x="55348" y="11295"/>
                </a:cubicBezTo>
                <a:cubicBezTo>
                  <a:pt x="55408" y="13477"/>
                  <a:pt x="55121" y="15697"/>
                  <a:pt x="55429" y="17836"/>
                </a:cubicBezTo>
                <a:cubicBezTo>
                  <a:pt x="55783" y="20277"/>
                  <a:pt x="55482" y="22568"/>
                  <a:pt x="54658" y="24786"/>
                </a:cubicBezTo>
                <a:cubicBezTo>
                  <a:pt x="54231" y="25939"/>
                  <a:pt x="53006" y="26305"/>
                  <a:pt x="51795" y="26579"/>
                </a:cubicBezTo>
                <a:cubicBezTo>
                  <a:pt x="50975" y="26764"/>
                  <a:pt x="50155" y="26811"/>
                  <a:pt x="49336" y="26811"/>
                </a:cubicBezTo>
                <a:cubicBezTo>
                  <a:pt x="48504" y="26811"/>
                  <a:pt x="47673" y="26763"/>
                  <a:pt x="46842" y="26763"/>
                </a:cubicBezTo>
                <a:cubicBezTo>
                  <a:pt x="46656" y="26763"/>
                  <a:pt x="46469" y="26765"/>
                  <a:pt x="46283" y="26771"/>
                </a:cubicBezTo>
                <a:cubicBezTo>
                  <a:pt x="46024" y="26779"/>
                  <a:pt x="45765" y="26783"/>
                  <a:pt x="45506" y="26783"/>
                </a:cubicBezTo>
                <a:cubicBezTo>
                  <a:pt x="44350" y="26783"/>
                  <a:pt x="43192" y="26717"/>
                  <a:pt x="42036" y="26717"/>
                </a:cubicBezTo>
                <a:cubicBezTo>
                  <a:pt x="41725" y="26717"/>
                  <a:pt x="41413" y="26722"/>
                  <a:pt x="41101" y="26734"/>
                </a:cubicBezTo>
                <a:cubicBezTo>
                  <a:pt x="40957" y="26739"/>
                  <a:pt x="40813" y="26742"/>
                  <a:pt x="40669" y="26742"/>
                </a:cubicBezTo>
                <a:cubicBezTo>
                  <a:pt x="39464" y="26742"/>
                  <a:pt x="38267" y="26568"/>
                  <a:pt x="37059" y="26568"/>
                </a:cubicBezTo>
                <a:cubicBezTo>
                  <a:pt x="36582" y="26568"/>
                  <a:pt x="36104" y="26595"/>
                  <a:pt x="35622" y="26671"/>
                </a:cubicBezTo>
                <a:cubicBezTo>
                  <a:pt x="35249" y="26729"/>
                  <a:pt x="34876" y="26752"/>
                  <a:pt x="34503" y="26752"/>
                </a:cubicBezTo>
                <a:cubicBezTo>
                  <a:pt x="33263" y="26752"/>
                  <a:pt x="32018" y="26504"/>
                  <a:pt x="30766" y="26504"/>
                </a:cubicBezTo>
                <a:cubicBezTo>
                  <a:pt x="30477" y="26504"/>
                  <a:pt x="30187" y="26517"/>
                  <a:pt x="29897" y="26550"/>
                </a:cubicBezTo>
                <a:cubicBezTo>
                  <a:pt x="29006" y="26650"/>
                  <a:pt x="28109" y="26675"/>
                  <a:pt x="27210" y="26675"/>
                </a:cubicBezTo>
                <a:cubicBezTo>
                  <a:pt x="26349" y="26675"/>
                  <a:pt x="25486" y="26652"/>
                  <a:pt x="24626" y="26652"/>
                </a:cubicBezTo>
                <a:cubicBezTo>
                  <a:pt x="24360" y="26652"/>
                  <a:pt x="24093" y="26655"/>
                  <a:pt x="23827" y="26660"/>
                </a:cubicBezTo>
                <a:cubicBezTo>
                  <a:pt x="22930" y="26681"/>
                  <a:pt x="22009" y="26757"/>
                  <a:pt x="21089" y="26757"/>
                </a:cubicBezTo>
                <a:cubicBezTo>
                  <a:pt x="20585" y="26757"/>
                  <a:pt x="20081" y="26734"/>
                  <a:pt x="19581" y="26666"/>
                </a:cubicBezTo>
                <a:cubicBezTo>
                  <a:pt x="19369" y="26638"/>
                  <a:pt x="19158" y="26625"/>
                  <a:pt x="18949" y="26625"/>
                </a:cubicBezTo>
                <a:cubicBezTo>
                  <a:pt x="17518" y="26625"/>
                  <a:pt x="16157" y="27213"/>
                  <a:pt x="14724" y="27213"/>
                </a:cubicBezTo>
                <a:cubicBezTo>
                  <a:pt x="14679" y="27213"/>
                  <a:pt x="14634" y="27213"/>
                  <a:pt x="14589" y="27211"/>
                </a:cubicBezTo>
                <a:cubicBezTo>
                  <a:pt x="12043" y="27144"/>
                  <a:pt x="9496" y="27162"/>
                  <a:pt x="6952" y="27060"/>
                </a:cubicBezTo>
                <a:cubicBezTo>
                  <a:pt x="5805" y="27015"/>
                  <a:pt x="4665" y="26894"/>
                  <a:pt x="3508" y="26662"/>
                </a:cubicBezTo>
                <a:cubicBezTo>
                  <a:pt x="1365" y="26234"/>
                  <a:pt x="1089" y="24730"/>
                  <a:pt x="1211" y="23182"/>
                </a:cubicBezTo>
                <a:cubicBezTo>
                  <a:pt x="1568" y="18601"/>
                  <a:pt x="1242" y="14017"/>
                  <a:pt x="1450" y="9438"/>
                </a:cubicBezTo>
                <a:cubicBezTo>
                  <a:pt x="1501" y="8301"/>
                  <a:pt x="1299" y="7150"/>
                  <a:pt x="1374" y="6016"/>
                </a:cubicBezTo>
                <a:cubicBezTo>
                  <a:pt x="1578" y="2925"/>
                  <a:pt x="3881" y="2045"/>
                  <a:pt x="6869" y="2045"/>
                </a:cubicBezTo>
                <a:cubicBezTo>
                  <a:pt x="6905" y="2045"/>
                  <a:pt x="6940" y="2045"/>
                  <a:pt x="6976" y="2045"/>
                </a:cubicBezTo>
                <a:cubicBezTo>
                  <a:pt x="8692" y="1850"/>
                  <a:pt x="10739" y="1582"/>
                  <a:pt x="12793" y="1400"/>
                </a:cubicBezTo>
                <a:cubicBezTo>
                  <a:pt x="13270" y="1358"/>
                  <a:pt x="13750" y="1350"/>
                  <a:pt x="14230" y="1350"/>
                </a:cubicBezTo>
                <a:cubicBezTo>
                  <a:pt x="14503" y="1350"/>
                  <a:pt x="14775" y="1353"/>
                  <a:pt x="15048" y="1353"/>
                </a:cubicBezTo>
                <a:cubicBezTo>
                  <a:pt x="15414" y="1353"/>
                  <a:pt x="15780" y="1348"/>
                  <a:pt x="16145" y="1328"/>
                </a:cubicBezTo>
                <a:cubicBezTo>
                  <a:pt x="19086" y="1162"/>
                  <a:pt x="22027" y="1329"/>
                  <a:pt x="24980" y="1064"/>
                </a:cubicBezTo>
                <a:cubicBezTo>
                  <a:pt x="25752" y="995"/>
                  <a:pt x="26533" y="973"/>
                  <a:pt x="27319" y="973"/>
                </a:cubicBezTo>
                <a:close/>
                <a:moveTo>
                  <a:pt x="36679" y="1"/>
                </a:moveTo>
                <a:cubicBezTo>
                  <a:pt x="35919" y="1"/>
                  <a:pt x="35159" y="20"/>
                  <a:pt x="34397" y="68"/>
                </a:cubicBezTo>
                <a:cubicBezTo>
                  <a:pt x="32353" y="200"/>
                  <a:pt x="30290" y="270"/>
                  <a:pt x="28255" y="270"/>
                </a:cubicBezTo>
                <a:cubicBezTo>
                  <a:pt x="28114" y="270"/>
                  <a:pt x="27972" y="270"/>
                  <a:pt x="27831" y="269"/>
                </a:cubicBezTo>
                <a:cubicBezTo>
                  <a:pt x="24957" y="255"/>
                  <a:pt x="22082" y="119"/>
                  <a:pt x="19205" y="119"/>
                </a:cubicBezTo>
                <a:cubicBezTo>
                  <a:pt x="18170" y="119"/>
                  <a:pt x="17134" y="137"/>
                  <a:pt x="16098" y="184"/>
                </a:cubicBezTo>
                <a:cubicBezTo>
                  <a:pt x="14053" y="277"/>
                  <a:pt x="12007" y="405"/>
                  <a:pt x="9960" y="453"/>
                </a:cubicBezTo>
                <a:cubicBezTo>
                  <a:pt x="8181" y="495"/>
                  <a:pt x="6410" y="446"/>
                  <a:pt x="4695" y="1082"/>
                </a:cubicBezTo>
                <a:cubicBezTo>
                  <a:pt x="3884" y="1385"/>
                  <a:pt x="2744" y="1268"/>
                  <a:pt x="2220" y="1800"/>
                </a:cubicBezTo>
                <a:cubicBezTo>
                  <a:pt x="764" y="3278"/>
                  <a:pt x="105" y="5172"/>
                  <a:pt x="155" y="7310"/>
                </a:cubicBezTo>
                <a:cubicBezTo>
                  <a:pt x="224" y="10326"/>
                  <a:pt x="105" y="13342"/>
                  <a:pt x="245" y="16362"/>
                </a:cubicBezTo>
                <a:cubicBezTo>
                  <a:pt x="350" y="18632"/>
                  <a:pt x="68" y="20916"/>
                  <a:pt x="29" y="23197"/>
                </a:cubicBezTo>
                <a:cubicBezTo>
                  <a:pt x="1" y="24866"/>
                  <a:pt x="365" y="26410"/>
                  <a:pt x="1793" y="27526"/>
                </a:cubicBezTo>
                <a:cubicBezTo>
                  <a:pt x="2448" y="28038"/>
                  <a:pt x="3162" y="28116"/>
                  <a:pt x="3887" y="28116"/>
                </a:cubicBezTo>
                <a:cubicBezTo>
                  <a:pt x="4204" y="28116"/>
                  <a:pt x="4524" y="28101"/>
                  <a:pt x="4841" y="28101"/>
                </a:cubicBezTo>
                <a:cubicBezTo>
                  <a:pt x="5052" y="28101"/>
                  <a:pt x="5262" y="28107"/>
                  <a:pt x="5469" y="28129"/>
                </a:cubicBezTo>
                <a:cubicBezTo>
                  <a:pt x="7006" y="28291"/>
                  <a:pt x="8547" y="28401"/>
                  <a:pt x="10089" y="28401"/>
                </a:cubicBezTo>
                <a:cubicBezTo>
                  <a:pt x="10624" y="28401"/>
                  <a:pt x="11159" y="28387"/>
                  <a:pt x="11694" y="28358"/>
                </a:cubicBezTo>
                <a:cubicBezTo>
                  <a:pt x="13967" y="28234"/>
                  <a:pt x="16236" y="27965"/>
                  <a:pt x="18509" y="27890"/>
                </a:cubicBezTo>
                <a:cubicBezTo>
                  <a:pt x="18955" y="27875"/>
                  <a:pt x="19401" y="27869"/>
                  <a:pt x="19847" y="27869"/>
                </a:cubicBezTo>
                <a:cubicBezTo>
                  <a:pt x="21481" y="27869"/>
                  <a:pt x="23118" y="27947"/>
                  <a:pt x="24752" y="27950"/>
                </a:cubicBezTo>
                <a:cubicBezTo>
                  <a:pt x="24782" y="27950"/>
                  <a:pt x="24813" y="27950"/>
                  <a:pt x="24843" y="27950"/>
                </a:cubicBezTo>
                <a:cubicBezTo>
                  <a:pt x="26585" y="27950"/>
                  <a:pt x="28333" y="27865"/>
                  <a:pt x="30074" y="27865"/>
                </a:cubicBezTo>
                <a:cubicBezTo>
                  <a:pt x="30931" y="27865"/>
                  <a:pt x="31786" y="27886"/>
                  <a:pt x="32638" y="27947"/>
                </a:cubicBezTo>
                <a:cubicBezTo>
                  <a:pt x="35838" y="28176"/>
                  <a:pt x="39041" y="28014"/>
                  <a:pt x="42244" y="28273"/>
                </a:cubicBezTo>
                <a:cubicBezTo>
                  <a:pt x="43449" y="28370"/>
                  <a:pt x="44659" y="28400"/>
                  <a:pt x="45899" y="28400"/>
                </a:cubicBezTo>
                <a:cubicBezTo>
                  <a:pt x="47844" y="28400"/>
                  <a:pt x="49861" y="28327"/>
                  <a:pt x="52042" y="28327"/>
                </a:cubicBezTo>
                <a:cubicBezTo>
                  <a:pt x="52074" y="28341"/>
                  <a:pt x="52106" y="28347"/>
                  <a:pt x="52139" y="28347"/>
                </a:cubicBezTo>
                <a:cubicBezTo>
                  <a:pt x="52489" y="28347"/>
                  <a:pt x="52865" y="27613"/>
                  <a:pt x="53469" y="27450"/>
                </a:cubicBezTo>
                <a:cubicBezTo>
                  <a:pt x="55085" y="27011"/>
                  <a:pt x="56455" y="25256"/>
                  <a:pt x="56555" y="23811"/>
                </a:cubicBezTo>
                <a:cubicBezTo>
                  <a:pt x="56721" y="21410"/>
                  <a:pt x="56835" y="19013"/>
                  <a:pt x="56796" y="16603"/>
                </a:cubicBezTo>
                <a:cubicBezTo>
                  <a:pt x="56769" y="14865"/>
                  <a:pt x="57133" y="13086"/>
                  <a:pt x="56862" y="11400"/>
                </a:cubicBezTo>
                <a:cubicBezTo>
                  <a:pt x="56605" y="9793"/>
                  <a:pt x="56503" y="8167"/>
                  <a:pt x="56319" y="6566"/>
                </a:cubicBezTo>
                <a:cubicBezTo>
                  <a:pt x="55994" y="3739"/>
                  <a:pt x="53652" y="918"/>
                  <a:pt x="50844" y="611"/>
                </a:cubicBezTo>
                <a:cubicBezTo>
                  <a:pt x="48614" y="368"/>
                  <a:pt x="46377" y="301"/>
                  <a:pt x="44131" y="256"/>
                </a:cubicBezTo>
                <a:cubicBezTo>
                  <a:pt x="41646" y="206"/>
                  <a:pt x="39166" y="1"/>
                  <a:pt x="3667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ea typeface="맑은 고딕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4" grpId="0" animBg="1"/>
      <p:bldP spid="28" grpId="0" animBg="1"/>
      <p:bldP spid="29" grpId="0" animBg="1"/>
      <p:bldP spid="30" grpId="0" animBg="1"/>
      <p:bldP spid="31" grpId="0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02;p33"/>
          <p:cNvSpPr txBox="1">
            <a:spLocks/>
          </p:cNvSpPr>
          <p:nvPr/>
        </p:nvSpPr>
        <p:spPr>
          <a:xfrm>
            <a:off x="4494508" y="1286360"/>
            <a:ext cx="3518116" cy="154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>
              <a:defRPr/>
            </a:pPr>
            <a:r>
              <a:rPr lang="tr-TR" sz="3200" kern="0" dirty="0" smtClean="0">
                <a:latin typeface="Arial"/>
              </a:rPr>
              <a:t>Namazda </a:t>
            </a:r>
            <a:r>
              <a:rPr lang="tr-TR" sz="3200" b="1" kern="0" dirty="0" smtClean="0">
                <a:latin typeface="Arial"/>
              </a:rPr>
              <a:t>huşuyu </a:t>
            </a:r>
            <a:r>
              <a:rPr lang="tr-TR" sz="3200" kern="0" dirty="0" smtClean="0">
                <a:latin typeface="Arial"/>
              </a:rPr>
              <a:t>bozan davranışlar</a:t>
            </a:r>
            <a:endParaRPr lang="en-US" sz="3200" kern="0" dirty="0">
              <a:latin typeface="Arial"/>
            </a:endParaRPr>
          </a:p>
        </p:txBody>
      </p:sp>
      <p:grpSp>
        <p:nvGrpSpPr>
          <p:cNvPr id="3" name="Google Shape;919;p33"/>
          <p:cNvGrpSpPr/>
          <p:nvPr/>
        </p:nvGrpSpPr>
        <p:grpSpPr>
          <a:xfrm rot="592411">
            <a:off x="7942408" y="2094240"/>
            <a:ext cx="1497608" cy="437855"/>
            <a:chOff x="6337825" y="1371895"/>
            <a:chExt cx="387677" cy="206770"/>
          </a:xfrm>
        </p:grpSpPr>
        <p:sp>
          <p:nvSpPr>
            <p:cNvPr id="4" name="Google Shape;920;p33"/>
            <p:cNvSpPr/>
            <p:nvPr/>
          </p:nvSpPr>
          <p:spPr>
            <a:xfrm>
              <a:off x="6337825" y="1371895"/>
              <a:ext cx="387677" cy="206770"/>
            </a:xfrm>
            <a:custGeom>
              <a:avLst/>
              <a:gdLst/>
              <a:ahLst/>
              <a:cxnLst/>
              <a:rect l="l" t="t" r="r" b="b"/>
              <a:pathLst>
                <a:path w="29948" h="15973" extrusionOk="0">
                  <a:moveTo>
                    <a:pt x="2496" y="1"/>
                  </a:moveTo>
                  <a:cubicBezTo>
                    <a:pt x="1817" y="1"/>
                    <a:pt x="1110" y="83"/>
                    <a:pt x="773" y="1087"/>
                  </a:cubicBezTo>
                  <a:cubicBezTo>
                    <a:pt x="549" y="1754"/>
                    <a:pt x="565" y="2417"/>
                    <a:pt x="378" y="3039"/>
                  </a:cubicBezTo>
                  <a:cubicBezTo>
                    <a:pt x="0" y="4291"/>
                    <a:pt x="47" y="5436"/>
                    <a:pt x="654" y="6586"/>
                  </a:cubicBezTo>
                  <a:cubicBezTo>
                    <a:pt x="1012" y="7264"/>
                    <a:pt x="1331" y="7870"/>
                    <a:pt x="2274" y="7870"/>
                  </a:cubicBezTo>
                  <a:cubicBezTo>
                    <a:pt x="2291" y="7870"/>
                    <a:pt x="2309" y="7870"/>
                    <a:pt x="2327" y="7869"/>
                  </a:cubicBezTo>
                  <a:cubicBezTo>
                    <a:pt x="2637" y="7861"/>
                    <a:pt x="2960" y="7800"/>
                    <a:pt x="3287" y="7800"/>
                  </a:cubicBezTo>
                  <a:cubicBezTo>
                    <a:pt x="3321" y="7800"/>
                    <a:pt x="3355" y="7801"/>
                    <a:pt x="3390" y="7802"/>
                  </a:cubicBezTo>
                  <a:cubicBezTo>
                    <a:pt x="4565" y="7853"/>
                    <a:pt x="5744" y="8021"/>
                    <a:pt x="6912" y="8021"/>
                  </a:cubicBezTo>
                  <a:cubicBezTo>
                    <a:pt x="7070" y="8021"/>
                    <a:pt x="7229" y="8018"/>
                    <a:pt x="7386" y="8011"/>
                  </a:cubicBezTo>
                  <a:cubicBezTo>
                    <a:pt x="7511" y="8005"/>
                    <a:pt x="7635" y="8003"/>
                    <a:pt x="7759" y="8003"/>
                  </a:cubicBezTo>
                  <a:cubicBezTo>
                    <a:pt x="9193" y="8003"/>
                    <a:pt x="10550" y="8350"/>
                    <a:pt x="11938" y="8597"/>
                  </a:cubicBezTo>
                  <a:cubicBezTo>
                    <a:pt x="12895" y="8767"/>
                    <a:pt x="13809" y="9053"/>
                    <a:pt x="14738" y="9313"/>
                  </a:cubicBezTo>
                  <a:cubicBezTo>
                    <a:pt x="15860" y="9626"/>
                    <a:pt x="16952" y="10021"/>
                    <a:pt x="18069" y="10341"/>
                  </a:cubicBezTo>
                  <a:cubicBezTo>
                    <a:pt x="18385" y="10433"/>
                    <a:pt x="18901" y="10550"/>
                    <a:pt x="18940" y="10736"/>
                  </a:cubicBezTo>
                  <a:cubicBezTo>
                    <a:pt x="19011" y="11079"/>
                    <a:pt x="18507" y="11178"/>
                    <a:pt x="18276" y="11413"/>
                  </a:cubicBezTo>
                  <a:cubicBezTo>
                    <a:pt x="18128" y="11564"/>
                    <a:pt x="18014" y="11749"/>
                    <a:pt x="17884" y="11919"/>
                  </a:cubicBezTo>
                  <a:cubicBezTo>
                    <a:pt x="17814" y="11996"/>
                    <a:pt x="17775" y="12113"/>
                    <a:pt x="17695" y="12161"/>
                  </a:cubicBezTo>
                  <a:cubicBezTo>
                    <a:pt x="17292" y="12412"/>
                    <a:pt x="16933" y="13099"/>
                    <a:pt x="16933" y="13583"/>
                  </a:cubicBezTo>
                  <a:cubicBezTo>
                    <a:pt x="16933" y="14434"/>
                    <a:pt x="18313" y="14860"/>
                    <a:pt x="18968" y="15014"/>
                  </a:cubicBezTo>
                  <a:cubicBezTo>
                    <a:pt x="20598" y="15400"/>
                    <a:pt x="22224" y="15897"/>
                    <a:pt x="23910" y="15897"/>
                  </a:cubicBezTo>
                  <a:cubicBezTo>
                    <a:pt x="24039" y="15897"/>
                    <a:pt x="24168" y="15895"/>
                    <a:pt x="24297" y="15888"/>
                  </a:cubicBezTo>
                  <a:cubicBezTo>
                    <a:pt x="24354" y="15886"/>
                    <a:pt x="24410" y="15885"/>
                    <a:pt x="24466" y="15885"/>
                  </a:cubicBezTo>
                  <a:cubicBezTo>
                    <a:pt x="24956" y="15885"/>
                    <a:pt x="25442" y="15972"/>
                    <a:pt x="25927" y="15972"/>
                  </a:cubicBezTo>
                  <a:cubicBezTo>
                    <a:pt x="26126" y="15972"/>
                    <a:pt x="26324" y="15958"/>
                    <a:pt x="26522" y="15916"/>
                  </a:cubicBezTo>
                  <a:cubicBezTo>
                    <a:pt x="27058" y="15805"/>
                    <a:pt x="27587" y="15674"/>
                    <a:pt x="28134" y="15674"/>
                  </a:cubicBezTo>
                  <a:cubicBezTo>
                    <a:pt x="28284" y="15674"/>
                    <a:pt x="28435" y="15684"/>
                    <a:pt x="28588" y="15706"/>
                  </a:cubicBezTo>
                  <a:cubicBezTo>
                    <a:pt x="28622" y="15711"/>
                    <a:pt x="28658" y="15714"/>
                    <a:pt x="28693" y="15714"/>
                  </a:cubicBezTo>
                  <a:cubicBezTo>
                    <a:pt x="29252" y="15714"/>
                    <a:pt x="29948" y="15120"/>
                    <a:pt x="29926" y="14641"/>
                  </a:cubicBezTo>
                  <a:cubicBezTo>
                    <a:pt x="29877" y="13583"/>
                    <a:pt x="29615" y="12561"/>
                    <a:pt x="29398" y="11533"/>
                  </a:cubicBezTo>
                  <a:cubicBezTo>
                    <a:pt x="29263" y="10893"/>
                    <a:pt x="28910" y="10335"/>
                    <a:pt x="28678" y="9733"/>
                  </a:cubicBezTo>
                  <a:cubicBezTo>
                    <a:pt x="28191" y="8468"/>
                    <a:pt x="27483" y="7289"/>
                    <a:pt x="26897" y="6060"/>
                  </a:cubicBezTo>
                  <a:cubicBezTo>
                    <a:pt x="26578" y="5391"/>
                    <a:pt x="26230" y="4744"/>
                    <a:pt x="25777" y="4158"/>
                  </a:cubicBezTo>
                  <a:cubicBezTo>
                    <a:pt x="25526" y="3834"/>
                    <a:pt x="25169" y="3477"/>
                    <a:pt x="24809" y="3477"/>
                  </a:cubicBezTo>
                  <a:cubicBezTo>
                    <a:pt x="24739" y="3477"/>
                    <a:pt x="24668" y="3491"/>
                    <a:pt x="24598" y="3521"/>
                  </a:cubicBezTo>
                  <a:cubicBezTo>
                    <a:pt x="23633" y="3940"/>
                    <a:pt x="22754" y="4536"/>
                    <a:pt x="22507" y="5699"/>
                  </a:cubicBezTo>
                  <a:cubicBezTo>
                    <a:pt x="22432" y="6051"/>
                    <a:pt x="22232" y="6253"/>
                    <a:pt x="21990" y="6253"/>
                  </a:cubicBezTo>
                  <a:cubicBezTo>
                    <a:pt x="21847" y="6253"/>
                    <a:pt x="21690" y="6183"/>
                    <a:pt x="21535" y="6032"/>
                  </a:cubicBezTo>
                  <a:cubicBezTo>
                    <a:pt x="20875" y="5393"/>
                    <a:pt x="20019" y="5113"/>
                    <a:pt x="19276" y="4635"/>
                  </a:cubicBezTo>
                  <a:cubicBezTo>
                    <a:pt x="17582" y="3546"/>
                    <a:pt x="15686" y="2870"/>
                    <a:pt x="13800" y="2263"/>
                  </a:cubicBezTo>
                  <a:cubicBezTo>
                    <a:pt x="10253" y="1121"/>
                    <a:pt x="6672" y="6"/>
                    <a:pt x="2891" y="4"/>
                  </a:cubicBezTo>
                  <a:cubicBezTo>
                    <a:pt x="2762" y="4"/>
                    <a:pt x="2630" y="1"/>
                    <a:pt x="249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5" name="Google Shape;921;p33"/>
            <p:cNvSpPr/>
            <p:nvPr/>
          </p:nvSpPr>
          <p:spPr>
            <a:xfrm>
              <a:off x="6337825" y="1371895"/>
              <a:ext cx="387677" cy="206770"/>
            </a:xfrm>
            <a:custGeom>
              <a:avLst/>
              <a:gdLst/>
              <a:ahLst/>
              <a:cxnLst/>
              <a:rect l="l" t="t" r="r" b="b"/>
              <a:pathLst>
                <a:path w="29948" h="15973" extrusionOk="0">
                  <a:moveTo>
                    <a:pt x="3015" y="937"/>
                  </a:moveTo>
                  <a:cubicBezTo>
                    <a:pt x="3050" y="937"/>
                    <a:pt x="3085" y="938"/>
                    <a:pt x="3119" y="941"/>
                  </a:cubicBezTo>
                  <a:cubicBezTo>
                    <a:pt x="4451" y="1028"/>
                    <a:pt x="5804" y="1039"/>
                    <a:pt x="7086" y="1420"/>
                  </a:cubicBezTo>
                  <a:cubicBezTo>
                    <a:pt x="8173" y="1743"/>
                    <a:pt x="9304" y="1855"/>
                    <a:pt x="10400" y="2159"/>
                  </a:cubicBezTo>
                  <a:cubicBezTo>
                    <a:pt x="11201" y="2382"/>
                    <a:pt x="11972" y="2891"/>
                    <a:pt x="12849" y="2891"/>
                  </a:cubicBezTo>
                  <a:cubicBezTo>
                    <a:pt x="12951" y="2891"/>
                    <a:pt x="13053" y="2884"/>
                    <a:pt x="13158" y="2870"/>
                  </a:cubicBezTo>
                  <a:cubicBezTo>
                    <a:pt x="13190" y="2865"/>
                    <a:pt x="13222" y="2863"/>
                    <a:pt x="13253" y="2863"/>
                  </a:cubicBezTo>
                  <a:cubicBezTo>
                    <a:pt x="13594" y="2863"/>
                    <a:pt x="13889" y="3108"/>
                    <a:pt x="14156" y="3234"/>
                  </a:cubicBezTo>
                  <a:cubicBezTo>
                    <a:pt x="16088" y="4126"/>
                    <a:pt x="18148" y="4743"/>
                    <a:pt x="19918" y="5993"/>
                  </a:cubicBezTo>
                  <a:cubicBezTo>
                    <a:pt x="20752" y="6583"/>
                    <a:pt x="21686" y="7040"/>
                    <a:pt x="22541" y="7616"/>
                  </a:cubicBezTo>
                  <a:cubicBezTo>
                    <a:pt x="22641" y="7683"/>
                    <a:pt x="22718" y="7735"/>
                    <a:pt x="22784" y="7735"/>
                  </a:cubicBezTo>
                  <a:cubicBezTo>
                    <a:pt x="22872" y="7735"/>
                    <a:pt x="22938" y="7641"/>
                    <a:pt x="23008" y="7365"/>
                  </a:cubicBezTo>
                  <a:cubicBezTo>
                    <a:pt x="23235" y="6469"/>
                    <a:pt x="23471" y="5497"/>
                    <a:pt x="24333" y="4893"/>
                  </a:cubicBezTo>
                  <a:cubicBezTo>
                    <a:pt x="24442" y="4818"/>
                    <a:pt x="24523" y="4788"/>
                    <a:pt x="24587" y="4788"/>
                  </a:cubicBezTo>
                  <a:cubicBezTo>
                    <a:pt x="24795" y="4788"/>
                    <a:pt x="24815" y="5109"/>
                    <a:pt x="24966" y="5225"/>
                  </a:cubicBezTo>
                  <a:cubicBezTo>
                    <a:pt x="25319" y="5275"/>
                    <a:pt x="25425" y="5488"/>
                    <a:pt x="25385" y="5841"/>
                  </a:cubicBezTo>
                  <a:cubicBezTo>
                    <a:pt x="25369" y="5990"/>
                    <a:pt x="25413" y="6124"/>
                    <a:pt x="25550" y="6124"/>
                  </a:cubicBezTo>
                  <a:cubicBezTo>
                    <a:pt x="25597" y="6124"/>
                    <a:pt x="25656" y="6108"/>
                    <a:pt x="25727" y="6071"/>
                  </a:cubicBezTo>
                  <a:cubicBezTo>
                    <a:pt x="25753" y="6057"/>
                    <a:pt x="25776" y="6052"/>
                    <a:pt x="25796" y="6052"/>
                  </a:cubicBezTo>
                  <a:cubicBezTo>
                    <a:pt x="25902" y="6052"/>
                    <a:pt x="25921" y="6220"/>
                    <a:pt x="25912" y="6242"/>
                  </a:cubicBezTo>
                  <a:cubicBezTo>
                    <a:pt x="25652" y="6891"/>
                    <a:pt x="26230" y="7301"/>
                    <a:pt x="26455" y="7735"/>
                  </a:cubicBezTo>
                  <a:cubicBezTo>
                    <a:pt x="26699" y="8207"/>
                    <a:pt x="26762" y="8899"/>
                    <a:pt x="27401" y="9132"/>
                  </a:cubicBezTo>
                  <a:cubicBezTo>
                    <a:pt x="27444" y="9151"/>
                    <a:pt x="27486" y="9174"/>
                    <a:pt x="27525" y="9199"/>
                  </a:cubicBezTo>
                  <a:cubicBezTo>
                    <a:pt x="27065" y="9851"/>
                    <a:pt x="28067" y="10134"/>
                    <a:pt x="27913" y="10741"/>
                  </a:cubicBezTo>
                  <a:cubicBezTo>
                    <a:pt x="27858" y="10957"/>
                    <a:pt x="27953" y="11231"/>
                    <a:pt x="28163" y="11460"/>
                  </a:cubicBezTo>
                  <a:cubicBezTo>
                    <a:pt x="28373" y="11688"/>
                    <a:pt x="28470" y="12020"/>
                    <a:pt x="28504" y="12374"/>
                  </a:cubicBezTo>
                  <a:cubicBezTo>
                    <a:pt x="28546" y="12802"/>
                    <a:pt x="28291" y="13317"/>
                    <a:pt x="28863" y="13653"/>
                  </a:cubicBezTo>
                  <a:cubicBezTo>
                    <a:pt x="29089" y="13785"/>
                    <a:pt x="28448" y="14723"/>
                    <a:pt x="28031" y="14751"/>
                  </a:cubicBezTo>
                  <a:cubicBezTo>
                    <a:pt x="27588" y="14782"/>
                    <a:pt x="27119" y="14810"/>
                    <a:pt x="26701" y="14866"/>
                  </a:cubicBezTo>
                  <a:cubicBezTo>
                    <a:pt x="26134" y="14942"/>
                    <a:pt x="25567" y="14977"/>
                    <a:pt x="25002" y="14977"/>
                  </a:cubicBezTo>
                  <a:cubicBezTo>
                    <a:pt x="24124" y="14977"/>
                    <a:pt x="23253" y="14894"/>
                    <a:pt x="22406" y="14754"/>
                  </a:cubicBezTo>
                  <a:cubicBezTo>
                    <a:pt x="21516" y="14610"/>
                    <a:pt x="20531" y="14548"/>
                    <a:pt x="19691" y="14076"/>
                  </a:cubicBezTo>
                  <a:cubicBezTo>
                    <a:pt x="19623" y="14036"/>
                    <a:pt x="19551" y="14001"/>
                    <a:pt x="19477" y="13973"/>
                  </a:cubicBezTo>
                  <a:cubicBezTo>
                    <a:pt x="18010" y="13466"/>
                    <a:pt x="17946" y="13119"/>
                    <a:pt x="19125" y="12017"/>
                  </a:cubicBezTo>
                  <a:cubicBezTo>
                    <a:pt x="19458" y="11705"/>
                    <a:pt x="19688" y="11261"/>
                    <a:pt x="20214" y="11197"/>
                  </a:cubicBezTo>
                  <a:cubicBezTo>
                    <a:pt x="20393" y="11175"/>
                    <a:pt x="20415" y="11036"/>
                    <a:pt x="20360" y="10898"/>
                  </a:cubicBezTo>
                  <a:cubicBezTo>
                    <a:pt x="20239" y="10587"/>
                    <a:pt x="20131" y="10254"/>
                    <a:pt x="19788" y="10109"/>
                  </a:cubicBezTo>
                  <a:cubicBezTo>
                    <a:pt x="18220" y="9448"/>
                    <a:pt x="16634" y="8818"/>
                    <a:pt x="14998" y="8359"/>
                  </a:cubicBezTo>
                  <a:cubicBezTo>
                    <a:pt x="14205" y="8137"/>
                    <a:pt x="13361" y="7981"/>
                    <a:pt x="12579" y="7759"/>
                  </a:cubicBezTo>
                  <a:cubicBezTo>
                    <a:pt x="11068" y="7328"/>
                    <a:pt x="9541" y="7253"/>
                    <a:pt x="8013" y="7076"/>
                  </a:cubicBezTo>
                  <a:cubicBezTo>
                    <a:pt x="6775" y="6931"/>
                    <a:pt x="5532" y="6927"/>
                    <a:pt x="4289" y="6917"/>
                  </a:cubicBezTo>
                  <a:cubicBezTo>
                    <a:pt x="3902" y="6914"/>
                    <a:pt x="3528" y="6824"/>
                    <a:pt x="3136" y="6824"/>
                  </a:cubicBezTo>
                  <a:cubicBezTo>
                    <a:pt x="2963" y="6824"/>
                    <a:pt x="2786" y="6842"/>
                    <a:pt x="2603" y="6892"/>
                  </a:cubicBezTo>
                  <a:cubicBezTo>
                    <a:pt x="2557" y="6905"/>
                    <a:pt x="2507" y="6911"/>
                    <a:pt x="2455" y="6911"/>
                  </a:cubicBezTo>
                  <a:cubicBezTo>
                    <a:pt x="2143" y="6911"/>
                    <a:pt x="1753" y="6687"/>
                    <a:pt x="1592" y="6287"/>
                  </a:cubicBezTo>
                  <a:cubicBezTo>
                    <a:pt x="1019" y="4865"/>
                    <a:pt x="1019" y="3422"/>
                    <a:pt x="1436" y="1972"/>
                  </a:cubicBezTo>
                  <a:cubicBezTo>
                    <a:pt x="1618" y="1344"/>
                    <a:pt x="2348" y="937"/>
                    <a:pt x="3015" y="937"/>
                  </a:cubicBezTo>
                  <a:close/>
                  <a:moveTo>
                    <a:pt x="2496" y="1"/>
                  </a:moveTo>
                  <a:cubicBezTo>
                    <a:pt x="1817" y="1"/>
                    <a:pt x="1110" y="83"/>
                    <a:pt x="773" y="1087"/>
                  </a:cubicBezTo>
                  <a:cubicBezTo>
                    <a:pt x="549" y="1754"/>
                    <a:pt x="565" y="2417"/>
                    <a:pt x="378" y="3039"/>
                  </a:cubicBezTo>
                  <a:cubicBezTo>
                    <a:pt x="0" y="4291"/>
                    <a:pt x="47" y="5436"/>
                    <a:pt x="654" y="6586"/>
                  </a:cubicBezTo>
                  <a:cubicBezTo>
                    <a:pt x="1012" y="7264"/>
                    <a:pt x="1331" y="7870"/>
                    <a:pt x="2274" y="7870"/>
                  </a:cubicBezTo>
                  <a:cubicBezTo>
                    <a:pt x="2291" y="7870"/>
                    <a:pt x="2309" y="7870"/>
                    <a:pt x="2327" y="7869"/>
                  </a:cubicBezTo>
                  <a:cubicBezTo>
                    <a:pt x="2637" y="7861"/>
                    <a:pt x="2960" y="7800"/>
                    <a:pt x="3287" y="7800"/>
                  </a:cubicBezTo>
                  <a:cubicBezTo>
                    <a:pt x="3321" y="7800"/>
                    <a:pt x="3355" y="7801"/>
                    <a:pt x="3390" y="7802"/>
                  </a:cubicBezTo>
                  <a:cubicBezTo>
                    <a:pt x="4565" y="7853"/>
                    <a:pt x="5744" y="8021"/>
                    <a:pt x="6912" y="8021"/>
                  </a:cubicBezTo>
                  <a:cubicBezTo>
                    <a:pt x="7070" y="8021"/>
                    <a:pt x="7229" y="8018"/>
                    <a:pt x="7386" y="8011"/>
                  </a:cubicBezTo>
                  <a:cubicBezTo>
                    <a:pt x="7511" y="8005"/>
                    <a:pt x="7635" y="8003"/>
                    <a:pt x="7759" y="8003"/>
                  </a:cubicBezTo>
                  <a:cubicBezTo>
                    <a:pt x="9193" y="8003"/>
                    <a:pt x="10550" y="8350"/>
                    <a:pt x="11938" y="8597"/>
                  </a:cubicBezTo>
                  <a:cubicBezTo>
                    <a:pt x="12895" y="8767"/>
                    <a:pt x="13809" y="9053"/>
                    <a:pt x="14738" y="9313"/>
                  </a:cubicBezTo>
                  <a:cubicBezTo>
                    <a:pt x="15860" y="9626"/>
                    <a:pt x="16952" y="10021"/>
                    <a:pt x="18069" y="10341"/>
                  </a:cubicBezTo>
                  <a:cubicBezTo>
                    <a:pt x="18385" y="10433"/>
                    <a:pt x="18901" y="10550"/>
                    <a:pt x="18940" y="10736"/>
                  </a:cubicBezTo>
                  <a:cubicBezTo>
                    <a:pt x="19011" y="11079"/>
                    <a:pt x="18507" y="11178"/>
                    <a:pt x="18276" y="11413"/>
                  </a:cubicBezTo>
                  <a:cubicBezTo>
                    <a:pt x="18128" y="11564"/>
                    <a:pt x="18014" y="11749"/>
                    <a:pt x="17884" y="11919"/>
                  </a:cubicBezTo>
                  <a:cubicBezTo>
                    <a:pt x="17814" y="11996"/>
                    <a:pt x="17775" y="12113"/>
                    <a:pt x="17695" y="12161"/>
                  </a:cubicBezTo>
                  <a:cubicBezTo>
                    <a:pt x="17292" y="12412"/>
                    <a:pt x="16933" y="13099"/>
                    <a:pt x="16933" y="13583"/>
                  </a:cubicBezTo>
                  <a:cubicBezTo>
                    <a:pt x="16933" y="14434"/>
                    <a:pt x="18313" y="14860"/>
                    <a:pt x="18968" y="15014"/>
                  </a:cubicBezTo>
                  <a:cubicBezTo>
                    <a:pt x="20598" y="15400"/>
                    <a:pt x="22224" y="15897"/>
                    <a:pt x="23910" y="15897"/>
                  </a:cubicBezTo>
                  <a:cubicBezTo>
                    <a:pt x="24039" y="15897"/>
                    <a:pt x="24168" y="15895"/>
                    <a:pt x="24297" y="15888"/>
                  </a:cubicBezTo>
                  <a:cubicBezTo>
                    <a:pt x="24354" y="15886"/>
                    <a:pt x="24410" y="15885"/>
                    <a:pt x="24466" y="15885"/>
                  </a:cubicBezTo>
                  <a:cubicBezTo>
                    <a:pt x="24956" y="15885"/>
                    <a:pt x="25442" y="15972"/>
                    <a:pt x="25927" y="15972"/>
                  </a:cubicBezTo>
                  <a:cubicBezTo>
                    <a:pt x="26126" y="15972"/>
                    <a:pt x="26324" y="15958"/>
                    <a:pt x="26522" y="15916"/>
                  </a:cubicBezTo>
                  <a:cubicBezTo>
                    <a:pt x="27058" y="15805"/>
                    <a:pt x="27587" y="15674"/>
                    <a:pt x="28134" y="15674"/>
                  </a:cubicBezTo>
                  <a:cubicBezTo>
                    <a:pt x="28284" y="15674"/>
                    <a:pt x="28435" y="15684"/>
                    <a:pt x="28588" y="15706"/>
                  </a:cubicBezTo>
                  <a:cubicBezTo>
                    <a:pt x="28622" y="15711"/>
                    <a:pt x="28658" y="15714"/>
                    <a:pt x="28693" y="15714"/>
                  </a:cubicBezTo>
                  <a:cubicBezTo>
                    <a:pt x="29252" y="15714"/>
                    <a:pt x="29948" y="15120"/>
                    <a:pt x="29926" y="14641"/>
                  </a:cubicBezTo>
                  <a:cubicBezTo>
                    <a:pt x="29877" y="13583"/>
                    <a:pt x="29615" y="12561"/>
                    <a:pt x="29398" y="11533"/>
                  </a:cubicBezTo>
                  <a:cubicBezTo>
                    <a:pt x="29263" y="10893"/>
                    <a:pt x="28910" y="10335"/>
                    <a:pt x="28678" y="9733"/>
                  </a:cubicBezTo>
                  <a:cubicBezTo>
                    <a:pt x="28191" y="8468"/>
                    <a:pt x="27483" y="7289"/>
                    <a:pt x="26897" y="6060"/>
                  </a:cubicBezTo>
                  <a:cubicBezTo>
                    <a:pt x="26578" y="5391"/>
                    <a:pt x="26230" y="4744"/>
                    <a:pt x="25777" y="4158"/>
                  </a:cubicBezTo>
                  <a:cubicBezTo>
                    <a:pt x="25526" y="3834"/>
                    <a:pt x="25169" y="3477"/>
                    <a:pt x="24809" y="3477"/>
                  </a:cubicBezTo>
                  <a:cubicBezTo>
                    <a:pt x="24739" y="3477"/>
                    <a:pt x="24668" y="3491"/>
                    <a:pt x="24598" y="3521"/>
                  </a:cubicBezTo>
                  <a:cubicBezTo>
                    <a:pt x="23633" y="3940"/>
                    <a:pt x="22754" y="4536"/>
                    <a:pt x="22507" y="5699"/>
                  </a:cubicBezTo>
                  <a:cubicBezTo>
                    <a:pt x="22432" y="6051"/>
                    <a:pt x="22232" y="6253"/>
                    <a:pt x="21990" y="6253"/>
                  </a:cubicBezTo>
                  <a:cubicBezTo>
                    <a:pt x="21847" y="6253"/>
                    <a:pt x="21690" y="6183"/>
                    <a:pt x="21535" y="6032"/>
                  </a:cubicBezTo>
                  <a:cubicBezTo>
                    <a:pt x="20875" y="5393"/>
                    <a:pt x="20019" y="5113"/>
                    <a:pt x="19276" y="4635"/>
                  </a:cubicBezTo>
                  <a:cubicBezTo>
                    <a:pt x="17582" y="3546"/>
                    <a:pt x="15686" y="2870"/>
                    <a:pt x="13800" y="2263"/>
                  </a:cubicBezTo>
                  <a:cubicBezTo>
                    <a:pt x="10253" y="1121"/>
                    <a:pt x="6672" y="6"/>
                    <a:pt x="2891" y="4"/>
                  </a:cubicBezTo>
                  <a:cubicBezTo>
                    <a:pt x="2762" y="4"/>
                    <a:pt x="2630" y="1"/>
                    <a:pt x="24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ea typeface="맑은 고딕"/>
                <a:cs typeface="Arial"/>
                <a:sym typeface="Arial"/>
              </a:endParaRPr>
            </a:p>
          </p:txBody>
        </p:sp>
      </p:grpSp>
      <p:grpSp>
        <p:nvGrpSpPr>
          <p:cNvPr id="6" name="Google Shape;925;p33"/>
          <p:cNvGrpSpPr/>
          <p:nvPr/>
        </p:nvGrpSpPr>
        <p:grpSpPr>
          <a:xfrm>
            <a:off x="6578372" y="2643669"/>
            <a:ext cx="929413" cy="1320339"/>
            <a:chOff x="5514332" y="2048099"/>
            <a:chExt cx="246675" cy="389726"/>
          </a:xfrm>
        </p:grpSpPr>
        <p:sp>
          <p:nvSpPr>
            <p:cNvPr id="7" name="Google Shape;926;p33"/>
            <p:cNvSpPr/>
            <p:nvPr/>
          </p:nvSpPr>
          <p:spPr>
            <a:xfrm>
              <a:off x="5514332" y="2048099"/>
              <a:ext cx="246675" cy="389726"/>
            </a:xfrm>
            <a:custGeom>
              <a:avLst/>
              <a:gdLst/>
              <a:ahLst/>
              <a:cxnLst/>
              <a:rect l="l" t="t" r="r" b="b"/>
              <a:pathLst>
                <a:path w="19558" h="30900" extrusionOk="0">
                  <a:moveTo>
                    <a:pt x="5289" y="0"/>
                  </a:moveTo>
                  <a:cubicBezTo>
                    <a:pt x="5075" y="0"/>
                    <a:pt x="4835" y="53"/>
                    <a:pt x="4561" y="180"/>
                  </a:cubicBezTo>
                  <a:cubicBezTo>
                    <a:pt x="3922" y="475"/>
                    <a:pt x="3450" y="942"/>
                    <a:pt x="2870" y="1233"/>
                  </a:cubicBezTo>
                  <a:cubicBezTo>
                    <a:pt x="1700" y="1814"/>
                    <a:pt x="898" y="2636"/>
                    <a:pt x="479" y="3865"/>
                  </a:cubicBezTo>
                  <a:cubicBezTo>
                    <a:pt x="226" y="4604"/>
                    <a:pt x="0" y="5263"/>
                    <a:pt x="692" y="5963"/>
                  </a:cubicBezTo>
                  <a:cubicBezTo>
                    <a:pt x="935" y="6207"/>
                    <a:pt x="1235" y="6418"/>
                    <a:pt x="1470" y="6690"/>
                  </a:cubicBezTo>
                  <a:cubicBezTo>
                    <a:pt x="2343" y="7701"/>
                    <a:pt x="3111" y="8818"/>
                    <a:pt x="4060" y="9742"/>
                  </a:cubicBezTo>
                  <a:cubicBezTo>
                    <a:pt x="5188" y="10840"/>
                    <a:pt x="5918" y="12175"/>
                    <a:pt x="6756" y="13455"/>
                  </a:cubicBezTo>
                  <a:cubicBezTo>
                    <a:pt x="7288" y="14267"/>
                    <a:pt x="7708" y="15129"/>
                    <a:pt x="8156" y="15983"/>
                  </a:cubicBezTo>
                  <a:cubicBezTo>
                    <a:pt x="8698" y="17014"/>
                    <a:pt x="9160" y="18080"/>
                    <a:pt x="9692" y="19113"/>
                  </a:cubicBezTo>
                  <a:cubicBezTo>
                    <a:pt x="9843" y="19405"/>
                    <a:pt x="10112" y="19861"/>
                    <a:pt x="10003" y="20017"/>
                  </a:cubicBezTo>
                  <a:cubicBezTo>
                    <a:pt x="9938" y="20110"/>
                    <a:pt x="9850" y="20142"/>
                    <a:pt x="9749" y="20142"/>
                  </a:cubicBezTo>
                  <a:cubicBezTo>
                    <a:pt x="9540" y="20142"/>
                    <a:pt x="9277" y="20004"/>
                    <a:pt x="9054" y="20000"/>
                  </a:cubicBezTo>
                  <a:cubicBezTo>
                    <a:pt x="9043" y="19999"/>
                    <a:pt x="9033" y="19999"/>
                    <a:pt x="9022" y="19999"/>
                  </a:cubicBezTo>
                  <a:cubicBezTo>
                    <a:pt x="8821" y="19999"/>
                    <a:pt x="8620" y="20040"/>
                    <a:pt x="8418" y="20060"/>
                  </a:cubicBezTo>
                  <a:cubicBezTo>
                    <a:pt x="8333" y="20061"/>
                    <a:pt x="8244" y="20096"/>
                    <a:pt x="8163" y="20096"/>
                  </a:cubicBezTo>
                  <a:cubicBezTo>
                    <a:pt x="8144" y="20096"/>
                    <a:pt x="8126" y="20094"/>
                    <a:pt x="8108" y="20090"/>
                  </a:cubicBezTo>
                  <a:cubicBezTo>
                    <a:pt x="8019" y="20066"/>
                    <a:pt x="7919" y="20055"/>
                    <a:pt x="7812" y="20055"/>
                  </a:cubicBezTo>
                  <a:cubicBezTo>
                    <a:pt x="7374" y="20055"/>
                    <a:pt x="6835" y="20243"/>
                    <a:pt x="6551" y="20511"/>
                  </a:cubicBezTo>
                  <a:cubicBezTo>
                    <a:pt x="5933" y="21093"/>
                    <a:pt x="6569" y="22391"/>
                    <a:pt x="6906" y="22972"/>
                  </a:cubicBezTo>
                  <a:cubicBezTo>
                    <a:pt x="7808" y="24533"/>
                    <a:pt x="8612" y="26182"/>
                    <a:pt x="9925" y="27449"/>
                  </a:cubicBezTo>
                  <a:cubicBezTo>
                    <a:pt x="10465" y="27972"/>
                    <a:pt x="10813" y="28657"/>
                    <a:pt x="11432" y="29089"/>
                  </a:cubicBezTo>
                  <a:cubicBezTo>
                    <a:pt x="12003" y="29487"/>
                    <a:pt x="12590" y="29857"/>
                    <a:pt x="13002" y="30447"/>
                  </a:cubicBezTo>
                  <a:cubicBezTo>
                    <a:pt x="13203" y="30736"/>
                    <a:pt x="13657" y="30900"/>
                    <a:pt x="14061" y="30900"/>
                  </a:cubicBezTo>
                  <a:cubicBezTo>
                    <a:pt x="14319" y="30900"/>
                    <a:pt x="14557" y="30833"/>
                    <a:pt x="14696" y="30690"/>
                  </a:cubicBezTo>
                  <a:cubicBezTo>
                    <a:pt x="15430" y="29929"/>
                    <a:pt x="15995" y="29038"/>
                    <a:pt x="16594" y="28174"/>
                  </a:cubicBezTo>
                  <a:cubicBezTo>
                    <a:pt x="16967" y="27638"/>
                    <a:pt x="17131" y="26997"/>
                    <a:pt x="17411" y="26416"/>
                  </a:cubicBezTo>
                  <a:cubicBezTo>
                    <a:pt x="17996" y="25194"/>
                    <a:pt x="18369" y="23870"/>
                    <a:pt x="18860" y="22601"/>
                  </a:cubicBezTo>
                  <a:cubicBezTo>
                    <a:pt x="19130" y="21908"/>
                    <a:pt x="19360" y="21211"/>
                    <a:pt x="19476" y="20480"/>
                  </a:cubicBezTo>
                  <a:cubicBezTo>
                    <a:pt x="19553" y="19995"/>
                    <a:pt x="19557" y="19370"/>
                    <a:pt x="19130" y="19184"/>
                  </a:cubicBezTo>
                  <a:cubicBezTo>
                    <a:pt x="18589" y="18952"/>
                    <a:pt x="18026" y="18777"/>
                    <a:pt x="17457" y="18777"/>
                  </a:cubicBezTo>
                  <a:cubicBezTo>
                    <a:pt x="17009" y="18777"/>
                    <a:pt x="16558" y="18885"/>
                    <a:pt x="16112" y="19156"/>
                  </a:cubicBezTo>
                  <a:cubicBezTo>
                    <a:pt x="15958" y="19250"/>
                    <a:pt x="15811" y="19295"/>
                    <a:pt x="15681" y="19295"/>
                  </a:cubicBezTo>
                  <a:cubicBezTo>
                    <a:pt x="15398" y="19295"/>
                    <a:pt x="15198" y="19079"/>
                    <a:pt x="15203" y="18679"/>
                  </a:cubicBezTo>
                  <a:cubicBezTo>
                    <a:pt x="15217" y="17759"/>
                    <a:pt x="14833" y="16946"/>
                    <a:pt x="14671" y="16075"/>
                  </a:cubicBezTo>
                  <a:cubicBezTo>
                    <a:pt x="14301" y="14096"/>
                    <a:pt x="13494" y="12253"/>
                    <a:pt x="12641" y="10464"/>
                  </a:cubicBezTo>
                  <a:cubicBezTo>
                    <a:pt x="11040" y="7100"/>
                    <a:pt x="9395" y="3729"/>
                    <a:pt x="6803" y="978"/>
                  </a:cubicBezTo>
                  <a:cubicBezTo>
                    <a:pt x="6394" y="545"/>
                    <a:pt x="5975" y="0"/>
                    <a:pt x="5289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8" name="Google Shape;927;p33"/>
            <p:cNvSpPr/>
            <p:nvPr/>
          </p:nvSpPr>
          <p:spPr>
            <a:xfrm>
              <a:off x="5514332" y="2048099"/>
              <a:ext cx="246675" cy="389726"/>
            </a:xfrm>
            <a:custGeom>
              <a:avLst/>
              <a:gdLst/>
              <a:ahLst/>
              <a:cxnLst/>
              <a:rect l="l" t="t" r="r" b="b"/>
              <a:pathLst>
                <a:path w="19558" h="30900" extrusionOk="0">
                  <a:moveTo>
                    <a:pt x="4932" y="1139"/>
                  </a:moveTo>
                  <a:cubicBezTo>
                    <a:pt x="5431" y="1139"/>
                    <a:pt x="5959" y="1401"/>
                    <a:pt x="6277" y="1785"/>
                  </a:cubicBezTo>
                  <a:cubicBezTo>
                    <a:pt x="7128" y="2815"/>
                    <a:pt x="8047" y="3806"/>
                    <a:pt x="8651" y="5000"/>
                  </a:cubicBezTo>
                  <a:cubicBezTo>
                    <a:pt x="9161" y="6013"/>
                    <a:pt x="9853" y="6914"/>
                    <a:pt x="10385" y="7919"/>
                  </a:cubicBezTo>
                  <a:cubicBezTo>
                    <a:pt x="10818" y="8738"/>
                    <a:pt x="10964" y="9778"/>
                    <a:pt x="11759" y="10414"/>
                  </a:cubicBezTo>
                  <a:cubicBezTo>
                    <a:pt x="12059" y="10653"/>
                    <a:pt x="12078" y="11083"/>
                    <a:pt x="12181" y="11389"/>
                  </a:cubicBezTo>
                  <a:cubicBezTo>
                    <a:pt x="12854" y="13408"/>
                    <a:pt x="13820" y="15330"/>
                    <a:pt x="14125" y="17476"/>
                  </a:cubicBezTo>
                  <a:cubicBezTo>
                    <a:pt x="14268" y="18487"/>
                    <a:pt x="14575" y="19482"/>
                    <a:pt x="14743" y="20497"/>
                  </a:cubicBezTo>
                  <a:cubicBezTo>
                    <a:pt x="14772" y="20673"/>
                    <a:pt x="14792" y="20791"/>
                    <a:pt x="14914" y="20791"/>
                  </a:cubicBezTo>
                  <a:cubicBezTo>
                    <a:pt x="14984" y="20791"/>
                    <a:pt x="15087" y="20752"/>
                    <a:pt x="15245" y="20664"/>
                  </a:cubicBezTo>
                  <a:cubicBezTo>
                    <a:pt x="15919" y="20290"/>
                    <a:pt x="16636" y="19883"/>
                    <a:pt x="17454" y="19883"/>
                  </a:cubicBezTo>
                  <a:cubicBezTo>
                    <a:pt x="17616" y="19883"/>
                    <a:pt x="17783" y="19899"/>
                    <a:pt x="17954" y="19934"/>
                  </a:cubicBezTo>
                  <a:cubicBezTo>
                    <a:pt x="18504" y="20048"/>
                    <a:pt x="18122" y="20374"/>
                    <a:pt x="18148" y="20622"/>
                  </a:cubicBezTo>
                  <a:cubicBezTo>
                    <a:pt x="18353" y="20913"/>
                    <a:pt x="18269" y="21135"/>
                    <a:pt x="17983" y="21350"/>
                  </a:cubicBezTo>
                  <a:cubicBezTo>
                    <a:pt x="17821" y="21471"/>
                    <a:pt x="17758" y="21653"/>
                    <a:pt x="18052" y="21756"/>
                  </a:cubicBezTo>
                  <a:cubicBezTo>
                    <a:pt x="18227" y="21818"/>
                    <a:pt x="18080" y="21998"/>
                    <a:pt x="18053" y="22009"/>
                  </a:cubicBezTo>
                  <a:cubicBezTo>
                    <a:pt x="17403" y="22263"/>
                    <a:pt x="17501" y="22966"/>
                    <a:pt x="17339" y="23427"/>
                  </a:cubicBezTo>
                  <a:cubicBezTo>
                    <a:pt x="17163" y="23927"/>
                    <a:pt x="16701" y="24449"/>
                    <a:pt x="16970" y="25074"/>
                  </a:cubicBezTo>
                  <a:cubicBezTo>
                    <a:pt x="16987" y="25119"/>
                    <a:pt x="17000" y="25164"/>
                    <a:pt x="17009" y="25211"/>
                  </a:cubicBezTo>
                  <a:cubicBezTo>
                    <a:pt x="16219" y="25321"/>
                    <a:pt x="16700" y="26245"/>
                    <a:pt x="16154" y="26549"/>
                  </a:cubicBezTo>
                  <a:cubicBezTo>
                    <a:pt x="15958" y="26658"/>
                    <a:pt x="15822" y="26916"/>
                    <a:pt x="15801" y="27225"/>
                  </a:cubicBezTo>
                  <a:cubicBezTo>
                    <a:pt x="15779" y="27535"/>
                    <a:pt x="15605" y="27832"/>
                    <a:pt x="15371" y="28100"/>
                  </a:cubicBezTo>
                  <a:cubicBezTo>
                    <a:pt x="15088" y="28423"/>
                    <a:pt x="14539" y="28591"/>
                    <a:pt x="14687" y="29238"/>
                  </a:cubicBezTo>
                  <a:cubicBezTo>
                    <a:pt x="14723" y="29401"/>
                    <a:pt x="14281" y="29532"/>
                    <a:pt x="13876" y="29532"/>
                  </a:cubicBezTo>
                  <a:cubicBezTo>
                    <a:pt x="13646" y="29532"/>
                    <a:pt x="13427" y="29489"/>
                    <a:pt x="13316" y="29386"/>
                  </a:cubicBezTo>
                  <a:cubicBezTo>
                    <a:pt x="12990" y="29084"/>
                    <a:pt x="12647" y="28764"/>
                    <a:pt x="12319" y="28498"/>
                  </a:cubicBezTo>
                  <a:cubicBezTo>
                    <a:pt x="11185" y="27577"/>
                    <a:pt x="10244" y="26465"/>
                    <a:pt x="9455" y="25295"/>
                  </a:cubicBezTo>
                  <a:cubicBezTo>
                    <a:pt x="8951" y="24548"/>
                    <a:pt x="8320" y="23789"/>
                    <a:pt x="8086" y="22854"/>
                  </a:cubicBezTo>
                  <a:cubicBezTo>
                    <a:pt x="8069" y="22778"/>
                    <a:pt x="8046" y="22702"/>
                    <a:pt x="8015" y="22629"/>
                  </a:cubicBezTo>
                  <a:cubicBezTo>
                    <a:pt x="7451" y="21378"/>
                    <a:pt x="7548" y="21011"/>
                    <a:pt x="8689" y="21011"/>
                  </a:cubicBezTo>
                  <a:cubicBezTo>
                    <a:pt x="8840" y="21011"/>
                    <a:pt x="9009" y="21018"/>
                    <a:pt x="9197" y="21029"/>
                  </a:cubicBezTo>
                  <a:cubicBezTo>
                    <a:pt x="9249" y="21033"/>
                    <a:pt x="9301" y="21034"/>
                    <a:pt x="9353" y="21034"/>
                  </a:cubicBezTo>
                  <a:cubicBezTo>
                    <a:pt x="9487" y="21034"/>
                    <a:pt x="9622" y="21026"/>
                    <a:pt x="9757" y="21026"/>
                  </a:cubicBezTo>
                  <a:cubicBezTo>
                    <a:pt x="10030" y="21026"/>
                    <a:pt x="10298" y="21059"/>
                    <a:pt x="10538" y="21260"/>
                  </a:cubicBezTo>
                  <a:cubicBezTo>
                    <a:pt x="10585" y="21299"/>
                    <a:pt x="10630" y="21316"/>
                    <a:pt x="10670" y="21316"/>
                  </a:cubicBezTo>
                  <a:cubicBezTo>
                    <a:pt x="10750" y="21316"/>
                    <a:pt x="10815" y="21251"/>
                    <a:pt x="10857" y="21162"/>
                  </a:cubicBezTo>
                  <a:cubicBezTo>
                    <a:pt x="11000" y="20860"/>
                    <a:pt x="11168" y="20555"/>
                    <a:pt x="11037" y="20205"/>
                  </a:cubicBezTo>
                  <a:cubicBezTo>
                    <a:pt x="10445" y="18610"/>
                    <a:pt x="9815" y="17024"/>
                    <a:pt x="9027" y="15518"/>
                  </a:cubicBezTo>
                  <a:cubicBezTo>
                    <a:pt x="8645" y="14787"/>
                    <a:pt x="8178" y="14068"/>
                    <a:pt x="7805" y="13346"/>
                  </a:cubicBezTo>
                  <a:cubicBezTo>
                    <a:pt x="7081" y="11952"/>
                    <a:pt x="6089" y="10789"/>
                    <a:pt x="5169" y="9554"/>
                  </a:cubicBezTo>
                  <a:cubicBezTo>
                    <a:pt x="4424" y="8555"/>
                    <a:pt x="3576" y="7648"/>
                    <a:pt x="2730" y="6736"/>
                  </a:cubicBezTo>
                  <a:cubicBezTo>
                    <a:pt x="2351" y="6326"/>
                    <a:pt x="2119" y="5812"/>
                    <a:pt x="1592" y="5492"/>
                  </a:cubicBezTo>
                  <a:cubicBezTo>
                    <a:pt x="1305" y="5318"/>
                    <a:pt x="1128" y="4798"/>
                    <a:pt x="1340" y="4341"/>
                  </a:cubicBezTo>
                  <a:cubicBezTo>
                    <a:pt x="1979" y="2948"/>
                    <a:pt x="3030" y="1959"/>
                    <a:pt x="4373" y="1268"/>
                  </a:cubicBezTo>
                  <a:cubicBezTo>
                    <a:pt x="4545" y="1179"/>
                    <a:pt x="4737" y="1139"/>
                    <a:pt x="4932" y="1139"/>
                  </a:cubicBezTo>
                  <a:close/>
                  <a:moveTo>
                    <a:pt x="5289" y="0"/>
                  </a:moveTo>
                  <a:cubicBezTo>
                    <a:pt x="5075" y="0"/>
                    <a:pt x="4835" y="53"/>
                    <a:pt x="4561" y="180"/>
                  </a:cubicBezTo>
                  <a:cubicBezTo>
                    <a:pt x="3922" y="475"/>
                    <a:pt x="3450" y="942"/>
                    <a:pt x="2870" y="1233"/>
                  </a:cubicBezTo>
                  <a:cubicBezTo>
                    <a:pt x="1700" y="1814"/>
                    <a:pt x="898" y="2636"/>
                    <a:pt x="479" y="3865"/>
                  </a:cubicBezTo>
                  <a:cubicBezTo>
                    <a:pt x="226" y="4604"/>
                    <a:pt x="0" y="5263"/>
                    <a:pt x="692" y="5963"/>
                  </a:cubicBezTo>
                  <a:cubicBezTo>
                    <a:pt x="935" y="6207"/>
                    <a:pt x="1235" y="6418"/>
                    <a:pt x="1470" y="6690"/>
                  </a:cubicBezTo>
                  <a:cubicBezTo>
                    <a:pt x="2343" y="7701"/>
                    <a:pt x="3111" y="8818"/>
                    <a:pt x="4060" y="9742"/>
                  </a:cubicBezTo>
                  <a:cubicBezTo>
                    <a:pt x="5188" y="10840"/>
                    <a:pt x="5918" y="12175"/>
                    <a:pt x="6756" y="13455"/>
                  </a:cubicBezTo>
                  <a:cubicBezTo>
                    <a:pt x="7288" y="14267"/>
                    <a:pt x="7708" y="15129"/>
                    <a:pt x="8156" y="15983"/>
                  </a:cubicBezTo>
                  <a:cubicBezTo>
                    <a:pt x="8698" y="17014"/>
                    <a:pt x="9160" y="18080"/>
                    <a:pt x="9692" y="19113"/>
                  </a:cubicBezTo>
                  <a:cubicBezTo>
                    <a:pt x="9843" y="19405"/>
                    <a:pt x="10112" y="19861"/>
                    <a:pt x="10003" y="20017"/>
                  </a:cubicBezTo>
                  <a:cubicBezTo>
                    <a:pt x="9938" y="20110"/>
                    <a:pt x="9850" y="20142"/>
                    <a:pt x="9749" y="20142"/>
                  </a:cubicBezTo>
                  <a:cubicBezTo>
                    <a:pt x="9540" y="20142"/>
                    <a:pt x="9277" y="20004"/>
                    <a:pt x="9054" y="20000"/>
                  </a:cubicBezTo>
                  <a:cubicBezTo>
                    <a:pt x="9043" y="19999"/>
                    <a:pt x="9033" y="19999"/>
                    <a:pt x="9022" y="19999"/>
                  </a:cubicBezTo>
                  <a:cubicBezTo>
                    <a:pt x="8821" y="19999"/>
                    <a:pt x="8620" y="20040"/>
                    <a:pt x="8418" y="20060"/>
                  </a:cubicBezTo>
                  <a:cubicBezTo>
                    <a:pt x="8333" y="20061"/>
                    <a:pt x="8244" y="20096"/>
                    <a:pt x="8163" y="20096"/>
                  </a:cubicBezTo>
                  <a:cubicBezTo>
                    <a:pt x="8144" y="20096"/>
                    <a:pt x="8126" y="20094"/>
                    <a:pt x="8108" y="20090"/>
                  </a:cubicBezTo>
                  <a:cubicBezTo>
                    <a:pt x="8019" y="20066"/>
                    <a:pt x="7919" y="20055"/>
                    <a:pt x="7812" y="20055"/>
                  </a:cubicBezTo>
                  <a:cubicBezTo>
                    <a:pt x="7374" y="20055"/>
                    <a:pt x="6835" y="20243"/>
                    <a:pt x="6551" y="20511"/>
                  </a:cubicBezTo>
                  <a:cubicBezTo>
                    <a:pt x="5933" y="21093"/>
                    <a:pt x="6569" y="22391"/>
                    <a:pt x="6906" y="22972"/>
                  </a:cubicBezTo>
                  <a:cubicBezTo>
                    <a:pt x="7808" y="24533"/>
                    <a:pt x="8612" y="26182"/>
                    <a:pt x="9925" y="27449"/>
                  </a:cubicBezTo>
                  <a:cubicBezTo>
                    <a:pt x="10465" y="27972"/>
                    <a:pt x="10813" y="28657"/>
                    <a:pt x="11432" y="29089"/>
                  </a:cubicBezTo>
                  <a:cubicBezTo>
                    <a:pt x="12003" y="29487"/>
                    <a:pt x="12590" y="29857"/>
                    <a:pt x="13002" y="30447"/>
                  </a:cubicBezTo>
                  <a:cubicBezTo>
                    <a:pt x="13203" y="30736"/>
                    <a:pt x="13657" y="30900"/>
                    <a:pt x="14061" y="30900"/>
                  </a:cubicBezTo>
                  <a:cubicBezTo>
                    <a:pt x="14319" y="30900"/>
                    <a:pt x="14557" y="30833"/>
                    <a:pt x="14696" y="30690"/>
                  </a:cubicBezTo>
                  <a:cubicBezTo>
                    <a:pt x="15430" y="29929"/>
                    <a:pt x="15995" y="29038"/>
                    <a:pt x="16594" y="28174"/>
                  </a:cubicBezTo>
                  <a:cubicBezTo>
                    <a:pt x="16967" y="27638"/>
                    <a:pt x="17131" y="26997"/>
                    <a:pt x="17411" y="26416"/>
                  </a:cubicBezTo>
                  <a:cubicBezTo>
                    <a:pt x="17996" y="25194"/>
                    <a:pt x="18369" y="23870"/>
                    <a:pt x="18860" y="22601"/>
                  </a:cubicBezTo>
                  <a:cubicBezTo>
                    <a:pt x="19130" y="21908"/>
                    <a:pt x="19360" y="21211"/>
                    <a:pt x="19476" y="20480"/>
                  </a:cubicBezTo>
                  <a:cubicBezTo>
                    <a:pt x="19553" y="19995"/>
                    <a:pt x="19557" y="19370"/>
                    <a:pt x="19130" y="19184"/>
                  </a:cubicBezTo>
                  <a:cubicBezTo>
                    <a:pt x="18589" y="18952"/>
                    <a:pt x="18026" y="18777"/>
                    <a:pt x="17457" y="18777"/>
                  </a:cubicBezTo>
                  <a:cubicBezTo>
                    <a:pt x="17009" y="18777"/>
                    <a:pt x="16558" y="18885"/>
                    <a:pt x="16112" y="19156"/>
                  </a:cubicBezTo>
                  <a:cubicBezTo>
                    <a:pt x="15958" y="19250"/>
                    <a:pt x="15811" y="19295"/>
                    <a:pt x="15681" y="19295"/>
                  </a:cubicBezTo>
                  <a:cubicBezTo>
                    <a:pt x="15398" y="19295"/>
                    <a:pt x="15198" y="19079"/>
                    <a:pt x="15203" y="18679"/>
                  </a:cubicBezTo>
                  <a:cubicBezTo>
                    <a:pt x="15217" y="17759"/>
                    <a:pt x="14833" y="16946"/>
                    <a:pt x="14671" y="16075"/>
                  </a:cubicBezTo>
                  <a:cubicBezTo>
                    <a:pt x="14301" y="14096"/>
                    <a:pt x="13494" y="12253"/>
                    <a:pt x="12641" y="10464"/>
                  </a:cubicBezTo>
                  <a:cubicBezTo>
                    <a:pt x="11040" y="7100"/>
                    <a:pt x="9395" y="3729"/>
                    <a:pt x="6803" y="978"/>
                  </a:cubicBezTo>
                  <a:cubicBezTo>
                    <a:pt x="6394" y="545"/>
                    <a:pt x="5975" y="0"/>
                    <a:pt x="5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ea typeface="맑은 고딕"/>
                <a:cs typeface="Arial"/>
                <a:sym typeface="Arial"/>
              </a:endParaRPr>
            </a:p>
          </p:txBody>
        </p:sp>
      </p:grpSp>
      <p:grpSp>
        <p:nvGrpSpPr>
          <p:cNvPr id="9" name="Google Shape;948;p33"/>
          <p:cNvGrpSpPr/>
          <p:nvPr/>
        </p:nvGrpSpPr>
        <p:grpSpPr>
          <a:xfrm>
            <a:off x="4153546" y="2586141"/>
            <a:ext cx="898902" cy="1381425"/>
            <a:chOff x="3497766" y="2048168"/>
            <a:chExt cx="246101" cy="388799"/>
          </a:xfrm>
        </p:grpSpPr>
        <p:sp>
          <p:nvSpPr>
            <p:cNvPr id="10" name="Google Shape;949;p33"/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11" name="Google Shape;950;p33"/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ea typeface="맑은 고딕"/>
                <a:cs typeface="Arial"/>
                <a:sym typeface="Arial"/>
              </a:endParaRPr>
            </a:p>
          </p:txBody>
        </p:sp>
      </p:grpSp>
      <p:grpSp>
        <p:nvGrpSpPr>
          <p:cNvPr id="12" name="Google Shape;966;p33"/>
          <p:cNvGrpSpPr/>
          <p:nvPr/>
        </p:nvGrpSpPr>
        <p:grpSpPr>
          <a:xfrm>
            <a:off x="3378631" y="1791925"/>
            <a:ext cx="988383" cy="858285"/>
            <a:chOff x="2509330" y="1371995"/>
            <a:chExt cx="393094" cy="209646"/>
          </a:xfrm>
        </p:grpSpPr>
        <p:sp>
          <p:nvSpPr>
            <p:cNvPr id="13" name="Google Shape;967;p33"/>
            <p:cNvSpPr/>
            <p:nvPr/>
          </p:nvSpPr>
          <p:spPr>
            <a:xfrm>
              <a:off x="2509330" y="1371995"/>
              <a:ext cx="393094" cy="209646"/>
            </a:xfrm>
            <a:custGeom>
              <a:avLst/>
              <a:gdLst/>
              <a:ahLst/>
              <a:cxnLst/>
              <a:rect l="l" t="t" r="r" b="b"/>
              <a:pathLst>
                <a:path w="29950" h="15973" extrusionOk="0">
                  <a:moveTo>
                    <a:pt x="27452" y="1"/>
                  </a:moveTo>
                  <a:cubicBezTo>
                    <a:pt x="27319" y="1"/>
                    <a:pt x="27186" y="4"/>
                    <a:pt x="27057" y="4"/>
                  </a:cubicBezTo>
                  <a:cubicBezTo>
                    <a:pt x="23277" y="6"/>
                    <a:pt x="19696" y="1121"/>
                    <a:pt x="16149" y="2263"/>
                  </a:cubicBezTo>
                  <a:cubicBezTo>
                    <a:pt x="14263" y="2870"/>
                    <a:pt x="12368" y="3546"/>
                    <a:pt x="10674" y="4635"/>
                  </a:cubicBezTo>
                  <a:cubicBezTo>
                    <a:pt x="9930" y="5113"/>
                    <a:pt x="9073" y="5393"/>
                    <a:pt x="8413" y="6032"/>
                  </a:cubicBezTo>
                  <a:cubicBezTo>
                    <a:pt x="8259" y="6183"/>
                    <a:pt x="8102" y="6253"/>
                    <a:pt x="7959" y="6253"/>
                  </a:cubicBezTo>
                  <a:cubicBezTo>
                    <a:pt x="7718" y="6253"/>
                    <a:pt x="7518" y="6051"/>
                    <a:pt x="7443" y="5699"/>
                  </a:cubicBezTo>
                  <a:cubicBezTo>
                    <a:pt x="7195" y="4536"/>
                    <a:pt x="6316" y="3940"/>
                    <a:pt x="5352" y="3521"/>
                  </a:cubicBezTo>
                  <a:cubicBezTo>
                    <a:pt x="5282" y="3491"/>
                    <a:pt x="5211" y="3477"/>
                    <a:pt x="5140" y="3477"/>
                  </a:cubicBezTo>
                  <a:cubicBezTo>
                    <a:pt x="4780" y="3477"/>
                    <a:pt x="4424" y="3834"/>
                    <a:pt x="4173" y="4158"/>
                  </a:cubicBezTo>
                  <a:cubicBezTo>
                    <a:pt x="3720" y="4744"/>
                    <a:pt x="3372" y="5391"/>
                    <a:pt x="3053" y="6060"/>
                  </a:cubicBezTo>
                  <a:cubicBezTo>
                    <a:pt x="2466" y="7289"/>
                    <a:pt x="1758" y="8468"/>
                    <a:pt x="1272" y="9733"/>
                  </a:cubicBezTo>
                  <a:cubicBezTo>
                    <a:pt x="1040" y="10335"/>
                    <a:pt x="687" y="10893"/>
                    <a:pt x="551" y="11533"/>
                  </a:cubicBezTo>
                  <a:cubicBezTo>
                    <a:pt x="335" y="12561"/>
                    <a:pt x="72" y="13583"/>
                    <a:pt x="22" y="14641"/>
                  </a:cubicBezTo>
                  <a:cubicBezTo>
                    <a:pt x="0" y="15120"/>
                    <a:pt x="697" y="15714"/>
                    <a:pt x="1256" y="15714"/>
                  </a:cubicBezTo>
                  <a:cubicBezTo>
                    <a:pt x="1292" y="15714"/>
                    <a:pt x="1327" y="15711"/>
                    <a:pt x="1362" y="15706"/>
                  </a:cubicBezTo>
                  <a:cubicBezTo>
                    <a:pt x="1514" y="15684"/>
                    <a:pt x="1665" y="15674"/>
                    <a:pt x="1815" y="15674"/>
                  </a:cubicBezTo>
                  <a:cubicBezTo>
                    <a:pt x="2362" y="15674"/>
                    <a:pt x="2891" y="15805"/>
                    <a:pt x="3426" y="15916"/>
                  </a:cubicBezTo>
                  <a:cubicBezTo>
                    <a:pt x="3624" y="15958"/>
                    <a:pt x="3823" y="15972"/>
                    <a:pt x="4021" y="15972"/>
                  </a:cubicBezTo>
                  <a:cubicBezTo>
                    <a:pt x="4506" y="15972"/>
                    <a:pt x="4992" y="15885"/>
                    <a:pt x="5483" y="15885"/>
                  </a:cubicBezTo>
                  <a:cubicBezTo>
                    <a:pt x="5539" y="15885"/>
                    <a:pt x="5596" y="15886"/>
                    <a:pt x="5652" y="15888"/>
                  </a:cubicBezTo>
                  <a:cubicBezTo>
                    <a:pt x="5782" y="15895"/>
                    <a:pt x="5911" y="15897"/>
                    <a:pt x="6039" y="15897"/>
                  </a:cubicBezTo>
                  <a:cubicBezTo>
                    <a:pt x="7725" y="15897"/>
                    <a:pt x="9351" y="15400"/>
                    <a:pt x="10982" y="15014"/>
                  </a:cubicBezTo>
                  <a:cubicBezTo>
                    <a:pt x="11635" y="14860"/>
                    <a:pt x="13016" y="14434"/>
                    <a:pt x="13016" y="13583"/>
                  </a:cubicBezTo>
                  <a:cubicBezTo>
                    <a:pt x="13016" y="13099"/>
                    <a:pt x="12656" y="12412"/>
                    <a:pt x="12254" y="12161"/>
                  </a:cubicBezTo>
                  <a:cubicBezTo>
                    <a:pt x="12173" y="12113"/>
                    <a:pt x="12134" y="11996"/>
                    <a:pt x="12064" y="11919"/>
                  </a:cubicBezTo>
                  <a:cubicBezTo>
                    <a:pt x="11935" y="11749"/>
                    <a:pt x="11822" y="11564"/>
                    <a:pt x="11672" y="11413"/>
                  </a:cubicBezTo>
                  <a:cubicBezTo>
                    <a:pt x="11442" y="11178"/>
                    <a:pt x="10938" y="11079"/>
                    <a:pt x="11010" y="10736"/>
                  </a:cubicBezTo>
                  <a:cubicBezTo>
                    <a:pt x="11049" y="10550"/>
                    <a:pt x="11564" y="10433"/>
                    <a:pt x="11881" y="10341"/>
                  </a:cubicBezTo>
                  <a:cubicBezTo>
                    <a:pt x="12996" y="10021"/>
                    <a:pt x="14090" y="9626"/>
                    <a:pt x="15211" y="9313"/>
                  </a:cubicBezTo>
                  <a:cubicBezTo>
                    <a:pt x="16140" y="9053"/>
                    <a:pt x="17055" y="8767"/>
                    <a:pt x="18012" y="8597"/>
                  </a:cubicBezTo>
                  <a:cubicBezTo>
                    <a:pt x="19399" y="8350"/>
                    <a:pt x="20756" y="8003"/>
                    <a:pt x="22191" y="8003"/>
                  </a:cubicBezTo>
                  <a:cubicBezTo>
                    <a:pt x="22314" y="8003"/>
                    <a:pt x="22438" y="8005"/>
                    <a:pt x="22563" y="8011"/>
                  </a:cubicBezTo>
                  <a:cubicBezTo>
                    <a:pt x="22721" y="8018"/>
                    <a:pt x="22879" y="8021"/>
                    <a:pt x="23037" y="8021"/>
                  </a:cubicBezTo>
                  <a:cubicBezTo>
                    <a:pt x="24205" y="8021"/>
                    <a:pt x="25384" y="7853"/>
                    <a:pt x="26560" y="7802"/>
                  </a:cubicBezTo>
                  <a:cubicBezTo>
                    <a:pt x="26594" y="7801"/>
                    <a:pt x="26628" y="7800"/>
                    <a:pt x="26663" y="7800"/>
                  </a:cubicBezTo>
                  <a:cubicBezTo>
                    <a:pt x="26988" y="7800"/>
                    <a:pt x="27311" y="7861"/>
                    <a:pt x="27621" y="7869"/>
                  </a:cubicBezTo>
                  <a:cubicBezTo>
                    <a:pt x="27639" y="7870"/>
                    <a:pt x="27657" y="7870"/>
                    <a:pt x="27674" y="7870"/>
                  </a:cubicBezTo>
                  <a:cubicBezTo>
                    <a:pt x="28619" y="7870"/>
                    <a:pt x="28937" y="7264"/>
                    <a:pt x="29296" y="6586"/>
                  </a:cubicBezTo>
                  <a:cubicBezTo>
                    <a:pt x="29903" y="5436"/>
                    <a:pt x="29949" y="4291"/>
                    <a:pt x="29571" y="3039"/>
                  </a:cubicBezTo>
                  <a:cubicBezTo>
                    <a:pt x="29385" y="2417"/>
                    <a:pt x="29400" y="1754"/>
                    <a:pt x="29176" y="1087"/>
                  </a:cubicBezTo>
                  <a:cubicBezTo>
                    <a:pt x="28840" y="83"/>
                    <a:pt x="28132" y="1"/>
                    <a:pt x="27452" y="1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14" name="Google Shape;968;p33"/>
            <p:cNvSpPr/>
            <p:nvPr/>
          </p:nvSpPr>
          <p:spPr>
            <a:xfrm>
              <a:off x="2509330" y="1371995"/>
              <a:ext cx="393094" cy="209646"/>
            </a:xfrm>
            <a:custGeom>
              <a:avLst/>
              <a:gdLst/>
              <a:ahLst/>
              <a:cxnLst/>
              <a:rect l="l" t="t" r="r" b="b"/>
              <a:pathLst>
                <a:path w="29950" h="15973" extrusionOk="0">
                  <a:moveTo>
                    <a:pt x="26933" y="937"/>
                  </a:moveTo>
                  <a:cubicBezTo>
                    <a:pt x="27600" y="937"/>
                    <a:pt x="28332" y="1344"/>
                    <a:pt x="28512" y="1972"/>
                  </a:cubicBezTo>
                  <a:cubicBezTo>
                    <a:pt x="28929" y="3422"/>
                    <a:pt x="28929" y="4865"/>
                    <a:pt x="28356" y="6287"/>
                  </a:cubicBezTo>
                  <a:cubicBezTo>
                    <a:pt x="28195" y="6687"/>
                    <a:pt x="27805" y="6911"/>
                    <a:pt x="27493" y="6911"/>
                  </a:cubicBezTo>
                  <a:cubicBezTo>
                    <a:pt x="27441" y="6911"/>
                    <a:pt x="27391" y="6905"/>
                    <a:pt x="27345" y="6892"/>
                  </a:cubicBezTo>
                  <a:cubicBezTo>
                    <a:pt x="27162" y="6842"/>
                    <a:pt x="26986" y="6824"/>
                    <a:pt x="26812" y="6824"/>
                  </a:cubicBezTo>
                  <a:cubicBezTo>
                    <a:pt x="26420" y="6824"/>
                    <a:pt x="26046" y="6914"/>
                    <a:pt x="25657" y="6917"/>
                  </a:cubicBezTo>
                  <a:cubicBezTo>
                    <a:pt x="24414" y="6927"/>
                    <a:pt x="23173" y="6931"/>
                    <a:pt x="21935" y="7076"/>
                  </a:cubicBezTo>
                  <a:cubicBezTo>
                    <a:pt x="20406" y="7253"/>
                    <a:pt x="18878" y="7328"/>
                    <a:pt x="17368" y="7759"/>
                  </a:cubicBezTo>
                  <a:cubicBezTo>
                    <a:pt x="16587" y="7981"/>
                    <a:pt x="15743" y="8137"/>
                    <a:pt x="14949" y="8359"/>
                  </a:cubicBezTo>
                  <a:cubicBezTo>
                    <a:pt x="13312" y="8818"/>
                    <a:pt x="11727" y="9448"/>
                    <a:pt x="10160" y="10109"/>
                  </a:cubicBezTo>
                  <a:cubicBezTo>
                    <a:pt x="9817" y="10254"/>
                    <a:pt x="9708" y="10587"/>
                    <a:pt x="9586" y="10898"/>
                  </a:cubicBezTo>
                  <a:cubicBezTo>
                    <a:pt x="9533" y="11036"/>
                    <a:pt x="9554" y="11175"/>
                    <a:pt x="9734" y="11197"/>
                  </a:cubicBezTo>
                  <a:cubicBezTo>
                    <a:pt x="10258" y="11261"/>
                    <a:pt x="10489" y="11705"/>
                    <a:pt x="10823" y="12017"/>
                  </a:cubicBezTo>
                  <a:cubicBezTo>
                    <a:pt x="12001" y="13119"/>
                    <a:pt x="11938" y="13466"/>
                    <a:pt x="10470" y="13973"/>
                  </a:cubicBezTo>
                  <a:cubicBezTo>
                    <a:pt x="10395" y="14001"/>
                    <a:pt x="10324" y="14036"/>
                    <a:pt x="10257" y="14076"/>
                  </a:cubicBezTo>
                  <a:cubicBezTo>
                    <a:pt x="9417" y="14548"/>
                    <a:pt x="8432" y="14610"/>
                    <a:pt x="7541" y="14754"/>
                  </a:cubicBezTo>
                  <a:cubicBezTo>
                    <a:pt x="6693" y="14894"/>
                    <a:pt x="5823" y="14977"/>
                    <a:pt x="4945" y="14977"/>
                  </a:cubicBezTo>
                  <a:cubicBezTo>
                    <a:pt x="4381" y="14977"/>
                    <a:pt x="3814" y="14942"/>
                    <a:pt x="3247" y="14866"/>
                  </a:cubicBezTo>
                  <a:cubicBezTo>
                    <a:pt x="2827" y="14810"/>
                    <a:pt x="2360" y="14782"/>
                    <a:pt x="1917" y="14751"/>
                  </a:cubicBezTo>
                  <a:cubicBezTo>
                    <a:pt x="1500" y="14723"/>
                    <a:pt x="858" y="13785"/>
                    <a:pt x="1083" y="13653"/>
                  </a:cubicBezTo>
                  <a:cubicBezTo>
                    <a:pt x="1657" y="13317"/>
                    <a:pt x="1401" y="12802"/>
                    <a:pt x="1443" y="12374"/>
                  </a:cubicBezTo>
                  <a:cubicBezTo>
                    <a:pt x="1477" y="12020"/>
                    <a:pt x="1573" y="11688"/>
                    <a:pt x="1785" y="11460"/>
                  </a:cubicBezTo>
                  <a:cubicBezTo>
                    <a:pt x="1995" y="11231"/>
                    <a:pt x="2090" y="10957"/>
                    <a:pt x="2034" y="10741"/>
                  </a:cubicBezTo>
                  <a:cubicBezTo>
                    <a:pt x="1881" y="10134"/>
                    <a:pt x="2883" y="9851"/>
                    <a:pt x="2421" y="9199"/>
                  </a:cubicBezTo>
                  <a:cubicBezTo>
                    <a:pt x="2462" y="9174"/>
                    <a:pt x="2504" y="9151"/>
                    <a:pt x="2547" y="9132"/>
                  </a:cubicBezTo>
                  <a:cubicBezTo>
                    <a:pt x="3187" y="8899"/>
                    <a:pt x="3249" y="8207"/>
                    <a:pt x="3493" y="7735"/>
                  </a:cubicBezTo>
                  <a:cubicBezTo>
                    <a:pt x="3717" y="7301"/>
                    <a:pt x="4296" y="6891"/>
                    <a:pt x="4034" y="6242"/>
                  </a:cubicBezTo>
                  <a:cubicBezTo>
                    <a:pt x="4025" y="6220"/>
                    <a:pt x="4046" y="6052"/>
                    <a:pt x="4151" y="6052"/>
                  </a:cubicBezTo>
                  <a:cubicBezTo>
                    <a:pt x="4171" y="6052"/>
                    <a:pt x="4194" y="6057"/>
                    <a:pt x="4219" y="6071"/>
                  </a:cubicBezTo>
                  <a:cubicBezTo>
                    <a:pt x="4291" y="6108"/>
                    <a:pt x="4349" y="6124"/>
                    <a:pt x="4397" y="6124"/>
                  </a:cubicBezTo>
                  <a:cubicBezTo>
                    <a:pt x="4535" y="6124"/>
                    <a:pt x="4579" y="5990"/>
                    <a:pt x="4563" y="5841"/>
                  </a:cubicBezTo>
                  <a:cubicBezTo>
                    <a:pt x="4524" y="5488"/>
                    <a:pt x="4629" y="5275"/>
                    <a:pt x="4983" y="5225"/>
                  </a:cubicBezTo>
                  <a:cubicBezTo>
                    <a:pt x="5134" y="5109"/>
                    <a:pt x="5154" y="4788"/>
                    <a:pt x="5362" y="4788"/>
                  </a:cubicBezTo>
                  <a:cubicBezTo>
                    <a:pt x="5426" y="4788"/>
                    <a:pt x="5507" y="4818"/>
                    <a:pt x="5615" y="4893"/>
                  </a:cubicBezTo>
                  <a:cubicBezTo>
                    <a:pt x="6477" y="5497"/>
                    <a:pt x="6715" y="6469"/>
                    <a:pt x="6942" y="7365"/>
                  </a:cubicBezTo>
                  <a:cubicBezTo>
                    <a:pt x="7011" y="7641"/>
                    <a:pt x="7078" y="7735"/>
                    <a:pt x="7165" y="7735"/>
                  </a:cubicBezTo>
                  <a:cubicBezTo>
                    <a:pt x="7231" y="7735"/>
                    <a:pt x="7308" y="7683"/>
                    <a:pt x="7407" y="7616"/>
                  </a:cubicBezTo>
                  <a:cubicBezTo>
                    <a:pt x="8263" y="7040"/>
                    <a:pt x="9196" y="6583"/>
                    <a:pt x="10030" y="5993"/>
                  </a:cubicBezTo>
                  <a:cubicBezTo>
                    <a:pt x="11800" y="4743"/>
                    <a:pt x="13860" y="4126"/>
                    <a:pt x="15792" y="3234"/>
                  </a:cubicBezTo>
                  <a:cubicBezTo>
                    <a:pt x="16061" y="3108"/>
                    <a:pt x="16356" y="2863"/>
                    <a:pt x="16695" y="2863"/>
                  </a:cubicBezTo>
                  <a:cubicBezTo>
                    <a:pt x="16727" y="2863"/>
                    <a:pt x="16758" y="2865"/>
                    <a:pt x="16790" y="2870"/>
                  </a:cubicBezTo>
                  <a:cubicBezTo>
                    <a:pt x="16895" y="2884"/>
                    <a:pt x="16998" y="2891"/>
                    <a:pt x="17099" y="2891"/>
                  </a:cubicBezTo>
                  <a:cubicBezTo>
                    <a:pt x="17978" y="2891"/>
                    <a:pt x="18748" y="2382"/>
                    <a:pt x="19549" y="2159"/>
                  </a:cubicBezTo>
                  <a:cubicBezTo>
                    <a:pt x="20645" y="1855"/>
                    <a:pt x="21775" y="1743"/>
                    <a:pt x="22862" y="1420"/>
                  </a:cubicBezTo>
                  <a:cubicBezTo>
                    <a:pt x="24144" y="1039"/>
                    <a:pt x="25497" y="1028"/>
                    <a:pt x="26829" y="941"/>
                  </a:cubicBezTo>
                  <a:cubicBezTo>
                    <a:pt x="26863" y="938"/>
                    <a:pt x="26898" y="937"/>
                    <a:pt x="26933" y="937"/>
                  </a:cubicBezTo>
                  <a:close/>
                  <a:moveTo>
                    <a:pt x="27452" y="1"/>
                  </a:moveTo>
                  <a:cubicBezTo>
                    <a:pt x="27319" y="1"/>
                    <a:pt x="27186" y="4"/>
                    <a:pt x="27057" y="4"/>
                  </a:cubicBezTo>
                  <a:cubicBezTo>
                    <a:pt x="23277" y="6"/>
                    <a:pt x="19696" y="1121"/>
                    <a:pt x="16149" y="2263"/>
                  </a:cubicBezTo>
                  <a:cubicBezTo>
                    <a:pt x="14263" y="2870"/>
                    <a:pt x="12368" y="3546"/>
                    <a:pt x="10674" y="4635"/>
                  </a:cubicBezTo>
                  <a:cubicBezTo>
                    <a:pt x="9930" y="5113"/>
                    <a:pt x="9073" y="5393"/>
                    <a:pt x="8413" y="6032"/>
                  </a:cubicBezTo>
                  <a:cubicBezTo>
                    <a:pt x="8259" y="6183"/>
                    <a:pt x="8102" y="6253"/>
                    <a:pt x="7959" y="6253"/>
                  </a:cubicBezTo>
                  <a:cubicBezTo>
                    <a:pt x="7718" y="6253"/>
                    <a:pt x="7518" y="6051"/>
                    <a:pt x="7443" y="5699"/>
                  </a:cubicBezTo>
                  <a:cubicBezTo>
                    <a:pt x="7195" y="4536"/>
                    <a:pt x="6316" y="3940"/>
                    <a:pt x="5352" y="3521"/>
                  </a:cubicBezTo>
                  <a:cubicBezTo>
                    <a:pt x="5282" y="3491"/>
                    <a:pt x="5211" y="3477"/>
                    <a:pt x="5140" y="3477"/>
                  </a:cubicBezTo>
                  <a:cubicBezTo>
                    <a:pt x="4780" y="3477"/>
                    <a:pt x="4424" y="3834"/>
                    <a:pt x="4173" y="4158"/>
                  </a:cubicBezTo>
                  <a:cubicBezTo>
                    <a:pt x="3720" y="4744"/>
                    <a:pt x="3372" y="5391"/>
                    <a:pt x="3053" y="6060"/>
                  </a:cubicBezTo>
                  <a:cubicBezTo>
                    <a:pt x="2466" y="7289"/>
                    <a:pt x="1758" y="8468"/>
                    <a:pt x="1272" y="9733"/>
                  </a:cubicBezTo>
                  <a:cubicBezTo>
                    <a:pt x="1040" y="10335"/>
                    <a:pt x="687" y="10893"/>
                    <a:pt x="551" y="11533"/>
                  </a:cubicBezTo>
                  <a:cubicBezTo>
                    <a:pt x="335" y="12561"/>
                    <a:pt x="72" y="13583"/>
                    <a:pt x="22" y="14641"/>
                  </a:cubicBezTo>
                  <a:cubicBezTo>
                    <a:pt x="0" y="15120"/>
                    <a:pt x="697" y="15714"/>
                    <a:pt x="1256" y="15714"/>
                  </a:cubicBezTo>
                  <a:cubicBezTo>
                    <a:pt x="1292" y="15714"/>
                    <a:pt x="1327" y="15711"/>
                    <a:pt x="1362" y="15706"/>
                  </a:cubicBezTo>
                  <a:cubicBezTo>
                    <a:pt x="1514" y="15684"/>
                    <a:pt x="1665" y="15674"/>
                    <a:pt x="1815" y="15674"/>
                  </a:cubicBezTo>
                  <a:cubicBezTo>
                    <a:pt x="2362" y="15674"/>
                    <a:pt x="2891" y="15805"/>
                    <a:pt x="3426" y="15916"/>
                  </a:cubicBezTo>
                  <a:cubicBezTo>
                    <a:pt x="3624" y="15958"/>
                    <a:pt x="3823" y="15972"/>
                    <a:pt x="4021" y="15972"/>
                  </a:cubicBezTo>
                  <a:cubicBezTo>
                    <a:pt x="4506" y="15972"/>
                    <a:pt x="4992" y="15885"/>
                    <a:pt x="5483" y="15885"/>
                  </a:cubicBezTo>
                  <a:cubicBezTo>
                    <a:pt x="5539" y="15885"/>
                    <a:pt x="5596" y="15886"/>
                    <a:pt x="5652" y="15888"/>
                  </a:cubicBezTo>
                  <a:cubicBezTo>
                    <a:pt x="5782" y="15895"/>
                    <a:pt x="5911" y="15897"/>
                    <a:pt x="6039" y="15897"/>
                  </a:cubicBezTo>
                  <a:cubicBezTo>
                    <a:pt x="7725" y="15897"/>
                    <a:pt x="9351" y="15400"/>
                    <a:pt x="10982" y="15014"/>
                  </a:cubicBezTo>
                  <a:cubicBezTo>
                    <a:pt x="11635" y="14860"/>
                    <a:pt x="13016" y="14434"/>
                    <a:pt x="13016" y="13583"/>
                  </a:cubicBezTo>
                  <a:cubicBezTo>
                    <a:pt x="13016" y="13099"/>
                    <a:pt x="12656" y="12412"/>
                    <a:pt x="12254" y="12161"/>
                  </a:cubicBezTo>
                  <a:cubicBezTo>
                    <a:pt x="12173" y="12113"/>
                    <a:pt x="12134" y="11996"/>
                    <a:pt x="12064" y="11919"/>
                  </a:cubicBezTo>
                  <a:cubicBezTo>
                    <a:pt x="11935" y="11749"/>
                    <a:pt x="11822" y="11564"/>
                    <a:pt x="11672" y="11413"/>
                  </a:cubicBezTo>
                  <a:cubicBezTo>
                    <a:pt x="11442" y="11178"/>
                    <a:pt x="10938" y="11079"/>
                    <a:pt x="11010" y="10736"/>
                  </a:cubicBezTo>
                  <a:cubicBezTo>
                    <a:pt x="11049" y="10550"/>
                    <a:pt x="11564" y="10433"/>
                    <a:pt x="11881" y="10341"/>
                  </a:cubicBezTo>
                  <a:cubicBezTo>
                    <a:pt x="12996" y="10021"/>
                    <a:pt x="14090" y="9626"/>
                    <a:pt x="15211" y="9313"/>
                  </a:cubicBezTo>
                  <a:cubicBezTo>
                    <a:pt x="16140" y="9053"/>
                    <a:pt x="17055" y="8767"/>
                    <a:pt x="18012" y="8597"/>
                  </a:cubicBezTo>
                  <a:cubicBezTo>
                    <a:pt x="19399" y="8350"/>
                    <a:pt x="20756" y="8003"/>
                    <a:pt x="22191" y="8003"/>
                  </a:cubicBezTo>
                  <a:cubicBezTo>
                    <a:pt x="22314" y="8003"/>
                    <a:pt x="22438" y="8005"/>
                    <a:pt x="22563" y="8011"/>
                  </a:cubicBezTo>
                  <a:cubicBezTo>
                    <a:pt x="22721" y="8018"/>
                    <a:pt x="22879" y="8021"/>
                    <a:pt x="23037" y="8021"/>
                  </a:cubicBezTo>
                  <a:cubicBezTo>
                    <a:pt x="24205" y="8021"/>
                    <a:pt x="25384" y="7853"/>
                    <a:pt x="26560" y="7802"/>
                  </a:cubicBezTo>
                  <a:cubicBezTo>
                    <a:pt x="26594" y="7801"/>
                    <a:pt x="26628" y="7800"/>
                    <a:pt x="26663" y="7800"/>
                  </a:cubicBezTo>
                  <a:cubicBezTo>
                    <a:pt x="26988" y="7800"/>
                    <a:pt x="27311" y="7861"/>
                    <a:pt x="27621" y="7869"/>
                  </a:cubicBezTo>
                  <a:cubicBezTo>
                    <a:pt x="27639" y="7870"/>
                    <a:pt x="27657" y="7870"/>
                    <a:pt x="27674" y="7870"/>
                  </a:cubicBezTo>
                  <a:cubicBezTo>
                    <a:pt x="28619" y="7870"/>
                    <a:pt x="28937" y="7264"/>
                    <a:pt x="29296" y="6586"/>
                  </a:cubicBezTo>
                  <a:cubicBezTo>
                    <a:pt x="29903" y="5436"/>
                    <a:pt x="29949" y="4291"/>
                    <a:pt x="29571" y="3039"/>
                  </a:cubicBezTo>
                  <a:cubicBezTo>
                    <a:pt x="29385" y="2417"/>
                    <a:pt x="29400" y="1754"/>
                    <a:pt x="29176" y="1087"/>
                  </a:cubicBezTo>
                  <a:cubicBezTo>
                    <a:pt x="28840" y="83"/>
                    <a:pt x="28132" y="1"/>
                    <a:pt x="274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ea typeface="맑은 고딕"/>
                <a:cs typeface="Arial"/>
                <a:sym typeface="Arial"/>
              </a:endParaRPr>
            </a:p>
          </p:txBody>
        </p:sp>
      </p:grpSp>
      <p:sp>
        <p:nvSpPr>
          <p:cNvPr id="15" name="Metin kutusu 14"/>
          <p:cNvSpPr txBox="1"/>
          <p:nvPr/>
        </p:nvSpPr>
        <p:spPr>
          <a:xfrm>
            <a:off x="657384" y="2766310"/>
            <a:ext cx="307770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tr-TR" sz="2800" dirty="0" smtClean="0">
                <a:solidFill>
                  <a:prstClr val="black"/>
                </a:solidFill>
                <a:latin typeface="Arial"/>
                <a:ea typeface="맑은 고딕"/>
              </a:rPr>
              <a:t>Namazda </a:t>
            </a:r>
            <a:r>
              <a:rPr lang="tr-TR" sz="2800" dirty="0">
                <a:solidFill>
                  <a:prstClr val="black"/>
                </a:solidFill>
                <a:latin typeface="Arial"/>
                <a:ea typeface="맑은 고딕"/>
              </a:rPr>
              <a:t>etrafla </a:t>
            </a:r>
            <a:r>
              <a:rPr lang="tr-TR" sz="2800" dirty="0" smtClean="0">
                <a:solidFill>
                  <a:prstClr val="black"/>
                </a:solidFill>
                <a:latin typeface="Arial"/>
                <a:ea typeface="맑은 고딕"/>
              </a:rPr>
              <a:t>ilgilenmek</a:t>
            </a:r>
            <a:endParaRPr lang="tr-TR" sz="2800" dirty="0">
              <a:solidFill>
                <a:prstClr val="black"/>
              </a:solidFill>
              <a:latin typeface="Arial"/>
              <a:ea typeface="맑은 고딕"/>
            </a:endParaRPr>
          </a:p>
        </p:txBody>
      </p:sp>
      <p:sp>
        <p:nvSpPr>
          <p:cNvPr id="16" name="Google Shape;427;p24"/>
          <p:cNvSpPr/>
          <p:nvPr/>
        </p:nvSpPr>
        <p:spPr>
          <a:xfrm>
            <a:off x="604432" y="2464232"/>
            <a:ext cx="3068665" cy="1337236"/>
          </a:xfrm>
          <a:custGeom>
            <a:avLst/>
            <a:gdLst/>
            <a:ahLst/>
            <a:cxnLst/>
            <a:rect l="l" t="t" r="r" b="b"/>
            <a:pathLst>
              <a:path w="10316" h="4949" fill="none" extrusionOk="0">
                <a:moveTo>
                  <a:pt x="584" y="1900"/>
                </a:moveTo>
                <a:cubicBezTo>
                  <a:pt x="1" y="2883"/>
                  <a:pt x="417" y="4599"/>
                  <a:pt x="1301" y="4782"/>
                </a:cubicBezTo>
                <a:cubicBezTo>
                  <a:pt x="2200" y="4949"/>
                  <a:pt x="7932" y="4949"/>
                  <a:pt x="9099" y="4616"/>
                </a:cubicBezTo>
                <a:cubicBezTo>
                  <a:pt x="10282" y="4266"/>
                  <a:pt x="10315" y="2849"/>
                  <a:pt x="9932" y="1533"/>
                </a:cubicBezTo>
                <a:cubicBezTo>
                  <a:pt x="9565" y="217"/>
                  <a:pt x="2167" y="0"/>
                  <a:pt x="217" y="1750"/>
                </a:cubicBezTo>
              </a:path>
            </a:pathLst>
          </a:custGeom>
          <a:noFill/>
          <a:ln w="28575" cap="rnd" cmpd="sng">
            <a:solidFill>
              <a:srgbClr val="ED7D31"/>
            </a:solidFill>
            <a:prstDash val="solid"/>
            <a:miter lim="166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</a:endParaRPr>
          </a:p>
        </p:txBody>
      </p:sp>
      <p:sp>
        <p:nvSpPr>
          <p:cNvPr id="17" name="Google Shape;427;p24"/>
          <p:cNvSpPr/>
          <p:nvPr/>
        </p:nvSpPr>
        <p:spPr>
          <a:xfrm>
            <a:off x="5820571" y="4017365"/>
            <a:ext cx="3158538" cy="1229193"/>
          </a:xfrm>
          <a:custGeom>
            <a:avLst/>
            <a:gdLst/>
            <a:ahLst/>
            <a:cxnLst/>
            <a:rect l="l" t="t" r="r" b="b"/>
            <a:pathLst>
              <a:path w="10316" h="4949" fill="none" extrusionOk="0">
                <a:moveTo>
                  <a:pt x="584" y="1900"/>
                </a:moveTo>
                <a:cubicBezTo>
                  <a:pt x="1" y="2883"/>
                  <a:pt x="417" y="4599"/>
                  <a:pt x="1301" y="4782"/>
                </a:cubicBezTo>
                <a:cubicBezTo>
                  <a:pt x="2200" y="4949"/>
                  <a:pt x="7932" y="4949"/>
                  <a:pt x="9099" y="4616"/>
                </a:cubicBezTo>
                <a:cubicBezTo>
                  <a:pt x="10282" y="4266"/>
                  <a:pt x="10315" y="2849"/>
                  <a:pt x="9932" y="1533"/>
                </a:cubicBezTo>
                <a:cubicBezTo>
                  <a:pt x="9565" y="217"/>
                  <a:pt x="2167" y="0"/>
                  <a:pt x="217" y="1750"/>
                </a:cubicBezTo>
              </a:path>
            </a:pathLst>
          </a:custGeom>
          <a:solidFill>
            <a:srgbClr val="FEB8B3"/>
          </a:solidFill>
          <a:ln w="28575" cap="rnd" cmpd="sng">
            <a:solidFill>
              <a:srgbClr val="FEB8B3"/>
            </a:solidFill>
            <a:prstDash val="solid"/>
            <a:miter lim="166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tr-TR" sz="2800" dirty="0" smtClean="0">
                <a:solidFill>
                  <a:prstClr val="black"/>
                </a:solidFill>
                <a:latin typeface="Arial"/>
                <a:ea typeface="맑은 고딕"/>
              </a:rPr>
              <a:t>Tuvalet ihtiyacı varken kılmak</a:t>
            </a:r>
            <a:endParaRPr dirty="0">
              <a:solidFill>
                <a:prstClr val="black"/>
              </a:solidFill>
              <a:latin typeface="Arial"/>
              <a:ea typeface="맑은 고딕"/>
            </a:endParaRPr>
          </a:p>
        </p:txBody>
      </p:sp>
      <p:sp>
        <p:nvSpPr>
          <p:cNvPr id="18" name="Google Shape;427;p24"/>
          <p:cNvSpPr/>
          <p:nvPr/>
        </p:nvSpPr>
        <p:spPr>
          <a:xfrm>
            <a:off x="8964117" y="2346620"/>
            <a:ext cx="3089413" cy="1925578"/>
          </a:xfrm>
          <a:custGeom>
            <a:avLst/>
            <a:gdLst/>
            <a:ahLst/>
            <a:cxnLst/>
            <a:rect l="l" t="t" r="r" b="b"/>
            <a:pathLst>
              <a:path w="10316" h="4949" fill="none" extrusionOk="0">
                <a:moveTo>
                  <a:pt x="584" y="1900"/>
                </a:moveTo>
                <a:cubicBezTo>
                  <a:pt x="1" y="2883"/>
                  <a:pt x="417" y="4599"/>
                  <a:pt x="1301" y="4782"/>
                </a:cubicBezTo>
                <a:cubicBezTo>
                  <a:pt x="2200" y="4949"/>
                  <a:pt x="7932" y="4949"/>
                  <a:pt x="9099" y="4616"/>
                </a:cubicBezTo>
                <a:cubicBezTo>
                  <a:pt x="10282" y="4266"/>
                  <a:pt x="10315" y="2849"/>
                  <a:pt x="9932" y="1533"/>
                </a:cubicBezTo>
                <a:cubicBezTo>
                  <a:pt x="9565" y="217"/>
                  <a:pt x="2167" y="0"/>
                  <a:pt x="217" y="1750"/>
                </a:cubicBezTo>
              </a:path>
            </a:pathLst>
          </a:custGeom>
          <a:noFill/>
          <a:ln w="28575" cap="rnd" cmpd="sng">
            <a:solidFill>
              <a:srgbClr val="FED58A"/>
            </a:solidFill>
            <a:prstDash val="solid"/>
            <a:miter lim="166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tr-TR" sz="2800" dirty="0" smtClean="0">
                <a:solidFill>
                  <a:prstClr val="black"/>
                </a:solidFill>
                <a:latin typeface="Arial"/>
                <a:ea typeface="맑은 고딕"/>
              </a:rPr>
              <a:t> Sofra </a:t>
            </a:r>
            <a:r>
              <a:rPr lang="tr-TR" sz="2800" dirty="0">
                <a:solidFill>
                  <a:prstClr val="black"/>
                </a:solidFill>
                <a:latin typeface="Arial"/>
                <a:ea typeface="맑은 고딕"/>
              </a:rPr>
              <a:t>hazırken aç karnına namaza </a:t>
            </a:r>
            <a:r>
              <a:rPr lang="tr-TR" sz="2800" dirty="0" smtClean="0">
                <a:solidFill>
                  <a:prstClr val="black"/>
                </a:solidFill>
                <a:latin typeface="Arial"/>
                <a:ea typeface="맑은 고딕"/>
              </a:rPr>
              <a:t>durmak</a:t>
            </a:r>
            <a:r>
              <a:rPr lang="tr-TR" dirty="0" smtClean="0">
                <a:solidFill>
                  <a:prstClr val="black"/>
                </a:solidFill>
                <a:latin typeface="Arial"/>
                <a:ea typeface="맑은 고딕"/>
              </a:rPr>
              <a:t> </a:t>
            </a:r>
            <a:endParaRPr dirty="0">
              <a:solidFill>
                <a:prstClr val="black"/>
              </a:solidFill>
              <a:latin typeface="Arial"/>
              <a:ea typeface="맑은 고딕"/>
            </a:endParaRPr>
          </a:p>
        </p:txBody>
      </p:sp>
      <p:sp>
        <p:nvSpPr>
          <p:cNvPr id="19" name="Google Shape;427;p24"/>
          <p:cNvSpPr/>
          <p:nvPr/>
        </p:nvSpPr>
        <p:spPr>
          <a:xfrm>
            <a:off x="1933731" y="3983066"/>
            <a:ext cx="3417757" cy="1443373"/>
          </a:xfrm>
          <a:custGeom>
            <a:avLst/>
            <a:gdLst/>
            <a:ahLst/>
            <a:cxnLst/>
            <a:rect l="l" t="t" r="r" b="b"/>
            <a:pathLst>
              <a:path w="10316" h="4949" fill="none" extrusionOk="0">
                <a:moveTo>
                  <a:pt x="584" y="1900"/>
                </a:moveTo>
                <a:cubicBezTo>
                  <a:pt x="1" y="2883"/>
                  <a:pt x="417" y="4599"/>
                  <a:pt x="1301" y="4782"/>
                </a:cubicBezTo>
                <a:cubicBezTo>
                  <a:pt x="2200" y="4949"/>
                  <a:pt x="7932" y="4949"/>
                  <a:pt x="9099" y="4616"/>
                </a:cubicBezTo>
                <a:cubicBezTo>
                  <a:pt x="10282" y="4266"/>
                  <a:pt x="10315" y="2849"/>
                  <a:pt x="9932" y="1533"/>
                </a:cubicBezTo>
                <a:cubicBezTo>
                  <a:pt x="9565" y="217"/>
                  <a:pt x="2167" y="0"/>
                  <a:pt x="217" y="1750"/>
                </a:cubicBezTo>
              </a:path>
            </a:pathLst>
          </a:custGeom>
          <a:solidFill>
            <a:srgbClr val="A6DFDA"/>
          </a:solidFill>
          <a:ln w="28575" cap="rnd" cmpd="sng">
            <a:solidFill>
              <a:srgbClr val="A6DFDA"/>
            </a:solidFill>
            <a:prstDash val="solid"/>
            <a:miter lim="166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tr-TR" sz="2800" dirty="0">
                <a:solidFill>
                  <a:prstClr val="black"/>
                </a:solidFill>
                <a:latin typeface="Arial"/>
                <a:ea typeface="맑은 고딕"/>
              </a:rPr>
              <a:t>  </a:t>
            </a:r>
            <a:r>
              <a:rPr lang="tr-TR" sz="2800" dirty="0" smtClean="0">
                <a:solidFill>
                  <a:prstClr val="black"/>
                </a:solidFill>
                <a:latin typeface="Arial"/>
                <a:ea typeface="맑은 고딕"/>
              </a:rPr>
              <a:t>Namazda başka şeylerle uğraşmak</a:t>
            </a:r>
            <a:endParaRPr dirty="0">
              <a:solidFill>
                <a:prstClr val="black"/>
              </a:solidFill>
              <a:latin typeface="Arial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7257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7093" y="0"/>
            <a:ext cx="5444034" cy="6857999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704877" y="2621405"/>
            <a:ext cx="5915165" cy="607783"/>
          </a:xfrm>
          <a:prstGeom prst="rect">
            <a:avLst/>
          </a:prstGeom>
          <a:solidFill>
            <a:srgbClr val="32C0C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Salat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043858" y="3614054"/>
            <a:ext cx="5576184" cy="798775"/>
          </a:xfrm>
          <a:prstGeom prst="rect">
            <a:avLst/>
          </a:prstGeom>
          <a:solidFill>
            <a:srgbClr val="32C0C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Dönmek 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315123" y="3665231"/>
            <a:ext cx="828274" cy="717074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732636" y="4797695"/>
            <a:ext cx="5887405" cy="607783"/>
          </a:xfrm>
          <a:prstGeom prst="rect">
            <a:avLst/>
          </a:prstGeom>
          <a:solidFill>
            <a:srgbClr val="32C0C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Yüceltmek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281034" y="2564581"/>
            <a:ext cx="830627" cy="717074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282461" y="4743049"/>
            <a:ext cx="830627" cy="717074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271042" y="2568496"/>
            <a:ext cx="849150" cy="722747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✓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294152" y="3653799"/>
            <a:ext cx="840711" cy="724873"/>
          </a:xfrm>
          <a:prstGeom prst="rect">
            <a:avLst/>
          </a:prstGeom>
          <a:solidFill>
            <a:srgbClr val="FFFFFF"/>
          </a:solidFill>
          <a:ln w="762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endParaRPr kumimoji="0" lang="tr-TR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282460" y="4726816"/>
            <a:ext cx="830627" cy="731569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✓</a:t>
            </a:r>
          </a:p>
        </p:txBody>
      </p:sp>
      <p:sp>
        <p:nvSpPr>
          <p:cNvPr id="16" name="Dikdörtgen 15"/>
          <p:cNvSpPr/>
          <p:nvPr/>
        </p:nvSpPr>
        <p:spPr>
          <a:xfrm>
            <a:off x="704877" y="5790342"/>
            <a:ext cx="5887405" cy="607783"/>
          </a:xfrm>
          <a:prstGeom prst="rect">
            <a:avLst/>
          </a:prstGeom>
          <a:solidFill>
            <a:srgbClr val="32C0C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Allah’ın emri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300717" y="5669696"/>
            <a:ext cx="830627" cy="717074"/>
          </a:xfrm>
          <a:prstGeom prst="rect">
            <a:avLst/>
          </a:prstGeom>
          <a:solidFill>
            <a:srgbClr val="FFFFFF"/>
          </a:solidFill>
          <a:ln w="76200">
            <a:solidFill>
              <a:srgbClr val="FFCC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Dikdörtgen 17"/>
          <p:cNvSpPr/>
          <p:nvPr/>
        </p:nvSpPr>
        <p:spPr>
          <a:xfrm>
            <a:off x="288205" y="5666556"/>
            <a:ext cx="830627" cy="731569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✓</a:t>
            </a:r>
          </a:p>
        </p:txBody>
      </p:sp>
      <p:sp>
        <p:nvSpPr>
          <p:cNvPr id="19" name="mmprod_title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71042" y="140673"/>
            <a:ext cx="6348999" cy="15641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 cap="flat" cmpd="sng" algn="ctr">
            <a:solidFill>
              <a:schemeClr val="tx2"/>
            </a:solidFill>
            <a:prstDash val="solid"/>
            <a:miter lim="800000"/>
          </a:ln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Verilen kelimelerden hangileri namazla ilgilidir? işaretleyelim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55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20000"/>
                <a:lumOff val="80000"/>
              </a:schemeClr>
            </a:gs>
            <a:gs pos="0">
              <a:schemeClr val="tx2">
                <a:lumMod val="20000"/>
                <a:lumOff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28800" y="402702"/>
            <a:ext cx="8926831" cy="777331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r-TR" sz="3600" dirty="0" smtClean="0">
                <a:solidFill>
                  <a:schemeClr val="tx1"/>
                </a:solidFill>
              </a:rPr>
              <a:t>Namaz bizlere hangi alışkanlıkları kazandırır?</a:t>
            </a:r>
            <a:endParaRPr lang="tr-TR" sz="3600" dirty="0">
              <a:solidFill>
                <a:schemeClr val="tx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726181" y="1424900"/>
            <a:ext cx="8321040" cy="1599746"/>
          </a:xfrm>
          <a:noFill/>
          <a:ln w="28575">
            <a:solidFill>
              <a:srgbClr val="E8266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tr-TR" dirty="0" smtClean="0"/>
              <a:t>Namaz insana  ______________ alışkanlığını kazandırır.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" y="1389241"/>
            <a:ext cx="3520440" cy="4793278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4976734" y="5195546"/>
            <a:ext cx="6115988" cy="986973"/>
          </a:xfrm>
          <a:prstGeom prst="rect">
            <a:avLst/>
          </a:prstGeom>
          <a:solidFill>
            <a:srgbClr val="72CEE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Boşluğu nasıl doldurabilirsiniz?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Yukarı Ok 5"/>
          <p:cNvSpPr/>
          <p:nvPr/>
        </p:nvSpPr>
        <p:spPr>
          <a:xfrm>
            <a:off x="7556128" y="3223075"/>
            <a:ext cx="786602" cy="1763263"/>
          </a:xfrm>
          <a:prstGeom prst="upArrow">
            <a:avLst/>
          </a:prstGeom>
          <a:solidFill>
            <a:srgbClr val="E82665"/>
          </a:solidFill>
          <a:ln>
            <a:solidFill>
              <a:srgbClr val="E8266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4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20000"/>
                <a:lumOff val="80000"/>
              </a:schemeClr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5582978" y="1471479"/>
            <a:ext cx="2936399" cy="437052"/>
          </a:xfrm>
          <a:prstGeom prst="rect">
            <a:avLst/>
          </a:prstGeom>
          <a:solidFill>
            <a:srgbClr val="7993CB"/>
          </a:solidFill>
          <a:ln>
            <a:solidFill>
              <a:srgbClr val="F57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İnsanı 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Düz Bağlayıcı 4"/>
          <p:cNvCxnSpPr>
            <a:endCxn id="7" idx="2"/>
          </p:cNvCxnSpPr>
          <p:nvPr/>
        </p:nvCxnSpPr>
        <p:spPr>
          <a:xfrm flipH="1">
            <a:off x="8644928" y="293059"/>
            <a:ext cx="12465" cy="596025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ikdörtgen 5"/>
          <p:cNvSpPr/>
          <p:nvPr/>
        </p:nvSpPr>
        <p:spPr>
          <a:xfrm>
            <a:off x="8905250" y="1471479"/>
            <a:ext cx="2828676" cy="437052"/>
          </a:xfrm>
          <a:prstGeom prst="rect">
            <a:avLst/>
          </a:prstGeom>
          <a:solidFill>
            <a:srgbClr val="7993CB"/>
          </a:solidFill>
          <a:ln>
            <a:solidFill>
              <a:srgbClr val="F57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İnsanı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5329084" y="293059"/>
            <a:ext cx="6631688" cy="596025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7 Yuvarlatılmış Dikdörtgen"/>
          <p:cNvSpPr/>
          <p:nvPr/>
        </p:nvSpPr>
        <p:spPr>
          <a:xfrm>
            <a:off x="9175146" y="2876646"/>
            <a:ext cx="2286000" cy="360000"/>
          </a:xfrm>
          <a:prstGeom prst="roundRect">
            <a:avLst/>
          </a:prstGeom>
          <a:solidFill>
            <a:srgbClr val="7CD2E3"/>
          </a:solidFill>
          <a:ln>
            <a:solidFill>
              <a:srgbClr val="F5792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15 Yuvarlatılmış Dikdörtgen"/>
          <p:cNvSpPr/>
          <p:nvPr/>
        </p:nvSpPr>
        <p:spPr>
          <a:xfrm>
            <a:off x="9130079" y="2188091"/>
            <a:ext cx="2286000" cy="360000"/>
          </a:xfrm>
          <a:prstGeom prst="roundRect">
            <a:avLst/>
          </a:prstGeom>
          <a:solidFill>
            <a:srgbClr val="7CD2E3"/>
          </a:solidFill>
          <a:ln>
            <a:solidFill>
              <a:srgbClr val="F5792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16 Yuvarlatılmış Dikdörtgen"/>
          <p:cNvSpPr/>
          <p:nvPr/>
        </p:nvSpPr>
        <p:spPr>
          <a:xfrm>
            <a:off x="9191551" y="3565201"/>
            <a:ext cx="2286000" cy="360000"/>
          </a:xfrm>
          <a:prstGeom prst="roundRect">
            <a:avLst/>
          </a:prstGeom>
          <a:solidFill>
            <a:srgbClr val="7CD2E3"/>
          </a:solidFill>
          <a:ln>
            <a:solidFill>
              <a:srgbClr val="F5792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17 Yuvarlatılmış Dikdörtgen"/>
          <p:cNvSpPr/>
          <p:nvPr/>
        </p:nvSpPr>
        <p:spPr>
          <a:xfrm>
            <a:off x="9202086" y="4253755"/>
            <a:ext cx="2286000" cy="360000"/>
          </a:xfrm>
          <a:prstGeom prst="roundRect">
            <a:avLst/>
          </a:prstGeom>
          <a:solidFill>
            <a:srgbClr val="7CD2E3"/>
          </a:solidFill>
          <a:ln>
            <a:solidFill>
              <a:srgbClr val="F5792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5 Yuvarlatılmış Dikdörtgen"/>
          <p:cNvSpPr/>
          <p:nvPr/>
        </p:nvSpPr>
        <p:spPr>
          <a:xfrm>
            <a:off x="5974353" y="2074503"/>
            <a:ext cx="2286000" cy="360000"/>
          </a:xfrm>
          <a:prstGeom prst="roundRect">
            <a:avLst/>
          </a:prstGeom>
          <a:solidFill>
            <a:srgbClr val="D8ECD3"/>
          </a:solidFill>
          <a:ln>
            <a:solidFill>
              <a:srgbClr val="9C2068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23 Yuvarlatılmış Dikdörtgen"/>
          <p:cNvSpPr/>
          <p:nvPr/>
        </p:nvSpPr>
        <p:spPr>
          <a:xfrm>
            <a:off x="5983948" y="3164721"/>
            <a:ext cx="2286000" cy="360000"/>
          </a:xfrm>
          <a:prstGeom prst="roundRect">
            <a:avLst/>
          </a:prstGeom>
          <a:solidFill>
            <a:srgbClr val="D8ECD3"/>
          </a:solidFill>
          <a:ln>
            <a:solidFill>
              <a:srgbClr val="9C2068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44 Yuvarlatılmış Dikdörtgen"/>
          <p:cNvSpPr/>
          <p:nvPr/>
        </p:nvSpPr>
        <p:spPr>
          <a:xfrm>
            <a:off x="5983948" y="3709829"/>
            <a:ext cx="2286000" cy="360000"/>
          </a:xfrm>
          <a:prstGeom prst="roundRect">
            <a:avLst/>
          </a:prstGeom>
          <a:solidFill>
            <a:srgbClr val="D8ECD3"/>
          </a:solidFill>
          <a:ln>
            <a:solidFill>
              <a:srgbClr val="9C2068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45 Yuvarlatılmış Dikdörtgen"/>
          <p:cNvSpPr/>
          <p:nvPr/>
        </p:nvSpPr>
        <p:spPr>
          <a:xfrm>
            <a:off x="5976127" y="4254939"/>
            <a:ext cx="2286000" cy="360000"/>
          </a:xfrm>
          <a:prstGeom prst="roundRect">
            <a:avLst/>
          </a:prstGeom>
          <a:solidFill>
            <a:srgbClr val="D8ECD3"/>
          </a:solidFill>
          <a:ln>
            <a:solidFill>
              <a:srgbClr val="9C2068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46 Yuvarlatılmış Dikdörtgen"/>
          <p:cNvSpPr/>
          <p:nvPr/>
        </p:nvSpPr>
        <p:spPr>
          <a:xfrm>
            <a:off x="5991667" y="2619613"/>
            <a:ext cx="2286000" cy="360000"/>
          </a:xfrm>
          <a:prstGeom prst="roundRect">
            <a:avLst/>
          </a:prstGeom>
          <a:solidFill>
            <a:srgbClr val="D8ECD3"/>
          </a:solidFill>
          <a:ln>
            <a:solidFill>
              <a:srgbClr val="9C2068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Dikdörtgen 28"/>
          <p:cNvSpPr/>
          <p:nvPr/>
        </p:nvSpPr>
        <p:spPr>
          <a:xfrm>
            <a:off x="5582979" y="5670002"/>
            <a:ext cx="2936399" cy="509222"/>
          </a:xfrm>
          <a:prstGeom prst="rect">
            <a:avLst/>
          </a:prstGeom>
          <a:solidFill>
            <a:srgbClr val="7993CB"/>
          </a:solidFill>
          <a:ln>
            <a:solidFill>
              <a:srgbClr val="F57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Yaklaştırır 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ağ Ok 3"/>
          <p:cNvSpPr/>
          <p:nvPr/>
        </p:nvSpPr>
        <p:spPr>
          <a:xfrm rot="16200000">
            <a:off x="6738177" y="4875494"/>
            <a:ext cx="792980" cy="567752"/>
          </a:xfrm>
          <a:prstGeom prst="rightArrow">
            <a:avLst/>
          </a:prstGeom>
          <a:solidFill>
            <a:srgbClr val="F57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Dikdörtgen 29"/>
          <p:cNvSpPr/>
          <p:nvPr/>
        </p:nvSpPr>
        <p:spPr>
          <a:xfrm>
            <a:off x="8905250" y="5660091"/>
            <a:ext cx="2936399" cy="509222"/>
          </a:xfrm>
          <a:prstGeom prst="rect">
            <a:avLst/>
          </a:prstGeom>
          <a:solidFill>
            <a:srgbClr val="7993CB"/>
          </a:solidFill>
          <a:ln>
            <a:solidFill>
              <a:srgbClr val="F57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Uzaklaştırır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Dikdörtgen 34"/>
          <p:cNvSpPr/>
          <p:nvPr/>
        </p:nvSpPr>
        <p:spPr>
          <a:xfrm>
            <a:off x="7465775" y="0"/>
            <a:ext cx="2358306" cy="1105623"/>
          </a:xfrm>
          <a:prstGeom prst="rect">
            <a:avLst/>
          </a:prstGeom>
          <a:solidFill>
            <a:srgbClr val="F68F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Namaz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Bükülü Ok 36"/>
          <p:cNvSpPr/>
          <p:nvPr/>
        </p:nvSpPr>
        <p:spPr>
          <a:xfrm rot="5400000">
            <a:off x="9961419" y="465306"/>
            <a:ext cx="737407" cy="86868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18415"/>
            </a:avLst>
          </a:prstGeom>
          <a:solidFill>
            <a:srgbClr val="F57921"/>
          </a:solidFill>
          <a:ln>
            <a:solidFill>
              <a:srgbClr val="F47C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Bükülü Ok 37"/>
          <p:cNvSpPr/>
          <p:nvPr/>
        </p:nvSpPr>
        <p:spPr>
          <a:xfrm rot="5400000" flipV="1">
            <a:off x="6633426" y="498775"/>
            <a:ext cx="737407" cy="80174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17082"/>
            </a:avLst>
          </a:prstGeom>
          <a:solidFill>
            <a:srgbClr val="F57921"/>
          </a:solidFill>
          <a:ln>
            <a:solidFill>
              <a:srgbClr val="F47C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Sağ Ok 40"/>
          <p:cNvSpPr/>
          <p:nvPr/>
        </p:nvSpPr>
        <p:spPr>
          <a:xfrm rot="16200000">
            <a:off x="9939809" y="4838343"/>
            <a:ext cx="867280" cy="567752"/>
          </a:xfrm>
          <a:prstGeom prst="rightArrow">
            <a:avLst/>
          </a:prstGeom>
          <a:solidFill>
            <a:srgbClr val="F57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213873" y="4253755"/>
            <a:ext cx="4896420" cy="19995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F57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Yandaki boşlukları uygun bir şekilde dolduralım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namaz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74" y="312938"/>
            <a:ext cx="4955204" cy="33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9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9" grpId="0" animBg="1"/>
      <p:bldP spid="4" grpId="0" animBg="1"/>
      <p:bldP spid="30" grpId="0" animBg="1"/>
      <p:bldP spid="35" grpId="0" animBg="1"/>
      <p:bldP spid="37" grpId="0" animBg="1"/>
      <p:bldP spid="38" grpId="0" animBg="1"/>
      <p:bldP spid="41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5582978" y="1471479"/>
            <a:ext cx="2936399" cy="437052"/>
          </a:xfrm>
          <a:prstGeom prst="rect">
            <a:avLst/>
          </a:prstGeom>
          <a:solidFill>
            <a:srgbClr val="7993CB"/>
          </a:solidFill>
          <a:ln>
            <a:solidFill>
              <a:srgbClr val="F57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İnsanı 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Düz Bağlayıcı 4"/>
          <p:cNvCxnSpPr>
            <a:endCxn id="7" idx="2"/>
          </p:cNvCxnSpPr>
          <p:nvPr/>
        </p:nvCxnSpPr>
        <p:spPr>
          <a:xfrm flipH="1">
            <a:off x="8644928" y="293059"/>
            <a:ext cx="12465" cy="5960257"/>
          </a:xfrm>
          <a:prstGeom prst="line">
            <a:avLst/>
          </a:prstGeom>
          <a:ln w="57150">
            <a:solidFill>
              <a:srgbClr val="F579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ikdörtgen 5"/>
          <p:cNvSpPr/>
          <p:nvPr/>
        </p:nvSpPr>
        <p:spPr>
          <a:xfrm>
            <a:off x="8905250" y="1471479"/>
            <a:ext cx="2828676" cy="437052"/>
          </a:xfrm>
          <a:prstGeom prst="rect">
            <a:avLst/>
          </a:prstGeom>
          <a:solidFill>
            <a:srgbClr val="7993CB"/>
          </a:solidFill>
          <a:ln>
            <a:solidFill>
              <a:srgbClr val="F57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İnsanı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5329084" y="293059"/>
            <a:ext cx="6631688" cy="5960257"/>
          </a:xfrm>
          <a:prstGeom prst="rect">
            <a:avLst/>
          </a:prstGeom>
          <a:noFill/>
          <a:ln w="38100">
            <a:solidFill>
              <a:srgbClr val="F57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7 Yuvarlatılmış Dikdörtgen"/>
          <p:cNvSpPr/>
          <p:nvPr/>
        </p:nvSpPr>
        <p:spPr>
          <a:xfrm>
            <a:off x="9307511" y="2800215"/>
            <a:ext cx="2286000" cy="360000"/>
          </a:xfrm>
          <a:prstGeom prst="roundRect">
            <a:avLst/>
          </a:prstGeom>
          <a:solidFill>
            <a:srgbClr val="7CD2E3"/>
          </a:solidFill>
          <a:ln>
            <a:solidFill>
              <a:srgbClr val="F5792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Kirden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15 Yuvarlatılmış Dikdörtgen"/>
          <p:cNvSpPr/>
          <p:nvPr/>
        </p:nvSpPr>
        <p:spPr>
          <a:xfrm>
            <a:off x="9307511" y="2111660"/>
            <a:ext cx="2286000" cy="360000"/>
          </a:xfrm>
          <a:prstGeom prst="roundRect">
            <a:avLst/>
          </a:prstGeom>
          <a:solidFill>
            <a:srgbClr val="7CD2E3"/>
          </a:solidFill>
          <a:ln>
            <a:solidFill>
              <a:srgbClr val="F5792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Yalandan</a:t>
            </a:r>
          </a:p>
        </p:txBody>
      </p:sp>
      <p:sp>
        <p:nvSpPr>
          <p:cNvPr id="11" name="16 Yuvarlatılmış Dikdörtgen"/>
          <p:cNvSpPr/>
          <p:nvPr/>
        </p:nvSpPr>
        <p:spPr>
          <a:xfrm>
            <a:off x="9307511" y="3488770"/>
            <a:ext cx="2286000" cy="360000"/>
          </a:xfrm>
          <a:prstGeom prst="roundRect">
            <a:avLst/>
          </a:prstGeom>
          <a:solidFill>
            <a:srgbClr val="7CD2E3"/>
          </a:solidFill>
          <a:ln>
            <a:solidFill>
              <a:srgbClr val="F5792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Gıybetten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17 Yuvarlatılmış Dikdörtgen"/>
          <p:cNvSpPr/>
          <p:nvPr/>
        </p:nvSpPr>
        <p:spPr>
          <a:xfrm>
            <a:off x="9307511" y="4177324"/>
            <a:ext cx="2286000" cy="360000"/>
          </a:xfrm>
          <a:prstGeom prst="roundRect">
            <a:avLst/>
          </a:prstGeom>
          <a:solidFill>
            <a:srgbClr val="7CD2E3"/>
          </a:solidFill>
          <a:ln>
            <a:solidFill>
              <a:srgbClr val="F5792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Kibirden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5 Yuvarlatılmış Dikdörtgen"/>
          <p:cNvSpPr/>
          <p:nvPr/>
        </p:nvSpPr>
        <p:spPr>
          <a:xfrm>
            <a:off x="5974353" y="2074503"/>
            <a:ext cx="2286000" cy="360000"/>
          </a:xfrm>
          <a:prstGeom prst="roundRect">
            <a:avLst/>
          </a:prstGeom>
          <a:solidFill>
            <a:srgbClr val="D8ECD3"/>
          </a:solidFill>
          <a:ln>
            <a:solidFill>
              <a:srgbClr val="9C2068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Sevgiye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23 Yuvarlatılmış Dikdörtgen"/>
          <p:cNvSpPr/>
          <p:nvPr/>
        </p:nvSpPr>
        <p:spPr>
          <a:xfrm>
            <a:off x="5983948" y="3164721"/>
            <a:ext cx="2286000" cy="360000"/>
          </a:xfrm>
          <a:prstGeom prst="roundRect">
            <a:avLst/>
          </a:prstGeom>
          <a:solidFill>
            <a:srgbClr val="D8ECD3"/>
          </a:solidFill>
          <a:ln>
            <a:solidFill>
              <a:srgbClr val="9C2068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Merhamete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44 Yuvarlatılmış Dikdörtgen"/>
          <p:cNvSpPr/>
          <p:nvPr/>
        </p:nvSpPr>
        <p:spPr>
          <a:xfrm>
            <a:off x="5983948" y="3709829"/>
            <a:ext cx="2286000" cy="360000"/>
          </a:xfrm>
          <a:prstGeom prst="roundRect">
            <a:avLst/>
          </a:prstGeom>
          <a:solidFill>
            <a:srgbClr val="D8ECD3"/>
          </a:solidFill>
          <a:ln>
            <a:solidFill>
              <a:srgbClr val="9C2068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Mutluluğa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45 Yuvarlatılmış Dikdörtgen"/>
          <p:cNvSpPr/>
          <p:nvPr/>
        </p:nvSpPr>
        <p:spPr>
          <a:xfrm>
            <a:off x="5976127" y="4254939"/>
            <a:ext cx="2286000" cy="360000"/>
          </a:xfrm>
          <a:prstGeom prst="roundRect">
            <a:avLst/>
          </a:prstGeom>
          <a:solidFill>
            <a:srgbClr val="D8ECD3"/>
          </a:solidFill>
          <a:ln>
            <a:solidFill>
              <a:srgbClr val="9C2068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Düzene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46 Yuvarlatılmış Dikdörtgen"/>
          <p:cNvSpPr/>
          <p:nvPr/>
        </p:nvSpPr>
        <p:spPr>
          <a:xfrm>
            <a:off x="5991667" y="2619613"/>
            <a:ext cx="2286000" cy="360000"/>
          </a:xfrm>
          <a:prstGeom prst="roundRect">
            <a:avLst/>
          </a:prstGeom>
          <a:solidFill>
            <a:srgbClr val="D8ECD3"/>
          </a:solidFill>
          <a:ln>
            <a:solidFill>
              <a:srgbClr val="9C2068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Temizliğe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Dikdörtgen 17"/>
          <p:cNvSpPr/>
          <p:nvPr/>
        </p:nvSpPr>
        <p:spPr>
          <a:xfrm>
            <a:off x="1056490" y="291917"/>
            <a:ext cx="3886846" cy="5961399"/>
          </a:xfrm>
          <a:prstGeom prst="rect">
            <a:avLst/>
          </a:prstGeom>
          <a:noFill/>
          <a:ln w="38100">
            <a:solidFill>
              <a:srgbClr val="F5792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5 Yuvarlatılmış Dikdörtgen"/>
          <p:cNvSpPr/>
          <p:nvPr/>
        </p:nvSpPr>
        <p:spPr>
          <a:xfrm>
            <a:off x="1788603" y="416293"/>
            <a:ext cx="2286000" cy="36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Sevgiye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77 Yuvarlatılmış Dikdörtgen"/>
          <p:cNvSpPr/>
          <p:nvPr/>
        </p:nvSpPr>
        <p:spPr>
          <a:xfrm>
            <a:off x="1788603" y="1592775"/>
            <a:ext cx="2286000" cy="36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115 Yuvarlatılmış Dikdörtgen"/>
          <p:cNvSpPr/>
          <p:nvPr/>
        </p:nvSpPr>
        <p:spPr>
          <a:xfrm>
            <a:off x="1788603" y="1004534"/>
            <a:ext cx="2286000" cy="36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Yalandan</a:t>
            </a:r>
          </a:p>
        </p:txBody>
      </p:sp>
      <p:sp>
        <p:nvSpPr>
          <p:cNvPr id="22" name="233"/>
          <p:cNvSpPr/>
          <p:nvPr/>
        </p:nvSpPr>
        <p:spPr>
          <a:xfrm>
            <a:off x="1788603" y="2769257"/>
            <a:ext cx="2286000" cy="36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Merhamete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46 Yuvarlatılmış Dikdörtgen"/>
          <p:cNvSpPr/>
          <p:nvPr/>
        </p:nvSpPr>
        <p:spPr>
          <a:xfrm>
            <a:off x="1788603" y="2181016"/>
            <a:ext cx="2286000" cy="36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Temizlik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66 Yuvarlatılmış Dikdörtgen"/>
          <p:cNvSpPr/>
          <p:nvPr/>
        </p:nvSpPr>
        <p:spPr>
          <a:xfrm>
            <a:off x="1788603" y="3357498"/>
            <a:ext cx="2286000" cy="36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Gıybetten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444"/>
          <p:cNvSpPr/>
          <p:nvPr/>
        </p:nvSpPr>
        <p:spPr>
          <a:xfrm>
            <a:off x="1788603" y="3945739"/>
            <a:ext cx="2286000" cy="36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Mutluluğa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445 Yuvarlatılmış Dikdörtgen"/>
          <p:cNvSpPr/>
          <p:nvPr/>
        </p:nvSpPr>
        <p:spPr>
          <a:xfrm>
            <a:off x="1788603" y="4533980"/>
            <a:ext cx="2286000" cy="36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Düzen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18 Yuvarlatılmış Dikdörtgen"/>
          <p:cNvSpPr/>
          <p:nvPr/>
        </p:nvSpPr>
        <p:spPr>
          <a:xfrm>
            <a:off x="1788603" y="5122219"/>
            <a:ext cx="2286000" cy="36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Kibir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Dikdörtgen 28"/>
          <p:cNvSpPr/>
          <p:nvPr/>
        </p:nvSpPr>
        <p:spPr>
          <a:xfrm>
            <a:off x="5582979" y="5670002"/>
            <a:ext cx="2936399" cy="509222"/>
          </a:xfrm>
          <a:prstGeom prst="rect">
            <a:avLst/>
          </a:prstGeom>
          <a:solidFill>
            <a:srgbClr val="7993CB"/>
          </a:solidFill>
          <a:ln>
            <a:solidFill>
              <a:srgbClr val="F57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Yaklaştırır 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ağ Ok 3"/>
          <p:cNvSpPr/>
          <p:nvPr/>
        </p:nvSpPr>
        <p:spPr>
          <a:xfrm rot="16200000">
            <a:off x="6738177" y="4875494"/>
            <a:ext cx="792980" cy="567752"/>
          </a:xfrm>
          <a:prstGeom prst="rightArrow">
            <a:avLst/>
          </a:prstGeom>
          <a:solidFill>
            <a:srgbClr val="F57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Dikdörtgen 29"/>
          <p:cNvSpPr/>
          <p:nvPr/>
        </p:nvSpPr>
        <p:spPr>
          <a:xfrm>
            <a:off x="8905250" y="5660091"/>
            <a:ext cx="2936399" cy="509222"/>
          </a:xfrm>
          <a:prstGeom prst="rect">
            <a:avLst/>
          </a:prstGeom>
          <a:solidFill>
            <a:srgbClr val="7993CB"/>
          </a:solidFill>
          <a:ln>
            <a:solidFill>
              <a:srgbClr val="F57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Uzaklaştırır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Dikdörtgen 34"/>
          <p:cNvSpPr/>
          <p:nvPr/>
        </p:nvSpPr>
        <p:spPr>
          <a:xfrm>
            <a:off x="7465775" y="291885"/>
            <a:ext cx="2358306" cy="813738"/>
          </a:xfrm>
          <a:prstGeom prst="rect">
            <a:avLst/>
          </a:prstGeom>
          <a:solidFill>
            <a:srgbClr val="F68F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Namaz 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Bükülü Ok 36"/>
          <p:cNvSpPr/>
          <p:nvPr/>
        </p:nvSpPr>
        <p:spPr>
          <a:xfrm rot="5400000">
            <a:off x="9961419" y="465306"/>
            <a:ext cx="737407" cy="86868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18415"/>
            </a:avLst>
          </a:prstGeom>
          <a:solidFill>
            <a:srgbClr val="F57921"/>
          </a:solidFill>
          <a:ln>
            <a:solidFill>
              <a:srgbClr val="F47C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Bükülü Ok 37"/>
          <p:cNvSpPr/>
          <p:nvPr/>
        </p:nvSpPr>
        <p:spPr>
          <a:xfrm rot="5400000" flipV="1">
            <a:off x="6633426" y="498775"/>
            <a:ext cx="737407" cy="80174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17082"/>
            </a:avLst>
          </a:prstGeom>
          <a:solidFill>
            <a:srgbClr val="F57921"/>
          </a:solidFill>
          <a:ln>
            <a:solidFill>
              <a:srgbClr val="F47C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Sağ Ok 40"/>
          <p:cNvSpPr/>
          <p:nvPr/>
        </p:nvSpPr>
        <p:spPr>
          <a:xfrm rot="16200000">
            <a:off x="10016871" y="4832011"/>
            <a:ext cx="867280" cy="567752"/>
          </a:xfrm>
          <a:prstGeom prst="rightArrow">
            <a:avLst/>
          </a:prstGeom>
          <a:solidFill>
            <a:srgbClr val="F57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AutoShape 4" descr="paylaşma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96544"/>
            <a:ext cx="12192000" cy="388376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Komut Düğmesi: Geri veya Önceki 35">
            <a:hlinkClick r:id="" action="ppaction://hlinkshowjump?jump=previousslide" highlightClick="1"/>
          </p:cNvPr>
          <p:cNvSpPr/>
          <p:nvPr/>
        </p:nvSpPr>
        <p:spPr>
          <a:xfrm>
            <a:off x="10619874" y="6496544"/>
            <a:ext cx="437317" cy="361456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Komut Düğmesi: İleri veya Sonraki 38">
            <a:hlinkClick r:id="" action="ppaction://hlinkshowjump?jump=nextslide" highlightClick="1"/>
          </p:cNvPr>
          <p:cNvSpPr/>
          <p:nvPr/>
        </p:nvSpPr>
        <p:spPr>
          <a:xfrm>
            <a:off x="11743376" y="6496544"/>
            <a:ext cx="412785" cy="3723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Komut Düğmesi: Giriş 41">
            <a:hlinkClick r:id="" action="ppaction://hlinkshowjump?jump=firstslide" highlightClick="1"/>
          </p:cNvPr>
          <p:cNvSpPr/>
          <p:nvPr/>
        </p:nvSpPr>
        <p:spPr>
          <a:xfrm>
            <a:off x="11137184" y="6496544"/>
            <a:ext cx="526199" cy="3723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ikdörtgen 27"/>
          <p:cNvSpPr/>
          <p:nvPr/>
        </p:nvSpPr>
        <p:spPr>
          <a:xfrm>
            <a:off x="1231311" y="5683269"/>
            <a:ext cx="3537203" cy="798286"/>
          </a:xfrm>
          <a:prstGeom prst="rect">
            <a:avLst/>
          </a:prstGeom>
          <a:solidFill>
            <a:srgbClr val="F68F8B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kelimeleri yerleştirelim 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01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7714" y="174172"/>
            <a:ext cx="8447315" cy="928914"/>
          </a:xfrm>
          <a:solidFill>
            <a:srgbClr val="33C0C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tr-TR" sz="3600" dirty="0"/>
              <a:t>Aşağıda namazla ilgili bazı cümleler karışık olarak verilmiştir. Cümleleri uygun bir şekilde düzeltin</a:t>
            </a:r>
          </a:p>
        </p:txBody>
      </p:sp>
      <p:sp>
        <p:nvSpPr>
          <p:cNvPr id="4" name="Dikdörtgen 3"/>
          <p:cNvSpPr/>
          <p:nvPr/>
        </p:nvSpPr>
        <p:spPr>
          <a:xfrm>
            <a:off x="217714" y="1916924"/>
            <a:ext cx="8447315" cy="566057"/>
          </a:xfrm>
          <a:prstGeom prst="rect">
            <a:avLst/>
          </a:prstGeom>
          <a:solidFill>
            <a:srgbClr val="F0575E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«Namaz dinin direğidir.»</a:t>
            </a:r>
          </a:p>
        </p:txBody>
      </p:sp>
      <p:sp>
        <p:nvSpPr>
          <p:cNvPr id="5" name="Dikdörtgen 4"/>
          <p:cNvSpPr/>
          <p:nvPr/>
        </p:nvSpPr>
        <p:spPr>
          <a:xfrm>
            <a:off x="217714" y="1245119"/>
            <a:ext cx="8447315" cy="529772"/>
          </a:xfrm>
          <a:prstGeom prst="rect">
            <a:avLst/>
          </a:prstGeom>
          <a:solidFill>
            <a:srgbClr val="F47656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dinin/direğidir/Namaz</a:t>
            </a:r>
          </a:p>
        </p:txBody>
      </p:sp>
      <p:sp>
        <p:nvSpPr>
          <p:cNvPr id="6" name="Dikdörtgen 5"/>
          <p:cNvSpPr/>
          <p:nvPr/>
        </p:nvSpPr>
        <p:spPr>
          <a:xfrm>
            <a:off x="217714" y="3296819"/>
            <a:ext cx="8447315" cy="566057"/>
          </a:xfrm>
          <a:prstGeom prst="rect">
            <a:avLst/>
          </a:prstGeom>
          <a:solidFill>
            <a:srgbClr val="F0575E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Namaz, imanın bir göstergesidir.</a:t>
            </a:r>
            <a:endParaRPr kumimoji="0" lang="tr-T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217714" y="2625014"/>
            <a:ext cx="8447315" cy="529772"/>
          </a:xfrm>
          <a:prstGeom prst="rect">
            <a:avLst/>
          </a:prstGeom>
          <a:solidFill>
            <a:srgbClr val="F47656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İmanın/namaz,/göstergesidir/bir</a:t>
            </a:r>
          </a:p>
        </p:txBody>
      </p:sp>
      <p:sp>
        <p:nvSpPr>
          <p:cNvPr id="8" name="Dikdörtgen 7"/>
          <p:cNvSpPr/>
          <p:nvPr/>
        </p:nvSpPr>
        <p:spPr>
          <a:xfrm>
            <a:off x="217714" y="4676714"/>
            <a:ext cx="8447315" cy="566057"/>
          </a:xfrm>
          <a:prstGeom prst="rect">
            <a:avLst/>
          </a:prstGeom>
          <a:solidFill>
            <a:srgbClr val="F0575E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“Secde; kulun </a:t>
            </a:r>
            <a:r>
              <a:rPr kumimoji="0" lang="tr-T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Rabb’ine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yakın olduğu andır.”</a:t>
            </a:r>
            <a:endParaRPr kumimoji="0" lang="tr-TR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217714" y="4004909"/>
            <a:ext cx="8447315" cy="529772"/>
          </a:xfrm>
          <a:prstGeom prst="rect">
            <a:avLst/>
          </a:prstGeom>
          <a:solidFill>
            <a:srgbClr val="F47656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Rabb’ine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/andır/kulun/secde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;/en/olduğu/yakın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217714" y="6056609"/>
            <a:ext cx="8447315" cy="566057"/>
          </a:xfrm>
          <a:prstGeom prst="rect">
            <a:avLst/>
          </a:prstGeom>
          <a:solidFill>
            <a:srgbClr val="F0575E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Namaz, insanı kötülerden uzak tutar.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217714" y="5384804"/>
            <a:ext cx="8447315" cy="529772"/>
          </a:xfrm>
          <a:prstGeom prst="rect">
            <a:avLst/>
          </a:prstGeom>
          <a:solidFill>
            <a:srgbClr val="F47656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</a:t>
            </a: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insanı/namaz/tutar/uzak/kötülüklerden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3"/>
          <a:srcRect l="6260" r="5980" b="14912"/>
          <a:stretch/>
        </p:blipFill>
        <p:spPr>
          <a:xfrm>
            <a:off x="8821780" y="50867"/>
            <a:ext cx="3290210" cy="2918276"/>
          </a:xfrm>
          <a:prstGeom prst="rect">
            <a:avLst/>
          </a:prstGeom>
        </p:spPr>
      </p:pic>
      <p:pic>
        <p:nvPicPr>
          <p:cNvPr id="13" name="Picture 2" descr="Ä°lgili resi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7" t="16014" r="4170" b="2547"/>
          <a:stretch/>
        </p:blipFill>
        <p:spPr bwMode="auto">
          <a:xfrm>
            <a:off x="8821780" y="3066465"/>
            <a:ext cx="3290210" cy="371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2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19725" y="2582779"/>
            <a:ext cx="9149390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>
                <a:solidFill>
                  <a:prstClr val="black"/>
                </a:solidFill>
              </a:rPr>
              <a:t> </a:t>
            </a:r>
            <a:r>
              <a:rPr lang="tr-TR" sz="2400" smtClean="0">
                <a:solidFill>
                  <a:prstClr val="black"/>
                </a:solidFill>
              </a:rPr>
              <a:t>Tuvalet </a:t>
            </a:r>
            <a:r>
              <a:rPr lang="tr-TR" sz="2400" dirty="0" smtClean="0">
                <a:solidFill>
                  <a:prstClr val="black"/>
                </a:solidFill>
              </a:rPr>
              <a:t>ihtiyacı varken </a:t>
            </a:r>
            <a:r>
              <a:rPr lang="tr-TR" sz="2400" dirty="0">
                <a:solidFill>
                  <a:prstClr val="black"/>
                </a:solidFill>
              </a:rPr>
              <a:t>namaz </a:t>
            </a:r>
            <a:r>
              <a:rPr lang="tr-TR" sz="2400" dirty="0" smtClean="0">
                <a:solidFill>
                  <a:prstClr val="black"/>
                </a:solidFill>
              </a:rPr>
              <a:t>kılmak uygun değildir.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9568365" y="2579083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9" name="X 1"/>
          <p:cNvSpPr/>
          <p:nvPr/>
        </p:nvSpPr>
        <p:spPr>
          <a:xfrm>
            <a:off x="11113703" y="2570228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" name="Onay 1"/>
          <p:cNvSpPr/>
          <p:nvPr/>
        </p:nvSpPr>
        <p:spPr>
          <a:xfrm>
            <a:off x="11204242" y="2554194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" name="D 1"/>
          <p:cNvSpPr/>
          <p:nvPr/>
        </p:nvSpPr>
        <p:spPr>
          <a:xfrm>
            <a:off x="9643168" y="264210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2" name="Y 1"/>
          <p:cNvSpPr/>
          <p:nvPr/>
        </p:nvSpPr>
        <p:spPr>
          <a:xfrm>
            <a:off x="10472283" y="264210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434716" y="653775"/>
            <a:ext cx="9307078" cy="75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Bazı durumlarda namazı kılmayabiliriz. 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28" name="Dikdörtgen 27"/>
          <p:cNvSpPr/>
          <p:nvPr/>
        </p:nvSpPr>
        <p:spPr>
          <a:xfrm>
            <a:off x="9592428" y="651025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29" name="X 4"/>
          <p:cNvSpPr/>
          <p:nvPr/>
        </p:nvSpPr>
        <p:spPr>
          <a:xfrm>
            <a:off x="11137766" y="655002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0" name="Onay 3"/>
          <p:cNvSpPr/>
          <p:nvPr/>
        </p:nvSpPr>
        <p:spPr>
          <a:xfrm>
            <a:off x="11316536" y="584426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1" name="D 3"/>
          <p:cNvSpPr/>
          <p:nvPr/>
        </p:nvSpPr>
        <p:spPr>
          <a:xfrm>
            <a:off x="9667231" y="69479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2" name="Y 3"/>
          <p:cNvSpPr/>
          <p:nvPr/>
        </p:nvSpPr>
        <p:spPr>
          <a:xfrm>
            <a:off x="10496346" y="69479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48" name="Dikdörtgen 47"/>
          <p:cNvSpPr/>
          <p:nvPr/>
        </p:nvSpPr>
        <p:spPr>
          <a:xfrm>
            <a:off x="434715" y="1628273"/>
            <a:ext cx="9118358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Huşû; Allah’a (c.c.) duyulan saygının bir gereği olarak </a:t>
            </a:r>
            <a:r>
              <a:rPr lang="tr-TR" sz="2400" dirty="0" smtClean="0">
                <a:solidFill>
                  <a:prstClr val="black"/>
                </a:solidFill>
              </a:rPr>
              <a:t>namazda </a:t>
            </a:r>
          </a:p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</a:t>
            </a:r>
            <a:r>
              <a:rPr lang="tr-TR" sz="2400" dirty="0" smtClean="0">
                <a:solidFill>
                  <a:prstClr val="black"/>
                </a:solidFill>
              </a:rPr>
              <a:t> daha dikkatli olmak demektir. </a:t>
            </a: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50" name="Dikdörtgen 49"/>
          <p:cNvSpPr/>
          <p:nvPr/>
        </p:nvSpPr>
        <p:spPr>
          <a:xfrm>
            <a:off x="9552323" y="1624577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1" name="X 1"/>
          <p:cNvSpPr/>
          <p:nvPr/>
        </p:nvSpPr>
        <p:spPr>
          <a:xfrm>
            <a:off x="11097661" y="1615722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2" name="Onay 1"/>
          <p:cNvSpPr/>
          <p:nvPr/>
        </p:nvSpPr>
        <p:spPr>
          <a:xfrm>
            <a:off x="11188200" y="1599688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3" name="D 1"/>
          <p:cNvSpPr/>
          <p:nvPr/>
        </p:nvSpPr>
        <p:spPr>
          <a:xfrm>
            <a:off x="9627126" y="1687599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4" name="Y 1"/>
          <p:cNvSpPr/>
          <p:nvPr/>
        </p:nvSpPr>
        <p:spPr>
          <a:xfrm>
            <a:off x="10456241" y="1687599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69" name="Dikdörtgen 68"/>
          <p:cNvSpPr/>
          <p:nvPr/>
        </p:nvSpPr>
        <p:spPr>
          <a:xfrm>
            <a:off x="359765" y="3505200"/>
            <a:ext cx="9201330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Namaz müminler için günahtan arınma vesilesidir. 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71" name="Dikdörtgen 70"/>
          <p:cNvSpPr/>
          <p:nvPr/>
        </p:nvSpPr>
        <p:spPr>
          <a:xfrm>
            <a:off x="9560344" y="3501504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2" name="X 1"/>
          <p:cNvSpPr/>
          <p:nvPr/>
        </p:nvSpPr>
        <p:spPr>
          <a:xfrm>
            <a:off x="11105682" y="3492649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3" name="Onay 1"/>
          <p:cNvSpPr/>
          <p:nvPr/>
        </p:nvSpPr>
        <p:spPr>
          <a:xfrm>
            <a:off x="11196221" y="3476615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4" name="D 1"/>
          <p:cNvSpPr/>
          <p:nvPr/>
        </p:nvSpPr>
        <p:spPr>
          <a:xfrm>
            <a:off x="9635147" y="3564526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5" name="Y 1"/>
          <p:cNvSpPr/>
          <p:nvPr/>
        </p:nvSpPr>
        <p:spPr>
          <a:xfrm>
            <a:off x="10464262" y="3564526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76" name="Dikdörtgen 75"/>
          <p:cNvSpPr/>
          <p:nvPr/>
        </p:nvSpPr>
        <p:spPr>
          <a:xfrm>
            <a:off x="359764" y="4460365"/>
            <a:ext cx="9349944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 Peygamberimizden</a:t>
            </a:r>
            <a:r>
              <a:rPr kumimoji="0" lang="tr-TR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(sav) önce namaz ibadeti yoktu.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78" name="Dikdörtgen 77"/>
          <p:cNvSpPr/>
          <p:nvPr/>
        </p:nvSpPr>
        <p:spPr>
          <a:xfrm>
            <a:off x="9560344" y="4457615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9" name="X 4"/>
          <p:cNvSpPr/>
          <p:nvPr/>
        </p:nvSpPr>
        <p:spPr>
          <a:xfrm>
            <a:off x="11105682" y="4461592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0" name="Onay 3"/>
          <p:cNvSpPr/>
          <p:nvPr/>
        </p:nvSpPr>
        <p:spPr>
          <a:xfrm>
            <a:off x="11204241" y="4374973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1" name="D 3"/>
          <p:cNvSpPr/>
          <p:nvPr/>
        </p:nvSpPr>
        <p:spPr>
          <a:xfrm>
            <a:off x="9635147" y="450138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2" name="Y 3"/>
          <p:cNvSpPr/>
          <p:nvPr/>
        </p:nvSpPr>
        <p:spPr>
          <a:xfrm>
            <a:off x="10464262" y="450138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83" name="Dikdörtgen 82"/>
          <p:cNvSpPr/>
          <p:nvPr/>
        </p:nvSpPr>
        <p:spPr>
          <a:xfrm>
            <a:off x="329784" y="5406189"/>
            <a:ext cx="9199225" cy="7097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Allah’a (c.c.) kulluğun en önemli göstergelerinden biri namazdır. 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84" name="Dikdörtgen 83"/>
          <p:cNvSpPr/>
          <p:nvPr/>
        </p:nvSpPr>
        <p:spPr>
          <a:xfrm>
            <a:off x="126628" y="652203"/>
            <a:ext cx="310585" cy="771862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1</a:t>
            </a:r>
          </a:p>
        </p:txBody>
      </p:sp>
      <p:sp>
        <p:nvSpPr>
          <p:cNvPr id="85" name="Dikdörtgen 84"/>
          <p:cNvSpPr/>
          <p:nvPr/>
        </p:nvSpPr>
        <p:spPr>
          <a:xfrm>
            <a:off x="9528259" y="5402493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6" name="X 1"/>
          <p:cNvSpPr/>
          <p:nvPr/>
        </p:nvSpPr>
        <p:spPr>
          <a:xfrm>
            <a:off x="11073597" y="5393638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7" name="Onay 1"/>
          <p:cNvSpPr/>
          <p:nvPr/>
        </p:nvSpPr>
        <p:spPr>
          <a:xfrm>
            <a:off x="11164136" y="5377604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8" name="D 1"/>
          <p:cNvSpPr/>
          <p:nvPr/>
        </p:nvSpPr>
        <p:spPr>
          <a:xfrm>
            <a:off x="9603062" y="546551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9" name="Y 1"/>
          <p:cNvSpPr/>
          <p:nvPr/>
        </p:nvSpPr>
        <p:spPr>
          <a:xfrm>
            <a:off x="10432177" y="546551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91" name="Komut Düğmesi: Geri veya Önceki 90">
            <a:hlinkClick r:id="" action="ppaction://hlinkshowjump?jump=previousslide" highlightClick="1"/>
          </p:cNvPr>
          <p:cNvSpPr/>
          <p:nvPr/>
        </p:nvSpPr>
        <p:spPr>
          <a:xfrm>
            <a:off x="10938709" y="6384758"/>
            <a:ext cx="625642" cy="473242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92" name="Komut Düğmesi: İleri veya Sonraki 91">
            <a:hlinkClick r:id="" action="ppaction://hlinkshowjump?jump=nextslide" highlightClick="1"/>
          </p:cNvPr>
          <p:cNvSpPr/>
          <p:nvPr/>
        </p:nvSpPr>
        <p:spPr>
          <a:xfrm>
            <a:off x="11630526" y="6384758"/>
            <a:ext cx="545431" cy="473242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6" name="Yuvarlatılmış Dikdörtgen 45"/>
          <p:cNvSpPr/>
          <p:nvPr/>
        </p:nvSpPr>
        <p:spPr>
          <a:xfrm>
            <a:off x="8726905" y="0"/>
            <a:ext cx="3465095" cy="545432"/>
          </a:xfrm>
          <a:prstGeom prst="round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Doğru Yanlış Soruları</a:t>
            </a:r>
          </a:p>
        </p:txBody>
      </p:sp>
      <p:sp>
        <p:nvSpPr>
          <p:cNvPr id="47" name="Dikdörtgen 46"/>
          <p:cNvSpPr/>
          <p:nvPr/>
        </p:nvSpPr>
        <p:spPr>
          <a:xfrm>
            <a:off x="141618" y="1637868"/>
            <a:ext cx="308087" cy="760558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2</a:t>
            </a:r>
          </a:p>
        </p:txBody>
      </p:sp>
      <p:sp>
        <p:nvSpPr>
          <p:cNvPr id="55" name="Dikdörtgen 54"/>
          <p:cNvSpPr/>
          <p:nvPr/>
        </p:nvSpPr>
        <p:spPr>
          <a:xfrm>
            <a:off x="126628" y="2573695"/>
            <a:ext cx="308087" cy="754121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3</a:t>
            </a:r>
          </a:p>
        </p:txBody>
      </p:sp>
      <p:sp>
        <p:nvSpPr>
          <p:cNvPr id="56" name="Dikdörtgen 55"/>
          <p:cNvSpPr/>
          <p:nvPr/>
        </p:nvSpPr>
        <p:spPr>
          <a:xfrm>
            <a:off x="126628" y="3514389"/>
            <a:ext cx="310585" cy="771862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4</a:t>
            </a:r>
          </a:p>
        </p:txBody>
      </p:sp>
      <p:sp>
        <p:nvSpPr>
          <p:cNvPr id="57" name="Dikdörtgen 56"/>
          <p:cNvSpPr/>
          <p:nvPr/>
        </p:nvSpPr>
        <p:spPr>
          <a:xfrm>
            <a:off x="126628" y="4470073"/>
            <a:ext cx="293097" cy="757554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5</a:t>
            </a:r>
          </a:p>
        </p:txBody>
      </p:sp>
      <p:sp>
        <p:nvSpPr>
          <p:cNvPr id="58" name="Dikdörtgen 57"/>
          <p:cNvSpPr/>
          <p:nvPr/>
        </p:nvSpPr>
        <p:spPr>
          <a:xfrm>
            <a:off x="126628" y="5381469"/>
            <a:ext cx="248126" cy="754504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916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29" grpId="0" animBg="1"/>
      <p:bldP spid="30" grpId="0" animBg="1"/>
      <p:bldP spid="31" grpId="0" animBg="1"/>
      <p:bldP spid="51" grpId="0" animBg="1"/>
      <p:bldP spid="52" grpId="0" animBg="1"/>
      <p:bldP spid="54" grpId="0" animBg="1"/>
      <p:bldP spid="72" grpId="0" animBg="1"/>
      <p:bldP spid="73" grpId="0" animBg="1"/>
      <p:bldP spid="75" grpId="0" animBg="1"/>
      <p:bldP spid="79" grpId="0" animBg="1"/>
      <p:bldP spid="80" grpId="0" animBg="1"/>
      <p:bldP spid="81" grpId="0" animBg="1"/>
      <p:bldP spid="86" grpId="0" animBg="1"/>
      <p:bldP spid="87" grpId="0" animBg="1"/>
      <p:bldP spid="8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2652950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sym typeface="Comfortaa"/>
            </a:endParaRPr>
          </a:p>
        </p:txBody>
      </p:sp>
      <p:sp>
        <p:nvSpPr>
          <p:cNvPr id="19" name="Google Shape;1051;p35"/>
          <p:cNvSpPr/>
          <p:nvPr/>
        </p:nvSpPr>
        <p:spPr>
          <a:xfrm>
            <a:off x="804681" y="3981450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804681" y="224591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2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3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940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Komut Düğmesi: Geri veya Önceki 22">
            <a:hlinkClick r:id="" action="ppaction://hlinkshowjump?jump=previousslide" highlightClick="1"/>
          </p:cNvPr>
          <p:cNvSpPr/>
          <p:nvPr/>
        </p:nvSpPr>
        <p:spPr>
          <a:xfrm>
            <a:off x="10972800" y="6384758"/>
            <a:ext cx="625642" cy="473242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24" name="Komut Düğmesi: İleri veya Sonraki 23">
            <a:hlinkClick r:id="" action="ppaction://hlinkshowjump?jump=nextslide" highlightClick="1"/>
          </p:cNvPr>
          <p:cNvSpPr/>
          <p:nvPr/>
        </p:nvSpPr>
        <p:spPr>
          <a:xfrm>
            <a:off x="11630526" y="6384758"/>
            <a:ext cx="545431" cy="473242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04931" y="0"/>
            <a:ext cx="7779895" cy="67530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1028700" lvl="1" indent="-571500">
              <a:lnSpc>
                <a:spcPct val="150000"/>
              </a:lnSpc>
              <a:buFont typeface="+mj-lt"/>
              <a:buAutoNum type="romanUcPeriod"/>
            </a:pPr>
            <a:r>
              <a:rPr lang="tr-TR" sz="3200" dirty="0" smtClean="0">
                <a:solidFill>
                  <a:prstClr val="black"/>
                </a:solidFill>
                <a:latin typeface="Calibri" panose="020F0502020204030204"/>
              </a:rPr>
              <a:t>Namaz </a:t>
            </a:r>
            <a:r>
              <a:rPr lang="tr-TR" sz="3200" dirty="0">
                <a:solidFill>
                  <a:prstClr val="black"/>
                </a:solidFill>
                <a:latin typeface="Calibri" panose="020F0502020204030204"/>
              </a:rPr>
              <a:t>akıllı ve ergenlik çağına girmiş bütün Müslümanlara farzdır.</a:t>
            </a:r>
          </a:p>
          <a:p>
            <a:pPr marL="1028700" lvl="1" indent="-571500">
              <a:lnSpc>
                <a:spcPct val="150000"/>
              </a:lnSpc>
              <a:buFont typeface="+mj-lt"/>
              <a:buAutoNum type="romanUcPeriod"/>
            </a:pPr>
            <a:r>
              <a:rPr lang="tr-TR" sz="3200" dirty="0" smtClean="0">
                <a:solidFill>
                  <a:prstClr val="black"/>
                </a:solidFill>
                <a:latin typeface="Calibri" panose="020F0502020204030204"/>
              </a:rPr>
              <a:t>Namaz</a:t>
            </a:r>
            <a:r>
              <a:rPr lang="tr-TR" sz="3200" dirty="0">
                <a:solidFill>
                  <a:prstClr val="black"/>
                </a:solidFill>
                <a:latin typeface="Calibri" panose="020F0502020204030204"/>
              </a:rPr>
              <a:t>, Allah’ın verdiği nimetlere bir şükürdür.</a:t>
            </a:r>
          </a:p>
          <a:p>
            <a:pPr marL="1028700" lvl="1" indent="-571500">
              <a:lnSpc>
                <a:spcPct val="150000"/>
              </a:lnSpc>
              <a:buFont typeface="+mj-lt"/>
              <a:buAutoNum type="romanUcPeriod"/>
            </a:pPr>
            <a:r>
              <a:rPr lang="tr-TR" sz="3200" dirty="0" smtClean="0">
                <a:solidFill>
                  <a:prstClr val="black"/>
                </a:solidFill>
                <a:latin typeface="Calibri" panose="020F0502020204030204"/>
              </a:rPr>
              <a:t>Kulun </a:t>
            </a:r>
            <a:r>
              <a:rPr lang="tr-TR" sz="3200" dirty="0">
                <a:solidFill>
                  <a:prstClr val="black"/>
                </a:solidFill>
                <a:latin typeface="Calibri" panose="020F0502020204030204"/>
              </a:rPr>
              <a:t>ahirette ilk olarak hesaba çekileceği ibadet namazdır.</a:t>
            </a:r>
          </a:p>
          <a:p>
            <a:pPr lvl="0"/>
            <a:r>
              <a:rPr lang="tr-TR" sz="4000" b="1" dirty="0" smtClean="0">
                <a:solidFill>
                  <a:prstClr val="black"/>
                </a:solidFill>
                <a:latin typeface="Calibri" panose="020F0502020204030204"/>
              </a:rPr>
              <a:t>Yukarıda </a:t>
            </a:r>
            <a:r>
              <a:rPr lang="tr-TR" sz="4000" b="1" dirty="0">
                <a:solidFill>
                  <a:prstClr val="black"/>
                </a:solidFill>
                <a:latin typeface="Calibri" panose="020F0502020204030204"/>
              </a:rPr>
              <a:t>verilenlerden hangileri </a:t>
            </a:r>
            <a:r>
              <a:rPr lang="tr-TR" sz="4000" b="1" u="sng" dirty="0">
                <a:solidFill>
                  <a:prstClr val="black"/>
                </a:solidFill>
                <a:latin typeface="Calibri" panose="020F0502020204030204"/>
              </a:rPr>
              <a:t>doğrudur?</a:t>
            </a:r>
          </a:p>
        </p:txBody>
      </p:sp>
      <p:sp>
        <p:nvSpPr>
          <p:cNvPr id="21" name="Dikdörtgen 20"/>
          <p:cNvSpPr/>
          <p:nvPr/>
        </p:nvSpPr>
        <p:spPr>
          <a:xfrm>
            <a:off x="8035036" y="4157642"/>
            <a:ext cx="777481" cy="6232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✔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8020046" y="3325498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  <a:endParaRPr kumimoji="0" lang="tr-TR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grpSp>
        <p:nvGrpSpPr>
          <p:cNvPr id="25" name="a"/>
          <p:cNvGrpSpPr/>
          <p:nvPr/>
        </p:nvGrpSpPr>
        <p:grpSpPr>
          <a:xfrm>
            <a:off x="8742453" y="3414626"/>
            <a:ext cx="3281502" cy="578621"/>
            <a:chOff x="9304418" y="1698249"/>
            <a:chExt cx="1618284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6" name="Serbest Form 25"/>
            <p:cNvSpPr/>
            <p:nvPr/>
          </p:nvSpPr>
          <p:spPr>
            <a:xfrm>
              <a:off x="9304421" y="1698250"/>
              <a:ext cx="1618281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II ve III</a:t>
              </a:r>
              <a:endPara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27" name="İkizkenar Üçgen 26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38A7B5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C</a:t>
              </a:r>
              <a:endPara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</p:grpSp>
      <p:sp>
        <p:nvSpPr>
          <p:cNvPr id="28" name="Dikdörtgen 27"/>
          <p:cNvSpPr/>
          <p:nvPr/>
        </p:nvSpPr>
        <p:spPr>
          <a:xfrm>
            <a:off x="8020046" y="2621337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  <a:endParaRPr kumimoji="0" lang="tr-TR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29" name="Dikdörtgen 28"/>
          <p:cNvSpPr/>
          <p:nvPr/>
        </p:nvSpPr>
        <p:spPr>
          <a:xfrm>
            <a:off x="8020046" y="1909494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  <a:endParaRPr kumimoji="0" lang="tr-TR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grpSp>
        <p:nvGrpSpPr>
          <p:cNvPr id="30" name="c"/>
          <p:cNvGrpSpPr/>
          <p:nvPr/>
        </p:nvGrpSpPr>
        <p:grpSpPr>
          <a:xfrm>
            <a:off x="8742453" y="1916486"/>
            <a:ext cx="3262552" cy="578621"/>
            <a:chOff x="9304418" y="1698249"/>
            <a:chExt cx="1608939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1" name="Serbest Form 30"/>
            <p:cNvSpPr/>
            <p:nvPr/>
          </p:nvSpPr>
          <p:spPr>
            <a:xfrm>
              <a:off x="9304421" y="1698250"/>
              <a:ext cx="1608936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Yalnız II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32" name="İkizkenar Üçgen 31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A</a:t>
              </a:r>
            </a:p>
          </p:txBody>
        </p:sp>
      </p:grpSp>
      <p:grpSp>
        <p:nvGrpSpPr>
          <p:cNvPr id="33" name="D"/>
          <p:cNvGrpSpPr/>
          <p:nvPr/>
        </p:nvGrpSpPr>
        <p:grpSpPr>
          <a:xfrm>
            <a:off x="8742453" y="2665556"/>
            <a:ext cx="3307673" cy="578621"/>
            <a:chOff x="9304418" y="1698249"/>
            <a:chExt cx="1631191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4" name="Serbest Form 33"/>
            <p:cNvSpPr/>
            <p:nvPr/>
          </p:nvSpPr>
          <p:spPr>
            <a:xfrm>
              <a:off x="9304421" y="1698250"/>
              <a:ext cx="1631188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I ve </a:t>
              </a: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III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35" name="İkizkenar Üçgen 34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FFCF1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B</a:t>
              </a:r>
              <a:endPara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</p:grpSp>
      <p:grpSp>
        <p:nvGrpSpPr>
          <p:cNvPr id="36" name="E"/>
          <p:cNvGrpSpPr/>
          <p:nvPr/>
        </p:nvGrpSpPr>
        <p:grpSpPr>
          <a:xfrm>
            <a:off x="8742453" y="4163696"/>
            <a:ext cx="3314636" cy="578621"/>
            <a:chOff x="9304418" y="1698249"/>
            <a:chExt cx="1634624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7" name="Serbest Form 36"/>
            <p:cNvSpPr/>
            <p:nvPr/>
          </p:nvSpPr>
          <p:spPr>
            <a:xfrm>
              <a:off x="9304421" y="1698250"/>
              <a:ext cx="1634621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I, II ve III</a:t>
              </a:r>
              <a:endPara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38" name="İkizkenar Üçgen 37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D864B4"/>
            </a:solidFill>
            <a:ln>
              <a:solidFill>
                <a:srgbClr val="909189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D</a:t>
              </a:r>
              <a:endPara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07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Yer Tutucusu 2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3" b="22913"/>
          <a:stretch>
            <a:fillRect/>
          </a:stretch>
        </p:blipFill>
        <p:spPr>
          <a:xfrm>
            <a:off x="0" y="-329197"/>
            <a:ext cx="12192000" cy="3717032"/>
          </a:xfrm>
        </p:spPr>
      </p:pic>
      <p:sp>
        <p:nvSpPr>
          <p:cNvPr id="4" name="Rectangle 3"/>
          <p:cNvSpPr/>
          <p:nvPr/>
        </p:nvSpPr>
        <p:spPr>
          <a:xfrm rot="16200000">
            <a:off x="1455012" y="2561908"/>
            <a:ext cx="960000" cy="96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4268795" y="2561909"/>
            <a:ext cx="960000" cy="9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rot="16200000">
            <a:off x="7082575" y="2561908"/>
            <a:ext cx="960000" cy="9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 rot="16200000">
            <a:off x="9896357" y="2561909"/>
            <a:ext cx="960000" cy="9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3011" y="4426452"/>
            <a:ext cx="2304000" cy="1002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2523" y="4426452"/>
            <a:ext cx="2304000" cy="1002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22035" y="4426452"/>
            <a:ext cx="2304000" cy="100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91547" y="4426452"/>
            <a:ext cx="2304000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11160" y="3532804"/>
            <a:ext cx="2647705" cy="863521"/>
            <a:chOff x="4320398" y="1100003"/>
            <a:chExt cx="2874451" cy="647641"/>
          </a:xfrm>
        </p:grpSpPr>
        <p:sp>
          <p:nvSpPr>
            <p:cNvPr id="13" name="TextBox 12"/>
            <p:cNvSpPr txBox="1"/>
            <p:nvPr/>
          </p:nvSpPr>
          <p:spPr>
            <a:xfrm>
              <a:off x="4320399" y="1493728"/>
              <a:ext cx="287445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20398" y="1100003"/>
              <a:ext cx="287445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Hazırlayan </a:t>
              </a:r>
            </a:p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Mustafa YILDIRIM</a:t>
              </a:r>
            </a:p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DKAB Öğretmeni</a:t>
              </a: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430197" y="3617202"/>
            <a:ext cx="2647705" cy="669507"/>
            <a:chOff x="4320398" y="1245513"/>
            <a:chExt cx="2874451" cy="502130"/>
          </a:xfrm>
        </p:grpSpPr>
        <p:sp>
          <p:nvSpPr>
            <p:cNvPr id="16" name="TextBox 15"/>
            <p:cNvSpPr txBox="1"/>
            <p:nvPr/>
          </p:nvSpPr>
          <p:spPr>
            <a:xfrm>
              <a:off x="4320399" y="1493728"/>
              <a:ext cx="2874450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20398" y="1245513"/>
              <a:ext cx="2874450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Materyal Sitesi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079027" y="3787642"/>
            <a:ext cx="3059680" cy="601059"/>
            <a:chOff x="4320399" y="1192592"/>
            <a:chExt cx="3321707" cy="689509"/>
          </a:xfrm>
        </p:grpSpPr>
        <p:sp>
          <p:nvSpPr>
            <p:cNvPr id="22" name="TextBox 21"/>
            <p:cNvSpPr txBox="1"/>
            <p:nvPr/>
          </p:nvSpPr>
          <p:spPr>
            <a:xfrm>
              <a:off x="4320399" y="1493727"/>
              <a:ext cx="2874450" cy="38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20399" y="1192592"/>
              <a:ext cx="3321707" cy="38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ddm@dindersimateryal.com</a:t>
              </a: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sp>
        <p:nvSpPr>
          <p:cNvPr id="24" name="Trapezoid 13"/>
          <p:cNvSpPr/>
          <p:nvPr/>
        </p:nvSpPr>
        <p:spPr>
          <a:xfrm>
            <a:off x="1690590" y="2835234"/>
            <a:ext cx="488845" cy="413348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Rounded Rectangle 7"/>
          <p:cNvSpPr/>
          <p:nvPr/>
        </p:nvSpPr>
        <p:spPr>
          <a:xfrm>
            <a:off x="7409921" y="2777728"/>
            <a:ext cx="305307" cy="528357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Rounded Rectangle 25"/>
          <p:cNvSpPr/>
          <p:nvPr/>
        </p:nvSpPr>
        <p:spPr>
          <a:xfrm>
            <a:off x="10188476" y="2777730"/>
            <a:ext cx="375763" cy="528357"/>
          </a:xfrm>
          <a:custGeom>
            <a:avLst/>
            <a:gdLst/>
            <a:ahLst/>
            <a:cxnLst/>
            <a:rect l="l" t="t" r="r" b="b"/>
            <a:pathLst>
              <a:path w="2304256" h="3240000">
                <a:moveTo>
                  <a:pt x="954128" y="3024336"/>
                </a:moveTo>
                <a:cubicBezTo>
                  <a:pt x="924305" y="3024336"/>
                  <a:pt x="900128" y="3048513"/>
                  <a:pt x="900128" y="3078336"/>
                </a:cubicBezTo>
                <a:cubicBezTo>
                  <a:pt x="900128" y="3108159"/>
                  <a:pt x="924305" y="3132336"/>
                  <a:pt x="954128" y="3132336"/>
                </a:cubicBezTo>
                <a:lnTo>
                  <a:pt x="1350128" y="3132336"/>
                </a:lnTo>
                <a:cubicBezTo>
                  <a:pt x="1379951" y="3132336"/>
                  <a:pt x="1404128" y="3108159"/>
                  <a:pt x="1404128" y="3078336"/>
                </a:cubicBezTo>
                <a:cubicBezTo>
                  <a:pt x="1404128" y="3048513"/>
                  <a:pt x="1379951" y="3024336"/>
                  <a:pt x="1350128" y="3024336"/>
                </a:cubicBezTo>
                <a:close/>
                <a:moveTo>
                  <a:pt x="131531" y="224650"/>
                </a:moveTo>
                <a:lnTo>
                  <a:pt x="131531" y="2888946"/>
                </a:lnTo>
                <a:lnTo>
                  <a:pt x="2172725" y="2888946"/>
                </a:lnTo>
                <a:lnTo>
                  <a:pt x="2172725" y="224650"/>
                </a:lnTo>
                <a:close/>
                <a:moveTo>
                  <a:pt x="936128" y="73520"/>
                </a:moveTo>
                <a:cubicBezTo>
                  <a:pt x="916246" y="73520"/>
                  <a:pt x="900128" y="89638"/>
                  <a:pt x="900128" y="109520"/>
                </a:cubicBezTo>
                <a:cubicBezTo>
                  <a:pt x="900128" y="129402"/>
                  <a:pt x="916246" y="145520"/>
                  <a:pt x="936128" y="145520"/>
                </a:cubicBezTo>
                <a:lnTo>
                  <a:pt x="1368128" y="145520"/>
                </a:lnTo>
                <a:cubicBezTo>
                  <a:pt x="1388010" y="145520"/>
                  <a:pt x="1404128" y="129402"/>
                  <a:pt x="1404128" y="109520"/>
                </a:cubicBezTo>
                <a:cubicBezTo>
                  <a:pt x="1404128" y="89638"/>
                  <a:pt x="1388010" y="73520"/>
                  <a:pt x="1368128" y="73520"/>
                </a:cubicBezTo>
                <a:close/>
                <a:moveTo>
                  <a:pt x="155330" y="0"/>
                </a:moveTo>
                <a:lnTo>
                  <a:pt x="2148926" y="0"/>
                </a:lnTo>
                <a:cubicBezTo>
                  <a:pt x="2234712" y="0"/>
                  <a:pt x="2304256" y="69544"/>
                  <a:pt x="2304256" y="155330"/>
                </a:cubicBezTo>
                <a:lnTo>
                  <a:pt x="2304256" y="3084670"/>
                </a:lnTo>
                <a:cubicBezTo>
                  <a:pt x="2304256" y="3170456"/>
                  <a:pt x="2234712" y="3240000"/>
                  <a:pt x="2148926" y="3240000"/>
                </a:cubicBezTo>
                <a:lnTo>
                  <a:pt x="155330" y="3240000"/>
                </a:lnTo>
                <a:cubicBezTo>
                  <a:pt x="69544" y="3240000"/>
                  <a:pt x="0" y="3170456"/>
                  <a:pt x="0" y="3084670"/>
                </a:cubicBezTo>
                <a:lnTo>
                  <a:pt x="0" y="155330"/>
                </a:lnTo>
                <a:cubicBezTo>
                  <a:pt x="0" y="69544"/>
                  <a:pt x="69544" y="0"/>
                  <a:pt x="1553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8" name="Resim 27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t="4227" r="2750" b="4227"/>
          <a:stretch/>
        </p:blipFill>
        <p:spPr>
          <a:xfrm rot="10800000" flipV="1">
            <a:off x="4337970" y="2657201"/>
            <a:ext cx="821644" cy="773455"/>
          </a:xfrm>
          <a:prstGeom prst="rect">
            <a:avLst/>
          </a:prstGeom>
        </p:spPr>
      </p:pic>
      <p:sp>
        <p:nvSpPr>
          <p:cNvPr id="29" name="Dikdörtgen 28">
            <a:hlinkClick r:id="rId5"/>
          </p:cNvPr>
          <p:cNvSpPr/>
          <p:nvPr/>
        </p:nvSpPr>
        <p:spPr>
          <a:xfrm>
            <a:off x="3493170" y="3911385"/>
            <a:ext cx="26227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www.dindersimateryal.com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0" name="Resim 29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1662" y="2601842"/>
            <a:ext cx="881827" cy="884540"/>
          </a:xfrm>
          <a:prstGeom prst="rect">
            <a:avLst/>
          </a:prstGeom>
        </p:spPr>
      </p:pic>
      <p:sp>
        <p:nvSpPr>
          <p:cNvPr id="31" name="Metin kutusu 30">
            <a:hlinkClick r:id="rId7"/>
          </p:cNvPr>
          <p:cNvSpPr txBox="1"/>
          <p:nvPr/>
        </p:nvSpPr>
        <p:spPr>
          <a:xfrm>
            <a:off x="6552575" y="3763489"/>
            <a:ext cx="2065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Din dersi Materyal</a:t>
            </a:r>
          </a:p>
        </p:txBody>
      </p:sp>
      <p:pic>
        <p:nvPicPr>
          <p:cNvPr id="33" name="Resim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119" y="2593639"/>
            <a:ext cx="801148" cy="801148"/>
          </a:xfrm>
          <a:prstGeom prst="rect">
            <a:avLst/>
          </a:prstGeom>
        </p:spPr>
      </p:pic>
      <p:sp>
        <p:nvSpPr>
          <p:cNvPr id="34" name="Dikdörtgen 33"/>
          <p:cNvSpPr/>
          <p:nvPr/>
        </p:nvSpPr>
        <p:spPr>
          <a:xfrm>
            <a:off x="0" y="4706495"/>
            <a:ext cx="12222797" cy="921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Derslerinizde kullanmak için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sunular üzerinde değişiklik 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yapabilirsiniz</a:t>
            </a:r>
          </a:p>
          <a:p>
            <a:pPr marL="342900" marR="0" lvl="0" indent="-34290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Sunuları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kişisel web siteleri dışında diğer sosyal medya 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sitelerinde kaynak göstererek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paylaşabilirsiniz.</a:t>
            </a:r>
          </a:p>
          <a:p>
            <a:pPr marL="342900" marR="0" lvl="0" indent="-34290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Eba, zoom, whatsapp vb. uygulamalar ile sunuları öğrencilerinize gönderebilirsiniz.  </a:t>
            </a:r>
          </a:p>
        </p:txBody>
      </p:sp>
      <p:sp>
        <p:nvSpPr>
          <p:cNvPr id="35" name="Dikdörtgen 34">
            <a:hlinkClick r:id="rId10"/>
          </p:cNvPr>
          <p:cNvSpPr/>
          <p:nvPr/>
        </p:nvSpPr>
        <p:spPr>
          <a:xfrm>
            <a:off x="7122912" y="5961754"/>
            <a:ext cx="5015795" cy="565295"/>
          </a:xfrm>
          <a:prstGeom prst="rect">
            <a:avLst/>
          </a:prstGeom>
          <a:solidFill>
            <a:srgbClr val="9A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Görüş ve önerileriniz için tıklayınız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1103445" y="1028734"/>
            <a:ext cx="587144" cy="480053"/>
          </a:xfrm>
          <a:prstGeom prst="roundRect">
            <a:avLst/>
          </a:prstGeom>
          <a:solidFill>
            <a:srgbClr val="F1F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Komut Düğmesi: Özel 31">
            <a:hlinkClick r:id="" action="ppaction://hlinkshowjump?jump=endshow" highlightClick="1"/>
          </p:cNvPr>
          <p:cNvSpPr/>
          <p:nvPr/>
        </p:nvSpPr>
        <p:spPr>
          <a:xfrm>
            <a:off x="508033" y="5994837"/>
            <a:ext cx="888984" cy="499128"/>
          </a:xfrm>
          <a:prstGeom prst="actionButtonBlank">
            <a:avLst/>
          </a:prstGeom>
          <a:solidFill>
            <a:srgbClr val="9A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Bitir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519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 16"/>
          <p:cNvGrpSpPr/>
          <p:nvPr/>
        </p:nvGrpSpPr>
        <p:grpSpPr>
          <a:xfrm>
            <a:off x="276831" y="1241239"/>
            <a:ext cx="2169858" cy="10034202"/>
            <a:chOff x="312396" y="496040"/>
            <a:chExt cx="2169858" cy="10034202"/>
          </a:xfrm>
        </p:grpSpPr>
        <p:grpSp>
          <p:nvGrpSpPr>
            <p:cNvPr id="5" name="Grup 4"/>
            <p:cNvGrpSpPr/>
            <p:nvPr/>
          </p:nvGrpSpPr>
          <p:grpSpPr>
            <a:xfrm rot="10800000">
              <a:off x="312396" y="496040"/>
              <a:ext cx="2169858" cy="10034202"/>
              <a:chOff x="1774551" y="509666"/>
              <a:chExt cx="2169858" cy="10034202"/>
            </a:xfrm>
          </p:grpSpPr>
          <p:grpSp>
            <p:nvGrpSpPr>
              <p:cNvPr id="6" name="Grup 5"/>
              <p:cNvGrpSpPr/>
              <p:nvPr/>
            </p:nvGrpSpPr>
            <p:grpSpPr>
              <a:xfrm>
                <a:off x="1774551" y="509666"/>
                <a:ext cx="2169857" cy="5532940"/>
                <a:chOff x="1774551" y="509666"/>
                <a:chExt cx="2169857" cy="5532940"/>
              </a:xfrm>
            </p:grpSpPr>
            <p:sp>
              <p:nvSpPr>
                <p:cNvPr id="10" name="Silindir 9"/>
                <p:cNvSpPr/>
                <p:nvPr/>
              </p:nvSpPr>
              <p:spPr>
                <a:xfrm>
                  <a:off x="2898215" y="1455761"/>
                  <a:ext cx="159784" cy="4586845"/>
                </a:xfrm>
                <a:prstGeom prst="can">
                  <a:avLst/>
                </a:prstGeom>
                <a:gradFill flip="none" rotWithShape="1"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53000">
                      <a:schemeClr val="bg1"/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r-T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Yuvarlatılmış Dikdörtgen 10"/>
                <p:cNvSpPr/>
                <p:nvPr/>
              </p:nvSpPr>
              <p:spPr>
                <a:xfrm>
                  <a:off x="1774551" y="509666"/>
                  <a:ext cx="2169857" cy="1603946"/>
                </a:xfrm>
                <a:prstGeom prst="roundRect">
                  <a:avLst/>
                </a:prstGeom>
                <a:solidFill>
                  <a:srgbClr val="C0DE79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65100" prst="slop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r-TR" sz="36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Namaz Kılmak</a:t>
                  </a:r>
                  <a:endParaRPr kumimoji="0" lang="tr-TR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" name="Grup 6"/>
              <p:cNvGrpSpPr/>
              <p:nvPr/>
            </p:nvGrpSpPr>
            <p:grpSpPr>
              <a:xfrm flipV="1">
                <a:off x="1774552" y="4208432"/>
                <a:ext cx="2169857" cy="6335436"/>
                <a:chOff x="1774553" y="-1669690"/>
                <a:chExt cx="2169857" cy="6335436"/>
              </a:xfrm>
              <a:noFill/>
            </p:grpSpPr>
            <p:sp>
              <p:nvSpPr>
                <p:cNvPr id="8" name="Silindir 7"/>
                <p:cNvSpPr/>
                <p:nvPr/>
              </p:nvSpPr>
              <p:spPr>
                <a:xfrm>
                  <a:off x="2898215" y="-65743"/>
                  <a:ext cx="198516" cy="4731489"/>
                </a:xfrm>
                <a:prstGeom prst="can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r-T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Yuvarlatılmış Dikdörtgen 8"/>
                <p:cNvSpPr/>
                <p:nvPr/>
              </p:nvSpPr>
              <p:spPr>
                <a:xfrm>
                  <a:off x="1774553" y="-1669690"/>
                  <a:ext cx="2169857" cy="160394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r-TR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6" name="Dikdörtgen 15"/>
            <p:cNvSpPr/>
            <p:nvPr/>
          </p:nvSpPr>
          <p:spPr>
            <a:xfrm>
              <a:off x="489993" y="3108816"/>
              <a:ext cx="1616149" cy="8796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Serbest Form 11"/>
          <p:cNvSpPr/>
          <p:nvPr/>
        </p:nvSpPr>
        <p:spPr>
          <a:xfrm>
            <a:off x="-2427" y="4914900"/>
            <a:ext cx="2636874" cy="1981200"/>
          </a:xfrm>
          <a:custGeom>
            <a:avLst/>
            <a:gdLst>
              <a:gd name="connsiteX0" fmla="*/ 1876936 w 3753873"/>
              <a:gd name="connsiteY0" fmla="*/ 0 h 1849591"/>
              <a:gd name="connsiteX1" fmla="*/ 3748812 w 3753873"/>
              <a:gd name="connsiteY1" fmla="*/ 1746000 h 1849591"/>
              <a:gd name="connsiteX2" fmla="*/ 3753873 w 3753873"/>
              <a:gd name="connsiteY2" fmla="*/ 1849591 h 1849591"/>
              <a:gd name="connsiteX3" fmla="*/ 0 w 3753873"/>
              <a:gd name="connsiteY3" fmla="*/ 1849591 h 1849591"/>
              <a:gd name="connsiteX4" fmla="*/ 5061 w 3753873"/>
              <a:gd name="connsiteY4" fmla="*/ 1746000 h 1849591"/>
              <a:gd name="connsiteX5" fmla="*/ 1876936 w 3753873"/>
              <a:gd name="connsiteY5" fmla="*/ 0 h 1849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3873" h="1849591">
                <a:moveTo>
                  <a:pt x="1876936" y="0"/>
                </a:moveTo>
                <a:cubicBezTo>
                  <a:pt x="2851161" y="0"/>
                  <a:pt x="3652456" y="765298"/>
                  <a:pt x="3748812" y="1746000"/>
                </a:cubicBezTo>
                <a:lnTo>
                  <a:pt x="3753873" y="1849591"/>
                </a:lnTo>
                <a:lnTo>
                  <a:pt x="0" y="1849591"/>
                </a:lnTo>
                <a:lnTo>
                  <a:pt x="5061" y="1746000"/>
                </a:lnTo>
                <a:cubicBezTo>
                  <a:pt x="101417" y="765298"/>
                  <a:pt x="902712" y="0"/>
                  <a:pt x="1876936" y="0"/>
                </a:cubicBezTo>
                <a:close/>
              </a:path>
            </a:pathLst>
          </a:custGeom>
          <a:solidFill>
            <a:srgbClr val="E4CA1F"/>
          </a:solidFill>
          <a:ln>
            <a:noFill/>
          </a:ln>
          <a:effectLst>
            <a:outerShdw dist="152400" dir="5280000" sx="112000" sy="112000" rotWithShape="0">
              <a:schemeClr val="accent4">
                <a:lumMod val="40000"/>
                <a:lumOff val="60000"/>
                <a:alpha val="18000"/>
              </a:scheme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56">
            <a:extLst>
              <a:ext uri="{FF2B5EF4-FFF2-40B4-BE49-F238E27FC236}">
                <a16:creationId xmlns:a16="http://schemas.microsoft.com/office/drawing/2014/main" id="{A430A81F-25E0-4239-B494-46C9D4937700}"/>
              </a:ext>
            </a:extLst>
          </p:cNvPr>
          <p:cNvGrpSpPr/>
          <p:nvPr/>
        </p:nvGrpSpPr>
        <p:grpSpPr>
          <a:xfrm>
            <a:off x="2563729" y="1241239"/>
            <a:ext cx="5339706" cy="1853535"/>
            <a:chOff x="3884464" y="2209800"/>
            <a:chExt cx="1805441" cy="1866900"/>
          </a:xfrm>
        </p:grpSpPr>
        <p:sp>
          <p:nvSpPr>
            <p:cNvPr id="23" name="Rectangle: Top Corners Rounded 14">
              <a:extLst>
                <a:ext uri="{FF2B5EF4-FFF2-40B4-BE49-F238E27FC236}">
                  <a16:creationId xmlns:a16="http://schemas.microsoft.com/office/drawing/2014/main" id="{6C90D299-5340-438E-A62B-883CADA51767}"/>
                </a:ext>
              </a:extLst>
            </p:cNvPr>
            <p:cNvSpPr/>
            <p:nvPr/>
          </p:nvSpPr>
          <p:spPr>
            <a:xfrm>
              <a:off x="3991395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74B84361-FFCA-4952-9762-BC2B8113DC6B}"/>
                </a:ext>
              </a:extLst>
            </p:cNvPr>
            <p:cNvSpPr txBox="1"/>
            <p:nvPr/>
          </p:nvSpPr>
          <p:spPr>
            <a:xfrm>
              <a:off x="3884464" y="2347620"/>
              <a:ext cx="1805441" cy="929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6E7E9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Namaz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6E7E9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sp>
        <p:nvSpPr>
          <p:cNvPr id="31" name="Freeform: Shape 15">
            <a:extLst>
              <a:ext uri="{FF2B5EF4-FFF2-40B4-BE49-F238E27FC236}">
                <a16:creationId xmlns:a16="http://schemas.microsoft.com/office/drawing/2014/main" id="{FD33F448-D5EA-4698-93DE-C12876411D16}"/>
              </a:ext>
            </a:extLst>
          </p:cNvPr>
          <p:cNvSpPr/>
          <p:nvPr/>
        </p:nvSpPr>
        <p:spPr>
          <a:xfrm flipV="1">
            <a:off x="2868528" y="2116876"/>
            <a:ext cx="4772433" cy="3888150"/>
          </a:xfrm>
          <a:custGeom>
            <a:avLst/>
            <a:gdLst>
              <a:gd name="connsiteX0" fmla="*/ 0 w 1591582"/>
              <a:gd name="connsiteY0" fmla="*/ 3031986 h 3031986"/>
              <a:gd name="connsiteX1" fmla="*/ 357641 w 1591582"/>
              <a:gd name="connsiteY1" fmla="*/ 3031986 h 3031986"/>
              <a:gd name="connsiteX2" fmla="*/ 795791 w 1591582"/>
              <a:gd name="connsiteY2" fmla="*/ 2593836 h 3031986"/>
              <a:gd name="connsiteX3" fmla="*/ 1233941 w 1591582"/>
              <a:gd name="connsiteY3" fmla="*/ 3031986 h 3031986"/>
              <a:gd name="connsiteX4" fmla="*/ 1591582 w 1591582"/>
              <a:gd name="connsiteY4" fmla="*/ 3031986 h 3031986"/>
              <a:gd name="connsiteX5" fmla="*/ 1591582 w 1591582"/>
              <a:gd name="connsiteY5" fmla="*/ 314242 h 3031986"/>
              <a:gd name="connsiteX6" fmla="*/ 1277340 w 1591582"/>
              <a:gd name="connsiteY6" fmla="*/ 0 h 3031986"/>
              <a:gd name="connsiteX7" fmla="*/ 314242 w 1591582"/>
              <a:gd name="connsiteY7" fmla="*/ 0 h 3031986"/>
              <a:gd name="connsiteX8" fmla="*/ 0 w 1591582"/>
              <a:gd name="connsiteY8" fmla="*/ 314242 h 303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1582" h="3031986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7000" sy="107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48">
            <a:extLst>
              <a:ext uri="{FF2B5EF4-FFF2-40B4-BE49-F238E27FC236}">
                <a16:creationId xmlns:a16="http://schemas.microsoft.com/office/drawing/2014/main" id="{1F2BC42F-0899-4CCE-A35A-4E495A05687C}"/>
              </a:ext>
            </a:extLst>
          </p:cNvPr>
          <p:cNvSpPr txBox="1"/>
          <p:nvPr/>
        </p:nvSpPr>
        <p:spPr>
          <a:xfrm>
            <a:off x="2809563" y="4145694"/>
            <a:ext cx="5194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Akıllı ve sorumluluk yaşına girmiş her Müslümanın 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namaz kılması gerekir.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33" name="TextBox 48">
            <a:extLst>
              <a:ext uri="{FF2B5EF4-FFF2-40B4-BE49-F238E27FC236}">
                <a16:creationId xmlns:a16="http://schemas.microsoft.com/office/drawing/2014/main" id="{1F2BC42F-0899-4CCE-A35A-4E495A05687C}"/>
              </a:ext>
            </a:extLst>
          </p:cNvPr>
          <p:cNvSpPr txBox="1"/>
          <p:nvPr/>
        </p:nvSpPr>
        <p:spPr>
          <a:xfrm>
            <a:off x="2868528" y="2712627"/>
            <a:ext cx="4718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Namaz, günde beş vakit yerine getirilen bir ibadettir.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6150" name="Picture 6" descr=" 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10" b="89914" l="2837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188" y="4155858"/>
            <a:ext cx="4730163" cy="260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5575" y="872129"/>
            <a:ext cx="4187571" cy="318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3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01" y="1697483"/>
            <a:ext cx="2890143" cy="2848748"/>
          </a:xfrm>
          <a:prstGeom prst="roundRect">
            <a:avLst>
              <a:gd name="adj" fmla="val 122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46230" y="176776"/>
            <a:ext cx="6647255" cy="902516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chemeClr val="tx1"/>
                </a:solidFill>
              </a:rPr>
              <a:t>NAMAZ KİMLER FARZDIR?</a:t>
            </a:r>
            <a:endParaRPr lang="tr-TR" sz="4000" dirty="0">
              <a:solidFill>
                <a:schemeClr val="tx1"/>
              </a:solidFill>
            </a:endParaRPr>
          </a:p>
        </p:txBody>
      </p:sp>
      <p:pic>
        <p:nvPicPr>
          <p:cNvPr id="4098" name="Picture 2" descr="Niy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424"/>
            <a:ext cx="3747541" cy="444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5306518" y="3134364"/>
            <a:ext cx="6596724" cy="28974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Akıllı (zihinsel engelli olmayan</a:t>
            </a: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Ergenlik çağına </a:t>
            </a: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ulaşmış,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Bütün Müslümanlara farzdır.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Bükülü Ok 10"/>
          <p:cNvSpPr/>
          <p:nvPr/>
        </p:nvSpPr>
        <p:spPr>
          <a:xfrm rot="5400000">
            <a:off x="7308274" y="362047"/>
            <a:ext cx="2436207" cy="2711116"/>
          </a:xfrm>
          <a:prstGeom prst="bentArrow">
            <a:avLst>
              <a:gd name="adj1" fmla="val 16666"/>
              <a:gd name="adj2" fmla="val 25000"/>
              <a:gd name="adj3" fmla="val 26389"/>
              <a:gd name="adj4" fmla="val 27777"/>
            </a:avLst>
          </a:prstGeom>
          <a:solidFill>
            <a:srgbClr val="C6A9A5"/>
          </a:solidFill>
          <a:ln>
            <a:solidFill>
              <a:srgbClr val="C6A9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53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732FC38-41C9-4610-B69F-58FA602E57D1}"/>
              </a:ext>
            </a:extLst>
          </p:cNvPr>
          <p:cNvSpPr/>
          <p:nvPr/>
        </p:nvSpPr>
        <p:spPr>
          <a:xfrm>
            <a:off x="4082902" y="240975"/>
            <a:ext cx="7956278" cy="4331025"/>
          </a:xfrm>
          <a:prstGeom prst="roundRect">
            <a:avLst>
              <a:gd name="adj" fmla="val 135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879C41-AD24-4E3D-BCF6-D4F039AD81F8}"/>
              </a:ext>
            </a:extLst>
          </p:cNvPr>
          <p:cNvSpPr/>
          <p:nvPr/>
        </p:nvSpPr>
        <p:spPr>
          <a:xfrm>
            <a:off x="6509268" y="4341313"/>
            <a:ext cx="3103545" cy="48673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5378B"/>
              </a:gs>
              <a:gs pos="100000">
                <a:srgbClr val="D5378B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Kur’an-ı Kerim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61385D-443A-4F62-A8FF-2D0A4AE53723}"/>
              </a:ext>
            </a:extLst>
          </p:cNvPr>
          <p:cNvSpPr txBox="1"/>
          <p:nvPr/>
        </p:nvSpPr>
        <p:spPr>
          <a:xfrm>
            <a:off x="4054870" y="240975"/>
            <a:ext cx="798431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“…Namazı </a:t>
            </a:r>
            <a:r>
              <a:rPr kumimoji="0" lang="tr-TR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dosdoğru kılın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çünkü namaz müminler üzerine vakitleri belli bir farzdır.”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Nisâ suresi, 103. ayet.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“...Namazı kılın; zekâtı verin ve Allah’a sımsıkı sarılın. ”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Hac suresi, 78. ayet</a:t>
            </a: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sp>
        <p:nvSpPr>
          <p:cNvPr id="22" name="Teacher"/>
          <p:cNvSpPr/>
          <p:nvPr/>
        </p:nvSpPr>
        <p:spPr>
          <a:xfrm>
            <a:off x="3987384" y="5301139"/>
            <a:ext cx="8005307" cy="646331"/>
          </a:xfrm>
          <a:prstGeom prst="rect">
            <a:avLst/>
          </a:prstGeom>
          <a:solidFill>
            <a:srgbClr val="00808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Namazı dosdoğru kılmak ne demektir?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14" y="240975"/>
            <a:ext cx="3765270" cy="4331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5281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/>
      <p:bldP spid="22" grpId="0" uiExpand="1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9">
            <a:extLst>
              <a:ext uri="{FF2B5EF4-FFF2-40B4-BE49-F238E27FC236}">
                <a16:creationId xmlns:a16="http://schemas.microsoft.com/office/drawing/2014/main" id="{458E4523-78B8-494A-84F8-74E625BB4764}"/>
              </a:ext>
            </a:extLst>
          </p:cNvPr>
          <p:cNvSpPr/>
          <p:nvPr/>
        </p:nvSpPr>
        <p:spPr>
          <a:xfrm flipH="1">
            <a:off x="4924296" y="159977"/>
            <a:ext cx="7207047" cy="4361216"/>
          </a:xfrm>
          <a:custGeom>
            <a:avLst/>
            <a:gdLst>
              <a:gd name="connsiteX0" fmla="*/ 7449380 w 8140150"/>
              <a:gd name="connsiteY0" fmla="*/ 0 h 1524000"/>
              <a:gd name="connsiteX1" fmla="*/ 4070075 w 8140150"/>
              <a:gd name="connsiteY1" fmla="*/ 0 h 1524000"/>
              <a:gd name="connsiteX2" fmla="*/ 690770 w 8140150"/>
              <a:gd name="connsiteY2" fmla="*/ 0 h 1524000"/>
              <a:gd name="connsiteX3" fmla="*/ 385970 w 8140150"/>
              <a:gd name="connsiteY3" fmla="*/ 304800 h 1524000"/>
              <a:gd name="connsiteX4" fmla="*/ 385970 w 8140150"/>
              <a:gd name="connsiteY4" fmla="*/ 376030 h 1524000"/>
              <a:gd name="connsiteX5" fmla="*/ 0 w 8140150"/>
              <a:gd name="connsiteY5" fmla="*/ 762000 h 1524000"/>
              <a:gd name="connsiteX6" fmla="*/ 385970 w 8140150"/>
              <a:gd name="connsiteY6" fmla="*/ 1147970 h 1524000"/>
              <a:gd name="connsiteX7" fmla="*/ 385970 w 8140150"/>
              <a:gd name="connsiteY7" fmla="*/ 1219200 h 1524000"/>
              <a:gd name="connsiteX8" fmla="*/ 690770 w 8140150"/>
              <a:gd name="connsiteY8" fmla="*/ 1524000 h 1524000"/>
              <a:gd name="connsiteX9" fmla="*/ 4070075 w 8140150"/>
              <a:gd name="connsiteY9" fmla="*/ 1524000 h 1524000"/>
              <a:gd name="connsiteX10" fmla="*/ 7449380 w 8140150"/>
              <a:gd name="connsiteY10" fmla="*/ 1524000 h 1524000"/>
              <a:gd name="connsiteX11" fmla="*/ 7754180 w 8140150"/>
              <a:gd name="connsiteY11" fmla="*/ 1219200 h 1524000"/>
              <a:gd name="connsiteX12" fmla="*/ 7754180 w 8140150"/>
              <a:gd name="connsiteY12" fmla="*/ 1147970 h 1524000"/>
              <a:gd name="connsiteX13" fmla="*/ 8140150 w 8140150"/>
              <a:gd name="connsiteY13" fmla="*/ 762000 h 1524000"/>
              <a:gd name="connsiteX14" fmla="*/ 7754180 w 8140150"/>
              <a:gd name="connsiteY14" fmla="*/ 376030 h 1524000"/>
              <a:gd name="connsiteX15" fmla="*/ 7754180 w 8140150"/>
              <a:gd name="connsiteY15" fmla="*/ 304800 h 1524000"/>
              <a:gd name="connsiteX16" fmla="*/ 7449380 w 8140150"/>
              <a:gd name="connsiteY16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140150" h="1524000">
                <a:moveTo>
                  <a:pt x="7449380" y="0"/>
                </a:moveTo>
                <a:lnTo>
                  <a:pt x="4070075" y="0"/>
                </a:lnTo>
                <a:lnTo>
                  <a:pt x="690770" y="0"/>
                </a:lnTo>
                <a:cubicBezTo>
                  <a:pt x="690770" y="168336"/>
                  <a:pt x="554306" y="304800"/>
                  <a:pt x="385970" y="304800"/>
                </a:cubicBezTo>
                <a:lnTo>
                  <a:pt x="385970" y="376030"/>
                </a:lnTo>
                <a:cubicBezTo>
                  <a:pt x="172805" y="376030"/>
                  <a:pt x="0" y="548835"/>
                  <a:pt x="0" y="762000"/>
                </a:cubicBezTo>
                <a:cubicBezTo>
                  <a:pt x="0" y="975165"/>
                  <a:pt x="172805" y="1147970"/>
                  <a:pt x="385970" y="1147970"/>
                </a:cubicBezTo>
                <a:lnTo>
                  <a:pt x="385970" y="1219200"/>
                </a:lnTo>
                <a:cubicBezTo>
                  <a:pt x="554306" y="1219200"/>
                  <a:pt x="690770" y="1355664"/>
                  <a:pt x="690770" y="1524000"/>
                </a:cubicBezTo>
                <a:lnTo>
                  <a:pt x="4070075" y="1524000"/>
                </a:lnTo>
                <a:lnTo>
                  <a:pt x="7449380" y="1524000"/>
                </a:lnTo>
                <a:cubicBezTo>
                  <a:pt x="7449380" y="1355664"/>
                  <a:pt x="7585844" y="1219200"/>
                  <a:pt x="7754180" y="1219200"/>
                </a:cubicBezTo>
                <a:lnTo>
                  <a:pt x="7754180" y="1147970"/>
                </a:lnTo>
                <a:cubicBezTo>
                  <a:pt x="7967345" y="1147970"/>
                  <a:pt x="8140150" y="975165"/>
                  <a:pt x="8140150" y="762000"/>
                </a:cubicBezTo>
                <a:cubicBezTo>
                  <a:pt x="8140150" y="548835"/>
                  <a:pt x="7967345" y="376030"/>
                  <a:pt x="7754180" y="376030"/>
                </a:cubicBezTo>
                <a:lnTo>
                  <a:pt x="7754180" y="304800"/>
                </a:lnTo>
                <a:cubicBezTo>
                  <a:pt x="7585844" y="304800"/>
                  <a:pt x="7449380" y="168336"/>
                  <a:pt x="744938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rgbClr val="F057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0AD23D73-F917-4DB1-A8CF-10BF8D716C04}"/>
              </a:ext>
            </a:extLst>
          </p:cNvPr>
          <p:cNvSpPr txBox="1"/>
          <p:nvPr/>
        </p:nvSpPr>
        <p:spPr>
          <a:xfrm>
            <a:off x="5273343" y="355426"/>
            <a:ext cx="65089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Kıyamet gününde kulun hesaba çekileceği ilk ameli onun namazıdır. Eğer namazı düzgün olursa diğer hesapları iyi gider ve kazançlı çıkar. Namazı düzgün olmazsa kaybeder ve zararlı çıkar...”</a:t>
            </a:r>
          </a:p>
        </p:txBody>
      </p:sp>
      <p:sp>
        <p:nvSpPr>
          <p:cNvPr id="7" name="Yuvarlatılmış Dikdörtgen 6"/>
          <p:cNvSpPr/>
          <p:nvPr/>
        </p:nvSpPr>
        <p:spPr>
          <a:xfrm>
            <a:off x="6170518" y="4394293"/>
            <a:ext cx="4491790" cy="582947"/>
          </a:xfrm>
          <a:prstGeom prst="roundRect">
            <a:avLst>
              <a:gd name="adj" fmla="val 13370"/>
            </a:avLst>
          </a:prstGeom>
          <a:solidFill>
            <a:srgbClr val="FFFF00"/>
          </a:solidFill>
          <a:ln>
            <a:solidFill>
              <a:srgbClr val="F057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Hz. Muhammed (sav)</a:t>
            </a:r>
          </a:p>
        </p:txBody>
      </p:sp>
      <p:sp>
        <p:nvSpPr>
          <p:cNvPr id="8" name="Sağa Bükülü Ok 7"/>
          <p:cNvSpPr/>
          <p:nvPr/>
        </p:nvSpPr>
        <p:spPr>
          <a:xfrm>
            <a:off x="202932" y="2705081"/>
            <a:ext cx="2117732" cy="3837167"/>
          </a:xfrm>
          <a:prstGeom prst="curvedRightArrow">
            <a:avLst>
              <a:gd name="adj1" fmla="val 19246"/>
              <a:gd name="adj2" fmla="val 50000"/>
              <a:gd name="adj3" fmla="val 25000"/>
            </a:avLst>
          </a:prstGeom>
          <a:solidFill>
            <a:srgbClr val="FFFF00"/>
          </a:solidFill>
          <a:ln>
            <a:solidFill>
              <a:srgbClr val="F0575E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194;p23"/>
          <p:cNvSpPr/>
          <p:nvPr/>
        </p:nvSpPr>
        <p:spPr>
          <a:xfrm>
            <a:off x="2513779" y="5260259"/>
            <a:ext cx="9268519" cy="1307689"/>
          </a:xfrm>
          <a:prstGeom prst="roundRect">
            <a:avLst>
              <a:gd name="adj" fmla="val 24562"/>
            </a:avLst>
          </a:prstGeom>
          <a:solidFill>
            <a:srgbClr val="F0575E"/>
          </a:solidFill>
          <a:ln>
            <a:solidFill>
              <a:srgbClr val="F0575E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Hadiste namazla </a:t>
            </a: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ilgili verilmek istenilen mesaj nedir?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08" y="0"/>
            <a:ext cx="4392975" cy="486195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046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2">
                <a:lumMod val="40000"/>
                <a:lumOff val="60000"/>
              </a:schemeClr>
            </a:gs>
            <a:gs pos="0">
              <a:schemeClr val="tx2">
                <a:lumMod val="20000"/>
                <a:lumOff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Düz Bağlayıcı 18"/>
          <p:cNvCxnSpPr>
            <a:stCxn id="2" idx="2"/>
          </p:cNvCxnSpPr>
          <p:nvPr/>
        </p:nvCxnSpPr>
        <p:spPr>
          <a:xfrm flipH="1">
            <a:off x="4805185" y="629160"/>
            <a:ext cx="1394740" cy="1359636"/>
          </a:xfrm>
          <a:prstGeom prst="line">
            <a:avLst/>
          </a:prstGeom>
          <a:ln w="38100">
            <a:solidFill>
              <a:srgbClr val="00B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Düz Bağlayıcı 37"/>
          <p:cNvCxnSpPr>
            <a:endCxn id="6" idx="0"/>
          </p:cNvCxnSpPr>
          <p:nvPr/>
        </p:nvCxnSpPr>
        <p:spPr>
          <a:xfrm flipH="1">
            <a:off x="1772103" y="226064"/>
            <a:ext cx="2929106" cy="1359276"/>
          </a:xfrm>
          <a:prstGeom prst="line">
            <a:avLst/>
          </a:prstGeom>
          <a:ln w="38100">
            <a:solidFill>
              <a:srgbClr val="00B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Düz Bağlayıcı 50"/>
          <p:cNvCxnSpPr>
            <a:stCxn id="2" idx="2"/>
          </p:cNvCxnSpPr>
          <p:nvPr/>
        </p:nvCxnSpPr>
        <p:spPr>
          <a:xfrm>
            <a:off x="6199925" y="629160"/>
            <a:ext cx="1056295" cy="1097255"/>
          </a:xfrm>
          <a:prstGeom prst="line">
            <a:avLst/>
          </a:prstGeom>
          <a:ln w="38100">
            <a:solidFill>
              <a:srgbClr val="00B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Düz Bağlayıcı 53"/>
          <p:cNvCxnSpPr>
            <a:endCxn id="23" idx="0"/>
          </p:cNvCxnSpPr>
          <p:nvPr/>
        </p:nvCxnSpPr>
        <p:spPr>
          <a:xfrm>
            <a:off x="7732386" y="226064"/>
            <a:ext cx="2540456" cy="1398562"/>
          </a:xfrm>
          <a:prstGeom prst="line">
            <a:avLst/>
          </a:prstGeom>
          <a:ln w="38100">
            <a:solidFill>
              <a:srgbClr val="00B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C18E4B6-3085-47EA-B044-544B1EC38E7D}"/>
              </a:ext>
            </a:extLst>
          </p:cNvPr>
          <p:cNvSpPr/>
          <p:nvPr/>
        </p:nvSpPr>
        <p:spPr>
          <a:xfrm>
            <a:off x="726798" y="2483585"/>
            <a:ext cx="2191240" cy="3578457"/>
          </a:xfrm>
          <a:prstGeom prst="roundRect">
            <a:avLst/>
          </a:prstGeom>
          <a:noFill/>
          <a:ln w="101600">
            <a:gradFill>
              <a:gsLst>
                <a:gs pos="0">
                  <a:srgbClr val="9900CC"/>
                </a:gs>
                <a:gs pos="100000">
                  <a:srgbClr val="CC006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DED74B-93A2-4BA8-8C3E-2ED59409F3AF}"/>
              </a:ext>
            </a:extLst>
          </p:cNvPr>
          <p:cNvSpPr/>
          <p:nvPr/>
        </p:nvSpPr>
        <p:spPr>
          <a:xfrm>
            <a:off x="1013926" y="1585340"/>
            <a:ext cx="1516354" cy="1516354"/>
          </a:xfrm>
          <a:prstGeom prst="ellipse">
            <a:avLst/>
          </a:prstGeom>
          <a:gradFill>
            <a:gsLst>
              <a:gs pos="0">
                <a:srgbClr val="9900CC"/>
              </a:gs>
              <a:gs pos="100000">
                <a:srgbClr val="CC00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3A5CA1-3701-498B-A645-1C0567331B30}"/>
              </a:ext>
            </a:extLst>
          </p:cNvPr>
          <p:cNvSpPr txBox="1"/>
          <p:nvPr/>
        </p:nvSpPr>
        <p:spPr>
          <a:xfrm>
            <a:off x="1043087" y="3164282"/>
            <a:ext cx="1378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F2E0E1-0E12-4885-81D3-40F4AB42CB5D}"/>
              </a:ext>
            </a:extLst>
          </p:cNvPr>
          <p:cNvSpPr txBox="1"/>
          <p:nvPr/>
        </p:nvSpPr>
        <p:spPr>
          <a:xfrm>
            <a:off x="571896" y="3826285"/>
            <a:ext cx="24220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İslam’ın 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şartından biri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B35ABCA-D5D0-42CE-B6B3-39BADFEDABEF}"/>
              </a:ext>
            </a:extLst>
          </p:cNvPr>
          <p:cNvSpPr/>
          <p:nvPr/>
        </p:nvSpPr>
        <p:spPr>
          <a:xfrm>
            <a:off x="3281061" y="2464952"/>
            <a:ext cx="2590368" cy="3597090"/>
          </a:xfrm>
          <a:prstGeom prst="roundRect">
            <a:avLst/>
          </a:prstGeom>
          <a:noFill/>
          <a:ln w="101600">
            <a:gradFill>
              <a:gsLst>
                <a:gs pos="0">
                  <a:srgbClr val="3366CC"/>
                </a:gs>
                <a:gs pos="100000">
                  <a:srgbClr val="00006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5B86C2-6C75-40A0-AE99-DC40EA58E676}"/>
              </a:ext>
            </a:extLst>
          </p:cNvPr>
          <p:cNvSpPr/>
          <p:nvPr/>
        </p:nvSpPr>
        <p:spPr>
          <a:xfrm>
            <a:off x="3957374" y="1718189"/>
            <a:ext cx="1516354" cy="1516354"/>
          </a:xfrm>
          <a:prstGeom prst="ellipse">
            <a:avLst/>
          </a:prstGeom>
          <a:gradFill>
            <a:gsLst>
              <a:gs pos="0">
                <a:srgbClr val="3366CC"/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F43A5F-A70A-4D55-BC2E-5126A8DE245C}"/>
              </a:ext>
            </a:extLst>
          </p:cNvPr>
          <p:cNvSpPr txBox="1"/>
          <p:nvPr/>
        </p:nvSpPr>
        <p:spPr>
          <a:xfrm>
            <a:off x="3991264" y="3195059"/>
            <a:ext cx="1378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1709814-287F-40CD-B2D7-72E180C765E4}"/>
              </a:ext>
            </a:extLst>
          </p:cNvPr>
          <p:cNvSpPr/>
          <p:nvPr/>
        </p:nvSpPr>
        <p:spPr>
          <a:xfrm>
            <a:off x="6184378" y="2489667"/>
            <a:ext cx="2480394" cy="3572375"/>
          </a:xfrm>
          <a:prstGeom prst="roundRect">
            <a:avLst/>
          </a:prstGeom>
          <a:noFill/>
          <a:ln w="101600">
            <a:gradFill>
              <a:gsLst>
                <a:gs pos="0">
                  <a:srgbClr val="00CC66"/>
                </a:gs>
                <a:gs pos="100000">
                  <a:srgbClr val="00660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6479FF-DE9B-49A4-8CC3-0589F12FBC83}"/>
              </a:ext>
            </a:extLst>
          </p:cNvPr>
          <p:cNvSpPr/>
          <p:nvPr/>
        </p:nvSpPr>
        <p:spPr>
          <a:xfrm>
            <a:off x="6566059" y="1623750"/>
            <a:ext cx="1516354" cy="1516354"/>
          </a:xfrm>
          <a:prstGeom prst="ellipse">
            <a:avLst/>
          </a:prstGeom>
          <a:gradFill>
            <a:gsLst>
              <a:gs pos="0">
                <a:srgbClr val="00CC66"/>
              </a:gs>
              <a:gs pos="100000">
                <a:srgbClr val="0066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3306EF-EC03-403B-9D64-D3C07A9688BC}"/>
              </a:ext>
            </a:extLst>
          </p:cNvPr>
          <p:cNvSpPr txBox="1"/>
          <p:nvPr/>
        </p:nvSpPr>
        <p:spPr>
          <a:xfrm>
            <a:off x="6660660" y="3124101"/>
            <a:ext cx="1378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3AE48FD-CD12-424E-866D-1658E9D795D4}"/>
              </a:ext>
            </a:extLst>
          </p:cNvPr>
          <p:cNvSpPr/>
          <p:nvPr/>
        </p:nvSpPr>
        <p:spPr>
          <a:xfrm>
            <a:off x="8898979" y="2483585"/>
            <a:ext cx="2778701" cy="3578457"/>
          </a:xfrm>
          <a:prstGeom prst="roundRect">
            <a:avLst/>
          </a:prstGeom>
          <a:noFill/>
          <a:ln w="101600">
            <a:gradFill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4DBB370-1BDC-42F2-A5EC-C38D2FF5C757}"/>
              </a:ext>
            </a:extLst>
          </p:cNvPr>
          <p:cNvSpPr/>
          <p:nvPr/>
        </p:nvSpPr>
        <p:spPr>
          <a:xfrm>
            <a:off x="9514665" y="1624626"/>
            <a:ext cx="1516354" cy="1516354"/>
          </a:xfrm>
          <a:prstGeom prst="ellipse">
            <a:avLst/>
          </a:prstGeom>
          <a:gradFill>
            <a:gsLst>
              <a:gs pos="0">
                <a:srgbClr val="FF9933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7F5283-55FD-412F-A8E0-D62A922E74FE}"/>
              </a:ext>
            </a:extLst>
          </p:cNvPr>
          <p:cNvSpPr txBox="1"/>
          <p:nvPr/>
        </p:nvSpPr>
        <p:spPr>
          <a:xfrm>
            <a:off x="9713264" y="3164942"/>
            <a:ext cx="1378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27C82B-ADD9-4CAE-B4B2-C2F8D8F19FBA}"/>
              </a:ext>
            </a:extLst>
          </p:cNvPr>
          <p:cNvSpPr txBox="1"/>
          <p:nvPr/>
        </p:nvSpPr>
        <p:spPr>
          <a:xfrm>
            <a:off x="9002614" y="3826285"/>
            <a:ext cx="27048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Yüce Allah’ın (</a:t>
            </a:r>
            <a:r>
              <a:rPr kumimoji="0" lang="tr-T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c.c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.) açık ve kesin bir _________.</a:t>
            </a: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8BF2E0E1-0E12-4885-81D3-40F4AB42CB5D}"/>
              </a:ext>
            </a:extLst>
          </p:cNvPr>
          <p:cNvSpPr txBox="1"/>
          <p:nvPr/>
        </p:nvSpPr>
        <p:spPr>
          <a:xfrm>
            <a:off x="3603912" y="4158266"/>
            <a:ext cx="2223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 direğidir.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8BF2E0E1-0E12-4885-81D3-40F4AB42CB5D}"/>
              </a:ext>
            </a:extLst>
          </p:cNvPr>
          <p:cNvSpPr txBox="1"/>
          <p:nvPr/>
        </p:nvSpPr>
        <p:spPr>
          <a:xfrm>
            <a:off x="6312450" y="3768176"/>
            <a:ext cx="22539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Allah'ın bize verdiği nimetlere bir 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Yuvarlatılmış Dikdörtgen 1"/>
          <p:cNvSpPr/>
          <p:nvPr/>
        </p:nvSpPr>
        <p:spPr>
          <a:xfrm>
            <a:off x="4458436" y="-2110"/>
            <a:ext cx="3482977" cy="631270"/>
          </a:xfrm>
          <a:prstGeom prst="roundRect">
            <a:avLst/>
          </a:prstGeom>
          <a:solidFill>
            <a:srgbClr val="FFCC99"/>
          </a:solidFill>
          <a:ln w="28575">
            <a:solidFill>
              <a:srgbClr val="00B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Namaz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Resim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304" y="1717389"/>
            <a:ext cx="1329075" cy="1329075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44" y="1632349"/>
            <a:ext cx="1440869" cy="1440869"/>
          </a:xfrm>
          <a:prstGeom prst="rect">
            <a:avLst/>
          </a:prstGeom>
        </p:spPr>
      </p:pic>
      <p:pic>
        <p:nvPicPr>
          <p:cNvPr id="37" name="Resim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014" y="1787587"/>
            <a:ext cx="1354729" cy="1354729"/>
          </a:xfrm>
          <a:prstGeom prst="rect">
            <a:avLst/>
          </a:prstGeom>
          <a:ln>
            <a:noFill/>
          </a:ln>
        </p:spPr>
      </p:pic>
      <p:pic>
        <p:nvPicPr>
          <p:cNvPr id="39" name="Resim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71" y="1706826"/>
            <a:ext cx="1308046" cy="130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5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9" grpId="0"/>
      <p:bldP spid="10" grpId="0" animBg="1"/>
      <p:bldP spid="11" grpId="0" animBg="1"/>
      <p:bldP spid="14" grpId="0"/>
      <p:bldP spid="16" grpId="0" animBg="1"/>
      <p:bldP spid="17" grpId="0" animBg="1"/>
      <p:bldP spid="20" grpId="0"/>
      <p:bldP spid="22" grpId="0" animBg="1"/>
      <p:bldP spid="23" grpId="0" animBg="1"/>
      <p:bldP spid="26" grpId="0"/>
      <p:bldP spid="27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2">
                <a:lumMod val="40000"/>
                <a:lumOff val="60000"/>
              </a:schemeClr>
            </a:gs>
            <a:gs pos="0">
              <a:schemeClr val="tx2">
                <a:lumMod val="20000"/>
                <a:lumOff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Düz Bağlayıcı 18"/>
          <p:cNvCxnSpPr>
            <a:stCxn id="2" idx="2"/>
          </p:cNvCxnSpPr>
          <p:nvPr/>
        </p:nvCxnSpPr>
        <p:spPr>
          <a:xfrm flipH="1">
            <a:off x="4805185" y="629160"/>
            <a:ext cx="1394740" cy="1359636"/>
          </a:xfrm>
          <a:prstGeom prst="line">
            <a:avLst/>
          </a:prstGeom>
          <a:ln w="38100">
            <a:solidFill>
              <a:srgbClr val="00B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Düz Bağlayıcı 37"/>
          <p:cNvCxnSpPr>
            <a:endCxn id="6" idx="0"/>
          </p:cNvCxnSpPr>
          <p:nvPr/>
        </p:nvCxnSpPr>
        <p:spPr>
          <a:xfrm flipH="1">
            <a:off x="1772103" y="226064"/>
            <a:ext cx="2929106" cy="1359276"/>
          </a:xfrm>
          <a:prstGeom prst="line">
            <a:avLst/>
          </a:prstGeom>
          <a:ln w="38100">
            <a:solidFill>
              <a:srgbClr val="00B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Düz Bağlayıcı 50"/>
          <p:cNvCxnSpPr>
            <a:stCxn id="2" idx="2"/>
          </p:cNvCxnSpPr>
          <p:nvPr/>
        </p:nvCxnSpPr>
        <p:spPr>
          <a:xfrm>
            <a:off x="6199925" y="629160"/>
            <a:ext cx="1056295" cy="1097255"/>
          </a:xfrm>
          <a:prstGeom prst="line">
            <a:avLst/>
          </a:prstGeom>
          <a:ln w="38100">
            <a:solidFill>
              <a:srgbClr val="00B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Düz Bağlayıcı 53"/>
          <p:cNvCxnSpPr>
            <a:endCxn id="23" idx="0"/>
          </p:cNvCxnSpPr>
          <p:nvPr/>
        </p:nvCxnSpPr>
        <p:spPr>
          <a:xfrm>
            <a:off x="7732386" y="226064"/>
            <a:ext cx="2540456" cy="1398562"/>
          </a:xfrm>
          <a:prstGeom prst="line">
            <a:avLst/>
          </a:prstGeom>
          <a:ln w="38100">
            <a:solidFill>
              <a:srgbClr val="00B3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C18E4B6-3085-47EA-B044-544B1EC38E7D}"/>
              </a:ext>
            </a:extLst>
          </p:cNvPr>
          <p:cNvSpPr/>
          <p:nvPr/>
        </p:nvSpPr>
        <p:spPr>
          <a:xfrm>
            <a:off x="726798" y="2483585"/>
            <a:ext cx="2191240" cy="3578457"/>
          </a:xfrm>
          <a:prstGeom prst="roundRect">
            <a:avLst/>
          </a:prstGeom>
          <a:noFill/>
          <a:ln w="101600">
            <a:gradFill>
              <a:gsLst>
                <a:gs pos="0">
                  <a:srgbClr val="9900CC"/>
                </a:gs>
                <a:gs pos="100000">
                  <a:srgbClr val="CC006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DED74B-93A2-4BA8-8C3E-2ED59409F3AF}"/>
              </a:ext>
            </a:extLst>
          </p:cNvPr>
          <p:cNvSpPr/>
          <p:nvPr/>
        </p:nvSpPr>
        <p:spPr>
          <a:xfrm>
            <a:off x="1013926" y="1585340"/>
            <a:ext cx="1516354" cy="1516354"/>
          </a:xfrm>
          <a:prstGeom prst="ellipse">
            <a:avLst/>
          </a:prstGeom>
          <a:gradFill>
            <a:gsLst>
              <a:gs pos="0">
                <a:srgbClr val="9900CC"/>
              </a:gs>
              <a:gs pos="100000">
                <a:srgbClr val="CC00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3A5CA1-3701-498B-A645-1C0567331B30}"/>
              </a:ext>
            </a:extLst>
          </p:cNvPr>
          <p:cNvSpPr txBox="1"/>
          <p:nvPr/>
        </p:nvSpPr>
        <p:spPr>
          <a:xfrm>
            <a:off x="1043087" y="3164282"/>
            <a:ext cx="1378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F2E0E1-0E12-4885-81D3-40F4AB42CB5D}"/>
              </a:ext>
            </a:extLst>
          </p:cNvPr>
          <p:cNvSpPr txBox="1"/>
          <p:nvPr/>
        </p:nvSpPr>
        <p:spPr>
          <a:xfrm>
            <a:off x="571896" y="3826285"/>
            <a:ext cx="2422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İslam’ın </a:t>
            </a:r>
            <a:r>
              <a:rPr kumimoji="0" lang="tr-TR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beş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şartından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B35ABCA-D5D0-42CE-B6B3-39BADFEDABEF}"/>
              </a:ext>
            </a:extLst>
          </p:cNvPr>
          <p:cNvSpPr/>
          <p:nvPr/>
        </p:nvSpPr>
        <p:spPr>
          <a:xfrm>
            <a:off x="3281061" y="2464952"/>
            <a:ext cx="2590368" cy="3597090"/>
          </a:xfrm>
          <a:prstGeom prst="roundRect">
            <a:avLst/>
          </a:prstGeom>
          <a:noFill/>
          <a:ln w="101600">
            <a:gradFill>
              <a:gsLst>
                <a:gs pos="0">
                  <a:srgbClr val="3366CC"/>
                </a:gs>
                <a:gs pos="100000">
                  <a:srgbClr val="000066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5B86C2-6C75-40A0-AE99-DC40EA58E676}"/>
              </a:ext>
            </a:extLst>
          </p:cNvPr>
          <p:cNvSpPr/>
          <p:nvPr/>
        </p:nvSpPr>
        <p:spPr>
          <a:xfrm>
            <a:off x="3957374" y="1718189"/>
            <a:ext cx="1516354" cy="1516354"/>
          </a:xfrm>
          <a:prstGeom prst="ellipse">
            <a:avLst/>
          </a:prstGeom>
          <a:gradFill>
            <a:gsLst>
              <a:gs pos="0">
                <a:srgbClr val="3366CC"/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F43A5F-A70A-4D55-BC2E-5126A8DE245C}"/>
              </a:ext>
            </a:extLst>
          </p:cNvPr>
          <p:cNvSpPr txBox="1"/>
          <p:nvPr/>
        </p:nvSpPr>
        <p:spPr>
          <a:xfrm>
            <a:off x="3991264" y="3195059"/>
            <a:ext cx="1378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1709814-287F-40CD-B2D7-72E180C765E4}"/>
              </a:ext>
            </a:extLst>
          </p:cNvPr>
          <p:cNvSpPr/>
          <p:nvPr/>
        </p:nvSpPr>
        <p:spPr>
          <a:xfrm>
            <a:off x="6184378" y="2489667"/>
            <a:ext cx="2480394" cy="3572375"/>
          </a:xfrm>
          <a:prstGeom prst="roundRect">
            <a:avLst/>
          </a:prstGeom>
          <a:noFill/>
          <a:ln w="101600">
            <a:gradFill>
              <a:gsLst>
                <a:gs pos="0">
                  <a:srgbClr val="00CC66"/>
                </a:gs>
                <a:gs pos="100000">
                  <a:srgbClr val="00660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56479FF-DE9B-49A4-8CC3-0589F12FBC83}"/>
              </a:ext>
            </a:extLst>
          </p:cNvPr>
          <p:cNvSpPr/>
          <p:nvPr/>
        </p:nvSpPr>
        <p:spPr>
          <a:xfrm>
            <a:off x="6566059" y="1623750"/>
            <a:ext cx="1516354" cy="1516354"/>
          </a:xfrm>
          <a:prstGeom prst="ellipse">
            <a:avLst/>
          </a:prstGeom>
          <a:gradFill>
            <a:gsLst>
              <a:gs pos="0">
                <a:srgbClr val="00CC66"/>
              </a:gs>
              <a:gs pos="100000">
                <a:srgbClr val="0066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3306EF-EC03-403B-9D64-D3C07A9688BC}"/>
              </a:ext>
            </a:extLst>
          </p:cNvPr>
          <p:cNvSpPr txBox="1"/>
          <p:nvPr/>
        </p:nvSpPr>
        <p:spPr>
          <a:xfrm>
            <a:off x="6660660" y="3124101"/>
            <a:ext cx="1378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3AE48FD-CD12-424E-866D-1658E9D795D4}"/>
              </a:ext>
            </a:extLst>
          </p:cNvPr>
          <p:cNvSpPr/>
          <p:nvPr/>
        </p:nvSpPr>
        <p:spPr>
          <a:xfrm>
            <a:off x="8898979" y="2483585"/>
            <a:ext cx="2778701" cy="3578457"/>
          </a:xfrm>
          <a:prstGeom prst="roundRect">
            <a:avLst/>
          </a:prstGeom>
          <a:noFill/>
          <a:ln w="101600">
            <a:gradFill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4DBB370-1BDC-42F2-A5EC-C38D2FF5C757}"/>
              </a:ext>
            </a:extLst>
          </p:cNvPr>
          <p:cNvSpPr/>
          <p:nvPr/>
        </p:nvSpPr>
        <p:spPr>
          <a:xfrm>
            <a:off x="9514665" y="1624626"/>
            <a:ext cx="1516354" cy="1516354"/>
          </a:xfrm>
          <a:prstGeom prst="ellipse">
            <a:avLst/>
          </a:prstGeom>
          <a:gradFill>
            <a:gsLst>
              <a:gs pos="0">
                <a:srgbClr val="FF9933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7F5283-55FD-412F-A8E0-D62A922E74FE}"/>
              </a:ext>
            </a:extLst>
          </p:cNvPr>
          <p:cNvSpPr txBox="1"/>
          <p:nvPr/>
        </p:nvSpPr>
        <p:spPr>
          <a:xfrm>
            <a:off x="9713264" y="3164942"/>
            <a:ext cx="1378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27C82B-ADD9-4CAE-B4B2-C2F8D8F19FBA}"/>
              </a:ext>
            </a:extLst>
          </p:cNvPr>
          <p:cNvSpPr txBox="1"/>
          <p:nvPr/>
        </p:nvSpPr>
        <p:spPr>
          <a:xfrm>
            <a:off x="9002614" y="3826285"/>
            <a:ext cx="27048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Yüce Allah’ın (</a:t>
            </a:r>
            <a:r>
              <a:rPr kumimoji="0" lang="tr-T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c.c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.) açık ve kesin bir </a:t>
            </a:r>
            <a:r>
              <a:rPr kumimoji="0" lang="tr-TR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emridir.</a:t>
            </a:r>
            <a:endParaRPr kumimoji="0" lang="tr-TR" sz="32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8BF2E0E1-0E12-4885-81D3-40F4AB42CB5D}"/>
              </a:ext>
            </a:extLst>
          </p:cNvPr>
          <p:cNvSpPr txBox="1"/>
          <p:nvPr/>
        </p:nvSpPr>
        <p:spPr>
          <a:xfrm>
            <a:off x="3603912" y="4158266"/>
            <a:ext cx="2223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Dinin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direğidir.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8BF2E0E1-0E12-4885-81D3-40F4AB42CB5D}"/>
              </a:ext>
            </a:extLst>
          </p:cNvPr>
          <p:cNvSpPr txBox="1"/>
          <p:nvPr/>
        </p:nvSpPr>
        <p:spPr>
          <a:xfrm>
            <a:off x="6312450" y="3768176"/>
            <a:ext cx="22539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Allah'ın bize verdiği nimetlere bir </a:t>
            </a:r>
            <a:r>
              <a:rPr kumimoji="0" lang="tr-TR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şükürdür.</a:t>
            </a:r>
            <a:endParaRPr kumimoji="0" lang="tr-TR" sz="2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Yuvarlatılmış Dikdörtgen 1"/>
          <p:cNvSpPr/>
          <p:nvPr/>
        </p:nvSpPr>
        <p:spPr>
          <a:xfrm>
            <a:off x="4458436" y="-2110"/>
            <a:ext cx="3482977" cy="631270"/>
          </a:xfrm>
          <a:prstGeom prst="roundRect">
            <a:avLst/>
          </a:prstGeom>
          <a:solidFill>
            <a:srgbClr val="FFCC99"/>
          </a:solidFill>
          <a:ln w="28575">
            <a:solidFill>
              <a:srgbClr val="00B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Namaz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Resim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304" y="1717389"/>
            <a:ext cx="1329075" cy="1329075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44" y="1632349"/>
            <a:ext cx="1440869" cy="1440869"/>
          </a:xfrm>
          <a:prstGeom prst="rect">
            <a:avLst/>
          </a:prstGeom>
        </p:spPr>
      </p:pic>
      <p:pic>
        <p:nvPicPr>
          <p:cNvPr id="37" name="Resim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014" y="1787587"/>
            <a:ext cx="1354729" cy="1354729"/>
          </a:xfrm>
          <a:prstGeom prst="rect">
            <a:avLst/>
          </a:prstGeom>
          <a:ln>
            <a:noFill/>
          </a:ln>
        </p:spPr>
      </p:pic>
      <p:pic>
        <p:nvPicPr>
          <p:cNvPr id="39" name="Resim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71" y="1706826"/>
            <a:ext cx="1308046" cy="130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1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9" grpId="0"/>
      <p:bldP spid="10" grpId="0" animBg="1"/>
      <p:bldP spid="11" grpId="0" animBg="1"/>
      <p:bldP spid="14" grpId="0"/>
      <p:bldP spid="16" grpId="0" animBg="1"/>
      <p:bldP spid="17" grpId="0" animBg="1"/>
      <p:bldP spid="20" grpId="0"/>
      <p:bldP spid="22" grpId="0" animBg="1"/>
      <p:bldP spid="23" grpId="0" animBg="1"/>
      <p:bldP spid="26" grpId="0"/>
      <p:bldP spid="27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Düz Ok Bağlayıcısı 4"/>
          <p:cNvCxnSpPr/>
          <p:nvPr/>
        </p:nvCxnSpPr>
        <p:spPr>
          <a:xfrm flipV="1">
            <a:off x="2215245" y="1448367"/>
            <a:ext cx="2559955" cy="2061769"/>
          </a:xfrm>
          <a:prstGeom prst="straightConnector1">
            <a:avLst/>
          </a:prstGeom>
          <a:ln w="38100">
            <a:solidFill>
              <a:srgbClr val="C11B7D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Dikdörtgen 5"/>
          <p:cNvSpPr/>
          <p:nvPr/>
        </p:nvSpPr>
        <p:spPr>
          <a:xfrm>
            <a:off x="4949371" y="1016000"/>
            <a:ext cx="3501571" cy="794090"/>
          </a:xfrm>
          <a:prstGeom prst="rect">
            <a:avLst/>
          </a:prstGeom>
          <a:solidFill>
            <a:srgbClr val="CEE6C3"/>
          </a:solidFill>
          <a:ln>
            <a:solidFill>
              <a:srgbClr val="C11B7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 için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4949371" y="2837543"/>
            <a:ext cx="3501571" cy="1219199"/>
          </a:xfrm>
          <a:prstGeom prst="rect">
            <a:avLst/>
          </a:prstGeom>
          <a:solidFill>
            <a:srgbClr val="CEE6C3"/>
          </a:solidFill>
          <a:ln>
            <a:solidFill>
              <a:srgbClr val="C11B7D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 için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4949371" y="4774019"/>
            <a:ext cx="3450771" cy="903767"/>
          </a:xfrm>
          <a:prstGeom prst="rect">
            <a:avLst/>
          </a:prstGeom>
          <a:solidFill>
            <a:srgbClr val="CEE6C3"/>
          </a:solidFill>
          <a:ln>
            <a:solidFill>
              <a:srgbClr val="C11B7D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 için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Düz Ok Bağlayıcısı 12"/>
          <p:cNvCxnSpPr/>
          <p:nvPr/>
        </p:nvCxnSpPr>
        <p:spPr>
          <a:xfrm flipV="1">
            <a:off x="2460174" y="3459017"/>
            <a:ext cx="2271484" cy="31668"/>
          </a:xfrm>
          <a:prstGeom prst="straightConnector1">
            <a:avLst/>
          </a:prstGeom>
          <a:ln w="38100">
            <a:solidFill>
              <a:srgbClr val="C11B7D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Düz Ok Bağlayıcısı 15"/>
          <p:cNvCxnSpPr/>
          <p:nvPr/>
        </p:nvCxnSpPr>
        <p:spPr>
          <a:xfrm>
            <a:off x="2242459" y="3503273"/>
            <a:ext cx="2431141" cy="1750898"/>
          </a:xfrm>
          <a:prstGeom prst="straightConnector1">
            <a:avLst/>
          </a:prstGeom>
          <a:ln w="38100">
            <a:solidFill>
              <a:srgbClr val="C11B7D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2402" y="2929391"/>
            <a:ext cx="2365829" cy="1035501"/>
          </a:xfrm>
          <a:solidFill>
            <a:srgbClr val="20B7B2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r-TR" sz="5400" dirty="0" smtClean="0"/>
              <a:t>Namazı</a:t>
            </a:r>
            <a:endParaRPr lang="tr-TR" sz="5400" dirty="0"/>
          </a:p>
        </p:txBody>
      </p:sp>
      <p:sp>
        <p:nvSpPr>
          <p:cNvPr id="29" name="Sağ Ayraç 28"/>
          <p:cNvSpPr/>
          <p:nvPr/>
        </p:nvSpPr>
        <p:spPr>
          <a:xfrm>
            <a:off x="8625113" y="1448367"/>
            <a:ext cx="1230087" cy="3921076"/>
          </a:xfrm>
          <a:prstGeom prst="rightBrace">
            <a:avLst>
              <a:gd name="adj1" fmla="val 8333"/>
              <a:gd name="adj2" fmla="val 50587"/>
            </a:avLst>
          </a:prstGeom>
          <a:ln w="38100">
            <a:solidFill>
              <a:srgbClr val="C11B7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Dikdörtgen 29"/>
          <p:cNvSpPr/>
          <p:nvPr/>
        </p:nvSpPr>
        <p:spPr>
          <a:xfrm>
            <a:off x="10150077" y="2837543"/>
            <a:ext cx="1814283" cy="1035503"/>
          </a:xfrm>
          <a:prstGeom prst="rect">
            <a:avLst/>
          </a:prstGeom>
          <a:solidFill>
            <a:srgbClr val="20B7B2"/>
          </a:solidFill>
          <a:ln>
            <a:solidFill>
              <a:srgbClr val="C11B7D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Kılınır.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096134" y="5990531"/>
            <a:ext cx="7053943" cy="699347"/>
          </a:xfrm>
          <a:prstGeom prst="rect">
            <a:avLst/>
          </a:prstGeom>
          <a:solidFill>
            <a:srgbClr val="69B8DD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Boşlukları uygun bir şekilde dolduralım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4464956" y="70943"/>
            <a:ext cx="4470400" cy="756336"/>
          </a:xfrm>
          <a:prstGeom prst="rect">
            <a:avLst/>
          </a:prstGeom>
          <a:solidFill>
            <a:srgbClr val="E92564"/>
          </a:solidFill>
          <a:ln>
            <a:solidFill>
              <a:srgbClr val="E92564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Niçin Namaz?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İçerik Yer Tutucusu 2"/>
          <p:cNvSpPr>
            <a:spLocks noGrp="1"/>
          </p:cNvSpPr>
          <p:nvPr>
            <p:ph idx="1"/>
          </p:nvPr>
        </p:nvSpPr>
        <p:spPr>
          <a:xfrm>
            <a:off x="152403" y="414670"/>
            <a:ext cx="3654054" cy="838775"/>
          </a:xfrm>
          <a:solidFill>
            <a:srgbClr val="69B8DD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tr-TR" dirty="0" smtClean="0"/>
              <a:t>Niçin Namaz Kılmalıyız?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5300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" grpId="0" animBg="1"/>
      <p:bldP spid="29" grpId="0" animBg="1"/>
      <p:bldP spid="30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0&quot;/&gt;&lt;lineCharCount val=&quot;13&quot;/&gt;&lt;lineCharCount val=&quot;13&quot;/&gt;&lt;lineCharCount val=&quot;15&quot;/&gt;&lt;lineCharCount val=&quot;13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Verilen kelimelerin ortak özelliklerini işaretliyelim.]]&gt;&lt;/Text&gt;&lt;FontSize&gt;&lt;![CDATA[44]]&gt;&lt;/FontSize&gt;&lt;Left&gt;&lt;![CDATA[0]]&gt;&lt;/Left&gt;&lt;Top&gt;&lt;![CDATA[0]]&gt;&lt;/Top&gt;&lt;/ChangeData&gt;"/>
  <p:tag name="MMPROD_ID" val="10010"/>
  <p:tag name="MMPROD_ABSOLUTEPOSITIONID" val="100"/>
  <p:tag name="PRESENTER_SHAPETEXTINFO" val="&lt;ShapeTextInfo&gt;&lt;TableIndex row=&quot;-1&quot; col=&quot;-1&quot;&gt;&lt;linesCount val=&quot;2&quot;/&gt;&lt;lineCharCount val=&quot;26&quot;/&gt;&lt;lineCharCount val=&quot;28&quot;/&gt;&lt;/TableIndex&gt;&lt;/ShapeTextInfo&gt;"/>
  <p:tag name="HTML_SHAPEINFO" val="&lt;ThreeDShapeInfo&gt;&lt;uuid val=&quot;100&quot;/&gt;&lt;isInvalidForFieldText val=&quot;0&quot;/&gt;&lt;Image&gt;&lt;filename val=&quot;C:\Users\Samsung\Desktop\Slayt Denemeleri\data\asimages\{D09D6C49-6F50-4DA4-B645-A50AE4F01E57}_4.png&quot;/&gt;&lt;left val=&quot;454&quot;/&gt;&lt;top val=&quot;14&quot;/&gt;&lt;width val=&quot;499&quot;/&gt;&lt;height val=&quot;141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azırlayan ve Paylaşım"/>
  <p:tag name="ISPRING_SLIDE_INDENT_LEVEL" val="0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0&quot;/&gt;&lt;lineCharCount val=&quot;13&quot;/&gt;&lt;lineCharCount val=&quot;13&quot;/&gt;&lt;lineCharCount val=&quot;15&quot;/&gt;&lt;lineCharCount val=&quot;1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8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733</Words>
  <Application>Microsoft Office PowerPoint</Application>
  <PresentationFormat>Geniş ekran</PresentationFormat>
  <Paragraphs>213</Paragraphs>
  <Slides>27</Slides>
  <Notes>4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14</vt:i4>
      </vt:variant>
      <vt:variant>
        <vt:lpstr>Tema</vt:lpstr>
      </vt:variant>
      <vt:variant>
        <vt:i4>12</vt:i4>
      </vt:variant>
      <vt:variant>
        <vt:lpstr>Slayt Başlıkları</vt:lpstr>
      </vt:variant>
      <vt:variant>
        <vt:i4>27</vt:i4>
      </vt:variant>
    </vt:vector>
  </HeadingPairs>
  <TitlesOfParts>
    <vt:vector size="53" baseType="lpstr">
      <vt:lpstr>맑은 고딕</vt:lpstr>
      <vt:lpstr>Arial</vt:lpstr>
      <vt:lpstr>Arial Unicode MS</vt:lpstr>
      <vt:lpstr>Bahnschrift SemiCondensed</vt:lpstr>
      <vt:lpstr>Calibri</vt:lpstr>
      <vt:lpstr>Calibri Light</vt:lpstr>
      <vt:lpstr>Comfortaa</vt:lpstr>
      <vt:lpstr>Fira Sans Extra Condensed</vt:lpstr>
      <vt:lpstr>Gill Sans MT</vt:lpstr>
      <vt:lpstr>Permanent Marker</vt:lpstr>
      <vt:lpstr>Roboto</vt:lpstr>
      <vt:lpstr>Titillium Web</vt:lpstr>
      <vt:lpstr>Tw Cen MT</vt:lpstr>
      <vt:lpstr>Wingdings</vt:lpstr>
      <vt:lpstr>Office Teması</vt:lpstr>
      <vt:lpstr>JAY DESIGN</vt:lpstr>
      <vt:lpstr>1_JAY DESIGN</vt:lpstr>
      <vt:lpstr>Contents Slide Master</vt:lpstr>
      <vt:lpstr>Office Theme</vt:lpstr>
      <vt:lpstr>1_Office Teması</vt:lpstr>
      <vt:lpstr>3_Office Theme</vt:lpstr>
      <vt:lpstr>3_Office Teması</vt:lpstr>
      <vt:lpstr>4_Office Teması</vt:lpstr>
      <vt:lpstr>SKETCH LESSON</vt:lpstr>
      <vt:lpstr>1_Office Theme</vt:lpstr>
      <vt:lpstr>7_Office Teması</vt:lpstr>
      <vt:lpstr>PowerPoint Sunusu</vt:lpstr>
      <vt:lpstr>PowerPoint Sunusu</vt:lpstr>
      <vt:lpstr>PowerPoint Sunusu</vt:lpstr>
      <vt:lpstr>NAMAZ KİMLER FARZDIR?</vt:lpstr>
      <vt:lpstr>PowerPoint Sunusu</vt:lpstr>
      <vt:lpstr>PowerPoint Sunusu</vt:lpstr>
      <vt:lpstr>PowerPoint Sunusu</vt:lpstr>
      <vt:lpstr>PowerPoint Sunusu</vt:lpstr>
      <vt:lpstr>Namazı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Namaza önem veren bir kişi</vt:lpstr>
      <vt:lpstr>Namaza önem veren bir kişi</vt:lpstr>
      <vt:lpstr>PowerPoint Sunusu</vt:lpstr>
      <vt:lpstr>PowerPoint Sunusu</vt:lpstr>
      <vt:lpstr>Namaz bizlere hangi alışkanlıkları kazandırır?</vt:lpstr>
      <vt:lpstr>PowerPoint Sunusu</vt:lpstr>
      <vt:lpstr>PowerPoint Sunusu</vt:lpstr>
      <vt:lpstr>Aşağıda namazla ilgili bazı cümleler karışık olarak verilmiştir. Cümleleri uygun bir şekilde düzeltin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Mustafa Yıldırım</dc:creator>
  <cp:lastModifiedBy>Mustafa Yıldırım</cp:lastModifiedBy>
  <cp:revision>26</cp:revision>
  <dcterms:created xsi:type="dcterms:W3CDTF">2021-02-13T22:11:26Z</dcterms:created>
  <dcterms:modified xsi:type="dcterms:W3CDTF">2021-02-13T23:49:23Z</dcterms:modified>
</cp:coreProperties>
</file>