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8" r:id="rId4"/>
  </p:sldMasterIdLst>
  <p:notesMasterIdLst>
    <p:notesMasterId r:id="rId18"/>
  </p:notesMasterIdLst>
  <p:sldIdLst>
    <p:sldId id="256" r:id="rId5"/>
    <p:sldId id="258" r:id="rId6"/>
    <p:sldId id="259" r:id="rId7"/>
    <p:sldId id="260" r:id="rId8"/>
    <p:sldId id="257" r:id="rId9"/>
    <p:sldId id="261" r:id="rId10"/>
    <p:sldId id="263" r:id="rId11"/>
    <p:sldId id="262" r:id="rId12"/>
    <p:sldId id="264" r:id="rId13"/>
    <p:sldId id="265" r:id="rId14"/>
    <p:sldId id="266" r:id="rId15"/>
    <p:sldId id="268" r:id="rId16"/>
    <p:sldId id="267" r:id="rId17"/>
  </p:sldIdLst>
  <p:sldSz cx="12192000" cy="6858000"/>
  <p:notesSz cx="6858000" cy="9144000"/>
  <p:custDataLst>
    <p:tags r:id="rId19"/>
  </p:custDataLst>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D8"/>
    <a:srgbClr val="6FC1B3"/>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9" autoAdjust="0"/>
    <p:restoredTop sz="94660"/>
  </p:normalViewPr>
  <p:slideViewPr>
    <p:cSldViewPr snapToGrid="0">
      <p:cViewPr varScale="1">
        <p:scale>
          <a:sx n="64" d="100"/>
          <a:sy n="64" d="100"/>
        </p:scale>
        <p:origin x="9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D62558-9390-4578-9E7E-7E4836B8F6C5}" type="datetimeFigureOut">
              <a:rPr lang="tr-TR" smtClean="0"/>
              <a:t>28.02.2021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9EC41-C4E4-480C-A460-27CE145D8CB0}" type="slidenum">
              <a:rPr lang="tr-TR" smtClean="0"/>
              <a:t>‹#›</a:t>
            </a:fld>
            <a:endParaRPr lang="tr-TR"/>
          </a:p>
        </p:txBody>
      </p:sp>
    </p:spTree>
    <p:extLst>
      <p:ext uri="{BB962C8B-B14F-4D97-AF65-F5344CB8AC3E}">
        <p14:creationId xmlns:p14="http://schemas.microsoft.com/office/powerpoint/2010/main" val="304740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a:t>
            </a:fld>
            <a:endParaRPr lang="tr-TR"/>
          </a:p>
        </p:txBody>
      </p:sp>
    </p:spTree>
    <p:extLst>
      <p:ext uri="{BB962C8B-B14F-4D97-AF65-F5344CB8AC3E}">
        <p14:creationId xmlns:p14="http://schemas.microsoft.com/office/powerpoint/2010/main" val="913289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10</a:t>
            </a:fld>
            <a:endParaRPr lang="tr-TR"/>
          </a:p>
        </p:txBody>
      </p:sp>
    </p:spTree>
    <p:extLst>
      <p:ext uri="{BB962C8B-B14F-4D97-AF65-F5344CB8AC3E}">
        <p14:creationId xmlns:p14="http://schemas.microsoft.com/office/powerpoint/2010/main" val="2690470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B0FB7D-A000-42F1-B4B3-3CF3784CE8A1}"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269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12</a:t>
            </a:fld>
            <a:endParaRPr lang="tr-TR"/>
          </a:p>
        </p:txBody>
      </p:sp>
    </p:spTree>
    <p:extLst>
      <p:ext uri="{BB962C8B-B14F-4D97-AF65-F5344CB8AC3E}">
        <p14:creationId xmlns:p14="http://schemas.microsoft.com/office/powerpoint/2010/main" val="4127827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86CECD-46D2-466A-920A-8DDDC71C8413}"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2961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2</a:t>
            </a:fld>
            <a:endParaRPr lang="tr-TR"/>
          </a:p>
        </p:txBody>
      </p:sp>
    </p:spTree>
    <p:extLst>
      <p:ext uri="{BB962C8B-B14F-4D97-AF65-F5344CB8AC3E}">
        <p14:creationId xmlns:p14="http://schemas.microsoft.com/office/powerpoint/2010/main" val="1019334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3</a:t>
            </a:fld>
            <a:endParaRPr lang="tr-TR"/>
          </a:p>
        </p:txBody>
      </p:sp>
    </p:spTree>
    <p:extLst>
      <p:ext uri="{BB962C8B-B14F-4D97-AF65-F5344CB8AC3E}">
        <p14:creationId xmlns:p14="http://schemas.microsoft.com/office/powerpoint/2010/main" val="3208724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4</a:t>
            </a:fld>
            <a:endParaRPr lang="tr-TR"/>
          </a:p>
        </p:txBody>
      </p:sp>
    </p:spTree>
    <p:extLst>
      <p:ext uri="{BB962C8B-B14F-4D97-AF65-F5344CB8AC3E}">
        <p14:creationId xmlns:p14="http://schemas.microsoft.com/office/powerpoint/2010/main" val="221873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5</a:t>
            </a:fld>
            <a:endParaRPr lang="tr-TR"/>
          </a:p>
        </p:txBody>
      </p:sp>
    </p:spTree>
    <p:extLst>
      <p:ext uri="{BB962C8B-B14F-4D97-AF65-F5344CB8AC3E}">
        <p14:creationId xmlns:p14="http://schemas.microsoft.com/office/powerpoint/2010/main" val="2539113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6</a:t>
            </a:fld>
            <a:endParaRPr lang="tr-TR"/>
          </a:p>
        </p:txBody>
      </p:sp>
    </p:spTree>
    <p:extLst>
      <p:ext uri="{BB962C8B-B14F-4D97-AF65-F5344CB8AC3E}">
        <p14:creationId xmlns:p14="http://schemas.microsoft.com/office/powerpoint/2010/main" val="2249058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7</a:t>
            </a:fld>
            <a:endParaRPr lang="tr-TR"/>
          </a:p>
        </p:txBody>
      </p:sp>
    </p:spTree>
    <p:extLst>
      <p:ext uri="{BB962C8B-B14F-4D97-AF65-F5344CB8AC3E}">
        <p14:creationId xmlns:p14="http://schemas.microsoft.com/office/powerpoint/2010/main" val="3182046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8</a:t>
            </a:fld>
            <a:endParaRPr lang="tr-TR"/>
          </a:p>
        </p:txBody>
      </p:sp>
    </p:spTree>
    <p:extLst>
      <p:ext uri="{BB962C8B-B14F-4D97-AF65-F5344CB8AC3E}">
        <p14:creationId xmlns:p14="http://schemas.microsoft.com/office/powerpoint/2010/main" val="248341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FD9EC41-C4E4-480C-A460-27CE145D8CB0}" type="slidenum">
              <a:rPr lang="tr-TR" smtClean="0"/>
              <a:t>9</a:t>
            </a:fld>
            <a:endParaRPr lang="tr-TR"/>
          </a:p>
        </p:txBody>
      </p:sp>
    </p:spTree>
    <p:extLst>
      <p:ext uri="{BB962C8B-B14F-4D97-AF65-F5344CB8AC3E}">
        <p14:creationId xmlns:p14="http://schemas.microsoft.com/office/powerpoint/2010/main" val="23298088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powerpoint-free.blogspot.com/" TargetMode="External"/><Relationship Id="rId2" Type="http://schemas.openxmlformats.org/officeDocument/2006/relationships/hyperlink" Target="https://hangeuldoc.tistory.com/" TargetMode="Externa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EAB60BDD-A542-4012-89E9-D2CD2489E338}" type="datetimeFigureOut">
              <a:rPr lang="tr-TR" smtClean="0"/>
              <a:t>28.02.2021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2536524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B60BDD-A542-4012-89E9-D2CD2489E338}" type="datetimeFigureOut">
              <a:rPr lang="tr-TR" smtClean="0"/>
              <a:t>28.02.2021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905641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B60BDD-A542-4012-89E9-D2CD2489E338}" type="datetimeFigureOut">
              <a:rPr lang="tr-TR" smtClean="0"/>
              <a:t>28.02.2021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74601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5197151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490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lide">
    <p:spTree>
      <p:nvGrpSpPr>
        <p:cNvPr id="1" name=""/>
        <p:cNvGrpSpPr/>
        <p:nvPr/>
      </p:nvGrpSpPr>
      <p:grpSpPr>
        <a:xfrm>
          <a:off x="0" y="0"/>
          <a:ext cx="0" cy="0"/>
          <a:chOff x="0" y="0"/>
          <a:chExt cx="0" cy="0"/>
        </a:xfrm>
      </p:grpSpPr>
      <p:sp>
        <p:nvSpPr>
          <p:cNvPr id="2" name="슬라이드 번호 개체 틀 1"/>
          <p:cNvSpPr>
            <a:spLocks noGrp="1"/>
          </p:cNvSpPr>
          <p:nvPr>
            <p:ph type="sldNum" sz="quarter" idx="4"/>
          </p:nvPr>
        </p:nvSpPr>
        <p:spPr>
          <a:xfrm>
            <a:off x="5675346" y="6492876"/>
            <a:ext cx="841309" cy="365125"/>
          </a:xfrm>
          <a:prstGeom prst="rect">
            <a:avLst/>
          </a:prstGeom>
        </p:spPr>
        <p:txBody>
          <a:bodyPr vert="horz" lIns="91440" tIns="45720" rIns="91440" bIns="45720" rtlCol="0" anchor="ctr"/>
          <a:lstStyle>
            <a:lvl1pPr>
              <a:defRPr lang="ko-KR" altLang="en-US" sz="1200" smtClean="0">
                <a:solidFill>
                  <a:schemeClr val="bg1">
                    <a:lumMod val="50000"/>
                  </a:schemeClr>
                </a:solidFill>
                <a:latin typeface="Bahnschrift SemiCondensed" panose="020B0502040204020203" pitchFamily="34"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en-US" altLang="ko-KR" sz="1200" b="0" i="0" u="none" strike="noStrike" kern="1200" cap="none" spc="0" normalizeH="0" baseline="0" noProof="0" smtClean="0">
                <a:ln>
                  <a:noFill/>
                </a:ln>
                <a:solidFill>
                  <a:prstClr val="white">
                    <a:lumMod val="50000"/>
                  </a:prstClr>
                </a:solidFill>
                <a:effectLst/>
                <a:uLnTx/>
                <a:uFillTx/>
                <a:latin typeface="Bahnschrift SemiCondensed" panose="020B0502040204020203" pitchFamily="34" charset="0"/>
                <a:ea typeface="맑은 고딕"/>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altLang="ko-KR" sz="1200" b="0" i="0" u="none" strike="noStrike" kern="1200" cap="none" spc="0" normalizeH="0" baseline="0" noProof="0" dirty="0">
              <a:ln>
                <a:noFill/>
              </a:ln>
              <a:solidFill>
                <a:prstClr val="white">
                  <a:lumMod val="50000"/>
                </a:prstClr>
              </a:solidFill>
              <a:effectLst/>
              <a:uLnTx/>
              <a:uFillTx/>
              <a:latin typeface="Bahnschrift SemiCondensed" panose="020B0502040204020203" pitchFamily="34" charset="0"/>
              <a:ea typeface="맑은 고딕"/>
              <a:cs typeface="+mn-cs"/>
            </a:endParaRPr>
          </a:p>
        </p:txBody>
      </p:sp>
    </p:spTree>
    <p:extLst>
      <p:ext uri="{BB962C8B-B14F-4D97-AF65-F5344CB8AC3E}">
        <p14:creationId xmlns:p14="http://schemas.microsoft.com/office/powerpoint/2010/main" val="36229522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4734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sert for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FF5F7BD-D86D-49C1-9E78-8F7E377B2411}"/>
              </a:ext>
            </a:extLst>
          </p:cNvPr>
          <p:cNvSpPr>
            <a:spLocks noGrp="1"/>
          </p:cNvSpPr>
          <p:nvPr>
            <p:ph type="pic" sz="quarter" idx="11"/>
          </p:nvPr>
        </p:nvSpPr>
        <p:spPr>
          <a:xfrm>
            <a:off x="565515"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6" name="Picture Placeholder 4">
            <a:extLst>
              <a:ext uri="{FF2B5EF4-FFF2-40B4-BE49-F238E27FC236}">
                <a16:creationId xmlns:a16="http://schemas.microsoft.com/office/drawing/2014/main" id="{432AB3B8-407E-46A7-8B41-578ABBFA6865}"/>
              </a:ext>
            </a:extLst>
          </p:cNvPr>
          <p:cNvSpPr>
            <a:spLocks noGrp="1"/>
          </p:cNvSpPr>
          <p:nvPr>
            <p:ph type="pic" sz="quarter" idx="12"/>
          </p:nvPr>
        </p:nvSpPr>
        <p:spPr>
          <a:xfrm>
            <a:off x="278822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7" name="Picture Placeholder 4">
            <a:extLst>
              <a:ext uri="{FF2B5EF4-FFF2-40B4-BE49-F238E27FC236}">
                <a16:creationId xmlns:a16="http://schemas.microsoft.com/office/drawing/2014/main" id="{DA56F8DE-5904-4FBC-B1A8-19921E0DB838}"/>
              </a:ext>
            </a:extLst>
          </p:cNvPr>
          <p:cNvSpPr>
            <a:spLocks noGrp="1"/>
          </p:cNvSpPr>
          <p:nvPr>
            <p:ph type="pic" sz="quarter" idx="13"/>
          </p:nvPr>
        </p:nvSpPr>
        <p:spPr>
          <a:xfrm>
            <a:off x="5010944"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8" name="Picture Placeholder 4">
            <a:extLst>
              <a:ext uri="{FF2B5EF4-FFF2-40B4-BE49-F238E27FC236}">
                <a16:creationId xmlns:a16="http://schemas.microsoft.com/office/drawing/2014/main" id="{17EAFDBA-46DE-4090-85AE-3DEB413CAB04}"/>
              </a:ext>
            </a:extLst>
          </p:cNvPr>
          <p:cNvSpPr>
            <a:spLocks noGrp="1"/>
          </p:cNvSpPr>
          <p:nvPr>
            <p:ph type="pic" sz="quarter" idx="14"/>
          </p:nvPr>
        </p:nvSpPr>
        <p:spPr>
          <a:xfrm>
            <a:off x="7233659"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9" name="Picture Placeholder 4">
            <a:extLst>
              <a:ext uri="{FF2B5EF4-FFF2-40B4-BE49-F238E27FC236}">
                <a16:creationId xmlns:a16="http://schemas.microsoft.com/office/drawing/2014/main" id="{DD63AAA3-72FB-4B81-926A-6746C4935281}"/>
              </a:ext>
            </a:extLst>
          </p:cNvPr>
          <p:cNvSpPr>
            <a:spLocks noGrp="1"/>
          </p:cNvSpPr>
          <p:nvPr>
            <p:ph type="pic" sz="quarter" idx="15"/>
          </p:nvPr>
        </p:nvSpPr>
        <p:spPr>
          <a:xfrm>
            <a:off x="9456373" y="-33397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0" name="Picture Placeholder 4">
            <a:extLst>
              <a:ext uri="{FF2B5EF4-FFF2-40B4-BE49-F238E27FC236}">
                <a16:creationId xmlns:a16="http://schemas.microsoft.com/office/drawing/2014/main" id="{9D692FD7-1EA6-40C7-9404-B5BB709A8EAC}"/>
              </a:ext>
            </a:extLst>
          </p:cNvPr>
          <p:cNvSpPr>
            <a:spLocks noGrp="1"/>
          </p:cNvSpPr>
          <p:nvPr>
            <p:ph type="pic" sz="quarter" idx="16"/>
          </p:nvPr>
        </p:nvSpPr>
        <p:spPr>
          <a:xfrm>
            <a:off x="565515"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1" name="Picture Placeholder 4">
            <a:extLst>
              <a:ext uri="{FF2B5EF4-FFF2-40B4-BE49-F238E27FC236}">
                <a16:creationId xmlns:a16="http://schemas.microsoft.com/office/drawing/2014/main" id="{448D18D7-91F1-4E63-95B1-19F3D1F7951D}"/>
              </a:ext>
            </a:extLst>
          </p:cNvPr>
          <p:cNvSpPr>
            <a:spLocks noGrp="1"/>
          </p:cNvSpPr>
          <p:nvPr>
            <p:ph type="pic" sz="quarter" idx="17"/>
          </p:nvPr>
        </p:nvSpPr>
        <p:spPr>
          <a:xfrm>
            <a:off x="278822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2" name="Picture Placeholder 4">
            <a:extLst>
              <a:ext uri="{FF2B5EF4-FFF2-40B4-BE49-F238E27FC236}">
                <a16:creationId xmlns:a16="http://schemas.microsoft.com/office/drawing/2014/main" id="{AF957841-0FB3-4B59-80C5-3DEA67D22DEE}"/>
              </a:ext>
            </a:extLst>
          </p:cNvPr>
          <p:cNvSpPr>
            <a:spLocks noGrp="1"/>
          </p:cNvSpPr>
          <p:nvPr>
            <p:ph type="pic" sz="quarter" idx="18"/>
          </p:nvPr>
        </p:nvSpPr>
        <p:spPr>
          <a:xfrm>
            <a:off x="5010944"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3" name="Picture Placeholder 4">
            <a:extLst>
              <a:ext uri="{FF2B5EF4-FFF2-40B4-BE49-F238E27FC236}">
                <a16:creationId xmlns:a16="http://schemas.microsoft.com/office/drawing/2014/main" id="{F2538425-D921-44FD-B8C9-0A675E048F00}"/>
              </a:ext>
            </a:extLst>
          </p:cNvPr>
          <p:cNvSpPr>
            <a:spLocks noGrp="1"/>
          </p:cNvSpPr>
          <p:nvPr>
            <p:ph type="pic" sz="quarter" idx="19"/>
          </p:nvPr>
        </p:nvSpPr>
        <p:spPr>
          <a:xfrm>
            <a:off x="7233659"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4" name="Picture Placeholder 4">
            <a:extLst>
              <a:ext uri="{FF2B5EF4-FFF2-40B4-BE49-F238E27FC236}">
                <a16:creationId xmlns:a16="http://schemas.microsoft.com/office/drawing/2014/main" id="{9D01D4D1-345A-4465-841C-5DF5E2265425}"/>
              </a:ext>
            </a:extLst>
          </p:cNvPr>
          <p:cNvSpPr>
            <a:spLocks noGrp="1"/>
          </p:cNvSpPr>
          <p:nvPr>
            <p:ph type="pic" sz="quarter" idx="20"/>
          </p:nvPr>
        </p:nvSpPr>
        <p:spPr>
          <a:xfrm>
            <a:off x="9456373" y="-1682700"/>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5" name="Picture Placeholder 4">
            <a:extLst>
              <a:ext uri="{FF2B5EF4-FFF2-40B4-BE49-F238E27FC236}">
                <a16:creationId xmlns:a16="http://schemas.microsoft.com/office/drawing/2014/main" id="{00697502-2074-4BDD-8998-42D56FD3787B}"/>
              </a:ext>
            </a:extLst>
          </p:cNvPr>
          <p:cNvSpPr>
            <a:spLocks noGrp="1"/>
          </p:cNvSpPr>
          <p:nvPr>
            <p:ph type="pic" sz="quarter" idx="21"/>
          </p:nvPr>
        </p:nvSpPr>
        <p:spPr>
          <a:xfrm>
            <a:off x="565515"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6" name="Picture Placeholder 4">
            <a:extLst>
              <a:ext uri="{FF2B5EF4-FFF2-40B4-BE49-F238E27FC236}">
                <a16:creationId xmlns:a16="http://schemas.microsoft.com/office/drawing/2014/main" id="{2768840C-7B9F-4A0C-8BD4-61D7BB211FCA}"/>
              </a:ext>
            </a:extLst>
          </p:cNvPr>
          <p:cNvSpPr>
            <a:spLocks noGrp="1"/>
          </p:cNvSpPr>
          <p:nvPr>
            <p:ph type="pic" sz="quarter" idx="22"/>
          </p:nvPr>
        </p:nvSpPr>
        <p:spPr>
          <a:xfrm>
            <a:off x="278822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7" name="Picture Placeholder 4">
            <a:extLst>
              <a:ext uri="{FF2B5EF4-FFF2-40B4-BE49-F238E27FC236}">
                <a16:creationId xmlns:a16="http://schemas.microsoft.com/office/drawing/2014/main" id="{24ECCEFB-B38D-4ADB-8B32-DE47D918ECE6}"/>
              </a:ext>
            </a:extLst>
          </p:cNvPr>
          <p:cNvSpPr>
            <a:spLocks noGrp="1"/>
          </p:cNvSpPr>
          <p:nvPr>
            <p:ph type="pic" sz="quarter" idx="23"/>
          </p:nvPr>
        </p:nvSpPr>
        <p:spPr>
          <a:xfrm>
            <a:off x="5010944"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8" name="Picture Placeholder 4">
            <a:extLst>
              <a:ext uri="{FF2B5EF4-FFF2-40B4-BE49-F238E27FC236}">
                <a16:creationId xmlns:a16="http://schemas.microsoft.com/office/drawing/2014/main" id="{A33E7502-9CC1-404E-93E0-84CF5C7F3AD8}"/>
              </a:ext>
            </a:extLst>
          </p:cNvPr>
          <p:cNvSpPr>
            <a:spLocks noGrp="1"/>
          </p:cNvSpPr>
          <p:nvPr>
            <p:ph type="pic" sz="quarter" idx="24"/>
          </p:nvPr>
        </p:nvSpPr>
        <p:spPr>
          <a:xfrm>
            <a:off x="7233659"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19" name="Picture Placeholder 4">
            <a:extLst>
              <a:ext uri="{FF2B5EF4-FFF2-40B4-BE49-F238E27FC236}">
                <a16:creationId xmlns:a16="http://schemas.microsoft.com/office/drawing/2014/main" id="{8C95C1AF-94B3-408B-8786-270C44CF9F83}"/>
              </a:ext>
            </a:extLst>
          </p:cNvPr>
          <p:cNvSpPr>
            <a:spLocks noGrp="1"/>
          </p:cNvSpPr>
          <p:nvPr>
            <p:ph type="pic" sz="quarter" idx="25"/>
          </p:nvPr>
        </p:nvSpPr>
        <p:spPr>
          <a:xfrm>
            <a:off x="9456373" y="7029399"/>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0" name="Picture Placeholder 4">
            <a:extLst>
              <a:ext uri="{FF2B5EF4-FFF2-40B4-BE49-F238E27FC236}">
                <a16:creationId xmlns:a16="http://schemas.microsoft.com/office/drawing/2014/main" id="{6285CFD3-9C6A-472D-9EE9-4A73C45B72D4}"/>
              </a:ext>
            </a:extLst>
          </p:cNvPr>
          <p:cNvSpPr>
            <a:spLocks noGrp="1"/>
          </p:cNvSpPr>
          <p:nvPr>
            <p:ph type="pic" sz="quarter" idx="26"/>
          </p:nvPr>
        </p:nvSpPr>
        <p:spPr>
          <a:xfrm>
            <a:off x="565515"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1" name="Picture Placeholder 4">
            <a:extLst>
              <a:ext uri="{FF2B5EF4-FFF2-40B4-BE49-F238E27FC236}">
                <a16:creationId xmlns:a16="http://schemas.microsoft.com/office/drawing/2014/main" id="{739D75EF-86D3-4E4D-97CE-7C99F586F81C}"/>
              </a:ext>
            </a:extLst>
          </p:cNvPr>
          <p:cNvSpPr>
            <a:spLocks noGrp="1"/>
          </p:cNvSpPr>
          <p:nvPr>
            <p:ph type="pic" sz="quarter" idx="27"/>
          </p:nvPr>
        </p:nvSpPr>
        <p:spPr>
          <a:xfrm>
            <a:off x="278822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2" name="Picture Placeholder 4">
            <a:extLst>
              <a:ext uri="{FF2B5EF4-FFF2-40B4-BE49-F238E27FC236}">
                <a16:creationId xmlns:a16="http://schemas.microsoft.com/office/drawing/2014/main" id="{90E19E06-3959-4860-BD51-54367B281BBC}"/>
              </a:ext>
            </a:extLst>
          </p:cNvPr>
          <p:cNvSpPr>
            <a:spLocks noGrp="1"/>
          </p:cNvSpPr>
          <p:nvPr>
            <p:ph type="pic" sz="quarter" idx="28"/>
          </p:nvPr>
        </p:nvSpPr>
        <p:spPr>
          <a:xfrm>
            <a:off x="5010944"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3" name="Picture Placeholder 4">
            <a:extLst>
              <a:ext uri="{FF2B5EF4-FFF2-40B4-BE49-F238E27FC236}">
                <a16:creationId xmlns:a16="http://schemas.microsoft.com/office/drawing/2014/main" id="{1D57807E-8249-4914-9278-607DA42ECEBE}"/>
              </a:ext>
            </a:extLst>
          </p:cNvPr>
          <p:cNvSpPr>
            <a:spLocks noGrp="1"/>
          </p:cNvSpPr>
          <p:nvPr>
            <p:ph type="pic" sz="quarter" idx="29"/>
          </p:nvPr>
        </p:nvSpPr>
        <p:spPr>
          <a:xfrm>
            <a:off x="7233659"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
        <p:nvSpPr>
          <p:cNvPr id="24" name="Picture Placeholder 4">
            <a:extLst>
              <a:ext uri="{FF2B5EF4-FFF2-40B4-BE49-F238E27FC236}">
                <a16:creationId xmlns:a16="http://schemas.microsoft.com/office/drawing/2014/main" id="{CC97E5B4-BD89-44C2-9629-22BE86D85B39}"/>
              </a:ext>
            </a:extLst>
          </p:cNvPr>
          <p:cNvSpPr>
            <a:spLocks noGrp="1"/>
          </p:cNvSpPr>
          <p:nvPr>
            <p:ph type="pic" sz="quarter" idx="30"/>
          </p:nvPr>
        </p:nvSpPr>
        <p:spPr>
          <a:xfrm>
            <a:off x="9456373" y="8686452"/>
            <a:ext cx="2015067" cy="1511300"/>
          </a:xfrm>
          <a:prstGeom prst="rect">
            <a:avLst/>
          </a:prstGeom>
          <a:pattFill prst="pct80">
            <a:fgClr>
              <a:schemeClr val="bg1"/>
            </a:fgClr>
            <a:bgClr>
              <a:schemeClr val="tx1">
                <a:lumMod val="50000"/>
                <a:lumOff val="50000"/>
              </a:schemeClr>
            </a:bgClr>
          </a:pattFill>
        </p:spPr>
        <p:txBody>
          <a:bodyPr anchor="ctr"/>
          <a:lstStyle>
            <a:lvl1pPr marL="0" indent="0" algn="ctr">
              <a:buNone/>
              <a:defRPr sz="1400">
                <a:latin typeface="Arial" panose="020B0604020202020204" pitchFamily="34" charset="0"/>
                <a:cs typeface="Arial" panose="020B0604020202020204" pitchFamily="34" charset="0"/>
              </a:defRPr>
            </a:lvl1pPr>
          </a:lstStyle>
          <a:p>
            <a:endParaRPr lang="ko-KR" altLang="en-US" dirty="0"/>
          </a:p>
        </p:txBody>
      </p:sp>
    </p:spTree>
    <p:extLst>
      <p:ext uri="{BB962C8B-B14F-4D97-AF65-F5344CB8AC3E}">
        <p14:creationId xmlns:p14="http://schemas.microsoft.com/office/powerpoint/2010/main" val="1359751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234933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y Gradient">
    <p:spTree>
      <p:nvGrpSpPr>
        <p:cNvPr id="1" name=""/>
        <p:cNvGrpSpPr/>
        <p:nvPr/>
      </p:nvGrpSpPr>
      <p:grpSpPr>
        <a:xfrm>
          <a:off x="0" y="0"/>
          <a:ext cx="0" cy="0"/>
          <a:chOff x="0" y="0"/>
          <a:chExt cx="0" cy="0"/>
        </a:xfrm>
      </p:grpSpPr>
      <p:sp>
        <p:nvSpPr>
          <p:cNvPr id="2" name="직사각형 1"/>
          <p:cNvSpPr/>
          <p:nvPr userDrawn="1"/>
        </p:nvSpPr>
        <p:spPr>
          <a:xfrm>
            <a:off x="0" y="0"/>
            <a:ext cx="12188835" cy="6858000"/>
          </a:xfrm>
          <a:prstGeom prst="rect">
            <a:avLst/>
          </a:prstGeom>
          <a:gradFill flip="none" rotWithShape="1">
            <a:gsLst>
              <a:gs pos="0">
                <a:schemeClr val="accent5">
                  <a:lumMod val="0"/>
                  <a:lumOff val="100000"/>
                </a:schemeClr>
              </a:gs>
              <a:gs pos="53000">
                <a:schemeClr val="accent5">
                  <a:lumMod val="0"/>
                  <a:lumOff val="100000"/>
                </a:schemeClr>
              </a:gs>
              <a:gs pos="100000">
                <a:schemeClr val="bg1">
                  <a:lumMod val="8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35563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ol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solidFill>
            <a:srgbClr val="EEF0F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164591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AB60BDD-A542-4012-89E9-D2CD2489E338}" type="datetimeFigureOut">
              <a:rPr lang="tr-TR" smtClean="0"/>
              <a:t>28.02.2021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819666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hite &amp; Gray">
    <p:spTree>
      <p:nvGrpSpPr>
        <p:cNvPr id="1" name=""/>
        <p:cNvGrpSpPr/>
        <p:nvPr/>
      </p:nvGrpSpPr>
      <p:grpSpPr>
        <a:xfrm>
          <a:off x="0" y="0"/>
          <a:ext cx="0" cy="0"/>
          <a:chOff x="0" y="0"/>
          <a:chExt cx="0" cy="0"/>
        </a:xfrm>
      </p:grpSpPr>
      <p:sp>
        <p:nvSpPr>
          <p:cNvPr id="2" name="직사각형 1"/>
          <p:cNvSpPr/>
          <p:nvPr userDrawn="1"/>
        </p:nvSpPr>
        <p:spPr>
          <a:xfrm>
            <a:off x="0" y="0"/>
            <a:ext cx="12192000" cy="6858000"/>
          </a:xfrm>
          <a:prstGeom prst="rect">
            <a:avLst/>
          </a:prstGeom>
          <a:gradFill flip="none" rotWithShape="1">
            <a:gsLst>
              <a:gs pos="62000">
                <a:srgbClr val="EFF4F5"/>
              </a:gs>
              <a:gs pos="100000">
                <a:srgbClr val="DCE1E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C365D61-25B7-4D09-B83D-76A28CDEDBF0}"/>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3618525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rk Navy">
    <p:spTree>
      <p:nvGrpSpPr>
        <p:cNvPr id="1" name=""/>
        <p:cNvGrpSpPr/>
        <p:nvPr/>
      </p:nvGrpSpPr>
      <p:grpSpPr>
        <a:xfrm>
          <a:off x="0" y="0"/>
          <a:ext cx="0" cy="0"/>
          <a:chOff x="0" y="0"/>
          <a:chExt cx="0" cy="0"/>
        </a:xfrm>
      </p:grpSpPr>
      <p:sp>
        <p:nvSpPr>
          <p:cNvPr id="5" name="직사각형 1">
            <a:extLst>
              <a:ext uri="{FF2B5EF4-FFF2-40B4-BE49-F238E27FC236}">
                <a16:creationId xmlns:a16="http://schemas.microsoft.com/office/drawing/2014/main" id="{3C46467A-A779-40FF-BA29-A1414C15C34A}"/>
              </a:ext>
            </a:extLst>
          </p:cNvPr>
          <p:cNvSpPr/>
          <p:nvPr userDrawn="1"/>
        </p:nvSpPr>
        <p:spPr>
          <a:xfrm>
            <a:off x="0" y="0"/>
            <a:ext cx="12192000" cy="6858000"/>
          </a:xfrm>
          <a:prstGeom prst="rect">
            <a:avLst/>
          </a:prstGeom>
          <a:gradFill flip="none" rotWithShape="1">
            <a:gsLst>
              <a:gs pos="0">
                <a:srgbClr val="4F5461"/>
              </a:gs>
              <a:gs pos="46000">
                <a:srgbClr val="636875"/>
              </a:gs>
              <a:gs pos="100000">
                <a:srgbClr val="454C59"/>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23198848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ark">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FD6CF763-E0B7-4C0C-9678-0D8B227B0E37}"/>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3" name="직사각형 2">
            <a:extLst>
              <a:ext uri="{FF2B5EF4-FFF2-40B4-BE49-F238E27FC236}">
                <a16:creationId xmlns:a16="http://schemas.microsoft.com/office/drawing/2014/main" id="{06EC9FFA-8FDA-455B-9E79-756E631FBA33}"/>
              </a:ext>
            </a:extLst>
          </p:cNvPr>
          <p:cNvSpPr/>
          <p:nvPr userDrawn="1"/>
        </p:nvSpPr>
        <p:spPr>
          <a:xfrm>
            <a:off x="6096000" y="0"/>
            <a:ext cx="6096000" cy="6858000"/>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100" b="0" i="0" u="none" strike="noStrike" kern="1200" cap="none" spc="0" normalizeH="0" baseline="0" noProof="0" dirty="0">
              <a:ln>
                <a:noFill/>
              </a:ln>
              <a:solidFill>
                <a:prstClr val="white"/>
              </a:solidFill>
              <a:effectLst/>
              <a:uLnTx/>
              <a:uFillTx/>
              <a:latin typeface="Arial"/>
              <a:ea typeface="맑은 고딕"/>
              <a:cs typeface="+mn-cs"/>
            </a:endParaRPr>
          </a:p>
        </p:txBody>
      </p:sp>
    </p:spTree>
    <p:extLst>
      <p:ext uri="{BB962C8B-B14F-4D97-AF65-F5344CB8AC3E}">
        <p14:creationId xmlns:p14="http://schemas.microsoft.com/office/powerpoint/2010/main" val="802326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icense">
    <p:spTree>
      <p:nvGrpSpPr>
        <p:cNvPr id="1" name=""/>
        <p:cNvGrpSpPr/>
        <p:nvPr/>
      </p:nvGrpSpPr>
      <p:grpSpPr>
        <a:xfrm>
          <a:off x="0" y="0"/>
          <a:ext cx="0" cy="0"/>
          <a:chOff x="0" y="0"/>
          <a:chExt cx="0" cy="0"/>
        </a:xfrm>
      </p:grpSpPr>
      <p:sp>
        <p:nvSpPr>
          <p:cNvPr id="19" name="직사각형 18"/>
          <p:cNvSpPr/>
          <p:nvPr userDrawn="1"/>
        </p:nvSpPr>
        <p:spPr>
          <a:xfrm>
            <a:off x="0" y="4362450"/>
            <a:ext cx="6085840" cy="2495550"/>
          </a:xfrm>
          <a:prstGeom prst="rect">
            <a:avLst/>
          </a:prstGeom>
          <a:solidFill>
            <a:srgbClr val="6A809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black"/>
                </a:solidFill>
                <a:effectLst/>
                <a:uLnTx/>
                <a:uFillTx/>
                <a:latin typeface="맑은 고딕"/>
                <a:ea typeface="맑은 고딕"/>
                <a:cs typeface="+mn-cs"/>
              </a:rPr>
              <a:t>Personal &amp; Non-Commercial works</a:t>
            </a:r>
            <a:endParaRPr kumimoji="0" lang="ko-KR" altLang="en-US" sz="1600" b="0" i="0" u="none" strike="noStrike" kern="1200" cap="none" spc="0" normalizeH="0" baseline="0" noProof="0" dirty="0">
              <a:ln>
                <a:noFill/>
              </a:ln>
              <a:solidFill>
                <a:prstClr val="black"/>
              </a:solidFill>
              <a:effectLst/>
              <a:uLnTx/>
              <a:uFillTx/>
              <a:latin typeface="맑은 고딕"/>
              <a:ea typeface="맑은 고딕"/>
              <a:cs typeface="+mn-cs"/>
            </a:endParaRPr>
          </a:p>
        </p:txBody>
      </p:sp>
      <p:sp>
        <p:nvSpPr>
          <p:cNvPr id="37" name="직사각형 36"/>
          <p:cNvSpPr/>
          <p:nvPr userDrawn="1"/>
        </p:nvSpPr>
        <p:spPr>
          <a:xfrm>
            <a:off x="6085840" y="4362450"/>
            <a:ext cx="6106160" cy="2495550"/>
          </a:xfrm>
          <a:prstGeom prst="rect">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648000" rIns="0" bIns="0" numCol="1" spcCol="0" rtlCol="0" fromWordArt="0" anchor="t" anchorCtr="0" forceAA="0" compatLnSpc="1">
            <a:prstTxWarp prst="textNoShape">
              <a:avLst/>
            </a:prstTxWarp>
            <a:noAutofit/>
          </a:bodyPr>
          <a:lstStyle/>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Redistribution &amp; Resale</a:t>
            </a:r>
          </a:p>
          <a:p>
            <a:pPr marL="285750" marR="0" lvl="0" indent="-285750" algn="l" defTabSz="457200" rtl="0" eaLnBrk="1" fontAlgn="auto" latinLnBrk="0" hangingPunct="1">
              <a:lnSpc>
                <a:spcPct val="150000"/>
              </a:lnSpc>
              <a:spcBef>
                <a:spcPts val="0"/>
              </a:spcBef>
              <a:spcAft>
                <a:spcPts val="1200"/>
              </a:spcAft>
              <a:buClrTx/>
              <a:buSzTx/>
              <a:buFont typeface="Wingdings" panose="05000000000000000000" pitchFamily="2" charset="2"/>
              <a:buChar char="l"/>
              <a:tabLst/>
              <a:defRPr/>
            </a:pP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For Commercial works, You must be </a:t>
            </a:r>
            <a:b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br>
            <a:r>
              <a:rPr kumimoji="0" lang="en-US" altLang="ko-KR" sz="1600" b="0" i="0" u="none" strike="noStrike" kern="1200" cap="none" spc="0" normalizeH="0" baseline="0" noProof="0" dirty="0">
                <a:ln>
                  <a:noFill/>
                </a:ln>
                <a:solidFill>
                  <a:prstClr val="white"/>
                </a:solidFill>
                <a:effectLst/>
                <a:uLnTx/>
                <a:uFillTx/>
                <a:latin typeface="맑은 고딕"/>
                <a:ea typeface="맑은 고딕"/>
                <a:cs typeface="+mn-cs"/>
              </a:rPr>
              <a:t>allowed. E-mail to jaywon1116@gmail.com or Comment on the Post.</a:t>
            </a:r>
            <a:endParaRPr kumimoji="0" lang="ko-KR" altLang="en-US" sz="1600" b="0" i="0" u="none" strike="noStrike" kern="1200" cap="none" spc="0" normalizeH="0" baseline="0" noProof="0" dirty="0">
              <a:ln>
                <a:noFill/>
              </a:ln>
              <a:solidFill>
                <a:prstClr val="white"/>
              </a:solidFill>
              <a:effectLst/>
              <a:uLnTx/>
              <a:uFillTx/>
              <a:latin typeface="맑은 고딕"/>
              <a:ea typeface="맑은 고딕"/>
              <a:cs typeface="+mn-cs"/>
            </a:endParaRPr>
          </a:p>
        </p:txBody>
      </p:sp>
      <p:grpSp>
        <p:nvGrpSpPr>
          <p:cNvPr id="38" name="그룹 37"/>
          <p:cNvGrpSpPr/>
          <p:nvPr userDrawn="1"/>
        </p:nvGrpSpPr>
        <p:grpSpPr>
          <a:xfrm>
            <a:off x="2479040" y="3960495"/>
            <a:ext cx="1127760" cy="845820"/>
            <a:chOff x="1584960" y="2659380"/>
            <a:chExt cx="891540" cy="891540"/>
          </a:xfrm>
        </p:grpSpPr>
        <p:sp>
          <p:nvSpPr>
            <p:cNvPr id="39" name="타원 38"/>
            <p:cNvSpPr/>
            <p:nvPr/>
          </p:nvSpPr>
          <p:spPr>
            <a:xfrm>
              <a:off x="1584960" y="2659380"/>
              <a:ext cx="891540" cy="891540"/>
            </a:xfrm>
            <a:prstGeom prst="ellipse">
              <a:avLst/>
            </a:prstGeom>
            <a:solidFill>
              <a:srgbClr val="6A809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0" name="타원 39"/>
            <p:cNvSpPr/>
            <p:nvPr/>
          </p:nvSpPr>
          <p:spPr>
            <a:xfrm>
              <a:off x="1845528" y="2919948"/>
              <a:ext cx="370404" cy="370404"/>
            </a:xfrm>
            <a:prstGeom prst="ellipse">
              <a:avLst/>
            </a:prstGeom>
            <a:noFill/>
            <a:ln w="952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grpSp>
      <p:sp>
        <p:nvSpPr>
          <p:cNvPr id="41" name="타원 40"/>
          <p:cNvSpPr/>
          <p:nvPr userDrawn="1"/>
        </p:nvSpPr>
        <p:spPr>
          <a:xfrm>
            <a:off x="8575040" y="3960495"/>
            <a:ext cx="1127760" cy="845820"/>
          </a:xfrm>
          <a:prstGeom prst="ellipse">
            <a:avLst/>
          </a:prstGeom>
          <a:solidFill>
            <a:srgbClr val="D1D8D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2" name="십자형 41"/>
          <p:cNvSpPr/>
          <p:nvPr userDrawn="1"/>
        </p:nvSpPr>
        <p:spPr>
          <a:xfrm rot="2700000">
            <a:off x="8919211" y="4090461"/>
            <a:ext cx="439420" cy="585891"/>
          </a:xfrm>
          <a:prstGeom prst="plus">
            <a:avLst>
              <a:gd name="adj" fmla="val 39456"/>
            </a:avLst>
          </a:prstGeom>
          <a:solidFill>
            <a:srgbClr val="6A8094"/>
          </a:solidFill>
          <a:ln w="952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3" name="TextBox 42"/>
          <p:cNvSpPr txBox="1"/>
          <p:nvPr userDrawn="1"/>
        </p:nvSpPr>
        <p:spPr>
          <a:xfrm>
            <a:off x="158728" y="254840"/>
            <a:ext cx="7377433" cy="830997"/>
          </a:xfrm>
          <a:prstGeom prst="rect">
            <a:avLst/>
          </a:prstGeom>
          <a:noFill/>
        </p:spPr>
        <p:txBody>
          <a:bodyPr wrap="square" lIns="0" tIns="0" rIns="0" bIns="0" rtlCol="0">
            <a:spAutoFit/>
          </a:bodyPr>
          <a:lstStyle/>
          <a:p>
            <a:pPr marL="266700" marR="0" lvl="0" indent="-266700" algn="l" defTabSz="457200" rtl="0" eaLnBrk="1" fontAlgn="auto" latinLnBrk="0" hangingPunct="1">
              <a:lnSpc>
                <a:spcPct val="100000"/>
              </a:lnSpc>
              <a:spcBef>
                <a:spcPts val="0"/>
              </a:spcBef>
              <a:spcAft>
                <a:spcPts val="0"/>
              </a:spcAft>
              <a:buClrTx/>
              <a:buSzTx/>
              <a:buFontTx/>
              <a:buNone/>
              <a:tabLst/>
              <a:defRPr/>
            </a:pPr>
            <a:r>
              <a:rPr kumimoji="0" lang="en-US" altLang="ko-KR" sz="5400" b="0" i="0" u="none" strike="noStrike" kern="1200" cap="none" spc="0" normalizeH="0" baseline="0" noProof="0" dirty="0">
                <a:ln>
                  <a:noFill/>
                </a:ln>
                <a:solidFill>
                  <a:prstClr val="black"/>
                </a:solidFill>
                <a:effectLst/>
                <a:uLnTx/>
                <a:uFillTx/>
                <a:latin typeface="Arial" panose="020B0604020202020204" pitchFamily="34" charset="0"/>
                <a:ea typeface="맑은 고딕"/>
                <a:cs typeface="+mn-cs"/>
              </a:rPr>
              <a:t>How you can use</a:t>
            </a:r>
          </a:p>
        </p:txBody>
      </p:sp>
      <p:sp>
        <p:nvSpPr>
          <p:cNvPr id="44" name="직사각형 43">
            <a:hlinkClick r:id="rId2"/>
          </p:cNvPr>
          <p:cNvSpPr/>
          <p:nvPr userDrawn="1"/>
        </p:nvSpPr>
        <p:spPr>
          <a:xfrm>
            <a:off x="165785" y="1248404"/>
            <a:ext cx="3111408" cy="169277"/>
          </a:xfrm>
          <a:prstGeom prst="rect">
            <a:avLst/>
          </a:prstGeom>
        </p:spPr>
        <p:txBody>
          <a:bodyPr wrap="square" lIns="0" tIns="0" rIns="0" b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Arial"/>
                <a:ea typeface="맑은 고딕"/>
                <a:cs typeface="+mn-cs"/>
                <a:hlinkClick r:id="rId3"/>
              </a:rPr>
              <a:t>https://powerpoint-free.blogspot.com/</a:t>
            </a:r>
            <a:endParaRPr kumimoji="0" lang="ko-KR" altLang="en-US" sz="1100" b="0" i="0" u="none" strike="noStrike" kern="1200" cap="none" spc="0" normalizeH="0" baseline="0" noProof="0" dirty="0">
              <a:ln>
                <a:noFill/>
              </a:ln>
              <a:solidFill>
                <a:prstClr val="black"/>
              </a:solidFill>
              <a:effectLst/>
              <a:uLnTx/>
              <a:uFillTx/>
              <a:latin typeface="Arial"/>
              <a:ea typeface="맑은 고딕"/>
              <a:cs typeface="+mn-cs"/>
            </a:endParaRPr>
          </a:p>
        </p:txBody>
      </p:sp>
      <p:sp>
        <p:nvSpPr>
          <p:cNvPr id="45" name="직사각형 44"/>
          <p:cNvSpPr/>
          <p:nvPr userDrawn="1"/>
        </p:nvSpPr>
        <p:spPr>
          <a:xfrm>
            <a:off x="0" y="0"/>
            <a:ext cx="12192000" cy="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672096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509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3791744" y="502830"/>
            <a:ext cx="4608512" cy="4620329"/>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sp>
        <p:nvSpPr>
          <p:cNvPr id="7" name="Text Placeholder 9"/>
          <p:cNvSpPr>
            <a:spLocks noGrp="1"/>
          </p:cNvSpPr>
          <p:nvPr>
            <p:ph type="body" sz="quarter" idx="10" hasCustomPrompt="1"/>
          </p:nvPr>
        </p:nvSpPr>
        <p:spPr>
          <a:xfrm>
            <a:off x="3772131" y="5106393"/>
            <a:ext cx="4608512" cy="768084"/>
          </a:xfrm>
          <a:prstGeom prst="rect">
            <a:avLst/>
          </a:prstGeom>
        </p:spPr>
        <p:txBody>
          <a:bodyPr anchor="ctr"/>
          <a:lstStyle>
            <a:lvl1pPr marL="0" indent="0" algn="ctr">
              <a:buNone/>
              <a:defRPr sz="48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3771933" y="5925277"/>
            <a:ext cx="4608512"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8836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739519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21093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1151424"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789508"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446311" y="2129832"/>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9102681" y="2133096"/>
            <a:ext cx="1920000" cy="1920000"/>
          </a:xfrm>
          <a:prstGeom prst="ellipse">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2" name="Block Arc 1"/>
          <p:cNvSpPr/>
          <p:nvPr userDrawn="1"/>
        </p:nvSpPr>
        <p:spPr>
          <a:xfrm>
            <a:off x="911424" y="1893096"/>
            <a:ext cx="2400000" cy="24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2" name="Block Arc 11"/>
          <p:cNvSpPr/>
          <p:nvPr userDrawn="1"/>
        </p:nvSpPr>
        <p:spPr>
          <a:xfrm>
            <a:off x="3561843" y="1893096"/>
            <a:ext cx="2400000" cy="24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dirty="0">
              <a:ln>
                <a:noFill/>
              </a:ln>
              <a:solidFill>
                <a:prstClr val="black"/>
              </a:solidFill>
              <a:effectLst/>
              <a:uLnTx/>
              <a:uFillTx/>
              <a:latin typeface="Arial"/>
              <a:cs typeface="+mn-cs"/>
            </a:endParaRPr>
          </a:p>
        </p:txBody>
      </p:sp>
      <p:sp>
        <p:nvSpPr>
          <p:cNvPr id="13" name="Block Arc 12"/>
          <p:cNvSpPr/>
          <p:nvPr userDrawn="1"/>
        </p:nvSpPr>
        <p:spPr>
          <a:xfrm>
            <a:off x="6212261" y="1893096"/>
            <a:ext cx="2400000" cy="24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4" name="Block Arc 13"/>
          <p:cNvSpPr/>
          <p:nvPr userDrawn="1"/>
        </p:nvSpPr>
        <p:spPr>
          <a:xfrm>
            <a:off x="8862681" y="1893096"/>
            <a:ext cx="2400000" cy="24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353944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472011" y="1508786"/>
            <a:ext cx="3799787" cy="486556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grpSp>
    </p:spTree>
    <p:extLst>
      <p:ext uri="{BB962C8B-B14F-4D97-AF65-F5344CB8AC3E}">
        <p14:creationId xmlns:p14="http://schemas.microsoft.com/office/powerpoint/2010/main" val="1626161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EAB60BDD-A542-4012-89E9-D2CD2489E338}" type="datetimeFigureOut">
              <a:rPr lang="tr-TR" smtClean="0"/>
              <a:t>28.02.2021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41449708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12192000" cy="3717032"/>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Tree>
    <p:extLst>
      <p:ext uri="{BB962C8B-B14F-4D97-AF65-F5344CB8AC3E}">
        <p14:creationId xmlns:p14="http://schemas.microsoft.com/office/powerpoint/2010/main" val="420193000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3695733" y="1873019"/>
            <a:ext cx="8496267" cy="4032448"/>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65012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4079776"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8112000" y="3930000"/>
            <a:ext cx="4080000" cy="292800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169922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704523" y="0"/>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9360363" y="2564904"/>
            <a:ext cx="2831637" cy="4293096"/>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1356924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957145" y="1700808"/>
            <a:ext cx="3264727"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4452723"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7947939" y="1700808"/>
            <a:ext cx="3264364" cy="2698739"/>
          </a:xfrm>
          <a:prstGeom prst="rect">
            <a:avLst/>
          </a:prstGeom>
          <a:solidFill>
            <a:schemeClr val="bg1">
              <a:lumMod val="95000"/>
            </a:schemeClr>
          </a:solidFill>
          <a:ln w="12700">
            <a:noFill/>
          </a:ln>
        </p:spPr>
        <p:txBody>
          <a:bodyPr anchor="ctr"/>
          <a:lstStyle>
            <a:lvl1pPr marL="0" indent="0" algn="ctr">
              <a:buNone/>
              <a:defRPr sz="160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40232292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7638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296862" y="1700809"/>
            <a:ext cx="3898337" cy="335815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2110208" y="1832542"/>
            <a:ext cx="3600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6427952" y="1832542"/>
            <a:ext cx="3648000" cy="211311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9726008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3796148" y="1572993"/>
            <a:ext cx="4535419" cy="4535419"/>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black"/>
              </a:solidFill>
              <a:effectLst/>
              <a:uLnTx/>
              <a:uFillTx/>
              <a:latin typeface="Arial"/>
              <a:cs typeface="+mn-cs"/>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46967" y="1438674"/>
            <a:ext cx="4497771" cy="5446711"/>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4755105" y="1622871"/>
            <a:ext cx="2593953" cy="4006860"/>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121364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728952"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3" name="Picture Placeholder 2"/>
          <p:cNvSpPr>
            <a:spLocks noGrp="1"/>
          </p:cNvSpPr>
          <p:nvPr>
            <p:ph type="pic" idx="10" hasCustomPrompt="1"/>
          </p:nvPr>
        </p:nvSpPr>
        <p:spPr>
          <a:xfrm>
            <a:off x="728504"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4" name="Rectangle 3"/>
          <p:cNvSpPr/>
          <p:nvPr userDrawn="1"/>
        </p:nvSpPr>
        <p:spPr>
          <a:xfrm>
            <a:off x="728504" y="2956276"/>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userDrawn="1"/>
        </p:nvSpPr>
        <p:spPr>
          <a:xfrm>
            <a:off x="728056" y="5447872"/>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Picture Placeholder 2"/>
          <p:cNvSpPr>
            <a:spLocks noGrp="1"/>
          </p:cNvSpPr>
          <p:nvPr>
            <p:ph type="pic" idx="11" hasCustomPrompt="1"/>
          </p:nvPr>
        </p:nvSpPr>
        <p:spPr>
          <a:xfrm>
            <a:off x="3444409"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7" name="Picture Placeholder 2"/>
          <p:cNvSpPr>
            <a:spLocks noGrp="1"/>
          </p:cNvSpPr>
          <p:nvPr>
            <p:ph type="pic" idx="12" hasCustomPrompt="1"/>
          </p:nvPr>
        </p:nvSpPr>
        <p:spPr>
          <a:xfrm>
            <a:off x="3443961"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8" name="Rectangle 7"/>
          <p:cNvSpPr/>
          <p:nvPr userDrawn="1"/>
        </p:nvSpPr>
        <p:spPr>
          <a:xfrm>
            <a:off x="3443961" y="2956276"/>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userDrawn="1"/>
        </p:nvSpPr>
        <p:spPr>
          <a:xfrm>
            <a:off x="3443513" y="5447872"/>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Picture Placeholder 2"/>
          <p:cNvSpPr>
            <a:spLocks noGrp="1"/>
          </p:cNvSpPr>
          <p:nvPr>
            <p:ph type="pic" idx="13" hasCustomPrompt="1"/>
          </p:nvPr>
        </p:nvSpPr>
        <p:spPr>
          <a:xfrm>
            <a:off x="6159867"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1" name="Picture Placeholder 2"/>
          <p:cNvSpPr>
            <a:spLocks noGrp="1"/>
          </p:cNvSpPr>
          <p:nvPr>
            <p:ph type="pic" idx="14" hasCustomPrompt="1"/>
          </p:nvPr>
        </p:nvSpPr>
        <p:spPr>
          <a:xfrm>
            <a:off x="6159419"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2" name="Rectangle 11"/>
          <p:cNvSpPr/>
          <p:nvPr userDrawn="1"/>
        </p:nvSpPr>
        <p:spPr>
          <a:xfrm>
            <a:off x="6159419" y="2956276"/>
            <a:ext cx="2592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3" name="Rectangle 12"/>
          <p:cNvSpPr/>
          <p:nvPr userDrawn="1"/>
        </p:nvSpPr>
        <p:spPr>
          <a:xfrm>
            <a:off x="6158971" y="5447872"/>
            <a:ext cx="2592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4" name="Picture Placeholder 2"/>
          <p:cNvSpPr>
            <a:spLocks noGrp="1"/>
          </p:cNvSpPr>
          <p:nvPr>
            <p:ph type="pic" idx="15" hasCustomPrompt="1"/>
          </p:nvPr>
        </p:nvSpPr>
        <p:spPr>
          <a:xfrm>
            <a:off x="8875325" y="1562579"/>
            <a:ext cx="2592000" cy="1391477"/>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5" name="Picture Placeholder 2"/>
          <p:cNvSpPr>
            <a:spLocks noGrp="1"/>
          </p:cNvSpPr>
          <p:nvPr>
            <p:ph type="pic" idx="16" hasCustomPrompt="1"/>
          </p:nvPr>
        </p:nvSpPr>
        <p:spPr>
          <a:xfrm>
            <a:off x="8874877" y="3816222"/>
            <a:ext cx="2592000" cy="1632181"/>
          </a:xfrm>
          <a:prstGeom prst="rect">
            <a:avLst/>
          </a:prstGeom>
          <a:solidFill>
            <a:schemeClr val="bg1">
              <a:lumMod val="95000"/>
            </a:schemeClr>
          </a:solidFill>
        </p:spPr>
        <p:txBody>
          <a:bodyPr anchor="ctr"/>
          <a:lstStyle>
            <a:lvl1pPr marL="0" indent="0" algn="ctr">
              <a:buNone/>
              <a:defRPr sz="1600" baseline="0">
                <a:solidFill>
                  <a:schemeClr val="tx1">
                    <a:lumMod val="75000"/>
                    <a:lumOff val="25000"/>
                  </a:schemeClr>
                </a:solidFill>
                <a:latin typeface="+mn-lt"/>
                <a:ea typeface="+mj-ea"/>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Insert Your Image</a:t>
            </a:r>
            <a:endParaRPr lang="ko-KR" altLang="en-US" dirty="0"/>
          </a:p>
        </p:txBody>
      </p:sp>
      <p:sp>
        <p:nvSpPr>
          <p:cNvPr id="16" name="Rectangle 15"/>
          <p:cNvSpPr/>
          <p:nvPr userDrawn="1"/>
        </p:nvSpPr>
        <p:spPr>
          <a:xfrm>
            <a:off x="8874877" y="2956276"/>
            <a:ext cx="2592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7" name="Rectangle 16"/>
          <p:cNvSpPr/>
          <p:nvPr userDrawn="1"/>
        </p:nvSpPr>
        <p:spPr>
          <a:xfrm>
            <a:off x="8874429" y="5447872"/>
            <a:ext cx="2592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081790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PEN TITLE" type="title">
  <p:cSld name="OPEN TITLE">
    <p:spTree>
      <p:nvGrpSpPr>
        <p:cNvPr id="1" name="Shape 8"/>
        <p:cNvGrpSpPr/>
        <p:nvPr/>
      </p:nvGrpSpPr>
      <p:grpSpPr>
        <a:xfrm>
          <a:off x="0" y="0"/>
          <a:ext cx="0" cy="0"/>
          <a:chOff x="0" y="0"/>
          <a:chExt cx="0" cy="0"/>
        </a:xfrm>
      </p:grpSpPr>
      <p:grpSp>
        <p:nvGrpSpPr>
          <p:cNvPr id="9" name="Google Shape;9;p2"/>
          <p:cNvGrpSpPr/>
          <p:nvPr/>
        </p:nvGrpSpPr>
        <p:grpSpPr>
          <a:xfrm>
            <a:off x="-16603" y="413700"/>
            <a:ext cx="12241067" cy="6051067"/>
            <a:chOff x="-12452" y="310275"/>
            <a:chExt cx="9180800" cy="4538300"/>
          </a:xfrm>
        </p:grpSpPr>
        <p:cxnSp>
          <p:nvCxnSpPr>
            <p:cNvPr id="10" name="Google Shape;10;p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 name="Google Shape;19;p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 name="Google Shape;20;p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 name="Google Shape;21;p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 name="Google Shape;22;p2"/>
          <p:cNvSpPr txBox="1">
            <a:spLocks noGrp="1"/>
          </p:cNvSpPr>
          <p:nvPr>
            <p:ph type="ctrTitle"/>
          </p:nvPr>
        </p:nvSpPr>
        <p:spPr>
          <a:xfrm>
            <a:off x="415600" y="1930400"/>
            <a:ext cx="11360800" cy="19420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algn="ctr">
              <a:spcBef>
                <a:spcPts val="0"/>
              </a:spcBef>
              <a:spcAft>
                <a:spcPts val="0"/>
              </a:spcAft>
              <a:buSzPts val="5200"/>
              <a:buFont typeface="Permanent Marker"/>
              <a:buNone/>
              <a:defRPr sz="6933">
                <a:latin typeface="Permanent Marker"/>
                <a:ea typeface="Permanent Marker"/>
                <a:cs typeface="Permanent Marker"/>
                <a:sym typeface="Permanent Marker"/>
              </a:defRPr>
            </a:lvl2pPr>
            <a:lvl3pPr lvl="2" algn="ctr">
              <a:spcBef>
                <a:spcPts val="0"/>
              </a:spcBef>
              <a:spcAft>
                <a:spcPts val="0"/>
              </a:spcAft>
              <a:buSzPts val="5200"/>
              <a:buFont typeface="Permanent Marker"/>
              <a:buNone/>
              <a:defRPr sz="6933">
                <a:latin typeface="Permanent Marker"/>
                <a:ea typeface="Permanent Marker"/>
                <a:cs typeface="Permanent Marker"/>
                <a:sym typeface="Permanent Marker"/>
              </a:defRPr>
            </a:lvl3pPr>
            <a:lvl4pPr lvl="3" algn="ctr">
              <a:spcBef>
                <a:spcPts val="0"/>
              </a:spcBef>
              <a:spcAft>
                <a:spcPts val="0"/>
              </a:spcAft>
              <a:buSzPts val="5200"/>
              <a:buFont typeface="Permanent Marker"/>
              <a:buNone/>
              <a:defRPr sz="6933">
                <a:latin typeface="Permanent Marker"/>
                <a:ea typeface="Permanent Marker"/>
                <a:cs typeface="Permanent Marker"/>
                <a:sym typeface="Permanent Marker"/>
              </a:defRPr>
            </a:lvl4pPr>
            <a:lvl5pPr lvl="4" algn="ctr">
              <a:spcBef>
                <a:spcPts val="0"/>
              </a:spcBef>
              <a:spcAft>
                <a:spcPts val="0"/>
              </a:spcAft>
              <a:buSzPts val="5200"/>
              <a:buFont typeface="Permanent Marker"/>
              <a:buNone/>
              <a:defRPr sz="6933">
                <a:latin typeface="Permanent Marker"/>
                <a:ea typeface="Permanent Marker"/>
                <a:cs typeface="Permanent Marker"/>
                <a:sym typeface="Permanent Marker"/>
              </a:defRPr>
            </a:lvl5pPr>
            <a:lvl6pPr lvl="5" algn="ctr">
              <a:spcBef>
                <a:spcPts val="0"/>
              </a:spcBef>
              <a:spcAft>
                <a:spcPts val="0"/>
              </a:spcAft>
              <a:buSzPts val="5200"/>
              <a:buFont typeface="Permanent Marker"/>
              <a:buNone/>
              <a:defRPr sz="6933">
                <a:latin typeface="Permanent Marker"/>
                <a:ea typeface="Permanent Marker"/>
                <a:cs typeface="Permanent Marker"/>
                <a:sym typeface="Permanent Marker"/>
              </a:defRPr>
            </a:lvl6pPr>
            <a:lvl7pPr lvl="6" algn="ctr">
              <a:spcBef>
                <a:spcPts val="0"/>
              </a:spcBef>
              <a:spcAft>
                <a:spcPts val="0"/>
              </a:spcAft>
              <a:buSzPts val="5200"/>
              <a:buFont typeface="Permanent Marker"/>
              <a:buNone/>
              <a:defRPr sz="6933">
                <a:latin typeface="Permanent Marker"/>
                <a:ea typeface="Permanent Marker"/>
                <a:cs typeface="Permanent Marker"/>
                <a:sym typeface="Permanent Marker"/>
              </a:defRPr>
            </a:lvl7pPr>
            <a:lvl8pPr lvl="7" algn="ctr">
              <a:spcBef>
                <a:spcPts val="0"/>
              </a:spcBef>
              <a:spcAft>
                <a:spcPts val="0"/>
              </a:spcAft>
              <a:buSzPts val="5200"/>
              <a:buFont typeface="Permanent Marker"/>
              <a:buNone/>
              <a:defRPr sz="6933">
                <a:latin typeface="Permanent Marker"/>
                <a:ea typeface="Permanent Marker"/>
                <a:cs typeface="Permanent Marker"/>
                <a:sym typeface="Permanent Marker"/>
              </a:defRPr>
            </a:lvl8pPr>
            <a:lvl9pPr lvl="8" algn="ctr">
              <a:spcBef>
                <a:spcPts val="0"/>
              </a:spcBef>
              <a:spcAft>
                <a:spcPts val="0"/>
              </a:spcAft>
              <a:buSzPts val="5200"/>
              <a:buFont typeface="Permanent Marker"/>
              <a:buNone/>
              <a:defRPr sz="6933">
                <a:latin typeface="Permanent Marker"/>
                <a:ea typeface="Permanent Marker"/>
                <a:cs typeface="Permanent Marker"/>
                <a:sym typeface="Permanent Marker"/>
              </a:defRPr>
            </a:lvl9pPr>
          </a:lstStyle>
          <a:p>
            <a:endParaRPr/>
          </a:p>
        </p:txBody>
      </p:sp>
      <p:sp>
        <p:nvSpPr>
          <p:cNvPr id="23" name="Google Shape;23;p2"/>
          <p:cNvSpPr txBox="1">
            <a:spLocks noGrp="1"/>
          </p:cNvSpPr>
          <p:nvPr>
            <p:ph type="subTitle" idx="1"/>
          </p:nvPr>
        </p:nvSpPr>
        <p:spPr>
          <a:xfrm>
            <a:off x="415600" y="3849867"/>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100"/>
              <a:buNone/>
              <a:defRPr/>
            </a:lvl1pPr>
            <a:lvl2pPr lvl="1" algn="ctr">
              <a:lnSpc>
                <a:spcPct val="100000"/>
              </a:lnSpc>
              <a:spcBef>
                <a:spcPts val="0"/>
              </a:spcBef>
              <a:spcAft>
                <a:spcPts val="0"/>
              </a:spcAft>
              <a:buSzPts val="1100"/>
              <a:buNone/>
              <a:defRPr/>
            </a:lvl2pPr>
            <a:lvl3pPr lvl="2" algn="ctr">
              <a:lnSpc>
                <a:spcPct val="100000"/>
              </a:lnSpc>
              <a:spcBef>
                <a:spcPts val="0"/>
              </a:spcBef>
              <a:spcAft>
                <a:spcPts val="0"/>
              </a:spcAft>
              <a:buSzPts val="1100"/>
              <a:buNone/>
              <a:defRPr/>
            </a:lvl3pPr>
            <a:lvl4pPr lvl="3" algn="ctr">
              <a:lnSpc>
                <a:spcPct val="100000"/>
              </a:lnSpc>
              <a:spcBef>
                <a:spcPts val="0"/>
              </a:spcBef>
              <a:spcAft>
                <a:spcPts val="0"/>
              </a:spcAft>
              <a:buSzPts val="1100"/>
              <a:buNone/>
              <a:defRPr/>
            </a:lvl4pPr>
            <a:lvl5pPr lvl="4" algn="ctr">
              <a:lnSpc>
                <a:spcPct val="100000"/>
              </a:lnSpc>
              <a:spcBef>
                <a:spcPts val="0"/>
              </a:spcBef>
              <a:spcAft>
                <a:spcPts val="0"/>
              </a:spcAft>
              <a:buSzPts val="1100"/>
              <a:buNone/>
              <a:defRPr/>
            </a:lvl5pPr>
            <a:lvl6pPr lvl="5" algn="ctr">
              <a:lnSpc>
                <a:spcPct val="100000"/>
              </a:lnSpc>
              <a:spcBef>
                <a:spcPts val="0"/>
              </a:spcBef>
              <a:spcAft>
                <a:spcPts val="0"/>
              </a:spcAft>
              <a:buSzPts val="1100"/>
              <a:buNone/>
              <a:defRPr/>
            </a:lvl6pPr>
            <a:lvl7pPr lvl="6" algn="ctr">
              <a:lnSpc>
                <a:spcPct val="100000"/>
              </a:lnSpc>
              <a:spcBef>
                <a:spcPts val="0"/>
              </a:spcBef>
              <a:spcAft>
                <a:spcPts val="0"/>
              </a:spcAft>
              <a:buSzPts val="1100"/>
              <a:buNone/>
              <a:defRPr/>
            </a:lvl7pPr>
            <a:lvl8pPr lvl="7" algn="ctr">
              <a:lnSpc>
                <a:spcPct val="100000"/>
              </a:lnSpc>
              <a:spcBef>
                <a:spcPts val="0"/>
              </a:spcBef>
              <a:spcAft>
                <a:spcPts val="0"/>
              </a:spcAft>
              <a:buSzPts val="1100"/>
              <a:buNone/>
              <a:defRPr/>
            </a:lvl8pPr>
            <a:lvl9pPr lvl="8" algn="ctr">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132561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24"/>
        <p:cNvGrpSpPr/>
        <p:nvPr/>
      </p:nvGrpSpPr>
      <p:grpSpPr>
        <a:xfrm>
          <a:off x="0" y="0"/>
          <a:ext cx="0" cy="0"/>
          <a:chOff x="0" y="0"/>
          <a:chExt cx="0" cy="0"/>
        </a:xfrm>
      </p:grpSpPr>
      <p:grpSp>
        <p:nvGrpSpPr>
          <p:cNvPr id="25" name="Google Shape;25;p3"/>
          <p:cNvGrpSpPr/>
          <p:nvPr/>
        </p:nvGrpSpPr>
        <p:grpSpPr>
          <a:xfrm>
            <a:off x="-16603" y="413700"/>
            <a:ext cx="12241067" cy="6051067"/>
            <a:chOff x="-12452" y="310275"/>
            <a:chExt cx="9180800" cy="4538300"/>
          </a:xfrm>
        </p:grpSpPr>
        <p:cxnSp>
          <p:nvCxnSpPr>
            <p:cNvPr id="26" name="Google Shape;26;p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 name="Google Shape;27;p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 name="Google Shape;28;p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 name="Google Shape;29;p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 name="Google Shape;30;p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 name="Google Shape;31;p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2" name="Google Shape;32;p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3" name="Google Shape;33;p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4" name="Google Shape;34;p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5" name="Google Shape;35;p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6" name="Google Shape;36;p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7" name="Google Shape;37;p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8" name="Google Shape;38;p3"/>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9" name="Google Shape;39;p3"/>
          <p:cNvSpPr txBox="1">
            <a:spLocks noGrp="1"/>
          </p:cNvSpPr>
          <p:nvPr>
            <p:ph type="body" idx="1"/>
          </p:nvPr>
        </p:nvSpPr>
        <p:spPr>
          <a:xfrm>
            <a:off x="1252700" y="1968500"/>
            <a:ext cx="8085200" cy="4064000"/>
          </a:xfrm>
          <a:prstGeom prst="rect">
            <a:avLst/>
          </a:prstGeom>
        </p:spPr>
        <p:txBody>
          <a:bodyPr spcFirstLastPara="1" wrap="square" lIns="91425" tIns="91425" rIns="91425" bIns="91425" anchor="t" anchorCtr="0">
            <a:noAutofit/>
          </a:bodyPr>
          <a:lstStyle>
            <a:lvl1pPr marL="609585" lvl="0" indent="-389457" rtl="0">
              <a:lnSpc>
                <a:spcPct val="115000"/>
              </a:lnSpc>
              <a:spcBef>
                <a:spcPts val="0"/>
              </a:spcBef>
              <a:spcAft>
                <a:spcPts val="0"/>
              </a:spcAft>
              <a:buSzPts val="1000"/>
              <a:buFont typeface="Comfortaa"/>
              <a:buChar char="●"/>
              <a:defRPr sz="1333">
                <a:latin typeface="Comfortaa"/>
                <a:ea typeface="Comfortaa"/>
                <a:cs typeface="Comfortaa"/>
                <a:sym typeface="Comfortaa"/>
              </a:defRPr>
            </a:lvl1pPr>
            <a:lvl2pPr marL="1219170" lvl="1"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2pPr>
            <a:lvl3pPr marL="1828754" lvl="2"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3pPr>
            <a:lvl4pPr marL="2438339" lvl="3"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4pPr>
            <a:lvl5pPr marL="3047924" lvl="4"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5pPr>
            <a:lvl6pPr marL="3657509" lvl="5"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6pPr>
            <a:lvl7pPr marL="4267093" lvl="6"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7pPr>
            <a:lvl8pPr marL="4876678" lvl="7" indent="-389457" rtl="0">
              <a:lnSpc>
                <a:spcPct val="115000"/>
              </a:lnSpc>
              <a:spcBef>
                <a:spcPts val="2133"/>
              </a:spcBef>
              <a:spcAft>
                <a:spcPts val="0"/>
              </a:spcAft>
              <a:buSzPts val="1000"/>
              <a:buFont typeface="Comfortaa"/>
              <a:buChar char="○"/>
              <a:defRPr sz="1333">
                <a:latin typeface="Comfortaa"/>
                <a:ea typeface="Comfortaa"/>
                <a:cs typeface="Comfortaa"/>
                <a:sym typeface="Comfortaa"/>
              </a:defRPr>
            </a:lvl8pPr>
            <a:lvl9pPr marL="5486263" lvl="8" indent="-389457" rtl="0">
              <a:lnSpc>
                <a:spcPct val="115000"/>
              </a:lnSpc>
              <a:spcBef>
                <a:spcPts val="2133"/>
              </a:spcBef>
              <a:spcAft>
                <a:spcPts val="2133"/>
              </a:spcAft>
              <a:buSzPts val="1000"/>
              <a:buFont typeface="Comfortaa"/>
              <a:buChar char="■"/>
              <a:defRPr sz="1333">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320298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AB60BDD-A542-4012-89E9-D2CD2489E338}" type="datetimeFigureOut">
              <a:rPr lang="tr-TR" smtClean="0"/>
              <a:t>28.02.2021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30715596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28171553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TEXT">
  <p:cSld name="TITLE + TEXT">
    <p:spTree>
      <p:nvGrpSpPr>
        <p:cNvPr id="1" name="Shape 64"/>
        <p:cNvGrpSpPr/>
        <p:nvPr/>
      </p:nvGrpSpPr>
      <p:grpSpPr>
        <a:xfrm>
          <a:off x="0" y="0"/>
          <a:ext cx="0" cy="0"/>
          <a:chOff x="0" y="0"/>
          <a:chExt cx="0" cy="0"/>
        </a:xfrm>
      </p:grpSpPr>
      <p:grpSp>
        <p:nvGrpSpPr>
          <p:cNvPr id="65" name="Google Shape;65;p5"/>
          <p:cNvGrpSpPr/>
          <p:nvPr/>
        </p:nvGrpSpPr>
        <p:grpSpPr>
          <a:xfrm>
            <a:off x="-16603" y="413700"/>
            <a:ext cx="12241067" cy="6051067"/>
            <a:chOff x="-12452" y="310275"/>
            <a:chExt cx="9180800" cy="4538300"/>
          </a:xfrm>
        </p:grpSpPr>
        <p:cxnSp>
          <p:nvCxnSpPr>
            <p:cNvPr id="66" name="Google Shape;66;p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7" name="Google Shape;67;p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8" name="Google Shape;68;p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69" name="Google Shape;69;p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0" name="Google Shape;70;p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1" name="Google Shape;71;p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2" name="Google Shape;72;p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3" name="Google Shape;73;p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4" name="Google Shape;74;p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5" name="Google Shape;75;p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6" name="Google Shape;76;p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77" name="Google Shape;77;p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78" name="Google Shape;78;p5"/>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79" name="Google Shape;79;p5"/>
          <p:cNvSpPr txBox="1">
            <a:spLocks noGrp="1"/>
          </p:cNvSpPr>
          <p:nvPr>
            <p:ph type="ctrTitle"/>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058233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80"/>
        <p:cNvGrpSpPr/>
        <p:nvPr/>
      </p:nvGrpSpPr>
      <p:grpSpPr>
        <a:xfrm>
          <a:off x="0" y="0"/>
          <a:ext cx="0" cy="0"/>
          <a:chOff x="0" y="0"/>
          <a:chExt cx="0" cy="0"/>
        </a:xfrm>
      </p:grpSpPr>
      <p:grpSp>
        <p:nvGrpSpPr>
          <p:cNvPr id="81" name="Google Shape;81;p6"/>
          <p:cNvGrpSpPr/>
          <p:nvPr/>
        </p:nvGrpSpPr>
        <p:grpSpPr>
          <a:xfrm>
            <a:off x="-16603" y="413700"/>
            <a:ext cx="12241067" cy="6051067"/>
            <a:chOff x="-12452" y="310275"/>
            <a:chExt cx="9180800" cy="4538300"/>
          </a:xfrm>
        </p:grpSpPr>
        <p:cxnSp>
          <p:nvCxnSpPr>
            <p:cNvPr id="82" name="Google Shape;82;p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3" name="Google Shape;83;p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4" name="Google Shape;84;p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5" name="Google Shape;85;p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6" name="Google Shape;86;p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7" name="Google Shape;87;p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8" name="Google Shape;88;p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89" name="Google Shape;89;p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0" name="Google Shape;90;p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1" name="Google Shape;91;p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2" name="Google Shape;92;p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3" name="Google Shape;93;p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94" name="Google Shape;94;p6"/>
          <p:cNvSpPr txBox="1">
            <a:spLocks noGrp="1"/>
          </p:cNvSpPr>
          <p:nvPr>
            <p:ph type="ctrTitle"/>
          </p:nvPr>
        </p:nvSpPr>
        <p:spPr>
          <a:xfrm>
            <a:off x="2678400" y="5196051"/>
            <a:ext cx="6835200" cy="510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100"/>
              <a:buFont typeface="Comfortaa"/>
              <a:buNone/>
              <a:defRPr sz="1467">
                <a:latin typeface="Comfortaa"/>
                <a:ea typeface="Comfortaa"/>
                <a:cs typeface="Comfortaa"/>
                <a:sym typeface="Comfortaa"/>
              </a:defRPr>
            </a:lvl1pPr>
            <a:lvl2pPr lvl="1" rtl="0">
              <a:spcBef>
                <a:spcPts val="0"/>
              </a:spcBef>
              <a:spcAft>
                <a:spcPts val="0"/>
              </a:spcAft>
              <a:buSzPts val="3000"/>
              <a:buFont typeface="Comfortaa"/>
              <a:buNone/>
              <a:defRPr sz="4000">
                <a:latin typeface="Comfortaa"/>
                <a:ea typeface="Comfortaa"/>
                <a:cs typeface="Comfortaa"/>
                <a:sym typeface="Comfortaa"/>
              </a:defRPr>
            </a:lvl2pPr>
            <a:lvl3pPr lvl="2" rtl="0">
              <a:spcBef>
                <a:spcPts val="0"/>
              </a:spcBef>
              <a:spcAft>
                <a:spcPts val="0"/>
              </a:spcAft>
              <a:buSzPts val="3000"/>
              <a:buFont typeface="Comfortaa"/>
              <a:buNone/>
              <a:defRPr sz="4000">
                <a:latin typeface="Comfortaa"/>
                <a:ea typeface="Comfortaa"/>
                <a:cs typeface="Comfortaa"/>
                <a:sym typeface="Comfortaa"/>
              </a:defRPr>
            </a:lvl3pPr>
            <a:lvl4pPr lvl="3" rtl="0">
              <a:spcBef>
                <a:spcPts val="0"/>
              </a:spcBef>
              <a:spcAft>
                <a:spcPts val="0"/>
              </a:spcAft>
              <a:buSzPts val="3000"/>
              <a:buFont typeface="Comfortaa"/>
              <a:buNone/>
              <a:defRPr sz="4000">
                <a:latin typeface="Comfortaa"/>
                <a:ea typeface="Comfortaa"/>
                <a:cs typeface="Comfortaa"/>
                <a:sym typeface="Comfortaa"/>
              </a:defRPr>
            </a:lvl4pPr>
            <a:lvl5pPr lvl="4" rtl="0">
              <a:spcBef>
                <a:spcPts val="0"/>
              </a:spcBef>
              <a:spcAft>
                <a:spcPts val="0"/>
              </a:spcAft>
              <a:buSzPts val="3000"/>
              <a:buFont typeface="Comfortaa"/>
              <a:buNone/>
              <a:defRPr sz="4000">
                <a:latin typeface="Comfortaa"/>
                <a:ea typeface="Comfortaa"/>
                <a:cs typeface="Comfortaa"/>
                <a:sym typeface="Comfortaa"/>
              </a:defRPr>
            </a:lvl5pPr>
            <a:lvl6pPr lvl="5" rtl="0">
              <a:spcBef>
                <a:spcPts val="0"/>
              </a:spcBef>
              <a:spcAft>
                <a:spcPts val="0"/>
              </a:spcAft>
              <a:buSzPts val="3000"/>
              <a:buFont typeface="Comfortaa"/>
              <a:buNone/>
              <a:defRPr sz="4000">
                <a:latin typeface="Comfortaa"/>
                <a:ea typeface="Comfortaa"/>
                <a:cs typeface="Comfortaa"/>
                <a:sym typeface="Comfortaa"/>
              </a:defRPr>
            </a:lvl6pPr>
            <a:lvl7pPr lvl="6" rtl="0">
              <a:spcBef>
                <a:spcPts val="0"/>
              </a:spcBef>
              <a:spcAft>
                <a:spcPts val="0"/>
              </a:spcAft>
              <a:buSzPts val="3000"/>
              <a:buFont typeface="Comfortaa"/>
              <a:buNone/>
              <a:defRPr sz="4000">
                <a:latin typeface="Comfortaa"/>
                <a:ea typeface="Comfortaa"/>
                <a:cs typeface="Comfortaa"/>
                <a:sym typeface="Comfortaa"/>
              </a:defRPr>
            </a:lvl7pPr>
            <a:lvl8pPr lvl="7" rtl="0">
              <a:spcBef>
                <a:spcPts val="0"/>
              </a:spcBef>
              <a:spcAft>
                <a:spcPts val="0"/>
              </a:spcAft>
              <a:buSzPts val="3000"/>
              <a:buFont typeface="Comfortaa"/>
              <a:buNone/>
              <a:defRPr sz="4000">
                <a:latin typeface="Comfortaa"/>
                <a:ea typeface="Comfortaa"/>
                <a:cs typeface="Comfortaa"/>
                <a:sym typeface="Comfortaa"/>
              </a:defRPr>
            </a:lvl8pPr>
            <a:lvl9pPr lvl="8" rtl="0">
              <a:spcBef>
                <a:spcPts val="0"/>
              </a:spcBef>
              <a:spcAft>
                <a:spcPts val="0"/>
              </a:spcAft>
              <a:buSzPts val="3000"/>
              <a:buFont typeface="Comfortaa"/>
              <a:buNone/>
              <a:defRPr sz="4000">
                <a:latin typeface="Comfortaa"/>
                <a:ea typeface="Comfortaa"/>
                <a:cs typeface="Comfortaa"/>
                <a:sym typeface="Comfortaa"/>
              </a:defRPr>
            </a:lvl9pPr>
          </a:lstStyle>
          <a:p>
            <a:endParaRPr/>
          </a:p>
        </p:txBody>
      </p:sp>
      <p:sp>
        <p:nvSpPr>
          <p:cNvPr id="95" name="Google Shape;95;p6"/>
          <p:cNvSpPr txBox="1">
            <a:spLocks noGrp="1"/>
          </p:cNvSpPr>
          <p:nvPr>
            <p:ph type="subTitle" idx="1"/>
          </p:nvPr>
        </p:nvSpPr>
        <p:spPr>
          <a:xfrm>
            <a:off x="2553000" y="1869300"/>
            <a:ext cx="708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lnSpc>
                <a:spcPct val="100000"/>
              </a:lnSpc>
              <a:spcBef>
                <a:spcPts val="0"/>
              </a:spcBef>
              <a:spcAft>
                <a:spcPts val="0"/>
              </a:spcAft>
              <a:buSzPts val="2400"/>
              <a:buNone/>
              <a:defRPr sz="3200"/>
            </a:lvl2pPr>
            <a:lvl3pPr lvl="2" rtl="0">
              <a:lnSpc>
                <a:spcPct val="100000"/>
              </a:lnSpc>
              <a:spcBef>
                <a:spcPts val="0"/>
              </a:spcBef>
              <a:spcAft>
                <a:spcPts val="0"/>
              </a:spcAft>
              <a:buSzPts val="2400"/>
              <a:buNone/>
              <a:defRPr sz="3200"/>
            </a:lvl3pPr>
            <a:lvl4pPr lvl="3" rtl="0">
              <a:lnSpc>
                <a:spcPct val="100000"/>
              </a:lnSpc>
              <a:spcBef>
                <a:spcPts val="0"/>
              </a:spcBef>
              <a:spcAft>
                <a:spcPts val="0"/>
              </a:spcAft>
              <a:buSzPts val="2400"/>
              <a:buNone/>
              <a:defRPr sz="3200"/>
            </a:lvl4pPr>
            <a:lvl5pPr lvl="4" rtl="0">
              <a:lnSpc>
                <a:spcPct val="100000"/>
              </a:lnSpc>
              <a:spcBef>
                <a:spcPts val="0"/>
              </a:spcBef>
              <a:spcAft>
                <a:spcPts val="0"/>
              </a:spcAft>
              <a:buSzPts val="2400"/>
              <a:buNone/>
              <a:defRPr sz="3200"/>
            </a:lvl5pPr>
            <a:lvl6pPr lvl="5" rtl="0">
              <a:lnSpc>
                <a:spcPct val="100000"/>
              </a:lnSpc>
              <a:spcBef>
                <a:spcPts val="0"/>
              </a:spcBef>
              <a:spcAft>
                <a:spcPts val="0"/>
              </a:spcAft>
              <a:buSzPts val="2400"/>
              <a:buNone/>
              <a:defRPr sz="3200"/>
            </a:lvl6pPr>
            <a:lvl7pPr lvl="6" rtl="0">
              <a:lnSpc>
                <a:spcPct val="100000"/>
              </a:lnSpc>
              <a:spcBef>
                <a:spcPts val="0"/>
              </a:spcBef>
              <a:spcAft>
                <a:spcPts val="0"/>
              </a:spcAft>
              <a:buSzPts val="2400"/>
              <a:buNone/>
              <a:defRPr sz="3200"/>
            </a:lvl7pPr>
            <a:lvl8pPr lvl="7" rtl="0">
              <a:lnSpc>
                <a:spcPct val="100000"/>
              </a:lnSpc>
              <a:spcBef>
                <a:spcPts val="0"/>
              </a:spcBef>
              <a:spcAft>
                <a:spcPts val="0"/>
              </a:spcAft>
              <a:buSzPts val="2400"/>
              <a:buNone/>
              <a:defRPr sz="3200"/>
            </a:lvl8pPr>
            <a:lvl9pPr lvl="8" rtl="0">
              <a:lnSpc>
                <a:spcPct val="100000"/>
              </a:lnSpc>
              <a:spcBef>
                <a:spcPts val="0"/>
              </a:spcBef>
              <a:spcAft>
                <a:spcPts val="0"/>
              </a:spcAft>
              <a:buSzPts val="2400"/>
              <a:buNone/>
              <a:defRPr sz="3200"/>
            </a:lvl9pPr>
          </a:lstStyle>
          <a:p>
            <a:endParaRPr/>
          </a:p>
        </p:txBody>
      </p:sp>
    </p:spTree>
    <p:extLst>
      <p:ext uri="{BB962C8B-B14F-4D97-AF65-F5344CB8AC3E}">
        <p14:creationId xmlns:p14="http://schemas.microsoft.com/office/powerpoint/2010/main" val="1181856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 TEXT 2">
  <p:cSld name="TITLE + TEXT 2">
    <p:spTree>
      <p:nvGrpSpPr>
        <p:cNvPr id="1" name="Shape 96"/>
        <p:cNvGrpSpPr/>
        <p:nvPr/>
      </p:nvGrpSpPr>
      <p:grpSpPr>
        <a:xfrm>
          <a:off x="0" y="0"/>
          <a:ext cx="0" cy="0"/>
          <a:chOff x="0" y="0"/>
          <a:chExt cx="0" cy="0"/>
        </a:xfrm>
      </p:grpSpPr>
      <p:grpSp>
        <p:nvGrpSpPr>
          <p:cNvPr id="97" name="Google Shape;97;p7"/>
          <p:cNvGrpSpPr/>
          <p:nvPr/>
        </p:nvGrpSpPr>
        <p:grpSpPr>
          <a:xfrm>
            <a:off x="-16603" y="413700"/>
            <a:ext cx="12241067" cy="6051067"/>
            <a:chOff x="-12452" y="310275"/>
            <a:chExt cx="9180800" cy="4538300"/>
          </a:xfrm>
        </p:grpSpPr>
        <p:cxnSp>
          <p:nvCxnSpPr>
            <p:cNvPr id="98" name="Google Shape;98;p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99" name="Google Shape;99;p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0" name="Google Shape;100;p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1" name="Google Shape;101;p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2" name="Google Shape;102;p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3" name="Google Shape;103;p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4" name="Google Shape;104;p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5" name="Google Shape;105;p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6" name="Google Shape;106;p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7" name="Google Shape;107;p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8" name="Google Shape;108;p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09" name="Google Shape;109;p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10" name="Google Shape;110;p7"/>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111" name="Google Shape;111;p7"/>
          <p:cNvSpPr txBox="1">
            <a:spLocks noGrp="1"/>
          </p:cNvSpPr>
          <p:nvPr>
            <p:ph type="subTitle" idx="1"/>
          </p:nvPr>
        </p:nvSpPr>
        <p:spPr>
          <a:xfrm>
            <a:off x="4152000" y="2739400"/>
            <a:ext cx="3888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3595886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112"/>
        <p:cNvGrpSpPr/>
        <p:nvPr/>
      </p:nvGrpSpPr>
      <p:grpSpPr>
        <a:xfrm>
          <a:off x="0" y="0"/>
          <a:ext cx="0" cy="0"/>
          <a:chOff x="0" y="0"/>
          <a:chExt cx="0" cy="0"/>
        </a:xfrm>
      </p:grpSpPr>
      <p:sp>
        <p:nvSpPr>
          <p:cNvPr id="113" name="Google Shape;113;p8"/>
          <p:cNvSpPr txBox="1">
            <a:spLocks noGrp="1"/>
          </p:cNvSpPr>
          <p:nvPr>
            <p:ph type="ctrTitle"/>
          </p:nvPr>
        </p:nvSpPr>
        <p:spPr>
          <a:xfrm>
            <a:off x="4145000" y="2940400"/>
            <a:ext cx="3902000" cy="97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0808972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FOUR COLUMNS" type="blank">
  <p:cSld name="TITLE + FOUR COLUMNS">
    <p:spTree>
      <p:nvGrpSpPr>
        <p:cNvPr id="1" name="Shape 114"/>
        <p:cNvGrpSpPr/>
        <p:nvPr/>
      </p:nvGrpSpPr>
      <p:grpSpPr>
        <a:xfrm>
          <a:off x="0" y="0"/>
          <a:ext cx="0" cy="0"/>
          <a:chOff x="0" y="0"/>
          <a:chExt cx="0" cy="0"/>
        </a:xfrm>
      </p:grpSpPr>
      <p:grpSp>
        <p:nvGrpSpPr>
          <p:cNvPr id="115" name="Google Shape;115;p9"/>
          <p:cNvGrpSpPr/>
          <p:nvPr/>
        </p:nvGrpSpPr>
        <p:grpSpPr>
          <a:xfrm>
            <a:off x="-16603" y="413700"/>
            <a:ext cx="12241067" cy="6051067"/>
            <a:chOff x="-12452" y="310275"/>
            <a:chExt cx="9180800" cy="4538300"/>
          </a:xfrm>
        </p:grpSpPr>
        <p:cxnSp>
          <p:nvCxnSpPr>
            <p:cNvPr id="116" name="Google Shape;116;p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7" name="Google Shape;117;p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8" name="Google Shape;118;p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19" name="Google Shape;119;p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0" name="Google Shape;120;p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1" name="Google Shape;121;p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2" name="Google Shape;122;p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3" name="Google Shape;123;p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4" name="Google Shape;124;p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5" name="Google Shape;125;p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6" name="Google Shape;126;p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27" name="Google Shape;127;p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28" name="Google Shape;128;p9"/>
          <p:cNvSpPr txBox="1">
            <a:spLocks noGrp="1"/>
          </p:cNvSpPr>
          <p:nvPr>
            <p:ph type="subTitle" idx="1"/>
          </p:nvPr>
        </p:nvSpPr>
        <p:spPr>
          <a:xfrm>
            <a:off x="1521917"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29" name="Google Shape;129;p9"/>
          <p:cNvSpPr txBox="1">
            <a:spLocks noGrp="1"/>
          </p:cNvSpPr>
          <p:nvPr>
            <p:ph type="subTitle" idx="2"/>
          </p:nvPr>
        </p:nvSpPr>
        <p:spPr>
          <a:xfrm>
            <a:off x="39072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0" name="Google Shape;130;p9"/>
          <p:cNvSpPr txBox="1">
            <a:spLocks noGrp="1"/>
          </p:cNvSpPr>
          <p:nvPr>
            <p:ph type="subTitle" idx="3"/>
          </p:nvPr>
        </p:nvSpPr>
        <p:spPr>
          <a:xfrm>
            <a:off x="86780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1" name="Google Shape;131;p9"/>
          <p:cNvSpPr txBox="1">
            <a:spLocks noGrp="1"/>
          </p:cNvSpPr>
          <p:nvPr>
            <p:ph type="subTitle" idx="4"/>
          </p:nvPr>
        </p:nvSpPr>
        <p:spPr>
          <a:xfrm>
            <a:off x="6292684" y="43513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32" name="Google Shape;132;p9"/>
          <p:cNvSpPr txBox="1">
            <a:spLocks noGrp="1"/>
          </p:cNvSpPr>
          <p:nvPr>
            <p:ph type="ctrTitle"/>
          </p:nvPr>
        </p:nvSpPr>
        <p:spPr>
          <a:xfrm>
            <a:off x="1521933"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3" name="Google Shape;133;p9"/>
          <p:cNvSpPr txBox="1">
            <a:spLocks noGrp="1"/>
          </p:cNvSpPr>
          <p:nvPr>
            <p:ph type="ctrTitle" idx="5"/>
          </p:nvPr>
        </p:nvSpPr>
        <p:spPr>
          <a:xfrm>
            <a:off x="39073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4" name="Google Shape;134;p9"/>
          <p:cNvSpPr txBox="1">
            <a:spLocks noGrp="1"/>
          </p:cNvSpPr>
          <p:nvPr>
            <p:ph type="ctrTitle" idx="6"/>
          </p:nvPr>
        </p:nvSpPr>
        <p:spPr>
          <a:xfrm>
            <a:off x="62927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5" name="Google Shape;135;p9"/>
          <p:cNvSpPr txBox="1">
            <a:spLocks noGrp="1"/>
          </p:cNvSpPr>
          <p:nvPr>
            <p:ph type="ctrTitle" idx="7"/>
          </p:nvPr>
        </p:nvSpPr>
        <p:spPr>
          <a:xfrm>
            <a:off x="8678100" y="34196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36" name="Google Shape;136;p9"/>
          <p:cNvSpPr txBox="1">
            <a:spLocks noGrp="1"/>
          </p:cNvSpPr>
          <p:nvPr>
            <p:ph type="ctrTitle" idx="8"/>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7677932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137"/>
        <p:cNvGrpSpPr/>
        <p:nvPr/>
      </p:nvGrpSpPr>
      <p:grpSpPr>
        <a:xfrm>
          <a:off x="0" y="0"/>
          <a:ext cx="0" cy="0"/>
          <a:chOff x="0" y="0"/>
          <a:chExt cx="0" cy="0"/>
        </a:xfrm>
      </p:grpSpPr>
      <p:grpSp>
        <p:nvGrpSpPr>
          <p:cNvPr id="138" name="Google Shape;138;p10"/>
          <p:cNvGrpSpPr/>
          <p:nvPr/>
        </p:nvGrpSpPr>
        <p:grpSpPr>
          <a:xfrm>
            <a:off x="-16603" y="413700"/>
            <a:ext cx="12241067" cy="6051067"/>
            <a:chOff x="-12452" y="310275"/>
            <a:chExt cx="9180800" cy="4538300"/>
          </a:xfrm>
        </p:grpSpPr>
        <p:cxnSp>
          <p:nvCxnSpPr>
            <p:cNvPr id="139" name="Google Shape;139;p10"/>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0" name="Google Shape;140;p10"/>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1" name="Google Shape;141;p10"/>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2" name="Google Shape;142;p10"/>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3" name="Google Shape;143;p10"/>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4" name="Google Shape;144;p10"/>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5" name="Google Shape;145;p10"/>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6" name="Google Shape;146;p10"/>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7" name="Google Shape;147;p10"/>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8" name="Google Shape;148;p10"/>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49" name="Google Shape;149;p10"/>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50" name="Google Shape;150;p10"/>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51" name="Google Shape;151;p10"/>
          <p:cNvSpPr txBox="1">
            <a:spLocks noGrp="1"/>
          </p:cNvSpPr>
          <p:nvPr>
            <p:ph type="subTitle" idx="1"/>
          </p:nvPr>
        </p:nvSpPr>
        <p:spPr>
          <a:xfrm>
            <a:off x="1665233"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2" name="Google Shape;152;p10"/>
          <p:cNvSpPr txBox="1">
            <a:spLocks noGrp="1"/>
          </p:cNvSpPr>
          <p:nvPr>
            <p:ph type="subTitle" idx="2"/>
          </p:nvPr>
        </p:nvSpPr>
        <p:spPr>
          <a:xfrm>
            <a:off x="4965000"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3" name="Google Shape;153;p10"/>
          <p:cNvSpPr txBox="1">
            <a:spLocks noGrp="1"/>
          </p:cNvSpPr>
          <p:nvPr>
            <p:ph type="subTitle" idx="3"/>
          </p:nvPr>
        </p:nvSpPr>
        <p:spPr>
          <a:xfrm>
            <a:off x="8264767" y="38097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154" name="Google Shape;154;p10"/>
          <p:cNvSpPr txBox="1">
            <a:spLocks noGrp="1"/>
          </p:cNvSpPr>
          <p:nvPr>
            <p:ph type="ctrTitle"/>
          </p:nvPr>
        </p:nvSpPr>
        <p:spPr>
          <a:xfrm>
            <a:off x="1800217"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5" name="Google Shape;155;p10"/>
          <p:cNvSpPr txBox="1">
            <a:spLocks noGrp="1"/>
          </p:cNvSpPr>
          <p:nvPr>
            <p:ph type="ctrTitle" idx="4"/>
          </p:nvPr>
        </p:nvSpPr>
        <p:spPr>
          <a:xfrm>
            <a:off x="50999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6" name="Google Shape;156;p10"/>
          <p:cNvSpPr txBox="1">
            <a:spLocks noGrp="1"/>
          </p:cNvSpPr>
          <p:nvPr>
            <p:ph type="ctrTitle" idx="5"/>
          </p:nvPr>
        </p:nvSpPr>
        <p:spPr>
          <a:xfrm>
            <a:off x="8399784" y="23655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157" name="Google Shape;157;p10"/>
          <p:cNvSpPr txBox="1">
            <a:spLocks noGrp="1"/>
          </p:cNvSpPr>
          <p:nvPr>
            <p:ph type="ctrTitle" idx="6"/>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9594849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6603" y="413700"/>
            <a:ext cx="12241067" cy="6051067"/>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3335000" y="9346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3" name="Google Shape;173;p11"/>
          <p:cNvSpPr txBox="1">
            <a:spLocks noGrp="1"/>
          </p:cNvSpPr>
          <p:nvPr>
            <p:ph type="title" idx="2" hasCustomPrompt="1"/>
          </p:nvPr>
        </p:nvSpPr>
        <p:spPr>
          <a:xfrm>
            <a:off x="3335000" y="28142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174" name="Google Shape;174;p11"/>
          <p:cNvSpPr txBox="1">
            <a:spLocks noGrp="1"/>
          </p:cNvSpPr>
          <p:nvPr>
            <p:ph type="title" idx="3" hasCustomPrompt="1"/>
          </p:nvPr>
        </p:nvSpPr>
        <p:spPr>
          <a:xfrm>
            <a:off x="3335000" y="4693851"/>
            <a:ext cx="5522000" cy="79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3699473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grpSp>
        <p:nvGrpSpPr>
          <p:cNvPr id="176" name="Google Shape;176;p12"/>
          <p:cNvGrpSpPr/>
          <p:nvPr/>
        </p:nvGrpSpPr>
        <p:grpSpPr>
          <a:xfrm>
            <a:off x="-16603" y="413700"/>
            <a:ext cx="12241067" cy="6051067"/>
            <a:chOff x="-12452" y="310275"/>
            <a:chExt cx="9180800" cy="4538300"/>
          </a:xfrm>
        </p:grpSpPr>
        <p:cxnSp>
          <p:nvCxnSpPr>
            <p:cNvPr id="177" name="Google Shape;177;p12"/>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8" name="Google Shape;178;p12"/>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79" name="Google Shape;179;p12"/>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0" name="Google Shape;180;p12"/>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1" name="Google Shape;181;p12"/>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2" name="Google Shape;182;p12"/>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3" name="Google Shape;183;p12"/>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4" name="Google Shape;184;p12"/>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5" name="Google Shape;185;p12"/>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6" name="Google Shape;186;p12"/>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7" name="Google Shape;187;p12"/>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88" name="Google Shape;188;p12"/>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14539128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THREE COLUMNS">
  <p:cSld name="1_TITLE + THREE COLUMNS">
    <p:spTree>
      <p:nvGrpSpPr>
        <p:cNvPr id="1" name="Shape 190"/>
        <p:cNvGrpSpPr/>
        <p:nvPr/>
      </p:nvGrpSpPr>
      <p:grpSpPr>
        <a:xfrm>
          <a:off x="0" y="0"/>
          <a:ext cx="0" cy="0"/>
          <a:chOff x="0" y="0"/>
          <a:chExt cx="0" cy="0"/>
        </a:xfrm>
      </p:grpSpPr>
      <p:grpSp>
        <p:nvGrpSpPr>
          <p:cNvPr id="191" name="Google Shape;191;p13"/>
          <p:cNvGrpSpPr/>
          <p:nvPr/>
        </p:nvGrpSpPr>
        <p:grpSpPr>
          <a:xfrm>
            <a:off x="-16603" y="413700"/>
            <a:ext cx="12241067" cy="6051067"/>
            <a:chOff x="-12452" y="310275"/>
            <a:chExt cx="9180800" cy="4538300"/>
          </a:xfrm>
        </p:grpSpPr>
        <p:cxnSp>
          <p:nvCxnSpPr>
            <p:cNvPr id="192" name="Google Shape;192;p13"/>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3" name="Google Shape;193;p13"/>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4" name="Google Shape;194;p13"/>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5" name="Google Shape;195;p13"/>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6" name="Google Shape;196;p13"/>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7" name="Google Shape;197;p13"/>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8" name="Google Shape;198;p13"/>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199" name="Google Shape;199;p13"/>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0" name="Google Shape;200;p13"/>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1" name="Google Shape;201;p13"/>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2" name="Google Shape;202;p13"/>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03" name="Google Shape;203;p13"/>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04" name="Google Shape;204;p13"/>
          <p:cNvSpPr txBox="1">
            <a:spLocks noGrp="1"/>
          </p:cNvSpPr>
          <p:nvPr>
            <p:ph type="subTitle" idx="1"/>
          </p:nvPr>
        </p:nvSpPr>
        <p:spPr>
          <a:xfrm>
            <a:off x="8303733" y="2601400"/>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5" name="Google Shape;205;p13"/>
          <p:cNvSpPr txBox="1">
            <a:spLocks noGrp="1"/>
          </p:cNvSpPr>
          <p:nvPr>
            <p:ph type="ctrTitle"/>
          </p:nvPr>
        </p:nvSpPr>
        <p:spPr>
          <a:xfrm>
            <a:off x="8303733" y="1946433"/>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6" name="Google Shape;206;p13"/>
          <p:cNvSpPr txBox="1">
            <a:spLocks noGrp="1"/>
          </p:cNvSpPr>
          <p:nvPr>
            <p:ph type="subTitle" idx="2"/>
          </p:nvPr>
        </p:nvSpPr>
        <p:spPr>
          <a:xfrm>
            <a:off x="8303733" y="3959267"/>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7" name="Google Shape;207;p13"/>
          <p:cNvSpPr txBox="1">
            <a:spLocks noGrp="1"/>
          </p:cNvSpPr>
          <p:nvPr>
            <p:ph type="ctrTitle" idx="3"/>
          </p:nvPr>
        </p:nvSpPr>
        <p:spPr>
          <a:xfrm>
            <a:off x="8303733" y="3304300"/>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08" name="Google Shape;208;p13"/>
          <p:cNvSpPr txBox="1">
            <a:spLocks noGrp="1"/>
          </p:cNvSpPr>
          <p:nvPr>
            <p:ph type="subTitle" idx="4"/>
          </p:nvPr>
        </p:nvSpPr>
        <p:spPr>
          <a:xfrm>
            <a:off x="8303733" y="5317133"/>
            <a:ext cx="2528800" cy="62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09" name="Google Shape;209;p13"/>
          <p:cNvSpPr txBox="1">
            <a:spLocks noGrp="1"/>
          </p:cNvSpPr>
          <p:nvPr>
            <p:ph type="ctrTitle" idx="5"/>
          </p:nvPr>
        </p:nvSpPr>
        <p:spPr>
          <a:xfrm>
            <a:off x="8303733" y="4662167"/>
            <a:ext cx="3964800" cy="79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10" name="Google Shape;210;p13"/>
          <p:cNvSpPr txBox="1">
            <a:spLocks noGrp="1"/>
          </p:cNvSpPr>
          <p:nvPr>
            <p:ph type="ctrTitle" idx="6"/>
          </p:nvPr>
        </p:nvSpPr>
        <p:spPr>
          <a:xfrm>
            <a:off x="1252700" y="689133"/>
            <a:ext cx="97204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739250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AB60BDD-A542-4012-89E9-D2CD2489E338}" type="datetimeFigureOut">
              <a:rPr lang="tr-TR" smtClean="0"/>
              <a:t>28.02.2021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2709321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LUMNS ">
  <p:cSld name="TWO COLUMNS ">
    <p:spTree>
      <p:nvGrpSpPr>
        <p:cNvPr id="1" name="Shape 211"/>
        <p:cNvGrpSpPr/>
        <p:nvPr/>
      </p:nvGrpSpPr>
      <p:grpSpPr>
        <a:xfrm>
          <a:off x="0" y="0"/>
          <a:ext cx="0" cy="0"/>
          <a:chOff x="0" y="0"/>
          <a:chExt cx="0" cy="0"/>
        </a:xfrm>
      </p:grpSpPr>
      <p:grpSp>
        <p:nvGrpSpPr>
          <p:cNvPr id="212" name="Google Shape;212;p14"/>
          <p:cNvGrpSpPr/>
          <p:nvPr/>
        </p:nvGrpSpPr>
        <p:grpSpPr>
          <a:xfrm>
            <a:off x="-16603" y="413700"/>
            <a:ext cx="12241067" cy="6051067"/>
            <a:chOff x="-12452" y="310275"/>
            <a:chExt cx="9180800" cy="4538300"/>
          </a:xfrm>
        </p:grpSpPr>
        <p:cxnSp>
          <p:nvCxnSpPr>
            <p:cNvPr id="213" name="Google Shape;213;p14"/>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4" name="Google Shape;214;p14"/>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5" name="Google Shape;215;p14"/>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6" name="Google Shape;216;p14"/>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7" name="Google Shape;217;p14"/>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8" name="Google Shape;218;p14"/>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19" name="Google Shape;219;p14"/>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0" name="Google Shape;220;p14"/>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1" name="Google Shape;221;p14"/>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2" name="Google Shape;222;p14"/>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3" name="Google Shape;223;p14"/>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24" name="Google Shape;224;p14"/>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25" name="Google Shape;225;p14"/>
          <p:cNvSpPr txBox="1">
            <a:spLocks noGrp="1"/>
          </p:cNvSpPr>
          <p:nvPr>
            <p:ph type="subTitle" idx="1"/>
          </p:nvPr>
        </p:nvSpPr>
        <p:spPr>
          <a:xfrm>
            <a:off x="3111900"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6" name="Google Shape;226;p14"/>
          <p:cNvSpPr txBox="1">
            <a:spLocks noGrp="1"/>
          </p:cNvSpPr>
          <p:nvPr>
            <p:ph type="subTitle" idx="2"/>
          </p:nvPr>
        </p:nvSpPr>
        <p:spPr>
          <a:xfrm>
            <a:off x="6818067" y="3365233"/>
            <a:ext cx="226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27" name="Google Shape;227;p14"/>
          <p:cNvSpPr txBox="1">
            <a:spLocks noGrp="1"/>
          </p:cNvSpPr>
          <p:nvPr>
            <p:ph type="ctrTitle"/>
          </p:nvPr>
        </p:nvSpPr>
        <p:spPr>
          <a:xfrm>
            <a:off x="3246884"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28" name="Google Shape;228;p14"/>
          <p:cNvSpPr txBox="1">
            <a:spLocks noGrp="1"/>
          </p:cNvSpPr>
          <p:nvPr>
            <p:ph type="ctrTitle" idx="3"/>
          </p:nvPr>
        </p:nvSpPr>
        <p:spPr>
          <a:xfrm>
            <a:off x="6953051" y="2327433"/>
            <a:ext cx="199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5351391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DESIGN 2">
  <p:cSld name="TITLE + DESIGN 2">
    <p:spTree>
      <p:nvGrpSpPr>
        <p:cNvPr id="1" name="Shape 229"/>
        <p:cNvGrpSpPr/>
        <p:nvPr/>
      </p:nvGrpSpPr>
      <p:grpSpPr>
        <a:xfrm>
          <a:off x="0" y="0"/>
          <a:ext cx="0" cy="0"/>
          <a:chOff x="0" y="0"/>
          <a:chExt cx="0" cy="0"/>
        </a:xfrm>
      </p:grpSpPr>
      <p:grpSp>
        <p:nvGrpSpPr>
          <p:cNvPr id="230" name="Google Shape;230;p15"/>
          <p:cNvGrpSpPr/>
          <p:nvPr/>
        </p:nvGrpSpPr>
        <p:grpSpPr>
          <a:xfrm>
            <a:off x="-16603" y="413700"/>
            <a:ext cx="12241067" cy="6051067"/>
            <a:chOff x="-12452" y="310275"/>
            <a:chExt cx="9180800" cy="4538300"/>
          </a:xfrm>
        </p:grpSpPr>
        <p:cxnSp>
          <p:nvCxnSpPr>
            <p:cNvPr id="231" name="Google Shape;231;p15"/>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2" name="Google Shape;232;p15"/>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3" name="Google Shape;233;p15"/>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4" name="Google Shape;234;p15"/>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5" name="Google Shape;235;p15"/>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6" name="Google Shape;236;p15"/>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7" name="Google Shape;237;p15"/>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8" name="Google Shape;238;p15"/>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39" name="Google Shape;239;p15"/>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0" name="Google Shape;240;p15"/>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1" name="Google Shape;241;p15"/>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2" name="Google Shape;242;p15"/>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43" name="Google Shape;243;p15"/>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679816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 SIX COLUMNS">
  <p:cSld name="TITLE + SIX COLUMNS">
    <p:spTree>
      <p:nvGrpSpPr>
        <p:cNvPr id="1" name="Shape 244"/>
        <p:cNvGrpSpPr/>
        <p:nvPr/>
      </p:nvGrpSpPr>
      <p:grpSpPr>
        <a:xfrm>
          <a:off x="0" y="0"/>
          <a:ext cx="0" cy="0"/>
          <a:chOff x="0" y="0"/>
          <a:chExt cx="0" cy="0"/>
        </a:xfrm>
      </p:grpSpPr>
      <p:grpSp>
        <p:nvGrpSpPr>
          <p:cNvPr id="245" name="Google Shape;245;p16"/>
          <p:cNvGrpSpPr/>
          <p:nvPr/>
        </p:nvGrpSpPr>
        <p:grpSpPr>
          <a:xfrm>
            <a:off x="-16603" y="413700"/>
            <a:ext cx="12241067" cy="6051067"/>
            <a:chOff x="-12452" y="310275"/>
            <a:chExt cx="9180800" cy="4538300"/>
          </a:xfrm>
        </p:grpSpPr>
        <p:cxnSp>
          <p:nvCxnSpPr>
            <p:cNvPr id="246" name="Google Shape;246;p16"/>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7" name="Google Shape;247;p16"/>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8" name="Google Shape;248;p16"/>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49" name="Google Shape;249;p16"/>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0" name="Google Shape;250;p16"/>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1" name="Google Shape;251;p16"/>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2" name="Google Shape;252;p16"/>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3" name="Google Shape;253;p16"/>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4" name="Google Shape;254;p16"/>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5" name="Google Shape;255;p16"/>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6" name="Google Shape;256;p16"/>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57" name="Google Shape;257;p16"/>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58" name="Google Shape;258;p16"/>
          <p:cNvSpPr txBox="1">
            <a:spLocks noGrp="1"/>
          </p:cNvSpPr>
          <p:nvPr>
            <p:ph type="subTitle" idx="1"/>
          </p:nvPr>
        </p:nvSpPr>
        <p:spPr>
          <a:xfrm>
            <a:off x="1974803"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59" name="Google Shape;259;p16"/>
          <p:cNvSpPr txBox="1">
            <a:spLocks noGrp="1"/>
          </p:cNvSpPr>
          <p:nvPr>
            <p:ph type="subTitle" idx="2"/>
          </p:nvPr>
        </p:nvSpPr>
        <p:spPr>
          <a:xfrm>
            <a:off x="4969788"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0" name="Google Shape;260;p16"/>
          <p:cNvSpPr txBox="1">
            <a:spLocks noGrp="1"/>
          </p:cNvSpPr>
          <p:nvPr>
            <p:ph type="subTitle" idx="3"/>
          </p:nvPr>
        </p:nvSpPr>
        <p:spPr>
          <a:xfrm>
            <a:off x="7964777" y="28445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1" name="Google Shape;261;p16"/>
          <p:cNvSpPr txBox="1">
            <a:spLocks noGrp="1"/>
          </p:cNvSpPr>
          <p:nvPr>
            <p:ph type="ctrTitle"/>
          </p:nvPr>
        </p:nvSpPr>
        <p:spPr>
          <a:xfrm>
            <a:off x="188501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2" name="Google Shape;262;p16"/>
          <p:cNvSpPr txBox="1">
            <a:spLocks noGrp="1"/>
          </p:cNvSpPr>
          <p:nvPr>
            <p:ph type="ctrTitle" idx="4"/>
          </p:nvPr>
        </p:nvSpPr>
        <p:spPr>
          <a:xfrm>
            <a:off x="4880020"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3" name="Google Shape;263;p16"/>
          <p:cNvSpPr txBox="1">
            <a:spLocks noGrp="1"/>
          </p:cNvSpPr>
          <p:nvPr>
            <p:ph type="ctrTitle" idx="5"/>
          </p:nvPr>
        </p:nvSpPr>
        <p:spPr>
          <a:xfrm>
            <a:off x="7874997" y="17657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4" name="Google Shape;264;p16"/>
          <p:cNvSpPr txBox="1">
            <a:spLocks noGrp="1"/>
          </p:cNvSpPr>
          <p:nvPr>
            <p:ph type="subTitle" idx="6"/>
          </p:nvPr>
        </p:nvSpPr>
        <p:spPr>
          <a:xfrm>
            <a:off x="1974803"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5" name="Google Shape;265;p16"/>
          <p:cNvSpPr txBox="1">
            <a:spLocks noGrp="1"/>
          </p:cNvSpPr>
          <p:nvPr>
            <p:ph type="subTitle" idx="7"/>
          </p:nvPr>
        </p:nvSpPr>
        <p:spPr>
          <a:xfrm>
            <a:off x="4969788"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6" name="Google Shape;266;p16"/>
          <p:cNvSpPr txBox="1">
            <a:spLocks noGrp="1"/>
          </p:cNvSpPr>
          <p:nvPr>
            <p:ph type="subTitle" idx="8"/>
          </p:nvPr>
        </p:nvSpPr>
        <p:spPr>
          <a:xfrm>
            <a:off x="7964760" y="4990833"/>
            <a:ext cx="22524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a:lvl1pPr>
            <a:lvl2pPr lvl="1" algn="ctr" rtl="0">
              <a:lnSpc>
                <a:spcPct val="100000"/>
              </a:lnSpc>
              <a:spcBef>
                <a:spcPts val="0"/>
              </a:spcBef>
              <a:spcAft>
                <a:spcPts val="0"/>
              </a:spcAft>
              <a:buSzPts val="1100"/>
              <a:buNone/>
              <a:defRPr/>
            </a:lvl2pPr>
            <a:lvl3pPr lvl="2" algn="ctr" rtl="0">
              <a:lnSpc>
                <a:spcPct val="100000"/>
              </a:lnSpc>
              <a:spcBef>
                <a:spcPts val="0"/>
              </a:spcBef>
              <a:spcAft>
                <a:spcPts val="0"/>
              </a:spcAft>
              <a:buSzPts val="1100"/>
              <a:buNone/>
              <a:defRPr/>
            </a:lvl3pPr>
            <a:lvl4pPr lvl="3" algn="ctr" rtl="0">
              <a:lnSpc>
                <a:spcPct val="100000"/>
              </a:lnSpc>
              <a:spcBef>
                <a:spcPts val="0"/>
              </a:spcBef>
              <a:spcAft>
                <a:spcPts val="0"/>
              </a:spcAft>
              <a:buSzPts val="1100"/>
              <a:buNone/>
              <a:defRPr/>
            </a:lvl4pPr>
            <a:lvl5pPr lvl="4" algn="ctr" rtl="0">
              <a:lnSpc>
                <a:spcPct val="100000"/>
              </a:lnSpc>
              <a:spcBef>
                <a:spcPts val="0"/>
              </a:spcBef>
              <a:spcAft>
                <a:spcPts val="0"/>
              </a:spcAft>
              <a:buSzPts val="1100"/>
              <a:buNone/>
              <a:defRPr/>
            </a:lvl5pPr>
            <a:lvl6pPr lvl="5" algn="ctr" rtl="0">
              <a:lnSpc>
                <a:spcPct val="100000"/>
              </a:lnSpc>
              <a:spcBef>
                <a:spcPts val="0"/>
              </a:spcBef>
              <a:spcAft>
                <a:spcPts val="0"/>
              </a:spcAft>
              <a:buSzPts val="1100"/>
              <a:buNone/>
              <a:defRPr/>
            </a:lvl6pPr>
            <a:lvl7pPr lvl="6" algn="ctr" rtl="0">
              <a:lnSpc>
                <a:spcPct val="100000"/>
              </a:lnSpc>
              <a:spcBef>
                <a:spcPts val="0"/>
              </a:spcBef>
              <a:spcAft>
                <a:spcPts val="0"/>
              </a:spcAft>
              <a:buSzPts val="1100"/>
              <a:buNone/>
              <a:defRPr/>
            </a:lvl7pPr>
            <a:lvl8pPr lvl="7" algn="ctr" rtl="0">
              <a:lnSpc>
                <a:spcPct val="100000"/>
              </a:lnSpc>
              <a:spcBef>
                <a:spcPts val="0"/>
              </a:spcBef>
              <a:spcAft>
                <a:spcPts val="0"/>
              </a:spcAft>
              <a:buSzPts val="1100"/>
              <a:buNone/>
              <a:defRPr/>
            </a:lvl8pPr>
            <a:lvl9pPr lvl="8" algn="ctr" rtl="0">
              <a:lnSpc>
                <a:spcPct val="100000"/>
              </a:lnSpc>
              <a:spcBef>
                <a:spcPts val="0"/>
              </a:spcBef>
              <a:spcAft>
                <a:spcPts val="0"/>
              </a:spcAft>
              <a:buSzPts val="1100"/>
              <a:buNone/>
              <a:defRPr/>
            </a:lvl9pPr>
          </a:lstStyle>
          <a:p>
            <a:endParaRPr/>
          </a:p>
        </p:txBody>
      </p:sp>
      <p:sp>
        <p:nvSpPr>
          <p:cNvPr id="267" name="Google Shape;267;p16"/>
          <p:cNvSpPr txBox="1">
            <a:spLocks noGrp="1"/>
          </p:cNvSpPr>
          <p:nvPr>
            <p:ph type="ctrTitle" idx="9"/>
          </p:nvPr>
        </p:nvSpPr>
        <p:spPr>
          <a:xfrm>
            <a:off x="1885000"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8" name="Google Shape;268;p16"/>
          <p:cNvSpPr txBox="1">
            <a:spLocks noGrp="1"/>
          </p:cNvSpPr>
          <p:nvPr>
            <p:ph type="ctrTitle" idx="13"/>
          </p:nvPr>
        </p:nvSpPr>
        <p:spPr>
          <a:xfrm>
            <a:off x="4880004"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69" name="Google Shape;269;p16"/>
          <p:cNvSpPr txBox="1">
            <a:spLocks noGrp="1"/>
          </p:cNvSpPr>
          <p:nvPr>
            <p:ph type="ctrTitle" idx="14"/>
          </p:nvPr>
        </p:nvSpPr>
        <p:spPr>
          <a:xfrm>
            <a:off x="7874981" y="3912033"/>
            <a:ext cx="24320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Font typeface="Permanent Marker"/>
              <a:buNone/>
              <a:defRPr sz="1867">
                <a:latin typeface="Permanent Marker"/>
                <a:ea typeface="Permanent Marker"/>
                <a:cs typeface="Permanent Marker"/>
                <a:sym typeface="Permanent Marker"/>
              </a:defRPr>
            </a:lvl1pPr>
            <a:lvl2pPr lvl="1" algn="ctr" rtl="0">
              <a:spcBef>
                <a:spcPts val="0"/>
              </a:spcBef>
              <a:spcAft>
                <a:spcPts val="0"/>
              </a:spcAft>
              <a:buSzPts val="1400"/>
              <a:buFont typeface="Permanent Marker"/>
              <a:buNone/>
              <a:defRPr sz="1867">
                <a:latin typeface="Permanent Marker"/>
                <a:ea typeface="Permanent Marker"/>
                <a:cs typeface="Permanent Marker"/>
                <a:sym typeface="Permanent Marker"/>
              </a:defRPr>
            </a:lvl2pPr>
            <a:lvl3pPr lvl="2" algn="ctr" rtl="0">
              <a:spcBef>
                <a:spcPts val="0"/>
              </a:spcBef>
              <a:spcAft>
                <a:spcPts val="0"/>
              </a:spcAft>
              <a:buSzPts val="1400"/>
              <a:buFont typeface="Permanent Marker"/>
              <a:buNone/>
              <a:defRPr sz="1867">
                <a:latin typeface="Permanent Marker"/>
                <a:ea typeface="Permanent Marker"/>
                <a:cs typeface="Permanent Marker"/>
                <a:sym typeface="Permanent Marker"/>
              </a:defRPr>
            </a:lvl3pPr>
            <a:lvl4pPr lvl="3" algn="ctr" rtl="0">
              <a:spcBef>
                <a:spcPts val="0"/>
              </a:spcBef>
              <a:spcAft>
                <a:spcPts val="0"/>
              </a:spcAft>
              <a:buSzPts val="1400"/>
              <a:buFont typeface="Permanent Marker"/>
              <a:buNone/>
              <a:defRPr sz="1867">
                <a:latin typeface="Permanent Marker"/>
                <a:ea typeface="Permanent Marker"/>
                <a:cs typeface="Permanent Marker"/>
                <a:sym typeface="Permanent Marker"/>
              </a:defRPr>
            </a:lvl4pPr>
            <a:lvl5pPr lvl="4" algn="ctr" rtl="0">
              <a:spcBef>
                <a:spcPts val="0"/>
              </a:spcBef>
              <a:spcAft>
                <a:spcPts val="0"/>
              </a:spcAft>
              <a:buSzPts val="1400"/>
              <a:buFont typeface="Permanent Marker"/>
              <a:buNone/>
              <a:defRPr sz="1867">
                <a:latin typeface="Permanent Marker"/>
                <a:ea typeface="Permanent Marker"/>
                <a:cs typeface="Permanent Marker"/>
                <a:sym typeface="Permanent Marker"/>
              </a:defRPr>
            </a:lvl5pPr>
            <a:lvl6pPr lvl="5" algn="ctr" rtl="0">
              <a:spcBef>
                <a:spcPts val="0"/>
              </a:spcBef>
              <a:spcAft>
                <a:spcPts val="0"/>
              </a:spcAft>
              <a:buSzPts val="1400"/>
              <a:buFont typeface="Permanent Marker"/>
              <a:buNone/>
              <a:defRPr sz="1867">
                <a:latin typeface="Permanent Marker"/>
                <a:ea typeface="Permanent Marker"/>
                <a:cs typeface="Permanent Marker"/>
                <a:sym typeface="Permanent Marker"/>
              </a:defRPr>
            </a:lvl6pPr>
            <a:lvl7pPr lvl="6" algn="ctr" rtl="0">
              <a:spcBef>
                <a:spcPts val="0"/>
              </a:spcBef>
              <a:spcAft>
                <a:spcPts val="0"/>
              </a:spcAft>
              <a:buSzPts val="1400"/>
              <a:buFont typeface="Permanent Marker"/>
              <a:buNone/>
              <a:defRPr sz="1867">
                <a:latin typeface="Permanent Marker"/>
                <a:ea typeface="Permanent Marker"/>
                <a:cs typeface="Permanent Marker"/>
                <a:sym typeface="Permanent Marker"/>
              </a:defRPr>
            </a:lvl7pPr>
            <a:lvl8pPr lvl="7" algn="ctr" rtl="0">
              <a:spcBef>
                <a:spcPts val="0"/>
              </a:spcBef>
              <a:spcAft>
                <a:spcPts val="0"/>
              </a:spcAft>
              <a:buSzPts val="1400"/>
              <a:buFont typeface="Permanent Marker"/>
              <a:buNone/>
              <a:defRPr sz="1867">
                <a:latin typeface="Permanent Marker"/>
                <a:ea typeface="Permanent Marker"/>
                <a:cs typeface="Permanent Marker"/>
                <a:sym typeface="Permanent Marker"/>
              </a:defRPr>
            </a:lvl8pPr>
            <a:lvl9pPr lvl="8" algn="ctr" rtl="0">
              <a:spcBef>
                <a:spcPts val="0"/>
              </a:spcBef>
              <a:spcAft>
                <a:spcPts val="0"/>
              </a:spcAft>
              <a:buSzPts val="1400"/>
              <a:buFont typeface="Permanent Marker"/>
              <a:buNone/>
              <a:defRPr sz="1867">
                <a:latin typeface="Permanent Marker"/>
                <a:ea typeface="Permanent Marker"/>
                <a:cs typeface="Permanent Marker"/>
                <a:sym typeface="Permanent Marker"/>
              </a:defRPr>
            </a:lvl9pPr>
          </a:lstStyle>
          <a:p>
            <a:endParaRPr/>
          </a:p>
        </p:txBody>
      </p:sp>
      <p:sp>
        <p:nvSpPr>
          <p:cNvPr id="270" name="Google Shape;270;p16"/>
          <p:cNvSpPr txBox="1">
            <a:spLocks noGrp="1"/>
          </p:cNvSpPr>
          <p:nvPr>
            <p:ph type="ctrTitle" idx="15"/>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22216792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amp; CREDITS">
  <p:cSld name="THANKS &amp; CREDITS">
    <p:spTree>
      <p:nvGrpSpPr>
        <p:cNvPr id="1" name="Shape 271"/>
        <p:cNvGrpSpPr/>
        <p:nvPr/>
      </p:nvGrpSpPr>
      <p:grpSpPr>
        <a:xfrm>
          <a:off x="0" y="0"/>
          <a:ext cx="0" cy="0"/>
          <a:chOff x="0" y="0"/>
          <a:chExt cx="0" cy="0"/>
        </a:xfrm>
      </p:grpSpPr>
      <p:grpSp>
        <p:nvGrpSpPr>
          <p:cNvPr id="272" name="Google Shape;272;p17"/>
          <p:cNvGrpSpPr/>
          <p:nvPr/>
        </p:nvGrpSpPr>
        <p:grpSpPr>
          <a:xfrm>
            <a:off x="-16603" y="413700"/>
            <a:ext cx="12241067" cy="6051067"/>
            <a:chOff x="-12452" y="310275"/>
            <a:chExt cx="9180800" cy="4538300"/>
          </a:xfrm>
        </p:grpSpPr>
        <p:cxnSp>
          <p:nvCxnSpPr>
            <p:cNvPr id="273" name="Google Shape;273;p17"/>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4" name="Google Shape;274;p17"/>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5" name="Google Shape;275;p17"/>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6" name="Google Shape;276;p17"/>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7" name="Google Shape;277;p17"/>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8" name="Google Shape;278;p17"/>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79" name="Google Shape;279;p17"/>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0" name="Google Shape;280;p17"/>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1" name="Google Shape;281;p17"/>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2" name="Google Shape;282;p17"/>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3" name="Google Shape;283;p17"/>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84" name="Google Shape;284;p17"/>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285" name="Google Shape;285;p17"/>
          <p:cNvSpPr txBox="1">
            <a:spLocks noGrp="1"/>
          </p:cNvSpPr>
          <p:nvPr>
            <p:ph type="ctrTitle"/>
          </p:nvPr>
        </p:nvSpPr>
        <p:spPr>
          <a:xfrm>
            <a:off x="1252700" y="1197133"/>
            <a:ext cx="6835200" cy="977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Permanent Marker"/>
              <a:buNone/>
              <a:defRPr sz="4800">
                <a:latin typeface="Permanent Marker"/>
                <a:ea typeface="Permanent Marker"/>
                <a:cs typeface="Permanent Marker"/>
                <a:sym typeface="Permanent Marker"/>
              </a:defRPr>
            </a:lvl1pPr>
            <a:lvl2pPr lvl="1"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286" name="Google Shape;286;p17"/>
          <p:cNvSpPr txBox="1">
            <a:spLocks noGrp="1"/>
          </p:cNvSpPr>
          <p:nvPr>
            <p:ph type="subTitle" idx="1"/>
          </p:nvPr>
        </p:nvSpPr>
        <p:spPr>
          <a:xfrm>
            <a:off x="1252700" y="2739400"/>
            <a:ext cx="38880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a:lvl1pPr>
            <a:lvl2pPr lvl="1" rtl="0">
              <a:lnSpc>
                <a:spcPct val="100000"/>
              </a:lnSpc>
              <a:spcBef>
                <a:spcPts val="0"/>
              </a:spcBef>
              <a:spcAft>
                <a:spcPts val="0"/>
              </a:spcAft>
              <a:buSzPts val="1100"/>
              <a:buNone/>
              <a:defRPr/>
            </a:lvl2pPr>
            <a:lvl3pPr lvl="2" rtl="0">
              <a:lnSpc>
                <a:spcPct val="100000"/>
              </a:lnSpc>
              <a:spcBef>
                <a:spcPts val="0"/>
              </a:spcBef>
              <a:spcAft>
                <a:spcPts val="0"/>
              </a:spcAft>
              <a:buSzPts val="1100"/>
              <a:buNone/>
              <a:defRPr/>
            </a:lvl3pPr>
            <a:lvl4pPr lvl="3" rtl="0">
              <a:lnSpc>
                <a:spcPct val="100000"/>
              </a:lnSpc>
              <a:spcBef>
                <a:spcPts val="0"/>
              </a:spcBef>
              <a:spcAft>
                <a:spcPts val="0"/>
              </a:spcAft>
              <a:buSzPts val="1100"/>
              <a:buNone/>
              <a:defRPr/>
            </a:lvl4pPr>
            <a:lvl5pPr lvl="4" rtl="0">
              <a:lnSpc>
                <a:spcPct val="100000"/>
              </a:lnSpc>
              <a:spcBef>
                <a:spcPts val="0"/>
              </a:spcBef>
              <a:spcAft>
                <a:spcPts val="0"/>
              </a:spcAft>
              <a:buSzPts val="1100"/>
              <a:buNone/>
              <a:defRPr/>
            </a:lvl5pPr>
            <a:lvl6pPr lvl="5" rtl="0">
              <a:lnSpc>
                <a:spcPct val="100000"/>
              </a:lnSpc>
              <a:spcBef>
                <a:spcPts val="0"/>
              </a:spcBef>
              <a:spcAft>
                <a:spcPts val="0"/>
              </a:spcAft>
              <a:buSzPts val="1100"/>
              <a:buNone/>
              <a:defRPr/>
            </a:lvl6pPr>
            <a:lvl7pPr lvl="6" rtl="0">
              <a:lnSpc>
                <a:spcPct val="100000"/>
              </a:lnSpc>
              <a:spcBef>
                <a:spcPts val="0"/>
              </a:spcBef>
              <a:spcAft>
                <a:spcPts val="0"/>
              </a:spcAft>
              <a:buSzPts val="1100"/>
              <a:buNone/>
              <a:defRPr/>
            </a:lvl7pPr>
            <a:lvl8pPr lvl="7" rtl="0">
              <a:lnSpc>
                <a:spcPct val="100000"/>
              </a:lnSpc>
              <a:spcBef>
                <a:spcPts val="0"/>
              </a:spcBef>
              <a:spcAft>
                <a:spcPts val="0"/>
              </a:spcAft>
              <a:buSzPts val="1100"/>
              <a:buNone/>
              <a:defRPr/>
            </a:lvl8pPr>
            <a:lvl9pPr lvl="8" rtl="0">
              <a:lnSpc>
                <a:spcPct val="100000"/>
              </a:lnSpc>
              <a:spcBef>
                <a:spcPts val="0"/>
              </a:spcBef>
              <a:spcAft>
                <a:spcPts val="0"/>
              </a:spcAft>
              <a:buSzPts val="1100"/>
              <a:buNone/>
              <a:defRPr/>
            </a:lvl9pPr>
          </a:lstStyle>
          <a:p>
            <a:endParaRPr/>
          </a:p>
        </p:txBody>
      </p:sp>
      <p:sp>
        <p:nvSpPr>
          <p:cNvPr id="287" name="Google Shape;287;p17"/>
          <p:cNvSpPr txBox="1"/>
          <p:nvPr/>
        </p:nvSpPr>
        <p:spPr>
          <a:xfrm>
            <a:off x="1252700" y="4710800"/>
            <a:ext cx="4138000" cy="13588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CREDITS: This presentation template was created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2"/>
              </a:rPr>
              <a:t>Slidesgo</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including icons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Flatico</a:t>
            </a:r>
            <a:r>
              <a:rPr kumimoji="0" lang="en" sz="1067" b="0"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3"/>
              </a:rPr>
              <a:t>n</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and infographics &amp; images by </a:t>
            </a:r>
            <a:r>
              <a:rPr kumimoji="0" lang="en" sz="1067" b="1" i="0" u="none" strike="noStrike" kern="0" cap="none" spc="0" normalizeH="0" baseline="0" noProof="0">
                <a:ln>
                  <a:noFill/>
                </a:ln>
                <a:solidFill>
                  <a:srgbClr val="000000"/>
                </a:solidFill>
                <a:effectLst/>
                <a:uLnTx/>
                <a:uFill>
                  <a:noFill/>
                </a:uFill>
                <a:latin typeface="Comfortaa"/>
                <a:ea typeface="Comfortaa"/>
                <a:cs typeface="Comfortaa"/>
                <a:sym typeface="Comfortaa"/>
                <a:hlinkClick r:id="rId4"/>
              </a:rPr>
              <a:t>Freepik</a:t>
            </a:r>
            <a:r>
              <a:rPr kumimoji="0" lang="en" sz="1067" b="0" i="0" u="none" strike="noStrike" kern="0" cap="none" spc="0" normalizeH="0" baseline="0" noProof="0">
                <a:ln>
                  <a:noFill/>
                </a:ln>
                <a:solidFill>
                  <a:srgbClr val="000000"/>
                </a:solidFill>
                <a:effectLst/>
                <a:uLnTx/>
                <a:uFillTx/>
                <a:latin typeface="Comfortaa"/>
                <a:ea typeface="Comfortaa"/>
                <a:cs typeface="Comfortaa"/>
                <a:sym typeface="Comfortaa"/>
              </a:rPr>
              <a:t>. </a:t>
            </a: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a:p>
            <a:pPr marL="0" marR="0" lvl="0" indent="0" algn="l" defTabSz="1219170" rtl="0" eaLnBrk="1" fontAlgn="auto" latinLnBrk="0" hangingPunct="1">
              <a:lnSpc>
                <a:spcPct val="100000"/>
              </a:lnSpc>
              <a:spcBef>
                <a:spcPts val="400"/>
              </a:spcBef>
              <a:spcAft>
                <a:spcPts val="0"/>
              </a:spcAft>
              <a:buClr>
                <a:srgbClr val="000000"/>
              </a:buClr>
              <a:buSzTx/>
              <a:buFont typeface="Arial"/>
              <a:buNone/>
              <a:tabLst/>
              <a:defRPr/>
            </a:pPr>
            <a:endParaRPr kumimoji="0" sz="1067" b="0" i="0" u="none" strike="noStrike" kern="0" cap="none" spc="0" normalizeH="0" baseline="0" noProof="0">
              <a:ln>
                <a:noFill/>
              </a:ln>
              <a:solidFill>
                <a:srgbClr val="000000"/>
              </a:solidFill>
              <a:effectLst/>
              <a:uLnTx/>
              <a:uFillTx/>
              <a:latin typeface="Comfortaa"/>
              <a:ea typeface="Comfortaa"/>
              <a:cs typeface="Comfortaa"/>
              <a:sym typeface="Comfortaa"/>
            </a:endParaRPr>
          </a:p>
        </p:txBody>
      </p:sp>
    </p:spTree>
    <p:extLst>
      <p:ext uri="{BB962C8B-B14F-4D97-AF65-F5344CB8AC3E}">
        <p14:creationId xmlns:p14="http://schemas.microsoft.com/office/powerpoint/2010/main" val="28608713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 BULLET POINTS">
  <p:cSld name="1_TITLE + BULLET POINTS">
    <p:spTree>
      <p:nvGrpSpPr>
        <p:cNvPr id="1" name="Shape 288"/>
        <p:cNvGrpSpPr/>
        <p:nvPr/>
      </p:nvGrpSpPr>
      <p:grpSpPr>
        <a:xfrm>
          <a:off x="0" y="0"/>
          <a:ext cx="0" cy="0"/>
          <a:chOff x="0" y="0"/>
          <a:chExt cx="0" cy="0"/>
        </a:xfrm>
      </p:grpSpPr>
      <p:grpSp>
        <p:nvGrpSpPr>
          <p:cNvPr id="289" name="Google Shape;289;p18"/>
          <p:cNvGrpSpPr/>
          <p:nvPr/>
        </p:nvGrpSpPr>
        <p:grpSpPr>
          <a:xfrm>
            <a:off x="-16603" y="413700"/>
            <a:ext cx="12241067" cy="6051067"/>
            <a:chOff x="-12452" y="310275"/>
            <a:chExt cx="9180800" cy="4538300"/>
          </a:xfrm>
        </p:grpSpPr>
        <p:cxnSp>
          <p:nvCxnSpPr>
            <p:cNvPr id="290" name="Google Shape;290;p18"/>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1" name="Google Shape;291;p18"/>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2" name="Google Shape;292;p18"/>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3" name="Google Shape;293;p18"/>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4" name="Google Shape;294;p18"/>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5" name="Google Shape;295;p18"/>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6" name="Google Shape;296;p18"/>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7" name="Google Shape;297;p18"/>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8" name="Google Shape;298;p18"/>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299" name="Google Shape;299;p18"/>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0" name="Google Shape;300;p18"/>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1" name="Google Shape;301;p18"/>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
        <p:nvSpPr>
          <p:cNvPr id="302" name="Google Shape;302;p18"/>
          <p:cNvSpPr txBox="1">
            <a:spLocks noGrp="1"/>
          </p:cNvSpPr>
          <p:nvPr>
            <p:ph type="ctrTitle"/>
          </p:nvPr>
        </p:nvSpPr>
        <p:spPr>
          <a:xfrm>
            <a:off x="2678400" y="689133"/>
            <a:ext cx="68352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
        <p:nvSpPr>
          <p:cNvPr id="303" name="Google Shape;303;p18"/>
          <p:cNvSpPr txBox="1">
            <a:spLocks noGrp="1"/>
          </p:cNvSpPr>
          <p:nvPr>
            <p:ph type="body" idx="1"/>
          </p:nvPr>
        </p:nvSpPr>
        <p:spPr>
          <a:xfrm>
            <a:off x="14795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
        <p:nvSpPr>
          <p:cNvPr id="304" name="Google Shape;304;p18"/>
          <p:cNvSpPr txBox="1">
            <a:spLocks noGrp="1"/>
          </p:cNvSpPr>
          <p:nvPr>
            <p:ph type="body" idx="2"/>
          </p:nvPr>
        </p:nvSpPr>
        <p:spPr>
          <a:xfrm>
            <a:off x="6292851" y="2057400"/>
            <a:ext cx="4419600" cy="41616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SzPts val="1100"/>
              <a:buFont typeface="Comfortaa"/>
              <a:buChar char="●"/>
              <a:defRPr sz="1467">
                <a:latin typeface="Comfortaa"/>
                <a:ea typeface="Comfortaa"/>
                <a:cs typeface="Comfortaa"/>
                <a:sym typeface="Comfortaa"/>
              </a:defRPr>
            </a:lvl1pPr>
            <a:lvl2pPr marL="1219170" lvl="1"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2pPr>
            <a:lvl3pPr marL="1828754" lvl="2"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3pPr>
            <a:lvl4pPr marL="2438339" lvl="3"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4pPr>
            <a:lvl5pPr marL="3047924" lvl="4"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5pPr>
            <a:lvl6pPr marL="3657509" lvl="5"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6pPr>
            <a:lvl7pPr marL="4267093" lvl="6"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7pPr>
            <a:lvl8pPr marL="4876678" lvl="7" indent="-397923" rtl="0">
              <a:lnSpc>
                <a:spcPct val="115000"/>
              </a:lnSpc>
              <a:spcBef>
                <a:spcPts val="2133"/>
              </a:spcBef>
              <a:spcAft>
                <a:spcPts val="0"/>
              </a:spcAft>
              <a:buSzPts val="1100"/>
              <a:buFont typeface="Comfortaa"/>
              <a:buChar char="○"/>
              <a:defRPr sz="1467">
                <a:latin typeface="Comfortaa"/>
                <a:ea typeface="Comfortaa"/>
                <a:cs typeface="Comfortaa"/>
                <a:sym typeface="Comfortaa"/>
              </a:defRPr>
            </a:lvl8pPr>
            <a:lvl9pPr marL="5486263" lvl="8" indent="-397923" rtl="0">
              <a:lnSpc>
                <a:spcPct val="115000"/>
              </a:lnSpc>
              <a:spcBef>
                <a:spcPts val="2133"/>
              </a:spcBef>
              <a:spcAft>
                <a:spcPts val="2133"/>
              </a:spcAft>
              <a:buSzPts val="1100"/>
              <a:buFont typeface="Comfortaa"/>
              <a:buChar char="■"/>
              <a:defRPr sz="1467">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19958890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05"/>
        <p:cNvGrpSpPr/>
        <p:nvPr/>
      </p:nvGrpSpPr>
      <p:grpSpPr>
        <a:xfrm>
          <a:off x="0" y="0"/>
          <a:ext cx="0" cy="0"/>
          <a:chOff x="0" y="0"/>
          <a:chExt cx="0" cy="0"/>
        </a:xfrm>
      </p:grpSpPr>
      <p:grpSp>
        <p:nvGrpSpPr>
          <p:cNvPr id="306" name="Google Shape;306;p19"/>
          <p:cNvGrpSpPr/>
          <p:nvPr/>
        </p:nvGrpSpPr>
        <p:grpSpPr>
          <a:xfrm>
            <a:off x="-16603" y="413700"/>
            <a:ext cx="12241067" cy="6051067"/>
            <a:chOff x="-12452" y="310275"/>
            <a:chExt cx="9180800" cy="4538300"/>
          </a:xfrm>
        </p:grpSpPr>
        <p:cxnSp>
          <p:nvCxnSpPr>
            <p:cNvPr id="307" name="Google Shape;307;p19"/>
            <p:cNvCxnSpPr/>
            <p:nvPr/>
          </p:nvCxnSpPr>
          <p:spPr>
            <a:xfrm>
              <a:off x="-552" y="402343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8" name="Google Shape;308;p19"/>
            <p:cNvCxnSpPr/>
            <p:nvPr/>
          </p:nvCxnSpPr>
          <p:spPr>
            <a:xfrm>
              <a:off x="-12452" y="310275"/>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09" name="Google Shape;309;p19"/>
            <p:cNvCxnSpPr/>
            <p:nvPr/>
          </p:nvCxnSpPr>
          <p:spPr>
            <a:xfrm>
              <a:off x="-552" y="722848"/>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0" name="Google Shape;310;p19"/>
            <p:cNvCxnSpPr/>
            <p:nvPr/>
          </p:nvCxnSpPr>
          <p:spPr>
            <a:xfrm>
              <a:off x="-552" y="1135420"/>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1" name="Google Shape;311;p19"/>
            <p:cNvCxnSpPr/>
            <p:nvPr/>
          </p:nvCxnSpPr>
          <p:spPr>
            <a:xfrm>
              <a:off x="-552" y="1547993"/>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2" name="Google Shape;312;p19"/>
            <p:cNvCxnSpPr/>
            <p:nvPr/>
          </p:nvCxnSpPr>
          <p:spPr>
            <a:xfrm>
              <a:off x="-552" y="1960566"/>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3" name="Google Shape;313;p19"/>
            <p:cNvCxnSpPr/>
            <p:nvPr/>
          </p:nvCxnSpPr>
          <p:spPr>
            <a:xfrm>
              <a:off x="-552" y="2373139"/>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4" name="Google Shape;314;p19"/>
            <p:cNvCxnSpPr/>
            <p:nvPr/>
          </p:nvCxnSpPr>
          <p:spPr>
            <a:xfrm>
              <a:off x="-552" y="2785711"/>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5" name="Google Shape;315;p19"/>
            <p:cNvCxnSpPr/>
            <p:nvPr/>
          </p:nvCxnSpPr>
          <p:spPr>
            <a:xfrm>
              <a:off x="-552" y="3198284"/>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6" name="Google Shape;316;p19"/>
            <p:cNvCxnSpPr/>
            <p:nvPr/>
          </p:nvCxnSpPr>
          <p:spPr>
            <a:xfrm>
              <a:off x="-552" y="3610857"/>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7" name="Google Shape;317;p19"/>
            <p:cNvCxnSpPr/>
            <p:nvPr/>
          </p:nvCxnSpPr>
          <p:spPr>
            <a:xfrm>
              <a:off x="-552" y="4436002"/>
              <a:ext cx="9168900" cy="0"/>
            </a:xfrm>
            <a:prstGeom prst="straightConnector1">
              <a:avLst/>
            </a:prstGeom>
            <a:noFill/>
            <a:ln w="9525" cap="flat" cmpd="sng">
              <a:solidFill>
                <a:srgbClr val="F3F3F3"/>
              </a:solidFill>
              <a:prstDash val="solid"/>
              <a:round/>
              <a:headEnd type="none" w="med" len="med"/>
              <a:tailEnd type="none" w="med" len="med"/>
            </a:ln>
          </p:spPr>
        </p:cxnSp>
        <p:cxnSp>
          <p:nvCxnSpPr>
            <p:cNvPr id="318" name="Google Shape;318;p19"/>
            <p:cNvCxnSpPr/>
            <p:nvPr/>
          </p:nvCxnSpPr>
          <p:spPr>
            <a:xfrm>
              <a:off x="-552" y="4848575"/>
              <a:ext cx="9168900" cy="0"/>
            </a:xfrm>
            <a:prstGeom prst="straightConnector1">
              <a:avLst/>
            </a:prstGeom>
            <a:noFill/>
            <a:ln w="9525" cap="flat" cmpd="sng">
              <a:solidFill>
                <a:srgbClr val="F3F3F3"/>
              </a:solidFill>
              <a:prstDash val="solid"/>
              <a:round/>
              <a:headEnd type="none" w="med" len="med"/>
              <a:tailEnd type="none" w="med" len="med"/>
            </a:ln>
          </p:spPr>
        </p:cxnSp>
      </p:grpSp>
    </p:spTree>
    <p:extLst>
      <p:ext uri="{BB962C8B-B14F-4D97-AF65-F5344CB8AC3E}">
        <p14:creationId xmlns:p14="http://schemas.microsoft.com/office/powerpoint/2010/main" val="251227996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319"/>
        <p:cNvGrpSpPr/>
        <p:nvPr/>
      </p:nvGrpSpPr>
      <p:grpSpPr>
        <a:xfrm>
          <a:off x="0" y="0"/>
          <a:ext cx="0" cy="0"/>
          <a:chOff x="0" y="0"/>
          <a:chExt cx="0" cy="0"/>
        </a:xfrm>
      </p:grpSpPr>
    </p:spTree>
    <p:extLst>
      <p:ext uri="{BB962C8B-B14F-4D97-AF65-F5344CB8AC3E}">
        <p14:creationId xmlns:p14="http://schemas.microsoft.com/office/powerpoint/2010/main" val="302361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AB60BDD-A542-4012-89E9-D2CD2489E338}" type="datetimeFigureOut">
              <a:rPr lang="tr-TR" smtClean="0"/>
              <a:t>28.02.2021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713290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AB60BDD-A542-4012-89E9-D2CD2489E338}" type="datetimeFigureOut">
              <a:rPr lang="tr-TR" smtClean="0"/>
              <a:t>28.02.2021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66038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AB60BDD-A542-4012-89E9-D2CD2489E338}" type="datetimeFigureOut">
              <a:rPr lang="tr-TR" smtClean="0"/>
              <a:t>28.02.2021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143731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EAB60BDD-A542-4012-89E9-D2CD2489E338}" type="datetimeFigureOut">
              <a:rPr lang="tr-TR" smtClean="0"/>
              <a:t>28.02.2021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5670DA8-37D6-4125-AED3-BCB72748BF3F}" type="slidenum">
              <a:rPr lang="tr-TR" smtClean="0"/>
              <a:t>‹#›</a:t>
            </a:fld>
            <a:endParaRPr lang="tr-TR"/>
          </a:p>
        </p:txBody>
      </p:sp>
    </p:spTree>
    <p:extLst>
      <p:ext uri="{BB962C8B-B14F-4D97-AF65-F5344CB8AC3E}">
        <p14:creationId xmlns:p14="http://schemas.microsoft.com/office/powerpoint/2010/main" val="415442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theme" Target="../theme/theme4.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0BDD-A542-4012-89E9-D2CD2489E338}" type="datetimeFigureOut">
              <a:rPr lang="tr-TR" smtClean="0"/>
              <a:t>28.02.2021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70DA8-37D6-4125-AED3-BCB72748BF3F}" type="slidenum">
              <a:rPr lang="tr-TR" smtClean="0"/>
              <a:t>‹#›</a:t>
            </a:fld>
            <a:endParaRPr lang="tr-TR"/>
          </a:p>
        </p:txBody>
      </p:sp>
    </p:spTree>
    <p:extLst>
      <p:ext uri="{BB962C8B-B14F-4D97-AF65-F5344CB8AC3E}">
        <p14:creationId xmlns:p14="http://schemas.microsoft.com/office/powerpoint/2010/main" val="3248154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 y="-206512"/>
            <a:ext cx="577851" cy="92333"/>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600" b="0" i="0" u="none" strike="noStrike" kern="1200" cap="none" spc="0" normalizeH="0" baseline="0" noProof="0" dirty="0">
                <a:ln>
                  <a:noFill/>
                </a:ln>
                <a:solidFill>
                  <a:srgbClr val="E6E6E6"/>
                </a:solidFill>
                <a:effectLst/>
                <a:uLnTx/>
                <a:uFillTx/>
                <a:latin typeface="Arial" panose="020B0604020202020204" pitchFamily="34" charset="0"/>
                <a:ea typeface="맑은 고딕"/>
                <a:cs typeface="+mn-cs"/>
              </a:rPr>
              <a:t>JAY DESIGN</a:t>
            </a:r>
          </a:p>
        </p:txBody>
      </p:sp>
      <p:sp>
        <p:nvSpPr>
          <p:cNvPr id="2" name="슬라이드 번호 개체 틀 1"/>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53F7A83-B5B7-4266-8D27-EF99E7F4AEB0}" type="slidenum">
              <a:rPr kumimoji="0" lang="ko-KR" altLang="en-US" sz="1200" b="0" i="0" u="none" strike="noStrike" kern="1200" cap="none" spc="0" normalizeH="0" baseline="0" noProof="0" smtClean="0">
                <a:ln>
                  <a:noFill/>
                </a:ln>
                <a:solidFill>
                  <a:prstClr val="black">
                    <a:tint val="75000"/>
                  </a:prstClr>
                </a:solidFill>
                <a:effectLst/>
                <a:uLnTx/>
                <a:uFillTx/>
                <a:latin typeface="Arial"/>
                <a:ea typeface="맑은 고딕"/>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ko-KR" altLang="en-US" sz="1200" b="0" i="0" u="none" strike="noStrike" kern="1200" cap="none" spc="0" normalizeH="0" baseline="0" noProof="0" dirty="0">
              <a:ln>
                <a:noFill/>
              </a:ln>
              <a:solidFill>
                <a:prstClr val="black">
                  <a:tint val="75000"/>
                </a:prstClr>
              </a:solidFill>
              <a:effectLst/>
              <a:uLnTx/>
              <a:uFillTx/>
              <a:latin typeface="Arial"/>
              <a:ea typeface="맑은 고딕"/>
              <a:cs typeface="+mn-cs"/>
            </a:endParaRPr>
          </a:p>
        </p:txBody>
      </p:sp>
    </p:spTree>
    <p:extLst>
      <p:ext uri="{BB962C8B-B14F-4D97-AF65-F5344CB8AC3E}">
        <p14:creationId xmlns:p14="http://schemas.microsoft.com/office/powerpoint/2010/main" val="30962150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3802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iming>
    <p:tnLst>
      <p:par>
        <p:cTn id="1" dur="indefinite" restart="never" nodeType="tmRoot"/>
      </p:par>
    </p:tnLst>
  </p:timing>
  <p:txStyles>
    <p:titleStyle>
      <a:lvl1pPr algn="ctr" defTabSz="1219170" rtl="0" eaLnBrk="1" latinLnBrk="1"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1"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1"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1"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1"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ko-KR"/>
      </a:defPPr>
      <a:lvl1pPr marL="0" algn="l" defTabSz="1219170" rtl="0" eaLnBrk="1" latinLnBrk="1" hangingPunct="1">
        <a:defRPr sz="2400" kern="1200">
          <a:solidFill>
            <a:schemeClr val="tx1"/>
          </a:solidFill>
          <a:latin typeface="+mn-lt"/>
          <a:ea typeface="+mn-ea"/>
          <a:cs typeface="+mn-cs"/>
        </a:defRPr>
      </a:lvl1pPr>
      <a:lvl2pPr marL="609585" algn="l" defTabSz="1219170" rtl="0" eaLnBrk="1" latinLnBrk="1" hangingPunct="1">
        <a:defRPr sz="2400" kern="1200">
          <a:solidFill>
            <a:schemeClr val="tx1"/>
          </a:solidFill>
          <a:latin typeface="+mn-lt"/>
          <a:ea typeface="+mn-ea"/>
          <a:cs typeface="+mn-cs"/>
        </a:defRPr>
      </a:lvl2pPr>
      <a:lvl3pPr marL="1219170" algn="l" defTabSz="1219170" rtl="0" eaLnBrk="1" latinLnBrk="1" hangingPunct="1">
        <a:defRPr sz="2400" kern="1200">
          <a:solidFill>
            <a:schemeClr val="tx1"/>
          </a:solidFill>
          <a:latin typeface="+mn-lt"/>
          <a:ea typeface="+mn-ea"/>
          <a:cs typeface="+mn-cs"/>
        </a:defRPr>
      </a:lvl3pPr>
      <a:lvl4pPr marL="1828754" algn="l" defTabSz="1219170" rtl="0" eaLnBrk="1" latinLnBrk="1" hangingPunct="1">
        <a:defRPr sz="2400" kern="1200">
          <a:solidFill>
            <a:schemeClr val="tx1"/>
          </a:solidFill>
          <a:latin typeface="+mn-lt"/>
          <a:ea typeface="+mn-ea"/>
          <a:cs typeface="+mn-cs"/>
        </a:defRPr>
      </a:lvl4pPr>
      <a:lvl5pPr marL="2438339" algn="l" defTabSz="1219170" rtl="0" eaLnBrk="1" latinLnBrk="1" hangingPunct="1">
        <a:defRPr sz="2400" kern="1200">
          <a:solidFill>
            <a:schemeClr val="tx1"/>
          </a:solidFill>
          <a:latin typeface="+mn-lt"/>
          <a:ea typeface="+mn-ea"/>
          <a:cs typeface="+mn-cs"/>
        </a:defRPr>
      </a:lvl5pPr>
      <a:lvl6pPr marL="3047924" algn="l" defTabSz="1219170" rtl="0" eaLnBrk="1" latinLnBrk="1" hangingPunct="1">
        <a:defRPr sz="2400" kern="1200">
          <a:solidFill>
            <a:schemeClr val="tx1"/>
          </a:solidFill>
          <a:latin typeface="+mn-lt"/>
          <a:ea typeface="+mn-ea"/>
          <a:cs typeface="+mn-cs"/>
        </a:defRPr>
      </a:lvl6pPr>
      <a:lvl7pPr marL="3657509" algn="l" defTabSz="1219170" rtl="0" eaLnBrk="1" latinLnBrk="1" hangingPunct="1">
        <a:defRPr sz="2400" kern="1200">
          <a:solidFill>
            <a:schemeClr val="tx1"/>
          </a:solidFill>
          <a:latin typeface="+mn-lt"/>
          <a:ea typeface="+mn-ea"/>
          <a:cs typeface="+mn-cs"/>
        </a:defRPr>
      </a:lvl7pPr>
      <a:lvl8pPr marL="4267093" algn="l" defTabSz="1219170" rtl="0" eaLnBrk="1" latinLnBrk="1" hangingPunct="1">
        <a:defRPr sz="2400" kern="1200">
          <a:solidFill>
            <a:schemeClr val="tx1"/>
          </a:solidFill>
          <a:latin typeface="+mn-lt"/>
          <a:ea typeface="+mn-ea"/>
          <a:cs typeface="+mn-cs"/>
        </a:defRPr>
      </a:lvl8pPr>
      <a:lvl9pPr marL="4876678" algn="l" defTabSz="1219170" rtl="0" eaLnBrk="1" latinLnBrk="1"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Permanent Marker"/>
              <a:buNone/>
              <a:defRPr sz="2800">
                <a:latin typeface="Permanent Marker"/>
                <a:ea typeface="Permanent Marker"/>
                <a:cs typeface="Permanent Marker"/>
                <a:sym typeface="Permanent Marker"/>
              </a:defRPr>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SzPts val="1100"/>
              <a:buFont typeface="Comfortaa"/>
              <a:buChar char="●"/>
              <a:defRPr sz="1100">
                <a:latin typeface="Comfortaa"/>
                <a:ea typeface="Comfortaa"/>
                <a:cs typeface="Comfortaa"/>
                <a:sym typeface="Comfortaa"/>
              </a:defRPr>
            </a:lvl1pPr>
            <a:lvl2pPr marL="914400" lvl="1"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2pPr>
            <a:lvl3pPr marL="1371600" lvl="2"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3pPr>
            <a:lvl4pPr marL="1828800" lvl="3"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4pPr>
            <a:lvl5pPr marL="2286000" lvl="4"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5pPr>
            <a:lvl6pPr marL="2743200" lvl="5"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6pPr>
            <a:lvl7pPr marL="3200400" lvl="6"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7pPr>
            <a:lvl8pPr marL="3657600" lvl="7" indent="-298450">
              <a:lnSpc>
                <a:spcPct val="115000"/>
              </a:lnSpc>
              <a:spcBef>
                <a:spcPts val="1600"/>
              </a:spcBef>
              <a:spcAft>
                <a:spcPts val="0"/>
              </a:spcAft>
              <a:buSzPts val="1100"/>
              <a:buFont typeface="Comfortaa"/>
              <a:buChar char="○"/>
              <a:defRPr sz="1100">
                <a:latin typeface="Comfortaa"/>
                <a:ea typeface="Comfortaa"/>
                <a:cs typeface="Comfortaa"/>
                <a:sym typeface="Comfortaa"/>
              </a:defRPr>
            </a:lvl8pPr>
            <a:lvl9pPr marL="4114800" lvl="8" indent="-298450">
              <a:lnSpc>
                <a:spcPct val="115000"/>
              </a:lnSpc>
              <a:spcBef>
                <a:spcPts val="1600"/>
              </a:spcBef>
              <a:spcAft>
                <a:spcPts val="1600"/>
              </a:spcAft>
              <a:buSzPts val="1100"/>
              <a:buFont typeface="Comfortaa"/>
              <a:buChar char="■"/>
              <a:defRPr sz="1100">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74868251"/>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5.xml"/><Relationship Id="rId4" Type="http://schemas.openxmlformats.org/officeDocument/2006/relationships/hyperlink" Target="https://wordwall.net/play/11731/441/960"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3.xml"/><Relationship Id="rId7" Type="http://schemas.openxmlformats.org/officeDocument/2006/relationships/hyperlink" Target="https://www.facebook.com/groups/144669549475946" TargetMode="External"/><Relationship Id="rId2" Type="http://schemas.openxmlformats.org/officeDocument/2006/relationships/slideLayout" Target="../slideLayouts/slideLayout30.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hyperlink" Target="http://www.dindersimateryal.com/" TargetMode="External"/><Relationship Id="rId10" Type="http://schemas.openxmlformats.org/officeDocument/2006/relationships/hyperlink" Target="https://www.dindersimateryal.com/?SyfNmb=4&amp;pt=G%C3%96R%C3%9C%C5%9E%20VE%20%C3%96NER%C4%B0" TargetMode="External"/><Relationship Id="rId4" Type="http://schemas.openxmlformats.org/officeDocument/2006/relationships/image" Target="../media/image18.jp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hyperlink" Target="https://dergipark.org.tr/tr/download/artic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사각형: 둥근 위쪽 모서리 52">
            <a:extLst>
              <a:ext uri="{FF2B5EF4-FFF2-40B4-BE49-F238E27FC236}">
                <a16:creationId xmlns:a16="http://schemas.microsoft.com/office/drawing/2014/main" id="{71EA2BC2-15EA-4741-80BA-A12B08D7ADA2}"/>
              </a:ext>
            </a:extLst>
          </p:cNvPr>
          <p:cNvSpPr/>
          <p:nvPr/>
        </p:nvSpPr>
        <p:spPr>
          <a:xfrm rot="5400000">
            <a:off x="5038281" y="-3942725"/>
            <a:ext cx="813146" cy="9227887"/>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grpSp>
        <p:nvGrpSpPr>
          <p:cNvPr id="3" name="그룹 4">
            <a:extLst>
              <a:ext uri="{FF2B5EF4-FFF2-40B4-BE49-F238E27FC236}">
                <a16:creationId xmlns:a16="http://schemas.microsoft.com/office/drawing/2014/main" id="{A08C38DD-7AD2-4BB8-97E4-6D124D5CCECA}"/>
              </a:ext>
            </a:extLst>
          </p:cNvPr>
          <p:cNvGrpSpPr/>
          <p:nvPr/>
        </p:nvGrpSpPr>
        <p:grpSpPr>
          <a:xfrm>
            <a:off x="360157" y="264646"/>
            <a:ext cx="967424" cy="813613"/>
            <a:chOff x="1903751" y="1484784"/>
            <a:chExt cx="967424" cy="813613"/>
          </a:xfrm>
          <a:solidFill>
            <a:srgbClr val="FFAD3D"/>
          </a:solidFill>
        </p:grpSpPr>
        <p:sp>
          <p:nvSpPr>
            <p:cNvPr id="4" name="사각형: 둥근 위쪽 모서리 1">
              <a:extLst>
                <a:ext uri="{FF2B5EF4-FFF2-40B4-BE49-F238E27FC236}">
                  <a16:creationId xmlns:a16="http://schemas.microsoft.com/office/drawing/2014/main" id="{E3669431-1016-4716-9B58-7235B5B796E7}"/>
                </a:ext>
              </a:extLst>
            </p:cNvPr>
            <p:cNvSpPr/>
            <p:nvPr/>
          </p:nvSpPr>
          <p:spPr>
            <a:xfrm rot="16200000">
              <a:off x="1732555" y="1655980"/>
              <a:ext cx="813146" cy="470754"/>
            </a:xfrm>
            <a:prstGeom prst="round2Same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sp>
          <p:nvSpPr>
            <p:cNvPr id="5" name="직각 삼각형 2">
              <a:extLst>
                <a:ext uri="{FF2B5EF4-FFF2-40B4-BE49-F238E27FC236}">
                  <a16:creationId xmlns:a16="http://schemas.microsoft.com/office/drawing/2014/main" id="{9CEC95B0-A8F3-402A-864C-968DDC5C3E60}"/>
                </a:ext>
              </a:extLst>
            </p:cNvPr>
            <p:cNvSpPr/>
            <p:nvPr/>
          </p:nvSpPr>
          <p:spPr>
            <a:xfrm rot="5400000">
              <a:off x="2216266" y="1643488"/>
              <a:ext cx="813147" cy="49667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a:solidFill>
                  <a:schemeClr val="tx1"/>
                </a:solidFill>
              </a:endParaRPr>
            </a:p>
          </p:txBody>
        </p:sp>
      </p:grpSp>
      <p:sp>
        <p:nvSpPr>
          <p:cNvPr id="8" name="TextBox 66">
            <a:extLst>
              <a:ext uri="{FF2B5EF4-FFF2-40B4-BE49-F238E27FC236}">
                <a16:creationId xmlns:a16="http://schemas.microsoft.com/office/drawing/2014/main" id="{E29A8360-11B3-4C8E-9152-AB44914165C6}"/>
              </a:ext>
            </a:extLst>
          </p:cNvPr>
          <p:cNvSpPr txBox="1"/>
          <p:nvPr/>
        </p:nvSpPr>
        <p:spPr>
          <a:xfrm>
            <a:off x="385445" y="264301"/>
            <a:ext cx="619291" cy="809468"/>
          </a:xfrm>
          <a:prstGeom prst="rect">
            <a:avLst/>
          </a:prstGeom>
          <a:noFill/>
        </p:spPr>
        <p:txBody>
          <a:bodyPr wrap="square" lIns="0" tIns="0" rIns="0" bIns="0" rtlCol="0" anchor="ctr">
            <a:noAutofit/>
          </a:bodyPr>
          <a:lstStyle>
            <a:defPPr>
              <a:defRPr lang="en-US"/>
            </a:defPPr>
            <a:lvl1pPr algn="ctr">
              <a:defRPr sz="3200">
                <a:latin typeface="나눔스퀘어 ExtraBold" panose="020B0600000101010101" pitchFamily="50" charset="-127"/>
                <a:ea typeface="나눔스퀘어 ExtraBold" panose="020B0600000101010101" pitchFamily="50" charset="-127"/>
              </a:defRPr>
            </a:lvl1pPr>
          </a:lstStyle>
          <a:p>
            <a:r>
              <a:rPr lang="tr-TR" altLang="ko-KR" sz="4000" b="1" dirty="0" smtClean="0">
                <a:solidFill>
                  <a:schemeClr val="tx1">
                    <a:lumMod val="95000"/>
                    <a:lumOff val="5000"/>
                  </a:schemeClr>
                </a:solidFill>
                <a:latin typeface="Arial" panose="020B0604020202020204" pitchFamily="34" charset="0"/>
                <a:ea typeface="맑은 고딕" panose="020B0503020000020004" pitchFamily="50" charset="-127"/>
                <a:cs typeface="Arial" panose="020B0604020202020204" pitchFamily="34" charset="0"/>
              </a:rPr>
              <a:t>3</a:t>
            </a:r>
            <a:endParaRPr lang="ko-KR" altLang="en-US" sz="4000" b="1" dirty="0">
              <a:solidFill>
                <a:schemeClr val="tx1">
                  <a:lumMod val="95000"/>
                  <a:lumOff val="5000"/>
                </a:schemeClr>
              </a:solidFill>
              <a:latin typeface="Arial" panose="020B0604020202020204" pitchFamily="34" charset="0"/>
              <a:ea typeface="맑은 고딕" panose="020B0503020000020004" pitchFamily="50" charset="-127"/>
              <a:cs typeface="Arial" panose="020B0604020202020204" pitchFamily="34" charset="0"/>
            </a:endParaRPr>
          </a:p>
        </p:txBody>
      </p:sp>
      <p:sp>
        <p:nvSpPr>
          <p:cNvPr id="10" name="Rectangle 236">
            <a:extLst>
              <a:ext uri="{FF2B5EF4-FFF2-40B4-BE49-F238E27FC236}">
                <a16:creationId xmlns:a16="http://schemas.microsoft.com/office/drawing/2014/main" id="{21157787-EC97-4193-A860-71D63AFF48DC}"/>
              </a:ext>
            </a:extLst>
          </p:cNvPr>
          <p:cNvSpPr/>
          <p:nvPr/>
        </p:nvSpPr>
        <p:spPr>
          <a:xfrm rot="5400000">
            <a:off x="9612945" y="497038"/>
            <a:ext cx="813148" cy="318389"/>
          </a:xfrm>
          <a:prstGeom prst="rect">
            <a:avLst/>
          </a:prstGeom>
          <a:blipFill dpi="0" rotWithShape="1">
            <a:blip r:embed="rId3">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solidFill>
                <a:schemeClr val="tx1"/>
              </a:solidFill>
            </a:endParaRPr>
          </a:p>
        </p:txBody>
      </p:sp>
      <p:sp>
        <p:nvSpPr>
          <p:cNvPr id="54" name="Dikdörtgen 53"/>
          <p:cNvSpPr/>
          <p:nvPr/>
        </p:nvSpPr>
        <p:spPr>
          <a:xfrm>
            <a:off x="1172077" y="330724"/>
            <a:ext cx="8789329" cy="646331"/>
          </a:xfrm>
          <a:prstGeom prst="rect">
            <a:avLst/>
          </a:prstGeom>
        </p:spPr>
        <p:txBody>
          <a:bodyPr wrap="none">
            <a:spAutoFit/>
          </a:bodyPr>
          <a:lstStyle/>
          <a:p>
            <a:r>
              <a:rPr lang="tr-TR" sz="3600" dirty="0" smtClean="0"/>
              <a:t>Müminler İyiliği Emreder, Kötülüğü Engellerler</a:t>
            </a:r>
            <a:endParaRPr lang="tr-TR" sz="3600" dirty="0"/>
          </a:p>
        </p:txBody>
      </p:sp>
      <p:sp>
        <p:nvSpPr>
          <p:cNvPr id="42" name="İçerik Yer Tutucusu 2"/>
          <p:cNvSpPr txBox="1">
            <a:spLocks/>
          </p:cNvSpPr>
          <p:nvPr/>
        </p:nvSpPr>
        <p:spPr>
          <a:xfrm>
            <a:off x="4824072" y="2018130"/>
            <a:ext cx="7183444" cy="180199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tr-TR" sz="3200" dirty="0" smtClean="0"/>
              <a:t>Kötülüklere karşı neden duyarsız kalmamalıyız?</a:t>
            </a:r>
            <a:endParaRPr lang="tr-TR" sz="3200" dirty="0"/>
          </a:p>
        </p:txBody>
      </p:sp>
      <p:sp>
        <p:nvSpPr>
          <p:cNvPr id="45" name="İçerik Yer Tutucusu 2"/>
          <p:cNvSpPr txBox="1">
            <a:spLocks/>
          </p:cNvSpPr>
          <p:nvPr/>
        </p:nvSpPr>
        <p:spPr>
          <a:xfrm>
            <a:off x="4824072" y="4352368"/>
            <a:ext cx="7105338" cy="1801995"/>
          </a:xfrm>
          <a:prstGeom prst="rect">
            <a:avLst/>
          </a:prstGeom>
          <a:solidFill>
            <a:schemeClr val="accent4">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buFont typeface="Wingdings" panose="05000000000000000000" pitchFamily="2" charset="2"/>
              <a:buChar char="Ø"/>
            </a:pPr>
            <a:r>
              <a:rPr lang="tr-TR" sz="3200" dirty="0"/>
              <a:t>K</a:t>
            </a:r>
            <a:r>
              <a:rPr lang="tr-TR" sz="3200" dirty="0" smtClean="0"/>
              <a:t>ötü </a:t>
            </a:r>
            <a:r>
              <a:rPr lang="tr-TR" sz="3200" dirty="0" smtClean="0"/>
              <a:t>davranış yapana tek mi zarar verir? </a:t>
            </a:r>
            <a:r>
              <a:rPr lang="tr-TR" sz="3200" dirty="0" smtClean="0"/>
              <a:t> </a:t>
            </a:r>
          </a:p>
          <a:p>
            <a:pPr marL="0" indent="0" algn="just">
              <a:buNone/>
            </a:pPr>
            <a:r>
              <a:rPr lang="tr-TR" sz="3200" dirty="0"/>
              <a:t> </a:t>
            </a:r>
            <a:r>
              <a:rPr lang="tr-TR" sz="3200" dirty="0" smtClean="0"/>
              <a:t>  </a:t>
            </a:r>
            <a:r>
              <a:rPr lang="tr-TR" sz="3200" dirty="0" smtClean="0"/>
              <a:t>Başkalarına </a:t>
            </a:r>
            <a:r>
              <a:rPr lang="tr-TR" sz="3200" dirty="0" smtClean="0"/>
              <a:t>da zarar verir mi?</a:t>
            </a:r>
            <a:endParaRPr lang="tr-TR" sz="3200" dirty="0"/>
          </a:p>
        </p:txBody>
      </p:sp>
      <p:pic>
        <p:nvPicPr>
          <p:cNvPr id="6" name="Resim 5"/>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14939" t="15353" r="16182" b="14937"/>
          <a:stretch/>
        </p:blipFill>
        <p:spPr>
          <a:xfrm>
            <a:off x="264695" y="1800681"/>
            <a:ext cx="4331368" cy="4383552"/>
          </a:xfrm>
          <a:prstGeom prst="rect">
            <a:avLst/>
          </a:prstGeom>
        </p:spPr>
      </p:pic>
    </p:spTree>
    <p:extLst>
      <p:ext uri="{BB962C8B-B14F-4D97-AF65-F5344CB8AC3E}">
        <p14:creationId xmlns:p14="http://schemas.microsoft.com/office/powerpoint/2010/main" val="269741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9863" y="209865"/>
            <a:ext cx="11827240" cy="2548325"/>
          </a:xfrm>
          <a:prstGeom prst="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Ey insanlar! Kötülük yapmak isteyenlere engel olunuz. Allah Elçisi’nden (s) duydum; buyurdu ki: “Bir grup insan, denizde bir gemiye bindiler. Yerlerini kura çekerek belirlediler; her birine bir yer düştü. Gemi yolcularından birisi bulunduğu yerden gemiyi delmeye çalıştı. Öteki yolcular ona engel olmaya çalıştılar. O, ‘Burası benim yerim, siz ne karışıyorsunuz?!’ dedi. Eğer ona engel olurlarsa, o da kendileri de kurtulurlar. Kendi başına bırakırlarsa, o da gemidekiler de boğulurlar. </a:t>
            </a:r>
            <a:endParaRPr lang="tr-TR" sz="2400" dirty="0">
              <a:solidFill>
                <a:schemeClr val="tx1"/>
              </a:solidFill>
            </a:endParaRPr>
          </a:p>
        </p:txBody>
      </p:sp>
      <p:sp>
        <p:nvSpPr>
          <p:cNvPr id="3" name="Yuvarlatılmış Dikdörtgen 2"/>
          <p:cNvSpPr/>
          <p:nvPr/>
        </p:nvSpPr>
        <p:spPr>
          <a:xfrm>
            <a:off x="2643859" y="2995237"/>
            <a:ext cx="6980588" cy="59960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solidFill>
                  <a:schemeClr val="tx1"/>
                </a:solidFill>
              </a:rPr>
              <a:t>Parça ile ilgili  aşağıdaki soruları cevaplayalım.</a:t>
            </a:r>
            <a:endParaRPr lang="tr-TR" sz="2800" dirty="0">
              <a:solidFill>
                <a:schemeClr val="tx1"/>
              </a:solidFill>
            </a:endParaRPr>
          </a:p>
        </p:txBody>
      </p:sp>
      <p:sp>
        <p:nvSpPr>
          <p:cNvPr id="5" name="Yuvarlatılmış Dikdörtgen 4"/>
          <p:cNvSpPr/>
          <p:nvPr/>
        </p:nvSpPr>
        <p:spPr>
          <a:xfrm>
            <a:off x="494168" y="4406307"/>
            <a:ext cx="1892571" cy="1622535"/>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Parçanın </a:t>
            </a:r>
            <a:r>
              <a:rPr lang="tr-TR" sz="2400" b="1" dirty="0" smtClean="0">
                <a:solidFill>
                  <a:schemeClr val="tx1"/>
                </a:solidFill>
              </a:rPr>
              <a:t>başlığı</a:t>
            </a:r>
            <a:r>
              <a:rPr lang="tr-TR" sz="2400" dirty="0" smtClean="0">
                <a:solidFill>
                  <a:schemeClr val="tx1"/>
                </a:solidFill>
              </a:rPr>
              <a:t> ne olmalıdır?</a:t>
            </a:r>
            <a:endParaRPr lang="tr-TR" sz="2400" dirty="0">
              <a:solidFill>
                <a:schemeClr val="tx1"/>
              </a:solidFill>
            </a:endParaRPr>
          </a:p>
        </p:txBody>
      </p:sp>
      <p:sp>
        <p:nvSpPr>
          <p:cNvPr id="6" name="Oval 5"/>
          <p:cNvSpPr/>
          <p:nvPr/>
        </p:nvSpPr>
        <p:spPr>
          <a:xfrm>
            <a:off x="149395" y="4000088"/>
            <a:ext cx="554636" cy="644577"/>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chemeClr val="tx1"/>
                </a:solidFill>
              </a:rPr>
              <a:t>1</a:t>
            </a:r>
            <a:endParaRPr lang="tr-TR" sz="3600" dirty="0">
              <a:solidFill>
                <a:schemeClr val="tx1"/>
              </a:solidFill>
            </a:endParaRPr>
          </a:p>
        </p:txBody>
      </p:sp>
      <p:sp>
        <p:nvSpPr>
          <p:cNvPr id="8" name="Yuvarlatılmış Dikdörtgen 7"/>
          <p:cNvSpPr/>
          <p:nvPr/>
        </p:nvSpPr>
        <p:spPr>
          <a:xfrm>
            <a:off x="2924071" y="4406307"/>
            <a:ext cx="2819928" cy="1591539"/>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Gemidekiler, gemiyi delen kişiye </a:t>
            </a:r>
            <a:r>
              <a:rPr lang="tr-TR" sz="2400" b="1" dirty="0" smtClean="0">
                <a:solidFill>
                  <a:schemeClr val="tx1"/>
                </a:solidFill>
              </a:rPr>
              <a:t>neden</a:t>
            </a:r>
            <a:r>
              <a:rPr lang="tr-TR" sz="2400" dirty="0" smtClean="0">
                <a:solidFill>
                  <a:schemeClr val="tx1"/>
                </a:solidFill>
              </a:rPr>
              <a:t> engel olmalılar?</a:t>
            </a:r>
            <a:endParaRPr lang="tr-TR" sz="2400" dirty="0">
              <a:solidFill>
                <a:schemeClr val="tx1"/>
              </a:solidFill>
            </a:endParaRPr>
          </a:p>
        </p:txBody>
      </p:sp>
      <p:sp>
        <p:nvSpPr>
          <p:cNvPr id="9" name="Oval 8"/>
          <p:cNvSpPr/>
          <p:nvPr/>
        </p:nvSpPr>
        <p:spPr>
          <a:xfrm>
            <a:off x="2770598" y="3987596"/>
            <a:ext cx="554636" cy="644577"/>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chemeClr val="tx1"/>
                </a:solidFill>
              </a:rPr>
              <a:t>2</a:t>
            </a:r>
            <a:endParaRPr lang="tr-TR" sz="3600" dirty="0">
              <a:solidFill>
                <a:schemeClr val="tx1"/>
              </a:solidFill>
            </a:endParaRPr>
          </a:p>
        </p:txBody>
      </p:sp>
      <p:sp>
        <p:nvSpPr>
          <p:cNvPr id="10" name="Yuvarlatılmış Dikdörtgen 9"/>
          <p:cNvSpPr/>
          <p:nvPr/>
        </p:nvSpPr>
        <p:spPr>
          <a:xfrm>
            <a:off x="6281331" y="4406307"/>
            <a:ext cx="2310219" cy="1591539"/>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Siz olsaydınız gemiyi delen kişiye </a:t>
            </a:r>
            <a:r>
              <a:rPr lang="tr-TR" sz="2400" b="1" dirty="0" smtClean="0">
                <a:solidFill>
                  <a:schemeClr val="tx1"/>
                </a:solidFill>
              </a:rPr>
              <a:t>neler söylerdiniz</a:t>
            </a:r>
            <a:r>
              <a:rPr lang="tr-TR" sz="2400" dirty="0" smtClean="0">
                <a:solidFill>
                  <a:schemeClr val="tx1"/>
                </a:solidFill>
              </a:rPr>
              <a:t>? </a:t>
            </a:r>
            <a:endParaRPr lang="tr-TR" sz="2400" dirty="0">
              <a:solidFill>
                <a:schemeClr val="tx1"/>
              </a:solidFill>
            </a:endParaRPr>
          </a:p>
        </p:txBody>
      </p:sp>
      <p:sp>
        <p:nvSpPr>
          <p:cNvPr id="11" name="Oval 10"/>
          <p:cNvSpPr/>
          <p:nvPr/>
        </p:nvSpPr>
        <p:spPr>
          <a:xfrm>
            <a:off x="6090835" y="4045059"/>
            <a:ext cx="588935" cy="604433"/>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chemeClr val="tx1"/>
                </a:solidFill>
              </a:rPr>
              <a:t>3</a:t>
            </a:r>
            <a:endParaRPr lang="tr-TR" sz="3600" dirty="0">
              <a:solidFill>
                <a:schemeClr val="tx1"/>
              </a:solidFill>
            </a:endParaRPr>
          </a:p>
        </p:txBody>
      </p:sp>
      <p:sp>
        <p:nvSpPr>
          <p:cNvPr id="13" name="Yuvarlatılmış Dikdörtgen 12"/>
          <p:cNvSpPr/>
          <p:nvPr/>
        </p:nvSpPr>
        <p:spPr>
          <a:xfrm>
            <a:off x="9128883" y="4406307"/>
            <a:ext cx="2913299" cy="1591538"/>
          </a:xfrm>
          <a:prstGeom prst="roundRect">
            <a:avLst>
              <a:gd name="adj" fmla="val 6667"/>
            </a:avLst>
          </a:prstGeom>
          <a:solidFill>
            <a:srgbClr val="FFE5D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solidFill>
                  <a:schemeClr val="tx1"/>
                </a:solidFill>
              </a:rPr>
              <a:t>Bu olaydaki gemi </a:t>
            </a:r>
            <a:r>
              <a:rPr lang="tr-TR" sz="2400" b="1" dirty="0" smtClean="0">
                <a:solidFill>
                  <a:schemeClr val="tx1"/>
                </a:solidFill>
              </a:rPr>
              <a:t>benzetmesiyle</a:t>
            </a:r>
            <a:r>
              <a:rPr lang="tr-TR" sz="2400" dirty="0" smtClean="0">
                <a:solidFill>
                  <a:schemeClr val="tx1"/>
                </a:solidFill>
              </a:rPr>
              <a:t> ne anlatılmak isteniyor?</a:t>
            </a:r>
            <a:endParaRPr lang="tr-TR" sz="2400" dirty="0">
              <a:solidFill>
                <a:schemeClr val="tx1"/>
              </a:solidFill>
            </a:endParaRPr>
          </a:p>
        </p:txBody>
      </p:sp>
      <p:sp>
        <p:nvSpPr>
          <p:cNvPr id="14" name="Oval 13"/>
          <p:cNvSpPr/>
          <p:nvPr/>
        </p:nvSpPr>
        <p:spPr>
          <a:xfrm>
            <a:off x="9001086" y="4014061"/>
            <a:ext cx="623361" cy="593128"/>
          </a:xfrm>
          <a:prstGeom prst="ellipse">
            <a:avLst/>
          </a:prstGeom>
          <a:solidFill>
            <a:schemeClr val="accent4">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solidFill>
                  <a:schemeClr val="tx1"/>
                </a:solidFill>
              </a:rPr>
              <a:t>4</a:t>
            </a:r>
            <a:endParaRPr lang="tr-TR" sz="3600" dirty="0">
              <a:solidFill>
                <a:schemeClr val="tx1"/>
              </a:solidFill>
            </a:endParaRPr>
          </a:p>
        </p:txBody>
      </p:sp>
    </p:spTree>
    <p:extLst>
      <p:ext uri="{BB962C8B-B14F-4D97-AF65-F5344CB8AC3E}">
        <p14:creationId xmlns:p14="http://schemas.microsoft.com/office/powerpoint/2010/main" val="879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childTnLst>
                          </p:cTn>
                        </p:par>
                        <p:par>
                          <p:cTn id="22" fill="hold">
                            <p:stCondLst>
                              <p:cond delay="1000"/>
                            </p:stCondLst>
                            <p:childTnLst>
                              <p:par>
                                <p:cTn id="23" presetID="22" presetClass="entr" presetSubtype="1"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up)">
                                      <p:cBhvr>
                                        <p:cTn id="29" dur="500"/>
                                        <p:tgtEl>
                                          <p:spTgt spid="8"/>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500"/>
                                        <p:tgtEl>
                                          <p:spTgt spid="11"/>
                                        </p:tgtEl>
                                      </p:cBhvr>
                                    </p:animEffect>
                                  </p:childTnLst>
                                </p:cTn>
                              </p:par>
                            </p:childTnLst>
                          </p:cTn>
                        </p:par>
                        <p:par>
                          <p:cTn id="34" fill="hold">
                            <p:stCondLst>
                              <p:cond delay="2500"/>
                            </p:stCondLst>
                            <p:childTnLst>
                              <p:par>
                                <p:cTn id="35" presetID="22" presetClass="entr" presetSubtype="1"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9725" y="2582779"/>
            <a:ext cx="914939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 Mümin </a:t>
            </a:r>
            <a:r>
              <a:rPr lang="tr-TR" sz="2400" dirty="0">
                <a:solidFill>
                  <a:prstClr val="black"/>
                </a:solidFill>
              </a:rPr>
              <a:t>tüm </a:t>
            </a:r>
            <a:r>
              <a:rPr lang="tr-TR" sz="2400" dirty="0" smtClean="0">
                <a:solidFill>
                  <a:prstClr val="black"/>
                </a:solidFill>
              </a:rPr>
              <a:t>insanlara, hayvanlara, bitkilere, kısacası </a:t>
            </a:r>
            <a:r>
              <a:rPr lang="tr-TR" sz="2400" dirty="0">
                <a:solidFill>
                  <a:prstClr val="black"/>
                </a:solidFill>
              </a:rPr>
              <a:t>yaratılan</a:t>
            </a:r>
          </a:p>
          <a:p>
            <a:pPr lvl="0">
              <a:defRPr/>
            </a:pPr>
            <a:r>
              <a:rPr lang="tr-TR" sz="2400" dirty="0">
                <a:solidFill>
                  <a:prstClr val="black"/>
                </a:solidFill>
              </a:rPr>
              <a:t> </a:t>
            </a:r>
            <a:r>
              <a:rPr lang="tr-TR" sz="2400" dirty="0" smtClean="0">
                <a:solidFill>
                  <a:prstClr val="black"/>
                </a:solidFill>
              </a:rPr>
              <a:t> her </a:t>
            </a:r>
            <a:r>
              <a:rPr lang="tr-TR" sz="2400" dirty="0">
                <a:solidFill>
                  <a:prstClr val="black"/>
                </a:solidFill>
              </a:rPr>
              <a:t>varlığa iyilik </a:t>
            </a:r>
            <a:r>
              <a:rPr lang="tr-TR" sz="2400" dirty="0" smtClean="0">
                <a:solidFill>
                  <a:prstClr val="black"/>
                </a:solidFill>
              </a:rPr>
              <a:t>yapma çabasında olmalıdır.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 name="Dikdörtgen 7"/>
          <p:cNvSpPr/>
          <p:nvPr/>
        </p:nvSpPr>
        <p:spPr>
          <a:xfrm>
            <a:off x="9568365" y="257908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9" name="X 1"/>
          <p:cNvSpPr/>
          <p:nvPr/>
        </p:nvSpPr>
        <p:spPr>
          <a:xfrm>
            <a:off x="11113703" y="257022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0" name="Onay 1"/>
          <p:cNvSpPr/>
          <p:nvPr/>
        </p:nvSpPr>
        <p:spPr>
          <a:xfrm>
            <a:off x="11204242" y="255419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11" name="D 1"/>
          <p:cNvSpPr/>
          <p:nvPr/>
        </p:nvSpPr>
        <p:spPr>
          <a:xfrm>
            <a:off x="9643168" y="264210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12" name="Y 1"/>
          <p:cNvSpPr/>
          <p:nvPr/>
        </p:nvSpPr>
        <p:spPr>
          <a:xfrm>
            <a:off x="10472283" y="264210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13" name="Dikdörtgen 12"/>
          <p:cNvSpPr/>
          <p:nvPr/>
        </p:nvSpPr>
        <p:spPr>
          <a:xfrm>
            <a:off x="434716" y="653775"/>
            <a:ext cx="9307078" cy="75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İ</a:t>
            </a:r>
            <a:r>
              <a:rPr lang="tr-TR" sz="2400" dirty="0" smtClean="0">
                <a:solidFill>
                  <a:prstClr val="black"/>
                </a:solidFill>
              </a:rPr>
              <a:t>yiliği </a:t>
            </a:r>
            <a:r>
              <a:rPr lang="tr-TR" sz="2400" dirty="0">
                <a:solidFill>
                  <a:prstClr val="black"/>
                </a:solidFill>
              </a:rPr>
              <a:t>emredip kötülükten </a:t>
            </a:r>
            <a:r>
              <a:rPr lang="tr-TR" sz="2400" dirty="0" smtClean="0">
                <a:solidFill>
                  <a:prstClr val="black"/>
                </a:solidFill>
              </a:rPr>
              <a:t>sakındırmak sadece bireysel bir görevdir.</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28" name="Dikdörtgen 27"/>
          <p:cNvSpPr/>
          <p:nvPr/>
        </p:nvSpPr>
        <p:spPr>
          <a:xfrm>
            <a:off x="9592428" y="65102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29" name="X 4"/>
          <p:cNvSpPr/>
          <p:nvPr/>
        </p:nvSpPr>
        <p:spPr>
          <a:xfrm>
            <a:off x="11137766" y="65500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0" name="Onay 3"/>
          <p:cNvSpPr/>
          <p:nvPr/>
        </p:nvSpPr>
        <p:spPr>
          <a:xfrm>
            <a:off x="11316536" y="584426"/>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31" name="D 3"/>
          <p:cNvSpPr/>
          <p:nvPr/>
        </p:nvSpPr>
        <p:spPr>
          <a:xfrm>
            <a:off x="9667231" y="69479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32" name="Y 3"/>
          <p:cNvSpPr/>
          <p:nvPr/>
        </p:nvSpPr>
        <p:spPr>
          <a:xfrm>
            <a:off x="10496346" y="69479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48" name="Dikdörtgen 47"/>
          <p:cNvSpPr/>
          <p:nvPr/>
        </p:nvSpPr>
        <p:spPr>
          <a:xfrm>
            <a:off x="434715" y="1628273"/>
            <a:ext cx="9118358"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a:solidFill>
                  <a:schemeClr val="tx1"/>
                </a:solidFill>
              </a:rPr>
              <a:t>Müminin </a:t>
            </a:r>
            <a:r>
              <a:rPr lang="tr-TR" sz="2400" dirty="0" smtClean="0">
                <a:solidFill>
                  <a:schemeClr val="tx1"/>
                </a:solidFill>
              </a:rPr>
              <a:t>iyiliği </a:t>
            </a:r>
            <a:r>
              <a:rPr lang="tr-TR" sz="2400" dirty="0">
                <a:solidFill>
                  <a:schemeClr val="tx1"/>
                </a:solidFill>
              </a:rPr>
              <a:t>emretmek ve kötülüğü </a:t>
            </a:r>
            <a:r>
              <a:rPr lang="tr-TR" sz="2400" dirty="0" smtClean="0">
                <a:solidFill>
                  <a:schemeClr val="tx1"/>
                </a:solidFill>
              </a:rPr>
              <a:t>engellemesi </a:t>
            </a:r>
            <a:r>
              <a:rPr lang="tr-TR" sz="2400" dirty="0">
                <a:solidFill>
                  <a:schemeClr val="tx1"/>
                </a:solidFill>
              </a:rPr>
              <a:t>emri bil maruf </a:t>
            </a:r>
            <a:endParaRPr lang="tr-TR" sz="2400" dirty="0" smtClean="0">
              <a:solidFill>
                <a:schemeClr val="tx1"/>
              </a:solidFill>
            </a:endParaRPr>
          </a:p>
          <a:p>
            <a:pPr lvl="0">
              <a:defRPr/>
            </a:pPr>
            <a:r>
              <a:rPr lang="tr-TR" sz="2400" dirty="0">
                <a:solidFill>
                  <a:schemeClr val="tx1"/>
                </a:solidFill>
              </a:rPr>
              <a:t> </a:t>
            </a:r>
            <a:r>
              <a:rPr lang="tr-TR" sz="2400" dirty="0" smtClean="0">
                <a:solidFill>
                  <a:schemeClr val="tx1"/>
                </a:solidFill>
              </a:rPr>
              <a:t> ve </a:t>
            </a:r>
            <a:r>
              <a:rPr lang="tr-TR" sz="2400" dirty="0">
                <a:solidFill>
                  <a:schemeClr val="tx1"/>
                </a:solidFill>
              </a:rPr>
              <a:t>nehyi </a:t>
            </a:r>
            <a:r>
              <a:rPr lang="tr-TR" sz="2400" dirty="0" err="1">
                <a:solidFill>
                  <a:schemeClr val="tx1"/>
                </a:solidFill>
              </a:rPr>
              <a:t>anil</a:t>
            </a:r>
            <a:r>
              <a:rPr lang="tr-TR" sz="2400" dirty="0">
                <a:solidFill>
                  <a:schemeClr val="tx1"/>
                </a:solidFill>
              </a:rPr>
              <a:t> </a:t>
            </a:r>
            <a:r>
              <a:rPr lang="tr-TR" sz="2400" dirty="0" err="1" smtClean="0">
                <a:solidFill>
                  <a:schemeClr val="tx1"/>
                </a:solidFill>
              </a:rPr>
              <a:t>münker</a:t>
            </a:r>
            <a:r>
              <a:rPr lang="tr-TR" sz="2400" dirty="0" smtClean="0">
                <a:solidFill>
                  <a:schemeClr val="tx1"/>
                </a:solidFill>
              </a:rPr>
              <a:t> olarak adlandırılır.</a:t>
            </a:r>
            <a:endParaRPr kumimoji="0" lang="tr-TR" sz="2400" b="0" i="0" u="none" strike="noStrike" kern="1200" cap="none" spc="0" normalizeH="0" baseline="0" noProof="0" dirty="0" smtClean="0">
              <a:ln>
                <a:noFill/>
              </a:ln>
              <a:solidFill>
                <a:schemeClr val="tx1"/>
              </a:solidFill>
              <a:effectLst/>
              <a:uLnTx/>
              <a:uFillTx/>
              <a:latin typeface="Arial"/>
              <a:ea typeface="맑은 고딕"/>
            </a:endParaRPr>
          </a:p>
        </p:txBody>
      </p:sp>
      <p:sp>
        <p:nvSpPr>
          <p:cNvPr id="50" name="Dikdörtgen 49"/>
          <p:cNvSpPr/>
          <p:nvPr/>
        </p:nvSpPr>
        <p:spPr>
          <a:xfrm>
            <a:off x="9552323" y="1624577"/>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51" name="X 1"/>
          <p:cNvSpPr/>
          <p:nvPr/>
        </p:nvSpPr>
        <p:spPr>
          <a:xfrm>
            <a:off x="11097661" y="161572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2" name="Onay 1"/>
          <p:cNvSpPr/>
          <p:nvPr/>
        </p:nvSpPr>
        <p:spPr>
          <a:xfrm>
            <a:off x="11188200" y="1599688"/>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53" name="D 1"/>
          <p:cNvSpPr/>
          <p:nvPr/>
        </p:nvSpPr>
        <p:spPr>
          <a:xfrm>
            <a:off x="9627126" y="1687599"/>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54" name="Y 1"/>
          <p:cNvSpPr/>
          <p:nvPr/>
        </p:nvSpPr>
        <p:spPr>
          <a:xfrm>
            <a:off x="10456241" y="1687599"/>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69" name="Dikdörtgen 68"/>
          <p:cNvSpPr/>
          <p:nvPr/>
        </p:nvSpPr>
        <p:spPr>
          <a:xfrm>
            <a:off x="359765" y="3505200"/>
            <a:ext cx="9201330"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a:t>
            </a:r>
            <a:r>
              <a:rPr lang="tr-TR" sz="2400" dirty="0" smtClean="0">
                <a:solidFill>
                  <a:prstClr val="black"/>
                </a:solidFill>
              </a:rPr>
              <a:t>Maruf iyilik, </a:t>
            </a:r>
            <a:r>
              <a:rPr lang="tr-TR" sz="2400" dirty="0" err="1" smtClean="0">
                <a:solidFill>
                  <a:prstClr val="black"/>
                </a:solidFill>
              </a:rPr>
              <a:t>münker</a:t>
            </a:r>
            <a:r>
              <a:rPr lang="tr-TR" sz="2400" dirty="0" smtClean="0">
                <a:solidFill>
                  <a:prstClr val="black"/>
                </a:solidFill>
              </a:rPr>
              <a:t> ise kötülük demektir.</a:t>
            </a:r>
            <a:endParaRPr lang="tr-TR" sz="2400" dirty="0">
              <a:solidFill>
                <a:prstClr val="black"/>
              </a:solidFill>
            </a:endParaRPr>
          </a:p>
        </p:txBody>
      </p:sp>
      <p:sp>
        <p:nvSpPr>
          <p:cNvPr id="71" name="Dikdörtgen 70"/>
          <p:cNvSpPr/>
          <p:nvPr/>
        </p:nvSpPr>
        <p:spPr>
          <a:xfrm>
            <a:off x="9560344" y="3501504"/>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2" name="X 1"/>
          <p:cNvSpPr/>
          <p:nvPr/>
        </p:nvSpPr>
        <p:spPr>
          <a:xfrm>
            <a:off x="11105682" y="3492649"/>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3" name="Onay 1"/>
          <p:cNvSpPr/>
          <p:nvPr/>
        </p:nvSpPr>
        <p:spPr>
          <a:xfrm>
            <a:off x="11196221" y="3476615"/>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74" name="D 1"/>
          <p:cNvSpPr/>
          <p:nvPr/>
        </p:nvSpPr>
        <p:spPr>
          <a:xfrm>
            <a:off x="9635147" y="3564526"/>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75" name="Y 1"/>
          <p:cNvSpPr/>
          <p:nvPr/>
        </p:nvSpPr>
        <p:spPr>
          <a:xfrm>
            <a:off x="10464262" y="3564526"/>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76" name="Dikdörtgen 75"/>
          <p:cNvSpPr/>
          <p:nvPr/>
        </p:nvSpPr>
        <p:spPr>
          <a:xfrm>
            <a:off x="359764" y="4460365"/>
            <a:ext cx="9349944" cy="777922"/>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Mümin </a:t>
            </a:r>
            <a:r>
              <a:rPr lang="tr-TR" sz="2400" dirty="0" smtClean="0">
                <a:solidFill>
                  <a:prstClr val="black"/>
                </a:solidFill>
              </a:rPr>
              <a:t>kötülüğü engellemeye </a:t>
            </a:r>
            <a:r>
              <a:rPr lang="tr-TR" sz="2400" dirty="0">
                <a:solidFill>
                  <a:prstClr val="black"/>
                </a:solidFill>
              </a:rPr>
              <a:t>gücünün </a:t>
            </a:r>
            <a:r>
              <a:rPr lang="tr-TR" sz="2400" dirty="0" smtClean="0">
                <a:solidFill>
                  <a:prstClr val="black"/>
                </a:solidFill>
              </a:rPr>
              <a:t>yetmediği durumlarda kaba</a:t>
            </a:r>
          </a:p>
          <a:p>
            <a:pPr lvl="0">
              <a:defRPr/>
            </a:pPr>
            <a:r>
              <a:rPr lang="tr-TR" sz="2400" dirty="0">
                <a:solidFill>
                  <a:prstClr val="black"/>
                </a:solidFill>
              </a:rPr>
              <a:t> </a:t>
            </a:r>
            <a:r>
              <a:rPr lang="tr-TR" sz="2400" dirty="0" smtClean="0">
                <a:solidFill>
                  <a:prstClr val="black"/>
                </a:solidFill>
              </a:rPr>
              <a:t> kuvvete başvurabilir.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78" name="Dikdörtgen 77"/>
          <p:cNvSpPr/>
          <p:nvPr/>
        </p:nvSpPr>
        <p:spPr>
          <a:xfrm>
            <a:off x="9560344" y="4457615"/>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79" name="X 4"/>
          <p:cNvSpPr/>
          <p:nvPr/>
        </p:nvSpPr>
        <p:spPr>
          <a:xfrm>
            <a:off x="11105682" y="4461592"/>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0" name="Onay 3"/>
          <p:cNvSpPr/>
          <p:nvPr/>
        </p:nvSpPr>
        <p:spPr>
          <a:xfrm>
            <a:off x="11204241" y="4374973"/>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1" name="D 3"/>
          <p:cNvSpPr/>
          <p:nvPr/>
        </p:nvSpPr>
        <p:spPr>
          <a:xfrm>
            <a:off x="9635147" y="450138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2" name="Y 3"/>
          <p:cNvSpPr/>
          <p:nvPr/>
        </p:nvSpPr>
        <p:spPr>
          <a:xfrm>
            <a:off x="10464262" y="450138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83" name="Dikdörtgen 82"/>
          <p:cNvSpPr/>
          <p:nvPr/>
        </p:nvSpPr>
        <p:spPr>
          <a:xfrm>
            <a:off x="329784" y="5406189"/>
            <a:ext cx="9199225" cy="70979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defRPr/>
            </a:pPr>
            <a:r>
              <a:rPr lang="tr-TR" sz="2400" dirty="0">
                <a:solidFill>
                  <a:prstClr val="black"/>
                </a:solidFill>
              </a:rPr>
              <a:t>  her Müslüman’ın </a:t>
            </a:r>
            <a:r>
              <a:rPr lang="tr-TR" sz="2400" dirty="0" smtClean="0">
                <a:solidFill>
                  <a:prstClr val="black"/>
                </a:solidFill>
              </a:rPr>
              <a:t>gücü nispetinde </a:t>
            </a:r>
            <a:r>
              <a:rPr lang="tr-TR" sz="2400" dirty="0">
                <a:solidFill>
                  <a:prstClr val="black"/>
                </a:solidFill>
              </a:rPr>
              <a:t>iyiliği emredip </a:t>
            </a:r>
            <a:r>
              <a:rPr lang="tr-TR" sz="2400" dirty="0" smtClean="0">
                <a:solidFill>
                  <a:prstClr val="black"/>
                </a:solidFill>
              </a:rPr>
              <a:t>kötülükten</a:t>
            </a:r>
          </a:p>
          <a:p>
            <a:pPr lvl="0">
              <a:defRPr/>
            </a:pPr>
            <a:r>
              <a:rPr lang="tr-TR" sz="2400" dirty="0" smtClean="0">
                <a:solidFill>
                  <a:prstClr val="black"/>
                </a:solidFill>
              </a:rPr>
              <a:t> </a:t>
            </a:r>
            <a:r>
              <a:rPr lang="tr-TR" sz="2400" dirty="0">
                <a:solidFill>
                  <a:prstClr val="black"/>
                </a:solidFill>
              </a:rPr>
              <a:t>alıkoyması </a:t>
            </a:r>
            <a:r>
              <a:rPr lang="tr-TR" sz="2400" dirty="0" smtClean="0">
                <a:solidFill>
                  <a:prstClr val="black"/>
                </a:solidFill>
              </a:rPr>
              <a:t>gerekir. </a:t>
            </a:r>
            <a:endParaRPr kumimoji="0" lang="tr-TR" sz="2400" b="0" i="0" u="none" strike="noStrike" kern="1200" cap="none" spc="0" normalizeH="0" baseline="0" noProof="0" dirty="0" smtClean="0">
              <a:ln>
                <a:noFill/>
              </a:ln>
              <a:solidFill>
                <a:prstClr val="black"/>
              </a:solidFill>
              <a:effectLst/>
              <a:uLnTx/>
              <a:uFillTx/>
              <a:latin typeface="Arial"/>
              <a:ea typeface="맑은 고딕"/>
              <a:cs typeface="+mn-cs"/>
            </a:endParaRPr>
          </a:p>
        </p:txBody>
      </p:sp>
      <p:sp>
        <p:nvSpPr>
          <p:cNvPr id="84" name="Dikdörtgen 83"/>
          <p:cNvSpPr/>
          <p:nvPr/>
        </p:nvSpPr>
        <p:spPr>
          <a:xfrm>
            <a:off x="126628" y="652203"/>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1</a:t>
            </a:r>
          </a:p>
        </p:txBody>
      </p:sp>
      <p:sp>
        <p:nvSpPr>
          <p:cNvPr id="85" name="Dikdörtgen 84"/>
          <p:cNvSpPr/>
          <p:nvPr/>
        </p:nvSpPr>
        <p:spPr>
          <a:xfrm>
            <a:off x="9528259" y="5402493"/>
            <a:ext cx="1698225" cy="789759"/>
          </a:xfrm>
          <a:prstGeom prst="rect">
            <a:avLst/>
          </a:prstGeom>
          <a:solidFill>
            <a:schemeClr val="accent5">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white"/>
              </a:solidFill>
              <a:effectLst/>
              <a:uLnTx/>
              <a:uFillTx/>
              <a:latin typeface="Calibri" panose="020F0502020204030204"/>
              <a:ea typeface="맑은 고딕"/>
              <a:cs typeface="+mn-cs"/>
            </a:endParaRPr>
          </a:p>
        </p:txBody>
      </p:sp>
      <p:sp>
        <p:nvSpPr>
          <p:cNvPr id="86" name="X 1"/>
          <p:cNvSpPr/>
          <p:nvPr/>
        </p:nvSpPr>
        <p:spPr>
          <a:xfrm>
            <a:off x="11073597" y="5393638"/>
            <a:ext cx="870239" cy="792000"/>
          </a:xfrm>
          <a:prstGeom prst="rect">
            <a:avLst/>
          </a:prstGeom>
          <a:blipFill>
            <a:blip r:embed="rId5"/>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7" name="Onay 1"/>
          <p:cNvSpPr/>
          <p:nvPr/>
        </p:nvSpPr>
        <p:spPr>
          <a:xfrm>
            <a:off x="11164136" y="5377604"/>
            <a:ext cx="875464" cy="808033"/>
          </a:xfrm>
          <a:prstGeom prst="rect">
            <a:avLst/>
          </a:prstGeom>
          <a:blipFill>
            <a:blip r:embed="rId6"/>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9600" b="1" i="0" u="none" strike="noStrike" kern="1200" cap="none" spc="0" normalizeH="0" baseline="0" noProof="0" dirty="0">
              <a:ln>
                <a:noFill/>
              </a:ln>
              <a:solidFill>
                <a:srgbClr val="FF0000"/>
              </a:solidFill>
              <a:effectLst/>
              <a:uLnTx/>
              <a:uFillTx/>
              <a:latin typeface="Calibri" panose="020F0502020204030204"/>
              <a:ea typeface="맑은 고딕"/>
              <a:cs typeface="+mn-cs"/>
            </a:endParaRPr>
          </a:p>
        </p:txBody>
      </p:sp>
      <p:sp>
        <p:nvSpPr>
          <p:cNvPr id="88" name="D 1"/>
          <p:cNvSpPr/>
          <p:nvPr/>
        </p:nvSpPr>
        <p:spPr>
          <a:xfrm>
            <a:off x="9603062" y="5465515"/>
            <a:ext cx="693119"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5400" b="0" i="0" u="none" strike="noStrike" kern="1200" cap="none" spc="0" normalizeH="0" baseline="0" noProof="0" dirty="0" smtClean="0">
                <a:ln>
                  <a:noFill/>
                </a:ln>
                <a:solidFill>
                  <a:srgbClr val="ED7D31"/>
                </a:solidFill>
                <a:effectLst/>
                <a:uLnTx/>
                <a:uFillTx/>
                <a:latin typeface="Calibri" panose="020F0502020204030204"/>
                <a:ea typeface="맑은 고딕"/>
                <a:cs typeface="+mn-cs"/>
              </a:rPr>
              <a:t>D</a:t>
            </a:r>
            <a:endParaRPr kumimoji="0" lang="tr-TR" sz="5400" b="0" i="0" u="none" strike="noStrike" kern="1200" cap="none" spc="0" normalizeH="0" baseline="0" noProof="0" dirty="0">
              <a:ln>
                <a:noFill/>
              </a:ln>
              <a:solidFill>
                <a:srgbClr val="ED7D31"/>
              </a:solidFill>
              <a:effectLst/>
              <a:uLnTx/>
              <a:uFillTx/>
              <a:latin typeface="Calibri" panose="020F0502020204030204"/>
              <a:ea typeface="맑은 고딕"/>
              <a:cs typeface="+mn-cs"/>
            </a:endParaRPr>
          </a:p>
        </p:txBody>
      </p:sp>
      <p:sp>
        <p:nvSpPr>
          <p:cNvPr id="89" name="Y 1"/>
          <p:cNvSpPr/>
          <p:nvPr/>
        </p:nvSpPr>
        <p:spPr>
          <a:xfrm>
            <a:off x="10432177" y="5465515"/>
            <a:ext cx="694800" cy="694800"/>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6600" b="0" i="0" u="none" strike="noStrike" kern="1200" cap="none" spc="0" normalizeH="0" baseline="0" noProof="0" dirty="0">
                <a:ln>
                  <a:noFill/>
                </a:ln>
                <a:solidFill>
                  <a:srgbClr val="ED7D31"/>
                </a:solidFill>
                <a:effectLst/>
                <a:uLnTx/>
                <a:uFillTx/>
                <a:latin typeface="Calibri" panose="020F0502020204030204"/>
                <a:ea typeface="맑은 고딕"/>
                <a:cs typeface="+mn-cs"/>
              </a:rPr>
              <a:t>Y</a:t>
            </a:r>
          </a:p>
        </p:txBody>
      </p:sp>
      <p:sp>
        <p:nvSpPr>
          <p:cNvPr id="91" name="Komut Düğmesi: Geri veya Önceki 90">
            <a:hlinkClick r:id="" action="ppaction://hlinkshowjump?jump=previousslide" highlightClick="1"/>
          </p:cNvPr>
          <p:cNvSpPr/>
          <p:nvPr/>
        </p:nvSpPr>
        <p:spPr>
          <a:xfrm>
            <a:off x="10938709" y="6384758"/>
            <a:ext cx="625642" cy="473242"/>
          </a:xfrm>
          <a:prstGeom prst="actionButtonBackPreviou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92" name="Komut Düğmesi: İleri veya Sonraki 91">
            <a:hlinkClick r:id="" action="ppaction://hlinkshowjump?jump=nextslide" highlightClick="1"/>
          </p:cNvPr>
          <p:cNvSpPr/>
          <p:nvPr/>
        </p:nvSpPr>
        <p:spPr>
          <a:xfrm>
            <a:off x="11630526" y="6384758"/>
            <a:ext cx="545431" cy="473242"/>
          </a:xfrm>
          <a:prstGeom prst="actionButtonForwardNex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smtClean="0">
              <a:ln>
                <a:noFill/>
              </a:ln>
              <a:solidFill>
                <a:prstClr val="black"/>
              </a:solidFill>
              <a:effectLst/>
              <a:uLnTx/>
              <a:uFillTx/>
              <a:latin typeface="Arial"/>
              <a:ea typeface="맑은 고딕"/>
              <a:cs typeface="+mn-cs"/>
            </a:endParaRPr>
          </a:p>
        </p:txBody>
      </p:sp>
      <p:sp>
        <p:nvSpPr>
          <p:cNvPr id="46" name="Yuvarlatılmış Dikdörtgen 45"/>
          <p:cNvSpPr/>
          <p:nvPr/>
        </p:nvSpPr>
        <p:spPr>
          <a:xfrm>
            <a:off x="8726905" y="0"/>
            <a:ext cx="3465095" cy="545432"/>
          </a:xfrm>
          <a:prstGeom prst="round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smtClean="0">
                <a:ln>
                  <a:noFill/>
                </a:ln>
                <a:solidFill>
                  <a:prstClr val="white"/>
                </a:solidFill>
                <a:effectLst/>
                <a:uLnTx/>
                <a:uFillTx/>
                <a:latin typeface="Arial"/>
                <a:ea typeface="맑은 고딕"/>
                <a:cs typeface="+mn-cs"/>
              </a:rPr>
              <a:t>Doğru Yanlış Soruları</a:t>
            </a:r>
          </a:p>
        </p:txBody>
      </p:sp>
      <p:sp>
        <p:nvSpPr>
          <p:cNvPr id="47" name="Dikdörtgen 46"/>
          <p:cNvSpPr/>
          <p:nvPr/>
        </p:nvSpPr>
        <p:spPr>
          <a:xfrm>
            <a:off x="141618" y="1637868"/>
            <a:ext cx="308087" cy="760558"/>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2</a:t>
            </a:r>
          </a:p>
        </p:txBody>
      </p:sp>
      <p:sp>
        <p:nvSpPr>
          <p:cNvPr id="55" name="Dikdörtgen 54"/>
          <p:cNvSpPr/>
          <p:nvPr/>
        </p:nvSpPr>
        <p:spPr>
          <a:xfrm>
            <a:off x="126628" y="2573695"/>
            <a:ext cx="308087" cy="754121"/>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3</a:t>
            </a:r>
          </a:p>
        </p:txBody>
      </p:sp>
      <p:sp>
        <p:nvSpPr>
          <p:cNvPr id="56" name="Dikdörtgen 55"/>
          <p:cNvSpPr/>
          <p:nvPr/>
        </p:nvSpPr>
        <p:spPr>
          <a:xfrm>
            <a:off x="126628" y="3514389"/>
            <a:ext cx="310585" cy="771862"/>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4</a:t>
            </a:r>
          </a:p>
        </p:txBody>
      </p:sp>
      <p:sp>
        <p:nvSpPr>
          <p:cNvPr id="57" name="Dikdörtgen 56"/>
          <p:cNvSpPr/>
          <p:nvPr/>
        </p:nvSpPr>
        <p:spPr>
          <a:xfrm>
            <a:off x="126628" y="4470073"/>
            <a:ext cx="293097" cy="75755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5</a:t>
            </a:r>
          </a:p>
        </p:txBody>
      </p:sp>
      <p:sp>
        <p:nvSpPr>
          <p:cNvPr id="58" name="Dikdörtgen 57"/>
          <p:cNvSpPr/>
          <p:nvPr/>
        </p:nvSpPr>
        <p:spPr>
          <a:xfrm>
            <a:off x="126628" y="5381469"/>
            <a:ext cx="248126" cy="754504"/>
          </a:xfrm>
          <a:prstGeom prst="rect">
            <a:avLst/>
          </a:prstGeom>
          <a:solidFill>
            <a:srgbClr val="38A7B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0" i="0" u="none" strike="noStrike" kern="1200" cap="none" spc="0" normalizeH="0" baseline="0" noProof="0" dirty="0" smtClean="0">
                <a:ln>
                  <a:noFill/>
                </a:ln>
                <a:solidFill>
                  <a:prstClr val="white"/>
                </a:solidFill>
                <a:effectLst/>
                <a:uLnTx/>
                <a:uFillTx/>
                <a:latin typeface="Arial"/>
                <a:ea typeface="맑은 고딕"/>
                <a:cs typeface="+mn-cs"/>
              </a:rPr>
              <a:t>6</a:t>
            </a:r>
          </a:p>
        </p:txBody>
      </p:sp>
    </p:spTree>
    <p:extLst>
      <p:ext uri="{BB962C8B-B14F-4D97-AF65-F5344CB8AC3E}">
        <p14:creationId xmlns:p14="http://schemas.microsoft.com/office/powerpoint/2010/main" val="2730906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85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3" name="Doğru Cevap.wav"/>
                                        </p:tgtEl>
                                      </p:cMediaNode>
                                    </p:audio>
                                  </p:subTnLst>
                                </p:cTn>
                              </p:par>
                              <p:par>
                                <p:cTn id="8" presetID="1" presetClass="exit"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 restart="whenNotActive" fill="hold" evtFilter="cancelBubble" nodeType="interactiveSeq">
                <p:stCondLst>
                  <p:cond evt="onClick" delay="0">
                    <p:tgtEl>
                      <p:spTgt spid="12"/>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remove"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250"/>
                                        <p:tgtEl>
                                          <p:spTgt spid="9"/>
                                        </p:tgtEl>
                                      </p:cBhvr>
                                    </p:animEffect>
                                  </p:childTnLst>
                                  <p:subTnLst>
                                    <p:audio>
                                      <p:cMediaNode>
                                        <p:cTn display="0" masterRel="sameClick">
                                          <p:stCondLst>
                                            <p:cond evt="begin" delay="0">
                                              <p:tn val="1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2"/>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850"/>
                                        <p:tgtEl>
                                          <p:spTgt spid="30"/>
                                        </p:tgtEl>
                                      </p:cBhvr>
                                    </p:animEffect>
                                  </p:childTnLst>
                                  <p:subTnLst>
                                    <p:audio>
                                      <p:cMediaNode>
                                        <p:cTn display="0" masterRel="sameClick">
                                          <p:stCondLst>
                                            <p:cond evt="begin" delay="0">
                                              <p:tn val="19"/>
                                            </p:cond>
                                          </p:stCondLst>
                                          <p:endCondLst>
                                            <p:cond evt="onStopAudio" delay="0">
                                              <p:tgtEl>
                                                <p:sldTgt/>
                                              </p:tgtEl>
                                            </p:cond>
                                          </p:endCondLst>
                                        </p:cTn>
                                        <p:tgtEl>
                                          <p:sndTgt r:embed="rId3" name="Doğru Cevap.wav"/>
                                        </p:tgtEl>
                                      </p:cMediaNode>
                                    </p:audio>
                                  </p:subTnLst>
                                </p:cTn>
                              </p:par>
                              <p:par>
                                <p:cTn id="22" presetID="1" presetClass="exit"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4" restart="whenNotActive" fill="hold" evtFilter="cancelBubble" nodeType="interactiveSeq">
                <p:stCondLst>
                  <p:cond evt="onClick" delay="0">
                    <p:tgtEl>
                      <p:spTgt spid="31"/>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remove"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125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31"/>
                  </p:tgtEl>
                </p:cond>
              </p:nextCondLst>
            </p:seq>
            <p:seq concurrent="1" nextAc="seek">
              <p:cTn id="30" restart="whenNotActive" fill="hold" evtFilter="cancelBubble" nodeType="interactiveSeq">
                <p:stCondLst>
                  <p:cond evt="onClick" delay="0">
                    <p:tgtEl>
                      <p:spTgt spid="53"/>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850"/>
                                        <p:tgtEl>
                                          <p:spTgt spid="52"/>
                                        </p:tgtEl>
                                      </p:cBhvr>
                                    </p:animEffect>
                                  </p:childTnLst>
                                  <p:subTnLst>
                                    <p:audio>
                                      <p:cMediaNode>
                                        <p:cTn display="0" masterRel="sameClick">
                                          <p:stCondLst>
                                            <p:cond evt="begin" delay="0">
                                              <p:tn val="33"/>
                                            </p:cond>
                                          </p:stCondLst>
                                          <p:endCondLst>
                                            <p:cond evt="onStopAudio" delay="0">
                                              <p:tgtEl>
                                                <p:sldTgt/>
                                              </p:tgtEl>
                                            </p:cond>
                                          </p:endCondLst>
                                        </p:cTn>
                                        <p:tgtEl>
                                          <p:sndTgt r:embed="rId3" name="Doğru Cevap.wav"/>
                                        </p:tgtEl>
                                      </p:cMediaNode>
                                    </p:audio>
                                  </p:subTnLst>
                                </p:cTn>
                              </p:par>
                              <p:par>
                                <p:cTn id="36" presetID="1" presetClass="exit"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38" restart="whenNotActive" fill="hold" evtFilter="cancelBubble" nodeType="interactiveSeq">
                <p:stCondLst>
                  <p:cond evt="onClick" delay="0">
                    <p:tgtEl>
                      <p:spTgt spid="54"/>
                    </p:tgtEl>
                  </p:cond>
                </p:stCondLst>
                <p:endSync evt="end" delay="0">
                  <p:rtn val="all"/>
                </p:endSync>
                <p:childTnLst>
                  <p:par>
                    <p:cTn id="39" fill="hold">
                      <p:stCondLst>
                        <p:cond delay="0"/>
                      </p:stCondLst>
                      <p:childTnLst>
                        <p:par>
                          <p:cTn id="40" fill="hold">
                            <p:stCondLst>
                              <p:cond delay="0"/>
                            </p:stCondLst>
                            <p:childTnLst>
                              <p:par>
                                <p:cTn id="41" presetID="10" presetClass="entr" presetSubtype="0" fill="remove" grpId="0" nodeType="click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250"/>
                                        <p:tgtEl>
                                          <p:spTgt spid="51"/>
                                        </p:tgtEl>
                                      </p:cBhvr>
                                    </p:animEffect>
                                  </p:childTnLst>
                                  <p:subTnLst>
                                    <p:audio>
                                      <p:cMediaNode>
                                        <p:cTn display="0" masterRel="sameClick">
                                          <p:stCondLst>
                                            <p:cond evt="begin" delay="0">
                                              <p:tn val="41"/>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54"/>
                  </p:tgtEl>
                </p:cond>
              </p:nextCondLst>
            </p:seq>
            <p:seq concurrent="1" nextAc="seek">
              <p:cTn id="44" restart="whenNotActive" fill="hold" evtFilter="cancelBubble" nodeType="interactiveSeq">
                <p:stCondLst>
                  <p:cond evt="onClick" delay="0">
                    <p:tgtEl>
                      <p:spTgt spid="74"/>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850"/>
                                        <p:tgtEl>
                                          <p:spTgt spid="73"/>
                                        </p:tgtEl>
                                      </p:cBhvr>
                                    </p:animEffect>
                                  </p:childTnLst>
                                  <p:subTnLst>
                                    <p:audio>
                                      <p:cMediaNode>
                                        <p:cTn display="0" masterRel="sameClick">
                                          <p:stCondLst>
                                            <p:cond evt="begin" delay="0">
                                              <p:tn val="47"/>
                                            </p:cond>
                                          </p:stCondLst>
                                          <p:endCondLst>
                                            <p:cond evt="onStopAudio" delay="0">
                                              <p:tgtEl>
                                                <p:sldTgt/>
                                              </p:tgtEl>
                                            </p:cond>
                                          </p:endCondLst>
                                        </p:cTn>
                                        <p:tgtEl>
                                          <p:sndTgt r:embed="rId3" name="Doğru Cevap.wav"/>
                                        </p:tgtEl>
                                      </p:cMediaNode>
                                    </p:audio>
                                  </p:subTnLst>
                                </p:cTn>
                              </p:par>
                              <p:par>
                                <p:cTn id="50" presetID="1" presetClass="exit" presetSubtype="0" fill="hold" grpId="0" nodeType="withEffect">
                                  <p:stCondLst>
                                    <p:cond delay="0"/>
                                  </p:stCondLst>
                                  <p:childTnLst>
                                    <p:set>
                                      <p:cBhvr>
                                        <p:cTn id="51" dur="1" fill="hold">
                                          <p:stCondLst>
                                            <p:cond delay="0"/>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52" restart="whenNotActive" fill="hold" evtFilter="cancelBubble" nodeType="interactiveSeq">
                <p:stCondLst>
                  <p:cond evt="onClick" delay="0">
                    <p:tgtEl>
                      <p:spTgt spid="75"/>
                    </p:tgtEl>
                  </p:cond>
                </p:stCondLst>
                <p:endSync evt="end" delay="0">
                  <p:rtn val="all"/>
                </p:endSync>
                <p:childTnLst>
                  <p:par>
                    <p:cTn id="53" fill="hold">
                      <p:stCondLst>
                        <p:cond delay="0"/>
                      </p:stCondLst>
                      <p:childTnLst>
                        <p:par>
                          <p:cTn id="54" fill="hold">
                            <p:stCondLst>
                              <p:cond delay="0"/>
                            </p:stCondLst>
                            <p:childTnLst>
                              <p:par>
                                <p:cTn id="55" presetID="10" presetClass="entr" presetSubtype="0" fill="remove" grpId="0" nodeType="clickEffect">
                                  <p:stCondLst>
                                    <p:cond delay="0"/>
                                  </p:stCondLst>
                                  <p:childTnLst>
                                    <p:set>
                                      <p:cBhvr>
                                        <p:cTn id="56" dur="1" fill="hold">
                                          <p:stCondLst>
                                            <p:cond delay="0"/>
                                          </p:stCondLst>
                                        </p:cTn>
                                        <p:tgtEl>
                                          <p:spTgt spid="72"/>
                                        </p:tgtEl>
                                        <p:attrNameLst>
                                          <p:attrName>style.visibility</p:attrName>
                                        </p:attrNameLst>
                                      </p:cBhvr>
                                      <p:to>
                                        <p:strVal val="visible"/>
                                      </p:to>
                                    </p:set>
                                    <p:animEffect transition="in" filter="fade">
                                      <p:cBhvr>
                                        <p:cTn id="57" dur="1250"/>
                                        <p:tgtEl>
                                          <p:spTgt spid="72"/>
                                        </p:tgtEl>
                                      </p:cBhvr>
                                    </p:animEffect>
                                  </p:childTnLst>
                                  <p:subTnLst>
                                    <p:audio>
                                      <p:cMediaNode>
                                        <p:cTn display="0" masterRel="sameClick">
                                          <p:stCondLst>
                                            <p:cond evt="begin" delay="0">
                                              <p:tn val="55"/>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75"/>
                  </p:tgtEl>
                </p:cond>
              </p:nextCondLst>
            </p:seq>
            <p:seq concurrent="1" nextAc="seek">
              <p:cTn id="58" restart="whenNotActive" fill="hold" evtFilter="cancelBubble" nodeType="interactiveSeq">
                <p:stCondLst>
                  <p:cond evt="onClick" delay="0">
                    <p:tgtEl>
                      <p:spTgt spid="82"/>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fade">
                                      <p:cBhvr>
                                        <p:cTn id="63" dur="850"/>
                                        <p:tgtEl>
                                          <p:spTgt spid="80"/>
                                        </p:tgtEl>
                                      </p:cBhvr>
                                    </p:animEffect>
                                  </p:childTnLst>
                                  <p:subTnLst>
                                    <p:audio>
                                      <p:cMediaNode>
                                        <p:cTn display="0" masterRel="sameClick">
                                          <p:stCondLst>
                                            <p:cond evt="begin" delay="0">
                                              <p:tn val="61"/>
                                            </p:cond>
                                          </p:stCondLst>
                                          <p:endCondLst>
                                            <p:cond evt="onStopAudio" delay="0">
                                              <p:tgtEl>
                                                <p:sldTgt/>
                                              </p:tgtEl>
                                            </p:cond>
                                          </p:endCondLst>
                                        </p:cTn>
                                        <p:tgtEl>
                                          <p:sndTgt r:embed="rId3" name="Doğru Cevap.wav"/>
                                        </p:tgtEl>
                                      </p:cMediaNode>
                                    </p:audio>
                                  </p:subTnLst>
                                </p:cTn>
                              </p:par>
                              <p:par>
                                <p:cTn id="64" presetID="1" presetClass="exit" presetSubtype="0" fill="hold" grpId="0" nodeType="withEffect">
                                  <p:stCondLst>
                                    <p:cond delay="0"/>
                                  </p:stCondLst>
                                  <p:childTnLst>
                                    <p:set>
                                      <p:cBhvr>
                                        <p:cTn id="65"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66" restart="whenNotActive" fill="hold" evtFilter="cancelBubble" nodeType="interactiveSeq">
                <p:stCondLst>
                  <p:cond evt="onClick" delay="0">
                    <p:tgtEl>
                      <p:spTgt spid="81"/>
                    </p:tgtEl>
                  </p:cond>
                </p:stCondLst>
                <p:endSync evt="end" delay="0">
                  <p:rtn val="all"/>
                </p:endSync>
                <p:childTnLst>
                  <p:par>
                    <p:cTn id="67" fill="hold">
                      <p:stCondLst>
                        <p:cond delay="0"/>
                      </p:stCondLst>
                      <p:childTnLst>
                        <p:par>
                          <p:cTn id="68" fill="hold">
                            <p:stCondLst>
                              <p:cond delay="0"/>
                            </p:stCondLst>
                            <p:childTnLst>
                              <p:par>
                                <p:cTn id="69" presetID="10" presetClass="entr" presetSubtype="0" fill="remove" grpId="0" nodeType="click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250"/>
                                        <p:tgtEl>
                                          <p:spTgt spid="79"/>
                                        </p:tgtEl>
                                      </p:cBhvr>
                                    </p:animEffect>
                                  </p:childTnLst>
                                  <p:subTnLst>
                                    <p:audio>
                                      <p:cMediaNode>
                                        <p:cTn display="0" masterRel="sameClick">
                                          <p:stCondLst>
                                            <p:cond evt="begin" delay="0">
                                              <p:tn val="69"/>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1"/>
                  </p:tgtEl>
                </p:cond>
              </p:nextCondLst>
            </p:seq>
            <p:seq concurrent="1" nextAc="seek">
              <p:cTn id="72" restart="whenNotActive" fill="hold" evtFilter="cancelBubble" nodeType="interactiveSeq">
                <p:stCondLst>
                  <p:cond evt="onClick" delay="0">
                    <p:tgtEl>
                      <p:spTgt spid="88"/>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87"/>
                                        </p:tgtEl>
                                        <p:attrNameLst>
                                          <p:attrName>style.visibility</p:attrName>
                                        </p:attrNameLst>
                                      </p:cBhvr>
                                      <p:to>
                                        <p:strVal val="visible"/>
                                      </p:to>
                                    </p:set>
                                    <p:animEffect transition="in" filter="fade">
                                      <p:cBhvr>
                                        <p:cTn id="77" dur="850"/>
                                        <p:tgtEl>
                                          <p:spTgt spid="87"/>
                                        </p:tgtEl>
                                      </p:cBhvr>
                                    </p:animEffect>
                                  </p:childTnLst>
                                  <p:subTnLst>
                                    <p:audio>
                                      <p:cMediaNode>
                                        <p:cTn display="0" masterRel="sameClick">
                                          <p:stCondLst>
                                            <p:cond evt="begin" delay="0">
                                              <p:tn val="75"/>
                                            </p:cond>
                                          </p:stCondLst>
                                          <p:endCondLst>
                                            <p:cond evt="onStopAudio" delay="0">
                                              <p:tgtEl>
                                                <p:sldTgt/>
                                              </p:tgtEl>
                                            </p:cond>
                                          </p:endCondLst>
                                        </p:cTn>
                                        <p:tgtEl>
                                          <p:sndTgt r:embed="rId3" name="Doğru Cevap.wav"/>
                                        </p:tgtEl>
                                      </p:cMediaNode>
                                    </p:audio>
                                  </p:subTnLst>
                                </p:cTn>
                              </p:par>
                              <p:par>
                                <p:cTn id="78" presetID="1" presetClass="exit" presetSubtype="0" fill="hold" grpId="0" nodeType="withEffect">
                                  <p:stCondLst>
                                    <p:cond delay="0"/>
                                  </p:stCondLst>
                                  <p:childTnLst>
                                    <p:set>
                                      <p:cBhvr>
                                        <p:cTn id="79"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80" restart="whenNotActive" fill="hold" evtFilter="cancelBubble" nodeType="interactiveSeq">
                <p:stCondLst>
                  <p:cond evt="onClick" delay="0">
                    <p:tgtEl>
                      <p:spTgt spid="89"/>
                    </p:tgtEl>
                  </p:cond>
                </p:stCondLst>
                <p:endSync evt="end" delay="0">
                  <p:rtn val="all"/>
                </p:endSync>
                <p:childTnLst>
                  <p:par>
                    <p:cTn id="81" fill="hold">
                      <p:stCondLst>
                        <p:cond delay="0"/>
                      </p:stCondLst>
                      <p:childTnLst>
                        <p:par>
                          <p:cTn id="82" fill="hold">
                            <p:stCondLst>
                              <p:cond delay="0"/>
                            </p:stCondLst>
                            <p:childTnLst>
                              <p:par>
                                <p:cTn id="83" presetID="10" presetClass="entr" presetSubtype="0" fill="remove" grpId="0" nodeType="clickEffect">
                                  <p:stCondLst>
                                    <p:cond delay="0"/>
                                  </p:stCondLst>
                                  <p:childTnLst>
                                    <p:set>
                                      <p:cBhvr>
                                        <p:cTn id="84" dur="1" fill="hold">
                                          <p:stCondLst>
                                            <p:cond delay="0"/>
                                          </p:stCondLst>
                                        </p:cTn>
                                        <p:tgtEl>
                                          <p:spTgt spid="86"/>
                                        </p:tgtEl>
                                        <p:attrNameLst>
                                          <p:attrName>style.visibility</p:attrName>
                                        </p:attrNameLst>
                                      </p:cBhvr>
                                      <p:to>
                                        <p:strVal val="visible"/>
                                      </p:to>
                                    </p:set>
                                    <p:animEffect transition="in" filter="fade">
                                      <p:cBhvr>
                                        <p:cTn id="85" dur="1250"/>
                                        <p:tgtEl>
                                          <p:spTgt spid="86"/>
                                        </p:tgtEl>
                                      </p:cBhvr>
                                    </p:animEffect>
                                  </p:childTnLst>
                                  <p:subTnLst>
                                    <p:audio>
                                      <p:cMediaNode>
                                        <p:cTn display="0" masterRel="sameClick">
                                          <p:stCondLst>
                                            <p:cond evt="begin" delay="0">
                                              <p:tn val="83"/>
                                            </p:cond>
                                          </p:stCondLst>
                                          <p:endCondLst>
                                            <p:cond evt="onStopAudio" delay="0">
                                              <p:tgtEl>
                                                <p:sldTgt/>
                                              </p:tgtEl>
                                            </p:cond>
                                          </p:endCondLst>
                                        </p:cTn>
                                        <p:tgtEl>
                                          <p:sndTgt r:embed="rId4" name="Yanlış Cevap.wav"/>
                                        </p:tgtEl>
                                      </p:cMediaNode>
                                    </p:audio>
                                  </p:subTnLst>
                                </p:cTn>
                              </p:par>
                            </p:childTnLst>
                          </p:cTn>
                        </p:par>
                      </p:childTnLst>
                    </p:cTn>
                  </p:par>
                </p:childTnLst>
              </p:cTn>
              <p:nextCondLst>
                <p:cond evt="onClick" delay="0">
                  <p:tgtEl>
                    <p:spTgt spid="89"/>
                  </p:tgtEl>
                </p:cond>
              </p:nextCondLst>
            </p:seq>
          </p:childTnLst>
        </p:cTn>
      </p:par>
    </p:tnLst>
    <p:bldLst>
      <p:bldP spid="9" grpId="0" animBg="1"/>
      <p:bldP spid="10" grpId="0" animBg="1"/>
      <p:bldP spid="12" grpId="0" animBg="1"/>
      <p:bldP spid="29" grpId="0" animBg="1"/>
      <p:bldP spid="30" grpId="0" animBg="1"/>
      <p:bldP spid="31" grpId="0" animBg="1"/>
      <p:bldP spid="51" grpId="0" animBg="1"/>
      <p:bldP spid="52" grpId="0" animBg="1"/>
      <p:bldP spid="54" grpId="0" animBg="1"/>
      <p:bldP spid="72" grpId="0" animBg="1"/>
      <p:bldP spid="73" grpId="0" animBg="1"/>
      <p:bldP spid="75" grpId="0" animBg="1"/>
      <p:bldP spid="79" grpId="0" animBg="1"/>
      <p:bldP spid="80" grpId="0" animBg="1"/>
      <p:bldP spid="81" grpId="0" animBg="1"/>
      <p:bldP spid="86" grpId="0" animBg="1"/>
      <p:bldP spid="87"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2282;p54"/>
          <p:cNvGrpSpPr/>
          <p:nvPr/>
        </p:nvGrpSpPr>
        <p:grpSpPr>
          <a:xfrm>
            <a:off x="5197396" y="1289616"/>
            <a:ext cx="6404053" cy="4634934"/>
            <a:chOff x="3578510" y="1419647"/>
            <a:chExt cx="4021500" cy="3062887"/>
          </a:xfrm>
        </p:grpSpPr>
        <p:sp>
          <p:nvSpPr>
            <p:cNvPr id="3" name="Google Shape;2283;p54"/>
            <p:cNvSpPr/>
            <p:nvPr/>
          </p:nvSpPr>
          <p:spPr>
            <a:xfrm>
              <a:off x="3716658" y="1548119"/>
              <a:ext cx="3748500" cy="22857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 name="Google Shape;2284;p54"/>
            <p:cNvSpPr/>
            <p:nvPr/>
          </p:nvSpPr>
          <p:spPr>
            <a:xfrm>
              <a:off x="3578510" y="1419647"/>
              <a:ext cx="4021500" cy="2544300"/>
            </a:xfrm>
            <a:prstGeom prst="roundRect">
              <a:avLst>
                <a:gd name="adj" fmla="val 3857"/>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5" name="Google Shape;2285;p54"/>
            <p:cNvSpPr/>
            <p:nvPr/>
          </p:nvSpPr>
          <p:spPr>
            <a:xfrm>
              <a:off x="4900908" y="3963886"/>
              <a:ext cx="1373274" cy="518648"/>
            </a:xfrm>
            <a:custGeom>
              <a:avLst/>
              <a:gdLst/>
              <a:ahLst/>
              <a:cxnLst/>
              <a:rect l="l" t="t" r="r" b="b"/>
              <a:pathLst>
                <a:path w="65999" h="24926" extrusionOk="0">
                  <a:moveTo>
                    <a:pt x="13372" y="0"/>
                  </a:moveTo>
                  <a:cubicBezTo>
                    <a:pt x="13051" y="1881"/>
                    <a:pt x="12653" y="8225"/>
                    <a:pt x="11445" y="11283"/>
                  </a:cubicBezTo>
                  <a:cubicBezTo>
                    <a:pt x="10237" y="14341"/>
                    <a:pt x="7883" y="16511"/>
                    <a:pt x="6125" y="18346"/>
                  </a:cubicBezTo>
                  <a:cubicBezTo>
                    <a:pt x="4367" y="20181"/>
                    <a:pt x="1875" y="21297"/>
                    <a:pt x="896" y="22291"/>
                  </a:cubicBezTo>
                  <a:cubicBezTo>
                    <a:pt x="-82" y="23285"/>
                    <a:pt x="-174" y="23896"/>
                    <a:pt x="254" y="24309"/>
                  </a:cubicBezTo>
                  <a:cubicBezTo>
                    <a:pt x="682" y="24722"/>
                    <a:pt x="805" y="24692"/>
                    <a:pt x="3465" y="24768"/>
                  </a:cubicBezTo>
                  <a:cubicBezTo>
                    <a:pt x="6125" y="24845"/>
                    <a:pt x="10925" y="24768"/>
                    <a:pt x="16215" y="24768"/>
                  </a:cubicBezTo>
                  <a:cubicBezTo>
                    <a:pt x="21505" y="24768"/>
                    <a:pt x="28630" y="24768"/>
                    <a:pt x="35204" y="24768"/>
                  </a:cubicBezTo>
                  <a:cubicBezTo>
                    <a:pt x="41778" y="24768"/>
                    <a:pt x="50783" y="24768"/>
                    <a:pt x="55660" y="24768"/>
                  </a:cubicBezTo>
                  <a:cubicBezTo>
                    <a:pt x="60537" y="24768"/>
                    <a:pt x="62754" y="25104"/>
                    <a:pt x="64466" y="24768"/>
                  </a:cubicBezTo>
                  <a:cubicBezTo>
                    <a:pt x="66178" y="24432"/>
                    <a:pt x="66056" y="23346"/>
                    <a:pt x="65934" y="22750"/>
                  </a:cubicBezTo>
                  <a:cubicBezTo>
                    <a:pt x="65812" y="22154"/>
                    <a:pt x="65353" y="22765"/>
                    <a:pt x="63732" y="21190"/>
                  </a:cubicBezTo>
                  <a:cubicBezTo>
                    <a:pt x="62111" y="19615"/>
                    <a:pt x="57999" y="16512"/>
                    <a:pt x="56210" y="13301"/>
                  </a:cubicBezTo>
                  <a:cubicBezTo>
                    <a:pt x="54421" y="10091"/>
                    <a:pt x="53505" y="4083"/>
                    <a:pt x="53000" y="1927"/>
                  </a:cubicBezTo>
                  <a:cubicBezTo>
                    <a:pt x="52496" y="-229"/>
                    <a:pt x="53153" y="627"/>
                    <a:pt x="53183" y="367"/>
                  </a:cubicBezTo>
                </a:path>
              </a:pathLst>
            </a:custGeom>
            <a:noFill/>
            <a:ln w="19050" cap="flat" cmpd="sng">
              <a:solidFill>
                <a:srgbClr val="000000"/>
              </a:solidFill>
              <a:prstDash val="solid"/>
              <a:round/>
              <a:headEnd type="none" w="med" len="med"/>
              <a:tailEnd type="none" w="med" len="med"/>
            </a:ln>
          </p:spPr>
        </p:sp>
        <p:cxnSp>
          <p:nvCxnSpPr>
            <p:cNvPr id="6" name="Google Shape;2286;p54"/>
            <p:cNvCxnSpPr/>
            <p:nvPr/>
          </p:nvCxnSpPr>
          <p:spPr>
            <a:xfrm>
              <a:off x="4915750" y="4433452"/>
              <a:ext cx="1353300" cy="0"/>
            </a:xfrm>
            <a:prstGeom prst="straightConnector1">
              <a:avLst/>
            </a:prstGeom>
            <a:noFill/>
            <a:ln w="19050" cap="flat" cmpd="sng">
              <a:solidFill>
                <a:srgbClr val="000000"/>
              </a:solidFill>
              <a:prstDash val="solid"/>
              <a:round/>
              <a:headEnd type="none" w="med" len="med"/>
              <a:tailEnd type="none" w="med" len="med"/>
            </a:ln>
          </p:spPr>
        </p:cxnSp>
      </p:grpSp>
      <p:grpSp>
        <p:nvGrpSpPr>
          <p:cNvPr id="8" name="Google Shape;2299;p54"/>
          <p:cNvGrpSpPr/>
          <p:nvPr/>
        </p:nvGrpSpPr>
        <p:grpSpPr>
          <a:xfrm>
            <a:off x="7086600" y="6095160"/>
            <a:ext cx="2358113" cy="362790"/>
            <a:chOff x="1816609" y="3851001"/>
            <a:chExt cx="1093674" cy="222193"/>
          </a:xfrm>
        </p:grpSpPr>
        <p:sp>
          <p:nvSpPr>
            <p:cNvPr id="9" name="Google Shape;2300;p5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0" name="Google Shape;2301;p5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1" name="Google Shape;2302;p5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2" name="Google Shape;2303;p5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3" name="Google Shape;2304;p5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4" name="Google Shape;2305;p5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5" name="Google Shape;2306;p5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6" name="Google Shape;2307;p5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17" name="Google Shape;2308;p5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FFE599"/>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p:sp>
        <p:nvSpPr>
          <p:cNvPr id="18" name="Google Shape;1050;p35"/>
          <p:cNvSpPr txBox="1">
            <a:spLocks/>
          </p:cNvSpPr>
          <p:nvPr/>
        </p:nvSpPr>
        <p:spPr>
          <a:xfrm>
            <a:off x="762000" y="2652950"/>
            <a:ext cx="4195067" cy="1056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298450" algn="l" rtl="0">
              <a:lnSpc>
                <a:spcPct val="115000"/>
              </a:lnSpc>
              <a:spcBef>
                <a:spcPts val="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1pPr>
            <a:lvl2pPr marL="914400" marR="0" lvl="1"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2pPr>
            <a:lvl3pPr marL="1371600" marR="0" lvl="2"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3pPr>
            <a:lvl4pPr marL="1828800" marR="0" lvl="3"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4pPr>
            <a:lvl5pPr marL="2286000" marR="0" lvl="4"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5pPr>
            <a:lvl6pPr marL="2743200" marR="0" lvl="5"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6pPr>
            <a:lvl7pPr marL="3200400" marR="0" lvl="6"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7pPr>
            <a:lvl8pPr marL="3657600" marR="0" lvl="7" indent="-298450" algn="l" rtl="0">
              <a:lnSpc>
                <a:spcPct val="115000"/>
              </a:lnSpc>
              <a:spcBef>
                <a:spcPts val="1600"/>
              </a:spcBef>
              <a:spcAft>
                <a:spcPts val="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8pPr>
            <a:lvl9pPr marL="4114800" marR="0" lvl="8" indent="-298450" algn="l" rtl="0">
              <a:lnSpc>
                <a:spcPct val="115000"/>
              </a:lnSpc>
              <a:spcBef>
                <a:spcPts val="1600"/>
              </a:spcBef>
              <a:spcAft>
                <a:spcPts val="1600"/>
              </a:spcAft>
              <a:buClr>
                <a:srgbClr val="000000"/>
              </a:buClr>
              <a:buSzPts val="1100"/>
              <a:buFont typeface="Comfortaa"/>
              <a:buChar char="■"/>
              <a:defRPr sz="1100" b="0" i="0" u="none" strike="noStrike" cap="none">
                <a:solidFill>
                  <a:srgbClr val="000000"/>
                </a:solidFill>
                <a:latin typeface="Comfortaa"/>
                <a:ea typeface="Comfortaa"/>
                <a:cs typeface="Comfortaa"/>
                <a:sym typeface="Comfortaa"/>
              </a:defRPr>
            </a:lvl9pPr>
          </a:lstStyle>
          <a:p>
            <a:pPr marL="0" marR="0" lvl="0" indent="0" algn="l" defTabSz="914400" rtl="0" eaLnBrk="1" fontAlgn="auto" latinLnBrk="0" hangingPunct="1">
              <a:lnSpc>
                <a:spcPct val="100000"/>
              </a:lnSpc>
              <a:spcBef>
                <a:spcPts val="0"/>
              </a:spcBef>
              <a:spcAft>
                <a:spcPts val="0"/>
              </a:spcAft>
              <a:buClrTx/>
              <a:buSzTx/>
              <a:buFont typeface="Comfortaa"/>
              <a:buNone/>
              <a:tabLst/>
              <a:defRPr/>
            </a:pPr>
            <a:r>
              <a:rPr kumimoji="0" lang="tr-TR" sz="4000" b="0" i="0" u="none" strike="noStrike" kern="1200" cap="none" spc="0" normalizeH="0" baseline="0" noProof="0" dirty="0" smtClean="0">
                <a:ln>
                  <a:noFill/>
                </a:ln>
                <a:solidFill>
                  <a:srgbClr val="000000"/>
                </a:solidFill>
                <a:effectLst/>
                <a:uLnTx/>
                <a:uFillTx/>
                <a:latin typeface="Calibri" panose="020F0502020204030204"/>
                <a:sym typeface="Comfortaa"/>
              </a:rPr>
              <a:t>Etkinlik yapıyoruz</a:t>
            </a:r>
            <a:endParaRPr kumimoji="0" lang="tr-TR" sz="4000" b="0" i="0" u="none" strike="noStrike" kern="1200" cap="none" spc="0" normalizeH="0" baseline="0" noProof="0" dirty="0">
              <a:ln>
                <a:noFill/>
              </a:ln>
              <a:solidFill>
                <a:srgbClr val="000000"/>
              </a:solidFill>
              <a:effectLst/>
              <a:uLnTx/>
              <a:uFillTx/>
              <a:latin typeface="Calibri" panose="020F0502020204030204"/>
              <a:sym typeface="Comfortaa"/>
            </a:endParaRPr>
          </a:p>
        </p:txBody>
      </p:sp>
      <p:sp>
        <p:nvSpPr>
          <p:cNvPr id="19" name="Google Shape;1051;p35"/>
          <p:cNvSpPr/>
          <p:nvPr/>
        </p:nvSpPr>
        <p:spPr>
          <a:xfrm>
            <a:off x="804681" y="3981450"/>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52;p35"/>
          <p:cNvSpPr/>
          <p:nvPr/>
        </p:nvSpPr>
        <p:spPr>
          <a:xfrm>
            <a:off x="804681" y="2245917"/>
            <a:ext cx="4015502" cy="77283"/>
          </a:xfrm>
          <a:custGeom>
            <a:avLst/>
            <a:gdLst/>
            <a:ahLst/>
            <a:cxnLst/>
            <a:rect l="l" t="t" r="r" b="b"/>
            <a:pathLst>
              <a:path w="32178" h="1720" extrusionOk="0">
                <a:moveTo>
                  <a:pt x="28413" y="0"/>
                </a:moveTo>
                <a:cubicBezTo>
                  <a:pt x="28030" y="0"/>
                  <a:pt x="27646" y="6"/>
                  <a:pt x="27263" y="14"/>
                </a:cubicBezTo>
                <a:cubicBezTo>
                  <a:pt x="26012" y="42"/>
                  <a:pt x="24778" y="206"/>
                  <a:pt x="23518" y="206"/>
                </a:cubicBezTo>
                <a:cubicBezTo>
                  <a:pt x="23403" y="206"/>
                  <a:pt x="23287" y="204"/>
                  <a:pt x="23171" y="201"/>
                </a:cubicBezTo>
                <a:cubicBezTo>
                  <a:pt x="23041" y="198"/>
                  <a:pt x="22910" y="196"/>
                  <a:pt x="22779" y="196"/>
                </a:cubicBezTo>
                <a:cubicBezTo>
                  <a:pt x="21609" y="196"/>
                  <a:pt x="20433" y="321"/>
                  <a:pt x="19254" y="343"/>
                </a:cubicBezTo>
                <a:cubicBezTo>
                  <a:pt x="18326" y="360"/>
                  <a:pt x="17370" y="356"/>
                  <a:pt x="16433" y="410"/>
                </a:cubicBezTo>
                <a:cubicBezTo>
                  <a:pt x="16104" y="429"/>
                  <a:pt x="15771" y="436"/>
                  <a:pt x="15436" y="436"/>
                </a:cubicBezTo>
                <a:cubicBezTo>
                  <a:pt x="14672" y="436"/>
                  <a:pt x="13895" y="401"/>
                  <a:pt x="13130" y="401"/>
                </a:cubicBezTo>
                <a:cubicBezTo>
                  <a:pt x="13013" y="401"/>
                  <a:pt x="12895" y="402"/>
                  <a:pt x="12779" y="404"/>
                </a:cubicBezTo>
                <a:cubicBezTo>
                  <a:pt x="12595" y="407"/>
                  <a:pt x="12411" y="408"/>
                  <a:pt x="12227" y="408"/>
                </a:cubicBezTo>
                <a:cubicBezTo>
                  <a:pt x="10919" y="408"/>
                  <a:pt x="9618" y="341"/>
                  <a:pt x="8313" y="339"/>
                </a:cubicBezTo>
                <a:cubicBezTo>
                  <a:pt x="8292" y="339"/>
                  <a:pt x="8272" y="339"/>
                  <a:pt x="8252" y="339"/>
                </a:cubicBezTo>
                <a:cubicBezTo>
                  <a:pt x="7289" y="339"/>
                  <a:pt x="6324" y="390"/>
                  <a:pt x="5360" y="390"/>
                </a:cubicBezTo>
                <a:cubicBezTo>
                  <a:pt x="5258" y="390"/>
                  <a:pt x="5155" y="389"/>
                  <a:pt x="5053" y="388"/>
                </a:cubicBezTo>
                <a:cubicBezTo>
                  <a:pt x="4068" y="376"/>
                  <a:pt x="3082" y="298"/>
                  <a:pt x="2098" y="249"/>
                </a:cubicBezTo>
                <a:cubicBezTo>
                  <a:pt x="2072" y="248"/>
                  <a:pt x="2046" y="247"/>
                  <a:pt x="2021" y="247"/>
                </a:cubicBezTo>
                <a:cubicBezTo>
                  <a:pt x="1527" y="247"/>
                  <a:pt x="1072" y="419"/>
                  <a:pt x="594" y="460"/>
                </a:cubicBezTo>
                <a:cubicBezTo>
                  <a:pt x="272" y="488"/>
                  <a:pt x="175" y="669"/>
                  <a:pt x="97" y="868"/>
                </a:cubicBezTo>
                <a:cubicBezTo>
                  <a:pt x="1" y="1117"/>
                  <a:pt x="283" y="1093"/>
                  <a:pt x="437" y="1172"/>
                </a:cubicBezTo>
                <a:cubicBezTo>
                  <a:pt x="1021" y="1475"/>
                  <a:pt x="1664" y="1497"/>
                  <a:pt x="2308" y="1497"/>
                </a:cubicBezTo>
                <a:cubicBezTo>
                  <a:pt x="2416" y="1497"/>
                  <a:pt x="2524" y="1496"/>
                  <a:pt x="2632" y="1496"/>
                </a:cubicBezTo>
                <a:cubicBezTo>
                  <a:pt x="2701" y="1496"/>
                  <a:pt x="2770" y="1496"/>
                  <a:pt x="2839" y="1497"/>
                </a:cubicBezTo>
                <a:cubicBezTo>
                  <a:pt x="2854" y="1497"/>
                  <a:pt x="2868" y="1497"/>
                  <a:pt x="2883" y="1497"/>
                </a:cubicBezTo>
                <a:cubicBezTo>
                  <a:pt x="3294" y="1497"/>
                  <a:pt x="3731" y="1436"/>
                  <a:pt x="4129" y="1436"/>
                </a:cubicBezTo>
                <a:cubicBezTo>
                  <a:pt x="4251" y="1436"/>
                  <a:pt x="4369" y="1442"/>
                  <a:pt x="4482" y="1457"/>
                </a:cubicBezTo>
                <a:cubicBezTo>
                  <a:pt x="4787" y="1498"/>
                  <a:pt x="5090" y="1509"/>
                  <a:pt x="5391" y="1509"/>
                </a:cubicBezTo>
                <a:cubicBezTo>
                  <a:pt x="5758" y="1509"/>
                  <a:pt x="6123" y="1492"/>
                  <a:pt x="6489" y="1492"/>
                </a:cubicBezTo>
                <a:cubicBezTo>
                  <a:pt x="6621" y="1492"/>
                  <a:pt x="6754" y="1495"/>
                  <a:pt x="6887" y="1501"/>
                </a:cubicBezTo>
                <a:cubicBezTo>
                  <a:pt x="6925" y="1502"/>
                  <a:pt x="6964" y="1503"/>
                  <a:pt x="7004" y="1503"/>
                </a:cubicBezTo>
                <a:cubicBezTo>
                  <a:pt x="7285" y="1503"/>
                  <a:pt x="7629" y="1467"/>
                  <a:pt x="7856" y="1467"/>
                </a:cubicBezTo>
                <a:cubicBezTo>
                  <a:pt x="7941" y="1467"/>
                  <a:pt x="8010" y="1472"/>
                  <a:pt x="8052" y="1486"/>
                </a:cubicBezTo>
                <a:cubicBezTo>
                  <a:pt x="8364" y="1591"/>
                  <a:pt x="8675" y="1609"/>
                  <a:pt x="8984" y="1609"/>
                </a:cubicBezTo>
                <a:cubicBezTo>
                  <a:pt x="9146" y="1609"/>
                  <a:pt x="9307" y="1604"/>
                  <a:pt x="9468" y="1604"/>
                </a:cubicBezTo>
                <a:cubicBezTo>
                  <a:pt x="9629" y="1604"/>
                  <a:pt x="9789" y="1609"/>
                  <a:pt x="9948" y="1629"/>
                </a:cubicBezTo>
                <a:cubicBezTo>
                  <a:pt x="10194" y="1660"/>
                  <a:pt x="10446" y="1670"/>
                  <a:pt x="10700" y="1670"/>
                </a:cubicBezTo>
                <a:cubicBezTo>
                  <a:pt x="11212" y="1670"/>
                  <a:pt x="11733" y="1628"/>
                  <a:pt x="12239" y="1628"/>
                </a:cubicBezTo>
                <a:cubicBezTo>
                  <a:pt x="12517" y="1628"/>
                  <a:pt x="12789" y="1641"/>
                  <a:pt x="13053" y="1680"/>
                </a:cubicBezTo>
                <a:cubicBezTo>
                  <a:pt x="13240" y="1708"/>
                  <a:pt x="13425" y="1719"/>
                  <a:pt x="13608" y="1719"/>
                </a:cubicBezTo>
                <a:cubicBezTo>
                  <a:pt x="14331" y="1719"/>
                  <a:pt x="15033" y="1546"/>
                  <a:pt x="15755" y="1546"/>
                </a:cubicBezTo>
                <a:cubicBezTo>
                  <a:pt x="16045" y="1546"/>
                  <a:pt x="16338" y="1574"/>
                  <a:pt x="16637" y="1652"/>
                </a:cubicBezTo>
                <a:cubicBezTo>
                  <a:pt x="16732" y="1677"/>
                  <a:pt x="16844" y="1686"/>
                  <a:pt x="16968" y="1686"/>
                </a:cubicBezTo>
                <a:cubicBezTo>
                  <a:pt x="17315" y="1686"/>
                  <a:pt x="17753" y="1614"/>
                  <a:pt x="18154" y="1614"/>
                </a:cubicBezTo>
                <a:cubicBezTo>
                  <a:pt x="18225" y="1614"/>
                  <a:pt x="18295" y="1616"/>
                  <a:pt x="18363" y="1622"/>
                </a:cubicBezTo>
                <a:cubicBezTo>
                  <a:pt x="18395" y="1624"/>
                  <a:pt x="18428" y="1625"/>
                  <a:pt x="18460" y="1625"/>
                </a:cubicBezTo>
                <a:cubicBezTo>
                  <a:pt x="18556" y="1625"/>
                  <a:pt x="18652" y="1616"/>
                  <a:pt x="18748" y="1612"/>
                </a:cubicBezTo>
                <a:cubicBezTo>
                  <a:pt x="20055" y="1556"/>
                  <a:pt x="21363" y="1447"/>
                  <a:pt x="22669" y="1447"/>
                </a:cubicBezTo>
                <a:cubicBezTo>
                  <a:pt x="22737" y="1447"/>
                  <a:pt x="22804" y="1448"/>
                  <a:pt x="22871" y="1448"/>
                </a:cubicBezTo>
                <a:cubicBezTo>
                  <a:pt x="22922" y="1449"/>
                  <a:pt x="22973" y="1449"/>
                  <a:pt x="23024" y="1449"/>
                </a:cubicBezTo>
                <a:cubicBezTo>
                  <a:pt x="24407" y="1449"/>
                  <a:pt x="25780" y="1310"/>
                  <a:pt x="27164" y="1299"/>
                </a:cubicBezTo>
                <a:cubicBezTo>
                  <a:pt x="27278" y="1298"/>
                  <a:pt x="27393" y="1298"/>
                  <a:pt x="27508" y="1298"/>
                </a:cubicBezTo>
                <a:cubicBezTo>
                  <a:pt x="28738" y="1298"/>
                  <a:pt x="29972" y="1347"/>
                  <a:pt x="31200" y="1350"/>
                </a:cubicBezTo>
                <a:cubicBezTo>
                  <a:pt x="31201" y="1350"/>
                  <a:pt x="31202" y="1350"/>
                  <a:pt x="31203" y="1350"/>
                </a:cubicBezTo>
                <a:cubicBezTo>
                  <a:pt x="31729" y="1350"/>
                  <a:pt x="31755" y="1074"/>
                  <a:pt x="31984" y="943"/>
                </a:cubicBezTo>
                <a:cubicBezTo>
                  <a:pt x="32178" y="833"/>
                  <a:pt x="32140" y="474"/>
                  <a:pt x="32007" y="268"/>
                </a:cubicBezTo>
                <a:cubicBezTo>
                  <a:pt x="31907" y="116"/>
                  <a:pt x="31755" y="53"/>
                  <a:pt x="31576" y="53"/>
                </a:cubicBezTo>
                <a:cubicBezTo>
                  <a:pt x="31461" y="53"/>
                  <a:pt x="31334" y="79"/>
                  <a:pt x="31203" y="124"/>
                </a:cubicBezTo>
                <a:cubicBezTo>
                  <a:pt x="31158" y="140"/>
                  <a:pt x="31109" y="146"/>
                  <a:pt x="31059" y="146"/>
                </a:cubicBezTo>
                <a:cubicBezTo>
                  <a:pt x="30913" y="146"/>
                  <a:pt x="30754" y="95"/>
                  <a:pt x="30606" y="83"/>
                </a:cubicBezTo>
                <a:cubicBezTo>
                  <a:pt x="29877" y="21"/>
                  <a:pt x="29146" y="0"/>
                  <a:pt x="2841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 name="Grup 21"/>
          <p:cNvGrpSpPr/>
          <p:nvPr/>
        </p:nvGrpSpPr>
        <p:grpSpPr>
          <a:xfrm>
            <a:off x="5410200" y="1466850"/>
            <a:ext cx="5943600" cy="3448050"/>
            <a:chOff x="5410200" y="1466850"/>
            <a:chExt cx="5943600" cy="3448050"/>
          </a:xfrm>
        </p:grpSpPr>
        <p:pic>
          <p:nvPicPr>
            <p:cNvPr id="7" name="Google Shape;2287;p54"/>
            <p:cNvPicPr preferRelativeResize="0"/>
            <p:nvPr/>
          </p:nvPicPr>
          <p:blipFill rotWithShape="1">
            <a:blip r:embed="rId3">
              <a:alphaModFix/>
            </a:blip>
            <a:srcRect l="4395" r="4404"/>
            <a:stretch/>
          </p:blipFill>
          <p:spPr>
            <a:xfrm>
              <a:off x="5410200" y="1466850"/>
              <a:ext cx="5943600" cy="3448050"/>
            </a:xfrm>
            <a:prstGeom prst="rect">
              <a:avLst/>
            </a:prstGeom>
            <a:noFill/>
            <a:ln w="19050" cap="flat" cmpd="sng">
              <a:solidFill>
                <a:srgbClr val="000000"/>
              </a:solidFill>
              <a:prstDash val="solid"/>
              <a:round/>
              <a:headEnd type="none" w="sm" len="sm"/>
              <a:tailEnd type="none" w="sm" len="sm"/>
            </a:ln>
          </p:spPr>
        </p:pic>
        <p:sp>
          <p:nvSpPr>
            <p:cNvPr id="21" name="Yuvarlatılmış Dikdörtgen 20">
              <a:hlinkClick r:id="rId4"/>
            </p:cNvPr>
            <p:cNvSpPr/>
            <p:nvPr/>
          </p:nvSpPr>
          <p:spPr>
            <a:xfrm>
              <a:off x="6385809" y="2383436"/>
              <a:ext cx="3972393" cy="1617064"/>
            </a:xfrm>
            <a:prstGeom prst="roundRect">
              <a:avLst>
                <a:gd name="adj" fmla="val 44477"/>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srgbClr val="000000"/>
                  </a:solidFill>
                  <a:effectLst/>
                  <a:uLnTx/>
                  <a:uFillTx/>
                  <a:latin typeface="Arial"/>
                  <a:ea typeface="+mn-ea"/>
                  <a:cs typeface="+mn-cs"/>
                </a:rPr>
                <a:t>Etkinlik için tıklayınız</a:t>
              </a:r>
              <a:endParaRPr kumimoji="0" lang="tr-TR" sz="2800" b="0" i="0" u="none" strike="noStrike" kern="1200" cap="none" spc="0" normalizeH="0" baseline="0" noProof="0" dirty="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1203637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Yer Tutucusu 2"/>
          <p:cNvPicPr>
            <a:picLocks noGrp="1" noChangeAspect="1"/>
          </p:cNvPicPr>
          <p:nvPr>
            <p:ph type="pic" idx="1"/>
          </p:nvPr>
        </p:nvPicPr>
        <p:blipFill>
          <a:blip r:embed="rId4">
            <a:extLst>
              <a:ext uri="{28A0092B-C50C-407E-A947-70E740481C1C}">
                <a14:useLocalDpi xmlns:a14="http://schemas.microsoft.com/office/drawing/2010/main" val="0"/>
              </a:ext>
            </a:extLst>
          </a:blip>
          <a:srcRect t="22913" b="22913"/>
          <a:stretch>
            <a:fillRect/>
          </a:stretch>
        </p:blipFill>
        <p:spPr>
          <a:xfrm>
            <a:off x="0" y="-329197"/>
            <a:ext cx="12192000" cy="3717032"/>
          </a:xfrm>
        </p:spPr>
      </p:pic>
      <p:sp>
        <p:nvSpPr>
          <p:cNvPr id="4" name="Rectangle 3"/>
          <p:cNvSpPr/>
          <p:nvPr/>
        </p:nvSpPr>
        <p:spPr>
          <a:xfrm rot="16200000">
            <a:off x="1455012" y="2561908"/>
            <a:ext cx="960000" cy="9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5" name="Rectangle 4"/>
          <p:cNvSpPr/>
          <p:nvPr/>
        </p:nvSpPr>
        <p:spPr>
          <a:xfrm rot="16200000">
            <a:off x="4268795" y="2561909"/>
            <a:ext cx="960000" cy="96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6" name="Rectangle 5"/>
          <p:cNvSpPr/>
          <p:nvPr/>
        </p:nvSpPr>
        <p:spPr>
          <a:xfrm rot="16200000">
            <a:off x="7082575" y="2561908"/>
            <a:ext cx="960000" cy="9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7" name="Rectangle 6"/>
          <p:cNvSpPr/>
          <p:nvPr/>
        </p:nvSpPr>
        <p:spPr>
          <a:xfrm rot="16200000">
            <a:off x="9896357" y="2561909"/>
            <a:ext cx="960000" cy="9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8" name="Rectangle 7"/>
          <p:cNvSpPr/>
          <p:nvPr/>
        </p:nvSpPr>
        <p:spPr>
          <a:xfrm>
            <a:off x="783011" y="4426452"/>
            <a:ext cx="2304000" cy="1002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9" name="Rectangle 8"/>
          <p:cNvSpPr/>
          <p:nvPr/>
        </p:nvSpPr>
        <p:spPr>
          <a:xfrm>
            <a:off x="3652523" y="4426452"/>
            <a:ext cx="2304000" cy="100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0" name="Rectangle 9"/>
          <p:cNvSpPr/>
          <p:nvPr/>
        </p:nvSpPr>
        <p:spPr>
          <a:xfrm>
            <a:off x="6522035" y="4426452"/>
            <a:ext cx="2304000" cy="100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11" name="Rectangle 10"/>
          <p:cNvSpPr/>
          <p:nvPr/>
        </p:nvSpPr>
        <p:spPr>
          <a:xfrm>
            <a:off x="9391547" y="4426452"/>
            <a:ext cx="2304000" cy="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grpSp>
        <p:nvGrpSpPr>
          <p:cNvPr id="12" name="Group 11"/>
          <p:cNvGrpSpPr/>
          <p:nvPr/>
        </p:nvGrpSpPr>
        <p:grpSpPr>
          <a:xfrm>
            <a:off x="611160" y="3532804"/>
            <a:ext cx="2647705" cy="863521"/>
            <a:chOff x="4320398" y="1100003"/>
            <a:chExt cx="2874451" cy="647641"/>
          </a:xfrm>
        </p:grpSpPr>
        <p:sp>
          <p:nvSpPr>
            <p:cNvPr id="13" name="TextBox 12"/>
            <p:cNvSpPr txBox="1"/>
            <p:nvPr/>
          </p:nvSpPr>
          <p:spPr>
            <a:xfrm>
              <a:off x="4320399" y="1493728"/>
              <a:ext cx="2874450" cy="253916"/>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4" name="TextBox 13"/>
            <p:cNvSpPr txBox="1"/>
            <p:nvPr/>
          </p:nvSpPr>
          <p:spPr>
            <a:xfrm>
              <a:off x="4320398" y="1100003"/>
              <a:ext cx="2874450" cy="623248"/>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Hazırlayan </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Mustafa YILDIRIM</a:t>
              </a:r>
            </a:p>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DKAB Öğretmeni</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15" name="Group 14"/>
          <p:cNvGrpSpPr/>
          <p:nvPr/>
        </p:nvGrpSpPr>
        <p:grpSpPr>
          <a:xfrm>
            <a:off x="3430197" y="3617202"/>
            <a:ext cx="2647705" cy="669507"/>
            <a:chOff x="4320398" y="1245513"/>
            <a:chExt cx="2874451" cy="502130"/>
          </a:xfrm>
        </p:grpSpPr>
        <p:sp>
          <p:nvSpPr>
            <p:cNvPr id="16" name="TextBox 15"/>
            <p:cNvSpPr txBox="1"/>
            <p:nvPr/>
          </p:nvSpPr>
          <p:spPr>
            <a:xfrm>
              <a:off x="4320399" y="1493728"/>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17" name="TextBox 16"/>
            <p:cNvSpPr txBox="1"/>
            <p:nvPr/>
          </p:nvSpPr>
          <p:spPr>
            <a:xfrm>
              <a:off x="4320398" y="1245513"/>
              <a:ext cx="2874450" cy="253915"/>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altLang="ko-KR"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rPr>
                <a:t>Materyal Sitesi</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grpSp>
      <p:grpSp>
        <p:nvGrpSpPr>
          <p:cNvPr id="21" name="Group 20"/>
          <p:cNvGrpSpPr/>
          <p:nvPr/>
        </p:nvGrpSpPr>
        <p:grpSpPr>
          <a:xfrm>
            <a:off x="9079027" y="3787642"/>
            <a:ext cx="3059680" cy="601059"/>
            <a:chOff x="4320399" y="1192592"/>
            <a:chExt cx="3321707" cy="689509"/>
          </a:xfrm>
        </p:grpSpPr>
        <p:sp>
          <p:nvSpPr>
            <p:cNvPr id="22" name="TextBox 21"/>
            <p:cNvSpPr txBox="1"/>
            <p:nvPr/>
          </p:nvSpPr>
          <p:spPr>
            <a:xfrm>
              <a:off x="4320399" y="1493727"/>
              <a:ext cx="2874450"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en-US" altLang="ko-KR" sz="1600" b="0" i="0" u="none" strike="noStrike" kern="1200" cap="none" spc="0" normalizeH="0" baseline="0" noProof="0" dirty="0">
                <a:ln>
                  <a:noFill/>
                </a:ln>
                <a:solidFill>
                  <a:prstClr val="black">
                    <a:lumMod val="75000"/>
                    <a:lumOff val="25000"/>
                  </a:prstClr>
                </a:solidFill>
                <a:effectLst/>
                <a:uLnTx/>
                <a:uFillTx/>
                <a:latin typeface="Arial" pitchFamily="34" charset="0"/>
                <a:cs typeface="Arial" pitchFamily="34" charset="0"/>
              </a:endParaRPr>
            </a:p>
          </p:txBody>
        </p:sp>
        <p:sp>
          <p:nvSpPr>
            <p:cNvPr id="23" name="TextBox 22"/>
            <p:cNvSpPr txBox="1"/>
            <p:nvPr/>
          </p:nvSpPr>
          <p:spPr>
            <a:xfrm>
              <a:off x="4320399" y="1192592"/>
              <a:ext cx="3321707" cy="388374"/>
            </a:xfrm>
            <a:prstGeom prst="rect">
              <a:avLst/>
            </a:prstGeom>
            <a:noFill/>
          </p:spPr>
          <p:txBody>
            <a:bodyPr wrap="square" rtlCol="0">
              <a:sp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altLang="ko-KR"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ddm@dindersimateryal.com</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24" name="Trapezoid 13"/>
          <p:cNvSpPr/>
          <p:nvPr/>
        </p:nvSpPr>
        <p:spPr>
          <a:xfrm>
            <a:off x="1690590" y="2835234"/>
            <a:ext cx="488845" cy="413348"/>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5" name="Rounded Rectangle 7"/>
          <p:cNvSpPr/>
          <p:nvPr/>
        </p:nvSpPr>
        <p:spPr>
          <a:xfrm>
            <a:off x="7409921" y="2777728"/>
            <a:ext cx="305307" cy="528357"/>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sp>
        <p:nvSpPr>
          <p:cNvPr id="27" name="Rounded Rectangle 25"/>
          <p:cNvSpPr/>
          <p:nvPr/>
        </p:nvSpPr>
        <p:spPr>
          <a:xfrm>
            <a:off x="10188476" y="2777730"/>
            <a:ext cx="375763" cy="5283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ko-KR" altLang="en-US" sz="2400" b="0" i="0" u="none" strike="noStrike" kern="1200" cap="none" spc="0" normalizeH="0" baseline="0" noProof="0">
              <a:ln>
                <a:noFill/>
              </a:ln>
              <a:solidFill>
                <a:prstClr val="white"/>
              </a:solidFill>
              <a:effectLst/>
              <a:uLnTx/>
              <a:uFillTx/>
              <a:latin typeface="Arial"/>
              <a:cs typeface="+mn-cs"/>
            </a:endParaRPr>
          </a:p>
        </p:txBody>
      </p:sp>
      <p:pic>
        <p:nvPicPr>
          <p:cNvPr id="28" name="Resim 27">
            <a:hlinkClick r:id="rId5"/>
          </p:cNvPr>
          <p:cNvPicPr>
            <a:picLocks noChangeAspect="1"/>
          </p:cNvPicPr>
          <p:nvPr/>
        </p:nvPicPr>
        <p:blipFill rotWithShape="1">
          <a:blip r:embed="rId6"/>
          <a:srcRect t="4227" r="2750" b="4227"/>
          <a:stretch/>
        </p:blipFill>
        <p:spPr>
          <a:xfrm rot="10800000" flipV="1">
            <a:off x="4337970" y="2657201"/>
            <a:ext cx="821644" cy="773455"/>
          </a:xfrm>
          <a:prstGeom prst="rect">
            <a:avLst/>
          </a:prstGeom>
        </p:spPr>
      </p:pic>
      <p:sp>
        <p:nvSpPr>
          <p:cNvPr id="29" name="Dikdörtgen 28">
            <a:hlinkClick r:id="rId5"/>
          </p:cNvPr>
          <p:cNvSpPr/>
          <p:nvPr/>
        </p:nvSpPr>
        <p:spPr>
          <a:xfrm>
            <a:off x="3493170" y="3911385"/>
            <a:ext cx="2622706" cy="338554"/>
          </a:xfrm>
          <a:prstGeom prst="rect">
            <a:avLst/>
          </a:prstGeom>
        </p:spPr>
        <p:txBody>
          <a:bodyPr wrap="none">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Arial"/>
                <a:cs typeface="+mn-cs"/>
              </a:rPr>
              <a:t>www.dindersimateryal.com</a:t>
            </a:r>
            <a:endParaRPr kumimoji="0" lang="tr-TR" sz="2400" b="0" i="0" u="none" strike="noStrike" kern="1200" cap="none" spc="0" normalizeH="0" baseline="0" noProof="0" dirty="0">
              <a:ln>
                <a:noFill/>
              </a:ln>
              <a:solidFill>
                <a:prstClr val="black"/>
              </a:solidFill>
              <a:effectLst/>
              <a:uLnTx/>
              <a:uFillTx/>
              <a:latin typeface="Arial"/>
              <a:cs typeface="+mn-cs"/>
            </a:endParaRPr>
          </a:p>
        </p:txBody>
      </p:sp>
      <p:pic>
        <p:nvPicPr>
          <p:cNvPr id="30" name="Resim 29">
            <a:hlinkClick r:id="rId7"/>
          </p:cNvPr>
          <p:cNvPicPr>
            <a:picLocks noChangeAspect="1"/>
          </p:cNvPicPr>
          <p:nvPr/>
        </p:nvPicPr>
        <p:blipFill>
          <a:blip r:embed="rId8"/>
          <a:stretch>
            <a:fillRect/>
          </a:stretch>
        </p:blipFill>
        <p:spPr>
          <a:xfrm>
            <a:off x="7121662" y="2601842"/>
            <a:ext cx="881827" cy="884540"/>
          </a:xfrm>
          <a:prstGeom prst="rect">
            <a:avLst/>
          </a:prstGeom>
        </p:spPr>
      </p:pic>
      <p:sp>
        <p:nvSpPr>
          <p:cNvPr id="31" name="Metin kutusu 30">
            <a:hlinkClick r:id="rId7"/>
          </p:cNvPr>
          <p:cNvSpPr txBox="1"/>
          <p:nvPr/>
        </p:nvSpPr>
        <p:spPr>
          <a:xfrm>
            <a:off x="6552575" y="3763489"/>
            <a:ext cx="2065359" cy="369332"/>
          </a:xfrm>
          <a:prstGeom prst="rect">
            <a:avLst/>
          </a:prstGeom>
          <a:noFill/>
        </p:spPr>
        <p:txBody>
          <a:bodyPr wrap="square" rtlCol="0">
            <a:spAutoFit/>
          </a:bodyPr>
          <a:lstStyle/>
          <a:p>
            <a:pPr marL="0" marR="0" lvl="0" indent="0" algn="l" defTabSz="1219170" rtl="0" eaLnBrk="1" fontAlgn="auto" latinLnBrk="1" hangingPunct="1">
              <a:lnSpc>
                <a:spcPct val="100000"/>
              </a:lnSpc>
              <a:spcBef>
                <a:spcPts val="0"/>
              </a:spcBef>
              <a:spcAft>
                <a:spcPts val="0"/>
              </a:spcAft>
              <a:buClrTx/>
              <a:buSzTx/>
              <a:buFontTx/>
              <a:buNone/>
              <a:tabLst/>
              <a:defRPr/>
            </a:pPr>
            <a:r>
              <a:rPr kumimoji="0" lang="tr-TR" sz="1800" b="0" i="0" u="none" strike="noStrike" kern="1200" cap="none" spc="0" normalizeH="0" baseline="0" noProof="0" dirty="0">
                <a:ln>
                  <a:noFill/>
                </a:ln>
                <a:solidFill>
                  <a:prstClr val="black"/>
                </a:solidFill>
                <a:effectLst/>
                <a:uLnTx/>
                <a:uFillTx/>
                <a:latin typeface="Arial"/>
                <a:cs typeface="+mn-cs"/>
              </a:rPr>
              <a:t>Din dersi Materyal</a:t>
            </a:r>
          </a:p>
        </p:txBody>
      </p:sp>
      <p:pic>
        <p:nvPicPr>
          <p:cNvPr id="33" name="Resim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71119" y="2593639"/>
            <a:ext cx="801148" cy="801148"/>
          </a:xfrm>
          <a:prstGeom prst="rect">
            <a:avLst/>
          </a:prstGeom>
        </p:spPr>
      </p:pic>
      <p:sp>
        <p:nvSpPr>
          <p:cNvPr id="34" name="Dikdörtgen 33"/>
          <p:cNvSpPr/>
          <p:nvPr/>
        </p:nvSpPr>
        <p:spPr>
          <a:xfrm>
            <a:off x="0" y="4706495"/>
            <a:ext cx="12222797" cy="9213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Derslerinizde kullanmak için </a:t>
            </a:r>
            <a:r>
              <a:rPr kumimoji="0" lang="tr-TR" sz="2000" b="0" i="0" u="none" strike="noStrike" kern="1200" cap="none" spc="0" normalizeH="0" baseline="0" noProof="0" dirty="0">
                <a:ln>
                  <a:noFill/>
                </a:ln>
                <a:solidFill>
                  <a:prstClr val="black"/>
                </a:solidFill>
                <a:effectLst/>
                <a:uLnTx/>
                <a:uFillTx/>
                <a:latin typeface="Arial"/>
                <a:cs typeface="+mn-cs"/>
              </a:rPr>
              <a:t>sunular üzerinde değişiklik </a:t>
            </a:r>
            <a:r>
              <a:rPr kumimoji="0" lang="tr-TR" sz="2000" b="0" i="0" u="none" strike="noStrike" kern="1200" cap="none" spc="0" normalizeH="0" baseline="0" noProof="0" dirty="0" smtClean="0">
                <a:ln>
                  <a:noFill/>
                </a:ln>
                <a:solidFill>
                  <a:prstClr val="black"/>
                </a:solidFill>
                <a:effectLst/>
                <a:uLnTx/>
                <a:uFillTx/>
                <a:latin typeface="Arial"/>
                <a:cs typeface="+mn-cs"/>
              </a:rPr>
              <a:t>yapabilirsiniz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smtClean="0">
                <a:ln>
                  <a:noFill/>
                </a:ln>
                <a:solidFill>
                  <a:prstClr val="black"/>
                </a:solidFill>
                <a:effectLst/>
                <a:uLnTx/>
                <a:uFillTx/>
                <a:latin typeface="Arial"/>
                <a:cs typeface="+mn-cs"/>
              </a:rPr>
              <a:t>Sunuları</a:t>
            </a:r>
            <a:r>
              <a:rPr kumimoji="0" lang="tr-TR" sz="2000" b="0" i="0" u="none" strike="noStrike" kern="1200" cap="none" spc="0" normalizeH="0" baseline="0" noProof="0" dirty="0">
                <a:ln>
                  <a:noFill/>
                </a:ln>
                <a:solidFill>
                  <a:prstClr val="black"/>
                </a:solidFill>
                <a:effectLst/>
                <a:uLnTx/>
                <a:uFillTx/>
                <a:latin typeface="Arial"/>
                <a:cs typeface="+mn-cs"/>
              </a:rPr>
              <a:t>, kişisel web siteleri dışında diğer sosyal medya </a:t>
            </a:r>
            <a:r>
              <a:rPr kumimoji="0" lang="tr-TR" sz="2000" b="0" i="0" u="none" strike="noStrike" kern="1200" cap="none" spc="0" normalizeH="0" baseline="0" noProof="0" dirty="0" smtClean="0">
                <a:ln>
                  <a:noFill/>
                </a:ln>
                <a:solidFill>
                  <a:prstClr val="black"/>
                </a:solidFill>
                <a:effectLst/>
                <a:uLnTx/>
                <a:uFillTx/>
                <a:latin typeface="Arial"/>
                <a:cs typeface="+mn-cs"/>
              </a:rPr>
              <a:t>sitelerinde kaynak göstererek </a:t>
            </a:r>
            <a:r>
              <a:rPr kumimoji="0" lang="tr-TR" sz="2000" b="0" i="0" u="none" strike="noStrike" kern="1200" cap="none" spc="0" normalizeH="0" baseline="0" noProof="0" dirty="0">
                <a:ln>
                  <a:noFill/>
                </a:ln>
                <a:solidFill>
                  <a:prstClr val="black"/>
                </a:solidFill>
                <a:effectLst/>
                <a:uLnTx/>
                <a:uFillTx/>
                <a:latin typeface="Arial"/>
                <a:cs typeface="+mn-cs"/>
              </a:rPr>
              <a:t>paylaşabilirsiniz.</a:t>
            </a:r>
          </a:p>
          <a:p>
            <a:pPr marL="342900" marR="0" lvl="0" indent="-342900" algn="l" defTabSz="121917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tr-TR" sz="2000" b="0" i="0" u="none" strike="noStrike" kern="1200" cap="none" spc="0" normalizeH="0" baseline="0" noProof="0" dirty="0">
                <a:ln>
                  <a:noFill/>
                </a:ln>
                <a:solidFill>
                  <a:prstClr val="black"/>
                </a:solidFill>
                <a:effectLst/>
                <a:uLnTx/>
                <a:uFillTx/>
                <a:latin typeface="Arial"/>
                <a:cs typeface="+mn-cs"/>
              </a:rPr>
              <a:t>Eba, zoom, whatsapp vb. uygulamalar ile sunuları öğrencilerinize gönderebilirsiniz.  </a:t>
            </a:r>
          </a:p>
        </p:txBody>
      </p:sp>
      <p:sp>
        <p:nvSpPr>
          <p:cNvPr id="35" name="Dikdörtgen 34">
            <a:hlinkClick r:id="rId10"/>
          </p:cNvPr>
          <p:cNvSpPr/>
          <p:nvPr/>
        </p:nvSpPr>
        <p:spPr>
          <a:xfrm>
            <a:off x="7122912" y="5961754"/>
            <a:ext cx="5015795" cy="565295"/>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tr-TR" sz="2400" b="0" i="0" u="none" strike="noStrike" kern="1200" cap="none" spc="0" normalizeH="0" baseline="0" noProof="0" dirty="0">
                <a:ln>
                  <a:noFill/>
                </a:ln>
                <a:solidFill>
                  <a:prstClr val="black"/>
                </a:solidFill>
                <a:effectLst/>
                <a:uLnTx/>
                <a:uFillTx/>
                <a:latin typeface="Arial"/>
                <a:cs typeface="+mn-cs"/>
              </a:rPr>
              <a:t>Görüş ve önerileriniz için tıklayınız</a:t>
            </a:r>
          </a:p>
        </p:txBody>
      </p:sp>
      <p:sp>
        <p:nvSpPr>
          <p:cNvPr id="36" name="Yuvarlatılmış Dikdörtgen 35"/>
          <p:cNvSpPr/>
          <p:nvPr/>
        </p:nvSpPr>
        <p:spPr>
          <a:xfrm>
            <a:off x="1103445" y="1028734"/>
            <a:ext cx="587144" cy="480053"/>
          </a:xfrm>
          <a:prstGeom prst="roundRect">
            <a:avLst/>
          </a:prstGeom>
          <a:solidFill>
            <a:srgbClr val="F1F5F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1219170" rtl="0" eaLnBrk="1" fontAlgn="auto" latinLnBrk="1" hangingPunct="1">
              <a:lnSpc>
                <a:spcPct val="100000"/>
              </a:lnSpc>
              <a:spcBef>
                <a:spcPts val="0"/>
              </a:spcBef>
              <a:spcAft>
                <a:spcPts val="0"/>
              </a:spcAft>
              <a:buClrTx/>
              <a:buSzTx/>
              <a:buFontTx/>
              <a:buNone/>
              <a:tabLst/>
              <a:defRPr/>
            </a:pPr>
            <a:endParaRPr kumimoji="0" lang="tr-TR" sz="2400" b="0" i="0" u="none" strike="noStrike" kern="1200" cap="none" spc="0" normalizeH="0" baseline="0" noProof="0">
              <a:ln>
                <a:noFill/>
              </a:ln>
              <a:solidFill>
                <a:prstClr val="white"/>
              </a:solidFill>
              <a:effectLst/>
              <a:uLnTx/>
              <a:uFillTx/>
              <a:latin typeface="Arial"/>
              <a:cs typeface="+mn-cs"/>
            </a:endParaRPr>
          </a:p>
        </p:txBody>
      </p:sp>
      <p:sp>
        <p:nvSpPr>
          <p:cNvPr id="32" name="Komut Düğmesi: Özel 31">
            <a:hlinkClick r:id="" action="ppaction://hlinkshowjump?jump=endshow" highlightClick="1"/>
          </p:cNvPr>
          <p:cNvSpPr/>
          <p:nvPr/>
        </p:nvSpPr>
        <p:spPr>
          <a:xfrm>
            <a:off x="508033" y="5994837"/>
            <a:ext cx="888984" cy="499128"/>
          </a:xfrm>
          <a:prstGeom prst="actionButtonBlank">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2800" b="0" i="0" u="none" strike="noStrike" kern="1200" cap="none" spc="0" normalizeH="0" baseline="0" noProof="0" dirty="0" smtClean="0">
                <a:ln>
                  <a:noFill/>
                </a:ln>
                <a:solidFill>
                  <a:prstClr val="black"/>
                </a:solidFill>
                <a:effectLst/>
                <a:uLnTx/>
                <a:uFillTx/>
                <a:latin typeface="Arial"/>
                <a:cs typeface="+mn-cs"/>
              </a:rPr>
              <a:t>Bitir</a:t>
            </a:r>
            <a:endParaRPr kumimoji="0" lang="tr-TR" sz="2800" b="0" i="0" u="none" strike="noStrike" kern="1200" cap="none" spc="0" normalizeH="0" baseline="0" noProof="0" dirty="0">
              <a:ln>
                <a:noFill/>
              </a:ln>
              <a:solidFill>
                <a:prstClr val="black"/>
              </a:solidFill>
              <a:effectLst/>
              <a:uLnTx/>
              <a:uFillTx/>
              <a:latin typeface="Arial"/>
              <a:cs typeface="+mn-cs"/>
            </a:endParaRPr>
          </a:p>
        </p:txBody>
      </p:sp>
    </p:spTree>
    <p:custDataLst>
      <p:tags r:id="rId1"/>
    </p:custDataLst>
    <p:extLst>
      <p:ext uri="{BB962C8B-B14F-4D97-AF65-F5344CB8AC3E}">
        <p14:creationId xmlns:p14="http://schemas.microsoft.com/office/powerpoint/2010/main" val="262850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309963" y="308646"/>
            <a:ext cx="4902441" cy="4914283"/>
          </a:xfrm>
          <a:prstGeom prst="rect">
            <a:avLst/>
          </a:prstGeom>
        </p:spPr>
      </p:pic>
      <p:pic>
        <p:nvPicPr>
          <p:cNvPr id="1026" name="Picture 2" descr="Does Your Staffing Agency Have a Risk Management Plan?"/>
          <p:cNvPicPr>
            <a:picLocks noChangeAspect="1" noChangeArrowheads="1"/>
          </p:cNvPicPr>
          <p:nvPr/>
        </p:nvPicPr>
        <p:blipFill rotWithShape="1">
          <a:blip r:embed="rId4">
            <a:extLst>
              <a:ext uri="{28A0092B-C50C-407E-A947-70E740481C1C}">
                <a14:useLocalDpi xmlns:a14="http://schemas.microsoft.com/office/drawing/2010/main" val="0"/>
              </a:ext>
            </a:extLst>
          </a:blip>
          <a:srcRect l="19284" r="7263" b="1559"/>
          <a:stretch/>
        </p:blipFill>
        <p:spPr bwMode="auto">
          <a:xfrm>
            <a:off x="5454762" y="234829"/>
            <a:ext cx="6432437" cy="4988099"/>
          </a:xfrm>
          <a:prstGeom prst="rect">
            <a:avLst/>
          </a:prstGeom>
          <a:noFill/>
          <a:extLst>
            <a:ext uri="{909E8E84-426E-40DD-AFC4-6F175D3DCCD1}">
              <a14:hiddenFill xmlns:a14="http://schemas.microsoft.com/office/drawing/2010/main">
                <a:solidFill>
                  <a:srgbClr val="FFFFFF"/>
                </a:solidFill>
              </a14:hiddenFill>
            </a:ext>
          </a:extLst>
        </p:spPr>
      </p:pic>
      <p:sp>
        <p:nvSpPr>
          <p:cNvPr id="4" name="Yuvarlatılmış Dikdörtgen 3"/>
          <p:cNvSpPr/>
          <p:nvPr/>
        </p:nvSpPr>
        <p:spPr>
          <a:xfrm>
            <a:off x="759417" y="5594888"/>
            <a:ext cx="10755824" cy="74391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Görsellerde verilmek istenilen mesajlar nelerdir? Yorumlayalım.</a:t>
            </a:r>
            <a:endParaRPr lang="tr-TR" sz="3200" dirty="0">
              <a:solidFill>
                <a:schemeClr val="tx1"/>
              </a:solidFill>
            </a:endParaRPr>
          </a:p>
        </p:txBody>
      </p:sp>
    </p:spTree>
    <p:extLst>
      <p:ext uri="{BB962C8B-B14F-4D97-AF65-F5344CB8AC3E}">
        <p14:creationId xmlns:p14="http://schemas.microsoft.com/office/powerpoint/2010/main" val="215083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down)">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 2"/>
          <p:cNvGrpSpPr/>
          <p:nvPr/>
        </p:nvGrpSpPr>
        <p:grpSpPr>
          <a:xfrm rot="21323981">
            <a:off x="123577" y="478069"/>
            <a:ext cx="5096780" cy="3286271"/>
            <a:chOff x="717876" y="1560892"/>
            <a:chExt cx="5549266" cy="3159341"/>
          </a:xfrm>
        </p:grpSpPr>
        <p:grpSp>
          <p:nvGrpSpPr>
            <p:cNvPr id="8" name="Google Shape;1377;p56"/>
            <p:cNvGrpSpPr/>
            <p:nvPr/>
          </p:nvGrpSpPr>
          <p:grpSpPr>
            <a:xfrm rot="248040">
              <a:off x="717876" y="1844328"/>
              <a:ext cx="5549266" cy="2875905"/>
              <a:chOff x="4219534" y="-908625"/>
              <a:chExt cx="4908504" cy="2543830"/>
            </a:xfrm>
          </p:grpSpPr>
          <p:sp>
            <p:nvSpPr>
              <p:cNvPr id="10" name="Google Shape;1378;p56"/>
              <p:cNvSpPr/>
              <p:nvPr/>
            </p:nvSpPr>
            <p:spPr>
              <a:xfrm>
                <a:off x="6705600" y="-908625"/>
                <a:ext cx="2416200" cy="2535900"/>
              </a:xfrm>
              <a:prstGeom prst="rect">
                <a:avLst/>
              </a:prstGeom>
              <a:solidFill>
                <a:srgbClr val="FFE49E"/>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nvGrpSpPr>
              <p:cNvPr id="11" name="Google Shape;1379;p56"/>
              <p:cNvGrpSpPr/>
              <p:nvPr/>
            </p:nvGrpSpPr>
            <p:grpSpPr>
              <a:xfrm>
                <a:off x="4219534" y="-908625"/>
                <a:ext cx="4908504" cy="2543830"/>
                <a:chOff x="4219534" y="-908625"/>
                <a:chExt cx="4908504" cy="2543830"/>
              </a:xfrm>
            </p:grpSpPr>
            <p:sp>
              <p:nvSpPr>
                <p:cNvPr id="21" name="Google Shape;1380;p56"/>
                <p:cNvSpPr/>
                <p:nvPr/>
              </p:nvSpPr>
              <p:spPr>
                <a:xfrm rot="-5400000">
                  <a:off x="4240679" y="-929754"/>
                  <a:ext cx="2535853" cy="2578143"/>
                </a:xfrm>
                <a:custGeom>
                  <a:avLst/>
                  <a:gdLst/>
                  <a:ahLst/>
                  <a:cxnLst/>
                  <a:rect l="l" t="t" r="r" b="b"/>
                  <a:pathLst>
                    <a:path w="195781" h="199046" extrusionOk="0">
                      <a:moveTo>
                        <a:pt x="0" y="1"/>
                      </a:moveTo>
                      <a:lnTo>
                        <a:pt x="0" y="199045"/>
                      </a:lnTo>
                      <a:lnTo>
                        <a:pt x="195780" y="199045"/>
                      </a:lnTo>
                      <a:lnTo>
                        <a:pt x="195780" y="1"/>
                      </a:lnTo>
                      <a:close/>
                      <a:moveTo>
                        <a:pt x="18002" y="19125"/>
                      </a:moveTo>
                      <a:cubicBezTo>
                        <a:pt x="13667" y="19278"/>
                        <a:pt x="11423" y="14076"/>
                        <a:pt x="14381" y="11016"/>
                      </a:cubicBezTo>
                      <a:cubicBezTo>
                        <a:pt x="17390" y="7905"/>
                        <a:pt x="22643" y="10047"/>
                        <a:pt x="22643" y="14331"/>
                      </a:cubicBezTo>
                      <a:cubicBezTo>
                        <a:pt x="22694" y="16932"/>
                        <a:pt x="20603" y="19125"/>
                        <a:pt x="18002" y="19125"/>
                      </a:cubicBezTo>
                      <a:close/>
                      <a:moveTo>
                        <a:pt x="33964" y="19125"/>
                      </a:moveTo>
                      <a:cubicBezTo>
                        <a:pt x="29630" y="19278"/>
                        <a:pt x="27386" y="14076"/>
                        <a:pt x="30395" y="11016"/>
                      </a:cubicBezTo>
                      <a:cubicBezTo>
                        <a:pt x="33403" y="7905"/>
                        <a:pt x="38605" y="10047"/>
                        <a:pt x="38605" y="14331"/>
                      </a:cubicBezTo>
                      <a:cubicBezTo>
                        <a:pt x="38656" y="16932"/>
                        <a:pt x="36565" y="19125"/>
                        <a:pt x="33964" y="19125"/>
                      </a:cubicBezTo>
                      <a:close/>
                      <a:moveTo>
                        <a:pt x="49927" y="19125"/>
                      </a:moveTo>
                      <a:cubicBezTo>
                        <a:pt x="45643" y="19278"/>
                        <a:pt x="43348" y="14076"/>
                        <a:pt x="46357" y="11016"/>
                      </a:cubicBezTo>
                      <a:cubicBezTo>
                        <a:pt x="49366" y="7905"/>
                        <a:pt x="54619" y="10047"/>
                        <a:pt x="54619" y="14331"/>
                      </a:cubicBezTo>
                      <a:cubicBezTo>
                        <a:pt x="54670" y="16983"/>
                        <a:pt x="52579" y="19125"/>
                        <a:pt x="49927" y="19125"/>
                      </a:cubicBezTo>
                      <a:close/>
                      <a:moveTo>
                        <a:pt x="65940" y="19125"/>
                      </a:moveTo>
                      <a:cubicBezTo>
                        <a:pt x="61605" y="19278"/>
                        <a:pt x="59310" y="14076"/>
                        <a:pt x="62319" y="11016"/>
                      </a:cubicBezTo>
                      <a:cubicBezTo>
                        <a:pt x="65328" y="7905"/>
                        <a:pt x="70581" y="10047"/>
                        <a:pt x="70581" y="14331"/>
                      </a:cubicBezTo>
                      <a:cubicBezTo>
                        <a:pt x="70632" y="16932"/>
                        <a:pt x="68541" y="19125"/>
                        <a:pt x="65940" y="19125"/>
                      </a:cubicBezTo>
                      <a:close/>
                      <a:moveTo>
                        <a:pt x="81902" y="19125"/>
                      </a:moveTo>
                      <a:cubicBezTo>
                        <a:pt x="77618" y="19278"/>
                        <a:pt x="75324" y="14076"/>
                        <a:pt x="78332" y="11016"/>
                      </a:cubicBezTo>
                      <a:cubicBezTo>
                        <a:pt x="81341" y="7905"/>
                        <a:pt x="86543" y="10047"/>
                        <a:pt x="86543" y="14331"/>
                      </a:cubicBezTo>
                      <a:cubicBezTo>
                        <a:pt x="86594" y="16932"/>
                        <a:pt x="84503" y="19125"/>
                        <a:pt x="81902" y="19125"/>
                      </a:cubicBezTo>
                      <a:close/>
                      <a:moveTo>
                        <a:pt x="97865" y="19125"/>
                      </a:moveTo>
                      <a:cubicBezTo>
                        <a:pt x="93581" y="19278"/>
                        <a:pt x="91286" y="14076"/>
                        <a:pt x="94295" y="11016"/>
                      </a:cubicBezTo>
                      <a:cubicBezTo>
                        <a:pt x="97304" y="7905"/>
                        <a:pt x="102556" y="10047"/>
                        <a:pt x="102556" y="14331"/>
                      </a:cubicBezTo>
                      <a:cubicBezTo>
                        <a:pt x="102607" y="16932"/>
                        <a:pt x="100516" y="19125"/>
                        <a:pt x="97865" y="19125"/>
                      </a:cubicBezTo>
                      <a:close/>
                      <a:moveTo>
                        <a:pt x="113878" y="19125"/>
                      </a:moveTo>
                      <a:cubicBezTo>
                        <a:pt x="109543" y="19278"/>
                        <a:pt x="107299" y="14076"/>
                        <a:pt x="110257" y="11016"/>
                      </a:cubicBezTo>
                      <a:cubicBezTo>
                        <a:pt x="113266" y="7905"/>
                        <a:pt x="118519" y="10047"/>
                        <a:pt x="118519" y="14331"/>
                      </a:cubicBezTo>
                      <a:cubicBezTo>
                        <a:pt x="118570" y="16932"/>
                        <a:pt x="116479" y="19125"/>
                        <a:pt x="113878" y="19125"/>
                      </a:cubicBezTo>
                      <a:close/>
                      <a:moveTo>
                        <a:pt x="129840" y="19125"/>
                      </a:moveTo>
                      <a:cubicBezTo>
                        <a:pt x="125556" y="19278"/>
                        <a:pt x="123261" y="14076"/>
                        <a:pt x="126270" y="11016"/>
                      </a:cubicBezTo>
                      <a:cubicBezTo>
                        <a:pt x="129279" y="7905"/>
                        <a:pt x="134481" y="10047"/>
                        <a:pt x="134532" y="14331"/>
                      </a:cubicBezTo>
                      <a:cubicBezTo>
                        <a:pt x="134532" y="16932"/>
                        <a:pt x="132441" y="19125"/>
                        <a:pt x="129840" y="19125"/>
                      </a:cubicBezTo>
                      <a:close/>
                      <a:moveTo>
                        <a:pt x="145802" y="19125"/>
                      </a:moveTo>
                      <a:cubicBezTo>
                        <a:pt x="141519" y="19278"/>
                        <a:pt x="139224" y="14076"/>
                        <a:pt x="142233" y="11016"/>
                      </a:cubicBezTo>
                      <a:cubicBezTo>
                        <a:pt x="145241" y="7905"/>
                        <a:pt x="150494" y="10047"/>
                        <a:pt x="150494" y="14331"/>
                      </a:cubicBezTo>
                      <a:cubicBezTo>
                        <a:pt x="150545" y="16932"/>
                        <a:pt x="148454" y="19125"/>
                        <a:pt x="145802" y="19125"/>
                      </a:cubicBezTo>
                      <a:close/>
                      <a:moveTo>
                        <a:pt x="161816" y="19125"/>
                      </a:moveTo>
                      <a:cubicBezTo>
                        <a:pt x="157481" y="19278"/>
                        <a:pt x="155237" y="14076"/>
                        <a:pt x="158246" y="11016"/>
                      </a:cubicBezTo>
                      <a:cubicBezTo>
                        <a:pt x="161204" y="7905"/>
                        <a:pt x="166456" y="10047"/>
                        <a:pt x="166456" y="14331"/>
                      </a:cubicBezTo>
                      <a:cubicBezTo>
                        <a:pt x="166507" y="16932"/>
                        <a:pt x="164417" y="19125"/>
                        <a:pt x="161816" y="19125"/>
                      </a:cubicBezTo>
                      <a:close/>
                      <a:moveTo>
                        <a:pt x="177778" y="19125"/>
                      </a:moveTo>
                      <a:cubicBezTo>
                        <a:pt x="173494" y="19278"/>
                        <a:pt x="171199" y="14076"/>
                        <a:pt x="174208" y="11016"/>
                      </a:cubicBezTo>
                      <a:cubicBezTo>
                        <a:pt x="177217" y="7905"/>
                        <a:pt x="182470" y="10047"/>
                        <a:pt x="182470" y="14331"/>
                      </a:cubicBezTo>
                      <a:cubicBezTo>
                        <a:pt x="182470" y="16932"/>
                        <a:pt x="180379" y="19125"/>
                        <a:pt x="177778" y="19125"/>
                      </a:cubicBezTo>
                      <a:close/>
                    </a:path>
                  </a:pathLst>
                </a:custGeom>
                <a:solidFill>
                  <a:srgbClr val="FEDFE3"/>
                </a:solidFill>
                <a:ln>
                  <a:noFill/>
                </a:ln>
                <a:effectLst>
                  <a:outerShdw blurRad="57150" dist="19050" dir="5400000" algn="bl" rotWithShape="0">
                    <a:srgbClr val="783F04">
                      <a:alpha val="5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2" name="Google Shape;1381;p56"/>
                <p:cNvSpPr/>
                <p:nvPr/>
              </p:nvSpPr>
              <p:spPr>
                <a:xfrm>
                  <a:off x="6705600" y="-908625"/>
                  <a:ext cx="2422438" cy="2543830"/>
                </a:xfrm>
                <a:prstGeom prst="rect">
                  <a:avLst/>
                </a:prstGeom>
                <a:solidFill>
                  <a:srgbClr val="FEDFE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12" name="Google Shape;1382;p56"/>
              <p:cNvGrpSpPr/>
              <p:nvPr/>
            </p:nvGrpSpPr>
            <p:grpSpPr>
              <a:xfrm>
                <a:off x="4827654" y="-516937"/>
                <a:ext cx="4009237" cy="1752515"/>
                <a:chOff x="1673825" y="1519425"/>
                <a:chExt cx="4250675" cy="3416875"/>
              </a:xfrm>
            </p:grpSpPr>
            <p:sp>
              <p:nvSpPr>
                <p:cNvPr id="13" name="Google Shape;1383;p56"/>
                <p:cNvSpPr/>
                <p:nvPr/>
              </p:nvSpPr>
              <p:spPr>
                <a:xfrm>
                  <a:off x="1673825" y="49362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4" name="Google Shape;1384;p56"/>
                <p:cNvSpPr/>
                <p:nvPr/>
              </p:nvSpPr>
              <p:spPr>
                <a:xfrm>
                  <a:off x="1673825" y="44479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5" name="Google Shape;1385;p56"/>
                <p:cNvSpPr/>
                <p:nvPr/>
              </p:nvSpPr>
              <p:spPr>
                <a:xfrm>
                  <a:off x="1673825" y="395967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6" name="Google Shape;1386;p56"/>
                <p:cNvSpPr/>
                <p:nvPr/>
              </p:nvSpPr>
              <p:spPr>
                <a:xfrm>
                  <a:off x="1673825" y="34713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7" name="Google Shape;1387;p56"/>
                <p:cNvSpPr/>
                <p:nvPr/>
              </p:nvSpPr>
              <p:spPr>
                <a:xfrm>
                  <a:off x="1673825" y="29830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8" name="Google Shape;1388;p56"/>
                <p:cNvSpPr/>
                <p:nvPr/>
              </p:nvSpPr>
              <p:spPr>
                <a:xfrm>
                  <a:off x="1673825" y="2494775"/>
                  <a:ext cx="4250675" cy="25"/>
                </a:xfrm>
                <a:custGeom>
                  <a:avLst/>
                  <a:gdLst/>
                  <a:ahLst/>
                  <a:cxnLst/>
                  <a:rect l="l" t="t" r="r" b="b"/>
                  <a:pathLst>
                    <a:path w="170027" h="1" fill="none" extrusionOk="0">
                      <a:moveTo>
                        <a:pt x="0" y="0"/>
                      </a:moveTo>
                      <a:lnTo>
                        <a:pt x="170027" y="0"/>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9" name="Google Shape;1389;p56"/>
                <p:cNvSpPr/>
                <p:nvPr/>
              </p:nvSpPr>
              <p:spPr>
                <a:xfrm>
                  <a:off x="1673825" y="200772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Google Shape;1390;p56"/>
                <p:cNvSpPr/>
                <p:nvPr/>
              </p:nvSpPr>
              <p:spPr>
                <a:xfrm>
                  <a:off x="1673825" y="1519425"/>
                  <a:ext cx="4250675" cy="25"/>
                </a:xfrm>
                <a:custGeom>
                  <a:avLst/>
                  <a:gdLst/>
                  <a:ahLst/>
                  <a:cxnLst/>
                  <a:rect l="l" t="t" r="r" b="b"/>
                  <a:pathLst>
                    <a:path w="170027" h="1" fill="none" extrusionOk="0">
                      <a:moveTo>
                        <a:pt x="0" y="1"/>
                      </a:moveTo>
                      <a:lnTo>
                        <a:pt x="170027" y="1"/>
                      </a:lnTo>
                    </a:path>
                  </a:pathLst>
                </a:custGeom>
                <a:solidFill>
                  <a:srgbClr val="FFE49E"/>
                </a:solidFill>
                <a:ln w="16575" cap="flat" cmpd="sng">
                  <a:solidFill>
                    <a:srgbClr val="FEDFE3"/>
                  </a:solidFill>
                  <a:prstDash val="solid"/>
                  <a:miter lim="50997"/>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sp>
          <p:nvSpPr>
            <p:cNvPr id="7" name="Google Shape;1395;p56"/>
            <p:cNvSpPr/>
            <p:nvPr/>
          </p:nvSpPr>
          <p:spPr>
            <a:xfrm rot="10190941">
              <a:off x="1195330" y="1560892"/>
              <a:ext cx="397539" cy="470285"/>
            </a:xfrm>
            <a:custGeom>
              <a:avLst/>
              <a:gdLst/>
              <a:ahLst/>
              <a:cxnLst/>
              <a:rect l="l" t="t" r="r" b="b"/>
              <a:pathLst>
                <a:path w="44204" h="52293" extrusionOk="0">
                  <a:moveTo>
                    <a:pt x="35127" y="1"/>
                  </a:moveTo>
                  <a:cubicBezTo>
                    <a:pt x="34818" y="1"/>
                    <a:pt x="34509" y="20"/>
                    <a:pt x="34200" y="61"/>
                  </a:cubicBezTo>
                  <a:cubicBezTo>
                    <a:pt x="33328" y="119"/>
                    <a:pt x="32513" y="352"/>
                    <a:pt x="31699" y="643"/>
                  </a:cubicBezTo>
                  <a:cubicBezTo>
                    <a:pt x="31350" y="817"/>
                    <a:pt x="31001" y="992"/>
                    <a:pt x="30652" y="1166"/>
                  </a:cubicBezTo>
                  <a:lnTo>
                    <a:pt x="30129" y="1457"/>
                  </a:lnTo>
                  <a:lnTo>
                    <a:pt x="29721" y="1748"/>
                  </a:lnTo>
                  <a:cubicBezTo>
                    <a:pt x="29431" y="1922"/>
                    <a:pt x="29198" y="2155"/>
                    <a:pt x="28965" y="2329"/>
                  </a:cubicBezTo>
                  <a:lnTo>
                    <a:pt x="28733" y="2620"/>
                  </a:lnTo>
                  <a:lnTo>
                    <a:pt x="28500" y="2853"/>
                  </a:lnTo>
                  <a:lnTo>
                    <a:pt x="28093" y="3260"/>
                  </a:lnTo>
                  <a:lnTo>
                    <a:pt x="12738" y="22046"/>
                  </a:lnTo>
                  <a:lnTo>
                    <a:pt x="2618" y="34318"/>
                  </a:lnTo>
                  <a:lnTo>
                    <a:pt x="2153" y="34900"/>
                  </a:lnTo>
                  <a:lnTo>
                    <a:pt x="1920" y="35191"/>
                  </a:lnTo>
                  <a:lnTo>
                    <a:pt x="1687" y="35656"/>
                  </a:lnTo>
                  <a:cubicBezTo>
                    <a:pt x="1513" y="35947"/>
                    <a:pt x="1338" y="36238"/>
                    <a:pt x="1164" y="36587"/>
                  </a:cubicBezTo>
                  <a:lnTo>
                    <a:pt x="931" y="37168"/>
                  </a:lnTo>
                  <a:cubicBezTo>
                    <a:pt x="815" y="37401"/>
                    <a:pt x="757" y="37575"/>
                    <a:pt x="699" y="37808"/>
                  </a:cubicBezTo>
                  <a:cubicBezTo>
                    <a:pt x="175" y="39262"/>
                    <a:pt x="1" y="40832"/>
                    <a:pt x="175" y="42403"/>
                  </a:cubicBezTo>
                  <a:cubicBezTo>
                    <a:pt x="291" y="43450"/>
                    <a:pt x="524" y="44439"/>
                    <a:pt x="873" y="45427"/>
                  </a:cubicBezTo>
                  <a:cubicBezTo>
                    <a:pt x="1106" y="45893"/>
                    <a:pt x="1338" y="46300"/>
                    <a:pt x="1571" y="46765"/>
                  </a:cubicBezTo>
                  <a:lnTo>
                    <a:pt x="1920" y="47347"/>
                  </a:lnTo>
                  <a:cubicBezTo>
                    <a:pt x="2036" y="47521"/>
                    <a:pt x="2153" y="47696"/>
                    <a:pt x="2269" y="47870"/>
                  </a:cubicBezTo>
                  <a:cubicBezTo>
                    <a:pt x="2502" y="48161"/>
                    <a:pt x="2734" y="48452"/>
                    <a:pt x="3025" y="48684"/>
                  </a:cubicBezTo>
                  <a:lnTo>
                    <a:pt x="3316" y="49033"/>
                  </a:lnTo>
                  <a:lnTo>
                    <a:pt x="3607" y="49324"/>
                  </a:lnTo>
                  <a:lnTo>
                    <a:pt x="4188" y="49789"/>
                  </a:lnTo>
                  <a:lnTo>
                    <a:pt x="4770" y="50255"/>
                  </a:lnTo>
                  <a:lnTo>
                    <a:pt x="5061" y="50487"/>
                  </a:lnTo>
                  <a:lnTo>
                    <a:pt x="5468" y="50720"/>
                  </a:lnTo>
                  <a:cubicBezTo>
                    <a:pt x="5759" y="50894"/>
                    <a:pt x="6108" y="51069"/>
                    <a:pt x="6457" y="51243"/>
                  </a:cubicBezTo>
                  <a:lnTo>
                    <a:pt x="7038" y="51476"/>
                  </a:lnTo>
                  <a:lnTo>
                    <a:pt x="7620" y="51709"/>
                  </a:lnTo>
                  <a:cubicBezTo>
                    <a:pt x="8085" y="51883"/>
                    <a:pt x="8609" y="52000"/>
                    <a:pt x="9074" y="52116"/>
                  </a:cubicBezTo>
                  <a:cubicBezTo>
                    <a:pt x="9750" y="52229"/>
                    <a:pt x="10426" y="52293"/>
                    <a:pt x="11102" y="52293"/>
                  </a:cubicBezTo>
                  <a:cubicBezTo>
                    <a:pt x="11473" y="52293"/>
                    <a:pt x="11844" y="52273"/>
                    <a:pt x="12215" y="52232"/>
                  </a:cubicBezTo>
                  <a:cubicBezTo>
                    <a:pt x="13262" y="52116"/>
                    <a:pt x="14309" y="51883"/>
                    <a:pt x="15297" y="51534"/>
                  </a:cubicBezTo>
                  <a:cubicBezTo>
                    <a:pt x="15704" y="51302"/>
                    <a:pt x="16170" y="51127"/>
                    <a:pt x="16577" y="50894"/>
                  </a:cubicBezTo>
                  <a:lnTo>
                    <a:pt x="17158" y="50545"/>
                  </a:lnTo>
                  <a:lnTo>
                    <a:pt x="17682" y="50138"/>
                  </a:lnTo>
                  <a:cubicBezTo>
                    <a:pt x="17973" y="49906"/>
                    <a:pt x="18264" y="49673"/>
                    <a:pt x="18554" y="49440"/>
                  </a:cubicBezTo>
                  <a:lnTo>
                    <a:pt x="18671" y="49266"/>
                  </a:lnTo>
                  <a:lnTo>
                    <a:pt x="18671" y="45253"/>
                  </a:lnTo>
                  <a:lnTo>
                    <a:pt x="17566" y="46590"/>
                  </a:lnTo>
                  <a:lnTo>
                    <a:pt x="17217" y="46998"/>
                  </a:lnTo>
                  <a:cubicBezTo>
                    <a:pt x="17158" y="47056"/>
                    <a:pt x="17042" y="47172"/>
                    <a:pt x="16984" y="47230"/>
                  </a:cubicBezTo>
                  <a:cubicBezTo>
                    <a:pt x="16926" y="47288"/>
                    <a:pt x="16810" y="47405"/>
                    <a:pt x="16751" y="47463"/>
                  </a:cubicBezTo>
                  <a:cubicBezTo>
                    <a:pt x="16519" y="47637"/>
                    <a:pt x="16286" y="47812"/>
                    <a:pt x="16053" y="47986"/>
                  </a:cubicBezTo>
                  <a:lnTo>
                    <a:pt x="15704" y="48277"/>
                  </a:lnTo>
                  <a:lnTo>
                    <a:pt x="15239" y="48510"/>
                  </a:lnTo>
                  <a:cubicBezTo>
                    <a:pt x="14948" y="48742"/>
                    <a:pt x="14599" y="48859"/>
                    <a:pt x="14250" y="49033"/>
                  </a:cubicBezTo>
                  <a:cubicBezTo>
                    <a:pt x="13494" y="49324"/>
                    <a:pt x="12738" y="49499"/>
                    <a:pt x="11924" y="49615"/>
                  </a:cubicBezTo>
                  <a:cubicBezTo>
                    <a:pt x="11721" y="49630"/>
                    <a:pt x="11515" y="49638"/>
                    <a:pt x="11305" y="49638"/>
                  </a:cubicBezTo>
                  <a:cubicBezTo>
                    <a:pt x="10731" y="49638"/>
                    <a:pt x="10135" y="49584"/>
                    <a:pt x="9539" y="49499"/>
                  </a:cubicBezTo>
                  <a:cubicBezTo>
                    <a:pt x="9190" y="49382"/>
                    <a:pt x="8841" y="49324"/>
                    <a:pt x="8492" y="49208"/>
                  </a:cubicBezTo>
                  <a:lnTo>
                    <a:pt x="8027" y="49033"/>
                  </a:lnTo>
                  <a:lnTo>
                    <a:pt x="7562" y="48801"/>
                  </a:lnTo>
                  <a:cubicBezTo>
                    <a:pt x="7329" y="48684"/>
                    <a:pt x="7096" y="48568"/>
                    <a:pt x="6864" y="48452"/>
                  </a:cubicBezTo>
                  <a:lnTo>
                    <a:pt x="6515" y="48219"/>
                  </a:lnTo>
                  <a:lnTo>
                    <a:pt x="6282" y="48045"/>
                  </a:lnTo>
                  <a:lnTo>
                    <a:pt x="5875" y="47754"/>
                  </a:lnTo>
                  <a:lnTo>
                    <a:pt x="5410" y="47347"/>
                  </a:lnTo>
                  <a:lnTo>
                    <a:pt x="5235" y="47172"/>
                  </a:lnTo>
                  <a:lnTo>
                    <a:pt x="5003" y="46881"/>
                  </a:lnTo>
                  <a:cubicBezTo>
                    <a:pt x="4770" y="46707"/>
                    <a:pt x="4595" y="46474"/>
                    <a:pt x="4421" y="46242"/>
                  </a:cubicBezTo>
                  <a:cubicBezTo>
                    <a:pt x="4363" y="46125"/>
                    <a:pt x="4247" y="46009"/>
                    <a:pt x="4188" y="45893"/>
                  </a:cubicBezTo>
                  <a:lnTo>
                    <a:pt x="3898" y="45427"/>
                  </a:lnTo>
                  <a:cubicBezTo>
                    <a:pt x="3723" y="45078"/>
                    <a:pt x="3549" y="44787"/>
                    <a:pt x="3432" y="44439"/>
                  </a:cubicBezTo>
                  <a:cubicBezTo>
                    <a:pt x="2792" y="42926"/>
                    <a:pt x="2618" y="41298"/>
                    <a:pt x="2967" y="39727"/>
                  </a:cubicBezTo>
                  <a:cubicBezTo>
                    <a:pt x="3025" y="39378"/>
                    <a:pt x="3141" y="39029"/>
                    <a:pt x="3258" y="38680"/>
                  </a:cubicBezTo>
                  <a:cubicBezTo>
                    <a:pt x="3316" y="38506"/>
                    <a:pt x="3374" y="38332"/>
                    <a:pt x="3432" y="38157"/>
                  </a:cubicBezTo>
                  <a:cubicBezTo>
                    <a:pt x="3490" y="38041"/>
                    <a:pt x="3549" y="37866"/>
                    <a:pt x="3607" y="37750"/>
                  </a:cubicBezTo>
                  <a:cubicBezTo>
                    <a:pt x="3723" y="37517"/>
                    <a:pt x="3839" y="37226"/>
                    <a:pt x="4014" y="36994"/>
                  </a:cubicBezTo>
                  <a:cubicBezTo>
                    <a:pt x="4072" y="36936"/>
                    <a:pt x="4130" y="36819"/>
                    <a:pt x="4188" y="36703"/>
                  </a:cubicBezTo>
                  <a:lnTo>
                    <a:pt x="4363" y="36470"/>
                  </a:lnTo>
                  <a:lnTo>
                    <a:pt x="4712" y="36005"/>
                  </a:lnTo>
                  <a:lnTo>
                    <a:pt x="14774" y="23733"/>
                  </a:lnTo>
                  <a:lnTo>
                    <a:pt x="30187" y="5005"/>
                  </a:lnTo>
                  <a:lnTo>
                    <a:pt x="30478" y="4656"/>
                  </a:lnTo>
                  <a:lnTo>
                    <a:pt x="30594" y="4481"/>
                  </a:lnTo>
                  <a:lnTo>
                    <a:pt x="30827" y="4365"/>
                  </a:lnTo>
                  <a:cubicBezTo>
                    <a:pt x="30943" y="4191"/>
                    <a:pt x="31117" y="4074"/>
                    <a:pt x="31292" y="3958"/>
                  </a:cubicBezTo>
                  <a:lnTo>
                    <a:pt x="31583" y="3725"/>
                  </a:lnTo>
                  <a:lnTo>
                    <a:pt x="31932" y="3551"/>
                  </a:lnTo>
                  <a:cubicBezTo>
                    <a:pt x="32164" y="3435"/>
                    <a:pt x="32397" y="3260"/>
                    <a:pt x="32688" y="3144"/>
                  </a:cubicBezTo>
                  <a:cubicBezTo>
                    <a:pt x="33211" y="2969"/>
                    <a:pt x="33851" y="2795"/>
                    <a:pt x="34433" y="2737"/>
                  </a:cubicBezTo>
                  <a:cubicBezTo>
                    <a:pt x="34620" y="2720"/>
                    <a:pt x="34802" y="2713"/>
                    <a:pt x="34983" y="2713"/>
                  </a:cubicBezTo>
                  <a:cubicBezTo>
                    <a:pt x="35418" y="2713"/>
                    <a:pt x="35841" y="2754"/>
                    <a:pt x="36294" y="2795"/>
                  </a:cubicBezTo>
                  <a:cubicBezTo>
                    <a:pt x="36526" y="2853"/>
                    <a:pt x="36817" y="2969"/>
                    <a:pt x="37108" y="3027"/>
                  </a:cubicBezTo>
                  <a:lnTo>
                    <a:pt x="37457" y="3144"/>
                  </a:lnTo>
                  <a:lnTo>
                    <a:pt x="37806" y="3318"/>
                  </a:lnTo>
                  <a:cubicBezTo>
                    <a:pt x="37980" y="3435"/>
                    <a:pt x="38155" y="3493"/>
                    <a:pt x="38388" y="3609"/>
                  </a:cubicBezTo>
                  <a:lnTo>
                    <a:pt x="38620" y="3784"/>
                  </a:lnTo>
                  <a:lnTo>
                    <a:pt x="38795" y="3900"/>
                  </a:lnTo>
                  <a:lnTo>
                    <a:pt x="39144" y="4132"/>
                  </a:lnTo>
                  <a:lnTo>
                    <a:pt x="39435" y="4481"/>
                  </a:lnTo>
                  <a:lnTo>
                    <a:pt x="39609" y="4598"/>
                  </a:lnTo>
                  <a:lnTo>
                    <a:pt x="39783" y="4830"/>
                  </a:lnTo>
                  <a:cubicBezTo>
                    <a:pt x="39958" y="4947"/>
                    <a:pt x="40074" y="5121"/>
                    <a:pt x="40191" y="5296"/>
                  </a:cubicBezTo>
                  <a:lnTo>
                    <a:pt x="40423" y="5587"/>
                  </a:lnTo>
                  <a:lnTo>
                    <a:pt x="40598" y="5935"/>
                  </a:lnTo>
                  <a:cubicBezTo>
                    <a:pt x="40772" y="6168"/>
                    <a:pt x="40889" y="6401"/>
                    <a:pt x="41005" y="6633"/>
                  </a:cubicBezTo>
                  <a:cubicBezTo>
                    <a:pt x="41179" y="7215"/>
                    <a:pt x="41354" y="7855"/>
                    <a:pt x="41412" y="8436"/>
                  </a:cubicBezTo>
                  <a:cubicBezTo>
                    <a:pt x="41470" y="9076"/>
                    <a:pt x="41470" y="9658"/>
                    <a:pt x="41354" y="10298"/>
                  </a:cubicBezTo>
                  <a:cubicBezTo>
                    <a:pt x="41296" y="10530"/>
                    <a:pt x="41179" y="10821"/>
                    <a:pt x="41121" y="11112"/>
                  </a:cubicBezTo>
                  <a:lnTo>
                    <a:pt x="41005" y="11461"/>
                  </a:lnTo>
                  <a:lnTo>
                    <a:pt x="40830" y="11810"/>
                  </a:lnTo>
                  <a:cubicBezTo>
                    <a:pt x="40772" y="11984"/>
                    <a:pt x="40656" y="12159"/>
                    <a:pt x="40540" y="12333"/>
                  </a:cubicBezTo>
                  <a:lnTo>
                    <a:pt x="40423" y="12566"/>
                  </a:lnTo>
                  <a:lnTo>
                    <a:pt x="40249" y="12740"/>
                  </a:lnTo>
                  <a:lnTo>
                    <a:pt x="40016" y="13089"/>
                  </a:lnTo>
                  <a:lnTo>
                    <a:pt x="15763" y="42635"/>
                  </a:lnTo>
                  <a:lnTo>
                    <a:pt x="15588" y="42868"/>
                  </a:lnTo>
                  <a:cubicBezTo>
                    <a:pt x="15472" y="42926"/>
                    <a:pt x="15414" y="43043"/>
                    <a:pt x="15297" y="43101"/>
                  </a:cubicBezTo>
                  <a:cubicBezTo>
                    <a:pt x="15239" y="43217"/>
                    <a:pt x="15123" y="43275"/>
                    <a:pt x="15006" y="43392"/>
                  </a:cubicBezTo>
                  <a:cubicBezTo>
                    <a:pt x="14658" y="43566"/>
                    <a:pt x="14367" y="43799"/>
                    <a:pt x="14018" y="43915"/>
                  </a:cubicBezTo>
                  <a:cubicBezTo>
                    <a:pt x="13611" y="44090"/>
                    <a:pt x="13203" y="44148"/>
                    <a:pt x="12796" y="44206"/>
                  </a:cubicBezTo>
                  <a:cubicBezTo>
                    <a:pt x="12604" y="44230"/>
                    <a:pt x="12421" y="44244"/>
                    <a:pt x="12244" y="44244"/>
                  </a:cubicBezTo>
                  <a:cubicBezTo>
                    <a:pt x="11994" y="44244"/>
                    <a:pt x="11755" y="44216"/>
                    <a:pt x="11517" y="44148"/>
                  </a:cubicBezTo>
                  <a:cubicBezTo>
                    <a:pt x="11168" y="44090"/>
                    <a:pt x="10819" y="43973"/>
                    <a:pt x="10470" y="43799"/>
                  </a:cubicBezTo>
                  <a:cubicBezTo>
                    <a:pt x="10354" y="43741"/>
                    <a:pt x="10179" y="43682"/>
                    <a:pt x="10063" y="43624"/>
                  </a:cubicBezTo>
                  <a:cubicBezTo>
                    <a:pt x="9946" y="43566"/>
                    <a:pt x="9888" y="43508"/>
                    <a:pt x="9772" y="43392"/>
                  </a:cubicBezTo>
                  <a:lnTo>
                    <a:pt x="9597" y="43275"/>
                  </a:lnTo>
                  <a:lnTo>
                    <a:pt x="9365" y="43043"/>
                  </a:lnTo>
                  <a:cubicBezTo>
                    <a:pt x="9248" y="42984"/>
                    <a:pt x="9190" y="42868"/>
                    <a:pt x="9132" y="42810"/>
                  </a:cubicBezTo>
                  <a:cubicBezTo>
                    <a:pt x="9016" y="42694"/>
                    <a:pt x="8899" y="42577"/>
                    <a:pt x="8841" y="42461"/>
                  </a:cubicBezTo>
                  <a:cubicBezTo>
                    <a:pt x="8609" y="42170"/>
                    <a:pt x="8434" y="41821"/>
                    <a:pt x="8260" y="41472"/>
                  </a:cubicBezTo>
                  <a:cubicBezTo>
                    <a:pt x="8143" y="41123"/>
                    <a:pt x="8027" y="40658"/>
                    <a:pt x="7969" y="40251"/>
                  </a:cubicBezTo>
                  <a:cubicBezTo>
                    <a:pt x="7969" y="39844"/>
                    <a:pt x="7969" y="39437"/>
                    <a:pt x="8027" y="38971"/>
                  </a:cubicBezTo>
                  <a:cubicBezTo>
                    <a:pt x="8085" y="38622"/>
                    <a:pt x="8202" y="38273"/>
                    <a:pt x="8376" y="37924"/>
                  </a:cubicBezTo>
                  <a:cubicBezTo>
                    <a:pt x="8434" y="37808"/>
                    <a:pt x="8492" y="37692"/>
                    <a:pt x="8609" y="37575"/>
                  </a:cubicBezTo>
                  <a:cubicBezTo>
                    <a:pt x="8667" y="37459"/>
                    <a:pt x="8725" y="37343"/>
                    <a:pt x="8783" y="37285"/>
                  </a:cubicBezTo>
                  <a:lnTo>
                    <a:pt x="8958" y="36994"/>
                  </a:lnTo>
                  <a:lnTo>
                    <a:pt x="27395" y="14543"/>
                  </a:lnTo>
                  <a:cubicBezTo>
                    <a:pt x="27860" y="13962"/>
                    <a:pt x="27802" y="13148"/>
                    <a:pt x="27221" y="12682"/>
                  </a:cubicBezTo>
                  <a:lnTo>
                    <a:pt x="27162" y="12682"/>
                  </a:lnTo>
                  <a:cubicBezTo>
                    <a:pt x="26939" y="12483"/>
                    <a:pt x="26662" y="12391"/>
                    <a:pt x="26382" y="12391"/>
                  </a:cubicBezTo>
                  <a:cubicBezTo>
                    <a:pt x="26007" y="12391"/>
                    <a:pt x="25626" y="12557"/>
                    <a:pt x="25359" y="12857"/>
                  </a:cubicBezTo>
                  <a:lnTo>
                    <a:pt x="6864" y="35307"/>
                  </a:lnTo>
                  <a:lnTo>
                    <a:pt x="6573" y="35714"/>
                  </a:lnTo>
                  <a:cubicBezTo>
                    <a:pt x="6457" y="35831"/>
                    <a:pt x="6340" y="36005"/>
                    <a:pt x="6282" y="36180"/>
                  </a:cubicBezTo>
                  <a:cubicBezTo>
                    <a:pt x="6166" y="36354"/>
                    <a:pt x="6050" y="36587"/>
                    <a:pt x="5933" y="36819"/>
                  </a:cubicBezTo>
                  <a:cubicBezTo>
                    <a:pt x="5701" y="37343"/>
                    <a:pt x="5468" y="37866"/>
                    <a:pt x="5352" y="38506"/>
                  </a:cubicBezTo>
                  <a:cubicBezTo>
                    <a:pt x="5235" y="39146"/>
                    <a:pt x="5235" y="39844"/>
                    <a:pt x="5293" y="40542"/>
                  </a:cubicBezTo>
                  <a:cubicBezTo>
                    <a:pt x="5352" y="41181"/>
                    <a:pt x="5526" y="41879"/>
                    <a:pt x="5759" y="42519"/>
                  </a:cubicBezTo>
                  <a:cubicBezTo>
                    <a:pt x="5991" y="43043"/>
                    <a:pt x="6282" y="43566"/>
                    <a:pt x="6689" y="44031"/>
                  </a:cubicBezTo>
                  <a:cubicBezTo>
                    <a:pt x="6806" y="44264"/>
                    <a:pt x="6922" y="44439"/>
                    <a:pt x="7096" y="44613"/>
                  </a:cubicBezTo>
                  <a:cubicBezTo>
                    <a:pt x="7213" y="44729"/>
                    <a:pt x="7329" y="44846"/>
                    <a:pt x="7504" y="44962"/>
                  </a:cubicBezTo>
                  <a:lnTo>
                    <a:pt x="7853" y="45311"/>
                  </a:lnTo>
                  <a:lnTo>
                    <a:pt x="8202" y="45602"/>
                  </a:lnTo>
                  <a:cubicBezTo>
                    <a:pt x="8376" y="45718"/>
                    <a:pt x="8550" y="45776"/>
                    <a:pt x="8667" y="45893"/>
                  </a:cubicBezTo>
                  <a:cubicBezTo>
                    <a:pt x="8899" y="46009"/>
                    <a:pt x="9074" y="46125"/>
                    <a:pt x="9307" y="46242"/>
                  </a:cubicBezTo>
                  <a:cubicBezTo>
                    <a:pt x="9830" y="46474"/>
                    <a:pt x="10412" y="46649"/>
                    <a:pt x="10993" y="46765"/>
                  </a:cubicBezTo>
                  <a:cubicBezTo>
                    <a:pt x="11504" y="46850"/>
                    <a:pt x="11984" y="46904"/>
                    <a:pt x="12478" y="46904"/>
                  </a:cubicBezTo>
                  <a:cubicBezTo>
                    <a:pt x="12659" y="46904"/>
                    <a:pt x="12842" y="46897"/>
                    <a:pt x="13029" y="46881"/>
                  </a:cubicBezTo>
                  <a:cubicBezTo>
                    <a:pt x="13727" y="46823"/>
                    <a:pt x="14367" y="46649"/>
                    <a:pt x="15006" y="46416"/>
                  </a:cubicBezTo>
                  <a:cubicBezTo>
                    <a:pt x="15588" y="46183"/>
                    <a:pt x="16112" y="45893"/>
                    <a:pt x="16577" y="45544"/>
                  </a:cubicBezTo>
                  <a:cubicBezTo>
                    <a:pt x="16751" y="45369"/>
                    <a:pt x="16926" y="45253"/>
                    <a:pt x="17100" y="45078"/>
                  </a:cubicBezTo>
                  <a:cubicBezTo>
                    <a:pt x="17275" y="44962"/>
                    <a:pt x="17391" y="44846"/>
                    <a:pt x="17507" y="44671"/>
                  </a:cubicBezTo>
                  <a:lnTo>
                    <a:pt x="17856" y="44322"/>
                  </a:lnTo>
                  <a:lnTo>
                    <a:pt x="42110" y="14834"/>
                  </a:lnTo>
                  <a:lnTo>
                    <a:pt x="42459" y="14311"/>
                  </a:lnTo>
                  <a:lnTo>
                    <a:pt x="42633" y="14078"/>
                  </a:lnTo>
                  <a:lnTo>
                    <a:pt x="42866" y="13729"/>
                  </a:lnTo>
                  <a:cubicBezTo>
                    <a:pt x="42982" y="13497"/>
                    <a:pt x="43157" y="13206"/>
                    <a:pt x="43273" y="12915"/>
                  </a:cubicBezTo>
                  <a:cubicBezTo>
                    <a:pt x="43331" y="12799"/>
                    <a:pt x="43390" y="12624"/>
                    <a:pt x="43506" y="12450"/>
                  </a:cubicBezTo>
                  <a:lnTo>
                    <a:pt x="43680" y="11926"/>
                  </a:lnTo>
                  <a:cubicBezTo>
                    <a:pt x="43797" y="11577"/>
                    <a:pt x="43855" y="11228"/>
                    <a:pt x="43971" y="10763"/>
                  </a:cubicBezTo>
                  <a:cubicBezTo>
                    <a:pt x="44146" y="9890"/>
                    <a:pt x="44204" y="9018"/>
                    <a:pt x="44087" y="8204"/>
                  </a:cubicBezTo>
                  <a:cubicBezTo>
                    <a:pt x="44029" y="7331"/>
                    <a:pt x="43797" y="6459"/>
                    <a:pt x="43506" y="5645"/>
                  </a:cubicBezTo>
                  <a:cubicBezTo>
                    <a:pt x="43331" y="5296"/>
                    <a:pt x="43157" y="4947"/>
                    <a:pt x="42924" y="4598"/>
                  </a:cubicBezTo>
                  <a:lnTo>
                    <a:pt x="42692" y="4074"/>
                  </a:lnTo>
                  <a:cubicBezTo>
                    <a:pt x="42575" y="3958"/>
                    <a:pt x="42459" y="3784"/>
                    <a:pt x="42343" y="3667"/>
                  </a:cubicBezTo>
                  <a:cubicBezTo>
                    <a:pt x="42168" y="3435"/>
                    <a:pt x="41994" y="3202"/>
                    <a:pt x="41761" y="2969"/>
                  </a:cubicBezTo>
                  <a:lnTo>
                    <a:pt x="41587" y="2678"/>
                  </a:lnTo>
                  <a:lnTo>
                    <a:pt x="41354" y="2446"/>
                  </a:lnTo>
                  <a:lnTo>
                    <a:pt x="40830" y="2039"/>
                  </a:lnTo>
                  <a:lnTo>
                    <a:pt x="40365" y="1690"/>
                  </a:lnTo>
                  <a:lnTo>
                    <a:pt x="40132" y="1515"/>
                  </a:lnTo>
                  <a:lnTo>
                    <a:pt x="39783" y="1283"/>
                  </a:lnTo>
                  <a:cubicBezTo>
                    <a:pt x="39493" y="1166"/>
                    <a:pt x="39260" y="992"/>
                    <a:pt x="38969" y="875"/>
                  </a:cubicBezTo>
                  <a:lnTo>
                    <a:pt x="38504" y="643"/>
                  </a:lnTo>
                  <a:lnTo>
                    <a:pt x="37980" y="468"/>
                  </a:lnTo>
                  <a:cubicBezTo>
                    <a:pt x="37632" y="352"/>
                    <a:pt x="37224" y="294"/>
                    <a:pt x="36817" y="177"/>
                  </a:cubicBezTo>
                  <a:cubicBezTo>
                    <a:pt x="36254" y="65"/>
                    <a:pt x="35690" y="1"/>
                    <a:pt x="35127" y="1"/>
                  </a:cubicBezTo>
                  <a:close/>
                </a:path>
              </a:pathLst>
            </a:custGeom>
            <a:solidFill>
              <a:srgbClr val="D1EAF7"/>
            </a:solidFill>
            <a:ln>
              <a:noFill/>
            </a:ln>
            <a:effectLst>
              <a:outerShdw blurRad="42863" dist="9525" dir="5400000" algn="bl" rotWithShape="0">
                <a:srgbClr val="783F04">
                  <a:alpha val="56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5" name="Dikdörtgen 4"/>
          <p:cNvSpPr/>
          <p:nvPr/>
        </p:nvSpPr>
        <p:spPr>
          <a:xfrm>
            <a:off x="572387" y="1197895"/>
            <a:ext cx="4275499" cy="224676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rPr>
              <a:t>Müslümanların temel özelliklerinden biri de iyi</a:t>
            </a:r>
            <a:r>
              <a:rPr kumimoji="0" lang="tr-TR" sz="2800" b="0" i="0" u="none" strike="noStrike" kern="0" cap="none" spc="0" normalizeH="0" noProof="0" dirty="0" smtClean="0">
                <a:ln>
                  <a:noFill/>
                </a:ln>
                <a:solidFill>
                  <a:prstClr val="black"/>
                </a:solidFill>
                <a:effectLst/>
                <a:uLnTx/>
                <a:uFillTx/>
                <a:latin typeface="Arial"/>
                <a:ea typeface="맑은 고딕"/>
              </a:rPr>
              <a:t> davranışları desteklemek, kötü davranışlara karşı durmak, engel olmaktır.</a:t>
            </a:r>
            <a:endParaRPr kumimoji="0" lang="tr-TR" sz="2800" b="0" i="0" u="none" strike="noStrike" kern="0" cap="none" spc="0" normalizeH="0" baseline="0" noProof="0" dirty="0">
              <a:ln>
                <a:noFill/>
              </a:ln>
              <a:solidFill>
                <a:prstClr val="black"/>
              </a:solidFill>
              <a:effectLst/>
              <a:uLnTx/>
              <a:uFillTx/>
              <a:latin typeface="Arial"/>
              <a:ea typeface="맑은 고딕"/>
            </a:endParaRPr>
          </a:p>
        </p:txBody>
      </p:sp>
      <p:grpSp>
        <p:nvGrpSpPr>
          <p:cNvPr id="23" name="Google Shape;3297;p46"/>
          <p:cNvGrpSpPr/>
          <p:nvPr/>
        </p:nvGrpSpPr>
        <p:grpSpPr>
          <a:xfrm rot="-191381">
            <a:off x="6974113" y="641578"/>
            <a:ext cx="4633714" cy="2371858"/>
            <a:chOff x="666700" y="727125"/>
            <a:chExt cx="7939189" cy="3876385"/>
          </a:xfrm>
        </p:grpSpPr>
        <p:sp>
          <p:nvSpPr>
            <p:cNvPr id="24" name="Google Shape;3298;p46"/>
            <p:cNvSpPr/>
            <p:nvPr/>
          </p:nvSpPr>
          <p:spPr>
            <a:xfrm>
              <a:off x="666700" y="727125"/>
              <a:ext cx="7939189" cy="3876383"/>
            </a:xfrm>
            <a:custGeom>
              <a:avLst/>
              <a:gdLst/>
              <a:ahLst/>
              <a:cxnLst/>
              <a:rect l="l" t="t" r="r" b="b"/>
              <a:pathLst>
                <a:path w="199427" h="84906" extrusionOk="0">
                  <a:moveTo>
                    <a:pt x="1" y="0"/>
                  </a:moveTo>
                  <a:lnTo>
                    <a:pt x="1" y="84906"/>
                  </a:lnTo>
                  <a:lnTo>
                    <a:pt x="199426" y="84906"/>
                  </a:lnTo>
                  <a:lnTo>
                    <a:pt x="199426" y="0"/>
                  </a:lnTo>
                  <a:lnTo>
                    <a:pt x="191209" y="0"/>
                  </a:lnTo>
                  <a:lnTo>
                    <a:pt x="191209" y="3776"/>
                  </a:lnTo>
                  <a:cubicBezTo>
                    <a:pt x="192140" y="4492"/>
                    <a:pt x="192719" y="5486"/>
                    <a:pt x="192719" y="6586"/>
                  </a:cubicBezTo>
                  <a:cubicBezTo>
                    <a:pt x="192719" y="8766"/>
                    <a:pt x="190449" y="10533"/>
                    <a:pt x="187650" y="10533"/>
                  </a:cubicBezTo>
                  <a:cubicBezTo>
                    <a:pt x="184851" y="10533"/>
                    <a:pt x="182581" y="8766"/>
                    <a:pt x="182581" y="6586"/>
                  </a:cubicBezTo>
                  <a:cubicBezTo>
                    <a:pt x="182581" y="5486"/>
                    <a:pt x="183158" y="4492"/>
                    <a:pt x="184090" y="3776"/>
                  </a:cubicBezTo>
                  <a:lnTo>
                    <a:pt x="184090" y="0"/>
                  </a:lnTo>
                  <a:lnTo>
                    <a:pt x="173623" y="0"/>
                  </a:lnTo>
                  <a:lnTo>
                    <a:pt x="173623" y="3776"/>
                  </a:lnTo>
                  <a:cubicBezTo>
                    <a:pt x="174553" y="4492"/>
                    <a:pt x="175133" y="5486"/>
                    <a:pt x="175133" y="6586"/>
                  </a:cubicBezTo>
                  <a:cubicBezTo>
                    <a:pt x="175133" y="8766"/>
                    <a:pt x="172863" y="10533"/>
                    <a:pt x="170064" y="10533"/>
                  </a:cubicBezTo>
                  <a:cubicBezTo>
                    <a:pt x="167264" y="10533"/>
                    <a:pt x="164995" y="8766"/>
                    <a:pt x="164995" y="6586"/>
                  </a:cubicBezTo>
                  <a:cubicBezTo>
                    <a:pt x="164995" y="5486"/>
                    <a:pt x="165572" y="4492"/>
                    <a:pt x="166503" y="3776"/>
                  </a:cubicBezTo>
                  <a:lnTo>
                    <a:pt x="166503" y="0"/>
                  </a:lnTo>
                  <a:lnTo>
                    <a:pt x="156038" y="0"/>
                  </a:lnTo>
                  <a:lnTo>
                    <a:pt x="156038" y="3776"/>
                  </a:lnTo>
                  <a:cubicBezTo>
                    <a:pt x="156967" y="4492"/>
                    <a:pt x="157546" y="5486"/>
                    <a:pt x="157546" y="6586"/>
                  </a:cubicBezTo>
                  <a:cubicBezTo>
                    <a:pt x="157546" y="8766"/>
                    <a:pt x="155277" y="10533"/>
                    <a:pt x="152477" y="10533"/>
                  </a:cubicBezTo>
                  <a:cubicBezTo>
                    <a:pt x="149678" y="10533"/>
                    <a:pt x="147408" y="8766"/>
                    <a:pt x="147408" y="6586"/>
                  </a:cubicBezTo>
                  <a:cubicBezTo>
                    <a:pt x="147408" y="5486"/>
                    <a:pt x="147987" y="4492"/>
                    <a:pt x="148918" y="3776"/>
                  </a:cubicBezTo>
                  <a:lnTo>
                    <a:pt x="148918" y="0"/>
                  </a:lnTo>
                  <a:lnTo>
                    <a:pt x="138452" y="0"/>
                  </a:lnTo>
                  <a:lnTo>
                    <a:pt x="138452" y="3776"/>
                  </a:lnTo>
                  <a:cubicBezTo>
                    <a:pt x="139382" y="4492"/>
                    <a:pt x="139960" y="5486"/>
                    <a:pt x="139960" y="6586"/>
                  </a:cubicBezTo>
                  <a:cubicBezTo>
                    <a:pt x="139960" y="8766"/>
                    <a:pt x="137690" y="10533"/>
                    <a:pt x="134891" y="10533"/>
                  </a:cubicBezTo>
                  <a:cubicBezTo>
                    <a:pt x="132093" y="10533"/>
                    <a:pt x="129823" y="8766"/>
                    <a:pt x="129823" y="6586"/>
                  </a:cubicBezTo>
                  <a:cubicBezTo>
                    <a:pt x="129823" y="5486"/>
                    <a:pt x="130400" y="4492"/>
                    <a:pt x="131332" y="3776"/>
                  </a:cubicBezTo>
                  <a:lnTo>
                    <a:pt x="131332" y="0"/>
                  </a:lnTo>
                  <a:lnTo>
                    <a:pt x="120865" y="0"/>
                  </a:lnTo>
                  <a:lnTo>
                    <a:pt x="120865" y="3776"/>
                  </a:lnTo>
                  <a:cubicBezTo>
                    <a:pt x="121796" y="4492"/>
                    <a:pt x="122374" y="5486"/>
                    <a:pt x="122374" y="6586"/>
                  </a:cubicBezTo>
                  <a:cubicBezTo>
                    <a:pt x="122374" y="8766"/>
                    <a:pt x="120104" y="10533"/>
                    <a:pt x="117306" y="10533"/>
                  </a:cubicBezTo>
                  <a:cubicBezTo>
                    <a:pt x="114507" y="10533"/>
                    <a:pt x="112237" y="8766"/>
                    <a:pt x="112237" y="6586"/>
                  </a:cubicBezTo>
                  <a:cubicBezTo>
                    <a:pt x="112237" y="5486"/>
                    <a:pt x="112814" y="4492"/>
                    <a:pt x="113746" y="3776"/>
                  </a:cubicBezTo>
                  <a:lnTo>
                    <a:pt x="113746" y="0"/>
                  </a:lnTo>
                  <a:lnTo>
                    <a:pt x="103279" y="0"/>
                  </a:lnTo>
                  <a:lnTo>
                    <a:pt x="103279" y="3776"/>
                  </a:lnTo>
                  <a:cubicBezTo>
                    <a:pt x="104210" y="4492"/>
                    <a:pt x="104789" y="5486"/>
                    <a:pt x="104789" y="6586"/>
                  </a:cubicBezTo>
                  <a:cubicBezTo>
                    <a:pt x="104789" y="8766"/>
                    <a:pt x="102519" y="10533"/>
                    <a:pt x="99720" y="10533"/>
                  </a:cubicBezTo>
                  <a:cubicBezTo>
                    <a:pt x="96920" y="10533"/>
                    <a:pt x="94651" y="8766"/>
                    <a:pt x="94651" y="6586"/>
                  </a:cubicBezTo>
                  <a:cubicBezTo>
                    <a:pt x="94651" y="5486"/>
                    <a:pt x="95228" y="4492"/>
                    <a:pt x="96159" y="3776"/>
                  </a:cubicBezTo>
                  <a:lnTo>
                    <a:pt x="96159" y="0"/>
                  </a:lnTo>
                  <a:lnTo>
                    <a:pt x="85694" y="0"/>
                  </a:lnTo>
                  <a:lnTo>
                    <a:pt x="85694" y="3776"/>
                  </a:lnTo>
                  <a:cubicBezTo>
                    <a:pt x="86623" y="4492"/>
                    <a:pt x="87203" y="5486"/>
                    <a:pt x="87203" y="6586"/>
                  </a:cubicBezTo>
                  <a:cubicBezTo>
                    <a:pt x="87203" y="8766"/>
                    <a:pt x="84933" y="10533"/>
                    <a:pt x="82134" y="10533"/>
                  </a:cubicBezTo>
                  <a:cubicBezTo>
                    <a:pt x="79334" y="10533"/>
                    <a:pt x="77065" y="8766"/>
                    <a:pt x="77065" y="6586"/>
                  </a:cubicBezTo>
                  <a:cubicBezTo>
                    <a:pt x="77065" y="5486"/>
                    <a:pt x="77643" y="4492"/>
                    <a:pt x="78574" y="3776"/>
                  </a:cubicBezTo>
                  <a:lnTo>
                    <a:pt x="78574" y="0"/>
                  </a:lnTo>
                  <a:lnTo>
                    <a:pt x="68108" y="0"/>
                  </a:lnTo>
                  <a:lnTo>
                    <a:pt x="68108" y="3776"/>
                  </a:lnTo>
                  <a:cubicBezTo>
                    <a:pt x="69038" y="4492"/>
                    <a:pt x="69616" y="5486"/>
                    <a:pt x="69616" y="6586"/>
                  </a:cubicBezTo>
                  <a:cubicBezTo>
                    <a:pt x="69616" y="8766"/>
                    <a:pt x="67347" y="10533"/>
                    <a:pt x="64547" y="10533"/>
                  </a:cubicBezTo>
                  <a:cubicBezTo>
                    <a:pt x="61749" y="10533"/>
                    <a:pt x="59479" y="8766"/>
                    <a:pt x="59479" y="6586"/>
                  </a:cubicBezTo>
                  <a:cubicBezTo>
                    <a:pt x="59479" y="5486"/>
                    <a:pt x="60056" y="4492"/>
                    <a:pt x="60988" y="3776"/>
                  </a:cubicBezTo>
                  <a:lnTo>
                    <a:pt x="60988" y="0"/>
                  </a:lnTo>
                  <a:lnTo>
                    <a:pt x="50521" y="0"/>
                  </a:lnTo>
                  <a:lnTo>
                    <a:pt x="50521" y="3776"/>
                  </a:lnTo>
                  <a:cubicBezTo>
                    <a:pt x="51452" y="4492"/>
                    <a:pt x="52030" y="5486"/>
                    <a:pt x="52030" y="6586"/>
                  </a:cubicBezTo>
                  <a:cubicBezTo>
                    <a:pt x="52030" y="8766"/>
                    <a:pt x="49760" y="10533"/>
                    <a:pt x="46962" y="10533"/>
                  </a:cubicBezTo>
                  <a:cubicBezTo>
                    <a:pt x="44163" y="10533"/>
                    <a:pt x="41893" y="8766"/>
                    <a:pt x="41893" y="6586"/>
                  </a:cubicBezTo>
                  <a:cubicBezTo>
                    <a:pt x="41893" y="5486"/>
                    <a:pt x="42470" y="4492"/>
                    <a:pt x="43402" y="3776"/>
                  </a:cubicBezTo>
                  <a:lnTo>
                    <a:pt x="43402" y="0"/>
                  </a:lnTo>
                  <a:lnTo>
                    <a:pt x="32935" y="0"/>
                  </a:lnTo>
                  <a:lnTo>
                    <a:pt x="32935" y="3776"/>
                  </a:lnTo>
                  <a:cubicBezTo>
                    <a:pt x="33866" y="4492"/>
                    <a:pt x="34445" y="5486"/>
                    <a:pt x="34445" y="6586"/>
                  </a:cubicBezTo>
                  <a:cubicBezTo>
                    <a:pt x="34445" y="8766"/>
                    <a:pt x="32175" y="10533"/>
                    <a:pt x="29376" y="10533"/>
                  </a:cubicBezTo>
                  <a:cubicBezTo>
                    <a:pt x="26577" y="10533"/>
                    <a:pt x="24296" y="8765"/>
                    <a:pt x="24296" y="6586"/>
                  </a:cubicBezTo>
                  <a:cubicBezTo>
                    <a:pt x="24296" y="5486"/>
                    <a:pt x="24874" y="4492"/>
                    <a:pt x="25805" y="3776"/>
                  </a:cubicBezTo>
                  <a:lnTo>
                    <a:pt x="25805" y="0"/>
                  </a:lnTo>
                  <a:lnTo>
                    <a:pt x="15339" y="0"/>
                  </a:lnTo>
                  <a:lnTo>
                    <a:pt x="15339" y="3776"/>
                  </a:lnTo>
                  <a:cubicBezTo>
                    <a:pt x="16269" y="4492"/>
                    <a:pt x="16847" y="5486"/>
                    <a:pt x="16847" y="6586"/>
                  </a:cubicBezTo>
                  <a:cubicBezTo>
                    <a:pt x="16847" y="8766"/>
                    <a:pt x="14578" y="10533"/>
                    <a:pt x="11778" y="10533"/>
                  </a:cubicBezTo>
                  <a:cubicBezTo>
                    <a:pt x="8980" y="10533"/>
                    <a:pt x="6710" y="8766"/>
                    <a:pt x="6710" y="6586"/>
                  </a:cubicBezTo>
                  <a:cubicBezTo>
                    <a:pt x="6710" y="5486"/>
                    <a:pt x="7287" y="4492"/>
                    <a:pt x="8219" y="3776"/>
                  </a:cubicBezTo>
                  <a:lnTo>
                    <a:pt x="8219" y="0"/>
                  </a:lnTo>
                  <a:close/>
                </a:path>
              </a:pathLst>
            </a:custGeom>
            <a:solidFill>
              <a:srgbClr val="FFFFFF"/>
            </a:solidFill>
            <a:ln>
              <a:noFill/>
            </a:ln>
            <a:effectLst>
              <a:outerShdw dist="171450" dir="2940000" algn="bl" rotWithShape="0">
                <a:srgbClr val="000000">
                  <a:alpha val="14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5" name="Google Shape;3299;p46"/>
            <p:cNvSpPr/>
            <p:nvPr/>
          </p:nvSpPr>
          <p:spPr>
            <a:xfrm>
              <a:off x="677207" y="1468591"/>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6" name="Google Shape;3300;p46"/>
            <p:cNvSpPr/>
            <p:nvPr/>
          </p:nvSpPr>
          <p:spPr>
            <a:xfrm>
              <a:off x="677207" y="1913149"/>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7" name="Google Shape;3301;p46"/>
            <p:cNvSpPr/>
            <p:nvPr/>
          </p:nvSpPr>
          <p:spPr>
            <a:xfrm>
              <a:off x="677207" y="2357588"/>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8" name="Google Shape;3302;p46"/>
            <p:cNvSpPr/>
            <p:nvPr/>
          </p:nvSpPr>
          <p:spPr>
            <a:xfrm>
              <a:off x="677207" y="2802146"/>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29" name="Google Shape;3303;p46"/>
            <p:cNvSpPr/>
            <p:nvPr/>
          </p:nvSpPr>
          <p:spPr>
            <a:xfrm>
              <a:off x="677207" y="3246704"/>
              <a:ext cx="7920080" cy="19149"/>
            </a:xfrm>
            <a:custGeom>
              <a:avLst/>
              <a:gdLst/>
              <a:ahLst/>
              <a:cxnLst/>
              <a:rect l="l" t="t" r="r" b="b"/>
              <a:pathLst>
                <a:path w="198947" h="481" extrusionOk="0">
                  <a:moveTo>
                    <a:pt x="1" y="0"/>
                  </a:moveTo>
                  <a:lnTo>
                    <a:pt x="1" y="480"/>
                  </a:lnTo>
                  <a:lnTo>
                    <a:pt x="198947" y="480"/>
                  </a:lnTo>
                  <a:lnTo>
                    <a:pt x="19894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0" name="Google Shape;3304;p46"/>
            <p:cNvSpPr/>
            <p:nvPr/>
          </p:nvSpPr>
          <p:spPr>
            <a:xfrm>
              <a:off x="677207" y="369114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1" name="Google Shape;3305;p46"/>
            <p:cNvSpPr/>
            <p:nvPr/>
          </p:nvSpPr>
          <p:spPr>
            <a:xfrm>
              <a:off x="3267008"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2" name="Google Shape;3306;p46"/>
            <p:cNvSpPr/>
            <p:nvPr/>
          </p:nvSpPr>
          <p:spPr>
            <a:xfrm>
              <a:off x="2828063"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3" name="Google Shape;3307;p46"/>
            <p:cNvSpPr/>
            <p:nvPr/>
          </p:nvSpPr>
          <p:spPr>
            <a:xfrm>
              <a:off x="2389158"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4" name="Google Shape;3308;p46"/>
            <p:cNvSpPr/>
            <p:nvPr/>
          </p:nvSpPr>
          <p:spPr>
            <a:xfrm>
              <a:off x="1950174"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5" name="Google Shape;3309;p46"/>
            <p:cNvSpPr/>
            <p:nvPr/>
          </p:nvSpPr>
          <p:spPr>
            <a:xfrm>
              <a:off x="1511309"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6" name="Google Shape;3310;p46"/>
            <p:cNvSpPr/>
            <p:nvPr/>
          </p:nvSpPr>
          <p:spPr>
            <a:xfrm>
              <a:off x="1072325"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7" name="Google Shape;3311;p46"/>
            <p:cNvSpPr/>
            <p:nvPr/>
          </p:nvSpPr>
          <p:spPr>
            <a:xfrm>
              <a:off x="5919783"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8" name="Google Shape;3312;p46"/>
            <p:cNvSpPr/>
            <p:nvPr/>
          </p:nvSpPr>
          <p:spPr>
            <a:xfrm>
              <a:off x="5480799" y="1226825"/>
              <a:ext cx="11465" cy="3376685"/>
            </a:xfrm>
            <a:custGeom>
              <a:avLst/>
              <a:gdLst/>
              <a:ahLst/>
              <a:cxnLst/>
              <a:rect l="l" t="t" r="r" b="b"/>
              <a:pathLst>
                <a:path w="288"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39" name="Google Shape;3313;p46"/>
            <p:cNvSpPr/>
            <p:nvPr/>
          </p:nvSpPr>
          <p:spPr>
            <a:xfrm>
              <a:off x="5041894" y="1226825"/>
              <a:ext cx="11425" cy="3376685"/>
            </a:xfrm>
            <a:custGeom>
              <a:avLst/>
              <a:gdLst/>
              <a:ahLst/>
              <a:cxnLst/>
              <a:rect l="l" t="t" r="r" b="b"/>
              <a:pathLst>
                <a:path w="287"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0" name="Google Shape;3314;p46"/>
            <p:cNvSpPr/>
            <p:nvPr/>
          </p:nvSpPr>
          <p:spPr>
            <a:xfrm>
              <a:off x="4602950"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1" name="Google Shape;3315;p46"/>
            <p:cNvSpPr/>
            <p:nvPr/>
          </p:nvSpPr>
          <p:spPr>
            <a:xfrm>
              <a:off x="4164005" y="1226825"/>
              <a:ext cx="11425" cy="3376685"/>
            </a:xfrm>
            <a:custGeom>
              <a:avLst/>
              <a:gdLst/>
              <a:ahLst/>
              <a:cxnLst/>
              <a:rect l="l" t="t" r="r" b="b"/>
              <a:pathLst>
                <a:path w="287" h="71852" extrusionOk="0">
                  <a:moveTo>
                    <a:pt x="1" y="0"/>
                  </a:moveTo>
                  <a:lnTo>
                    <a:pt x="1"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2" name="Google Shape;3316;p46"/>
            <p:cNvSpPr/>
            <p:nvPr/>
          </p:nvSpPr>
          <p:spPr>
            <a:xfrm>
              <a:off x="372510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3" name="Google Shape;3317;p46"/>
            <p:cNvSpPr/>
            <p:nvPr/>
          </p:nvSpPr>
          <p:spPr>
            <a:xfrm>
              <a:off x="8133614" y="1226825"/>
              <a:ext cx="11386" cy="3376685"/>
            </a:xfrm>
            <a:custGeom>
              <a:avLst/>
              <a:gdLst/>
              <a:ahLst/>
              <a:cxnLst/>
              <a:rect l="l" t="t" r="r" b="b"/>
              <a:pathLst>
                <a:path w="286"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4" name="Google Shape;3318;p46"/>
            <p:cNvSpPr/>
            <p:nvPr/>
          </p:nvSpPr>
          <p:spPr>
            <a:xfrm>
              <a:off x="7694630" y="1226825"/>
              <a:ext cx="11425" cy="3376685"/>
            </a:xfrm>
            <a:custGeom>
              <a:avLst/>
              <a:gdLst/>
              <a:ahLst/>
              <a:cxnLst/>
              <a:rect l="l" t="t" r="r" b="b"/>
              <a:pathLst>
                <a:path w="287" h="71852" extrusionOk="0">
                  <a:moveTo>
                    <a:pt x="0" y="0"/>
                  </a:moveTo>
                  <a:lnTo>
                    <a:pt x="0" y="71851"/>
                  </a:lnTo>
                  <a:lnTo>
                    <a:pt x="286" y="71851"/>
                  </a:lnTo>
                  <a:lnTo>
                    <a:pt x="286"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5" name="Google Shape;3319;p46"/>
            <p:cNvSpPr/>
            <p:nvPr/>
          </p:nvSpPr>
          <p:spPr>
            <a:xfrm>
              <a:off x="7255686" y="1226825"/>
              <a:ext cx="11465" cy="3376685"/>
            </a:xfrm>
            <a:custGeom>
              <a:avLst/>
              <a:gdLst/>
              <a:ahLst/>
              <a:cxnLst/>
              <a:rect l="l" t="t" r="r" b="b"/>
              <a:pathLst>
                <a:path w="288" h="71852" extrusionOk="0">
                  <a:moveTo>
                    <a:pt x="1" y="0"/>
                  </a:moveTo>
                  <a:lnTo>
                    <a:pt x="1" y="71851"/>
                  </a:lnTo>
                  <a:lnTo>
                    <a:pt x="288" y="71851"/>
                  </a:lnTo>
                  <a:lnTo>
                    <a:pt x="288"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6" name="Google Shape;3320;p46"/>
            <p:cNvSpPr/>
            <p:nvPr/>
          </p:nvSpPr>
          <p:spPr>
            <a:xfrm>
              <a:off x="6816741" y="1226825"/>
              <a:ext cx="11425" cy="3376685"/>
            </a:xfrm>
            <a:custGeom>
              <a:avLst/>
              <a:gdLst/>
              <a:ahLst/>
              <a:cxnLst/>
              <a:rect l="l" t="t" r="r" b="b"/>
              <a:pathLst>
                <a:path w="287" h="71852" extrusionOk="0">
                  <a:moveTo>
                    <a:pt x="0" y="0"/>
                  </a:moveTo>
                  <a:lnTo>
                    <a:pt x="0"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7" name="Google Shape;3321;p46"/>
            <p:cNvSpPr/>
            <p:nvPr/>
          </p:nvSpPr>
          <p:spPr>
            <a:xfrm>
              <a:off x="6377797" y="1226825"/>
              <a:ext cx="11465" cy="3376685"/>
            </a:xfrm>
            <a:custGeom>
              <a:avLst/>
              <a:gdLst/>
              <a:ahLst/>
              <a:cxnLst/>
              <a:rect l="l" t="t" r="r" b="b"/>
              <a:pathLst>
                <a:path w="288" h="71852" extrusionOk="0">
                  <a:moveTo>
                    <a:pt x="1" y="0"/>
                  </a:moveTo>
                  <a:lnTo>
                    <a:pt x="1" y="71851"/>
                  </a:lnTo>
                  <a:lnTo>
                    <a:pt x="287" y="71851"/>
                  </a:lnTo>
                  <a:lnTo>
                    <a:pt x="287" y="0"/>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sp>
          <p:nvSpPr>
            <p:cNvPr id="48" name="Google Shape;3322;p46"/>
            <p:cNvSpPr/>
            <p:nvPr/>
          </p:nvSpPr>
          <p:spPr>
            <a:xfrm>
              <a:off x="677207" y="4135593"/>
              <a:ext cx="7920080" cy="19149"/>
            </a:xfrm>
            <a:custGeom>
              <a:avLst/>
              <a:gdLst/>
              <a:ahLst/>
              <a:cxnLst/>
              <a:rect l="l" t="t" r="r" b="b"/>
              <a:pathLst>
                <a:path w="198947" h="481" extrusionOk="0">
                  <a:moveTo>
                    <a:pt x="1" y="1"/>
                  </a:moveTo>
                  <a:lnTo>
                    <a:pt x="1" y="481"/>
                  </a:lnTo>
                  <a:lnTo>
                    <a:pt x="198947" y="481"/>
                  </a:lnTo>
                  <a:lnTo>
                    <a:pt x="198947" y="1"/>
                  </a:lnTo>
                  <a:close/>
                </a:path>
              </a:pathLst>
            </a:custGeom>
            <a:solidFill>
              <a:srgbClr val="EFEFE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cs typeface="Arial"/>
                <a:sym typeface="Arial"/>
              </a:endParaRPr>
            </a:p>
          </p:txBody>
        </p:sp>
      </p:grpSp>
      <p:sp>
        <p:nvSpPr>
          <p:cNvPr id="49" name="Dikdörtgen 48"/>
          <p:cNvSpPr/>
          <p:nvPr/>
        </p:nvSpPr>
        <p:spPr>
          <a:xfrm rot="21393268">
            <a:off x="6918929" y="1307929"/>
            <a:ext cx="4611679" cy="1200329"/>
          </a:xfrm>
          <a:prstGeom prst="rect">
            <a:avLst/>
          </a:prstGeom>
        </p:spPr>
        <p:txBody>
          <a:bodyPr wrap="square">
            <a:spAutoFit/>
          </a:bodyPr>
          <a:lstStyle/>
          <a:p>
            <a:pPr algn="ctr"/>
            <a:r>
              <a:rPr lang="tr-TR" sz="3600" dirty="0" smtClean="0"/>
              <a:t>“</a:t>
            </a:r>
            <a:r>
              <a:rPr lang="tr-TR" sz="3600" dirty="0" err="1" smtClean="0"/>
              <a:t>Emr</a:t>
            </a:r>
            <a:r>
              <a:rPr lang="tr-TR" sz="3600" dirty="0" smtClean="0"/>
              <a:t>-i bil </a:t>
            </a:r>
            <a:r>
              <a:rPr lang="tr-TR" sz="3600" dirty="0" err="1" smtClean="0"/>
              <a:t>ma’ruf</a:t>
            </a:r>
            <a:r>
              <a:rPr lang="tr-TR" sz="3600" dirty="0" smtClean="0"/>
              <a:t>” ve </a:t>
            </a:r>
            <a:r>
              <a:rPr lang="tr-TR" sz="3600" dirty="0" err="1" smtClean="0"/>
              <a:t>nehy</a:t>
            </a:r>
            <a:r>
              <a:rPr lang="tr-TR" sz="3600" dirty="0" smtClean="0"/>
              <a:t>-i </a:t>
            </a:r>
            <a:r>
              <a:rPr lang="tr-TR" sz="3600" dirty="0" err="1" smtClean="0"/>
              <a:t>anil</a:t>
            </a:r>
            <a:r>
              <a:rPr lang="tr-TR" sz="3600" dirty="0" smtClean="0"/>
              <a:t> </a:t>
            </a:r>
            <a:r>
              <a:rPr lang="tr-TR" sz="3600" dirty="0" err="1" smtClean="0"/>
              <a:t>münker</a:t>
            </a:r>
            <a:r>
              <a:rPr lang="tr-TR" sz="3600" dirty="0" smtClean="0"/>
              <a:t>”</a:t>
            </a:r>
            <a:endParaRPr lang="tr-TR" sz="3600" dirty="0"/>
          </a:p>
        </p:txBody>
      </p:sp>
      <p:sp>
        <p:nvSpPr>
          <p:cNvPr id="50" name="Graphic 19" descr="Arrow: Counter-clockwise curve">
            <a:extLst>
              <a:ext uri="{FF2B5EF4-FFF2-40B4-BE49-F238E27FC236}">
                <a16:creationId xmlns:a16="http://schemas.microsoft.com/office/drawing/2014/main" id="{FC575C97-E545-4F82-8123-16AFED508DA2}"/>
              </a:ext>
            </a:extLst>
          </p:cNvPr>
          <p:cNvSpPr/>
          <p:nvPr/>
        </p:nvSpPr>
        <p:spPr>
          <a:xfrm rot="5633789">
            <a:off x="5203274" y="1966375"/>
            <a:ext cx="1376127" cy="2637795"/>
          </a:xfrm>
          <a:custGeom>
            <a:avLst/>
            <a:gdLst>
              <a:gd name="connsiteX0" fmla="*/ 536902 w 708299"/>
              <a:gd name="connsiteY0" fmla="*/ 1439274 h 1439274"/>
              <a:gd name="connsiteX1" fmla="*/ 188387 w 708299"/>
              <a:gd name="connsiteY1" fmla="*/ 454012 h 1439274"/>
              <a:gd name="connsiteX2" fmla="*/ 0 w 708299"/>
              <a:gd name="connsiteY2" fmla="*/ 640515 h 1439274"/>
              <a:gd name="connsiteX3" fmla="*/ 0 w 708299"/>
              <a:gd name="connsiteY3" fmla="*/ 0 h 1439274"/>
              <a:gd name="connsiteX4" fmla="*/ 640515 w 708299"/>
              <a:gd name="connsiteY4" fmla="*/ 0 h 1439274"/>
              <a:gd name="connsiteX5" fmla="*/ 467199 w 708299"/>
              <a:gd name="connsiteY5" fmla="*/ 173316 h 1439274"/>
              <a:gd name="connsiteX6" fmla="*/ 536902 w 708299"/>
              <a:gd name="connsiteY6" fmla="*/ 1439274 h 14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8299" h="1439274">
                <a:moveTo>
                  <a:pt x="536902" y="1439274"/>
                </a:moveTo>
                <a:cubicBezTo>
                  <a:pt x="536902" y="1439274"/>
                  <a:pt x="755431" y="1019172"/>
                  <a:pt x="188387" y="454012"/>
                </a:cubicBezTo>
                <a:lnTo>
                  <a:pt x="0" y="640515"/>
                </a:lnTo>
                <a:lnTo>
                  <a:pt x="0" y="0"/>
                </a:lnTo>
                <a:lnTo>
                  <a:pt x="640515" y="0"/>
                </a:lnTo>
                <a:lnTo>
                  <a:pt x="467199" y="173316"/>
                </a:lnTo>
                <a:cubicBezTo>
                  <a:pt x="469083" y="175200"/>
                  <a:pt x="958888" y="762966"/>
                  <a:pt x="536902" y="1439274"/>
                </a:cubicBezTo>
                <a:close/>
              </a:path>
            </a:pathLst>
          </a:custGeom>
          <a:solidFill>
            <a:schemeClr val="tx1">
              <a:lumMod val="75000"/>
              <a:lumOff val="25000"/>
            </a:schemeClr>
          </a:solidFill>
          <a:ln w="18752" cap="flat">
            <a:noFill/>
            <a:prstDash val="solid"/>
            <a:miter/>
          </a:ln>
        </p:spPr>
        <p:txBody>
          <a:bodyPr rtlCol="0" anchor="ctr"/>
          <a:lstStyle/>
          <a:p>
            <a:endParaRPr lang="en-US"/>
          </a:p>
        </p:txBody>
      </p:sp>
      <p:sp>
        <p:nvSpPr>
          <p:cNvPr id="52" name="İçerik Yer Tutucusu 2"/>
          <p:cNvSpPr txBox="1">
            <a:spLocks/>
          </p:cNvSpPr>
          <p:nvPr/>
        </p:nvSpPr>
        <p:spPr>
          <a:xfrm>
            <a:off x="6695268" y="5204743"/>
            <a:ext cx="5219050" cy="1304545"/>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Font typeface="Arial" panose="020B0604020202020204" pitchFamily="34" charset="0"/>
              <a:buNone/>
            </a:pPr>
            <a:r>
              <a:rPr lang="tr-TR" sz="3600" dirty="0"/>
              <a:t>İ</a:t>
            </a:r>
            <a:r>
              <a:rPr lang="tr-TR" sz="3600" dirty="0" smtClean="0"/>
              <a:t>yiliği emretmek  ve kötülüğe engel olmak </a:t>
            </a:r>
            <a:endParaRPr lang="tr-TR" sz="3600" dirty="0"/>
          </a:p>
        </p:txBody>
      </p:sp>
      <p:sp>
        <p:nvSpPr>
          <p:cNvPr id="53" name="Aşağı Ok 52"/>
          <p:cNvSpPr/>
          <p:nvPr/>
        </p:nvSpPr>
        <p:spPr>
          <a:xfrm>
            <a:off x="9025667" y="3250499"/>
            <a:ext cx="598779" cy="1646966"/>
          </a:xfrm>
          <a:prstGeom prst="downArrow">
            <a:avLst/>
          </a:prstGeom>
          <a:solidFill>
            <a:srgbClr val="404040"/>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val="329128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ipe(left)">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wipe(left)">
                                      <p:cBhvr>
                                        <p:cTn id="2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animBg="1"/>
      <p:bldP spid="52" grpId="0" animBg="1"/>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Dikdörtgen 1"/>
          <p:cNvSpPr/>
          <p:nvPr/>
        </p:nvSpPr>
        <p:spPr>
          <a:xfrm>
            <a:off x="2862958" y="627751"/>
            <a:ext cx="7241937" cy="584775"/>
          </a:xfrm>
          <a:prstGeom prst="rect">
            <a:avLst/>
          </a:prstGeom>
        </p:spPr>
        <p:txBody>
          <a:bodyPr wrap="square">
            <a:spAutoFit/>
          </a:bodyPr>
          <a:lstStyle/>
          <a:p>
            <a:r>
              <a:rPr lang="tr-TR" sz="3200" dirty="0" err="1">
                <a:solidFill>
                  <a:prstClr val="black"/>
                </a:solidFill>
                <a:latin typeface="Arial"/>
                <a:ea typeface="맑은 고딕"/>
              </a:rPr>
              <a:t>Emr</a:t>
            </a:r>
            <a:r>
              <a:rPr lang="tr-TR" sz="3200" dirty="0">
                <a:solidFill>
                  <a:prstClr val="black"/>
                </a:solidFill>
                <a:latin typeface="Arial"/>
                <a:ea typeface="맑은 고딕"/>
              </a:rPr>
              <a:t>-i bil </a:t>
            </a:r>
            <a:r>
              <a:rPr lang="tr-TR" sz="3200" dirty="0" err="1">
                <a:solidFill>
                  <a:prstClr val="black"/>
                </a:solidFill>
                <a:latin typeface="Arial"/>
                <a:ea typeface="맑은 고딕"/>
              </a:rPr>
              <a:t>ma’ruf</a:t>
            </a:r>
            <a:r>
              <a:rPr lang="tr-TR" sz="3200" dirty="0">
                <a:solidFill>
                  <a:prstClr val="black"/>
                </a:solidFill>
                <a:latin typeface="Arial"/>
                <a:ea typeface="맑은 고딕"/>
              </a:rPr>
              <a:t>” ve </a:t>
            </a:r>
            <a:r>
              <a:rPr lang="tr-TR" sz="3200" dirty="0" err="1">
                <a:solidFill>
                  <a:prstClr val="black"/>
                </a:solidFill>
                <a:latin typeface="Arial"/>
                <a:ea typeface="맑은 고딕"/>
              </a:rPr>
              <a:t>nehy</a:t>
            </a:r>
            <a:r>
              <a:rPr lang="tr-TR" sz="3200" dirty="0">
                <a:solidFill>
                  <a:prstClr val="black"/>
                </a:solidFill>
                <a:latin typeface="Arial"/>
                <a:ea typeface="맑은 고딕"/>
              </a:rPr>
              <a:t>-i </a:t>
            </a:r>
            <a:r>
              <a:rPr lang="tr-TR" sz="3200" dirty="0" err="1">
                <a:solidFill>
                  <a:prstClr val="black"/>
                </a:solidFill>
                <a:latin typeface="Arial"/>
                <a:ea typeface="맑은 고딕"/>
              </a:rPr>
              <a:t>anil</a:t>
            </a:r>
            <a:r>
              <a:rPr lang="tr-TR" sz="3200" dirty="0">
                <a:solidFill>
                  <a:prstClr val="black"/>
                </a:solidFill>
                <a:latin typeface="Arial"/>
                <a:ea typeface="맑은 고딕"/>
              </a:rPr>
              <a:t> </a:t>
            </a:r>
            <a:r>
              <a:rPr lang="tr-TR" sz="3200" dirty="0" err="1">
                <a:solidFill>
                  <a:prstClr val="black"/>
                </a:solidFill>
                <a:latin typeface="Arial"/>
                <a:ea typeface="맑은 고딕"/>
              </a:rPr>
              <a:t>münker</a:t>
            </a:r>
            <a:endParaRPr lang="tr-TR" sz="3200" dirty="0">
              <a:solidFill>
                <a:prstClr val="black"/>
              </a:solidFill>
              <a:latin typeface="Arial"/>
              <a:ea typeface="맑은 고딕"/>
            </a:endParaRPr>
          </a:p>
        </p:txBody>
      </p:sp>
      <p:sp>
        <p:nvSpPr>
          <p:cNvPr id="3" name="Google Shape;2206;p53"/>
          <p:cNvSpPr/>
          <p:nvPr/>
        </p:nvSpPr>
        <p:spPr>
          <a:xfrm>
            <a:off x="2116674" y="628100"/>
            <a:ext cx="666971" cy="584076"/>
          </a:xfrm>
          <a:custGeom>
            <a:avLst/>
            <a:gdLst/>
            <a:ahLst/>
            <a:cxnLst/>
            <a:rect l="l" t="t" r="r" b="b"/>
            <a:pathLst>
              <a:path w="21676" h="18982" extrusionOk="0">
                <a:moveTo>
                  <a:pt x="10442" y="0"/>
                </a:moveTo>
                <a:cubicBezTo>
                  <a:pt x="5063" y="0"/>
                  <a:pt x="1" y="3545"/>
                  <a:pt x="108" y="9481"/>
                </a:cubicBezTo>
                <a:cubicBezTo>
                  <a:pt x="203" y="13661"/>
                  <a:pt x="2515" y="16733"/>
                  <a:pt x="5841" y="18443"/>
                </a:cubicBezTo>
                <a:cubicBezTo>
                  <a:pt x="6981" y="18601"/>
                  <a:pt x="8121" y="18728"/>
                  <a:pt x="9261" y="18823"/>
                </a:cubicBezTo>
                <a:cubicBezTo>
                  <a:pt x="9283" y="18800"/>
                  <a:pt x="9306" y="18778"/>
                  <a:pt x="9339" y="18778"/>
                </a:cubicBezTo>
                <a:cubicBezTo>
                  <a:pt x="9353" y="18778"/>
                  <a:pt x="9369" y="18782"/>
                  <a:pt x="9388" y="18791"/>
                </a:cubicBezTo>
                <a:cubicBezTo>
                  <a:pt x="9641" y="18823"/>
                  <a:pt x="9894" y="18855"/>
                  <a:pt x="10148" y="18886"/>
                </a:cubicBezTo>
                <a:cubicBezTo>
                  <a:pt x="10433" y="18918"/>
                  <a:pt x="10718" y="18918"/>
                  <a:pt x="11034" y="18950"/>
                </a:cubicBezTo>
                <a:cubicBezTo>
                  <a:pt x="11066" y="18950"/>
                  <a:pt x="11066" y="18950"/>
                  <a:pt x="11098" y="18981"/>
                </a:cubicBezTo>
                <a:cubicBezTo>
                  <a:pt x="12111" y="18981"/>
                  <a:pt x="13093" y="18855"/>
                  <a:pt x="14106" y="18538"/>
                </a:cubicBezTo>
                <a:cubicBezTo>
                  <a:pt x="14170" y="18538"/>
                  <a:pt x="14233" y="18538"/>
                  <a:pt x="14265" y="18569"/>
                </a:cubicBezTo>
                <a:cubicBezTo>
                  <a:pt x="17400" y="17524"/>
                  <a:pt x="19965" y="15118"/>
                  <a:pt x="20662" y="11634"/>
                </a:cubicBezTo>
                <a:cubicBezTo>
                  <a:pt x="21675" y="6472"/>
                  <a:pt x="18287" y="1532"/>
                  <a:pt x="13251" y="328"/>
                </a:cubicBezTo>
                <a:cubicBezTo>
                  <a:pt x="12322" y="108"/>
                  <a:pt x="11377" y="0"/>
                  <a:pt x="10442" y="0"/>
                </a:cubicBezTo>
                <a:close/>
              </a:path>
            </a:pathLst>
          </a:custGeom>
          <a:solidFill>
            <a:srgbClr val="F4D657"/>
          </a:solidFill>
          <a:ln>
            <a:noFill/>
          </a:ln>
        </p:spPr>
        <p:txBody>
          <a:bodyPr spcFirstLastPara="1" wrap="square" lIns="91425" tIns="91425" rIns="91425" bIns="91425" anchor="ctr" anchorCtr="0">
            <a:noAutofit/>
          </a:bodyPr>
          <a:lstStyle/>
          <a:p>
            <a:pPr algn="ctr">
              <a:buClr>
                <a:srgbClr val="000000"/>
              </a:buClr>
              <a:buFont typeface="Arial"/>
              <a:buNone/>
            </a:pPr>
            <a:endParaRPr sz="2300" kern="0" dirty="0">
              <a:solidFill>
                <a:srgbClr val="000000"/>
              </a:solidFill>
              <a:latin typeface="Fira Sans"/>
              <a:ea typeface="Fira Sans"/>
              <a:cs typeface="Fira Sans"/>
              <a:sym typeface="Fira Sans"/>
            </a:endParaRPr>
          </a:p>
        </p:txBody>
      </p:sp>
      <p:sp>
        <p:nvSpPr>
          <p:cNvPr id="4" name="Google Shape;2207;p53"/>
          <p:cNvSpPr/>
          <p:nvPr/>
        </p:nvSpPr>
        <p:spPr>
          <a:xfrm>
            <a:off x="2105422" y="593361"/>
            <a:ext cx="763773" cy="653555"/>
          </a:xfrm>
          <a:custGeom>
            <a:avLst/>
            <a:gdLst/>
            <a:ahLst/>
            <a:cxnLst/>
            <a:rect l="l" t="t" r="r" b="b"/>
            <a:pathLst>
              <a:path w="24822" h="21240" extrusionOk="0">
                <a:moveTo>
                  <a:pt x="11815" y="831"/>
                </a:moveTo>
                <a:cubicBezTo>
                  <a:pt x="12750" y="831"/>
                  <a:pt x="13695" y="939"/>
                  <a:pt x="14624" y="1159"/>
                </a:cubicBezTo>
                <a:cubicBezTo>
                  <a:pt x="19660" y="2363"/>
                  <a:pt x="23048" y="7303"/>
                  <a:pt x="22035" y="12465"/>
                </a:cubicBezTo>
                <a:cubicBezTo>
                  <a:pt x="21338" y="15949"/>
                  <a:pt x="18773" y="18355"/>
                  <a:pt x="15638" y="19400"/>
                </a:cubicBezTo>
                <a:cubicBezTo>
                  <a:pt x="15622" y="19385"/>
                  <a:pt x="15598" y="19377"/>
                  <a:pt x="15570" y="19377"/>
                </a:cubicBezTo>
                <a:cubicBezTo>
                  <a:pt x="15543" y="19377"/>
                  <a:pt x="15511" y="19385"/>
                  <a:pt x="15479" y="19400"/>
                </a:cubicBezTo>
                <a:cubicBezTo>
                  <a:pt x="14466" y="19686"/>
                  <a:pt x="13484" y="19812"/>
                  <a:pt x="12471" y="19812"/>
                </a:cubicBezTo>
                <a:cubicBezTo>
                  <a:pt x="12439" y="19781"/>
                  <a:pt x="12439" y="19781"/>
                  <a:pt x="12407" y="19781"/>
                </a:cubicBezTo>
                <a:cubicBezTo>
                  <a:pt x="12091" y="19749"/>
                  <a:pt x="11806" y="19749"/>
                  <a:pt x="11521" y="19717"/>
                </a:cubicBezTo>
                <a:cubicBezTo>
                  <a:pt x="11267" y="19686"/>
                  <a:pt x="11014" y="19654"/>
                  <a:pt x="10761" y="19622"/>
                </a:cubicBezTo>
                <a:cubicBezTo>
                  <a:pt x="10742" y="19613"/>
                  <a:pt x="10726" y="19609"/>
                  <a:pt x="10712" y="19609"/>
                </a:cubicBezTo>
                <a:cubicBezTo>
                  <a:pt x="10679" y="19609"/>
                  <a:pt x="10656" y="19631"/>
                  <a:pt x="10634" y="19654"/>
                </a:cubicBezTo>
                <a:cubicBezTo>
                  <a:pt x="9494" y="19559"/>
                  <a:pt x="8354" y="19432"/>
                  <a:pt x="7214" y="19274"/>
                </a:cubicBezTo>
                <a:cubicBezTo>
                  <a:pt x="3888" y="17564"/>
                  <a:pt x="1576" y="14492"/>
                  <a:pt x="1481" y="10312"/>
                </a:cubicBezTo>
                <a:cubicBezTo>
                  <a:pt x="1374" y="4376"/>
                  <a:pt x="6436" y="831"/>
                  <a:pt x="11815" y="831"/>
                </a:cubicBezTo>
                <a:close/>
                <a:moveTo>
                  <a:pt x="8591" y="19882"/>
                </a:moveTo>
                <a:cubicBezTo>
                  <a:pt x="8746" y="19939"/>
                  <a:pt x="8930" y="19940"/>
                  <a:pt x="9114" y="19971"/>
                </a:cubicBezTo>
                <a:cubicBezTo>
                  <a:pt x="9335" y="20066"/>
                  <a:pt x="9589" y="20129"/>
                  <a:pt x="9842" y="20192"/>
                </a:cubicBezTo>
                <a:cubicBezTo>
                  <a:pt x="9842" y="20224"/>
                  <a:pt x="9842" y="20287"/>
                  <a:pt x="9874" y="20319"/>
                </a:cubicBezTo>
                <a:cubicBezTo>
                  <a:pt x="9436" y="20194"/>
                  <a:pt x="8999" y="20038"/>
                  <a:pt x="8591" y="19882"/>
                </a:cubicBezTo>
                <a:close/>
                <a:moveTo>
                  <a:pt x="11809" y="1"/>
                </a:moveTo>
                <a:cubicBezTo>
                  <a:pt x="6404" y="1"/>
                  <a:pt x="1288" y="3070"/>
                  <a:pt x="690" y="8886"/>
                </a:cubicBezTo>
                <a:cubicBezTo>
                  <a:pt x="0" y="15311"/>
                  <a:pt x="5048" y="21239"/>
                  <a:pt x="11537" y="21239"/>
                </a:cubicBezTo>
                <a:cubicBezTo>
                  <a:pt x="11605" y="21239"/>
                  <a:pt x="11674" y="21239"/>
                  <a:pt x="11742" y="21237"/>
                </a:cubicBezTo>
                <a:cubicBezTo>
                  <a:pt x="11837" y="21237"/>
                  <a:pt x="11932" y="21174"/>
                  <a:pt x="11964" y="21111"/>
                </a:cubicBezTo>
                <a:cubicBezTo>
                  <a:pt x="12371" y="21154"/>
                  <a:pt x="12793" y="21176"/>
                  <a:pt x="13222" y="21176"/>
                </a:cubicBezTo>
                <a:cubicBezTo>
                  <a:pt x="15596" y="21176"/>
                  <a:pt x="18211" y="20522"/>
                  <a:pt x="20008" y="19369"/>
                </a:cubicBezTo>
                <a:cubicBezTo>
                  <a:pt x="22351" y="17880"/>
                  <a:pt x="23745" y="14365"/>
                  <a:pt x="24062" y="11737"/>
                </a:cubicBezTo>
                <a:cubicBezTo>
                  <a:pt x="24822" y="5498"/>
                  <a:pt x="19723" y="652"/>
                  <a:pt x="13864" y="19"/>
                </a:cubicBezTo>
                <a:cubicBezTo>
                  <a:pt x="13841" y="13"/>
                  <a:pt x="13820" y="11"/>
                  <a:pt x="13800" y="11"/>
                </a:cubicBezTo>
                <a:cubicBezTo>
                  <a:pt x="13714" y="11"/>
                  <a:pt x="13662" y="62"/>
                  <a:pt x="13611" y="114"/>
                </a:cubicBezTo>
                <a:cubicBezTo>
                  <a:pt x="13011" y="38"/>
                  <a:pt x="12408" y="1"/>
                  <a:pt x="11809"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sp>
        <p:nvSpPr>
          <p:cNvPr id="5" name="Google Shape;2208;p53"/>
          <p:cNvSpPr/>
          <p:nvPr/>
        </p:nvSpPr>
        <p:spPr>
          <a:xfrm>
            <a:off x="1409258" y="491923"/>
            <a:ext cx="8788627" cy="856430"/>
          </a:xfrm>
          <a:custGeom>
            <a:avLst/>
            <a:gdLst/>
            <a:ahLst/>
            <a:cxnLst/>
            <a:rect l="l" t="t" r="r" b="b"/>
            <a:pathLst>
              <a:path w="100361" h="29373" extrusionOk="0">
                <a:moveTo>
                  <a:pt x="19124" y="943"/>
                </a:moveTo>
                <a:cubicBezTo>
                  <a:pt x="20356" y="943"/>
                  <a:pt x="21575" y="977"/>
                  <a:pt x="22739" y="977"/>
                </a:cubicBezTo>
                <a:cubicBezTo>
                  <a:pt x="27680" y="1009"/>
                  <a:pt x="32588" y="1040"/>
                  <a:pt x="37560" y="1072"/>
                </a:cubicBezTo>
                <a:cubicBezTo>
                  <a:pt x="57639" y="1230"/>
                  <a:pt x="77748" y="1325"/>
                  <a:pt x="97858" y="1420"/>
                </a:cubicBezTo>
                <a:cubicBezTo>
                  <a:pt x="97763" y="5854"/>
                  <a:pt x="97827" y="10288"/>
                  <a:pt x="97795" y="14721"/>
                </a:cubicBezTo>
                <a:cubicBezTo>
                  <a:pt x="97732" y="19091"/>
                  <a:pt x="97415" y="23525"/>
                  <a:pt x="97668" y="27864"/>
                </a:cubicBezTo>
                <a:cubicBezTo>
                  <a:pt x="97668" y="27864"/>
                  <a:pt x="97637" y="27832"/>
                  <a:pt x="97637" y="27832"/>
                </a:cubicBezTo>
                <a:cubicBezTo>
                  <a:pt x="84019" y="27294"/>
                  <a:pt x="70369" y="27294"/>
                  <a:pt x="56752" y="27294"/>
                </a:cubicBezTo>
                <a:cubicBezTo>
                  <a:pt x="50846" y="27280"/>
                  <a:pt x="44916" y="27215"/>
                  <a:pt x="38985" y="27215"/>
                </a:cubicBezTo>
                <a:cubicBezTo>
                  <a:pt x="31590" y="27215"/>
                  <a:pt x="24195" y="27315"/>
                  <a:pt x="16849" y="27737"/>
                </a:cubicBezTo>
                <a:cubicBezTo>
                  <a:pt x="16817" y="27705"/>
                  <a:pt x="16754" y="27705"/>
                  <a:pt x="16690" y="27705"/>
                </a:cubicBezTo>
                <a:cubicBezTo>
                  <a:pt x="5131" y="27135"/>
                  <a:pt x="1" y="11111"/>
                  <a:pt x="8868" y="3637"/>
                </a:cubicBezTo>
                <a:cubicBezTo>
                  <a:pt x="11688" y="1244"/>
                  <a:pt x="15464" y="943"/>
                  <a:pt x="19124" y="943"/>
                </a:cubicBezTo>
                <a:close/>
                <a:moveTo>
                  <a:pt x="19316" y="0"/>
                </a:moveTo>
                <a:cubicBezTo>
                  <a:pt x="16071" y="0"/>
                  <a:pt x="12735" y="206"/>
                  <a:pt x="9913" y="1769"/>
                </a:cubicBezTo>
                <a:cubicBezTo>
                  <a:pt x="6176" y="3795"/>
                  <a:pt x="4276" y="8102"/>
                  <a:pt x="3738" y="12188"/>
                </a:cubicBezTo>
                <a:cubicBezTo>
                  <a:pt x="3104" y="16938"/>
                  <a:pt x="4751" y="21942"/>
                  <a:pt x="8045" y="25109"/>
                </a:cubicBezTo>
                <a:lnTo>
                  <a:pt x="8076" y="25109"/>
                </a:lnTo>
                <a:lnTo>
                  <a:pt x="8108" y="25172"/>
                </a:lnTo>
                <a:cubicBezTo>
                  <a:pt x="8235" y="25267"/>
                  <a:pt x="8330" y="25394"/>
                  <a:pt x="8456" y="25489"/>
                </a:cubicBezTo>
                <a:cubicBezTo>
                  <a:pt x="11901" y="28667"/>
                  <a:pt x="16517" y="29373"/>
                  <a:pt x="21079" y="29373"/>
                </a:cubicBezTo>
                <a:cubicBezTo>
                  <a:pt x="22472" y="29373"/>
                  <a:pt x="23861" y="29307"/>
                  <a:pt x="25209" y="29226"/>
                </a:cubicBezTo>
                <a:cubicBezTo>
                  <a:pt x="30216" y="28964"/>
                  <a:pt x="35209" y="28894"/>
                  <a:pt x="40206" y="28894"/>
                </a:cubicBezTo>
                <a:cubicBezTo>
                  <a:pt x="43080" y="28894"/>
                  <a:pt x="45955" y="28917"/>
                  <a:pt x="48835" y="28941"/>
                </a:cubicBezTo>
                <a:cubicBezTo>
                  <a:pt x="65239" y="29067"/>
                  <a:pt x="81644" y="29194"/>
                  <a:pt x="98048" y="29352"/>
                </a:cubicBezTo>
                <a:cubicBezTo>
                  <a:pt x="98112" y="29352"/>
                  <a:pt x="98207" y="29321"/>
                  <a:pt x="98238" y="29289"/>
                </a:cubicBezTo>
                <a:cubicBezTo>
                  <a:pt x="98335" y="29296"/>
                  <a:pt x="98431" y="29300"/>
                  <a:pt x="98525" y="29300"/>
                </a:cubicBezTo>
                <a:cubicBezTo>
                  <a:pt x="98828" y="29300"/>
                  <a:pt x="99112" y="29259"/>
                  <a:pt x="99378" y="29162"/>
                </a:cubicBezTo>
                <a:cubicBezTo>
                  <a:pt x="99537" y="29131"/>
                  <a:pt x="99632" y="29004"/>
                  <a:pt x="99632" y="28845"/>
                </a:cubicBezTo>
                <a:cubicBezTo>
                  <a:pt x="99695" y="28782"/>
                  <a:pt x="99727" y="28719"/>
                  <a:pt x="99727" y="28624"/>
                </a:cubicBezTo>
                <a:cubicBezTo>
                  <a:pt x="100360" y="19788"/>
                  <a:pt x="100265" y="10699"/>
                  <a:pt x="99917" y="1864"/>
                </a:cubicBezTo>
                <a:cubicBezTo>
                  <a:pt x="99917" y="1769"/>
                  <a:pt x="99885" y="1705"/>
                  <a:pt x="99885" y="1642"/>
                </a:cubicBezTo>
                <a:cubicBezTo>
                  <a:pt x="99885" y="1515"/>
                  <a:pt x="99822" y="1420"/>
                  <a:pt x="99695" y="1325"/>
                </a:cubicBezTo>
                <a:cubicBezTo>
                  <a:pt x="99442" y="1167"/>
                  <a:pt x="99157" y="1009"/>
                  <a:pt x="98872" y="882"/>
                </a:cubicBezTo>
                <a:cubicBezTo>
                  <a:pt x="98808" y="692"/>
                  <a:pt x="98682" y="565"/>
                  <a:pt x="98523" y="534"/>
                </a:cubicBezTo>
                <a:cubicBezTo>
                  <a:pt x="98428" y="407"/>
                  <a:pt x="98270" y="280"/>
                  <a:pt x="98080" y="280"/>
                </a:cubicBezTo>
                <a:cubicBezTo>
                  <a:pt x="72966" y="153"/>
                  <a:pt x="47853" y="122"/>
                  <a:pt x="22739" y="27"/>
                </a:cubicBezTo>
                <a:cubicBezTo>
                  <a:pt x="21628" y="27"/>
                  <a:pt x="20478" y="0"/>
                  <a:pt x="19316" y="0"/>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pPr>
            <a:endParaRPr sz="1400" kern="0">
              <a:solidFill>
                <a:srgbClr val="000000"/>
              </a:solidFill>
              <a:latin typeface="Arial"/>
              <a:ea typeface="맑은 고딕"/>
              <a:cs typeface="Arial"/>
              <a:sym typeface="Arial"/>
            </a:endParaRPr>
          </a:p>
        </p:txBody>
      </p:sp>
      <p:grpSp>
        <p:nvGrpSpPr>
          <p:cNvPr id="6" name="Grup 5"/>
          <p:cNvGrpSpPr/>
          <p:nvPr/>
        </p:nvGrpSpPr>
        <p:grpSpPr>
          <a:xfrm>
            <a:off x="994796" y="4068307"/>
            <a:ext cx="3933664" cy="1852047"/>
            <a:chOff x="6362700" y="4329014"/>
            <a:chExt cx="3267296" cy="2205135"/>
          </a:xfrm>
        </p:grpSpPr>
        <p:sp>
          <p:nvSpPr>
            <p:cNvPr id="7"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algn="ctr">
                <a:buClr>
                  <a:srgbClr val="000000"/>
                </a:buClr>
                <a:buSzPts val="1100"/>
                <a:buFont typeface="Arial"/>
                <a:buNone/>
                <a:defRPr/>
              </a:pPr>
              <a:endParaRPr sz="1400" kern="0" dirty="0">
                <a:solidFill>
                  <a:srgbClr val="000000"/>
                </a:solidFill>
                <a:latin typeface="Arial"/>
                <a:ea typeface="맑은 고딕"/>
                <a:cs typeface="Arial"/>
                <a:sym typeface="Arial"/>
              </a:endParaRPr>
            </a:p>
          </p:txBody>
        </p:sp>
        <p:sp>
          <p:nvSpPr>
            <p:cNvPr id="8"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algn="ctr">
                <a:buClr>
                  <a:srgbClr val="000000"/>
                </a:buClr>
                <a:buSzPts val="1100"/>
                <a:buFont typeface="Arial"/>
                <a:buNone/>
                <a:defRPr/>
              </a:pPr>
              <a:endParaRPr kern="0" dirty="0">
                <a:solidFill>
                  <a:srgbClr val="FFFFFF"/>
                </a:solidFill>
                <a:latin typeface="Fira Sans Extra Condensed"/>
                <a:ea typeface="Fira Sans Extra Condensed"/>
                <a:cs typeface="Fira Sans Extra Condensed"/>
                <a:sym typeface="Fira Sans Extra Condensed"/>
              </a:endParaRPr>
            </a:p>
          </p:txBody>
        </p:sp>
      </p:grpSp>
      <p:sp>
        <p:nvSpPr>
          <p:cNvPr id="9" name="Google Shape;627;p29"/>
          <p:cNvSpPr/>
          <p:nvPr/>
        </p:nvSpPr>
        <p:spPr>
          <a:xfrm>
            <a:off x="3374416" y="3494954"/>
            <a:ext cx="47315" cy="5863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0" name="Google Shape;630;p29"/>
          <p:cNvSpPr/>
          <p:nvPr/>
        </p:nvSpPr>
        <p:spPr>
          <a:xfrm>
            <a:off x="1037863" y="3510418"/>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1" name="Google Shape;631;p29"/>
          <p:cNvSpPr/>
          <p:nvPr/>
        </p:nvSpPr>
        <p:spPr>
          <a:xfrm>
            <a:off x="1059313" y="3520697"/>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2" name="Google Shape;632;p29"/>
          <p:cNvSpPr/>
          <p:nvPr/>
        </p:nvSpPr>
        <p:spPr>
          <a:xfrm>
            <a:off x="1053192" y="3520223"/>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3" name="Google Shape;633;p29"/>
          <p:cNvSpPr/>
          <p:nvPr/>
        </p:nvSpPr>
        <p:spPr>
          <a:xfrm>
            <a:off x="2814789" y="3071571"/>
            <a:ext cx="641333" cy="895996"/>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4" name="Google Shape;634;p29"/>
          <p:cNvSpPr/>
          <p:nvPr/>
        </p:nvSpPr>
        <p:spPr>
          <a:xfrm>
            <a:off x="2887723" y="3128721"/>
            <a:ext cx="467277" cy="758150"/>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rgbClr val="FF8563"/>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15" name="Yuvarlatılmış Dikdörtgen 14"/>
          <p:cNvSpPr/>
          <p:nvPr/>
        </p:nvSpPr>
        <p:spPr>
          <a:xfrm>
            <a:off x="2172344" y="2154265"/>
            <a:ext cx="1996699" cy="805216"/>
          </a:xfrm>
          <a:prstGeom prst="roundRect">
            <a:avLst/>
          </a:prstGeom>
          <a:solidFill>
            <a:srgbClr val="FF8563"/>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Arial"/>
                <a:ea typeface="맑은 고딕"/>
                <a:cs typeface="+mn-cs"/>
              </a:rPr>
              <a:t>Maruf </a:t>
            </a:r>
          </a:p>
        </p:txBody>
      </p:sp>
      <p:sp>
        <p:nvSpPr>
          <p:cNvPr id="16" name="Dikdörtgen 15"/>
          <p:cNvSpPr/>
          <p:nvPr/>
        </p:nvSpPr>
        <p:spPr>
          <a:xfrm>
            <a:off x="1239864" y="4210051"/>
            <a:ext cx="3549112" cy="1431333"/>
          </a:xfrm>
          <a:prstGeom prst="rect">
            <a:avLst/>
          </a:prstGeom>
        </p:spPr>
        <p:txBody>
          <a:bodyPr wrap="square">
            <a:spAutoFit/>
          </a:bodyPr>
          <a:lstStyle/>
          <a:p>
            <a:pPr algn="ctr"/>
            <a:r>
              <a:rPr lang="tr-TR" sz="2800" b="1" dirty="0" smtClean="0">
                <a:solidFill>
                  <a:prstClr val="black"/>
                </a:solidFill>
                <a:latin typeface="Arial"/>
                <a:ea typeface="맑은 고딕"/>
              </a:rPr>
              <a:t>İyilik</a:t>
            </a:r>
          </a:p>
          <a:p>
            <a:pPr algn="ctr"/>
            <a:r>
              <a:rPr lang="tr-TR" sz="2800" dirty="0" smtClean="0">
                <a:solidFill>
                  <a:prstClr val="black"/>
                </a:solidFill>
                <a:latin typeface="Arial"/>
                <a:ea typeface="맑은 고딕"/>
              </a:rPr>
              <a:t>İslam’a uygun güzel, yararlı davranışlar</a:t>
            </a:r>
            <a:endParaRPr lang="tr-TR" sz="2800" dirty="0">
              <a:solidFill>
                <a:prstClr val="black"/>
              </a:solidFill>
              <a:latin typeface="Arial"/>
              <a:ea typeface="맑은 고딕"/>
            </a:endParaRPr>
          </a:p>
        </p:txBody>
      </p:sp>
      <p:grpSp>
        <p:nvGrpSpPr>
          <p:cNvPr id="17" name="Grup 16"/>
          <p:cNvGrpSpPr/>
          <p:nvPr/>
        </p:nvGrpSpPr>
        <p:grpSpPr>
          <a:xfrm>
            <a:off x="6447295" y="4021812"/>
            <a:ext cx="4370522" cy="1712562"/>
            <a:chOff x="6362700" y="4329014"/>
            <a:chExt cx="3267296" cy="2205135"/>
          </a:xfrm>
        </p:grpSpPr>
        <p:sp>
          <p:nvSpPr>
            <p:cNvPr id="18" name="Google Shape;625;p29"/>
            <p:cNvSpPr/>
            <p:nvPr/>
          </p:nvSpPr>
          <p:spPr>
            <a:xfrm>
              <a:off x="6362700" y="4329014"/>
              <a:ext cx="3267296" cy="2205135"/>
            </a:xfrm>
            <a:custGeom>
              <a:avLst/>
              <a:gdLst/>
              <a:ahLst/>
              <a:cxnLst/>
              <a:rect l="l" t="t" r="r" b="b"/>
              <a:pathLst>
                <a:path w="59818" h="56585" extrusionOk="0">
                  <a:moveTo>
                    <a:pt x="33549" y="931"/>
                  </a:moveTo>
                  <a:cubicBezTo>
                    <a:pt x="33746" y="931"/>
                    <a:pt x="33943" y="954"/>
                    <a:pt x="34124" y="965"/>
                  </a:cubicBezTo>
                  <a:cubicBezTo>
                    <a:pt x="34374" y="983"/>
                    <a:pt x="34630" y="989"/>
                    <a:pt x="34885" y="989"/>
                  </a:cubicBezTo>
                  <a:cubicBezTo>
                    <a:pt x="35139" y="989"/>
                    <a:pt x="35392" y="983"/>
                    <a:pt x="35636" y="977"/>
                  </a:cubicBezTo>
                  <a:cubicBezTo>
                    <a:pt x="35905" y="977"/>
                    <a:pt x="41359" y="1084"/>
                    <a:pt x="44695" y="1084"/>
                  </a:cubicBezTo>
                  <a:cubicBezTo>
                    <a:pt x="46085" y="1084"/>
                    <a:pt x="47107" y="1065"/>
                    <a:pt x="47233" y="1013"/>
                  </a:cubicBezTo>
                  <a:cubicBezTo>
                    <a:pt x="47339" y="973"/>
                    <a:pt x="47465" y="953"/>
                    <a:pt x="47599" y="953"/>
                  </a:cubicBezTo>
                  <a:cubicBezTo>
                    <a:pt x="47828" y="953"/>
                    <a:pt x="48078" y="1012"/>
                    <a:pt x="48281" y="1132"/>
                  </a:cubicBezTo>
                  <a:cubicBezTo>
                    <a:pt x="48326" y="1164"/>
                    <a:pt x="48368" y="1174"/>
                    <a:pt x="48407" y="1174"/>
                  </a:cubicBezTo>
                  <a:cubicBezTo>
                    <a:pt x="48496" y="1174"/>
                    <a:pt x="48574" y="1119"/>
                    <a:pt x="48667" y="1119"/>
                  </a:cubicBezTo>
                  <a:cubicBezTo>
                    <a:pt x="48673" y="1119"/>
                    <a:pt x="48679" y="1120"/>
                    <a:pt x="48686" y="1120"/>
                  </a:cubicBezTo>
                  <a:cubicBezTo>
                    <a:pt x="49638" y="1239"/>
                    <a:pt x="50591" y="1358"/>
                    <a:pt x="51531" y="1525"/>
                  </a:cubicBezTo>
                  <a:cubicBezTo>
                    <a:pt x="52067" y="1620"/>
                    <a:pt x="52591" y="1715"/>
                    <a:pt x="53127" y="1811"/>
                  </a:cubicBezTo>
                  <a:cubicBezTo>
                    <a:pt x="53615" y="1894"/>
                    <a:pt x="54163" y="1942"/>
                    <a:pt x="54567" y="2299"/>
                  </a:cubicBezTo>
                  <a:cubicBezTo>
                    <a:pt x="54746" y="2465"/>
                    <a:pt x="55044" y="2430"/>
                    <a:pt x="55258" y="2596"/>
                  </a:cubicBezTo>
                  <a:cubicBezTo>
                    <a:pt x="55675" y="2930"/>
                    <a:pt x="55901" y="3358"/>
                    <a:pt x="56175" y="3763"/>
                  </a:cubicBezTo>
                  <a:cubicBezTo>
                    <a:pt x="56329" y="4001"/>
                    <a:pt x="56341" y="4323"/>
                    <a:pt x="56651" y="4490"/>
                  </a:cubicBezTo>
                  <a:cubicBezTo>
                    <a:pt x="56722" y="4525"/>
                    <a:pt x="56687" y="4656"/>
                    <a:pt x="56687" y="4751"/>
                  </a:cubicBezTo>
                  <a:cubicBezTo>
                    <a:pt x="56710" y="5002"/>
                    <a:pt x="56722" y="5252"/>
                    <a:pt x="56853" y="5513"/>
                  </a:cubicBezTo>
                  <a:cubicBezTo>
                    <a:pt x="56996" y="5775"/>
                    <a:pt x="56853" y="6097"/>
                    <a:pt x="56937" y="6406"/>
                  </a:cubicBezTo>
                  <a:cubicBezTo>
                    <a:pt x="57020" y="6752"/>
                    <a:pt x="57080" y="7109"/>
                    <a:pt x="57127" y="7478"/>
                  </a:cubicBezTo>
                  <a:cubicBezTo>
                    <a:pt x="57187" y="8014"/>
                    <a:pt x="57222" y="8561"/>
                    <a:pt x="57282" y="9097"/>
                  </a:cubicBezTo>
                  <a:cubicBezTo>
                    <a:pt x="57318" y="9478"/>
                    <a:pt x="57353" y="9871"/>
                    <a:pt x="57389" y="10252"/>
                  </a:cubicBezTo>
                  <a:cubicBezTo>
                    <a:pt x="57413" y="10621"/>
                    <a:pt x="57413" y="10990"/>
                    <a:pt x="57437" y="11359"/>
                  </a:cubicBezTo>
                  <a:cubicBezTo>
                    <a:pt x="57446" y="11515"/>
                    <a:pt x="57289" y="11584"/>
                    <a:pt x="57133" y="11584"/>
                  </a:cubicBezTo>
                  <a:cubicBezTo>
                    <a:pt x="57099" y="11584"/>
                    <a:pt x="57064" y="11580"/>
                    <a:pt x="57032" y="11574"/>
                  </a:cubicBezTo>
                  <a:cubicBezTo>
                    <a:pt x="56852" y="11539"/>
                    <a:pt x="56673" y="11527"/>
                    <a:pt x="56495" y="11527"/>
                  </a:cubicBezTo>
                  <a:cubicBezTo>
                    <a:pt x="56077" y="11527"/>
                    <a:pt x="55662" y="11593"/>
                    <a:pt x="55243" y="11593"/>
                  </a:cubicBezTo>
                  <a:cubicBezTo>
                    <a:pt x="55165" y="11593"/>
                    <a:pt x="55086" y="11591"/>
                    <a:pt x="55008" y="11586"/>
                  </a:cubicBezTo>
                  <a:cubicBezTo>
                    <a:pt x="54954" y="11586"/>
                    <a:pt x="54889" y="11576"/>
                    <a:pt x="54826" y="11576"/>
                  </a:cubicBezTo>
                  <a:cubicBezTo>
                    <a:pt x="54720" y="11576"/>
                    <a:pt x="54621" y="11604"/>
                    <a:pt x="54591" y="11752"/>
                  </a:cubicBezTo>
                  <a:cubicBezTo>
                    <a:pt x="54579" y="11776"/>
                    <a:pt x="54532" y="11800"/>
                    <a:pt x="54520" y="11800"/>
                  </a:cubicBezTo>
                  <a:cubicBezTo>
                    <a:pt x="54362" y="11743"/>
                    <a:pt x="54206" y="11722"/>
                    <a:pt x="54052" y="11722"/>
                  </a:cubicBezTo>
                  <a:cubicBezTo>
                    <a:pt x="53590" y="11722"/>
                    <a:pt x="53142" y="11916"/>
                    <a:pt x="52686" y="11943"/>
                  </a:cubicBezTo>
                  <a:cubicBezTo>
                    <a:pt x="51722" y="11979"/>
                    <a:pt x="50745" y="11943"/>
                    <a:pt x="49769" y="12038"/>
                  </a:cubicBezTo>
                  <a:cubicBezTo>
                    <a:pt x="49453" y="12074"/>
                    <a:pt x="49134" y="12084"/>
                    <a:pt x="48813" y="12084"/>
                  </a:cubicBezTo>
                  <a:cubicBezTo>
                    <a:pt x="48335" y="12084"/>
                    <a:pt x="47854" y="12061"/>
                    <a:pt x="47376" y="12061"/>
                  </a:cubicBezTo>
                  <a:cubicBezTo>
                    <a:pt x="47316" y="12061"/>
                    <a:pt x="47257" y="12061"/>
                    <a:pt x="47197" y="12062"/>
                  </a:cubicBezTo>
                  <a:cubicBezTo>
                    <a:pt x="46900" y="12062"/>
                    <a:pt x="36172" y="12074"/>
                    <a:pt x="35875" y="12074"/>
                  </a:cubicBezTo>
                  <a:cubicBezTo>
                    <a:pt x="35343" y="12074"/>
                    <a:pt x="34816" y="12069"/>
                    <a:pt x="34288" y="12069"/>
                  </a:cubicBezTo>
                  <a:cubicBezTo>
                    <a:pt x="34024" y="12069"/>
                    <a:pt x="33759" y="12070"/>
                    <a:pt x="33493" y="12074"/>
                  </a:cubicBezTo>
                  <a:cubicBezTo>
                    <a:pt x="33270" y="12077"/>
                    <a:pt x="33047" y="12078"/>
                    <a:pt x="32824" y="12078"/>
                  </a:cubicBezTo>
                  <a:cubicBezTo>
                    <a:pt x="32601" y="12078"/>
                    <a:pt x="32378" y="12077"/>
                    <a:pt x="32155" y="12077"/>
                  </a:cubicBezTo>
                  <a:cubicBezTo>
                    <a:pt x="31710" y="12077"/>
                    <a:pt x="31267" y="12080"/>
                    <a:pt x="30826" y="12098"/>
                  </a:cubicBezTo>
                  <a:cubicBezTo>
                    <a:pt x="30440" y="12114"/>
                    <a:pt x="30056" y="12119"/>
                    <a:pt x="29671" y="12119"/>
                  </a:cubicBezTo>
                  <a:cubicBezTo>
                    <a:pt x="29207" y="12119"/>
                    <a:pt x="28743" y="12112"/>
                    <a:pt x="28280" y="12112"/>
                  </a:cubicBezTo>
                  <a:cubicBezTo>
                    <a:pt x="27755" y="12112"/>
                    <a:pt x="27231" y="12121"/>
                    <a:pt x="26707" y="12157"/>
                  </a:cubicBezTo>
                  <a:cubicBezTo>
                    <a:pt x="26064" y="12193"/>
                    <a:pt x="25409" y="12229"/>
                    <a:pt x="24778" y="12288"/>
                  </a:cubicBezTo>
                  <a:cubicBezTo>
                    <a:pt x="23986" y="12361"/>
                    <a:pt x="15227" y="12398"/>
                    <a:pt x="12452" y="12398"/>
                  </a:cubicBezTo>
                  <a:cubicBezTo>
                    <a:pt x="12055" y="12398"/>
                    <a:pt x="11781" y="12397"/>
                    <a:pt x="11669" y="12395"/>
                  </a:cubicBezTo>
                  <a:cubicBezTo>
                    <a:pt x="10754" y="12377"/>
                    <a:pt x="9846" y="12316"/>
                    <a:pt x="8940" y="12316"/>
                  </a:cubicBezTo>
                  <a:cubicBezTo>
                    <a:pt x="8667" y="12316"/>
                    <a:pt x="8394" y="12322"/>
                    <a:pt x="8121" y="12336"/>
                  </a:cubicBezTo>
                  <a:cubicBezTo>
                    <a:pt x="7465" y="12365"/>
                    <a:pt x="6816" y="12386"/>
                    <a:pt x="6169" y="12386"/>
                  </a:cubicBezTo>
                  <a:cubicBezTo>
                    <a:pt x="6030" y="12386"/>
                    <a:pt x="5891" y="12385"/>
                    <a:pt x="5752" y="12383"/>
                  </a:cubicBezTo>
                  <a:cubicBezTo>
                    <a:pt x="5241" y="12373"/>
                    <a:pt x="4721" y="12293"/>
                    <a:pt x="4215" y="12293"/>
                  </a:cubicBezTo>
                  <a:cubicBezTo>
                    <a:pt x="4132" y="12293"/>
                    <a:pt x="4048" y="12295"/>
                    <a:pt x="3966" y="12300"/>
                  </a:cubicBezTo>
                  <a:cubicBezTo>
                    <a:pt x="3884" y="12305"/>
                    <a:pt x="3802" y="12308"/>
                    <a:pt x="3719" y="12308"/>
                  </a:cubicBezTo>
                  <a:cubicBezTo>
                    <a:pt x="3397" y="12308"/>
                    <a:pt x="3071" y="12274"/>
                    <a:pt x="2748" y="12274"/>
                  </a:cubicBezTo>
                  <a:cubicBezTo>
                    <a:pt x="2432" y="12274"/>
                    <a:pt x="2118" y="12306"/>
                    <a:pt x="1811" y="12431"/>
                  </a:cubicBezTo>
                  <a:cubicBezTo>
                    <a:pt x="1781" y="12444"/>
                    <a:pt x="1741" y="12452"/>
                    <a:pt x="1703" y="12452"/>
                  </a:cubicBezTo>
                  <a:cubicBezTo>
                    <a:pt x="1632" y="12452"/>
                    <a:pt x="1565" y="12425"/>
                    <a:pt x="1573" y="12348"/>
                  </a:cubicBezTo>
                  <a:cubicBezTo>
                    <a:pt x="1608" y="12169"/>
                    <a:pt x="1477" y="11967"/>
                    <a:pt x="1501" y="11883"/>
                  </a:cubicBezTo>
                  <a:cubicBezTo>
                    <a:pt x="1704" y="11383"/>
                    <a:pt x="1656" y="10871"/>
                    <a:pt x="1715" y="10371"/>
                  </a:cubicBezTo>
                  <a:cubicBezTo>
                    <a:pt x="1763" y="10085"/>
                    <a:pt x="2096" y="9824"/>
                    <a:pt x="1858" y="9538"/>
                  </a:cubicBezTo>
                  <a:cubicBezTo>
                    <a:pt x="1715" y="9347"/>
                    <a:pt x="1858" y="9121"/>
                    <a:pt x="1835" y="9073"/>
                  </a:cubicBezTo>
                  <a:cubicBezTo>
                    <a:pt x="1608" y="8764"/>
                    <a:pt x="2192" y="8490"/>
                    <a:pt x="1846" y="8192"/>
                  </a:cubicBezTo>
                  <a:cubicBezTo>
                    <a:pt x="1692" y="8073"/>
                    <a:pt x="2001" y="8073"/>
                    <a:pt x="1977" y="7883"/>
                  </a:cubicBezTo>
                  <a:cubicBezTo>
                    <a:pt x="1930" y="7514"/>
                    <a:pt x="1989" y="7121"/>
                    <a:pt x="2049" y="6740"/>
                  </a:cubicBezTo>
                  <a:cubicBezTo>
                    <a:pt x="2120" y="6240"/>
                    <a:pt x="2120" y="5728"/>
                    <a:pt x="2239" y="5228"/>
                  </a:cubicBezTo>
                  <a:cubicBezTo>
                    <a:pt x="2299" y="4942"/>
                    <a:pt x="2585" y="4751"/>
                    <a:pt x="2585" y="4442"/>
                  </a:cubicBezTo>
                  <a:cubicBezTo>
                    <a:pt x="2585" y="4061"/>
                    <a:pt x="2858" y="3751"/>
                    <a:pt x="2989" y="3418"/>
                  </a:cubicBezTo>
                  <a:cubicBezTo>
                    <a:pt x="3263" y="2751"/>
                    <a:pt x="3966" y="2632"/>
                    <a:pt x="4478" y="2275"/>
                  </a:cubicBezTo>
                  <a:cubicBezTo>
                    <a:pt x="4799" y="2049"/>
                    <a:pt x="5311" y="2037"/>
                    <a:pt x="5668" y="1799"/>
                  </a:cubicBezTo>
                  <a:cubicBezTo>
                    <a:pt x="5681" y="1789"/>
                    <a:pt x="5698" y="1786"/>
                    <a:pt x="5719" y="1786"/>
                  </a:cubicBezTo>
                  <a:cubicBezTo>
                    <a:pt x="5776" y="1786"/>
                    <a:pt x="5854" y="1814"/>
                    <a:pt x="5906" y="1823"/>
                  </a:cubicBezTo>
                  <a:cubicBezTo>
                    <a:pt x="6157" y="1799"/>
                    <a:pt x="6395" y="1846"/>
                    <a:pt x="6573" y="1596"/>
                  </a:cubicBezTo>
                  <a:cubicBezTo>
                    <a:pt x="6657" y="1494"/>
                    <a:pt x="6871" y="1457"/>
                    <a:pt x="7091" y="1457"/>
                  </a:cubicBezTo>
                  <a:cubicBezTo>
                    <a:pt x="7153" y="1457"/>
                    <a:pt x="7216" y="1460"/>
                    <a:pt x="7276" y="1465"/>
                  </a:cubicBezTo>
                  <a:cubicBezTo>
                    <a:pt x="7347" y="1472"/>
                    <a:pt x="7419" y="1476"/>
                    <a:pt x="7491" y="1476"/>
                  </a:cubicBezTo>
                  <a:cubicBezTo>
                    <a:pt x="7907" y="1476"/>
                    <a:pt x="8324" y="1370"/>
                    <a:pt x="8740" y="1299"/>
                  </a:cubicBezTo>
                  <a:cubicBezTo>
                    <a:pt x="8919" y="1272"/>
                    <a:pt x="9102" y="1264"/>
                    <a:pt x="9288" y="1264"/>
                  </a:cubicBezTo>
                  <a:cubicBezTo>
                    <a:pt x="9512" y="1264"/>
                    <a:pt x="9739" y="1275"/>
                    <a:pt x="9967" y="1275"/>
                  </a:cubicBezTo>
                  <a:cubicBezTo>
                    <a:pt x="10044" y="1275"/>
                    <a:pt x="10122" y="1281"/>
                    <a:pt x="10199" y="1281"/>
                  </a:cubicBezTo>
                  <a:cubicBezTo>
                    <a:pt x="10332" y="1281"/>
                    <a:pt x="10460" y="1262"/>
                    <a:pt x="10574" y="1156"/>
                  </a:cubicBezTo>
                  <a:cubicBezTo>
                    <a:pt x="10610" y="1120"/>
                    <a:pt x="10646" y="1106"/>
                    <a:pt x="10685" y="1106"/>
                  </a:cubicBezTo>
                  <a:cubicBezTo>
                    <a:pt x="10734" y="1106"/>
                    <a:pt x="10787" y="1129"/>
                    <a:pt x="10848" y="1156"/>
                  </a:cubicBezTo>
                  <a:cubicBezTo>
                    <a:pt x="10976" y="1228"/>
                    <a:pt x="11102" y="1253"/>
                    <a:pt x="11229" y="1253"/>
                  </a:cubicBezTo>
                  <a:cubicBezTo>
                    <a:pt x="11398" y="1253"/>
                    <a:pt x="11569" y="1208"/>
                    <a:pt x="11752" y="1168"/>
                  </a:cubicBezTo>
                  <a:cubicBezTo>
                    <a:pt x="11929" y="1129"/>
                    <a:pt x="16468" y="986"/>
                    <a:pt x="19737" y="986"/>
                  </a:cubicBezTo>
                  <a:cubicBezTo>
                    <a:pt x="21529" y="986"/>
                    <a:pt x="22938" y="1029"/>
                    <a:pt x="23040" y="1156"/>
                  </a:cubicBezTo>
                  <a:cubicBezTo>
                    <a:pt x="23147" y="1084"/>
                    <a:pt x="23257" y="1069"/>
                    <a:pt x="23368" y="1069"/>
                  </a:cubicBezTo>
                  <a:cubicBezTo>
                    <a:pt x="23448" y="1069"/>
                    <a:pt x="23529" y="1077"/>
                    <a:pt x="23609" y="1077"/>
                  </a:cubicBezTo>
                  <a:cubicBezTo>
                    <a:pt x="23642" y="1077"/>
                    <a:pt x="23674" y="1076"/>
                    <a:pt x="23706" y="1072"/>
                  </a:cubicBezTo>
                  <a:cubicBezTo>
                    <a:pt x="23776" y="1058"/>
                    <a:pt x="23834" y="1032"/>
                    <a:pt x="23894" y="1032"/>
                  </a:cubicBezTo>
                  <a:cubicBezTo>
                    <a:pt x="23936" y="1032"/>
                    <a:pt x="23979" y="1045"/>
                    <a:pt x="24028" y="1084"/>
                  </a:cubicBezTo>
                  <a:cubicBezTo>
                    <a:pt x="24083" y="1124"/>
                    <a:pt x="24148" y="1141"/>
                    <a:pt x="24212" y="1141"/>
                  </a:cubicBezTo>
                  <a:cubicBezTo>
                    <a:pt x="24300" y="1141"/>
                    <a:pt x="24384" y="1109"/>
                    <a:pt x="24433" y="1061"/>
                  </a:cubicBezTo>
                  <a:cubicBezTo>
                    <a:pt x="24481" y="1020"/>
                    <a:pt x="24521" y="1007"/>
                    <a:pt x="24557" y="1007"/>
                  </a:cubicBezTo>
                  <a:cubicBezTo>
                    <a:pt x="24620" y="1007"/>
                    <a:pt x="24668" y="1049"/>
                    <a:pt x="24718" y="1049"/>
                  </a:cubicBezTo>
                  <a:cubicBezTo>
                    <a:pt x="24722" y="1049"/>
                    <a:pt x="24726" y="1049"/>
                    <a:pt x="24730" y="1049"/>
                  </a:cubicBezTo>
                  <a:cubicBezTo>
                    <a:pt x="24872" y="1049"/>
                    <a:pt x="25037" y="1170"/>
                    <a:pt x="25182" y="1170"/>
                  </a:cubicBezTo>
                  <a:cubicBezTo>
                    <a:pt x="25268" y="1170"/>
                    <a:pt x="25347" y="1127"/>
                    <a:pt x="25409" y="989"/>
                  </a:cubicBezTo>
                  <a:cubicBezTo>
                    <a:pt x="25437" y="1015"/>
                    <a:pt x="25469" y="1024"/>
                    <a:pt x="25503" y="1024"/>
                  </a:cubicBezTo>
                  <a:cubicBezTo>
                    <a:pt x="25579" y="1024"/>
                    <a:pt x="25665" y="979"/>
                    <a:pt x="25746" y="979"/>
                  </a:cubicBezTo>
                  <a:cubicBezTo>
                    <a:pt x="25810" y="979"/>
                    <a:pt x="25870" y="1007"/>
                    <a:pt x="25921" y="1108"/>
                  </a:cubicBezTo>
                  <a:cubicBezTo>
                    <a:pt x="25937" y="1143"/>
                    <a:pt x="25948" y="1157"/>
                    <a:pt x="25957" y="1157"/>
                  </a:cubicBezTo>
                  <a:cubicBezTo>
                    <a:pt x="25989" y="1157"/>
                    <a:pt x="25993" y="994"/>
                    <a:pt x="26085" y="994"/>
                  </a:cubicBezTo>
                  <a:cubicBezTo>
                    <a:pt x="26103" y="994"/>
                    <a:pt x="26123" y="999"/>
                    <a:pt x="26147" y="1013"/>
                  </a:cubicBezTo>
                  <a:cubicBezTo>
                    <a:pt x="26208" y="1045"/>
                    <a:pt x="26273" y="1056"/>
                    <a:pt x="26340" y="1056"/>
                  </a:cubicBezTo>
                  <a:cubicBezTo>
                    <a:pt x="26505" y="1056"/>
                    <a:pt x="26683" y="987"/>
                    <a:pt x="26838" y="987"/>
                  </a:cubicBezTo>
                  <a:cubicBezTo>
                    <a:pt x="26854" y="987"/>
                    <a:pt x="26870" y="987"/>
                    <a:pt x="26885" y="989"/>
                  </a:cubicBezTo>
                  <a:cubicBezTo>
                    <a:pt x="26924" y="993"/>
                    <a:pt x="26964" y="995"/>
                    <a:pt x="27003" y="995"/>
                  </a:cubicBezTo>
                  <a:cubicBezTo>
                    <a:pt x="27153" y="995"/>
                    <a:pt x="27308" y="971"/>
                    <a:pt x="27461" y="971"/>
                  </a:cubicBezTo>
                  <a:cubicBezTo>
                    <a:pt x="27603" y="971"/>
                    <a:pt x="27742" y="992"/>
                    <a:pt x="27874" y="1072"/>
                  </a:cubicBezTo>
                  <a:cubicBezTo>
                    <a:pt x="27905" y="1094"/>
                    <a:pt x="27934" y="1103"/>
                    <a:pt x="27962" y="1103"/>
                  </a:cubicBezTo>
                  <a:cubicBezTo>
                    <a:pt x="28059" y="1103"/>
                    <a:pt x="28138" y="997"/>
                    <a:pt x="28243" y="997"/>
                  </a:cubicBezTo>
                  <a:cubicBezTo>
                    <a:pt x="28254" y="997"/>
                    <a:pt x="28266" y="998"/>
                    <a:pt x="28278" y="1001"/>
                  </a:cubicBezTo>
                  <a:cubicBezTo>
                    <a:pt x="28446" y="1032"/>
                    <a:pt x="28616" y="1039"/>
                    <a:pt x="28784" y="1039"/>
                  </a:cubicBezTo>
                  <a:cubicBezTo>
                    <a:pt x="28890" y="1039"/>
                    <a:pt x="28996" y="1036"/>
                    <a:pt x="29100" y="1036"/>
                  </a:cubicBezTo>
                  <a:cubicBezTo>
                    <a:pt x="29205" y="1036"/>
                    <a:pt x="29309" y="1039"/>
                    <a:pt x="29409" y="1049"/>
                  </a:cubicBezTo>
                  <a:cubicBezTo>
                    <a:pt x="29455" y="1053"/>
                    <a:pt x="29501" y="1055"/>
                    <a:pt x="29546" y="1055"/>
                  </a:cubicBezTo>
                  <a:cubicBezTo>
                    <a:pt x="29801" y="1055"/>
                    <a:pt x="30053" y="997"/>
                    <a:pt x="30266" y="997"/>
                  </a:cubicBezTo>
                  <a:cubicBezTo>
                    <a:pt x="30325" y="997"/>
                    <a:pt x="30381" y="1002"/>
                    <a:pt x="30433" y="1013"/>
                  </a:cubicBezTo>
                  <a:cubicBezTo>
                    <a:pt x="30518" y="1035"/>
                    <a:pt x="30600" y="1044"/>
                    <a:pt x="30680" y="1044"/>
                  </a:cubicBezTo>
                  <a:cubicBezTo>
                    <a:pt x="30919" y="1044"/>
                    <a:pt x="31139" y="969"/>
                    <a:pt x="31336" y="969"/>
                  </a:cubicBezTo>
                  <a:cubicBezTo>
                    <a:pt x="31390" y="969"/>
                    <a:pt x="31442" y="975"/>
                    <a:pt x="31493" y="989"/>
                  </a:cubicBezTo>
                  <a:cubicBezTo>
                    <a:pt x="31579" y="1015"/>
                    <a:pt x="31666" y="1024"/>
                    <a:pt x="31753" y="1024"/>
                  </a:cubicBezTo>
                  <a:cubicBezTo>
                    <a:pt x="31989" y="1024"/>
                    <a:pt x="32226" y="954"/>
                    <a:pt x="32453" y="954"/>
                  </a:cubicBezTo>
                  <a:cubicBezTo>
                    <a:pt x="32602" y="954"/>
                    <a:pt x="32747" y="984"/>
                    <a:pt x="32886" y="1084"/>
                  </a:cubicBezTo>
                  <a:cubicBezTo>
                    <a:pt x="33091" y="963"/>
                    <a:pt x="33320" y="931"/>
                    <a:pt x="33549" y="931"/>
                  </a:cubicBezTo>
                  <a:close/>
                  <a:moveTo>
                    <a:pt x="56971" y="12372"/>
                  </a:moveTo>
                  <a:cubicBezTo>
                    <a:pt x="57080" y="12372"/>
                    <a:pt x="57201" y="12571"/>
                    <a:pt x="57357" y="12571"/>
                  </a:cubicBezTo>
                  <a:cubicBezTo>
                    <a:pt x="57375" y="12571"/>
                    <a:pt x="57394" y="12568"/>
                    <a:pt x="57413" y="12562"/>
                  </a:cubicBezTo>
                  <a:cubicBezTo>
                    <a:pt x="57414" y="12562"/>
                    <a:pt x="57416" y="12561"/>
                    <a:pt x="57417" y="12561"/>
                  </a:cubicBezTo>
                  <a:cubicBezTo>
                    <a:pt x="57493" y="12561"/>
                    <a:pt x="57721" y="13147"/>
                    <a:pt x="57651" y="13205"/>
                  </a:cubicBezTo>
                  <a:cubicBezTo>
                    <a:pt x="57496" y="13336"/>
                    <a:pt x="57603" y="13467"/>
                    <a:pt x="57639" y="13574"/>
                  </a:cubicBezTo>
                  <a:cubicBezTo>
                    <a:pt x="57699" y="13836"/>
                    <a:pt x="57544" y="14134"/>
                    <a:pt x="57830" y="14348"/>
                  </a:cubicBezTo>
                  <a:cubicBezTo>
                    <a:pt x="57853" y="14360"/>
                    <a:pt x="57853" y="14419"/>
                    <a:pt x="57830" y="14455"/>
                  </a:cubicBezTo>
                  <a:cubicBezTo>
                    <a:pt x="57675" y="14753"/>
                    <a:pt x="57770" y="15062"/>
                    <a:pt x="57794" y="15372"/>
                  </a:cubicBezTo>
                  <a:cubicBezTo>
                    <a:pt x="57830" y="15777"/>
                    <a:pt x="57913" y="16193"/>
                    <a:pt x="57842" y="16610"/>
                  </a:cubicBezTo>
                  <a:cubicBezTo>
                    <a:pt x="57806" y="16848"/>
                    <a:pt x="58020" y="16979"/>
                    <a:pt x="58199" y="17110"/>
                  </a:cubicBezTo>
                  <a:cubicBezTo>
                    <a:pt x="58170" y="17154"/>
                    <a:pt x="58128" y="17166"/>
                    <a:pt x="58087" y="17166"/>
                  </a:cubicBezTo>
                  <a:cubicBezTo>
                    <a:pt x="58032" y="17166"/>
                    <a:pt x="57977" y="17145"/>
                    <a:pt x="57951" y="17145"/>
                  </a:cubicBezTo>
                  <a:cubicBezTo>
                    <a:pt x="57932" y="17145"/>
                    <a:pt x="57928" y="17156"/>
                    <a:pt x="57949" y="17193"/>
                  </a:cubicBezTo>
                  <a:cubicBezTo>
                    <a:pt x="58092" y="17432"/>
                    <a:pt x="57877" y="17694"/>
                    <a:pt x="58032" y="17836"/>
                  </a:cubicBezTo>
                  <a:cubicBezTo>
                    <a:pt x="58520" y="18336"/>
                    <a:pt x="57996" y="18884"/>
                    <a:pt x="58151" y="19408"/>
                  </a:cubicBezTo>
                  <a:cubicBezTo>
                    <a:pt x="58294" y="19920"/>
                    <a:pt x="58282" y="20480"/>
                    <a:pt x="58234" y="21015"/>
                  </a:cubicBezTo>
                  <a:cubicBezTo>
                    <a:pt x="58199" y="21492"/>
                    <a:pt x="58199" y="21980"/>
                    <a:pt x="58318" y="22397"/>
                  </a:cubicBezTo>
                  <a:cubicBezTo>
                    <a:pt x="58484" y="22944"/>
                    <a:pt x="58092" y="23492"/>
                    <a:pt x="58484" y="23992"/>
                  </a:cubicBezTo>
                  <a:cubicBezTo>
                    <a:pt x="58092" y="24290"/>
                    <a:pt x="58318" y="24671"/>
                    <a:pt x="58365" y="25016"/>
                  </a:cubicBezTo>
                  <a:cubicBezTo>
                    <a:pt x="58449" y="25575"/>
                    <a:pt x="58258" y="26159"/>
                    <a:pt x="58544" y="26695"/>
                  </a:cubicBezTo>
                  <a:cubicBezTo>
                    <a:pt x="58234" y="26909"/>
                    <a:pt x="58413" y="27195"/>
                    <a:pt x="58401" y="27457"/>
                  </a:cubicBezTo>
                  <a:cubicBezTo>
                    <a:pt x="58377" y="28207"/>
                    <a:pt x="58342" y="28957"/>
                    <a:pt x="58401" y="29707"/>
                  </a:cubicBezTo>
                  <a:cubicBezTo>
                    <a:pt x="58425" y="30064"/>
                    <a:pt x="58365" y="30421"/>
                    <a:pt x="58401" y="30778"/>
                  </a:cubicBezTo>
                  <a:cubicBezTo>
                    <a:pt x="58437" y="31100"/>
                    <a:pt x="58604" y="31493"/>
                    <a:pt x="58496" y="31743"/>
                  </a:cubicBezTo>
                  <a:cubicBezTo>
                    <a:pt x="58294" y="32172"/>
                    <a:pt x="58461" y="32564"/>
                    <a:pt x="58449" y="32969"/>
                  </a:cubicBezTo>
                  <a:cubicBezTo>
                    <a:pt x="58437" y="33779"/>
                    <a:pt x="58437" y="34588"/>
                    <a:pt x="58437" y="35398"/>
                  </a:cubicBezTo>
                  <a:cubicBezTo>
                    <a:pt x="58437" y="36029"/>
                    <a:pt x="58508" y="36672"/>
                    <a:pt x="58425" y="37279"/>
                  </a:cubicBezTo>
                  <a:cubicBezTo>
                    <a:pt x="58330" y="37886"/>
                    <a:pt x="58389" y="38470"/>
                    <a:pt x="58389" y="39065"/>
                  </a:cubicBezTo>
                  <a:cubicBezTo>
                    <a:pt x="58377" y="39637"/>
                    <a:pt x="58318" y="40196"/>
                    <a:pt x="58342" y="40768"/>
                  </a:cubicBezTo>
                  <a:cubicBezTo>
                    <a:pt x="58354" y="41280"/>
                    <a:pt x="58461" y="41804"/>
                    <a:pt x="58282" y="42304"/>
                  </a:cubicBezTo>
                  <a:cubicBezTo>
                    <a:pt x="57984" y="43161"/>
                    <a:pt x="58318" y="43994"/>
                    <a:pt x="58318" y="44828"/>
                  </a:cubicBezTo>
                  <a:cubicBezTo>
                    <a:pt x="58318" y="45780"/>
                    <a:pt x="58330" y="46733"/>
                    <a:pt x="58199" y="47685"/>
                  </a:cubicBezTo>
                  <a:cubicBezTo>
                    <a:pt x="58103" y="48388"/>
                    <a:pt x="58032" y="49102"/>
                    <a:pt x="57949" y="49793"/>
                  </a:cubicBezTo>
                  <a:cubicBezTo>
                    <a:pt x="57794" y="50900"/>
                    <a:pt x="57544" y="52019"/>
                    <a:pt x="56841" y="52995"/>
                  </a:cubicBezTo>
                  <a:cubicBezTo>
                    <a:pt x="56449" y="53519"/>
                    <a:pt x="55960" y="53972"/>
                    <a:pt x="55425" y="54341"/>
                  </a:cubicBezTo>
                  <a:cubicBezTo>
                    <a:pt x="55175" y="54508"/>
                    <a:pt x="54758" y="54579"/>
                    <a:pt x="54413" y="54674"/>
                  </a:cubicBezTo>
                  <a:cubicBezTo>
                    <a:pt x="53710" y="54889"/>
                    <a:pt x="52984" y="54793"/>
                    <a:pt x="52258" y="54841"/>
                  </a:cubicBezTo>
                  <a:cubicBezTo>
                    <a:pt x="51234" y="54924"/>
                    <a:pt x="50186" y="54877"/>
                    <a:pt x="49150" y="54984"/>
                  </a:cubicBezTo>
                  <a:cubicBezTo>
                    <a:pt x="48638" y="55043"/>
                    <a:pt x="48126" y="55151"/>
                    <a:pt x="47614" y="55198"/>
                  </a:cubicBezTo>
                  <a:cubicBezTo>
                    <a:pt x="46781" y="55270"/>
                    <a:pt x="35529" y="55270"/>
                    <a:pt x="34696" y="55341"/>
                  </a:cubicBezTo>
                  <a:cubicBezTo>
                    <a:pt x="34422" y="55359"/>
                    <a:pt x="34126" y="55385"/>
                    <a:pt x="33853" y="55385"/>
                  </a:cubicBezTo>
                  <a:cubicBezTo>
                    <a:pt x="33770" y="55385"/>
                    <a:pt x="33690" y="55382"/>
                    <a:pt x="33612" y="55377"/>
                  </a:cubicBezTo>
                  <a:cubicBezTo>
                    <a:pt x="33569" y="55375"/>
                    <a:pt x="33526" y="55374"/>
                    <a:pt x="33482" y="55374"/>
                  </a:cubicBezTo>
                  <a:cubicBezTo>
                    <a:pt x="33173" y="55374"/>
                    <a:pt x="32868" y="55424"/>
                    <a:pt x="32569" y="55424"/>
                  </a:cubicBezTo>
                  <a:cubicBezTo>
                    <a:pt x="32464" y="55424"/>
                    <a:pt x="32359" y="55417"/>
                    <a:pt x="32255" y="55401"/>
                  </a:cubicBezTo>
                  <a:cubicBezTo>
                    <a:pt x="32121" y="55381"/>
                    <a:pt x="31987" y="55373"/>
                    <a:pt x="31854" y="55373"/>
                  </a:cubicBezTo>
                  <a:cubicBezTo>
                    <a:pt x="31502" y="55373"/>
                    <a:pt x="31155" y="55429"/>
                    <a:pt x="30826" y="55472"/>
                  </a:cubicBezTo>
                  <a:cubicBezTo>
                    <a:pt x="29993" y="55591"/>
                    <a:pt x="29171" y="55579"/>
                    <a:pt x="28338" y="55674"/>
                  </a:cubicBezTo>
                  <a:cubicBezTo>
                    <a:pt x="28047" y="55705"/>
                    <a:pt x="27755" y="55715"/>
                    <a:pt x="27462" y="55715"/>
                  </a:cubicBezTo>
                  <a:cubicBezTo>
                    <a:pt x="26993" y="55715"/>
                    <a:pt x="26523" y="55691"/>
                    <a:pt x="26052" y="55691"/>
                  </a:cubicBezTo>
                  <a:cubicBezTo>
                    <a:pt x="25913" y="55691"/>
                    <a:pt x="25774" y="55693"/>
                    <a:pt x="25635" y="55698"/>
                  </a:cubicBezTo>
                  <a:cubicBezTo>
                    <a:pt x="25582" y="55701"/>
                    <a:pt x="25528" y="55702"/>
                    <a:pt x="25474" y="55702"/>
                  </a:cubicBezTo>
                  <a:cubicBezTo>
                    <a:pt x="25033" y="55702"/>
                    <a:pt x="24569" y="55623"/>
                    <a:pt x="24123" y="55591"/>
                  </a:cubicBezTo>
                  <a:cubicBezTo>
                    <a:pt x="23492" y="55543"/>
                    <a:pt x="12443" y="55424"/>
                    <a:pt x="11788" y="55424"/>
                  </a:cubicBezTo>
                  <a:cubicBezTo>
                    <a:pt x="11407" y="55412"/>
                    <a:pt x="11002" y="55305"/>
                    <a:pt x="10598" y="55258"/>
                  </a:cubicBezTo>
                  <a:cubicBezTo>
                    <a:pt x="9431" y="55091"/>
                    <a:pt x="8252" y="55055"/>
                    <a:pt x="7073" y="55043"/>
                  </a:cubicBezTo>
                  <a:cubicBezTo>
                    <a:pt x="6347" y="55031"/>
                    <a:pt x="5680" y="54889"/>
                    <a:pt x="5109" y="54496"/>
                  </a:cubicBezTo>
                  <a:cubicBezTo>
                    <a:pt x="4752" y="54246"/>
                    <a:pt x="4323" y="54091"/>
                    <a:pt x="3942" y="53900"/>
                  </a:cubicBezTo>
                  <a:cubicBezTo>
                    <a:pt x="3561" y="53698"/>
                    <a:pt x="3394" y="53388"/>
                    <a:pt x="3144" y="53138"/>
                  </a:cubicBezTo>
                  <a:cubicBezTo>
                    <a:pt x="3001" y="52995"/>
                    <a:pt x="3085" y="52686"/>
                    <a:pt x="2763" y="52626"/>
                  </a:cubicBezTo>
                  <a:cubicBezTo>
                    <a:pt x="2954" y="52257"/>
                    <a:pt x="2501" y="51960"/>
                    <a:pt x="2608" y="51638"/>
                  </a:cubicBezTo>
                  <a:cubicBezTo>
                    <a:pt x="2680" y="51436"/>
                    <a:pt x="2489" y="51424"/>
                    <a:pt x="2477" y="51364"/>
                  </a:cubicBezTo>
                  <a:cubicBezTo>
                    <a:pt x="2466" y="50924"/>
                    <a:pt x="2335" y="50531"/>
                    <a:pt x="2156" y="50114"/>
                  </a:cubicBezTo>
                  <a:cubicBezTo>
                    <a:pt x="2037" y="49840"/>
                    <a:pt x="2049" y="49424"/>
                    <a:pt x="2025" y="49078"/>
                  </a:cubicBezTo>
                  <a:cubicBezTo>
                    <a:pt x="2001" y="48840"/>
                    <a:pt x="2001" y="48602"/>
                    <a:pt x="1739" y="48447"/>
                  </a:cubicBezTo>
                  <a:cubicBezTo>
                    <a:pt x="1715" y="48424"/>
                    <a:pt x="1692" y="48304"/>
                    <a:pt x="1715" y="48304"/>
                  </a:cubicBezTo>
                  <a:cubicBezTo>
                    <a:pt x="2013" y="48126"/>
                    <a:pt x="1585" y="47792"/>
                    <a:pt x="1894" y="47638"/>
                  </a:cubicBezTo>
                  <a:cubicBezTo>
                    <a:pt x="1608" y="47197"/>
                    <a:pt x="1846" y="46685"/>
                    <a:pt x="1608" y="46221"/>
                  </a:cubicBezTo>
                  <a:cubicBezTo>
                    <a:pt x="1454" y="45935"/>
                    <a:pt x="1739" y="45578"/>
                    <a:pt x="1596" y="45233"/>
                  </a:cubicBezTo>
                  <a:cubicBezTo>
                    <a:pt x="1525" y="45042"/>
                    <a:pt x="1549" y="44828"/>
                    <a:pt x="1525" y="44625"/>
                  </a:cubicBezTo>
                  <a:cubicBezTo>
                    <a:pt x="1525" y="44590"/>
                    <a:pt x="1525" y="44542"/>
                    <a:pt x="1537" y="44506"/>
                  </a:cubicBezTo>
                  <a:cubicBezTo>
                    <a:pt x="1751" y="43935"/>
                    <a:pt x="1489" y="43351"/>
                    <a:pt x="1596" y="42780"/>
                  </a:cubicBezTo>
                  <a:cubicBezTo>
                    <a:pt x="1739" y="41982"/>
                    <a:pt x="1418" y="41208"/>
                    <a:pt x="1620" y="40399"/>
                  </a:cubicBezTo>
                  <a:cubicBezTo>
                    <a:pt x="1704" y="40089"/>
                    <a:pt x="1692" y="39684"/>
                    <a:pt x="1489" y="39351"/>
                  </a:cubicBezTo>
                  <a:cubicBezTo>
                    <a:pt x="1442" y="39268"/>
                    <a:pt x="1513" y="39244"/>
                    <a:pt x="1573" y="39196"/>
                  </a:cubicBezTo>
                  <a:cubicBezTo>
                    <a:pt x="1632" y="39149"/>
                    <a:pt x="1715" y="39065"/>
                    <a:pt x="1644" y="38994"/>
                  </a:cubicBezTo>
                  <a:cubicBezTo>
                    <a:pt x="1239" y="38518"/>
                    <a:pt x="1751" y="38017"/>
                    <a:pt x="1596" y="37529"/>
                  </a:cubicBezTo>
                  <a:cubicBezTo>
                    <a:pt x="1525" y="37291"/>
                    <a:pt x="1608" y="37017"/>
                    <a:pt x="1465" y="36791"/>
                  </a:cubicBezTo>
                  <a:cubicBezTo>
                    <a:pt x="1454" y="36767"/>
                    <a:pt x="1430" y="36720"/>
                    <a:pt x="1430" y="36720"/>
                  </a:cubicBezTo>
                  <a:cubicBezTo>
                    <a:pt x="1823" y="36303"/>
                    <a:pt x="1382" y="35815"/>
                    <a:pt x="1596" y="35362"/>
                  </a:cubicBezTo>
                  <a:cubicBezTo>
                    <a:pt x="1656" y="35231"/>
                    <a:pt x="1632" y="34910"/>
                    <a:pt x="1525" y="34672"/>
                  </a:cubicBezTo>
                  <a:cubicBezTo>
                    <a:pt x="1465" y="34541"/>
                    <a:pt x="1489" y="34327"/>
                    <a:pt x="1513" y="34196"/>
                  </a:cubicBezTo>
                  <a:cubicBezTo>
                    <a:pt x="1620" y="33803"/>
                    <a:pt x="1489" y="33434"/>
                    <a:pt x="1406" y="33064"/>
                  </a:cubicBezTo>
                  <a:cubicBezTo>
                    <a:pt x="1394" y="32981"/>
                    <a:pt x="1394" y="32910"/>
                    <a:pt x="1501" y="32874"/>
                  </a:cubicBezTo>
                  <a:cubicBezTo>
                    <a:pt x="1549" y="32862"/>
                    <a:pt x="1608" y="32767"/>
                    <a:pt x="1608" y="32767"/>
                  </a:cubicBezTo>
                  <a:cubicBezTo>
                    <a:pt x="1168" y="32350"/>
                    <a:pt x="1751" y="31838"/>
                    <a:pt x="1454" y="31410"/>
                  </a:cubicBezTo>
                  <a:cubicBezTo>
                    <a:pt x="1358" y="31267"/>
                    <a:pt x="1370" y="31040"/>
                    <a:pt x="1406" y="30874"/>
                  </a:cubicBezTo>
                  <a:cubicBezTo>
                    <a:pt x="1489" y="30481"/>
                    <a:pt x="1489" y="30136"/>
                    <a:pt x="1358" y="29731"/>
                  </a:cubicBezTo>
                  <a:cubicBezTo>
                    <a:pt x="1275" y="29457"/>
                    <a:pt x="1465" y="29100"/>
                    <a:pt x="1204" y="28802"/>
                  </a:cubicBezTo>
                  <a:cubicBezTo>
                    <a:pt x="1073" y="28659"/>
                    <a:pt x="1358" y="28564"/>
                    <a:pt x="1346" y="28338"/>
                  </a:cubicBezTo>
                  <a:cubicBezTo>
                    <a:pt x="1323" y="27897"/>
                    <a:pt x="1144" y="27421"/>
                    <a:pt x="1358" y="26968"/>
                  </a:cubicBezTo>
                  <a:cubicBezTo>
                    <a:pt x="953" y="26826"/>
                    <a:pt x="1573" y="26397"/>
                    <a:pt x="1132" y="26254"/>
                  </a:cubicBezTo>
                  <a:cubicBezTo>
                    <a:pt x="1120" y="26254"/>
                    <a:pt x="1227" y="26040"/>
                    <a:pt x="1227" y="25933"/>
                  </a:cubicBezTo>
                  <a:cubicBezTo>
                    <a:pt x="1215" y="25647"/>
                    <a:pt x="1227" y="25361"/>
                    <a:pt x="1132" y="25099"/>
                  </a:cubicBezTo>
                  <a:cubicBezTo>
                    <a:pt x="942" y="24587"/>
                    <a:pt x="1227" y="24111"/>
                    <a:pt x="1168" y="23611"/>
                  </a:cubicBezTo>
                  <a:cubicBezTo>
                    <a:pt x="1144" y="23397"/>
                    <a:pt x="1025" y="23194"/>
                    <a:pt x="1263" y="23004"/>
                  </a:cubicBezTo>
                  <a:cubicBezTo>
                    <a:pt x="977" y="22825"/>
                    <a:pt x="1204" y="22575"/>
                    <a:pt x="1156" y="22361"/>
                  </a:cubicBezTo>
                  <a:cubicBezTo>
                    <a:pt x="1108" y="22194"/>
                    <a:pt x="989" y="22016"/>
                    <a:pt x="1227" y="21861"/>
                  </a:cubicBezTo>
                  <a:cubicBezTo>
                    <a:pt x="1251" y="21837"/>
                    <a:pt x="1180" y="21539"/>
                    <a:pt x="1168" y="21373"/>
                  </a:cubicBezTo>
                  <a:cubicBezTo>
                    <a:pt x="1108" y="20884"/>
                    <a:pt x="1537" y="20384"/>
                    <a:pt x="1168" y="19884"/>
                  </a:cubicBezTo>
                  <a:cubicBezTo>
                    <a:pt x="1144" y="19860"/>
                    <a:pt x="1132" y="19610"/>
                    <a:pt x="1108" y="19468"/>
                  </a:cubicBezTo>
                  <a:cubicBezTo>
                    <a:pt x="1096" y="19384"/>
                    <a:pt x="1061" y="19301"/>
                    <a:pt x="1215" y="19301"/>
                  </a:cubicBezTo>
                  <a:cubicBezTo>
                    <a:pt x="1221" y="19302"/>
                    <a:pt x="1226" y="19302"/>
                    <a:pt x="1232" y="19302"/>
                  </a:cubicBezTo>
                  <a:cubicBezTo>
                    <a:pt x="1308" y="19302"/>
                    <a:pt x="1369" y="19226"/>
                    <a:pt x="1346" y="19182"/>
                  </a:cubicBezTo>
                  <a:cubicBezTo>
                    <a:pt x="1168" y="18741"/>
                    <a:pt x="1287" y="18313"/>
                    <a:pt x="1394" y="17884"/>
                  </a:cubicBezTo>
                  <a:cubicBezTo>
                    <a:pt x="1418" y="17801"/>
                    <a:pt x="1323" y="17682"/>
                    <a:pt x="1334" y="17670"/>
                  </a:cubicBezTo>
                  <a:cubicBezTo>
                    <a:pt x="1444" y="17582"/>
                    <a:pt x="1016" y="17331"/>
                    <a:pt x="1354" y="17331"/>
                  </a:cubicBezTo>
                  <a:cubicBezTo>
                    <a:pt x="1382" y="17331"/>
                    <a:pt x="1415" y="17333"/>
                    <a:pt x="1454" y="17336"/>
                  </a:cubicBezTo>
                  <a:cubicBezTo>
                    <a:pt x="1454" y="17229"/>
                    <a:pt x="1477" y="17122"/>
                    <a:pt x="1465" y="17015"/>
                  </a:cubicBezTo>
                  <a:cubicBezTo>
                    <a:pt x="1406" y="16372"/>
                    <a:pt x="1334" y="15741"/>
                    <a:pt x="1513" y="15098"/>
                  </a:cubicBezTo>
                  <a:cubicBezTo>
                    <a:pt x="1608" y="14765"/>
                    <a:pt x="1406" y="14372"/>
                    <a:pt x="1477" y="14038"/>
                  </a:cubicBezTo>
                  <a:cubicBezTo>
                    <a:pt x="1525" y="13824"/>
                    <a:pt x="1418" y="13669"/>
                    <a:pt x="1418" y="13503"/>
                  </a:cubicBezTo>
                  <a:cubicBezTo>
                    <a:pt x="1428" y="13294"/>
                    <a:pt x="1593" y="13186"/>
                    <a:pt x="1762" y="13186"/>
                  </a:cubicBezTo>
                  <a:cubicBezTo>
                    <a:pt x="1786" y="13186"/>
                    <a:pt x="1811" y="13189"/>
                    <a:pt x="1835" y="13193"/>
                  </a:cubicBezTo>
                  <a:cubicBezTo>
                    <a:pt x="1903" y="13204"/>
                    <a:pt x="1968" y="13209"/>
                    <a:pt x="2032" y="13209"/>
                  </a:cubicBezTo>
                  <a:cubicBezTo>
                    <a:pt x="2247" y="13209"/>
                    <a:pt x="2442" y="13156"/>
                    <a:pt x="2644" y="13110"/>
                  </a:cubicBezTo>
                  <a:cubicBezTo>
                    <a:pt x="2685" y="13102"/>
                    <a:pt x="2725" y="13099"/>
                    <a:pt x="2765" y="13099"/>
                  </a:cubicBezTo>
                  <a:cubicBezTo>
                    <a:pt x="2956" y="13099"/>
                    <a:pt x="3135" y="13172"/>
                    <a:pt x="3338" y="13172"/>
                  </a:cubicBezTo>
                  <a:cubicBezTo>
                    <a:pt x="3360" y="13172"/>
                    <a:pt x="3383" y="13171"/>
                    <a:pt x="3406" y="13169"/>
                  </a:cubicBezTo>
                  <a:cubicBezTo>
                    <a:pt x="3567" y="13150"/>
                    <a:pt x="3728" y="13142"/>
                    <a:pt x="3888" y="13142"/>
                  </a:cubicBezTo>
                  <a:cubicBezTo>
                    <a:pt x="4323" y="13142"/>
                    <a:pt x="4758" y="13200"/>
                    <a:pt x="5192" y="13253"/>
                  </a:cubicBezTo>
                  <a:cubicBezTo>
                    <a:pt x="5600" y="13304"/>
                    <a:pt x="6009" y="13327"/>
                    <a:pt x="6419" y="13327"/>
                  </a:cubicBezTo>
                  <a:cubicBezTo>
                    <a:pt x="6774" y="13327"/>
                    <a:pt x="7131" y="13309"/>
                    <a:pt x="7490" y="13276"/>
                  </a:cubicBezTo>
                  <a:cubicBezTo>
                    <a:pt x="7788" y="13241"/>
                    <a:pt x="8085" y="13324"/>
                    <a:pt x="8347" y="13122"/>
                  </a:cubicBezTo>
                  <a:cubicBezTo>
                    <a:pt x="8454" y="13229"/>
                    <a:pt x="8573" y="13260"/>
                    <a:pt x="8694" y="13260"/>
                  </a:cubicBezTo>
                  <a:cubicBezTo>
                    <a:pt x="8871" y="13260"/>
                    <a:pt x="9054" y="13194"/>
                    <a:pt x="9222" y="13194"/>
                  </a:cubicBezTo>
                  <a:cubicBezTo>
                    <a:pt x="9273" y="13194"/>
                    <a:pt x="9323" y="13200"/>
                    <a:pt x="9371" y="13217"/>
                  </a:cubicBezTo>
                  <a:cubicBezTo>
                    <a:pt x="9546" y="13283"/>
                    <a:pt x="9718" y="13300"/>
                    <a:pt x="9889" y="13300"/>
                  </a:cubicBezTo>
                  <a:cubicBezTo>
                    <a:pt x="10083" y="13300"/>
                    <a:pt x="10275" y="13278"/>
                    <a:pt x="10466" y="13278"/>
                  </a:cubicBezTo>
                  <a:cubicBezTo>
                    <a:pt x="10534" y="13278"/>
                    <a:pt x="10601" y="13281"/>
                    <a:pt x="10669" y="13288"/>
                  </a:cubicBezTo>
                  <a:cubicBezTo>
                    <a:pt x="10854" y="13313"/>
                    <a:pt x="11041" y="13317"/>
                    <a:pt x="11227" y="13317"/>
                  </a:cubicBezTo>
                  <a:cubicBezTo>
                    <a:pt x="11335" y="13317"/>
                    <a:pt x="11442" y="13316"/>
                    <a:pt x="11548" y="13316"/>
                  </a:cubicBezTo>
                  <a:cubicBezTo>
                    <a:pt x="11710" y="13316"/>
                    <a:pt x="11869" y="13319"/>
                    <a:pt x="12026" y="13336"/>
                  </a:cubicBezTo>
                  <a:cubicBezTo>
                    <a:pt x="12099" y="13346"/>
                    <a:pt x="12598" y="13349"/>
                    <a:pt x="13350" y="13349"/>
                  </a:cubicBezTo>
                  <a:cubicBezTo>
                    <a:pt x="16090" y="13349"/>
                    <a:pt x="22195" y="13299"/>
                    <a:pt x="23311" y="13299"/>
                  </a:cubicBezTo>
                  <a:cubicBezTo>
                    <a:pt x="23402" y="13299"/>
                    <a:pt x="23459" y="13299"/>
                    <a:pt x="23480" y="13300"/>
                  </a:cubicBezTo>
                  <a:cubicBezTo>
                    <a:pt x="24468" y="13300"/>
                    <a:pt x="25457" y="13217"/>
                    <a:pt x="26445" y="13157"/>
                  </a:cubicBezTo>
                  <a:cubicBezTo>
                    <a:pt x="26933" y="13122"/>
                    <a:pt x="27433" y="13062"/>
                    <a:pt x="27921" y="13026"/>
                  </a:cubicBezTo>
                  <a:cubicBezTo>
                    <a:pt x="27935" y="13025"/>
                    <a:pt x="27949" y="13025"/>
                    <a:pt x="27962" y="13025"/>
                  </a:cubicBezTo>
                  <a:cubicBezTo>
                    <a:pt x="28112" y="13025"/>
                    <a:pt x="28256" y="13075"/>
                    <a:pt x="28422" y="13075"/>
                  </a:cubicBezTo>
                  <a:cubicBezTo>
                    <a:pt x="28438" y="13075"/>
                    <a:pt x="28453" y="13075"/>
                    <a:pt x="28469" y="13074"/>
                  </a:cubicBezTo>
                  <a:cubicBezTo>
                    <a:pt x="28826" y="13050"/>
                    <a:pt x="29195" y="12979"/>
                    <a:pt x="29552" y="12979"/>
                  </a:cubicBezTo>
                  <a:cubicBezTo>
                    <a:pt x="29790" y="12979"/>
                    <a:pt x="30005" y="13062"/>
                    <a:pt x="30279" y="13062"/>
                  </a:cubicBezTo>
                  <a:cubicBezTo>
                    <a:pt x="30339" y="13059"/>
                    <a:pt x="30399" y="13058"/>
                    <a:pt x="30460" y="13058"/>
                  </a:cubicBezTo>
                  <a:cubicBezTo>
                    <a:pt x="30699" y="13058"/>
                    <a:pt x="30943" y="13076"/>
                    <a:pt x="31185" y="13076"/>
                  </a:cubicBezTo>
                  <a:cubicBezTo>
                    <a:pt x="31393" y="13076"/>
                    <a:pt x="31600" y="13063"/>
                    <a:pt x="31803" y="13014"/>
                  </a:cubicBezTo>
                  <a:cubicBezTo>
                    <a:pt x="31828" y="13009"/>
                    <a:pt x="31852" y="13007"/>
                    <a:pt x="31875" y="13007"/>
                  </a:cubicBezTo>
                  <a:cubicBezTo>
                    <a:pt x="32003" y="13007"/>
                    <a:pt x="32098" y="13079"/>
                    <a:pt x="32219" y="13110"/>
                  </a:cubicBezTo>
                  <a:cubicBezTo>
                    <a:pt x="32240" y="13113"/>
                    <a:pt x="32255" y="13117"/>
                    <a:pt x="32266" y="13117"/>
                  </a:cubicBezTo>
                  <a:cubicBezTo>
                    <a:pt x="32294" y="13117"/>
                    <a:pt x="32301" y="13096"/>
                    <a:pt x="32326" y="13002"/>
                  </a:cubicBezTo>
                  <a:cubicBezTo>
                    <a:pt x="32340" y="12953"/>
                    <a:pt x="32371" y="12937"/>
                    <a:pt x="32401" y="12937"/>
                  </a:cubicBezTo>
                  <a:cubicBezTo>
                    <a:pt x="32422" y="12937"/>
                    <a:pt x="32443" y="12945"/>
                    <a:pt x="32457" y="12955"/>
                  </a:cubicBezTo>
                  <a:cubicBezTo>
                    <a:pt x="32592" y="13022"/>
                    <a:pt x="32728" y="13042"/>
                    <a:pt x="32864" y="13042"/>
                  </a:cubicBezTo>
                  <a:cubicBezTo>
                    <a:pt x="33057" y="13042"/>
                    <a:pt x="33250" y="13002"/>
                    <a:pt x="33437" y="13002"/>
                  </a:cubicBezTo>
                  <a:cubicBezTo>
                    <a:pt x="33492" y="13002"/>
                    <a:pt x="33547" y="13006"/>
                    <a:pt x="33600" y="13014"/>
                  </a:cubicBezTo>
                  <a:cubicBezTo>
                    <a:pt x="33714" y="13026"/>
                    <a:pt x="33821" y="13029"/>
                    <a:pt x="33925" y="13029"/>
                  </a:cubicBezTo>
                  <a:cubicBezTo>
                    <a:pt x="34029" y="13029"/>
                    <a:pt x="34130" y="13026"/>
                    <a:pt x="34231" y="13026"/>
                  </a:cubicBezTo>
                  <a:cubicBezTo>
                    <a:pt x="34248" y="13027"/>
                    <a:pt x="34264" y="13027"/>
                    <a:pt x="34280" y="13027"/>
                  </a:cubicBezTo>
                  <a:cubicBezTo>
                    <a:pt x="34531" y="13027"/>
                    <a:pt x="34793" y="12962"/>
                    <a:pt x="35008" y="12962"/>
                  </a:cubicBezTo>
                  <a:cubicBezTo>
                    <a:pt x="35067" y="12962"/>
                    <a:pt x="35122" y="12967"/>
                    <a:pt x="35172" y="12979"/>
                  </a:cubicBezTo>
                  <a:cubicBezTo>
                    <a:pt x="35278" y="13003"/>
                    <a:pt x="35898" y="13011"/>
                    <a:pt x="36803" y="13011"/>
                  </a:cubicBezTo>
                  <a:cubicBezTo>
                    <a:pt x="39058" y="13011"/>
                    <a:pt x="43079" y="12958"/>
                    <a:pt x="45323" y="12958"/>
                  </a:cubicBezTo>
                  <a:cubicBezTo>
                    <a:pt x="46223" y="12958"/>
                    <a:pt x="46837" y="12967"/>
                    <a:pt x="46935" y="12991"/>
                  </a:cubicBezTo>
                  <a:cubicBezTo>
                    <a:pt x="46999" y="13004"/>
                    <a:pt x="47053" y="13013"/>
                    <a:pt x="47105" y="13013"/>
                  </a:cubicBezTo>
                  <a:cubicBezTo>
                    <a:pt x="47190" y="13013"/>
                    <a:pt x="47268" y="12990"/>
                    <a:pt x="47364" y="12931"/>
                  </a:cubicBezTo>
                  <a:cubicBezTo>
                    <a:pt x="47416" y="12903"/>
                    <a:pt x="47468" y="12892"/>
                    <a:pt x="47520" y="12892"/>
                  </a:cubicBezTo>
                  <a:cubicBezTo>
                    <a:pt x="47702" y="12892"/>
                    <a:pt x="47888" y="13026"/>
                    <a:pt x="48089" y="13026"/>
                  </a:cubicBezTo>
                  <a:cubicBezTo>
                    <a:pt x="48120" y="13026"/>
                    <a:pt x="48153" y="13022"/>
                    <a:pt x="48186" y="13014"/>
                  </a:cubicBezTo>
                  <a:cubicBezTo>
                    <a:pt x="48257" y="12994"/>
                    <a:pt x="48329" y="12987"/>
                    <a:pt x="48402" y="12987"/>
                  </a:cubicBezTo>
                  <a:cubicBezTo>
                    <a:pt x="48581" y="12987"/>
                    <a:pt x="48763" y="13031"/>
                    <a:pt x="48946" y="13031"/>
                  </a:cubicBezTo>
                  <a:cubicBezTo>
                    <a:pt x="49034" y="13031"/>
                    <a:pt x="49122" y="13021"/>
                    <a:pt x="49210" y="12991"/>
                  </a:cubicBezTo>
                  <a:cubicBezTo>
                    <a:pt x="49343" y="12942"/>
                    <a:pt x="49478" y="12928"/>
                    <a:pt x="49615" y="12928"/>
                  </a:cubicBezTo>
                  <a:cubicBezTo>
                    <a:pt x="49833" y="12928"/>
                    <a:pt x="50055" y="12965"/>
                    <a:pt x="50278" y="12965"/>
                  </a:cubicBezTo>
                  <a:cubicBezTo>
                    <a:pt x="50366" y="12965"/>
                    <a:pt x="50455" y="12959"/>
                    <a:pt x="50543" y="12943"/>
                  </a:cubicBezTo>
                  <a:cubicBezTo>
                    <a:pt x="50785" y="12900"/>
                    <a:pt x="51032" y="12894"/>
                    <a:pt x="51281" y="12894"/>
                  </a:cubicBezTo>
                  <a:cubicBezTo>
                    <a:pt x="51380" y="12894"/>
                    <a:pt x="51479" y="12895"/>
                    <a:pt x="51579" y="12895"/>
                  </a:cubicBezTo>
                  <a:cubicBezTo>
                    <a:pt x="51927" y="12895"/>
                    <a:pt x="52275" y="12883"/>
                    <a:pt x="52615" y="12776"/>
                  </a:cubicBezTo>
                  <a:cubicBezTo>
                    <a:pt x="52650" y="12776"/>
                    <a:pt x="52686" y="12752"/>
                    <a:pt x="52698" y="12752"/>
                  </a:cubicBezTo>
                  <a:cubicBezTo>
                    <a:pt x="52845" y="12831"/>
                    <a:pt x="52992" y="12859"/>
                    <a:pt x="53137" y="12859"/>
                  </a:cubicBezTo>
                  <a:cubicBezTo>
                    <a:pt x="53368" y="12859"/>
                    <a:pt x="53593" y="12787"/>
                    <a:pt x="53805" y="12729"/>
                  </a:cubicBezTo>
                  <a:cubicBezTo>
                    <a:pt x="53933" y="12689"/>
                    <a:pt x="54064" y="12679"/>
                    <a:pt x="54194" y="12679"/>
                  </a:cubicBezTo>
                  <a:cubicBezTo>
                    <a:pt x="54323" y="12679"/>
                    <a:pt x="54452" y="12688"/>
                    <a:pt x="54577" y="12688"/>
                  </a:cubicBezTo>
                  <a:cubicBezTo>
                    <a:pt x="54738" y="12688"/>
                    <a:pt x="54892" y="12672"/>
                    <a:pt x="55032" y="12598"/>
                  </a:cubicBezTo>
                  <a:cubicBezTo>
                    <a:pt x="55179" y="12524"/>
                    <a:pt x="55333" y="12509"/>
                    <a:pt x="55487" y="12509"/>
                  </a:cubicBezTo>
                  <a:cubicBezTo>
                    <a:pt x="55597" y="12509"/>
                    <a:pt x="55706" y="12516"/>
                    <a:pt x="55814" y="12516"/>
                  </a:cubicBezTo>
                  <a:cubicBezTo>
                    <a:pt x="55972" y="12516"/>
                    <a:pt x="56126" y="12500"/>
                    <a:pt x="56270" y="12419"/>
                  </a:cubicBezTo>
                  <a:cubicBezTo>
                    <a:pt x="56293" y="12408"/>
                    <a:pt x="56325" y="12402"/>
                    <a:pt x="56362" y="12402"/>
                  </a:cubicBezTo>
                  <a:cubicBezTo>
                    <a:pt x="56440" y="12402"/>
                    <a:pt x="56535" y="12426"/>
                    <a:pt x="56591" y="12467"/>
                  </a:cubicBezTo>
                  <a:cubicBezTo>
                    <a:pt x="56664" y="12509"/>
                    <a:pt x="56706" y="12546"/>
                    <a:pt x="56747" y="12546"/>
                  </a:cubicBezTo>
                  <a:cubicBezTo>
                    <a:pt x="56787" y="12546"/>
                    <a:pt x="56825" y="12512"/>
                    <a:pt x="56889" y="12419"/>
                  </a:cubicBezTo>
                  <a:cubicBezTo>
                    <a:pt x="56916" y="12385"/>
                    <a:pt x="56943" y="12372"/>
                    <a:pt x="56971" y="12372"/>
                  </a:cubicBezTo>
                  <a:close/>
                  <a:moveTo>
                    <a:pt x="34494" y="0"/>
                  </a:moveTo>
                  <a:cubicBezTo>
                    <a:pt x="34258" y="0"/>
                    <a:pt x="34023" y="4"/>
                    <a:pt x="33791" y="13"/>
                  </a:cubicBezTo>
                  <a:cubicBezTo>
                    <a:pt x="33423" y="32"/>
                    <a:pt x="33032" y="163"/>
                    <a:pt x="32678" y="163"/>
                  </a:cubicBezTo>
                  <a:cubicBezTo>
                    <a:pt x="32586" y="163"/>
                    <a:pt x="32496" y="154"/>
                    <a:pt x="32410" y="132"/>
                  </a:cubicBezTo>
                  <a:cubicBezTo>
                    <a:pt x="32243" y="88"/>
                    <a:pt x="32080" y="75"/>
                    <a:pt x="31919" y="75"/>
                  </a:cubicBezTo>
                  <a:cubicBezTo>
                    <a:pt x="31672" y="75"/>
                    <a:pt x="31428" y="106"/>
                    <a:pt x="31181" y="106"/>
                  </a:cubicBezTo>
                  <a:cubicBezTo>
                    <a:pt x="31107" y="106"/>
                    <a:pt x="31032" y="103"/>
                    <a:pt x="30957" y="96"/>
                  </a:cubicBezTo>
                  <a:cubicBezTo>
                    <a:pt x="30822" y="81"/>
                    <a:pt x="30686" y="75"/>
                    <a:pt x="30549" y="75"/>
                  </a:cubicBezTo>
                  <a:cubicBezTo>
                    <a:pt x="30046" y="75"/>
                    <a:pt x="29534" y="156"/>
                    <a:pt x="29028" y="156"/>
                  </a:cubicBezTo>
                  <a:cubicBezTo>
                    <a:pt x="29005" y="156"/>
                    <a:pt x="28981" y="156"/>
                    <a:pt x="28958" y="156"/>
                  </a:cubicBezTo>
                  <a:cubicBezTo>
                    <a:pt x="28482" y="156"/>
                    <a:pt x="28005" y="63"/>
                    <a:pt x="27522" y="63"/>
                  </a:cubicBezTo>
                  <a:cubicBezTo>
                    <a:pt x="27437" y="63"/>
                    <a:pt x="27352" y="65"/>
                    <a:pt x="27266" y="72"/>
                  </a:cubicBezTo>
                  <a:cubicBezTo>
                    <a:pt x="27097" y="88"/>
                    <a:pt x="26928" y="113"/>
                    <a:pt x="26753" y="113"/>
                  </a:cubicBezTo>
                  <a:cubicBezTo>
                    <a:pt x="26656" y="113"/>
                    <a:pt x="26558" y="105"/>
                    <a:pt x="26457" y="84"/>
                  </a:cubicBezTo>
                  <a:cubicBezTo>
                    <a:pt x="26241" y="40"/>
                    <a:pt x="25975" y="4"/>
                    <a:pt x="25744" y="4"/>
                  </a:cubicBezTo>
                  <a:cubicBezTo>
                    <a:pt x="25605" y="4"/>
                    <a:pt x="25479" y="17"/>
                    <a:pt x="25385" y="49"/>
                  </a:cubicBezTo>
                  <a:cubicBezTo>
                    <a:pt x="25185" y="110"/>
                    <a:pt x="24992" y="129"/>
                    <a:pt x="24802" y="129"/>
                  </a:cubicBezTo>
                  <a:cubicBezTo>
                    <a:pt x="24479" y="129"/>
                    <a:pt x="24166" y="73"/>
                    <a:pt x="23849" y="73"/>
                  </a:cubicBezTo>
                  <a:cubicBezTo>
                    <a:pt x="23774" y="73"/>
                    <a:pt x="23699" y="77"/>
                    <a:pt x="23623" y="84"/>
                  </a:cubicBezTo>
                  <a:cubicBezTo>
                    <a:pt x="23552" y="91"/>
                    <a:pt x="23092" y="94"/>
                    <a:pt x="22393" y="94"/>
                  </a:cubicBezTo>
                  <a:cubicBezTo>
                    <a:pt x="20636" y="94"/>
                    <a:pt x="17373" y="78"/>
                    <a:pt x="14986" y="78"/>
                  </a:cubicBezTo>
                  <a:cubicBezTo>
                    <a:pt x="13393" y="78"/>
                    <a:pt x="12190" y="85"/>
                    <a:pt x="12086" y="108"/>
                  </a:cubicBezTo>
                  <a:cubicBezTo>
                    <a:pt x="11865" y="156"/>
                    <a:pt x="11646" y="170"/>
                    <a:pt x="11427" y="170"/>
                  </a:cubicBezTo>
                  <a:cubicBezTo>
                    <a:pt x="11133" y="170"/>
                    <a:pt x="10840" y="145"/>
                    <a:pt x="10550" y="145"/>
                  </a:cubicBezTo>
                  <a:cubicBezTo>
                    <a:pt x="10358" y="145"/>
                    <a:pt x="10168" y="155"/>
                    <a:pt x="9978" y="191"/>
                  </a:cubicBezTo>
                  <a:cubicBezTo>
                    <a:pt x="9824" y="221"/>
                    <a:pt x="9672" y="221"/>
                    <a:pt x="9520" y="221"/>
                  </a:cubicBezTo>
                  <a:cubicBezTo>
                    <a:pt x="9368" y="221"/>
                    <a:pt x="9216" y="221"/>
                    <a:pt x="9062" y="251"/>
                  </a:cubicBezTo>
                  <a:cubicBezTo>
                    <a:pt x="8573" y="334"/>
                    <a:pt x="8121" y="501"/>
                    <a:pt x="7633" y="537"/>
                  </a:cubicBezTo>
                  <a:cubicBezTo>
                    <a:pt x="6811" y="608"/>
                    <a:pt x="5966" y="572"/>
                    <a:pt x="5228" y="1025"/>
                  </a:cubicBezTo>
                  <a:cubicBezTo>
                    <a:pt x="5190" y="1047"/>
                    <a:pt x="5143" y="1056"/>
                    <a:pt x="5095" y="1056"/>
                  </a:cubicBezTo>
                  <a:cubicBezTo>
                    <a:pt x="5067" y="1056"/>
                    <a:pt x="5040" y="1053"/>
                    <a:pt x="5014" y="1049"/>
                  </a:cubicBezTo>
                  <a:cubicBezTo>
                    <a:pt x="4962" y="1042"/>
                    <a:pt x="4912" y="1039"/>
                    <a:pt x="4862" y="1039"/>
                  </a:cubicBezTo>
                  <a:cubicBezTo>
                    <a:pt x="4375" y="1039"/>
                    <a:pt x="3983" y="1336"/>
                    <a:pt x="3561" y="1465"/>
                  </a:cubicBezTo>
                  <a:cubicBezTo>
                    <a:pt x="3085" y="1620"/>
                    <a:pt x="2644" y="1977"/>
                    <a:pt x="2323" y="2346"/>
                  </a:cubicBezTo>
                  <a:cubicBezTo>
                    <a:pt x="1858" y="2882"/>
                    <a:pt x="1549" y="3513"/>
                    <a:pt x="1263" y="4156"/>
                  </a:cubicBezTo>
                  <a:cubicBezTo>
                    <a:pt x="858" y="5132"/>
                    <a:pt x="751" y="6133"/>
                    <a:pt x="715" y="7145"/>
                  </a:cubicBezTo>
                  <a:cubicBezTo>
                    <a:pt x="703" y="7371"/>
                    <a:pt x="703" y="7597"/>
                    <a:pt x="668" y="7811"/>
                  </a:cubicBezTo>
                  <a:cubicBezTo>
                    <a:pt x="608" y="8300"/>
                    <a:pt x="572" y="8788"/>
                    <a:pt x="632" y="9288"/>
                  </a:cubicBezTo>
                  <a:cubicBezTo>
                    <a:pt x="668" y="9645"/>
                    <a:pt x="751" y="10038"/>
                    <a:pt x="644" y="10371"/>
                  </a:cubicBezTo>
                  <a:cubicBezTo>
                    <a:pt x="370" y="11193"/>
                    <a:pt x="489" y="12026"/>
                    <a:pt x="477" y="12848"/>
                  </a:cubicBezTo>
                  <a:cubicBezTo>
                    <a:pt x="465" y="13276"/>
                    <a:pt x="501" y="13753"/>
                    <a:pt x="453" y="14157"/>
                  </a:cubicBezTo>
                  <a:cubicBezTo>
                    <a:pt x="358" y="14812"/>
                    <a:pt x="394" y="15467"/>
                    <a:pt x="322" y="16110"/>
                  </a:cubicBezTo>
                  <a:cubicBezTo>
                    <a:pt x="287" y="16479"/>
                    <a:pt x="96" y="16860"/>
                    <a:pt x="191" y="17193"/>
                  </a:cubicBezTo>
                  <a:cubicBezTo>
                    <a:pt x="263" y="17503"/>
                    <a:pt x="275" y="17801"/>
                    <a:pt x="215" y="18063"/>
                  </a:cubicBezTo>
                  <a:cubicBezTo>
                    <a:pt x="72" y="18646"/>
                    <a:pt x="132" y="19241"/>
                    <a:pt x="144" y="19801"/>
                  </a:cubicBezTo>
                  <a:cubicBezTo>
                    <a:pt x="156" y="20587"/>
                    <a:pt x="96" y="21373"/>
                    <a:pt x="84" y="22158"/>
                  </a:cubicBezTo>
                  <a:cubicBezTo>
                    <a:pt x="84" y="22920"/>
                    <a:pt x="1" y="23706"/>
                    <a:pt x="1" y="24456"/>
                  </a:cubicBezTo>
                  <a:cubicBezTo>
                    <a:pt x="1" y="25325"/>
                    <a:pt x="13" y="26206"/>
                    <a:pt x="108" y="27076"/>
                  </a:cubicBezTo>
                  <a:cubicBezTo>
                    <a:pt x="227" y="28135"/>
                    <a:pt x="191" y="29183"/>
                    <a:pt x="287" y="30243"/>
                  </a:cubicBezTo>
                  <a:cubicBezTo>
                    <a:pt x="334" y="30719"/>
                    <a:pt x="239" y="31195"/>
                    <a:pt x="311" y="31695"/>
                  </a:cubicBezTo>
                  <a:cubicBezTo>
                    <a:pt x="358" y="31993"/>
                    <a:pt x="453" y="32338"/>
                    <a:pt x="382" y="32648"/>
                  </a:cubicBezTo>
                  <a:cubicBezTo>
                    <a:pt x="239" y="33243"/>
                    <a:pt x="430" y="33815"/>
                    <a:pt x="394" y="34398"/>
                  </a:cubicBezTo>
                  <a:cubicBezTo>
                    <a:pt x="358" y="35017"/>
                    <a:pt x="513" y="35636"/>
                    <a:pt x="477" y="36243"/>
                  </a:cubicBezTo>
                  <a:cubicBezTo>
                    <a:pt x="453" y="36684"/>
                    <a:pt x="442" y="37125"/>
                    <a:pt x="430" y="37541"/>
                  </a:cubicBezTo>
                  <a:cubicBezTo>
                    <a:pt x="418" y="38017"/>
                    <a:pt x="525" y="38518"/>
                    <a:pt x="513" y="39006"/>
                  </a:cubicBezTo>
                  <a:cubicBezTo>
                    <a:pt x="489" y="39720"/>
                    <a:pt x="430" y="40434"/>
                    <a:pt x="537" y="41149"/>
                  </a:cubicBezTo>
                  <a:cubicBezTo>
                    <a:pt x="549" y="41244"/>
                    <a:pt x="525" y="41339"/>
                    <a:pt x="525" y="41435"/>
                  </a:cubicBezTo>
                  <a:cubicBezTo>
                    <a:pt x="489" y="41887"/>
                    <a:pt x="525" y="42351"/>
                    <a:pt x="513" y="42804"/>
                  </a:cubicBezTo>
                  <a:cubicBezTo>
                    <a:pt x="501" y="43316"/>
                    <a:pt x="608" y="43828"/>
                    <a:pt x="549" y="44340"/>
                  </a:cubicBezTo>
                  <a:cubicBezTo>
                    <a:pt x="525" y="44518"/>
                    <a:pt x="346" y="44637"/>
                    <a:pt x="430" y="44864"/>
                  </a:cubicBezTo>
                  <a:cubicBezTo>
                    <a:pt x="549" y="45209"/>
                    <a:pt x="572" y="45590"/>
                    <a:pt x="608" y="45971"/>
                  </a:cubicBezTo>
                  <a:cubicBezTo>
                    <a:pt x="656" y="46423"/>
                    <a:pt x="561" y="46888"/>
                    <a:pt x="608" y="47316"/>
                  </a:cubicBezTo>
                  <a:cubicBezTo>
                    <a:pt x="680" y="47876"/>
                    <a:pt x="787" y="48459"/>
                    <a:pt x="811" y="48995"/>
                  </a:cubicBezTo>
                  <a:cubicBezTo>
                    <a:pt x="846" y="49578"/>
                    <a:pt x="1144" y="50055"/>
                    <a:pt x="1168" y="50626"/>
                  </a:cubicBezTo>
                  <a:cubicBezTo>
                    <a:pt x="1192" y="51079"/>
                    <a:pt x="1370" y="51543"/>
                    <a:pt x="1513" y="51995"/>
                  </a:cubicBezTo>
                  <a:cubicBezTo>
                    <a:pt x="1692" y="52543"/>
                    <a:pt x="1835" y="53115"/>
                    <a:pt x="2168" y="53615"/>
                  </a:cubicBezTo>
                  <a:cubicBezTo>
                    <a:pt x="2335" y="53888"/>
                    <a:pt x="2608" y="54079"/>
                    <a:pt x="2870" y="54305"/>
                  </a:cubicBezTo>
                  <a:cubicBezTo>
                    <a:pt x="3132" y="54531"/>
                    <a:pt x="3454" y="54734"/>
                    <a:pt x="3740" y="54829"/>
                  </a:cubicBezTo>
                  <a:cubicBezTo>
                    <a:pt x="4347" y="55031"/>
                    <a:pt x="4894" y="55353"/>
                    <a:pt x="5418" y="55639"/>
                  </a:cubicBezTo>
                  <a:cubicBezTo>
                    <a:pt x="5797" y="55842"/>
                    <a:pt x="6175" y="55872"/>
                    <a:pt x="6551" y="55872"/>
                  </a:cubicBezTo>
                  <a:cubicBezTo>
                    <a:pt x="6709" y="55872"/>
                    <a:pt x="6866" y="55867"/>
                    <a:pt x="7022" y="55867"/>
                  </a:cubicBezTo>
                  <a:cubicBezTo>
                    <a:pt x="7127" y="55867"/>
                    <a:pt x="7231" y="55869"/>
                    <a:pt x="7335" y="55877"/>
                  </a:cubicBezTo>
                  <a:cubicBezTo>
                    <a:pt x="7561" y="55897"/>
                    <a:pt x="7802" y="55957"/>
                    <a:pt x="8038" y="55957"/>
                  </a:cubicBezTo>
                  <a:cubicBezTo>
                    <a:pt x="8214" y="55957"/>
                    <a:pt x="8387" y="55924"/>
                    <a:pt x="8550" y="55817"/>
                  </a:cubicBezTo>
                  <a:cubicBezTo>
                    <a:pt x="9228" y="56127"/>
                    <a:pt x="9978" y="56020"/>
                    <a:pt x="10681" y="56103"/>
                  </a:cubicBezTo>
                  <a:cubicBezTo>
                    <a:pt x="11455" y="56210"/>
                    <a:pt x="22670" y="56294"/>
                    <a:pt x="23444" y="56377"/>
                  </a:cubicBezTo>
                  <a:cubicBezTo>
                    <a:pt x="24147" y="56448"/>
                    <a:pt x="24849" y="56460"/>
                    <a:pt x="25540" y="56567"/>
                  </a:cubicBezTo>
                  <a:cubicBezTo>
                    <a:pt x="25635" y="56579"/>
                    <a:pt x="25733" y="56584"/>
                    <a:pt x="25832" y="56584"/>
                  </a:cubicBezTo>
                  <a:cubicBezTo>
                    <a:pt x="26229" y="56584"/>
                    <a:pt x="26650" y="56508"/>
                    <a:pt x="27040" y="56508"/>
                  </a:cubicBezTo>
                  <a:cubicBezTo>
                    <a:pt x="27071" y="56507"/>
                    <a:pt x="27102" y="56507"/>
                    <a:pt x="27133" y="56507"/>
                  </a:cubicBezTo>
                  <a:cubicBezTo>
                    <a:pt x="27546" y="56507"/>
                    <a:pt x="27956" y="56548"/>
                    <a:pt x="28364" y="56548"/>
                  </a:cubicBezTo>
                  <a:cubicBezTo>
                    <a:pt x="28666" y="56548"/>
                    <a:pt x="28966" y="56526"/>
                    <a:pt x="29267" y="56448"/>
                  </a:cubicBezTo>
                  <a:cubicBezTo>
                    <a:pt x="29409" y="56410"/>
                    <a:pt x="29552" y="56399"/>
                    <a:pt x="29695" y="56399"/>
                  </a:cubicBezTo>
                  <a:cubicBezTo>
                    <a:pt x="29909" y="56399"/>
                    <a:pt x="30124" y="56424"/>
                    <a:pt x="30338" y="56424"/>
                  </a:cubicBezTo>
                  <a:cubicBezTo>
                    <a:pt x="30636" y="56424"/>
                    <a:pt x="30934" y="56261"/>
                    <a:pt x="31201" y="56261"/>
                  </a:cubicBezTo>
                  <a:cubicBezTo>
                    <a:pt x="31265" y="56261"/>
                    <a:pt x="31326" y="56271"/>
                    <a:pt x="31386" y="56294"/>
                  </a:cubicBezTo>
                  <a:cubicBezTo>
                    <a:pt x="31427" y="56311"/>
                    <a:pt x="31468" y="56318"/>
                    <a:pt x="31508" y="56318"/>
                  </a:cubicBezTo>
                  <a:cubicBezTo>
                    <a:pt x="31679" y="56318"/>
                    <a:pt x="31839" y="56189"/>
                    <a:pt x="31987" y="56189"/>
                  </a:cubicBezTo>
                  <a:cubicBezTo>
                    <a:pt x="32063" y="56189"/>
                    <a:pt x="32137" y="56224"/>
                    <a:pt x="32207" y="56329"/>
                  </a:cubicBezTo>
                  <a:cubicBezTo>
                    <a:pt x="32312" y="56202"/>
                    <a:pt x="32428" y="56163"/>
                    <a:pt x="32550" y="56163"/>
                  </a:cubicBezTo>
                  <a:cubicBezTo>
                    <a:pt x="32740" y="56163"/>
                    <a:pt x="32942" y="56258"/>
                    <a:pt x="33128" y="56258"/>
                  </a:cubicBezTo>
                  <a:cubicBezTo>
                    <a:pt x="33135" y="56258"/>
                    <a:pt x="33141" y="56258"/>
                    <a:pt x="33148" y="56258"/>
                  </a:cubicBezTo>
                  <a:cubicBezTo>
                    <a:pt x="33910" y="56198"/>
                    <a:pt x="34696" y="56246"/>
                    <a:pt x="35470" y="56174"/>
                  </a:cubicBezTo>
                  <a:cubicBezTo>
                    <a:pt x="35589" y="56163"/>
                    <a:pt x="35708" y="56163"/>
                    <a:pt x="35839" y="56151"/>
                  </a:cubicBezTo>
                  <a:cubicBezTo>
                    <a:pt x="36303" y="56127"/>
                    <a:pt x="47185" y="56127"/>
                    <a:pt x="47650" y="56079"/>
                  </a:cubicBezTo>
                  <a:cubicBezTo>
                    <a:pt x="48221" y="56020"/>
                    <a:pt x="48793" y="55960"/>
                    <a:pt x="49352" y="55865"/>
                  </a:cubicBezTo>
                  <a:cubicBezTo>
                    <a:pt x="49571" y="55828"/>
                    <a:pt x="49789" y="55818"/>
                    <a:pt x="50006" y="55818"/>
                  </a:cubicBezTo>
                  <a:cubicBezTo>
                    <a:pt x="50284" y="55818"/>
                    <a:pt x="50562" y="55835"/>
                    <a:pt x="50841" y="55835"/>
                  </a:cubicBezTo>
                  <a:cubicBezTo>
                    <a:pt x="50983" y="55835"/>
                    <a:pt x="51126" y="55831"/>
                    <a:pt x="51269" y="55817"/>
                  </a:cubicBezTo>
                  <a:cubicBezTo>
                    <a:pt x="51567" y="55782"/>
                    <a:pt x="51877" y="55710"/>
                    <a:pt x="52186" y="55698"/>
                  </a:cubicBezTo>
                  <a:cubicBezTo>
                    <a:pt x="52195" y="55698"/>
                    <a:pt x="52204" y="55698"/>
                    <a:pt x="52213" y="55698"/>
                  </a:cubicBezTo>
                  <a:cubicBezTo>
                    <a:pt x="52385" y="55698"/>
                    <a:pt x="52551" y="55777"/>
                    <a:pt x="52715" y="55777"/>
                  </a:cubicBezTo>
                  <a:cubicBezTo>
                    <a:pt x="52769" y="55777"/>
                    <a:pt x="52823" y="55768"/>
                    <a:pt x="52877" y="55746"/>
                  </a:cubicBezTo>
                  <a:cubicBezTo>
                    <a:pt x="53162" y="55615"/>
                    <a:pt x="53496" y="55651"/>
                    <a:pt x="53782" y="55639"/>
                  </a:cubicBezTo>
                  <a:cubicBezTo>
                    <a:pt x="54698" y="55591"/>
                    <a:pt x="55484" y="55281"/>
                    <a:pt x="56246" y="54865"/>
                  </a:cubicBezTo>
                  <a:cubicBezTo>
                    <a:pt x="56734" y="54591"/>
                    <a:pt x="57115" y="54198"/>
                    <a:pt x="57449" y="53805"/>
                  </a:cubicBezTo>
                  <a:cubicBezTo>
                    <a:pt x="57663" y="53531"/>
                    <a:pt x="57984" y="53329"/>
                    <a:pt x="58092" y="53019"/>
                  </a:cubicBezTo>
                  <a:cubicBezTo>
                    <a:pt x="58199" y="52698"/>
                    <a:pt x="58401" y="52424"/>
                    <a:pt x="58508" y="52103"/>
                  </a:cubicBezTo>
                  <a:cubicBezTo>
                    <a:pt x="58675" y="51638"/>
                    <a:pt x="58770" y="51162"/>
                    <a:pt x="58782" y="50662"/>
                  </a:cubicBezTo>
                  <a:cubicBezTo>
                    <a:pt x="58794" y="50489"/>
                    <a:pt x="58639" y="50173"/>
                    <a:pt x="59036" y="50173"/>
                  </a:cubicBezTo>
                  <a:cubicBezTo>
                    <a:pt x="59050" y="50173"/>
                    <a:pt x="59064" y="50173"/>
                    <a:pt x="59080" y="50174"/>
                  </a:cubicBezTo>
                  <a:cubicBezTo>
                    <a:pt x="59139" y="50031"/>
                    <a:pt x="58723" y="49971"/>
                    <a:pt x="58973" y="49864"/>
                  </a:cubicBezTo>
                  <a:cubicBezTo>
                    <a:pt x="59211" y="49769"/>
                    <a:pt x="59116" y="49578"/>
                    <a:pt x="59080" y="49555"/>
                  </a:cubicBezTo>
                  <a:cubicBezTo>
                    <a:pt x="58889" y="49400"/>
                    <a:pt x="58973" y="49305"/>
                    <a:pt x="59127" y="49209"/>
                  </a:cubicBezTo>
                  <a:cubicBezTo>
                    <a:pt x="59246" y="49138"/>
                    <a:pt x="59139" y="49031"/>
                    <a:pt x="59175" y="48971"/>
                  </a:cubicBezTo>
                  <a:cubicBezTo>
                    <a:pt x="59246" y="48805"/>
                    <a:pt x="59044" y="48614"/>
                    <a:pt x="59163" y="48507"/>
                  </a:cubicBezTo>
                  <a:cubicBezTo>
                    <a:pt x="59473" y="48233"/>
                    <a:pt x="59318" y="47876"/>
                    <a:pt x="59330" y="47602"/>
                  </a:cubicBezTo>
                  <a:cubicBezTo>
                    <a:pt x="59366" y="47102"/>
                    <a:pt x="59354" y="46590"/>
                    <a:pt x="59306" y="46090"/>
                  </a:cubicBezTo>
                  <a:cubicBezTo>
                    <a:pt x="59282" y="45876"/>
                    <a:pt x="59342" y="45697"/>
                    <a:pt x="59520" y="45554"/>
                  </a:cubicBezTo>
                  <a:cubicBezTo>
                    <a:pt x="59151" y="45399"/>
                    <a:pt x="59663" y="45030"/>
                    <a:pt x="59318" y="44875"/>
                  </a:cubicBezTo>
                  <a:cubicBezTo>
                    <a:pt x="59389" y="44280"/>
                    <a:pt x="59223" y="43685"/>
                    <a:pt x="59354" y="43078"/>
                  </a:cubicBezTo>
                  <a:cubicBezTo>
                    <a:pt x="59437" y="42709"/>
                    <a:pt x="59318" y="42304"/>
                    <a:pt x="59377" y="41923"/>
                  </a:cubicBezTo>
                  <a:cubicBezTo>
                    <a:pt x="59437" y="41518"/>
                    <a:pt x="59294" y="41101"/>
                    <a:pt x="59389" y="40732"/>
                  </a:cubicBezTo>
                  <a:cubicBezTo>
                    <a:pt x="59473" y="40458"/>
                    <a:pt x="59354" y="40161"/>
                    <a:pt x="59544" y="39875"/>
                  </a:cubicBezTo>
                  <a:cubicBezTo>
                    <a:pt x="59580" y="39827"/>
                    <a:pt x="59711" y="39577"/>
                    <a:pt x="59627" y="39434"/>
                  </a:cubicBezTo>
                  <a:cubicBezTo>
                    <a:pt x="59294" y="38899"/>
                    <a:pt x="59782" y="38339"/>
                    <a:pt x="59556" y="37815"/>
                  </a:cubicBezTo>
                  <a:cubicBezTo>
                    <a:pt x="59437" y="37553"/>
                    <a:pt x="59580" y="37303"/>
                    <a:pt x="59651" y="37136"/>
                  </a:cubicBezTo>
                  <a:cubicBezTo>
                    <a:pt x="59782" y="36803"/>
                    <a:pt x="59294" y="36541"/>
                    <a:pt x="59651" y="36184"/>
                  </a:cubicBezTo>
                  <a:cubicBezTo>
                    <a:pt x="59758" y="36077"/>
                    <a:pt x="59699" y="35624"/>
                    <a:pt x="59675" y="35327"/>
                  </a:cubicBezTo>
                  <a:cubicBezTo>
                    <a:pt x="59663" y="34958"/>
                    <a:pt x="59818" y="34541"/>
                    <a:pt x="59663" y="34231"/>
                  </a:cubicBezTo>
                  <a:cubicBezTo>
                    <a:pt x="59508" y="33898"/>
                    <a:pt x="59627" y="33588"/>
                    <a:pt x="59651" y="33326"/>
                  </a:cubicBezTo>
                  <a:cubicBezTo>
                    <a:pt x="59711" y="32886"/>
                    <a:pt x="59556" y="32457"/>
                    <a:pt x="59627" y="32017"/>
                  </a:cubicBezTo>
                  <a:cubicBezTo>
                    <a:pt x="59687" y="31624"/>
                    <a:pt x="59532" y="31195"/>
                    <a:pt x="59604" y="30802"/>
                  </a:cubicBezTo>
                  <a:cubicBezTo>
                    <a:pt x="59627" y="30588"/>
                    <a:pt x="59449" y="30457"/>
                    <a:pt x="59497" y="30314"/>
                  </a:cubicBezTo>
                  <a:cubicBezTo>
                    <a:pt x="59651" y="29909"/>
                    <a:pt x="59747" y="29493"/>
                    <a:pt x="59627" y="29100"/>
                  </a:cubicBezTo>
                  <a:cubicBezTo>
                    <a:pt x="59556" y="28850"/>
                    <a:pt x="59532" y="28588"/>
                    <a:pt x="59568" y="28397"/>
                  </a:cubicBezTo>
                  <a:cubicBezTo>
                    <a:pt x="59651" y="27707"/>
                    <a:pt x="59592" y="27040"/>
                    <a:pt x="59532" y="26349"/>
                  </a:cubicBezTo>
                  <a:cubicBezTo>
                    <a:pt x="59497" y="25968"/>
                    <a:pt x="59508" y="25516"/>
                    <a:pt x="59568" y="25135"/>
                  </a:cubicBezTo>
                  <a:cubicBezTo>
                    <a:pt x="59663" y="24516"/>
                    <a:pt x="59508" y="23920"/>
                    <a:pt x="59544" y="23313"/>
                  </a:cubicBezTo>
                  <a:cubicBezTo>
                    <a:pt x="59580" y="22789"/>
                    <a:pt x="59425" y="22182"/>
                    <a:pt x="59473" y="21658"/>
                  </a:cubicBezTo>
                  <a:cubicBezTo>
                    <a:pt x="59532" y="20861"/>
                    <a:pt x="59294" y="20099"/>
                    <a:pt x="59401" y="19301"/>
                  </a:cubicBezTo>
                  <a:cubicBezTo>
                    <a:pt x="59485" y="18682"/>
                    <a:pt x="59270" y="18027"/>
                    <a:pt x="59282" y="17372"/>
                  </a:cubicBezTo>
                  <a:cubicBezTo>
                    <a:pt x="59282" y="16801"/>
                    <a:pt x="59068" y="16241"/>
                    <a:pt x="59008" y="15658"/>
                  </a:cubicBezTo>
                  <a:cubicBezTo>
                    <a:pt x="58996" y="15491"/>
                    <a:pt x="59151" y="15408"/>
                    <a:pt x="59080" y="15241"/>
                  </a:cubicBezTo>
                  <a:cubicBezTo>
                    <a:pt x="58794" y="14491"/>
                    <a:pt x="58889" y="13705"/>
                    <a:pt x="58854" y="12943"/>
                  </a:cubicBezTo>
                  <a:cubicBezTo>
                    <a:pt x="58830" y="12288"/>
                    <a:pt x="58639" y="11657"/>
                    <a:pt x="58711" y="10990"/>
                  </a:cubicBezTo>
                  <a:cubicBezTo>
                    <a:pt x="58735" y="10645"/>
                    <a:pt x="58639" y="10252"/>
                    <a:pt x="58615" y="9883"/>
                  </a:cubicBezTo>
                  <a:cubicBezTo>
                    <a:pt x="58568" y="9276"/>
                    <a:pt x="58568" y="8645"/>
                    <a:pt x="58473" y="8050"/>
                  </a:cubicBezTo>
                  <a:cubicBezTo>
                    <a:pt x="58389" y="7621"/>
                    <a:pt x="58246" y="7192"/>
                    <a:pt x="58199" y="6752"/>
                  </a:cubicBezTo>
                  <a:cubicBezTo>
                    <a:pt x="58056" y="5585"/>
                    <a:pt x="57877" y="4442"/>
                    <a:pt x="57222" y="3370"/>
                  </a:cubicBezTo>
                  <a:cubicBezTo>
                    <a:pt x="56853" y="2763"/>
                    <a:pt x="56437" y="2251"/>
                    <a:pt x="55817" y="1834"/>
                  </a:cubicBezTo>
                  <a:cubicBezTo>
                    <a:pt x="55151" y="1370"/>
                    <a:pt x="54389" y="1061"/>
                    <a:pt x="53591" y="941"/>
                  </a:cubicBezTo>
                  <a:cubicBezTo>
                    <a:pt x="53304" y="895"/>
                    <a:pt x="53072" y="738"/>
                    <a:pt x="52809" y="738"/>
                  </a:cubicBezTo>
                  <a:cubicBezTo>
                    <a:pt x="52800" y="738"/>
                    <a:pt x="52791" y="739"/>
                    <a:pt x="52781" y="739"/>
                  </a:cubicBezTo>
                  <a:cubicBezTo>
                    <a:pt x="52718" y="744"/>
                    <a:pt x="52656" y="746"/>
                    <a:pt x="52594" y="746"/>
                  </a:cubicBezTo>
                  <a:cubicBezTo>
                    <a:pt x="51870" y="746"/>
                    <a:pt x="51207" y="451"/>
                    <a:pt x="50483" y="418"/>
                  </a:cubicBezTo>
                  <a:cubicBezTo>
                    <a:pt x="50472" y="417"/>
                    <a:pt x="50460" y="417"/>
                    <a:pt x="50448" y="417"/>
                  </a:cubicBezTo>
                  <a:cubicBezTo>
                    <a:pt x="50341" y="417"/>
                    <a:pt x="50223" y="442"/>
                    <a:pt x="50109" y="442"/>
                  </a:cubicBezTo>
                  <a:cubicBezTo>
                    <a:pt x="50026" y="442"/>
                    <a:pt x="49947" y="429"/>
                    <a:pt x="49876" y="382"/>
                  </a:cubicBezTo>
                  <a:cubicBezTo>
                    <a:pt x="49424" y="96"/>
                    <a:pt x="48888" y="168"/>
                    <a:pt x="48400" y="120"/>
                  </a:cubicBezTo>
                  <a:cubicBezTo>
                    <a:pt x="47674" y="60"/>
                    <a:pt x="36517" y="72"/>
                    <a:pt x="35779" y="37"/>
                  </a:cubicBezTo>
                  <a:cubicBezTo>
                    <a:pt x="35356" y="14"/>
                    <a:pt x="34924" y="0"/>
                    <a:pt x="34494" y="0"/>
                  </a:cubicBezTo>
                  <a:close/>
                </a:path>
              </a:pathLst>
            </a:custGeom>
            <a:solidFill>
              <a:srgbClr val="000000"/>
            </a:solidFill>
            <a:ln>
              <a:noFill/>
            </a:ln>
          </p:spPr>
          <p:txBody>
            <a:bodyPr spcFirstLastPara="1" wrap="square" lIns="182875" tIns="274300" rIns="182875" bIns="91425" anchor="ctr" anchorCtr="0">
              <a:noAutofit/>
            </a:bodyPr>
            <a:lstStyle/>
            <a:p>
              <a:pPr algn="ctr">
                <a:buClr>
                  <a:srgbClr val="000000"/>
                </a:buClr>
                <a:buSzPts val="1100"/>
                <a:buFont typeface="Arial"/>
                <a:buNone/>
                <a:defRPr/>
              </a:pPr>
              <a:endParaRPr sz="1400" kern="0" dirty="0">
                <a:solidFill>
                  <a:srgbClr val="000000"/>
                </a:solidFill>
                <a:latin typeface="Arial"/>
                <a:ea typeface="맑은 고딕"/>
                <a:cs typeface="Arial"/>
                <a:sym typeface="Arial"/>
              </a:endParaRPr>
            </a:p>
          </p:txBody>
        </p:sp>
        <p:sp>
          <p:nvSpPr>
            <p:cNvPr id="19" name="Google Shape;626;p29"/>
            <p:cNvSpPr/>
            <p:nvPr/>
          </p:nvSpPr>
          <p:spPr>
            <a:xfrm>
              <a:off x="6424322" y="4365256"/>
              <a:ext cx="3062578" cy="644894"/>
            </a:xfrm>
            <a:custGeom>
              <a:avLst/>
              <a:gdLst/>
              <a:ahLst/>
              <a:cxnLst/>
              <a:rect l="l" t="t" r="r" b="b"/>
              <a:pathLst>
                <a:path w="55970" h="11522" extrusionOk="0">
                  <a:moveTo>
                    <a:pt x="32072" y="1"/>
                  </a:moveTo>
                  <a:cubicBezTo>
                    <a:pt x="31843" y="1"/>
                    <a:pt x="31614" y="33"/>
                    <a:pt x="31409" y="154"/>
                  </a:cubicBezTo>
                  <a:cubicBezTo>
                    <a:pt x="31270" y="54"/>
                    <a:pt x="31125" y="24"/>
                    <a:pt x="30976" y="24"/>
                  </a:cubicBezTo>
                  <a:cubicBezTo>
                    <a:pt x="30749" y="24"/>
                    <a:pt x="30512" y="94"/>
                    <a:pt x="30276" y="94"/>
                  </a:cubicBezTo>
                  <a:cubicBezTo>
                    <a:pt x="30189" y="94"/>
                    <a:pt x="30102" y="85"/>
                    <a:pt x="30016" y="59"/>
                  </a:cubicBezTo>
                  <a:cubicBezTo>
                    <a:pt x="29965" y="45"/>
                    <a:pt x="29913" y="39"/>
                    <a:pt x="29859" y="39"/>
                  </a:cubicBezTo>
                  <a:cubicBezTo>
                    <a:pt x="29662" y="39"/>
                    <a:pt x="29442" y="114"/>
                    <a:pt x="29203" y="114"/>
                  </a:cubicBezTo>
                  <a:cubicBezTo>
                    <a:pt x="29123" y="114"/>
                    <a:pt x="29041" y="105"/>
                    <a:pt x="28956" y="83"/>
                  </a:cubicBezTo>
                  <a:cubicBezTo>
                    <a:pt x="28904" y="72"/>
                    <a:pt x="28848" y="67"/>
                    <a:pt x="28789" y="67"/>
                  </a:cubicBezTo>
                  <a:cubicBezTo>
                    <a:pt x="28576" y="67"/>
                    <a:pt x="28324" y="125"/>
                    <a:pt x="28069" y="125"/>
                  </a:cubicBezTo>
                  <a:cubicBezTo>
                    <a:pt x="28024" y="125"/>
                    <a:pt x="27978" y="123"/>
                    <a:pt x="27932" y="119"/>
                  </a:cubicBezTo>
                  <a:cubicBezTo>
                    <a:pt x="27832" y="109"/>
                    <a:pt x="27728" y="106"/>
                    <a:pt x="27623" y="106"/>
                  </a:cubicBezTo>
                  <a:cubicBezTo>
                    <a:pt x="27519" y="106"/>
                    <a:pt x="27413" y="109"/>
                    <a:pt x="27307" y="109"/>
                  </a:cubicBezTo>
                  <a:cubicBezTo>
                    <a:pt x="27139" y="109"/>
                    <a:pt x="26969" y="102"/>
                    <a:pt x="26801" y="71"/>
                  </a:cubicBezTo>
                  <a:cubicBezTo>
                    <a:pt x="26789" y="68"/>
                    <a:pt x="26777" y="67"/>
                    <a:pt x="26766" y="67"/>
                  </a:cubicBezTo>
                  <a:cubicBezTo>
                    <a:pt x="26661" y="67"/>
                    <a:pt x="26582" y="173"/>
                    <a:pt x="26485" y="173"/>
                  </a:cubicBezTo>
                  <a:cubicBezTo>
                    <a:pt x="26457" y="173"/>
                    <a:pt x="26428" y="164"/>
                    <a:pt x="26397" y="142"/>
                  </a:cubicBezTo>
                  <a:cubicBezTo>
                    <a:pt x="26265" y="62"/>
                    <a:pt x="26126" y="41"/>
                    <a:pt x="25984" y="41"/>
                  </a:cubicBezTo>
                  <a:cubicBezTo>
                    <a:pt x="25831" y="41"/>
                    <a:pt x="25676" y="65"/>
                    <a:pt x="25526" y="65"/>
                  </a:cubicBezTo>
                  <a:cubicBezTo>
                    <a:pt x="25487" y="65"/>
                    <a:pt x="25447" y="63"/>
                    <a:pt x="25408" y="59"/>
                  </a:cubicBezTo>
                  <a:cubicBezTo>
                    <a:pt x="25393" y="57"/>
                    <a:pt x="25377" y="57"/>
                    <a:pt x="25361" y="57"/>
                  </a:cubicBezTo>
                  <a:cubicBezTo>
                    <a:pt x="25206" y="57"/>
                    <a:pt x="25028" y="126"/>
                    <a:pt x="24863" y="126"/>
                  </a:cubicBezTo>
                  <a:cubicBezTo>
                    <a:pt x="24796" y="126"/>
                    <a:pt x="24731" y="115"/>
                    <a:pt x="24670" y="83"/>
                  </a:cubicBezTo>
                  <a:cubicBezTo>
                    <a:pt x="24646" y="69"/>
                    <a:pt x="24626" y="64"/>
                    <a:pt x="24608" y="64"/>
                  </a:cubicBezTo>
                  <a:cubicBezTo>
                    <a:pt x="24516" y="64"/>
                    <a:pt x="24512" y="227"/>
                    <a:pt x="24480" y="227"/>
                  </a:cubicBezTo>
                  <a:cubicBezTo>
                    <a:pt x="24471" y="227"/>
                    <a:pt x="24460" y="213"/>
                    <a:pt x="24444" y="178"/>
                  </a:cubicBezTo>
                  <a:cubicBezTo>
                    <a:pt x="24393" y="77"/>
                    <a:pt x="24333" y="49"/>
                    <a:pt x="24269" y="49"/>
                  </a:cubicBezTo>
                  <a:cubicBezTo>
                    <a:pt x="24188" y="49"/>
                    <a:pt x="24102" y="94"/>
                    <a:pt x="24026" y="94"/>
                  </a:cubicBezTo>
                  <a:cubicBezTo>
                    <a:pt x="23992" y="94"/>
                    <a:pt x="23960" y="85"/>
                    <a:pt x="23932" y="59"/>
                  </a:cubicBezTo>
                  <a:cubicBezTo>
                    <a:pt x="23870" y="197"/>
                    <a:pt x="23791" y="240"/>
                    <a:pt x="23705" y="240"/>
                  </a:cubicBezTo>
                  <a:cubicBezTo>
                    <a:pt x="23560" y="240"/>
                    <a:pt x="23395" y="119"/>
                    <a:pt x="23253" y="119"/>
                  </a:cubicBezTo>
                  <a:cubicBezTo>
                    <a:pt x="23249" y="119"/>
                    <a:pt x="23245" y="119"/>
                    <a:pt x="23241" y="119"/>
                  </a:cubicBezTo>
                  <a:cubicBezTo>
                    <a:pt x="23191" y="119"/>
                    <a:pt x="23143" y="77"/>
                    <a:pt x="23080" y="77"/>
                  </a:cubicBezTo>
                  <a:cubicBezTo>
                    <a:pt x="23044" y="77"/>
                    <a:pt x="23004" y="90"/>
                    <a:pt x="22956" y="131"/>
                  </a:cubicBezTo>
                  <a:cubicBezTo>
                    <a:pt x="22907" y="179"/>
                    <a:pt x="22823" y="211"/>
                    <a:pt x="22735" y="211"/>
                  </a:cubicBezTo>
                  <a:cubicBezTo>
                    <a:pt x="22671" y="211"/>
                    <a:pt x="22606" y="194"/>
                    <a:pt x="22551" y="154"/>
                  </a:cubicBezTo>
                  <a:cubicBezTo>
                    <a:pt x="22502" y="115"/>
                    <a:pt x="22459" y="102"/>
                    <a:pt x="22417" y="102"/>
                  </a:cubicBezTo>
                  <a:cubicBezTo>
                    <a:pt x="22357" y="102"/>
                    <a:pt x="22299" y="128"/>
                    <a:pt x="22229" y="142"/>
                  </a:cubicBezTo>
                  <a:cubicBezTo>
                    <a:pt x="22197" y="146"/>
                    <a:pt x="22165" y="147"/>
                    <a:pt x="22132" y="147"/>
                  </a:cubicBezTo>
                  <a:cubicBezTo>
                    <a:pt x="22052" y="147"/>
                    <a:pt x="21971" y="139"/>
                    <a:pt x="21891" y="139"/>
                  </a:cubicBezTo>
                  <a:cubicBezTo>
                    <a:pt x="21780" y="139"/>
                    <a:pt x="21670" y="154"/>
                    <a:pt x="21563" y="226"/>
                  </a:cubicBezTo>
                  <a:cubicBezTo>
                    <a:pt x="21461" y="99"/>
                    <a:pt x="20052" y="56"/>
                    <a:pt x="18260" y="56"/>
                  </a:cubicBezTo>
                  <a:cubicBezTo>
                    <a:pt x="14991" y="56"/>
                    <a:pt x="10452" y="199"/>
                    <a:pt x="10275" y="238"/>
                  </a:cubicBezTo>
                  <a:cubicBezTo>
                    <a:pt x="10092" y="278"/>
                    <a:pt x="9921" y="323"/>
                    <a:pt x="9752" y="323"/>
                  </a:cubicBezTo>
                  <a:cubicBezTo>
                    <a:pt x="9625" y="323"/>
                    <a:pt x="9499" y="298"/>
                    <a:pt x="9371" y="226"/>
                  </a:cubicBezTo>
                  <a:cubicBezTo>
                    <a:pt x="9310" y="199"/>
                    <a:pt x="9257" y="176"/>
                    <a:pt x="9208" y="176"/>
                  </a:cubicBezTo>
                  <a:cubicBezTo>
                    <a:pt x="9169" y="176"/>
                    <a:pt x="9133" y="190"/>
                    <a:pt x="9097" y="226"/>
                  </a:cubicBezTo>
                  <a:cubicBezTo>
                    <a:pt x="8983" y="332"/>
                    <a:pt x="8855" y="351"/>
                    <a:pt x="8722" y="351"/>
                  </a:cubicBezTo>
                  <a:cubicBezTo>
                    <a:pt x="8645" y="351"/>
                    <a:pt x="8567" y="345"/>
                    <a:pt x="8490" y="345"/>
                  </a:cubicBezTo>
                  <a:cubicBezTo>
                    <a:pt x="8262" y="345"/>
                    <a:pt x="8035" y="334"/>
                    <a:pt x="7811" y="334"/>
                  </a:cubicBezTo>
                  <a:cubicBezTo>
                    <a:pt x="7625" y="334"/>
                    <a:pt x="7442" y="342"/>
                    <a:pt x="7263" y="369"/>
                  </a:cubicBezTo>
                  <a:cubicBezTo>
                    <a:pt x="6847" y="440"/>
                    <a:pt x="6430" y="546"/>
                    <a:pt x="6014" y="546"/>
                  </a:cubicBezTo>
                  <a:cubicBezTo>
                    <a:pt x="5942" y="546"/>
                    <a:pt x="5870" y="542"/>
                    <a:pt x="5799" y="535"/>
                  </a:cubicBezTo>
                  <a:cubicBezTo>
                    <a:pt x="5739" y="530"/>
                    <a:pt x="5676" y="527"/>
                    <a:pt x="5614" y="527"/>
                  </a:cubicBezTo>
                  <a:cubicBezTo>
                    <a:pt x="5394" y="527"/>
                    <a:pt x="5180" y="564"/>
                    <a:pt x="5096" y="666"/>
                  </a:cubicBezTo>
                  <a:cubicBezTo>
                    <a:pt x="4918" y="916"/>
                    <a:pt x="4680" y="869"/>
                    <a:pt x="4429" y="893"/>
                  </a:cubicBezTo>
                  <a:cubicBezTo>
                    <a:pt x="4377" y="884"/>
                    <a:pt x="4299" y="856"/>
                    <a:pt x="4242" y="856"/>
                  </a:cubicBezTo>
                  <a:cubicBezTo>
                    <a:pt x="4221" y="856"/>
                    <a:pt x="4204" y="859"/>
                    <a:pt x="4191" y="869"/>
                  </a:cubicBezTo>
                  <a:cubicBezTo>
                    <a:pt x="3834" y="1107"/>
                    <a:pt x="3322" y="1119"/>
                    <a:pt x="3001" y="1345"/>
                  </a:cubicBezTo>
                  <a:cubicBezTo>
                    <a:pt x="2489" y="1702"/>
                    <a:pt x="1786" y="1821"/>
                    <a:pt x="1512" y="2488"/>
                  </a:cubicBezTo>
                  <a:cubicBezTo>
                    <a:pt x="1381" y="2821"/>
                    <a:pt x="1108" y="3131"/>
                    <a:pt x="1108" y="3512"/>
                  </a:cubicBezTo>
                  <a:cubicBezTo>
                    <a:pt x="1108" y="3821"/>
                    <a:pt x="822" y="4012"/>
                    <a:pt x="762" y="4298"/>
                  </a:cubicBezTo>
                  <a:cubicBezTo>
                    <a:pt x="643" y="4798"/>
                    <a:pt x="643" y="5310"/>
                    <a:pt x="572" y="5810"/>
                  </a:cubicBezTo>
                  <a:cubicBezTo>
                    <a:pt x="512" y="6191"/>
                    <a:pt x="453" y="6584"/>
                    <a:pt x="500" y="6953"/>
                  </a:cubicBezTo>
                  <a:cubicBezTo>
                    <a:pt x="524" y="7143"/>
                    <a:pt x="215" y="7143"/>
                    <a:pt x="369" y="7262"/>
                  </a:cubicBezTo>
                  <a:cubicBezTo>
                    <a:pt x="715" y="7560"/>
                    <a:pt x="131" y="7834"/>
                    <a:pt x="358" y="8143"/>
                  </a:cubicBezTo>
                  <a:cubicBezTo>
                    <a:pt x="381" y="8191"/>
                    <a:pt x="238" y="8417"/>
                    <a:pt x="381" y="8608"/>
                  </a:cubicBezTo>
                  <a:cubicBezTo>
                    <a:pt x="619" y="8894"/>
                    <a:pt x="286" y="9155"/>
                    <a:pt x="238" y="9441"/>
                  </a:cubicBezTo>
                  <a:cubicBezTo>
                    <a:pt x="179" y="9941"/>
                    <a:pt x="227" y="10453"/>
                    <a:pt x="24" y="10953"/>
                  </a:cubicBezTo>
                  <a:cubicBezTo>
                    <a:pt x="0" y="11037"/>
                    <a:pt x="131" y="11239"/>
                    <a:pt x="96" y="11418"/>
                  </a:cubicBezTo>
                  <a:cubicBezTo>
                    <a:pt x="88" y="11495"/>
                    <a:pt x="155" y="11522"/>
                    <a:pt x="226" y="11522"/>
                  </a:cubicBezTo>
                  <a:cubicBezTo>
                    <a:pt x="264" y="11522"/>
                    <a:pt x="304" y="11514"/>
                    <a:pt x="334" y="11501"/>
                  </a:cubicBezTo>
                  <a:cubicBezTo>
                    <a:pt x="641" y="11376"/>
                    <a:pt x="955" y="11344"/>
                    <a:pt x="1271" y="11344"/>
                  </a:cubicBezTo>
                  <a:cubicBezTo>
                    <a:pt x="1594" y="11344"/>
                    <a:pt x="1920" y="11378"/>
                    <a:pt x="2242" y="11378"/>
                  </a:cubicBezTo>
                  <a:cubicBezTo>
                    <a:pt x="2325" y="11378"/>
                    <a:pt x="2407" y="11375"/>
                    <a:pt x="2489" y="11370"/>
                  </a:cubicBezTo>
                  <a:cubicBezTo>
                    <a:pt x="2571" y="11365"/>
                    <a:pt x="2655" y="11363"/>
                    <a:pt x="2738" y="11363"/>
                  </a:cubicBezTo>
                  <a:cubicBezTo>
                    <a:pt x="3244" y="11363"/>
                    <a:pt x="3764" y="11443"/>
                    <a:pt x="4275" y="11453"/>
                  </a:cubicBezTo>
                  <a:cubicBezTo>
                    <a:pt x="4414" y="11455"/>
                    <a:pt x="4553" y="11456"/>
                    <a:pt x="4692" y="11456"/>
                  </a:cubicBezTo>
                  <a:cubicBezTo>
                    <a:pt x="5339" y="11456"/>
                    <a:pt x="5988" y="11435"/>
                    <a:pt x="6644" y="11406"/>
                  </a:cubicBezTo>
                  <a:cubicBezTo>
                    <a:pt x="6917" y="11392"/>
                    <a:pt x="7190" y="11386"/>
                    <a:pt x="7463" y="11386"/>
                  </a:cubicBezTo>
                  <a:cubicBezTo>
                    <a:pt x="8369" y="11386"/>
                    <a:pt x="9277" y="11447"/>
                    <a:pt x="10192" y="11465"/>
                  </a:cubicBezTo>
                  <a:cubicBezTo>
                    <a:pt x="10304" y="11467"/>
                    <a:pt x="10578" y="11468"/>
                    <a:pt x="10975" y="11468"/>
                  </a:cubicBezTo>
                  <a:cubicBezTo>
                    <a:pt x="13750" y="11468"/>
                    <a:pt x="22509" y="11431"/>
                    <a:pt x="23301" y="11358"/>
                  </a:cubicBezTo>
                  <a:cubicBezTo>
                    <a:pt x="23932" y="11299"/>
                    <a:pt x="24587" y="11263"/>
                    <a:pt x="25230" y="11227"/>
                  </a:cubicBezTo>
                  <a:cubicBezTo>
                    <a:pt x="25754" y="11191"/>
                    <a:pt x="26278" y="11182"/>
                    <a:pt x="26803" y="11182"/>
                  </a:cubicBezTo>
                  <a:cubicBezTo>
                    <a:pt x="27266" y="11182"/>
                    <a:pt x="27730" y="11189"/>
                    <a:pt x="28194" y="11189"/>
                  </a:cubicBezTo>
                  <a:cubicBezTo>
                    <a:pt x="28579" y="11189"/>
                    <a:pt x="28963" y="11184"/>
                    <a:pt x="29349" y="11168"/>
                  </a:cubicBezTo>
                  <a:cubicBezTo>
                    <a:pt x="29790" y="11150"/>
                    <a:pt x="30233" y="11147"/>
                    <a:pt x="30678" y="11147"/>
                  </a:cubicBezTo>
                  <a:cubicBezTo>
                    <a:pt x="30901" y="11147"/>
                    <a:pt x="31124" y="11148"/>
                    <a:pt x="31347" y="11148"/>
                  </a:cubicBezTo>
                  <a:cubicBezTo>
                    <a:pt x="31570" y="11148"/>
                    <a:pt x="31793" y="11147"/>
                    <a:pt x="32016" y="11144"/>
                  </a:cubicBezTo>
                  <a:cubicBezTo>
                    <a:pt x="32282" y="11140"/>
                    <a:pt x="32547" y="11139"/>
                    <a:pt x="32811" y="11139"/>
                  </a:cubicBezTo>
                  <a:cubicBezTo>
                    <a:pt x="33339" y="11139"/>
                    <a:pt x="33866" y="11144"/>
                    <a:pt x="34398" y="11144"/>
                  </a:cubicBezTo>
                  <a:cubicBezTo>
                    <a:pt x="34695" y="11144"/>
                    <a:pt x="45423" y="11132"/>
                    <a:pt x="45720" y="11132"/>
                  </a:cubicBezTo>
                  <a:cubicBezTo>
                    <a:pt x="45780" y="11131"/>
                    <a:pt x="45839" y="11131"/>
                    <a:pt x="45899" y="11131"/>
                  </a:cubicBezTo>
                  <a:cubicBezTo>
                    <a:pt x="46377" y="11131"/>
                    <a:pt x="46858" y="11154"/>
                    <a:pt x="47336" y="11154"/>
                  </a:cubicBezTo>
                  <a:cubicBezTo>
                    <a:pt x="47657" y="11154"/>
                    <a:pt x="47976" y="11144"/>
                    <a:pt x="48292" y="11108"/>
                  </a:cubicBezTo>
                  <a:cubicBezTo>
                    <a:pt x="49268" y="11013"/>
                    <a:pt x="50245" y="11049"/>
                    <a:pt x="51209" y="11013"/>
                  </a:cubicBezTo>
                  <a:cubicBezTo>
                    <a:pt x="51665" y="10986"/>
                    <a:pt x="52113" y="10792"/>
                    <a:pt x="52575" y="10792"/>
                  </a:cubicBezTo>
                  <a:cubicBezTo>
                    <a:pt x="52729" y="10792"/>
                    <a:pt x="52885" y="10813"/>
                    <a:pt x="53043" y="10870"/>
                  </a:cubicBezTo>
                  <a:cubicBezTo>
                    <a:pt x="53055" y="10870"/>
                    <a:pt x="53102" y="10846"/>
                    <a:pt x="53114" y="10822"/>
                  </a:cubicBezTo>
                  <a:cubicBezTo>
                    <a:pt x="53144" y="10674"/>
                    <a:pt x="53243" y="10646"/>
                    <a:pt x="53349" y="10646"/>
                  </a:cubicBezTo>
                  <a:cubicBezTo>
                    <a:pt x="53412" y="10646"/>
                    <a:pt x="53477" y="10656"/>
                    <a:pt x="53531" y="10656"/>
                  </a:cubicBezTo>
                  <a:cubicBezTo>
                    <a:pt x="53609" y="10661"/>
                    <a:pt x="53688" y="10663"/>
                    <a:pt x="53766" y="10663"/>
                  </a:cubicBezTo>
                  <a:cubicBezTo>
                    <a:pt x="54185" y="10663"/>
                    <a:pt x="54600" y="10597"/>
                    <a:pt x="55018" y="10597"/>
                  </a:cubicBezTo>
                  <a:cubicBezTo>
                    <a:pt x="55196" y="10597"/>
                    <a:pt x="55375" y="10609"/>
                    <a:pt x="55555" y="10644"/>
                  </a:cubicBezTo>
                  <a:cubicBezTo>
                    <a:pt x="55587" y="10650"/>
                    <a:pt x="55622" y="10654"/>
                    <a:pt x="55656" y="10654"/>
                  </a:cubicBezTo>
                  <a:cubicBezTo>
                    <a:pt x="55812" y="10654"/>
                    <a:pt x="55969" y="10585"/>
                    <a:pt x="55960" y="10429"/>
                  </a:cubicBezTo>
                  <a:cubicBezTo>
                    <a:pt x="55936" y="10060"/>
                    <a:pt x="55936" y="9691"/>
                    <a:pt x="55912" y="9322"/>
                  </a:cubicBezTo>
                  <a:cubicBezTo>
                    <a:pt x="55876" y="8941"/>
                    <a:pt x="55841" y="8548"/>
                    <a:pt x="55805" y="8167"/>
                  </a:cubicBezTo>
                  <a:cubicBezTo>
                    <a:pt x="55745" y="7631"/>
                    <a:pt x="55710" y="7084"/>
                    <a:pt x="55650" y="6548"/>
                  </a:cubicBezTo>
                  <a:cubicBezTo>
                    <a:pt x="55603" y="6179"/>
                    <a:pt x="55543" y="5822"/>
                    <a:pt x="55460" y="5476"/>
                  </a:cubicBezTo>
                  <a:cubicBezTo>
                    <a:pt x="55376" y="5167"/>
                    <a:pt x="55519" y="4845"/>
                    <a:pt x="55376" y="4583"/>
                  </a:cubicBezTo>
                  <a:cubicBezTo>
                    <a:pt x="55245" y="4322"/>
                    <a:pt x="55233" y="4072"/>
                    <a:pt x="55210" y="3821"/>
                  </a:cubicBezTo>
                  <a:cubicBezTo>
                    <a:pt x="55210" y="3726"/>
                    <a:pt x="55245" y="3595"/>
                    <a:pt x="55174" y="3560"/>
                  </a:cubicBezTo>
                  <a:cubicBezTo>
                    <a:pt x="54864" y="3393"/>
                    <a:pt x="54852" y="3071"/>
                    <a:pt x="54698" y="2833"/>
                  </a:cubicBezTo>
                  <a:cubicBezTo>
                    <a:pt x="54424" y="2428"/>
                    <a:pt x="54198" y="2000"/>
                    <a:pt x="53781" y="1666"/>
                  </a:cubicBezTo>
                  <a:cubicBezTo>
                    <a:pt x="53567" y="1500"/>
                    <a:pt x="53269" y="1535"/>
                    <a:pt x="53090" y="1369"/>
                  </a:cubicBezTo>
                  <a:cubicBezTo>
                    <a:pt x="52686" y="1012"/>
                    <a:pt x="52138" y="964"/>
                    <a:pt x="51650" y="881"/>
                  </a:cubicBezTo>
                  <a:cubicBezTo>
                    <a:pt x="51114" y="785"/>
                    <a:pt x="50590" y="690"/>
                    <a:pt x="50054" y="595"/>
                  </a:cubicBezTo>
                  <a:cubicBezTo>
                    <a:pt x="49114" y="428"/>
                    <a:pt x="48161" y="309"/>
                    <a:pt x="47209" y="190"/>
                  </a:cubicBezTo>
                  <a:cubicBezTo>
                    <a:pt x="47202" y="190"/>
                    <a:pt x="47196" y="189"/>
                    <a:pt x="47190" y="189"/>
                  </a:cubicBezTo>
                  <a:cubicBezTo>
                    <a:pt x="47097" y="189"/>
                    <a:pt x="47019" y="244"/>
                    <a:pt x="46930" y="244"/>
                  </a:cubicBezTo>
                  <a:cubicBezTo>
                    <a:pt x="46891" y="244"/>
                    <a:pt x="46849" y="234"/>
                    <a:pt x="46804" y="202"/>
                  </a:cubicBezTo>
                  <a:cubicBezTo>
                    <a:pt x="46601" y="82"/>
                    <a:pt x="46351" y="23"/>
                    <a:pt x="46122" y="23"/>
                  </a:cubicBezTo>
                  <a:cubicBezTo>
                    <a:pt x="45988" y="23"/>
                    <a:pt x="45862" y="43"/>
                    <a:pt x="45756" y="83"/>
                  </a:cubicBezTo>
                  <a:cubicBezTo>
                    <a:pt x="45630" y="135"/>
                    <a:pt x="44608" y="154"/>
                    <a:pt x="43218" y="154"/>
                  </a:cubicBezTo>
                  <a:cubicBezTo>
                    <a:pt x="39882" y="154"/>
                    <a:pt x="34428" y="47"/>
                    <a:pt x="34159" y="47"/>
                  </a:cubicBezTo>
                  <a:cubicBezTo>
                    <a:pt x="33915" y="53"/>
                    <a:pt x="33662" y="59"/>
                    <a:pt x="33408" y="59"/>
                  </a:cubicBezTo>
                  <a:cubicBezTo>
                    <a:pt x="33153" y="59"/>
                    <a:pt x="32897" y="53"/>
                    <a:pt x="32647" y="35"/>
                  </a:cubicBezTo>
                  <a:cubicBezTo>
                    <a:pt x="32466" y="24"/>
                    <a:pt x="32269" y="1"/>
                    <a:pt x="32072" y="1"/>
                  </a:cubicBezTo>
                  <a:close/>
                </a:path>
              </a:pathLst>
            </a:custGeom>
            <a:solidFill>
              <a:srgbClr val="EEF0F2"/>
            </a:solidFill>
            <a:ln>
              <a:noFill/>
            </a:ln>
          </p:spPr>
          <p:txBody>
            <a:bodyPr spcFirstLastPara="1" wrap="square" lIns="91425" tIns="91425" rIns="91425" bIns="91425" anchor="ctr" anchorCtr="0">
              <a:noAutofit/>
            </a:bodyPr>
            <a:lstStyle/>
            <a:p>
              <a:pPr algn="ctr">
                <a:buClr>
                  <a:srgbClr val="000000"/>
                </a:buClr>
                <a:buSzPts val="1100"/>
                <a:buFont typeface="Arial"/>
                <a:buNone/>
                <a:defRPr/>
              </a:pPr>
              <a:endParaRPr kern="0" dirty="0">
                <a:solidFill>
                  <a:srgbClr val="FFFFFF"/>
                </a:solidFill>
                <a:latin typeface="Fira Sans Extra Condensed"/>
                <a:ea typeface="Fira Sans Extra Condensed"/>
                <a:cs typeface="Fira Sans Extra Condensed"/>
                <a:sym typeface="Fira Sans Extra Condensed"/>
              </a:endParaRPr>
            </a:p>
          </p:txBody>
        </p:sp>
      </p:grpSp>
      <p:sp>
        <p:nvSpPr>
          <p:cNvPr id="20" name="Google Shape;627;p29"/>
          <p:cNvSpPr/>
          <p:nvPr/>
        </p:nvSpPr>
        <p:spPr>
          <a:xfrm>
            <a:off x="8924101" y="3579704"/>
            <a:ext cx="55854" cy="54571"/>
          </a:xfrm>
          <a:custGeom>
            <a:avLst/>
            <a:gdLst/>
            <a:ahLst/>
            <a:cxnLst/>
            <a:rect l="l" t="t" r="r" b="b"/>
            <a:pathLst>
              <a:path w="180" h="148" extrusionOk="0">
                <a:moveTo>
                  <a:pt x="90" y="0"/>
                </a:moveTo>
                <a:cubicBezTo>
                  <a:pt x="54" y="0"/>
                  <a:pt x="35" y="30"/>
                  <a:pt x="25" y="50"/>
                </a:cubicBezTo>
                <a:cubicBezTo>
                  <a:pt x="1" y="98"/>
                  <a:pt x="37" y="121"/>
                  <a:pt x="72" y="145"/>
                </a:cubicBezTo>
                <a:cubicBezTo>
                  <a:pt x="79" y="147"/>
                  <a:pt x="85" y="148"/>
                  <a:pt x="90" y="148"/>
                </a:cubicBezTo>
                <a:cubicBezTo>
                  <a:pt x="126" y="148"/>
                  <a:pt x="145" y="117"/>
                  <a:pt x="156" y="86"/>
                </a:cubicBezTo>
                <a:cubicBezTo>
                  <a:pt x="180" y="50"/>
                  <a:pt x="144" y="14"/>
                  <a:pt x="108" y="2"/>
                </a:cubicBezTo>
                <a:cubicBezTo>
                  <a:pt x="102" y="1"/>
                  <a:pt x="96" y="0"/>
                  <a:pt x="90"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1" name="Google Shape;630;p29"/>
          <p:cNvSpPr/>
          <p:nvPr/>
        </p:nvSpPr>
        <p:spPr>
          <a:xfrm>
            <a:off x="6448063" y="3510418"/>
            <a:ext cx="58517" cy="49092"/>
          </a:xfrm>
          <a:custGeom>
            <a:avLst/>
            <a:gdLst/>
            <a:ahLst/>
            <a:cxnLst/>
            <a:rect l="l" t="t" r="r" b="b"/>
            <a:pathLst>
              <a:path w="679" h="377" extrusionOk="0">
                <a:moveTo>
                  <a:pt x="272" y="1"/>
                </a:moveTo>
                <a:cubicBezTo>
                  <a:pt x="213" y="1"/>
                  <a:pt x="156" y="16"/>
                  <a:pt x="107" y="55"/>
                </a:cubicBezTo>
                <a:cubicBezTo>
                  <a:pt x="0" y="126"/>
                  <a:pt x="131" y="245"/>
                  <a:pt x="143" y="352"/>
                </a:cubicBezTo>
                <a:cubicBezTo>
                  <a:pt x="143" y="364"/>
                  <a:pt x="167" y="364"/>
                  <a:pt x="191" y="376"/>
                </a:cubicBezTo>
                <a:cubicBezTo>
                  <a:pt x="226" y="315"/>
                  <a:pt x="222" y="189"/>
                  <a:pt x="294" y="189"/>
                </a:cubicBezTo>
                <a:cubicBezTo>
                  <a:pt x="320" y="189"/>
                  <a:pt x="355" y="205"/>
                  <a:pt x="405" y="245"/>
                </a:cubicBezTo>
                <a:cubicBezTo>
                  <a:pt x="456" y="282"/>
                  <a:pt x="511" y="296"/>
                  <a:pt x="569" y="296"/>
                </a:cubicBezTo>
                <a:cubicBezTo>
                  <a:pt x="605" y="296"/>
                  <a:pt x="642" y="290"/>
                  <a:pt x="679" y="281"/>
                </a:cubicBezTo>
                <a:cubicBezTo>
                  <a:pt x="667" y="174"/>
                  <a:pt x="595" y="102"/>
                  <a:pt x="524" y="67"/>
                </a:cubicBezTo>
                <a:cubicBezTo>
                  <a:pt x="447" y="32"/>
                  <a:pt x="357" y="1"/>
                  <a:pt x="272" y="1"/>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2" name="Google Shape;631;p29"/>
          <p:cNvSpPr/>
          <p:nvPr/>
        </p:nvSpPr>
        <p:spPr>
          <a:xfrm>
            <a:off x="6469513" y="3520697"/>
            <a:ext cx="58517" cy="49092"/>
          </a:xfrm>
          <a:custGeom>
            <a:avLst/>
            <a:gdLst/>
            <a:ahLst/>
            <a:cxnLst/>
            <a:rect l="l" t="t" r="r" b="b"/>
            <a:pathLst>
              <a:path w="72" h="51" extrusionOk="0">
                <a:moveTo>
                  <a:pt x="48" y="0"/>
                </a:moveTo>
                <a:cubicBezTo>
                  <a:pt x="12" y="12"/>
                  <a:pt x="1" y="36"/>
                  <a:pt x="36" y="48"/>
                </a:cubicBezTo>
                <a:cubicBezTo>
                  <a:pt x="36" y="50"/>
                  <a:pt x="37" y="51"/>
                  <a:pt x="39" y="51"/>
                </a:cubicBezTo>
                <a:cubicBezTo>
                  <a:pt x="45" y="51"/>
                  <a:pt x="62" y="36"/>
                  <a:pt x="72" y="36"/>
                </a:cubicBezTo>
                <a:cubicBezTo>
                  <a:pt x="60" y="24"/>
                  <a:pt x="48" y="0"/>
                  <a:pt x="48"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3" name="Google Shape;632;p29"/>
          <p:cNvSpPr/>
          <p:nvPr/>
        </p:nvSpPr>
        <p:spPr>
          <a:xfrm>
            <a:off x="6463392" y="3520223"/>
            <a:ext cx="58517" cy="49092"/>
          </a:xfrm>
          <a:custGeom>
            <a:avLst/>
            <a:gdLst/>
            <a:ahLst/>
            <a:cxnLst/>
            <a:rect l="l" t="t" r="r" b="b"/>
            <a:pathLst>
              <a:path w="60" h="48" extrusionOk="0">
                <a:moveTo>
                  <a:pt x="36" y="0"/>
                </a:moveTo>
                <a:cubicBezTo>
                  <a:pt x="24" y="0"/>
                  <a:pt x="12" y="12"/>
                  <a:pt x="0" y="12"/>
                </a:cubicBezTo>
                <a:cubicBezTo>
                  <a:pt x="12" y="24"/>
                  <a:pt x="24" y="36"/>
                  <a:pt x="24" y="48"/>
                </a:cubicBezTo>
                <a:cubicBezTo>
                  <a:pt x="36" y="36"/>
                  <a:pt x="48" y="36"/>
                  <a:pt x="60" y="24"/>
                </a:cubicBezTo>
                <a:cubicBezTo>
                  <a:pt x="48" y="12"/>
                  <a:pt x="48" y="0"/>
                  <a:pt x="36" y="0"/>
                </a:cubicBezTo>
                <a:close/>
              </a:path>
            </a:pathLst>
          </a:custGeom>
          <a:solidFill>
            <a:srgbClr val="FCBD24"/>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4" name="Google Shape;633;p29"/>
          <p:cNvSpPr/>
          <p:nvPr/>
        </p:nvSpPr>
        <p:spPr>
          <a:xfrm>
            <a:off x="8364474" y="3038637"/>
            <a:ext cx="757077" cy="833952"/>
          </a:xfrm>
          <a:custGeom>
            <a:avLst/>
            <a:gdLst/>
            <a:ahLst/>
            <a:cxnLst/>
            <a:rect l="l" t="t" r="r" b="b"/>
            <a:pathLst>
              <a:path w="8311" h="18491" extrusionOk="0">
                <a:moveTo>
                  <a:pt x="5666" y="1075"/>
                </a:moveTo>
                <a:cubicBezTo>
                  <a:pt x="5687" y="1075"/>
                  <a:pt x="5711" y="1082"/>
                  <a:pt x="5739" y="1100"/>
                </a:cubicBezTo>
                <a:cubicBezTo>
                  <a:pt x="5894" y="1207"/>
                  <a:pt x="6144" y="1135"/>
                  <a:pt x="6215" y="1397"/>
                </a:cubicBezTo>
                <a:cubicBezTo>
                  <a:pt x="6334" y="1802"/>
                  <a:pt x="6537" y="2171"/>
                  <a:pt x="6596" y="2588"/>
                </a:cubicBezTo>
                <a:cubicBezTo>
                  <a:pt x="6703" y="3302"/>
                  <a:pt x="7049" y="3969"/>
                  <a:pt x="7025" y="4719"/>
                </a:cubicBezTo>
                <a:cubicBezTo>
                  <a:pt x="7025" y="4945"/>
                  <a:pt x="7168" y="5160"/>
                  <a:pt x="7180" y="5386"/>
                </a:cubicBezTo>
                <a:cubicBezTo>
                  <a:pt x="7275" y="6267"/>
                  <a:pt x="7239" y="7148"/>
                  <a:pt x="7144" y="8041"/>
                </a:cubicBezTo>
                <a:cubicBezTo>
                  <a:pt x="7037" y="9017"/>
                  <a:pt x="6846" y="9982"/>
                  <a:pt x="6572" y="10922"/>
                </a:cubicBezTo>
                <a:cubicBezTo>
                  <a:pt x="6441" y="11387"/>
                  <a:pt x="6275" y="11839"/>
                  <a:pt x="6144" y="12303"/>
                </a:cubicBezTo>
                <a:cubicBezTo>
                  <a:pt x="6025" y="12696"/>
                  <a:pt x="5727" y="13030"/>
                  <a:pt x="5584" y="13435"/>
                </a:cubicBezTo>
                <a:cubicBezTo>
                  <a:pt x="5566" y="13500"/>
                  <a:pt x="5495" y="13500"/>
                  <a:pt x="5429" y="13500"/>
                </a:cubicBezTo>
                <a:cubicBezTo>
                  <a:pt x="5364" y="13500"/>
                  <a:pt x="5304" y="13500"/>
                  <a:pt x="5310" y="13565"/>
                </a:cubicBezTo>
                <a:cubicBezTo>
                  <a:pt x="5310" y="13685"/>
                  <a:pt x="5120" y="13744"/>
                  <a:pt x="5251" y="13911"/>
                </a:cubicBezTo>
                <a:cubicBezTo>
                  <a:pt x="5344" y="14032"/>
                  <a:pt x="5437" y="14058"/>
                  <a:pt x="5536" y="14058"/>
                </a:cubicBezTo>
                <a:cubicBezTo>
                  <a:pt x="5564" y="14058"/>
                  <a:pt x="5591" y="14056"/>
                  <a:pt x="5620" y="14054"/>
                </a:cubicBezTo>
                <a:cubicBezTo>
                  <a:pt x="6026" y="14031"/>
                  <a:pt x="6411" y="13934"/>
                  <a:pt x="6815" y="13934"/>
                </a:cubicBezTo>
                <a:cubicBezTo>
                  <a:pt x="6837" y="13934"/>
                  <a:pt x="6860" y="13934"/>
                  <a:pt x="6882" y="13935"/>
                </a:cubicBezTo>
                <a:cubicBezTo>
                  <a:pt x="7287" y="13958"/>
                  <a:pt x="7299" y="14042"/>
                  <a:pt x="7144" y="14435"/>
                </a:cubicBezTo>
                <a:cubicBezTo>
                  <a:pt x="7084" y="14589"/>
                  <a:pt x="6977" y="14732"/>
                  <a:pt x="6965" y="14923"/>
                </a:cubicBezTo>
                <a:cubicBezTo>
                  <a:pt x="6954" y="15102"/>
                  <a:pt x="6901" y="15355"/>
                  <a:pt x="6618" y="15355"/>
                </a:cubicBezTo>
                <a:cubicBezTo>
                  <a:pt x="6600" y="15355"/>
                  <a:pt x="6581" y="15354"/>
                  <a:pt x="6561" y="15351"/>
                </a:cubicBezTo>
                <a:cubicBezTo>
                  <a:pt x="6550" y="15350"/>
                  <a:pt x="6541" y="15350"/>
                  <a:pt x="6532" y="15350"/>
                </a:cubicBezTo>
                <a:cubicBezTo>
                  <a:pt x="6365" y="15350"/>
                  <a:pt x="6425" y="15559"/>
                  <a:pt x="6346" y="15649"/>
                </a:cubicBezTo>
                <a:cubicBezTo>
                  <a:pt x="6156" y="15840"/>
                  <a:pt x="5846" y="15971"/>
                  <a:pt x="5858" y="16316"/>
                </a:cubicBezTo>
                <a:cubicBezTo>
                  <a:pt x="5858" y="16340"/>
                  <a:pt x="5810" y="16363"/>
                  <a:pt x="5775" y="16375"/>
                </a:cubicBezTo>
                <a:cubicBezTo>
                  <a:pt x="5156" y="16590"/>
                  <a:pt x="4739" y="17149"/>
                  <a:pt x="4132" y="17352"/>
                </a:cubicBezTo>
                <a:cubicBezTo>
                  <a:pt x="3862" y="17442"/>
                  <a:pt x="3575" y="17549"/>
                  <a:pt x="3259" y="17549"/>
                </a:cubicBezTo>
                <a:cubicBezTo>
                  <a:pt x="3116" y="17549"/>
                  <a:pt x="2966" y="17527"/>
                  <a:pt x="2810" y="17471"/>
                </a:cubicBezTo>
                <a:cubicBezTo>
                  <a:pt x="2298" y="17292"/>
                  <a:pt x="2036" y="16971"/>
                  <a:pt x="1834" y="16506"/>
                </a:cubicBezTo>
                <a:cubicBezTo>
                  <a:pt x="1524" y="15792"/>
                  <a:pt x="1203" y="15089"/>
                  <a:pt x="1000" y="14327"/>
                </a:cubicBezTo>
                <a:cubicBezTo>
                  <a:pt x="941" y="14077"/>
                  <a:pt x="965" y="13816"/>
                  <a:pt x="857" y="13577"/>
                </a:cubicBezTo>
                <a:cubicBezTo>
                  <a:pt x="798" y="13423"/>
                  <a:pt x="869" y="13292"/>
                  <a:pt x="1131" y="13292"/>
                </a:cubicBezTo>
                <a:cubicBezTo>
                  <a:pt x="1144" y="13291"/>
                  <a:pt x="1158" y="13291"/>
                  <a:pt x="1171" y="13291"/>
                </a:cubicBezTo>
                <a:cubicBezTo>
                  <a:pt x="1485" y="13291"/>
                  <a:pt x="1738" y="13425"/>
                  <a:pt x="2024" y="13494"/>
                </a:cubicBezTo>
                <a:cubicBezTo>
                  <a:pt x="2141" y="13519"/>
                  <a:pt x="2243" y="13532"/>
                  <a:pt x="2332" y="13532"/>
                </a:cubicBezTo>
                <a:cubicBezTo>
                  <a:pt x="2670" y="13532"/>
                  <a:pt x="2825" y="13346"/>
                  <a:pt x="2929" y="12923"/>
                </a:cubicBezTo>
                <a:cubicBezTo>
                  <a:pt x="3108" y="12220"/>
                  <a:pt x="3203" y="11506"/>
                  <a:pt x="3274" y="10779"/>
                </a:cubicBezTo>
                <a:cubicBezTo>
                  <a:pt x="3322" y="10256"/>
                  <a:pt x="3417" y="9720"/>
                  <a:pt x="3405" y="9196"/>
                </a:cubicBezTo>
                <a:cubicBezTo>
                  <a:pt x="3393" y="8339"/>
                  <a:pt x="3513" y="7493"/>
                  <a:pt x="3417" y="6636"/>
                </a:cubicBezTo>
                <a:cubicBezTo>
                  <a:pt x="3382" y="6255"/>
                  <a:pt x="3417" y="5862"/>
                  <a:pt x="3310" y="5517"/>
                </a:cubicBezTo>
                <a:cubicBezTo>
                  <a:pt x="3132" y="4838"/>
                  <a:pt x="3036" y="4136"/>
                  <a:pt x="2810" y="3469"/>
                </a:cubicBezTo>
                <a:cubicBezTo>
                  <a:pt x="2667" y="3052"/>
                  <a:pt x="2477" y="2636"/>
                  <a:pt x="2429" y="2159"/>
                </a:cubicBezTo>
                <a:cubicBezTo>
                  <a:pt x="2460" y="2157"/>
                  <a:pt x="2491" y="2155"/>
                  <a:pt x="2520" y="2155"/>
                </a:cubicBezTo>
                <a:cubicBezTo>
                  <a:pt x="2759" y="2155"/>
                  <a:pt x="2934" y="2242"/>
                  <a:pt x="3072" y="2433"/>
                </a:cubicBezTo>
                <a:cubicBezTo>
                  <a:pt x="3227" y="2647"/>
                  <a:pt x="3513" y="2636"/>
                  <a:pt x="3727" y="2767"/>
                </a:cubicBezTo>
                <a:cubicBezTo>
                  <a:pt x="3870" y="2850"/>
                  <a:pt x="4001" y="3017"/>
                  <a:pt x="4167" y="3040"/>
                </a:cubicBezTo>
                <a:cubicBezTo>
                  <a:pt x="4200" y="3046"/>
                  <a:pt x="4233" y="3049"/>
                  <a:pt x="4266" y="3049"/>
                </a:cubicBezTo>
                <a:cubicBezTo>
                  <a:pt x="4643" y="3049"/>
                  <a:pt x="5089" y="2698"/>
                  <a:pt x="5144" y="2326"/>
                </a:cubicBezTo>
                <a:cubicBezTo>
                  <a:pt x="5203" y="1969"/>
                  <a:pt x="5334" y="1647"/>
                  <a:pt x="5489" y="1326"/>
                </a:cubicBezTo>
                <a:cubicBezTo>
                  <a:pt x="5538" y="1228"/>
                  <a:pt x="5570" y="1075"/>
                  <a:pt x="5666" y="1075"/>
                </a:cubicBezTo>
                <a:close/>
                <a:moveTo>
                  <a:pt x="5703" y="1"/>
                </a:moveTo>
                <a:cubicBezTo>
                  <a:pt x="5550" y="1"/>
                  <a:pt x="5409" y="66"/>
                  <a:pt x="5310" y="207"/>
                </a:cubicBezTo>
                <a:cubicBezTo>
                  <a:pt x="4989" y="671"/>
                  <a:pt x="4667" y="1159"/>
                  <a:pt x="4596" y="1743"/>
                </a:cubicBezTo>
                <a:cubicBezTo>
                  <a:pt x="4555" y="2021"/>
                  <a:pt x="4424" y="2113"/>
                  <a:pt x="4258" y="2113"/>
                </a:cubicBezTo>
                <a:cubicBezTo>
                  <a:pt x="4182" y="2113"/>
                  <a:pt x="4098" y="2094"/>
                  <a:pt x="4013" y="2064"/>
                </a:cubicBezTo>
                <a:cubicBezTo>
                  <a:pt x="3643" y="1921"/>
                  <a:pt x="3346" y="1659"/>
                  <a:pt x="2965" y="1516"/>
                </a:cubicBezTo>
                <a:cubicBezTo>
                  <a:pt x="2702" y="1416"/>
                  <a:pt x="2404" y="1240"/>
                  <a:pt x="2136" y="1240"/>
                </a:cubicBezTo>
                <a:cubicBezTo>
                  <a:pt x="1991" y="1240"/>
                  <a:pt x="1855" y="1291"/>
                  <a:pt x="1738" y="1433"/>
                </a:cubicBezTo>
                <a:cubicBezTo>
                  <a:pt x="1346" y="1885"/>
                  <a:pt x="1810" y="2600"/>
                  <a:pt x="1965" y="3112"/>
                </a:cubicBezTo>
                <a:cubicBezTo>
                  <a:pt x="2060" y="3469"/>
                  <a:pt x="2155" y="3838"/>
                  <a:pt x="2239" y="4195"/>
                </a:cubicBezTo>
                <a:cubicBezTo>
                  <a:pt x="2417" y="4922"/>
                  <a:pt x="2608" y="5624"/>
                  <a:pt x="2655" y="6374"/>
                </a:cubicBezTo>
                <a:cubicBezTo>
                  <a:pt x="2703" y="6993"/>
                  <a:pt x="2655" y="7600"/>
                  <a:pt x="2679" y="8220"/>
                </a:cubicBezTo>
                <a:cubicBezTo>
                  <a:pt x="2703" y="8827"/>
                  <a:pt x="2560" y="9434"/>
                  <a:pt x="2643" y="10041"/>
                </a:cubicBezTo>
                <a:cubicBezTo>
                  <a:pt x="2715" y="10553"/>
                  <a:pt x="2441" y="11029"/>
                  <a:pt x="2453" y="11541"/>
                </a:cubicBezTo>
                <a:cubicBezTo>
                  <a:pt x="2477" y="11982"/>
                  <a:pt x="2262" y="12399"/>
                  <a:pt x="2358" y="12839"/>
                </a:cubicBezTo>
                <a:cubicBezTo>
                  <a:pt x="2375" y="12920"/>
                  <a:pt x="2367" y="12920"/>
                  <a:pt x="2321" y="12920"/>
                </a:cubicBezTo>
                <a:lnTo>
                  <a:pt x="2321" y="12920"/>
                </a:lnTo>
                <a:cubicBezTo>
                  <a:pt x="2306" y="12920"/>
                  <a:pt x="2286" y="12920"/>
                  <a:pt x="2262" y="12923"/>
                </a:cubicBezTo>
                <a:cubicBezTo>
                  <a:pt x="2238" y="12925"/>
                  <a:pt x="2214" y="12927"/>
                  <a:pt x="2191" y="12927"/>
                </a:cubicBezTo>
                <a:cubicBezTo>
                  <a:pt x="1906" y="12927"/>
                  <a:pt x="1693" y="12739"/>
                  <a:pt x="1429" y="12684"/>
                </a:cubicBezTo>
                <a:cubicBezTo>
                  <a:pt x="1355" y="12668"/>
                  <a:pt x="1281" y="12660"/>
                  <a:pt x="1208" y="12660"/>
                </a:cubicBezTo>
                <a:cubicBezTo>
                  <a:pt x="917" y="12660"/>
                  <a:pt x="638" y="12780"/>
                  <a:pt x="381" y="12923"/>
                </a:cubicBezTo>
                <a:cubicBezTo>
                  <a:pt x="0" y="13149"/>
                  <a:pt x="214" y="13435"/>
                  <a:pt x="238" y="13661"/>
                </a:cubicBezTo>
                <a:cubicBezTo>
                  <a:pt x="298" y="14292"/>
                  <a:pt x="488" y="14887"/>
                  <a:pt x="726" y="15470"/>
                </a:cubicBezTo>
                <a:cubicBezTo>
                  <a:pt x="1203" y="16625"/>
                  <a:pt x="1703" y="17911"/>
                  <a:pt x="2989" y="18411"/>
                </a:cubicBezTo>
                <a:cubicBezTo>
                  <a:pt x="3110" y="18458"/>
                  <a:pt x="3247" y="18490"/>
                  <a:pt x="3381" y="18490"/>
                </a:cubicBezTo>
                <a:cubicBezTo>
                  <a:pt x="3417" y="18490"/>
                  <a:pt x="3453" y="18488"/>
                  <a:pt x="3489" y="18483"/>
                </a:cubicBezTo>
                <a:cubicBezTo>
                  <a:pt x="3620" y="18447"/>
                  <a:pt x="3739" y="18376"/>
                  <a:pt x="3846" y="18304"/>
                </a:cubicBezTo>
                <a:cubicBezTo>
                  <a:pt x="4489" y="17899"/>
                  <a:pt x="5239" y="17602"/>
                  <a:pt x="5822" y="17149"/>
                </a:cubicBezTo>
                <a:cubicBezTo>
                  <a:pt x="6251" y="16816"/>
                  <a:pt x="6680" y="16459"/>
                  <a:pt x="7037" y="16018"/>
                </a:cubicBezTo>
                <a:cubicBezTo>
                  <a:pt x="7477" y="15482"/>
                  <a:pt x="8311" y="14423"/>
                  <a:pt x="7954" y="13673"/>
                </a:cubicBezTo>
                <a:cubicBezTo>
                  <a:pt x="7834" y="13446"/>
                  <a:pt x="7561" y="13280"/>
                  <a:pt x="7323" y="13208"/>
                </a:cubicBezTo>
                <a:cubicBezTo>
                  <a:pt x="7263" y="13196"/>
                  <a:pt x="6394" y="13101"/>
                  <a:pt x="6406" y="13077"/>
                </a:cubicBezTo>
                <a:cubicBezTo>
                  <a:pt x="6882" y="12232"/>
                  <a:pt x="7108" y="11327"/>
                  <a:pt x="7370" y="10434"/>
                </a:cubicBezTo>
                <a:cubicBezTo>
                  <a:pt x="7632" y="9553"/>
                  <a:pt x="7715" y="8636"/>
                  <a:pt x="7823" y="7720"/>
                </a:cubicBezTo>
                <a:cubicBezTo>
                  <a:pt x="7965" y="6612"/>
                  <a:pt x="7799" y="5529"/>
                  <a:pt x="7692" y="4445"/>
                </a:cubicBezTo>
                <a:cubicBezTo>
                  <a:pt x="7644" y="3957"/>
                  <a:pt x="7430" y="3517"/>
                  <a:pt x="7358" y="3040"/>
                </a:cubicBezTo>
                <a:cubicBezTo>
                  <a:pt x="7203" y="2100"/>
                  <a:pt x="6918" y="1219"/>
                  <a:pt x="6382" y="421"/>
                </a:cubicBezTo>
                <a:cubicBezTo>
                  <a:pt x="6202" y="154"/>
                  <a:pt x="5938" y="1"/>
                  <a:pt x="5703" y="1"/>
                </a:cubicBezTo>
                <a:close/>
              </a:path>
            </a:pathLst>
          </a:custGeom>
          <a:solidFill>
            <a:srgbClr val="000000"/>
          </a:solidFill>
          <a:ln>
            <a:noFill/>
          </a:ln>
        </p:spPr>
        <p:txBody>
          <a:bodyPr spcFirstLastPara="1" wrap="square" lIns="91425" tIns="91425" rIns="91425" bIns="91425" anchor="ctr" anchorCtr="0">
            <a:noAutofit/>
          </a:bodyPr>
          <a:lstStyle/>
          <a:p>
            <a:pPr>
              <a:buClr>
                <a:srgbClr val="000000"/>
              </a:buClr>
              <a:buFont typeface="Arial"/>
              <a:buNone/>
              <a:defRPr/>
            </a:pPr>
            <a:endParaRPr sz="1400" kern="0">
              <a:solidFill>
                <a:srgbClr val="000000"/>
              </a:solidFill>
              <a:latin typeface="Arial"/>
              <a:ea typeface="맑은 고딕"/>
              <a:cs typeface="Arial"/>
              <a:sym typeface="Arial"/>
            </a:endParaRPr>
          </a:p>
        </p:txBody>
      </p:sp>
      <p:sp>
        <p:nvSpPr>
          <p:cNvPr id="25" name="Google Shape;634;p29"/>
          <p:cNvSpPr/>
          <p:nvPr/>
        </p:nvSpPr>
        <p:spPr>
          <a:xfrm>
            <a:off x="8437409" y="3115160"/>
            <a:ext cx="551608" cy="705651"/>
          </a:xfrm>
          <a:custGeom>
            <a:avLst/>
            <a:gdLst/>
            <a:ahLst/>
            <a:cxnLst/>
            <a:rect l="l" t="t" r="r" b="b"/>
            <a:pathLst>
              <a:path w="6502" h="16475" extrusionOk="0">
                <a:moveTo>
                  <a:pt x="4869" y="1"/>
                </a:moveTo>
                <a:cubicBezTo>
                  <a:pt x="4773" y="1"/>
                  <a:pt x="4741" y="154"/>
                  <a:pt x="4692" y="252"/>
                </a:cubicBezTo>
                <a:cubicBezTo>
                  <a:pt x="4537" y="573"/>
                  <a:pt x="4406" y="895"/>
                  <a:pt x="4347" y="1252"/>
                </a:cubicBezTo>
                <a:cubicBezTo>
                  <a:pt x="4292" y="1624"/>
                  <a:pt x="3846" y="1975"/>
                  <a:pt x="3469" y="1975"/>
                </a:cubicBezTo>
                <a:cubicBezTo>
                  <a:pt x="3436" y="1975"/>
                  <a:pt x="3403" y="1972"/>
                  <a:pt x="3370" y="1966"/>
                </a:cubicBezTo>
                <a:cubicBezTo>
                  <a:pt x="3204" y="1943"/>
                  <a:pt x="3073" y="1776"/>
                  <a:pt x="2930" y="1693"/>
                </a:cubicBezTo>
                <a:cubicBezTo>
                  <a:pt x="2716" y="1562"/>
                  <a:pt x="2430" y="1573"/>
                  <a:pt x="2275" y="1359"/>
                </a:cubicBezTo>
                <a:cubicBezTo>
                  <a:pt x="2137" y="1168"/>
                  <a:pt x="1962" y="1081"/>
                  <a:pt x="1723" y="1081"/>
                </a:cubicBezTo>
                <a:cubicBezTo>
                  <a:pt x="1694" y="1081"/>
                  <a:pt x="1663" y="1083"/>
                  <a:pt x="1632" y="1085"/>
                </a:cubicBezTo>
                <a:cubicBezTo>
                  <a:pt x="1680" y="1562"/>
                  <a:pt x="1870" y="1978"/>
                  <a:pt x="2013" y="2395"/>
                </a:cubicBezTo>
                <a:cubicBezTo>
                  <a:pt x="2239" y="3062"/>
                  <a:pt x="2335" y="3764"/>
                  <a:pt x="2513" y="4443"/>
                </a:cubicBezTo>
                <a:cubicBezTo>
                  <a:pt x="2620" y="4788"/>
                  <a:pt x="2585" y="5181"/>
                  <a:pt x="2620" y="5562"/>
                </a:cubicBezTo>
                <a:cubicBezTo>
                  <a:pt x="2716" y="6419"/>
                  <a:pt x="2596" y="7265"/>
                  <a:pt x="2608" y="8122"/>
                </a:cubicBezTo>
                <a:cubicBezTo>
                  <a:pt x="2620" y="8646"/>
                  <a:pt x="2525" y="9182"/>
                  <a:pt x="2477" y="9705"/>
                </a:cubicBezTo>
                <a:cubicBezTo>
                  <a:pt x="2406" y="10432"/>
                  <a:pt x="2311" y="11146"/>
                  <a:pt x="2132" y="11849"/>
                </a:cubicBezTo>
                <a:cubicBezTo>
                  <a:pt x="2028" y="12272"/>
                  <a:pt x="1873" y="12458"/>
                  <a:pt x="1535" y="12458"/>
                </a:cubicBezTo>
                <a:cubicBezTo>
                  <a:pt x="1446" y="12458"/>
                  <a:pt x="1344" y="12445"/>
                  <a:pt x="1227" y="12420"/>
                </a:cubicBezTo>
                <a:cubicBezTo>
                  <a:pt x="941" y="12351"/>
                  <a:pt x="688" y="12217"/>
                  <a:pt x="374" y="12217"/>
                </a:cubicBezTo>
                <a:cubicBezTo>
                  <a:pt x="361" y="12217"/>
                  <a:pt x="347" y="12217"/>
                  <a:pt x="334" y="12218"/>
                </a:cubicBezTo>
                <a:cubicBezTo>
                  <a:pt x="72" y="12218"/>
                  <a:pt x="1" y="12349"/>
                  <a:pt x="60" y="12503"/>
                </a:cubicBezTo>
                <a:cubicBezTo>
                  <a:pt x="168" y="12742"/>
                  <a:pt x="144" y="13003"/>
                  <a:pt x="203" y="13253"/>
                </a:cubicBezTo>
                <a:cubicBezTo>
                  <a:pt x="406" y="14015"/>
                  <a:pt x="727" y="14718"/>
                  <a:pt x="1037" y="15432"/>
                </a:cubicBezTo>
                <a:cubicBezTo>
                  <a:pt x="1239" y="15897"/>
                  <a:pt x="1501" y="16218"/>
                  <a:pt x="2013" y="16397"/>
                </a:cubicBezTo>
                <a:cubicBezTo>
                  <a:pt x="2169" y="16453"/>
                  <a:pt x="2319" y="16475"/>
                  <a:pt x="2462" y="16475"/>
                </a:cubicBezTo>
                <a:cubicBezTo>
                  <a:pt x="2778" y="16475"/>
                  <a:pt x="3065" y="16368"/>
                  <a:pt x="3335" y="16278"/>
                </a:cubicBezTo>
                <a:cubicBezTo>
                  <a:pt x="3942" y="16075"/>
                  <a:pt x="4359" y="15516"/>
                  <a:pt x="4978" y="15301"/>
                </a:cubicBezTo>
                <a:cubicBezTo>
                  <a:pt x="5013" y="15289"/>
                  <a:pt x="5061" y="15266"/>
                  <a:pt x="5061" y="15242"/>
                </a:cubicBezTo>
                <a:cubicBezTo>
                  <a:pt x="5049" y="14897"/>
                  <a:pt x="5359" y="14766"/>
                  <a:pt x="5549" y="14575"/>
                </a:cubicBezTo>
                <a:cubicBezTo>
                  <a:pt x="5628" y="14485"/>
                  <a:pt x="5568" y="14276"/>
                  <a:pt x="5735" y="14276"/>
                </a:cubicBezTo>
                <a:cubicBezTo>
                  <a:pt x="5744" y="14276"/>
                  <a:pt x="5753" y="14276"/>
                  <a:pt x="5764" y="14277"/>
                </a:cubicBezTo>
                <a:cubicBezTo>
                  <a:pt x="5784" y="14280"/>
                  <a:pt x="5803" y="14281"/>
                  <a:pt x="5821" y="14281"/>
                </a:cubicBezTo>
                <a:cubicBezTo>
                  <a:pt x="6104" y="14281"/>
                  <a:pt x="6157" y="14028"/>
                  <a:pt x="6168" y="13849"/>
                </a:cubicBezTo>
                <a:cubicBezTo>
                  <a:pt x="6180" y="13658"/>
                  <a:pt x="6287" y="13515"/>
                  <a:pt x="6347" y="13361"/>
                </a:cubicBezTo>
                <a:cubicBezTo>
                  <a:pt x="6502" y="12968"/>
                  <a:pt x="6490" y="12884"/>
                  <a:pt x="6085" y="12861"/>
                </a:cubicBezTo>
                <a:cubicBezTo>
                  <a:pt x="6063" y="12860"/>
                  <a:pt x="6040" y="12860"/>
                  <a:pt x="6018" y="12860"/>
                </a:cubicBezTo>
                <a:cubicBezTo>
                  <a:pt x="5614" y="12860"/>
                  <a:pt x="5229" y="12957"/>
                  <a:pt x="4823" y="12980"/>
                </a:cubicBezTo>
                <a:cubicBezTo>
                  <a:pt x="4794" y="12982"/>
                  <a:pt x="4767" y="12984"/>
                  <a:pt x="4739" y="12984"/>
                </a:cubicBezTo>
                <a:cubicBezTo>
                  <a:pt x="4640" y="12984"/>
                  <a:pt x="4547" y="12958"/>
                  <a:pt x="4454" y="12837"/>
                </a:cubicBezTo>
                <a:cubicBezTo>
                  <a:pt x="4323" y="12670"/>
                  <a:pt x="4513" y="12611"/>
                  <a:pt x="4513" y="12491"/>
                </a:cubicBezTo>
                <a:cubicBezTo>
                  <a:pt x="4507" y="12426"/>
                  <a:pt x="4567" y="12426"/>
                  <a:pt x="4632" y="12426"/>
                </a:cubicBezTo>
                <a:cubicBezTo>
                  <a:pt x="4698" y="12426"/>
                  <a:pt x="4769" y="12426"/>
                  <a:pt x="4787" y="12361"/>
                </a:cubicBezTo>
                <a:cubicBezTo>
                  <a:pt x="4930" y="11956"/>
                  <a:pt x="5228" y="11622"/>
                  <a:pt x="5347" y="11229"/>
                </a:cubicBezTo>
                <a:cubicBezTo>
                  <a:pt x="5478" y="10765"/>
                  <a:pt x="5644" y="10313"/>
                  <a:pt x="5775" y="9848"/>
                </a:cubicBezTo>
                <a:cubicBezTo>
                  <a:pt x="6049" y="8908"/>
                  <a:pt x="6240" y="7943"/>
                  <a:pt x="6347" y="6967"/>
                </a:cubicBezTo>
                <a:cubicBezTo>
                  <a:pt x="6442" y="6074"/>
                  <a:pt x="6478" y="5193"/>
                  <a:pt x="6383" y="4312"/>
                </a:cubicBezTo>
                <a:cubicBezTo>
                  <a:pt x="6371" y="4086"/>
                  <a:pt x="6228" y="3871"/>
                  <a:pt x="6228" y="3645"/>
                </a:cubicBezTo>
                <a:cubicBezTo>
                  <a:pt x="6252" y="2895"/>
                  <a:pt x="5906" y="2228"/>
                  <a:pt x="5799" y="1514"/>
                </a:cubicBezTo>
                <a:cubicBezTo>
                  <a:pt x="5740" y="1097"/>
                  <a:pt x="5537" y="728"/>
                  <a:pt x="5418" y="323"/>
                </a:cubicBezTo>
                <a:cubicBezTo>
                  <a:pt x="5347" y="61"/>
                  <a:pt x="5097" y="133"/>
                  <a:pt x="4942" y="26"/>
                </a:cubicBezTo>
                <a:cubicBezTo>
                  <a:pt x="4914" y="8"/>
                  <a:pt x="4890" y="1"/>
                  <a:pt x="4869" y="1"/>
                </a:cubicBezTo>
                <a:close/>
              </a:path>
            </a:pathLst>
          </a:custGeom>
          <a:solidFill>
            <a:srgbClr val="70AD47">
              <a:lumMod val="60000"/>
              <a:lumOff val="4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6" name="Yuvarlatılmış Dikdörtgen 25"/>
          <p:cNvSpPr/>
          <p:nvPr/>
        </p:nvSpPr>
        <p:spPr>
          <a:xfrm>
            <a:off x="7639695" y="2169763"/>
            <a:ext cx="2031248" cy="751618"/>
          </a:xfrm>
          <a:prstGeom prst="roundRect">
            <a:avLst/>
          </a:prstGeom>
          <a:solidFill>
            <a:srgbClr val="70AD47">
              <a:lumMod val="60000"/>
              <a:lumOff val="4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err="1" smtClean="0">
                <a:ln>
                  <a:noFill/>
                </a:ln>
                <a:solidFill>
                  <a:prstClr val="black"/>
                </a:solidFill>
                <a:effectLst/>
                <a:uLnTx/>
                <a:uFillTx/>
                <a:latin typeface="Arial"/>
                <a:ea typeface="맑은 고딕"/>
                <a:cs typeface="+mn-cs"/>
              </a:rPr>
              <a:t>Münker</a:t>
            </a:r>
            <a:endParaRPr kumimoji="0" lang="tr-TR" sz="3600" b="0" i="0" u="none" strike="noStrike" kern="0" cap="none" spc="0" normalizeH="0" baseline="0" noProof="0" dirty="0" smtClean="0">
              <a:ln>
                <a:noFill/>
              </a:ln>
              <a:solidFill>
                <a:prstClr val="black"/>
              </a:solidFill>
              <a:effectLst/>
              <a:uLnTx/>
              <a:uFillTx/>
              <a:latin typeface="Arial"/>
              <a:ea typeface="맑은 고딕"/>
              <a:cs typeface="+mn-cs"/>
            </a:endParaRPr>
          </a:p>
        </p:txBody>
      </p:sp>
      <p:sp>
        <p:nvSpPr>
          <p:cNvPr id="27" name="Dikdörtgen 26"/>
          <p:cNvSpPr/>
          <p:nvPr/>
        </p:nvSpPr>
        <p:spPr>
          <a:xfrm>
            <a:off x="6462146" y="4199073"/>
            <a:ext cx="4371169" cy="1384995"/>
          </a:xfrm>
          <a:prstGeom prst="rect">
            <a:avLst/>
          </a:prstGeom>
        </p:spPr>
        <p:txBody>
          <a:bodyPr wrap="square">
            <a:spAutoFit/>
          </a:bodyPr>
          <a:lstStyle/>
          <a:p>
            <a:pPr algn="ctr"/>
            <a:r>
              <a:rPr lang="tr-TR" sz="2800" b="1" dirty="0" smtClean="0">
                <a:solidFill>
                  <a:prstClr val="black"/>
                </a:solidFill>
                <a:latin typeface="Arial"/>
                <a:ea typeface="맑은 고딕"/>
              </a:rPr>
              <a:t>Kötülük</a:t>
            </a:r>
          </a:p>
          <a:p>
            <a:pPr algn="ctr"/>
            <a:r>
              <a:rPr lang="tr-TR" sz="2800" dirty="0" smtClean="0">
                <a:solidFill>
                  <a:prstClr val="black"/>
                </a:solidFill>
                <a:latin typeface="Arial"/>
                <a:ea typeface="맑은 고딕"/>
              </a:rPr>
              <a:t>İslam’a uygun olmayan zararlı, kötü davranışlar </a:t>
            </a:r>
            <a:endParaRPr lang="tr-TR" sz="2800" dirty="0">
              <a:solidFill>
                <a:prstClr val="black"/>
              </a:solidFill>
              <a:latin typeface="Arial"/>
              <a:ea typeface="맑은 고딕"/>
            </a:endParaRPr>
          </a:p>
        </p:txBody>
      </p:sp>
    </p:spTree>
    <p:extLst>
      <p:ext uri="{BB962C8B-B14F-4D97-AF65-F5344CB8AC3E}">
        <p14:creationId xmlns:p14="http://schemas.microsoft.com/office/powerpoint/2010/main" val="183607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250"/>
                                        <p:tgtEl>
                                          <p:spTgt spid="9"/>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250"/>
                                        <p:tgtEl>
                                          <p:spTgt spid="13"/>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250"/>
                                        <p:tgtEl>
                                          <p:spTgt spid="14"/>
                                        </p:tgtEl>
                                      </p:cBhvr>
                                    </p:animEffect>
                                  </p:childTnLst>
                                </p:cTn>
                              </p:par>
                            </p:childTnLst>
                          </p:cTn>
                        </p:par>
                        <p:par>
                          <p:cTn id="19" fill="hold">
                            <p:stCondLst>
                              <p:cond delay="25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25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25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25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250"/>
                                        <p:tgtEl>
                                          <p:spTgt spid="20"/>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up)">
                                      <p:cBhvr>
                                        <p:cTn id="39" dur="250"/>
                                        <p:tgtEl>
                                          <p:spTgt spid="24"/>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up)">
                                      <p:cBhvr>
                                        <p:cTn id="42" dur="250"/>
                                        <p:tgtEl>
                                          <p:spTgt spid="25"/>
                                        </p:tgtEl>
                                      </p:cBhvr>
                                    </p:animEffect>
                                  </p:childTnLst>
                                </p:cTn>
                              </p:par>
                            </p:childTnLst>
                          </p:cTn>
                        </p:par>
                        <p:par>
                          <p:cTn id="43" fill="hold">
                            <p:stCondLst>
                              <p:cond delay="250"/>
                            </p:stCondLst>
                            <p:childTnLst>
                              <p:par>
                                <p:cTn id="44" presetID="22" presetClass="entr" presetSubtype="8"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250"/>
                                        <p:tgtEl>
                                          <p:spTgt spid="17"/>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250"/>
                                        <p:tgtEl>
                                          <p:spTgt spid="2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250"/>
                                        <p:tgtEl>
                                          <p:spTgt spid="22"/>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250"/>
                                        <p:tgtEl>
                                          <p:spTgt spid="23"/>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p:bldP spid="20" grpId="0" animBg="1"/>
      <p:bldP spid="21" grpId="0" animBg="1"/>
      <p:bldP spid="22" grpId="0" animBg="1"/>
      <p:bldP spid="23" grpId="0" animBg="1"/>
      <p:bldP spid="24" grpId="0" animBg="1"/>
      <p:bldP spid="25" grpId="0" animBg="1"/>
      <p:bldP spid="26" grpId="0" animBg="1"/>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p:cNvSpPr txBox="1">
            <a:spLocks/>
          </p:cNvSpPr>
          <p:nvPr/>
        </p:nvSpPr>
        <p:spPr>
          <a:xfrm>
            <a:off x="4377127" y="419726"/>
            <a:ext cx="7495083" cy="4182254"/>
          </a:xfrm>
          <a:prstGeom prst="rect">
            <a:avLst/>
          </a:prstGeom>
          <a:solidFill>
            <a:schemeClr val="accent4">
              <a:lumMod val="40000"/>
              <a:lumOff val="60000"/>
            </a:schemeClr>
          </a:solidFill>
        </p:spPr>
        <p:style>
          <a:lnRef idx="1">
            <a:schemeClr val="accent4"/>
          </a:lnRef>
          <a:fillRef idx="2">
            <a:schemeClr val="accent4"/>
          </a:fillRef>
          <a:effectRef idx="1">
            <a:schemeClr val="accent4"/>
          </a:effectRef>
          <a:fontRef idx="minor">
            <a:schemeClr val="dk1"/>
          </a:fontRef>
        </p:style>
        <p:txBody>
          <a:bodyPr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lnSpc>
                <a:spcPct val="150000"/>
              </a:lnSpc>
              <a:buFont typeface="Arial" panose="020B0604020202020204" pitchFamily="34" charset="0"/>
              <a:buNone/>
            </a:pPr>
            <a:r>
              <a:rPr lang="tr-TR" sz="3200" i="1" dirty="0" smtClean="0"/>
              <a:t>“Kim kötü ve çirkin bir iş görürse onu eliyle düzeltsin; eğer buna gücü yetmiyorsa diliyle düzeltsin, buna da gücü yetmezse kalben karşı koysun. Bu da imanın aşağı derecesidir.”</a:t>
            </a:r>
            <a:endParaRPr lang="tr-TR" sz="3200" dirty="0" smtClean="0"/>
          </a:p>
          <a:p>
            <a:pPr marL="0" indent="0" algn="r">
              <a:buFont typeface="Arial" panose="020B0604020202020204" pitchFamily="34" charset="0"/>
              <a:buNone/>
            </a:pPr>
            <a:r>
              <a:rPr lang="tr-TR" dirty="0" smtClean="0"/>
              <a:t>Hz. Muhammed (sav)</a:t>
            </a:r>
            <a:endParaRPr lang="tr-TR" dirty="0"/>
          </a:p>
        </p:txBody>
      </p:sp>
      <p:sp>
        <p:nvSpPr>
          <p:cNvPr id="3" name="Sağa Bükülü Ok 2"/>
          <p:cNvSpPr/>
          <p:nvPr/>
        </p:nvSpPr>
        <p:spPr>
          <a:xfrm>
            <a:off x="1522507" y="1880827"/>
            <a:ext cx="2414457" cy="4572001"/>
          </a:xfrm>
          <a:prstGeom prst="curvedRightArrow">
            <a:avLst>
              <a:gd name="adj1" fmla="val 18153"/>
              <a:gd name="adj2" fmla="val 50000"/>
              <a:gd name="adj3" fmla="val 25000"/>
            </a:avLst>
          </a:prstGeom>
          <a:solidFill>
            <a:schemeClr val="accent2">
              <a:lumMod val="60000"/>
              <a:lumOff val="40000"/>
            </a:schemeClr>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tr-TR">
              <a:solidFill>
                <a:schemeClr val="tx1"/>
              </a:solidFill>
            </a:endParaRPr>
          </a:p>
        </p:txBody>
      </p:sp>
      <p:pic>
        <p:nvPicPr>
          <p:cNvPr id="4" name="Resim 3"/>
          <p:cNvPicPr>
            <a:picLocks noChangeAspect="1"/>
          </p:cNvPicPr>
          <p:nvPr/>
        </p:nvPicPr>
        <p:blipFill>
          <a:blip r:embed="rId3"/>
          <a:stretch>
            <a:fillRect/>
          </a:stretch>
        </p:blipFill>
        <p:spPr>
          <a:xfrm>
            <a:off x="299802" y="1019332"/>
            <a:ext cx="4031127" cy="3417758"/>
          </a:xfrm>
          <a:prstGeom prst="rect">
            <a:avLst/>
          </a:prstGeom>
        </p:spPr>
      </p:pic>
      <p:sp>
        <p:nvSpPr>
          <p:cNvPr id="5" name="Dikdörtgen 4"/>
          <p:cNvSpPr/>
          <p:nvPr/>
        </p:nvSpPr>
        <p:spPr>
          <a:xfrm>
            <a:off x="4452079" y="5212759"/>
            <a:ext cx="7420310" cy="1217723"/>
          </a:xfrm>
          <a:prstGeom prst="rect">
            <a:avLst/>
          </a:prstGeom>
          <a:solidFill>
            <a:schemeClr val="accent1">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marL="571500" indent="-571500" algn="just">
              <a:buFont typeface="Wingdings" panose="05000000000000000000" pitchFamily="2" charset="2"/>
              <a:buChar char="Ø"/>
            </a:pPr>
            <a:r>
              <a:rPr lang="tr-TR" sz="3600" dirty="0" smtClean="0"/>
              <a:t>Hadise göre kötülüklere karşı nasıl davranmamız gerekiyor?</a:t>
            </a:r>
            <a:endParaRPr lang="tr-TR" sz="3600" dirty="0"/>
          </a:p>
        </p:txBody>
      </p:sp>
    </p:spTree>
    <p:extLst>
      <p:ext uri="{BB962C8B-B14F-4D97-AF65-F5344CB8AC3E}">
        <p14:creationId xmlns:p14="http://schemas.microsoft.com/office/powerpoint/2010/main" val="195814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txBox="1">
            <a:spLocks/>
          </p:cNvSpPr>
          <p:nvPr/>
        </p:nvSpPr>
        <p:spPr>
          <a:xfrm>
            <a:off x="4153544" y="154983"/>
            <a:ext cx="2882687" cy="697424"/>
          </a:xfrm>
          <a:prstGeom prst="rect">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anchor="ctr">
            <a:normAutofit fontScale="97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z="4000" dirty="0" smtClean="0"/>
              <a:t>Örnek olay </a:t>
            </a:r>
            <a:endParaRPr lang="tr-TR" sz="4000" dirty="0"/>
          </a:p>
        </p:txBody>
      </p:sp>
      <p:sp>
        <p:nvSpPr>
          <p:cNvPr id="3" name="İçerik Yer Tutucusu 2"/>
          <p:cNvSpPr txBox="1">
            <a:spLocks/>
          </p:cNvSpPr>
          <p:nvPr/>
        </p:nvSpPr>
        <p:spPr>
          <a:xfrm>
            <a:off x="418454" y="976393"/>
            <a:ext cx="11329262" cy="4463512"/>
          </a:xfrm>
          <a:prstGeom prst="rect">
            <a:avLst/>
          </a:prstGeom>
          <a:no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fontAlgn="b">
              <a:buFont typeface="Arial" panose="020B0604020202020204" pitchFamily="34" charset="0"/>
              <a:buNone/>
            </a:pPr>
            <a:r>
              <a:rPr lang="tr-TR" dirty="0" smtClean="0"/>
              <a:t>Abbasi Halifelerinde Harun Reşit, kendisini sık sık ikaz eden birine:</a:t>
            </a:r>
          </a:p>
          <a:p>
            <a:pPr marL="0" indent="0" algn="just" fontAlgn="b">
              <a:buFont typeface="Arial" panose="020B0604020202020204" pitchFamily="34" charset="0"/>
              <a:buNone/>
            </a:pPr>
            <a:r>
              <a:rPr lang="tr-TR" dirty="0" smtClean="0"/>
              <a:t>	-Sen kendi işine bak, dermiş. “Her koyun kendi bacağından asılır.” </a:t>
            </a:r>
          </a:p>
          <a:p>
            <a:pPr marL="0" indent="0" algn="just" fontAlgn="b">
              <a:buFont typeface="Arial" panose="020B0604020202020204" pitchFamily="34" charset="0"/>
              <a:buNone/>
            </a:pPr>
            <a:r>
              <a:rPr lang="tr-TR" dirty="0" smtClean="0"/>
              <a:t>Bir gün sarayı pis bir koku kaplamış. Sebebini araştırdıklarında, üst kattaki bir odada bacağından asılı bir koyun bulmuşlar.</a:t>
            </a:r>
          </a:p>
          <a:p>
            <a:pPr marL="0" indent="0" algn="just" fontAlgn="b">
              <a:buFont typeface="Arial" panose="020B0604020202020204" pitchFamily="34" charset="0"/>
              <a:buNone/>
            </a:pPr>
            <a:r>
              <a:rPr lang="tr-TR" dirty="0" smtClean="0"/>
              <a:t>Bu işi yapanın Halife’yi sık sık uyaran b kişi olduğu ortaya çıkmıştır.</a:t>
            </a:r>
          </a:p>
          <a:p>
            <a:pPr marL="0" indent="0" algn="just" fontAlgn="b">
              <a:buFont typeface="Arial" panose="020B0604020202020204" pitchFamily="34" charset="0"/>
              <a:buNone/>
            </a:pPr>
            <a:r>
              <a:rPr lang="tr-TR" dirty="0" smtClean="0"/>
              <a:t>Halife, kendisini sıkıştırdığında:</a:t>
            </a:r>
          </a:p>
          <a:p>
            <a:pPr marL="0" indent="0" algn="just" fontAlgn="b">
              <a:buFont typeface="Arial" panose="020B0604020202020204" pitchFamily="34" charset="0"/>
              <a:buNone/>
            </a:pPr>
            <a:r>
              <a:rPr lang="tr-TR" dirty="0" smtClean="0"/>
              <a:t>	-Gördüğünüz gibi demiş, </a:t>
            </a:r>
            <a:r>
              <a:rPr lang="tr-TR" b="1" dirty="0" smtClean="0"/>
              <a:t>“Her koyun kendi bacağından asılır ama etrafı kokuttuğu için, herkesi rahatsız eder.”</a:t>
            </a:r>
          </a:p>
        </p:txBody>
      </p:sp>
      <p:sp>
        <p:nvSpPr>
          <p:cNvPr id="4" name="Dikdörtgen 3"/>
          <p:cNvSpPr/>
          <p:nvPr/>
        </p:nvSpPr>
        <p:spPr>
          <a:xfrm>
            <a:off x="1433591" y="5532896"/>
            <a:ext cx="8555064" cy="821410"/>
          </a:xfrm>
          <a:prstGeom prst="rect">
            <a:avLst/>
          </a:prstGeom>
          <a:solidFill>
            <a:schemeClr val="accent1">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tr-TR" sz="3600" dirty="0" smtClean="0"/>
              <a:t>Hikayede verilmek istenilen mesaj nedir?</a:t>
            </a:r>
            <a:endParaRPr lang="tr-TR" sz="3600" dirty="0"/>
          </a:p>
        </p:txBody>
      </p:sp>
    </p:spTree>
    <p:extLst>
      <p:ext uri="{BB962C8B-B14F-4D97-AF65-F5344CB8AC3E}">
        <p14:creationId xmlns:p14="http://schemas.microsoft.com/office/powerpoint/2010/main" val="33764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231713" y="660197"/>
            <a:ext cx="5598407" cy="5382617"/>
            <a:chOff x="640005" y="1203145"/>
            <a:chExt cx="5598407" cy="5382617"/>
          </a:xfrm>
        </p:grpSpPr>
        <p:grpSp>
          <p:nvGrpSpPr>
            <p:cNvPr id="3" name="Grup 2"/>
            <p:cNvGrpSpPr/>
            <p:nvPr/>
          </p:nvGrpSpPr>
          <p:grpSpPr>
            <a:xfrm>
              <a:off x="640005" y="1203145"/>
              <a:ext cx="5598407" cy="4658261"/>
              <a:chOff x="640005" y="1203145"/>
              <a:chExt cx="5598407" cy="4658261"/>
            </a:xfrm>
          </p:grpSpPr>
          <p:sp>
            <p:nvSpPr>
              <p:cNvPr id="10" name="Google Shape;133;p16"/>
              <p:cNvSpPr/>
              <p:nvPr/>
            </p:nvSpPr>
            <p:spPr>
              <a:xfrm>
                <a:off x="663428" y="1629860"/>
                <a:ext cx="5510196" cy="4214746"/>
              </a:xfrm>
              <a:custGeom>
                <a:avLst/>
                <a:gdLst/>
                <a:ahLst/>
                <a:cxnLst/>
                <a:rect l="l" t="t" r="r" b="b"/>
                <a:pathLst>
                  <a:path w="99511" h="105854" extrusionOk="0">
                    <a:moveTo>
                      <a:pt x="11527" y="0"/>
                    </a:moveTo>
                    <a:cubicBezTo>
                      <a:pt x="8761" y="0"/>
                      <a:pt x="4347" y="236"/>
                      <a:pt x="3252" y="1681"/>
                    </a:cubicBezTo>
                    <a:cubicBezTo>
                      <a:pt x="1626" y="3860"/>
                      <a:pt x="521" y="34233"/>
                      <a:pt x="521" y="34233"/>
                    </a:cubicBezTo>
                    <a:cubicBezTo>
                      <a:pt x="521" y="34233"/>
                      <a:pt x="1626" y="56217"/>
                      <a:pt x="813" y="66233"/>
                    </a:cubicBezTo>
                    <a:cubicBezTo>
                      <a:pt x="0" y="76281"/>
                      <a:pt x="2699" y="82785"/>
                      <a:pt x="8130" y="84411"/>
                    </a:cubicBezTo>
                    <a:cubicBezTo>
                      <a:pt x="10829" y="85224"/>
                      <a:pt x="19910" y="85427"/>
                      <a:pt x="28317" y="85427"/>
                    </a:cubicBezTo>
                    <a:cubicBezTo>
                      <a:pt x="36723" y="85427"/>
                      <a:pt x="44455" y="85224"/>
                      <a:pt x="44455" y="85224"/>
                    </a:cubicBezTo>
                    <a:lnTo>
                      <a:pt x="69657" y="84411"/>
                    </a:lnTo>
                    <a:cubicBezTo>
                      <a:pt x="69657" y="84411"/>
                      <a:pt x="71836" y="95793"/>
                      <a:pt x="72649" y="99338"/>
                    </a:cubicBezTo>
                    <a:cubicBezTo>
                      <a:pt x="73316" y="102245"/>
                      <a:pt x="73611" y="105853"/>
                      <a:pt x="74449" y="105853"/>
                    </a:cubicBezTo>
                    <a:cubicBezTo>
                      <a:pt x="74633" y="105853"/>
                      <a:pt x="74843" y="105680"/>
                      <a:pt x="75088" y="105289"/>
                    </a:cubicBezTo>
                    <a:cubicBezTo>
                      <a:pt x="76454" y="103142"/>
                      <a:pt x="79706" y="84964"/>
                      <a:pt x="79706" y="84964"/>
                    </a:cubicBezTo>
                    <a:lnTo>
                      <a:pt x="88909" y="84151"/>
                    </a:lnTo>
                    <a:cubicBezTo>
                      <a:pt x="88909" y="84151"/>
                      <a:pt x="94080" y="82525"/>
                      <a:pt x="95153" y="75728"/>
                    </a:cubicBezTo>
                    <a:cubicBezTo>
                      <a:pt x="96258" y="68964"/>
                      <a:pt x="97331" y="36672"/>
                      <a:pt x="97331" y="27730"/>
                    </a:cubicBezTo>
                    <a:cubicBezTo>
                      <a:pt x="97331" y="18787"/>
                      <a:pt x="99510" y="1974"/>
                      <a:pt x="88649" y="901"/>
                    </a:cubicBezTo>
                    <a:cubicBezTo>
                      <a:pt x="84330" y="474"/>
                      <a:pt x="78475" y="346"/>
                      <a:pt x="72987" y="346"/>
                    </a:cubicBezTo>
                    <a:cubicBezTo>
                      <a:pt x="64672" y="346"/>
                      <a:pt x="57202" y="641"/>
                      <a:pt x="57202" y="641"/>
                    </a:cubicBezTo>
                    <a:lnTo>
                      <a:pt x="13821" y="55"/>
                    </a:lnTo>
                    <a:cubicBezTo>
                      <a:pt x="13821" y="55"/>
                      <a:pt x="12868" y="0"/>
                      <a:pt x="11527"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1" name="Google Shape;134;p16"/>
              <p:cNvSpPr/>
              <p:nvPr/>
            </p:nvSpPr>
            <p:spPr>
              <a:xfrm>
                <a:off x="1260953" y="1479274"/>
                <a:ext cx="1991911" cy="649329"/>
              </a:xfrm>
              <a:custGeom>
                <a:avLst/>
                <a:gdLst/>
                <a:ahLst/>
                <a:cxnLst/>
                <a:rect l="l" t="t" r="r" b="b"/>
                <a:pathLst>
                  <a:path w="49770" h="20745" extrusionOk="0">
                    <a:moveTo>
                      <a:pt x="4600" y="0"/>
                    </a:moveTo>
                    <a:cubicBezTo>
                      <a:pt x="1185" y="0"/>
                      <a:pt x="210" y="2439"/>
                      <a:pt x="210" y="2439"/>
                    </a:cubicBezTo>
                    <a:cubicBezTo>
                      <a:pt x="1" y="3783"/>
                      <a:pt x="4152" y="3838"/>
                      <a:pt x="4832" y="3838"/>
                    </a:cubicBezTo>
                    <a:cubicBezTo>
                      <a:pt x="4892" y="3838"/>
                      <a:pt x="4925" y="3837"/>
                      <a:pt x="4925" y="3837"/>
                    </a:cubicBezTo>
                    <a:lnTo>
                      <a:pt x="4925" y="3837"/>
                    </a:lnTo>
                    <a:lnTo>
                      <a:pt x="4828" y="8976"/>
                    </a:lnTo>
                    <a:cubicBezTo>
                      <a:pt x="4828" y="8976"/>
                      <a:pt x="5315" y="17723"/>
                      <a:pt x="6291" y="18959"/>
                    </a:cubicBezTo>
                    <a:cubicBezTo>
                      <a:pt x="7266" y="20162"/>
                      <a:pt x="11884" y="20422"/>
                      <a:pt x="15526" y="20650"/>
                    </a:cubicBezTo>
                    <a:cubicBezTo>
                      <a:pt x="16584" y="20717"/>
                      <a:pt x="19167" y="20744"/>
                      <a:pt x="22408" y="20744"/>
                    </a:cubicBezTo>
                    <a:cubicBezTo>
                      <a:pt x="30231" y="20744"/>
                      <a:pt x="41887" y="20583"/>
                      <a:pt x="45152" y="20422"/>
                    </a:cubicBezTo>
                    <a:cubicBezTo>
                      <a:pt x="49770" y="20195"/>
                      <a:pt x="49054" y="16520"/>
                      <a:pt x="49054" y="16520"/>
                    </a:cubicBezTo>
                    <a:cubicBezTo>
                      <a:pt x="49054" y="16520"/>
                      <a:pt x="49542" y="10439"/>
                      <a:pt x="49054" y="5821"/>
                    </a:cubicBezTo>
                    <a:cubicBezTo>
                      <a:pt x="48762" y="3155"/>
                      <a:pt x="46973" y="878"/>
                      <a:pt x="44436" y="0"/>
                    </a:cubicBezTo>
                    <a:close/>
                  </a:path>
                </a:pathLst>
              </a:custGeom>
              <a:solidFill>
                <a:srgbClr val="F9C74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2" name="Google Shape;135;p16"/>
              <p:cNvSpPr/>
              <p:nvPr/>
            </p:nvSpPr>
            <p:spPr>
              <a:xfrm>
                <a:off x="1202512" y="1465815"/>
                <a:ext cx="2050352" cy="662789"/>
              </a:xfrm>
              <a:custGeom>
                <a:avLst/>
                <a:gdLst/>
                <a:ahLst/>
                <a:cxnLst/>
                <a:rect l="l" t="t" r="r" b="b"/>
                <a:pathLst>
                  <a:path w="50414" h="21669" extrusionOk="0">
                    <a:moveTo>
                      <a:pt x="4636" y="826"/>
                    </a:moveTo>
                    <a:lnTo>
                      <a:pt x="4636" y="826"/>
                    </a:lnTo>
                    <a:cubicBezTo>
                      <a:pt x="15757" y="1079"/>
                      <a:pt x="26904" y="994"/>
                      <a:pt x="37991" y="1119"/>
                    </a:cubicBezTo>
                    <a:cubicBezTo>
                      <a:pt x="38365" y="1124"/>
                      <a:pt x="38740" y="1126"/>
                      <a:pt x="39115" y="1126"/>
                    </a:cubicBezTo>
                    <a:cubicBezTo>
                      <a:pt x="39866" y="1126"/>
                      <a:pt x="40619" y="1119"/>
                      <a:pt x="41369" y="1119"/>
                    </a:cubicBezTo>
                    <a:cubicBezTo>
                      <a:pt x="42495" y="1119"/>
                      <a:pt x="43617" y="1135"/>
                      <a:pt x="44723" y="1216"/>
                    </a:cubicBezTo>
                    <a:cubicBezTo>
                      <a:pt x="46739" y="1411"/>
                      <a:pt x="48040" y="2322"/>
                      <a:pt x="48658" y="4273"/>
                    </a:cubicBezTo>
                    <a:cubicBezTo>
                      <a:pt x="49406" y="6712"/>
                      <a:pt x="49113" y="9444"/>
                      <a:pt x="49080" y="11948"/>
                    </a:cubicBezTo>
                    <a:cubicBezTo>
                      <a:pt x="49080" y="13118"/>
                      <a:pt x="49048" y="14289"/>
                      <a:pt x="49015" y="15460"/>
                    </a:cubicBezTo>
                    <a:cubicBezTo>
                      <a:pt x="49015" y="16533"/>
                      <a:pt x="49373" y="18744"/>
                      <a:pt x="48528" y="19590"/>
                    </a:cubicBezTo>
                    <a:cubicBezTo>
                      <a:pt x="48202" y="19915"/>
                      <a:pt x="47292" y="19980"/>
                      <a:pt x="46902" y="20045"/>
                    </a:cubicBezTo>
                    <a:cubicBezTo>
                      <a:pt x="46121" y="20175"/>
                      <a:pt x="45341" y="20208"/>
                      <a:pt x="44560" y="20208"/>
                    </a:cubicBezTo>
                    <a:lnTo>
                      <a:pt x="44072" y="20208"/>
                    </a:lnTo>
                    <a:cubicBezTo>
                      <a:pt x="43389" y="20208"/>
                      <a:pt x="42707" y="20273"/>
                      <a:pt x="42024" y="20305"/>
                    </a:cubicBezTo>
                    <a:cubicBezTo>
                      <a:pt x="39325" y="20370"/>
                      <a:pt x="36593" y="20435"/>
                      <a:pt x="33861" y="20500"/>
                    </a:cubicBezTo>
                    <a:cubicBezTo>
                      <a:pt x="31219" y="20536"/>
                      <a:pt x="28569" y="20572"/>
                      <a:pt x="25915" y="20572"/>
                    </a:cubicBezTo>
                    <a:cubicBezTo>
                      <a:pt x="21384" y="20572"/>
                      <a:pt x="16846" y="20467"/>
                      <a:pt x="12333" y="20078"/>
                    </a:cubicBezTo>
                    <a:cubicBezTo>
                      <a:pt x="11260" y="20012"/>
                      <a:pt x="10219" y="19882"/>
                      <a:pt x="9179" y="19655"/>
                    </a:cubicBezTo>
                    <a:cubicBezTo>
                      <a:pt x="7520" y="19167"/>
                      <a:pt x="6870" y="17931"/>
                      <a:pt x="6512" y="16338"/>
                    </a:cubicBezTo>
                    <a:cubicBezTo>
                      <a:pt x="5764" y="13248"/>
                      <a:pt x="5959" y="10029"/>
                      <a:pt x="5862" y="6875"/>
                    </a:cubicBezTo>
                    <a:cubicBezTo>
                      <a:pt x="5829" y="5476"/>
                      <a:pt x="5699" y="4110"/>
                      <a:pt x="5472" y="2745"/>
                    </a:cubicBezTo>
                    <a:cubicBezTo>
                      <a:pt x="5347" y="2022"/>
                      <a:pt x="5146" y="1300"/>
                      <a:pt x="4636" y="826"/>
                    </a:cubicBezTo>
                    <a:close/>
                    <a:moveTo>
                      <a:pt x="24014" y="1"/>
                    </a:moveTo>
                    <a:cubicBezTo>
                      <a:pt x="17110" y="1"/>
                      <a:pt x="10206" y="55"/>
                      <a:pt x="3293" y="241"/>
                    </a:cubicBezTo>
                    <a:cubicBezTo>
                      <a:pt x="3213" y="241"/>
                      <a:pt x="3151" y="267"/>
                      <a:pt x="3107" y="307"/>
                    </a:cubicBezTo>
                    <a:lnTo>
                      <a:pt x="3107" y="307"/>
                    </a:lnTo>
                    <a:cubicBezTo>
                      <a:pt x="1547" y="399"/>
                      <a:pt x="602" y="2286"/>
                      <a:pt x="138" y="3623"/>
                    </a:cubicBezTo>
                    <a:cubicBezTo>
                      <a:pt x="1" y="4016"/>
                      <a:pt x="327" y="4267"/>
                      <a:pt x="649" y="4267"/>
                    </a:cubicBezTo>
                    <a:cubicBezTo>
                      <a:pt x="860" y="4267"/>
                      <a:pt x="1069" y="4160"/>
                      <a:pt x="1146" y="3915"/>
                    </a:cubicBezTo>
                    <a:cubicBezTo>
                      <a:pt x="1342" y="3200"/>
                      <a:pt x="1667" y="2517"/>
                      <a:pt x="2155" y="1964"/>
                    </a:cubicBezTo>
                    <a:cubicBezTo>
                      <a:pt x="2453" y="1686"/>
                      <a:pt x="2860" y="1383"/>
                      <a:pt x="3288" y="1383"/>
                    </a:cubicBezTo>
                    <a:cubicBezTo>
                      <a:pt x="3560" y="1383"/>
                      <a:pt x="3840" y="1505"/>
                      <a:pt x="4106" y="1834"/>
                    </a:cubicBezTo>
                    <a:cubicBezTo>
                      <a:pt x="4236" y="2127"/>
                      <a:pt x="4333" y="2452"/>
                      <a:pt x="4398" y="2777"/>
                    </a:cubicBezTo>
                    <a:cubicBezTo>
                      <a:pt x="4659" y="4273"/>
                      <a:pt x="4789" y="5801"/>
                      <a:pt x="4789" y="7330"/>
                    </a:cubicBezTo>
                    <a:cubicBezTo>
                      <a:pt x="4854" y="10062"/>
                      <a:pt x="4789" y="12793"/>
                      <a:pt x="5244" y="15460"/>
                    </a:cubicBezTo>
                    <a:cubicBezTo>
                      <a:pt x="5569" y="17508"/>
                      <a:pt x="6154" y="19590"/>
                      <a:pt x="8236" y="20435"/>
                    </a:cubicBezTo>
                    <a:cubicBezTo>
                      <a:pt x="9829" y="21086"/>
                      <a:pt x="11715" y="21118"/>
                      <a:pt x="13406" y="21248"/>
                    </a:cubicBezTo>
                    <a:cubicBezTo>
                      <a:pt x="17688" y="21565"/>
                      <a:pt x="21981" y="21668"/>
                      <a:pt x="26272" y="21668"/>
                    </a:cubicBezTo>
                    <a:cubicBezTo>
                      <a:pt x="29476" y="21668"/>
                      <a:pt x="32680" y="21610"/>
                      <a:pt x="35877" y="21541"/>
                    </a:cubicBezTo>
                    <a:cubicBezTo>
                      <a:pt x="38349" y="21476"/>
                      <a:pt x="40788" y="21411"/>
                      <a:pt x="43259" y="21346"/>
                    </a:cubicBezTo>
                    <a:cubicBezTo>
                      <a:pt x="43682" y="21346"/>
                      <a:pt x="44105" y="21313"/>
                      <a:pt x="44560" y="21313"/>
                    </a:cubicBezTo>
                    <a:cubicBezTo>
                      <a:pt x="44663" y="21313"/>
                      <a:pt x="44771" y="21314"/>
                      <a:pt x="44886" y="21314"/>
                    </a:cubicBezTo>
                    <a:cubicBezTo>
                      <a:pt x="46516" y="21314"/>
                      <a:pt x="49257" y="21257"/>
                      <a:pt x="49926" y="19525"/>
                    </a:cubicBezTo>
                    <a:cubicBezTo>
                      <a:pt x="50251" y="18679"/>
                      <a:pt x="50089" y="17606"/>
                      <a:pt x="50089" y="16695"/>
                    </a:cubicBezTo>
                    <a:cubicBezTo>
                      <a:pt x="50089" y="15395"/>
                      <a:pt x="50154" y="14094"/>
                      <a:pt x="50186" y="12793"/>
                    </a:cubicBezTo>
                    <a:cubicBezTo>
                      <a:pt x="50219" y="10322"/>
                      <a:pt x="50414" y="7720"/>
                      <a:pt x="49991" y="5249"/>
                    </a:cubicBezTo>
                    <a:cubicBezTo>
                      <a:pt x="49731" y="3590"/>
                      <a:pt x="49048" y="1802"/>
                      <a:pt x="47552" y="891"/>
                    </a:cubicBezTo>
                    <a:cubicBezTo>
                      <a:pt x="46251" y="111"/>
                      <a:pt x="44625" y="78"/>
                      <a:pt x="43162" y="78"/>
                    </a:cubicBezTo>
                    <a:cubicBezTo>
                      <a:pt x="36774" y="47"/>
                      <a:pt x="30394" y="1"/>
                      <a:pt x="2401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3" name="Google Shape;136;p16"/>
              <p:cNvSpPr/>
              <p:nvPr/>
            </p:nvSpPr>
            <p:spPr>
              <a:xfrm>
                <a:off x="640005" y="1594145"/>
                <a:ext cx="3902174" cy="3464042"/>
              </a:xfrm>
              <a:custGeom>
                <a:avLst/>
                <a:gdLst/>
                <a:ahLst/>
                <a:cxnLst/>
                <a:rect l="l" t="t" r="r" b="b"/>
                <a:pathLst>
                  <a:path w="70471" h="87000" extrusionOk="0">
                    <a:moveTo>
                      <a:pt x="8967" y="1"/>
                    </a:moveTo>
                    <a:cubicBezTo>
                      <a:pt x="8213" y="1"/>
                      <a:pt x="7466" y="68"/>
                      <a:pt x="6732" y="270"/>
                    </a:cubicBezTo>
                    <a:cubicBezTo>
                      <a:pt x="4846" y="757"/>
                      <a:pt x="3383" y="2253"/>
                      <a:pt x="2895" y="4139"/>
                    </a:cubicBezTo>
                    <a:cubicBezTo>
                      <a:pt x="2179" y="6546"/>
                      <a:pt x="2114" y="9212"/>
                      <a:pt x="1919" y="11716"/>
                    </a:cubicBezTo>
                    <a:cubicBezTo>
                      <a:pt x="1691" y="14448"/>
                      <a:pt x="1496" y="17180"/>
                      <a:pt x="1334" y="19879"/>
                    </a:cubicBezTo>
                    <a:cubicBezTo>
                      <a:pt x="618" y="31228"/>
                      <a:pt x="0" y="42577"/>
                      <a:pt x="66" y="53959"/>
                    </a:cubicBezTo>
                    <a:cubicBezTo>
                      <a:pt x="98" y="59650"/>
                      <a:pt x="261" y="65374"/>
                      <a:pt x="716" y="71065"/>
                    </a:cubicBezTo>
                    <a:cubicBezTo>
                      <a:pt x="1074" y="75390"/>
                      <a:pt x="1399" y="80983"/>
                      <a:pt x="4651" y="84202"/>
                    </a:cubicBezTo>
                    <a:cubicBezTo>
                      <a:pt x="7000" y="86552"/>
                      <a:pt x="10359" y="86863"/>
                      <a:pt x="13555" y="86863"/>
                    </a:cubicBezTo>
                    <a:cubicBezTo>
                      <a:pt x="14252" y="86863"/>
                      <a:pt x="14941" y="86848"/>
                      <a:pt x="15610" y="86836"/>
                    </a:cubicBezTo>
                    <a:cubicBezTo>
                      <a:pt x="16657" y="86811"/>
                      <a:pt x="17706" y="86800"/>
                      <a:pt x="18755" y="86800"/>
                    </a:cubicBezTo>
                    <a:cubicBezTo>
                      <a:pt x="23018" y="86800"/>
                      <a:pt x="27297" y="86973"/>
                      <a:pt x="31577" y="86999"/>
                    </a:cubicBezTo>
                    <a:cubicBezTo>
                      <a:pt x="37951" y="86999"/>
                      <a:pt x="44325" y="86999"/>
                      <a:pt x="50699" y="86836"/>
                    </a:cubicBezTo>
                    <a:cubicBezTo>
                      <a:pt x="57072" y="86706"/>
                      <a:pt x="63479" y="86674"/>
                      <a:pt x="69820" y="86024"/>
                    </a:cubicBezTo>
                    <a:cubicBezTo>
                      <a:pt x="70471" y="85991"/>
                      <a:pt x="70471" y="85015"/>
                      <a:pt x="69820" y="84950"/>
                    </a:cubicBezTo>
                    <a:cubicBezTo>
                      <a:pt x="69347" y="84945"/>
                      <a:pt x="68873" y="84942"/>
                      <a:pt x="68401" y="84942"/>
                    </a:cubicBezTo>
                    <a:cubicBezTo>
                      <a:pt x="63578" y="84942"/>
                      <a:pt x="58778" y="85222"/>
                      <a:pt x="53951" y="85341"/>
                    </a:cubicBezTo>
                    <a:cubicBezTo>
                      <a:pt x="48682" y="85471"/>
                      <a:pt x="43382" y="85536"/>
                      <a:pt x="38113" y="85568"/>
                    </a:cubicBezTo>
                    <a:cubicBezTo>
                      <a:pt x="36580" y="85587"/>
                      <a:pt x="35046" y="85595"/>
                      <a:pt x="33514" y="85595"/>
                    </a:cubicBezTo>
                    <a:cubicBezTo>
                      <a:pt x="29814" y="85595"/>
                      <a:pt x="26118" y="85549"/>
                      <a:pt x="22439" y="85503"/>
                    </a:cubicBezTo>
                    <a:cubicBezTo>
                      <a:pt x="20661" y="85478"/>
                      <a:pt x="18901" y="85416"/>
                      <a:pt x="17132" y="85416"/>
                    </a:cubicBezTo>
                    <a:cubicBezTo>
                      <a:pt x="16572" y="85416"/>
                      <a:pt x="16010" y="85423"/>
                      <a:pt x="15447" y="85438"/>
                    </a:cubicBezTo>
                    <a:cubicBezTo>
                      <a:pt x="14692" y="85451"/>
                      <a:pt x="13931" y="85473"/>
                      <a:pt x="13172" y="85473"/>
                    </a:cubicBezTo>
                    <a:cubicBezTo>
                      <a:pt x="11970" y="85473"/>
                      <a:pt x="10769" y="85417"/>
                      <a:pt x="9594" y="85178"/>
                    </a:cubicBezTo>
                    <a:cubicBezTo>
                      <a:pt x="7415" y="84755"/>
                      <a:pt x="5594" y="83650"/>
                      <a:pt x="4456" y="81698"/>
                    </a:cubicBezTo>
                    <a:cubicBezTo>
                      <a:pt x="3317" y="79747"/>
                      <a:pt x="2830" y="77308"/>
                      <a:pt x="2504" y="75064"/>
                    </a:cubicBezTo>
                    <a:cubicBezTo>
                      <a:pt x="1691" y="69764"/>
                      <a:pt x="1594" y="64333"/>
                      <a:pt x="1431" y="59000"/>
                    </a:cubicBezTo>
                    <a:cubicBezTo>
                      <a:pt x="1171" y="48398"/>
                      <a:pt x="1561" y="37797"/>
                      <a:pt x="2147" y="27196"/>
                    </a:cubicBezTo>
                    <a:cubicBezTo>
                      <a:pt x="2504" y="21407"/>
                      <a:pt x="2700" y="15521"/>
                      <a:pt x="3415" y="9765"/>
                    </a:cubicBezTo>
                    <a:cubicBezTo>
                      <a:pt x="3740" y="7326"/>
                      <a:pt x="3708" y="3261"/>
                      <a:pt x="6277" y="1961"/>
                    </a:cubicBezTo>
                    <a:cubicBezTo>
                      <a:pt x="7271" y="1457"/>
                      <a:pt x="8379" y="1335"/>
                      <a:pt x="9518" y="1335"/>
                    </a:cubicBezTo>
                    <a:cubicBezTo>
                      <a:pt x="10583" y="1335"/>
                      <a:pt x="11675" y="1442"/>
                      <a:pt x="12725" y="1442"/>
                    </a:cubicBezTo>
                    <a:cubicBezTo>
                      <a:pt x="13233" y="1442"/>
                      <a:pt x="13731" y="1417"/>
                      <a:pt x="14212" y="1343"/>
                    </a:cubicBezTo>
                    <a:cubicBezTo>
                      <a:pt x="14829" y="1245"/>
                      <a:pt x="14699" y="237"/>
                      <a:pt x="14081" y="237"/>
                    </a:cubicBezTo>
                    <a:lnTo>
                      <a:pt x="14049" y="270"/>
                    </a:lnTo>
                    <a:cubicBezTo>
                      <a:pt x="13895" y="276"/>
                      <a:pt x="13742" y="279"/>
                      <a:pt x="13588" y="279"/>
                    </a:cubicBezTo>
                    <a:cubicBezTo>
                      <a:pt x="12052" y="279"/>
                      <a:pt x="10496" y="1"/>
                      <a:pt x="896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4" name="Google Shape;137;p16"/>
              <p:cNvSpPr/>
              <p:nvPr/>
            </p:nvSpPr>
            <p:spPr>
              <a:xfrm>
                <a:off x="3882452" y="1619666"/>
                <a:ext cx="2237128" cy="3417029"/>
              </a:xfrm>
              <a:custGeom>
                <a:avLst/>
                <a:gdLst/>
                <a:ahLst/>
                <a:cxnLst/>
                <a:rect l="l" t="t" r="r" b="b"/>
                <a:pathLst>
                  <a:path w="41171" h="85318" extrusionOk="0">
                    <a:moveTo>
                      <a:pt x="13808" y="0"/>
                    </a:moveTo>
                    <a:cubicBezTo>
                      <a:pt x="9335" y="0"/>
                      <a:pt x="4879" y="119"/>
                      <a:pt x="424" y="409"/>
                    </a:cubicBezTo>
                    <a:cubicBezTo>
                      <a:pt x="1" y="442"/>
                      <a:pt x="1" y="1092"/>
                      <a:pt x="424" y="1157"/>
                    </a:cubicBezTo>
                    <a:cubicBezTo>
                      <a:pt x="9301" y="1255"/>
                      <a:pt x="18179" y="1157"/>
                      <a:pt x="27057" y="1482"/>
                    </a:cubicBezTo>
                    <a:cubicBezTo>
                      <a:pt x="29203" y="1547"/>
                      <a:pt x="31642" y="1385"/>
                      <a:pt x="33724" y="1970"/>
                    </a:cubicBezTo>
                    <a:cubicBezTo>
                      <a:pt x="35545" y="2490"/>
                      <a:pt x="36878" y="3824"/>
                      <a:pt x="37724" y="5515"/>
                    </a:cubicBezTo>
                    <a:cubicBezTo>
                      <a:pt x="39480" y="9027"/>
                      <a:pt x="39577" y="13352"/>
                      <a:pt x="39577" y="17189"/>
                    </a:cubicBezTo>
                    <a:cubicBezTo>
                      <a:pt x="39740" y="34522"/>
                      <a:pt x="38862" y="51725"/>
                      <a:pt x="37626" y="69025"/>
                    </a:cubicBezTo>
                    <a:cubicBezTo>
                      <a:pt x="37463" y="71367"/>
                      <a:pt x="37366" y="73708"/>
                      <a:pt x="37073" y="76049"/>
                    </a:cubicBezTo>
                    <a:cubicBezTo>
                      <a:pt x="36878" y="78033"/>
                      <a:pt x="36423" y="80212"/>
                      <a:pt x="34992" y="81740"/>
                    </a:cubicBezTo>
                    <a:cubicBezTo>
                      <a:pt x="33464" y="83334"/>
                      <a:pt x="31220" y="83757"/>
                      <a:pt x="29106" y="83984"/>
                    </a:cubicBezTo>
                    <a:cubicBezTo>
                      <a:pt x="26765" y="84212"/>
                      <a:pt x="24423" y="84342"/>
                      <a:pt x="22082" y="84570"/>
                    </a:cubicBezTo>
                    <a:cubicBezTo>
                      <a:pt x="21626" y="84635"/>
                      <a:pt x="21594" y="85317"/>
                      <a:pt x="22082" y="85317"/>
                    </a:cubicBezTo>
                    <a:cubicBezTo>
                      <a:pt x="24358" y="85317"/>
                      <a:pt x="26634" y="85285"/>
                      <a:pt x="28911" y="85122"/>
                    </a:cubicBezTo>
                    <a:cubicBezTo>
                      <a:pt x="30634" y="85057"/>
                      <a:pt x="32325" y="84700"/>
                      <a:pt x="33886" y="84017"/>
                    </a:cubicBezTo>
                    <a:cubicBezTo>
                      <a:pt x="37106" y="82423"/>
                      <a:pt x="38016" y="78976"/>
                      <a:pt x="38374" y="75692"/>
                    </a:cubicBezTo>
                    <a:cubicBezTo>
                      <a:pt x="39285" y="66294"/>
                      <a:pt x="39740" y="56798"/>
                      <a:pt x="40228" y="47400"/>
                    </a:cubicBezTo>
                    <a:cubicBezTo>
                      <a:pt x="40715" y="37969"/>
                      <a:pt x="40846" y="28603"/>
                      <a:pt x="40878" y="19173"/>
                    </a:cubicBezTo>
                    <a:cubicBezTo>
                      <a:pt x="40911" y="12831"/>
                      <a:pt x="41171" y="1547"/>
                      <a:pt x="32716" y="539"/>
                    </a:cubicBezTo>
                    <a:cubicBezTo>
                      <a:pt x="30179" y="214"/>
                      <a:pt x="27610" y="246"/>
                      <a:pt x="25073" y="181"/>
                    </a:cubicBezTo>
                    <a:cubicBezTo>
                      <a:pt x="22342" y="84"/>
                      <a:pt x="19643" y="19"/>
                      <a:pt x="16944" y="19"/>
                    </a:cubicBezTo>
                    <a:cubicBezTo>
                      <a:pt x="15897" y="6"/>
                      <a:pt x="14852" y="0"/>
                      <a:pt x="1380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5" name="Google Shape;138;p16"/>
              <p:cNvSpPr/>
              <p:nvPr/>
            </p:nvSpPr>
            <p:spPr>
              <a:xfrm>
                <a:off x="1246836" y="1512720"/>
                <a:ext cx="95519" cy="104797"/>
              </a:xfrm>
              <a:custGeom>
                <a:avLst/>
                <a:gdLst/>
                <a:ahLst/>
                <a:cxnLst/>
                <a:rect l="l" t="t" r="r" b="b"/>
                <a:pathLst>
                  <a:path w="1725" h="2632" extrusionOk="0">
                    <a:moveTo>
                      <a:pt x="1394" y="1"/>
                    </a:moveTo>
                    <a:cubicBezTo>
                      <a:pt x="1374" y="1"/>
                      <a:pt x="1354" y="2"/>
                      <a:pt x="1334" y="6"/>
                    </a:cubicBezTo>
                    <a:cubicBezTo>
                      <a:pt x="879" y="103"/>
                      <a:pt x="586" y="689"/>
                      <a:pt x="423" y="1079"/>
                    </a:cubicBezTo>
                    <a:cubicBezTo>
                      <a:pt x="228" y="1469"/>
                      <a:pt x="1" y="2087"/>
                      <a:pt x="163" y="2510"/>
                    </a:cubicBezTo>
                    <a:cubicBezTo>
                      <a:pt x="183" y="2588"/>
                      <a:pt x="250" y="2631"/>
                      <a:pt x="329" y="2631"/>
                    </a:cubicBezTo>
                    <a:cubicBezTo>
                      <a:pt x="381" y="2631"/>
                      <a:pt x="437" y="2613"/>
                      <a:pt x="488" y="2575"/>
                    </a:cubicBezTo>
                    <a:cubicBezTo>
                      <a:pt x="586" y="2445"/>
                      <a:pt x="683" y="2282"/>
                      <a:pt x="749" y="2119"/>
                    </a:cubicBezTo>
                    <a:cubicBezTo>
                      <a:pt x="814" y="1859"/>
                      <a:pt x="944" y="1632"/>
                      <a:pt x="1074" y="1437"/>
                    </a:cubicBezTo>
                    <a:cubicBezTo>
                      <a:pt x="1301" y="1079"/>
                      <a:pt x="1692" y="721"/>
                      <a:pt x="1724" y="298"/>
                    </a:cubicBezTo>
                    <a:cubicBezTo>
                      <a:pt x="1724" y="123"/>
                      <a:pt x="1567" y="1"/>
                      <a:pt x="1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6" name="Google Shape;139;p16"/>
              <p:cNvSpPr/>
              <p:nvPr/>
            </p:nvSpPr>
            <p:spPr>
              <a:xfrm>
                <a:off x="1333382" y="1557234"/>
                <a:ext cx="59361" cy="68963"/>
              </a:xfrm>
              <a:custGeom>
                <a:avLst/>
                <a:gdLst/>
                <a:ahLst/>
                <a:cxnLst/>
                <a:rect l="l" t="t" r="r" b="b"/>
                <a:pathLst>
                  <a:path w="1072" h="1732" extrusionOk="0">
                    <a:moveTo>
                      <a:pt x="741" y="1"/>
                    </a:moveTo>
                    <a:cubicBezTo>
                      <a:pt x="700" y="1"/>
                      <a:pt x="658" y="9"/>
                      <a:pt x="616" y="26"/>
                    </a:cubicBezTo>
                    <a:cubicBezTo>
                      <a:pt x="389" y="156"/>
                      <a:pt x="356" y="416"/>
                      <a:pt x="291" y="644"/>
                    </a:cubicBezTo>
                    <a:lnTo>
                      <a:pt x="64" y="1392"/>
                    </a:lnTo>
                    <a:cubicBezTo>
                      <a:pt x="0" y="1582"/>
                      <a:pt x="157" y="1732"/>
                      <a:pt x="311" y="1732"/>
                    </a:cubicBezTo>
                    <a:cubicBezTo>
                      <a:pt x="393" y="1732"/>
                      <a:pt x="473" y="1689"/>
                      <a:pt x="519" y="1587"/>
                    </a:cubicBezTo>
                    <a:lnTo>
                      <a:pt x="486" y="1587"/>
                    </a:lnTo>
                    <a:cubicBezTo>
                      <a:pt x="616" y="1359"/>
                      <a:pt x="714" y="1132"/>
                      <a:pt x="812" y="871"/>
                    </a:cubicBezTo>
                    <a:cubicBezTo>
                      <a:pt x="942" y="644"/>
                      <a:pt x="1072" y="449"/>
                      <a:pt x="1007" y="188"/>
                    </a:cubicBezTo>
                    <a:cubicBezTo>
                      <a:pt x="958" y="68"/>
                      <a:pt x="856" y="1"/>
                      <a:pt x="74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7" name="Google Shape;140;p16"/>
              <p:cNvSpPr/>
              <p:nvPr/>
            </p:nvSpPr>
            <p:spPr>
              <a:xfrm>
                <a:off x="4527030" y="4991693"/>
                <a:ext cx="555365" cy="869713"/>
              </a:xfrm>
              <a:custGeom>
                <a:avLst/>
                <a:gdLst/>
                <a:ahLst/>
                <a:cxnLst/>
                <a:rect l="l" t="t" r="r" b="b"/>
                <a:pathLst>
                  <a:path w="10649" h="21843" extrusionOk="0">
                    <a:moveTo>
                      <a:pt x="624" y="1"/>
                    </a:moveTo>
                    <a:cubicBezTo>
                      <a:pt x="325" y="1"/>
                      <a:pt x="1" y="255"/>
                      <a:pt x="80" y="628"/>
                    </a:cubicBezTo>
                    <a:cubicBezTo>
                      <a:pt x="925" y="4823"/>
                      <a:pt x="1803" y="9019"/>
                      <a:pt x="2551" y="13246"/>
                    </a:cubicBezTo>
                    <a:cubicBezTo>
                      <a:pt x="2941" y="15360"/>
                      <a:pt x="3299" y="17441"/>
                      <a:pt x="3624" y="19555"/>
                    </a:cubicBezTo>
                    <a:cubicBezTo>
                      <a:pt x="3748" y="20330"/>
                      <a:pt x="3872" y="21843"/>
                      <a:pt x="4953" y="21843"/>
                    </a:cubicBezTo>
                    <a:cubicBezTo>
                      <a:pt x="5006" y="21843"/>
                      <a:pt x="5062" y="21839"/>
                      <a:pt x="5120" y="21831"/>
                    </a:cubicBezTo>
                    <a:cubicBezTo>
                      <a:pt x="6226" y="21669"/>
                      <a:pt x="6811" y="19913"/>
                      <a:pt x="7104" y="19002"/>
                    </a:cubicBezTo>
                    <a:cubicBezTo>
                      <a:pt x="7722" y="17018"/>
                      <a:pt x="8079" y="14905"/>
                      <a:pt x="8535" y="12888"/>
                    </a:cubicBezTo>
                    <a:cubicBezTo>
                      <a:pt x="8990" y="10742"/>
                      <a:pt x="9413" y="8628"/>
                      <a:pt x="9803" y="6482"/>
                    </a:cubicBezTo>
                    <a:cubicBezTo>
                      <a:pt x="10161" y="4466"/>
                      <a:pt x="10616" y="2417"/>
                      <a:pt x="10648" y="368"/>
                    </a:cubicBezTo>
                    <a:cubicBezTo>
                      <a:pt x="10612" y="152"/>
                      <a:pt x="10437" y="36"/>
                      <a:pt x="10259" y="36"/>
                    </a:cubicBezTo>
                    <a:cubicBezTo>
                      <a:pt x="10117" y="36"/>
                      <a:pt x="9973" y="111"/>
                      <a:pt x="9900" y="271"/>
                    </a:cubicBezTo>
                    <a:cubicBezTo>
                      <a:pt x="9353" y="2107"/>
                      <a:pt x="6221" y="20568"/>
                      <a:pt x="5024" y="20568"/>
                    </a:cubicBezTo>
                    <a:cubicBezTo>
                      <a:pt x="5012" y="20568"/>
                      <a:pt x="5001" y="20566"/>
                      <a:pt x="4990" y="20563"/>
                    </a:cubicBezTo>
                    <a:cubicBezTo>
                      <a:pt x="4730" y="20498"/>
                      <a:pt x="4632" y="18742"/>
                      <a:pt x="4567" y="18514"/>
                    </a:cubicBezTo>
                    <a:cubicBezTo>
                      <a:pt x="4437" y="17636"/>
                      <a:pt x="4275" y="16726"/>
                      <a:pt x="4112" y="15848"/>
                    </a:cubicBezTo>
                    <a:cubicBezTo>
                      <a:pt x="3819" y="14157"/>
                      <a:pt x="3527" y="12433"/>
                      <a:pt x="3201" y="10742"/>
                    </a:cubicBezTo>
                    <a:cubicBezTo>
                      <a:pt x="2551" y="7262"/>
                      <a:pt x="1836" y="3815"/>
                      <a:pt x="1055" y="368"/>
                    </a:cubicBezTo>
                    <a:cubicBezTo>
                      <a:pt x="1004" y="111"/>
                      <a:pt x="819" y="1"/>
                      <a:pt x="62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8" name="Google Shape;141;p16"/>
              <p:cNvSpPr/>
              <p:nvPr/>
            </p:nvSpPr>
            <p:spPr>
              <a:xfrm>
                <a:off x="949373" y="1328488"/>
                <a:ext cx="239931" cy="147082"/>
              </a:xfrm>
              <a:custGeom>
                <a:avLst/>
                <a:gdLst/>
                <a:ahLst/>
                <a:cxnLst/>
                <a:rect l="l" t="t" r="r" b="b"/>
                <a:pathLst>
                  <a:path w="4333" h="3694" extrusionOk="0">
                    <a:moveTo>
                      <a:pt x="456" y="1"/>
                    </a:moveTo>
                    <a:cubicBezTo>
                      <a:pt x="161" y="1"/>
                      <a:pt x="0" y="366"/>
                      <a:pt x="234" y="600"/>
                    </a:cubicBezTo>
                    <a:cubicBezTo>
                      <a:pt x="820" y="1121"/>
                      <a:pt x="1535" y="1478"/>
                      <a:pt x="2153" y="1966"/>
                    </a:cubicBezTo>
                    <a:cubicBezTo>
                      <a:pt x="2771" y="2454"/>
                      <a:pt x="3324" y="3007"/>
                      <a:pt x="3877" y="3625"/>
                    </a:cubicBezTo>
                    <a:cubicBezTo>
                      <a:pt x="3917" y="3673"/>
                      <a:pt x="3967" y="3693"/>
                      <a:pt x="4018" y="3693"/>
                    </a:cubicBezTo>
                    <a:cubicBezTo>
                      <a:pt x="4172" y="3693"/>
                      <a:pt x="4332" y="3503"/>
                      <a:pt x="4234" y="3332"/>
                    </a:cubicBezTo>
                    <a:cubicBezTo>
                      <a:pt x="3421" y="2031"/>
                      <a:pt x="2088" y="470"/>
                      <a:pt x="560" y="15"/>
                    </a:cubicBezTo>
                    <a:cubicBezTo>
                      <a:pt x="524" y="5"/>
                      <a:pt x="489" y="1"/>
                      <a:pt x="456"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19" name="Google Shape;142;p16"/>
              <p:cNvSpPr/>
              <p:nvPr/>
            </p:nvSpPr>
            <p:spPr>
              <a:xfrm>
                <a:off x="1145337" y="1224766"/>
                <a:ext cx="158090" cy="194585"/>
              </a:xfrm>
              <a:custGeom>
                <a:avLst/>
                <a:gdLst/>
                <a:ahLst/>
                <a:cxnLst/>
                <a:rect l="l" t="t" r="r" b="b"/>
                <a:pathLst>
                  <a:path w="2855" h="4887" extrusionOk="0">
                    <a:moveTo>
                      <a:pt x="411" y="1"/>
                    </a:moveTo>
                    <a:cubicBezTo>
                      <a:pt x="186" y="1"/>
                      <a:pt x="1" y="211"/>
                      <a:pt x="78" y="441"/>
                    </a:cubicBezTo>
                    <a:cubicBezTo>
                      <a:pt x="273" y="1124"/>
                      <a:pt x="728" y="1709"/>
                      <a:pt x="1053" y="2327"/>
                    </a:cubicBezTo>
                    <a:cubicBezTo>
                      <a:pt x="1443" y="3043"/>
                      <a:pt x="1769" y="3823"/>
                      <a:pt x="2029" y="4604"/>
                    </a:cubicBezTo>
                    <a:cubicBezTo>
                      <a:pt x="2081" y="4801"/>
                      <a:pt x="2234" y="4886"/>
                      <a:pt x="2390" y="4886"/>
                    </a:cubicBezTo>
                    <a:cubicBezTo>
                      <a:pt x="2620" y="4886"/>
                      <a:pt x="2854" y="4699"/>
                      <a:pt x="2777" y="4408"/>
                    </a:cubicBezTo>
                    <a:cubicBezTo>
                      <a:pt x="2419" y="2978"/>
                      <a:pt x="1834" y="929"/>
                      <a:pt x="598" y="51"/>
                    </a:cubicBezTo>
                    <a:cubicBezTo>
                      <a:pt x="535" y="16"/>
                      <a:pt x="471" y="1"/>
                      <a:pt x="411"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0" name="Google Shape;143;p16"/>
              <p:cNvSpPr/>
              <p:nvPr/>
            </p:nvSpPr>
            <p:spPr>
              <a:xfrm>
                <a:off x="1419708" y="1203145"/>
                <a:ext cx="54100" cy="210430"/>
              </a:xfrm>
              <a:custGeom>
                <a:avLst/>
                <a:gdLst/>
                <a:ahLst/>
                <a:cxnLst/>
                <a:rect l="l" t="t" r="r" b="b"/>
                <a:pathLst>
                  <a:path w="977" h="5285" extrusionOk="0">
                    <a:moveTo>
                      <a:pt x="472" y="0"/>
                    </a:moveTo>
                    <a:cubicBezTo>
                      <a:pt x="318" y="0"/>
                      <a:pt x="163" y="90"/>
                      <a:pt x="98" y="269"/>
                    </a:cubicBezTo>
                    <a:cubicBezTo>
                      <a:pt x="0" y="1082"/>
                      <a:pt x="0" y="1895"/>
                      <a:pt x="66" y="2708"/>
                    </a:cubicBezTo>
                    <a:cubicBezTo>
                      <a:pt x="33" y="3521"/>
                      <a:pt x="98" y="4301"/>
                      <a:pt x="228" y="5114"/>
                    </a:cubicBezTo>
                    <a:cubicBezTo>
                      <a:pt x="261" y="5228"/>
                      <a:pt x="366" y="5285"/>
                      <a:pt x="472" y="5285"/>
                    </a:cubicBezTo>
                    <a:cubicBezTo>
                      <a:pt x="578" y="5285"/>
                      <a:pt x="683" y="5228"/>
                      <a:pt x="716" y="5114"/>
                    </a:cubicBezTo>
                    <a:cubicBezTo>
                      <a:pt x="846" y="4301"/>
                      <a:pt x="911" y="3521"/>
                      <a:pt x="878" y="2708"/>
                    </a:cubicBezTo>
                    <a:cubicBezTo>
                      <a:pt x="976" y="1895"/>
                      <a:pt x="944" y="1082"/>
                      <a:pt x="846" y="269"/>
                    </a:cubicBezTo>
                    <a:cubicBezTo>
                      <a:pt x="781" y="90"/>
                      <a:pt x="626" y="0"/>
                      <a:pt x="472"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1" name="Google Shape;144;p16"/>
              <p:cNvSpPr/>
              <p:nvPr/>
            </p:nvSpPr>
            <p:spPr>
              <a:xfrm>
                <a:off x="5962433" y="1670791"/>
                <a:ext cx="275979" cy="389684"/>
              </a:xfrm>
              <a:custGeom>
                <a:avLst/>
                <a:gdLst/>
                <a:ahLst/>
                <a:cxnLst/>
                <a:rect l="l" t="t" r="r" b="b"/>
                <a:pathLst>
                  <a:path w="4984" h="9787" extrusionOk="0">
                    <a:moveTo>
                      <a:pt x="347" y="1"/>
                    </a:moveTo>
                    <a:cubicBezTo>
                      <a:pt x="174" y="1"/>
                      <a:pt x="0" y="202"/>
                      <a:pt x="106" y="361"/>
                    </a:cubicBezTo>
                    <a:cubicBezTo>
                      <a:pt x="1082" y="1694"/>
                      <a:pt x="2187" y="2767"/>
                      <a:pt x="2903" y="4263"/>
                    </a:cubicBezTo>
                    <a:cubicBezTo>
                      <a:pt x="3716" y="5954"/>
                      <a:pt x="4008" y="7678"/>
                      <a:pt x="4236" y="9499"/>
                    </a:cubicBezTo>
                    <a:cubicBezTo>
                      <a:pt x="4255" y="9671"/>
                      <a:pt x="4432" y="9787"/>
                      <a:pt x="4581" y="9787"/>
                    </a:cubicBezTo>
                    <a:cubicBezTo>
                      <a:pt x="4685" y="9787"/>
                      <a:pt x="4776" y="9730"/>
                      <a:pt x="4789" y="9596"/>
                    </a:cubicBezTo>
                    <a:cubicBezTo>
                      <a:pt x="4984" y="7808"/>
                      <a:pt x="4691" y="5987"/>
                      <a:pt x="3943" y="4361"/>
                    </a:cubicBezTo>
                    <a:cubicBezTo>
                      <a:pt x="3260" y="2767"/>
                      <a:pt x="2025" y="849"/>
                      <a:pt x="464" y="36"/>
                    </a:cubicBezTo>
                    <a:cubicBezTo>
                      <a:pt x="427" y="11"/>
                      <a:pt x="387" y="1"/>
                      <a:pt x="347"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2" name="Google Shape;145;p16"/>
              <p:cNvSpPr/>
              <p:nvPr/>
            </p:nvSpPr>
            <p:spPr>
              <a:xfrm>
                <a:off x="759389" y="4920979"/>
                <a:ext cx="492928" cy="249928"/>
              </a:xfrm>
              <a:custGeom>
                <a:avLst/>
                <a:gdLst/>
                <a:ahLst/>
                <a:cxnLst/>
                <a:rect l="l" t="t" r="r" b="b"/>
                <a:pathLst>
                  <a:path w="8902" h="6277" extrusionOk="0">
                    <a:moveTo>
                      <a:pt x="394" y="1"/>
                    </a:moveTo>
                    <a:cubicBezTo>
                      <a:pt x="202" y="1"/>
                      <a:pt x="0" y="236"/>
                      <a:pt x="121" y="453"/>
                    </a:cubicBezTo>
                    <a:lnTo>
                      <a:pt x="121" y="421"/>
                    </a:lnTo>
                    <a:cubicBezTo>
                      <a:pt x="1096" y="1884"/>
                      <a:pt x="2300" y="3120"/>
                      <a:pt x="3698" y="4161"/>
                    </a:cubicBezTo>
                    <a:cubicBezTo>
                      <a:pt x="4902" y="5080"/>
                      <a:pt x="6694" y="6277"/>
                      <a:pt x="8289" y="6277"/>
                    </a:cubicBezTo>
                    <a:cubicBezTo>
                      <a:pt x="8331" y="6277"/>
                      <a:pt x="8372" y="6276"/>
                      <a:pt x="8413" y="6274"/>
                    </a:cubicBezTo>
                    <a:cubicBezTo>
                      <a:pt x="8771" y="6274"/>
                      <a:pt x="8901" y="5819"/>
                      <a:pt x="8608" y="5656"/>
                    </a:cubicBezTo>
                    <a:cubicBezTo>
                      <a:pt x="7308" y="4778"/>
                      <a:pt x="5649" y="4421"/>
                      <a:pt x="4283" y="3575"/>
                    </a:cubicBezTo>
                    <a:cubicBezTo>
                      <a:pt x="2852" y="2632"/>
                      <a:pt x="1617" y="1461"/>
                      <a:pt x="576" y="96"/>
                    </a:cubicBezTo>
                    <a:cubicBezTo>
                      <a:pt x="526" y="29"/>
                      <a:pt x="461" y="1"/>
                      <a:pt x="394"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3" name="Google Shape;146;p16"/>
              <p:cNvSpPr/>
              <p:nvPr/>
            </p:nvSpPr>
            <p:spPr>
              <a:xfrm>
                <a:off x="819248" y="5074313"/>
                <a:ext cx="293199" cy="147163"/>
              </a:xfrm>
              <a:custGeom>
                <a:avLst/>
                <a:gdLst/>
                <a:ahLst/>
                <a:cxnLst/>
                <a:rect l="l" t="t" r="r" b="b"/>
                <a:pathLst>
                  <a:path w="5295" h="3696" extrusionOk="0">
                    <a:moveTo>
                      <a:pt x="336" y="0"/>
                    </a:moveTo>
                    <a:cubicBezTo>
                      <a:pt x="168" y="0"/>
                      <a:pt x="0" y="172"/>
                      <a:pt x="113" y="375"/>
                    </a:cubicBezTo>
                    <a:cubicBezTo>
                      <a:pt x="886" y="2049"/>
                      <a:pt x="2648" y="3692"/>
                      <a:pt x="4608" y="3692"/>
                    </a:cubicBezTo>
                    <a:cubicBezTo>
                      <a:pt x="4627" y="3692"/>
                      <a:pt x="4647" y="3692"/>
                      <a:pt x="4666" y="3692"/>
                    </a:cubicBezTo>
                    <a:cubicBezTo>
                      <a:pt x="4686" y="3694"/>
                      <a:pt x="4705" y="3695"/>
                      <a:pt x="4724" y="3695"/>
                    </a:cubicBezTo>
                    <a:cubicBezTo>
                      <a:pt x="5195" y="3695"/>
                      <a:pt x="5295" y="2941"/>
                      <a:pt x="4763" y="2879"/>
                    </a:cubicBezTo>
                    <a:cubicBezTo>
                      <a:pt x="3007" y="2326"/>
                      <a:pt x="1544" y="1740"/>
                      <a:pt x="536" y="114"/>
                    </a:cubicBezTo>
                    <a:cubicBezTo>
                      <a:pt x="486" y="34"/>
                      <a:pt x="411" y="0"/>
                      <a:pt x="33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4" name="Google Shape;147;p16"/>
              <p:cNvSpPr/>
              <p:nvPr/>
            </p:nvSpPr>
            <p:spPr>
              <a:xfrm>
                <a:off x="5956564" y="4738779"/>
                <a:ext cx="195466" cy="65339"/>
              </a:xfrm>
              <a:custGeom>
                <a:avLst/>
                <a:gdLst/>
                <a:ahLst/>
                <a:cxnLst/>
                <a:rect l="l" t="t" r="r" b="b"/>
                <a:pathLst>
                  <a:path w="3530" h="1641" extrusionOk="0">
                    <a:moveTo>
                      <a:pt x="535" y="0"/>
                    </a:moveTo>
                    <a:cubicBezTo>
                      <a:pt x="255" y="0"/>
                      <a:pt x="0" y="422"/>
                      <a:pt x="245" y="639"/>
                    </a:cubicBezTo>
                    <a:cubicBezTo>
                      <a:pt x="755" y="1076"/>
                      <a:pt x="1682" y="1641"/>
                      <a:pt x="2485" y="1641"/>
                    </a:cubicBezTo>
                    <a:cubicBezTo>
                      <a:pt x="2757" y="1641"/>
                      <a:pt x="3014" y="1576"/>
                      <a:pt x="3236" y="1420"/>
                    </a:cubicBezTo>
                    <a:cubicBezTo>
                      <a:pt x="3432" y="1290"/>
                      <a:pt x="3529" y="899"/>
                      <a:pt x="3236" y="769"/>
                    </a:cubicBezTo>
                    <a:cubicBezTo>
                      <a:pt x="2846" y="672"/>
                      <a:pt x="2423" y="607"/>
                      <a:pt x="2001" y="574"/>
                    </a:cubicBezTo>
                    <a:cubicBezTo>
                      <a:pt x="1545" y="509"/>
                      <a:pt x="1090" y="314"/>
                      <a:pt x="700" y="54"/>
                    </a:cubicBezTo>
                    <a:cubicBezTo>
                      <a:pt x="646" y="16"/>
                      <a:pt x="590" y="0"/>
                      <a:pt x="535"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5" name="Google Shape;148;p16"/>
              <p:cNvSpPr/>
              <p:nvPr/>
            </p:nvSpPr>
            <p:spPr>
              <a:xfrm>
                <a:off x="5962099" y="4839275"/>
                <a:ext cx="182674" cy="62870"/>
              </a:xfrm>
              <a:custGeom>
                <a:avLst/>
                <a:gdLst/>
                <a:ahLst/>
                <a:cxnLst/>
                <a:rect l="l" t="t" r="r" b="b"/>
                <a:pathLst>
                  <a:path w="3299" h="1579" extrusionOk="0">
                    <a:moveTo>
                      <a:pt x="628" y="0"/>
                    </a:moveTo>
                    <a:cubicBezTo>
                      <a:pt x="297" y="0"/>
                      <a:pt x="0" y="403"/>
                      <a:pt x="307" y="684"/>
                    </a:cubicBezTo>
                    <a:cubicBezTo>
                      <a:pt x="776" y="1106"/>
                      <a:pt x="1582" y="1578"/>
                      <a:pt x="2300" y="1578"/>
                    </a:cubicBezTo>
                    <a:cubicBezTo>
                      <a:pt x="2579" y="1578"/>
                      <a:pt x="2844" y="1507"/>
                      <a:pt x="3071" y="1335"/>
                    </a:cubicBezTo>
                    <a:cubicBezTo>
                      <a:pt x="3234" y="1237"/>
                      <a:pt x="3299" y="977"/>
                      <a:pt x="3071" y="879"/>
                    </a:cubicBezTo>
                    <a:cubicBezTo>
                      <a:pt x="2746" y="749"/>
                      <a:pt x="2388" y="652"/>
                      <a:pt x="2031" y="619"/>
                    </a:cubicBezTo>
                    <a:cubicBezTo>
                      <a:pt x="1608" y="522"/>
                      <a:pt x="1218" y="359"/>
                      <a:pt x="893" y="99"/>
                    </a:cubicBezTo>
                    <a:cubicBezTo>
                      <a:pt x="809" y="30"/>
                      <a:pt x="718" y="0"/>
                      <a:pt x="628"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26" name="Google Shape;149;p16"/>
              <p:cNvSpPr/>
              <p:nvPr/>
            </p:nvSpPr>
            <p:spPr>
              <a:xfrm>
                <a:off x="5901136" y="4924802"/>
                <a:ext cx="168886" cy="110371"/>
              </a:xfrm>
              <a:custGeom>
                <a:avLst/>
                <a:gdLst/>
                <a:ahLst/>
                <a:cxnLst/>
                <a:rect l="l" t="t" r="r" b="b"/>
                <a:pathLst>
                  <a:path w="3050" h="2772" extrusionOk="0">
                    <a:moveTo>
                      <a:pt x="616" y="0"/>
                    </a:moveTo>
                    <a:cubicBezTo>
                      <a:pt x="304" y="0"/>
                      <a:pt x="0" y="309"/>
                      <a:pt x="205" y="650"/>
                    </a:cubicBezTo>
                    <a:cubicBezTo>
                      <a:pt x="693" y="1398"/>
                      <a:pt x="1376" y="2374"/>
                      <a:pt x="2221" y="2731"/>
                    </a:cubicBezTo>
                    <a:cubicBezTo>
                      <a:pt x="2276" y="2759"/>
                      <a:pt x="2338" y="2771"/>
                      <a:pt x="2401" y="2771"/>
                    </a:cubicBezTo>
                    <a:cubicBezTo>
                      <a:pt x="2710" y="2771"/>
                      <a:pt x="3050" y="2470"/>
                      <a:pt x="2807" y="2146"/>
                    </a:cubicBezTo>
                    <a:cubicBezTo>
                      <a:pt x="2514" y="1821"/>
                      <a:pt x="2221" y="1495"/>
                      <a:pt x="1863" y="1203"/>
                    </a:cubicBezTo>
                    <a:cubicBezTo>
                      <a:pt x="1538" y="910"/>
                      <a:pt x="1246" y="552"/>
                      <a:pt x="985" y="195"/>
                    </a:cubicBezTo>
                    <a:cubicBezTo>
                      <a:pt x="887" y="58"/>
                      <a:pt x="751" y="0"/>
                      <a:pt x="616" y="0"/>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grpSp>
          <p:nvGrpSpPr>
            <p:cNvPr id="4" name="Google Shape;156;p16"/>
            <p:cNvGrpSpPr/>
            <p:nvPr/>
          </p:nvGrpSpPr>
          <p:grpSpPr>
            <a:xfrm>
              <a:off x="4577083" y="6266761"/>
              <a:ext cx="329964" cy="319001"/>
              <a:chOff x="2001901" y="4098523"/>
              <a:chExt cx="164721" cy="144910"/>
            </a:xfrm>
          </p:grpSpPr>
          <p:sp>
            <p:nvSpPr>
              <p:cNvPr id="8" name="Google Shape;157;p16"/>
              <p:cNvSpPr/>
              <p:nvPr/>
            </p:nvSpPr>
            <p:spPr>
              <a:xfrm>
                <a:off x="2019298" y="4123056"/>
                <a:ext cx="147324" cy="110008"/>
              </a:xfrm>
              <a:custGeom>
                <a:avLst/>
                <a:gdLst/>
                <a:ahLst/>
                <a:cxnLst/>
                <a:rect l="l" t="t" r="r" b="b"/>
                <a:pathLst>
                  <a:path w="6834" h="5103" extrusionOk="0">
                    <a:moveTo>
                      <a:pt x="3743" y="0"/>
                    </a:moveTo>
                    <a:cubicBezTo>
                      <a:pt x="3649" y="0"/>
                      <a:pt x="3551" y="4"/>
                      <a:pt x="3448" y="12"/>
                    </a:cubicBezTo>
                    <a:cubicBezTo>
                      <a:pt x="1269" y="174"/>
                      <a:pt x="1" y="532"/>
                      <a:pt x="521" y="2678"/>
                    </a:cubicBezTo>
                    <a:cubicBezTo>
                      <a:pt x="908" y="4250"/>
                      <a:pt x="1906" y="5102"/>
                      <a:pt x="2940" y="5102"/>
                    </a:cubicBezTo>
                    <a:cubicBezTo>
                      <a:pt x="3297" y="5102"/>
                      <a:pt x="3658" y="5001"/>
                      <a:pt x="4001" y="4792"/>
                    </a:cubicBezTo>
                    <a:cubicBezTo>
                      <a:pt x="5294" y="4035"/>
                      <a:pt x="6833" y="0"/>
                      <a:pt x="3743" y="0"/>
                    </a:cubicBezTo>
                    <a:close/>
                  </a:path>
                </a:pathLst>
              </a:custGeom>
              <a:solidFill>
                <a:schemeClr val="accent1">
                  <a:lumMod val="40000"/>
                  <a:lumOff val="60000"/>
                </a:scheme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sp>
            <p:nvSpPr>
              <p:cNvPr id="9" name="Google Shape;158;p16"/>
              <p:cNvSpPr/>
              <p:nvPr/>
            </p:nvSpPr>
            <p:spPr>
              <a:xfrm>
                <a:off x="2001901" y="4098523"/>
                <a:ext cx="161832" cy="144910"/>
              </a:xfrm>
              <a:custGeom>
                <a:avLst/>
                <a:gdLst/>
                <a:ahLst/>
                <a:cxnLst/>
                <a:rect l="l" t="t" r="r" b="b"/>
                <a:pathLst>
                  <a:path w="7507" h="6722" extrusionOk="0">
                    <a:moveTo>
                      <a:pt x="3847" y="1196"/>
                    </a:moveTo>
                    <a:cubicBezTo>
                      <a:pt x="4425" y="1206"/>
                      <a:pt x="4997" y="1239"/>
                      <a:pt x="5490" y="1638"/>
                    </a:cubicBezTo>
                    <a:cubicBezTo>
                      <a:pt x="6629" y="2516"/>
                      <a:pt x="5946" y="4402"/>
                      <a:pt x="5003" y="5182"/>
                    </a:cubicBezTo>
                    <a:cubicBezTo>
                      <a:pt x="4676" y="5442"/>
                      <a:pt x="4291" y="5555"/>
                      <a:pt x="3894" y="5555"/>
                    </a:cubicBezTo>
                    <a:cubicBezTo>
                      <a:pt x="2751" y="5555"/>
                      <a:pt x="1513" y="4618"/>
                      <a:pt x="1295" y="3556"/>
                    </a:cubicBezTo>
                    <a:cubicBezTo>
                      <a:pt x="990" y="1944"/>
                      <a:pt x="2538" y="1401"/>
                      <a:pt x="3847" y="1196"/>
                    </a:cubicBezTo>
                    <a:close/>
                    <a:moveTo>
                      <a:pt x="3782" y="1"/>
                    </a:moveTo>
                    <a:cubicBezTo>
                      <a:pt x="3379" y="1"/>
                      <a:pt x="2985" y="67"/>
                      <a:pt x="2629" y="207"/>
                    </a:cubicBezTo>
                    <a:cubicBezTo>
                      <a:pt x="2508" y="244"/>
                      <a:pt x="2422" y="318"/>
                      <a:pt x="2370" y="409"/>
                    </a:cubicBezTo>
                    <a:lnTo>
                      <a:pt x="2370" y="409"/>
                    </a:lnTo>
                    <a:cubicBezTo>
                      <a:pt x="1186" y="750"/>
                      <a:pt x="206" y="1697"/>
                      <a:pt x="125" y="3036"/>
                    </a:cubicBezTo>
                    <a:cubicBezTo>
                      <a:pt x="0" y="5087"/>
                      <a:pt x="2013" y="6722"/>
                      <a:pt x="3980" y="6722"/>
                    </a:cubicBezTo>
                    <a:cubicBezTo>
                      <a:pt x="4072" y="6722"/>
                      <a:pt x="4163" y="6718"/>
                      <a:pt x="4255" y="6711"/>
                    </a:cubicBezTo>
                    <a:cubicBezTo>
                      <a:pt x="6173" y="6548"/>
                      <a:pt x="7507" y="4077"/>
                      <a:pt x="7149" y="2288"/>
                    </a:cubicBezTo>
                    <a:cubicBezTo>
                      <a:pt x="6843" y="884"/>
                      <a:pt x="5253" y="1"/>
                      <a:pt x="3782" y="1"/>
                    </a:cubicBezTo>
                    <a:close/>
                  </a:path>
                </a:pathLst>
              </a:custGeom>
              <a:solidFill>
                <a:srgbClr val="231F2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맑은 고딕"/>
                  <a:cs typeface="Arial"/>
                  <a:sym typeface="Arial"/>
                </a:endParaRPr>
              </a:p>
            </p:txBody>
          </p:sp>
        </p:grpSp>
        <p:sp>
          <p:nvSpPr>
            <p:cNvPr id="5" name="Metin kutusu 4"/>
            <p:cNvSpPr txBox="1"/>
            <p:nvPr/>
          </p:nvSpPr>
          <p:spPr>
            <a:xfrm>
              <a:off x="1723867" y="1469037"/>
              <a:ext cx="1274165" cy="55399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600" b="0" i="0" u="none" strike="noStrike" kern="0" cap="none" spc="0" normalizeH="0" baseline="0" noProof="0" dirty="0" smtClean="0">
                  <a:ln>
                    <a:noFill/>
                  </a:ln>
                  <a:solidFill>
                    <a:prstClr val="black"/>
                  </a:solidFill>
                  <a:effectLst/>
                  <a:uLnTx/>
                  <a:uFillTx/>
                  <a:latin typeface="Arial"/>
                  <a:ea typeface="맑은 고딕"/>
                </a:rPr>
                <a:t>Ayet</a:t>
              </a:r>
            </a:p>
          </p:txBody>
        </p:sp>
        <p:cxnSp>
          <p:nvCxnSpPr>
            <p:cNvPr id="6" name="Düz Bağlayıcı 5"/>
            <p:cNvCxnSpPr/>
            <p:nvPr/>
          </p:nvCxnSpPr>
          <p:spPr>
            <a:xfrm>
              <a:off x="3207895" y="1633928"/>
              <a:ext cx="2278505" cy="0"/>
            </a:xfrm>
            <a:prstGeom prst="line">
              <a:avLst/>
            </a:prstGeom>
            <a:noFill/>
            <a:ln w="38100" cap="flat" cmpd="sng" algn="ctr">
              <a:solidFill>
                <a:srgbClr val="231F20"/>
              </a:solidFill>
              <a:prstDash val="solid"/>
              <a:miter lim="800000"/>
            </a:ln>
            <a:effectLst/>
          </p:spPr>
        </p:cxnSp>
        <p:sp>
          <p:nvSpPr>
            <p:cNvPr id="7" name="Dikdörtgen 6"/>
            <p:cNvSpPr/>
            <p:nvPr/>
          </p:nvSpPr>
          <p:spPr>
            <a:xfrm>
              <a:off x="869430" y="2289190"/>
              <a:ext cx="5036695" cy="2000548"/>
            </a:xfrm>
            <a:prstGeom prst="rect">
              <a:avLst/>
            </a:prstGeom>
          </p:spPr>
          <p:txBody>
            <a:bodyPr wrap="square">
              <a:spAutoFit/>
            </a:bodyPr>
            <a:lstStyle/>
            <a:p>
              <a:pPr lvl="0" algn="just"/>
              <a:r>
                <a:rPr lang="tr-TR" sz="2400" kern="0" dirty="0">
                  <a:solidFill>
                    <a:prstClr val="black"/>
                  </a:solidFill>
                  <a:latin typeface="Arial"/>
                  <a:ea typeface="맑은 고딕"/>
                </a:rPr>
                <a:t>“Sizden, hayra çağıran, iyiliği emredip kötülüğü meneden </a:t>
              </a:r>
              <a:r>
                <a:rPr lang="tr-TR" sz="2400" kern="0" dirty="0" smtClean="0">
                  <a:solidFill>
                    <a:prstClr val="black"/>
                  </a:solidFill>
                  <a:latin typeface="Arial"/>
                  <a:ea typeface="맑은 고딕"/>
                </a:rPr>
                <a:t>bir topluluk </a:t>
              </a:r>
              <a:r>
                <a:rPr lang="tr-TR" sz="2400" kern="0" dirty="0">
                  <a:solidFill>
                    <a:prstClr val="black"/>
                  </a:solidFill>
                  <a:latin typeface="Arial"/>
                  <a:ea typeface="맑은 고딕"/>
                </a:rPr>
                <a:t>bulunsun. İşte onlar kurtuluşa erenlerdir</a:t>
              </a:r>
              <a:r>
                <a:rPr lang="tr-TR" sz="2400" kern="0" dirty="0" smtClean="0">
                  <a:solidFill>
                    <a:prstClr val="black"/>
                  </a:solidFill>
                  <a:latin typeface="Arial"/>
                  <a:ea typeface="맑은 고딕"/>
                </a:rPr>
                <a:t>.</a:t>
              </a:r>
              <a:r>
                <a:rPr lang="tr-TR" sz="2400" dirty="0" smtClean="0"/>
                <a:t>”</a:t>
              </a:r>
            </a:p>
            <a:p>
              <a:pPr lvl="0" algn="r"/>
              <a:r>
                <a:rPr lang="tr-TR" sz="2800" dirty="0" err="1" smtClean="0"/>
                <a:t>Âl</a:t>
              </a:r>
              <a:r>
                <a:rPr lang="tr-TR" sz="2800" dirty="0" smtClean="0"/>
                <a:t>-i </a:t>
              </a:r>
              <a:r>
                <a:rPr lang="tr-TR" sz="2800" dirty="0" err="1" smtClean="0"/>
                <a:t>İmrân</a:t>
              </a:r>
              <a:r>
                <a:rPr lang="tr-TR" sz="2800" dirty="0" smtClean="0"/>
                <a:t> suresi, 104. ayet</a:t>
              </a:r>
              <a:endParaRPr kumimoji="0" lang="tr-TR" sz="2800" b="0" i="0" u="none" strike="noStrike" kern="0" cap="none" spc="0" normalizeH="0" baseline="0" noProof="0" dirty="0">
                <a:ln>
                  <a:noFill/>
                </a:ln>
                <a:solidFill>
                  <a:prstClr val="black"/>
                </a:solidFill>
                <a:effectLst/>
                <a:uLnTx/>
                <a:uFillTx/>
                <a:latin typeface="Arial"/>
                <a:ea typeface="맑은 고딕"/>
              </a:endParaRPr>
            </a:p>
          </p:txBody>
        </p:sp>
      </p:grpSp>
      <p:grpSp>
        <p:nvGrpSpPr>
          <p:cNvPr id="27" name="Google Shape;610;p25"/>
          <p:cNvGrpSpPr/>
          <p:nvPr/>
        </p:nvGrpSpPr>
        <p:grpSpPr>
          <a:xfrm rot="5986532">
            <a:off x="6687407" y="1302654"/>
            <a:ext cx="1073097" cy="2662968"/>
            <a:chOff x="3270375" y="3436275"/>
            <a:chExt cx="185273" cy="577215"/>
          </a:xfrm>
        </p:grpSpPr>
        <p:sp>
          <p:nvSpPr>
            <p:cNvPr id="28" name="Google Shape;611;p25"/>
            <p:cNvSpPr/>
            <p:nvPr/>
          </p:nvSpPr>
          <p:spPr>
            <a:xfrm>
              <a:off x="3270375" y="3436275"/>
              <a:ext cx="185273" cy="577215"/>
            </a:xfrm>
            <a:custGeom>
              <a:avLst/>
              <a:gdLst/>
              <a:ahLst/>
              <a:cxnLst/>
              <a:rect l="l" t="t" r="r" b="b"/>
              <a:pathLst>
                <a:path w="14956" h="39434" extrusionOk="0">
                  <a:moveTo>
                    <a:pt x="5006" y="1930"/>
                  </a:moveTo>
                  <a:lnTo>
                    <a:pt x="5006" y="1931"/>
                  </a:lnTo>
                  <a:cubicBezTo>
                    <a:pt x="5256" y="2638"/>
                    <a:pt x="5658" y="3258"/>
                    <a:pt x="5824" y="3950"/>
                  </a:cubicBezTo>
                  <a:cubicBezTo>
                    <a:pt x="5971" y="4557"/>
                    <a:pt x="6397" y="4810"/>
                    <a:pt x="6833" y="4810"/>
                  </a:cubicBezTo>
                  <a:cubicBezTo>
                    <a:pt x="7138" y="4810"/>
                    <a:pt x="7449" y="4686"/>
                    <a:pt x="7673" y="4472"/>
                  </a:cubicBezTo>
                  <a:cubicBezTo>
                    <a:pt x="8319" y="3855"/>
                    <a:pt x="9163" y="3816"/>
                    <a:pt x="9944" y="3626"/>
                  </a:cubicBezTo>
                  <a:cubicBezTo>
                    <a:pt x="10118" y="3583"/>
                    <a:pt x="10268" y="3421"/>
                    <a:pt x="10478" y="3421"/>
                  </a:cubicBezTo>
                  <a:cubicBezTo>
                    <a:pt x="10537" y="3421"/>
                    <a:pt x="10600" y="3433"/>
                    <a:pt x="10670" y="3465"/>
                  </a:cubicBezTo>
                  <a:cubicBezTo>
                    <a:pt x="10429" y="4028"/>
                    <a:pt x="10213" y="4615"/>
                    <a:pt x="9932" y="5172"/>
                  </a:cubicBezTo>
                  <a:cubicBezTo>
                    <a:pt x="9216" y="6594"/>
                    <a:pt x="8813" y="8123"/>
                    <a:pt x="8199" y="9577"/>
                  </a:cubicBezTo>
                  <a:cubicBezTo>
                    <a:pt x="7821" y="10469"/>
                    <a:pt x="7713" y="11424"/>
                    <a:pt x="7407" y="12335"/>
                  </a:cubicBezTo>
                  <a:cubicBezTo>
                    <a:pt x="7184" y="12992"/>
                    <a:pt x="7310" y="13746"/>
                    <a:pt x="7204" y="14446"/>
                  </a:cubicBezTo>
                  <a:cubicBezTo>
                    <a:pt x="7054" y="15437"/>
                    <a:pt x="7006" y="16439"/>
                    <a:pt x="7060" y="17439"/>
                  </a:cubicBezTo>
                  <a:cubicBezTo>
                    <a:pt x="7126" y="18636"/>
                    <a:pt x="6919" y="19837"/>
                    <a:pt x="7204" y="21038"/>
                  </a:cubicBezTo>
                  <a:cubicBezTo>
                    <a:pt x="7303" y="21458"/>
                    <a:pt x="7381" y="21930"/>
                    <a:pt x="7377" y="22373"/>
                  </a:cubicBezTo>
                  <a:cubicBezTo>
                    <a:pt x="7371" y="23073"/>
                    <a:pt x="7701" y="23695"/>
                    <a:pt x="7802" y="24372"/>
                  </a:cubicBezTo>
                  <a:cubicBezTo>
                    <a:pt x="7979" y="25565"/>
                    <a:pt x="8288" y="26757"/>
                    <a:pt x="8812" y="27877"/>
                  </a:cubicBezTo>
                  <a:cubicBezTo>
                    <a:pt x="9314" y="28948"/>
                    <a:pt x="9759" y="30045"/>
                    <a:pt x="10482" y="31015"/>
                  </a:cubicBezTo>
                  <a:cubicBezTo>
                    <a:pt x="10683" y="31286"/>
                    <a:pt x="10867" y="31428"/>
                    <a:pt x="11061" y="31428"/>
                  </a:cubicBezTo>
                  <a:cubicBezTo>
                    <a:pt x="11231" y="31428"/>
                    <a:pt x="11409" y="31318"/>
                    <a:pt x="11613" y="31093"/>
                  </a:cubicBezTo>
                  <a:cubicBezTo>
                    <a:pt x="11924" y="30747"/>
                    <a:pt x="12361" y="30632"/>
                    <a:pt x="12767" y="30494"/>
                  </a:cubicBezTo>
                  <a:cubicBezTo>
                    <a:pt x="12840" y="30469"/>
                    <a:pt x="12909" y="30458"/>
                    <a:pt x="12974" y="30458"/>
                  </a:cubicBezTo>
                  <a:cubicBezTo>
                    <a:pt x="13252" y="30458"/>
                    <a:pt x="13433" y="30678"/>
                    <a:pt x="13433" y="30998"/>
                  </a:cubicBezTo>
                  <a:cubicBezTo>
                    <a:pt x="13433" y="31950"/>
                    <a:pt x="13460" y="32906"/>
                    <a:pt x="13369" y="33853"/>
                  </a:cubicBezTo>
                  <a:cubicBezTo>
                    <a:pt x="13237" y="35219"/>
                    <a:pt x="12868" y="36543"/>
                    <a:pt x="12355" y="37828"/>
                  </a:cubicBezTo>
                  <a:cubicBezTo>
                    <a:pt x="12299" y="37970"/>
                    <a:pt x="12273" y="38090"/>
                    <a:pt x="12085" y="38104"/>
                  </a:cubicBezTo>
                  <a:cubicBezTo>
                    <a:pt x="11730" y="38131"/>
                    <a:pt x="11359" y="38229"/>
                    <a:pt x="11012" y="38229"/>
                  </a:cubicBezTo>
                  <a:cubicBezTo>
                    <a:pt x="10910" y="38229"/>
                    <a:pt x="10811" y="38220"/>
                    <a:pt x="10714" y="38199"/>
                  </a:cubicBezTo>
                  <a:cubicBezTo>
                    <a:pt x="9313" y="37891"/>
                    <a:pt x="7873" y="37706"/>
                    <a:pt x="6527" y="37217"/>
                  </a:cubicBezTo>
                  <a:cubicBezTo>
                    <a:pt x="5868" y="36978"/>
                    <a:pt x="5153" y="36791"/>
                    <a:pt x="4614" y="36306"/>
                  </a:cubicBezTo>
                  <a:cubicBezTo>
                    <a:pt x="4296" y="36022"/>
                    <a:pt x="4156" y="35784"/>
                    <a:pt x="4614" y="35462"/>
                  </a:cubicBezTo>
                  <a:cubicBezTo>
                    <a:pt x="5181" y="35063"/>
                    <a:pt x="5573" y="34467"/>
                    <a:pt x="6206" y="34131"/>
                  </a:cubicBezTo>
                  <a:cubicBezTo>
                    <a:pt x="6333" y="34063"/>
                    <a:pt x="6438" y="33998"/>
                    <a:pt x="6340" y="33863"/>
                  </a:cubicBezTo>
                  <a:cubicBezTo>
                    <a:pt x="6101" y="33524"/>
                    <a:pt x="6066" y="33127"/>
                    <a:pt x="5933" y="32767"/>
                  </a:cubicBezTo>
                  <a:cubicBezTo>
                    <a:pt x="5769" y="32323"/>
                    <a:pt x="5664" y="31818"/>
                    <a:pt x="5392" y="31436"/>
                  </a:cubicBezTo>
                  <a:cubicBezTo>
                    <a:pt x="4882" y="30720"/>
                    <a:pt x="4675" y="29901"/>
                    <a:pt x="4328" y="29133"/>
                  </a:cubicBezTo>
                  <a:cubicBezTo>
                    <a:pt x="3817" y="27997"/>
                    <a:pt x="3460" y="26803"/>
                    <a:pt x="3025" y="25638"/>
                  </a:cubicBezTo>
                  <a:cubicBezTo>
                    <a:pt x="2588" y="24465"/>
                    <a:pt x="2214" y="23281"/>
                    <a:pt x="1944" y="22069"/>
                  </a:cubicBezTo>
                  <a:cubicBezTo>
                    <a:pt x="1666" y="20820"/>
                    <a:pt x="1457" y="19561"/>
                    <a:pt x="1379" y="18278"/>
                  </a:cubicBezTo>
                  <a:cubicBezTo>
                    <a:pt x="1296" y="16911"/>
                    <a:pt x="1233" y="15546"/>
                    <a:pt x="1379" y="14187"/>
                  </a:cubicBezTo>
                  <a:cubicBezTo>
                    <a:pt x="1454" y="13484"/>
                    <a:pt x="1617" y="12782"/>
                    <a:pt x="1706" y="12083"/>
                  </a:cubicBezTo>
                  <a:cubicBezTo>
                    <a:pt x="1839" y="11030"/>
                    <a:pt x="2018" y="9989"/>
                    <a:pt x="2287" y="8969"/>
                  </a:cubicBezTo>
                  <a:cubicBezTo>
                    <a:pt x="2634" y="7649"/>
                    <a:pt x="3027" y="6344"/>
                    <a:pt x="3598" y="5078"/>
                  </a:cubicBezTo>
                  <a:cubicBezTo>
                    <a:pt x="4003" y="4180"/>
                    <a:pt x="4528" y="3317"/>
                    <a:pt x="4778" y="2353"/>
                  </a:cubicBezTo>
                  <a:cubicBezTo>
                    <a:pt x="4818" y="2204"/>
                    <a:pt x="4929" y="2071"/>
                    <a:pt x="5006" y="1930"/>
                  </a:cubicBezTo>
                  <a:close/>
                  <a:moveTo>
                    <a:pt x="5247" y="1"/>
                  </a:moveTo>
                  <a:cubicBezTo>
                    <a:pt x="5196" y="1"/>
                    <a:pt x="5141" y="18"/>
                    <a:pt x="5080" y="59"/>
                  </a:cubicBezTo>
                  <a:cubicBezTo>
                    <a:pt x="4765" y="270"/>
                    <a:pt x="4406" y="440"/>
                    <a:pt x="4248" y="822"/>
                  </a:cubicBezTo>
                  <a:cubicBezTo>
                    <a:pt x="4007" y="1412"/>
                    <a:pt x="3605" y="1925"/>
                    <a:pt x="3308" y="2493"/>
                  </a:cubicBezTo>
                  <a:cubicBezTo>
                    <a:pt x="2962" y="3155"/>
                    <a:pt x="2699" y="3847"/>
                    <a:pt x="2364" y="4513"/>
                  </a:cubicBezTo>
                  <a:cubicBezTo>
                    <a:pt x="1934" y="5365"/>
                    <a:pt x="1729" y="6281"/>
                    <a:pt x="1556" y="7214"/>
                  </a:cubicBezTo>
                  <a:cubicBezTo>
                    <a:pt x="1382" y="8142"/>
                    <a:pt x="1020" y="9023"/>
                    <a:pt x="883" y="9980"/>
                  </a:cubicBezTo>
                  <a:cubicBezTo>
                    <a:pt x="679" y="11392"/>
                    <a:pt x="327" y="12782"/>
                    <a:pt x="256" y="14219"/>
                  </a:cubicBezTo>
                  <a:cubicBezTo>
                    <a:pt x="207" y="15215"/>
                    <a:pt x="170" y="16213"/>
                    <a:pt x="124" y="17210"/>
                  </a:cubicBezTo>
                  <a:cubicBezTo>
                    <a:pt x="113" y="17475"/>
                    <a:pt x="309" y="17693"/>
                    <a:pt x="235" y="17973"/>
                  </a:cubicBezTo>
                  <a:cubicBezTo>
                    <a:pt x="1" y="18856"/>
                    <a:pt x="395" y="19707"/>
                    <a:pt x="442" y="20578"/>
                  </a:cubicBezTo>
                  <a:cubicBezTo>
                    <a:pt x="476" y="21233"/>
                    <a:pt x="635" y="21888"/>
                    <a:pt x="724" y="22532"/>
                  </a:cubicBezTo>
                  <a:cubicBezTo>
                    <a:pt x="819" y="23229"/>
                    <a:pt x="958" y="23935"/>
                    <a:pt x="1160" y="24582"/>
                  </a:cubicBezTo>
                  <a:cubicBezTo>
                    <a:pt x="1448" y="25511"/>
                    <a:pt x="1763" y="26439"/>
                    <a:pt x="2093" y="27359"/>
                  </a:cubicBezTo>
                  <a:cubicBezTo>
                    <a:pt x="2231" y="27745"/>
                    <a:pt x="2290" y="28162"/>
                    <a:pt x="2452" y="28520"/>
                  </a:cubicBezTo>
                  <a:cubicBezTo>
                    <a:pt x="2757" y="29190"/>
                    <a:pt x="2986" y="29890"/>
                    <a:pt x="3400" y="30529"/>
                  </a:cubicBezTo>
                  <a:cubicBezTo>
                    <a:pt x="3925" y="31338"/>
                    <a:pt x="4196" y="32309"/>
                    <a:pt x="4888" y="33006"/>
                  </a:cubicBezTo>
                  <a:cubicBezTo>
                    <a:pt x="5378" y="33499"/>
                    <a:pt x="5208" y="33681"/>
                    <a:pt x="4763" y="34014"/>
                  </a:cubicBezTo>
                  <a:cubicBezTo>
                    <a:pt x="4262" y="34389"/>
                    <a:pt x="3617" y="34645"/>
                    <a:pt x="3323" y="35216"/>
                  </a:cubicBezTo>
                  <a:cubicBezTo>
                    <a:pt x="2746" y="36333"/>
                    <a:pt x="3372" y="37232"/>
                    <a:pt x="4575" y="37692"/>
                  </a:cubicBezTo>
                  <a:cubicBezTo>
                    <a:pt x="5150" y="37912"/>
                    <a:pt x="5765" y="38066"/>
                    <a:pt x="6325" y="38291"/>
                  </a:cubicBezTo>
                  <a:cubicBezTo>
                    <a:pt x="7219" y="38649"/>
                    <a:pt x="9523" y="39433"/>
                    <a:pt x="11215" y="39433"/>
                  </a:cubicBezTo>
                  <a:cubicBezTo>
                    <a:pt x="11277" y="39433"/>
                    <a:pt x="11338" y="39432"/>
                    <a:pt x="11398" y="39430"/>
                  </a:cubicBezTo>
                  <a:cubicBezTo>
                    <a:pt x="11987" y="39408"/>
                    <a:pt x="12489" y="39280"/>
                    <a:pt x="12809" y="38988"/>
                  </a:cubicBezTo>
                  <a:cubicBezTo>
                    <a:pt x="13687" y="38186"/>
                    <a:pt x="14348" y="36173"/>
                    <a:pt x="14503" y="35024"/>
                  </a:cubicBezTo>
                  <a:cubicBezTo>
                    <a:pt x="14735" y="33320"/>
                    <a:pt x="14955" y="31600"/>
                    <a:pt x="14635" y="29867"/>
                  </a:cubicBezTo>
                  <a:cubicBezTo>
                    <a:pt x="14547" y="29393"/>
                    <a:pt x="14291" y="29052"/>
                    <a:pt x="13906" y="28907"/>
                  </a:cubicBezTo>
                  <a:cubicBezTo>
                    <a:pt x="13762" y="28852"/>
                    <a:pt x="13613" y="28827"/>
                    <a:pt x="13466" y="28827"/>
                  </a:cubicBezTo>
                  <a:cubicBezTo>
                    <a:pt x="13081" y="28827"/>
                    <a:pt x="12708" y="29003"/>
                    <a:pt x="12477" y="29299"/>
                  </a:cubicBezTo>
                  <a:cubicBezTo>
                    <a:pt x="12230" y="29615"/>
                    <a:pt x="11781" y="29587"/>
                    <a:pt x="11593" y="29944"/>
                  </a:cubicBezTo>
                  <a:cubicBezTo>
                    <a:pt x="11571" y="29986"/>
                    <a:pt x="11529" y="30003"/>
                    <a:pt x="11481" y="30003"/>
                  </a:cubicBezTo>
                  <a:cubicBezTo>
                    <a:pt x="11378" y="30003"/>
                    <a:pt x="11248" y="29922"/>
                    <a:pt x="11234" y="29840"/>
                  </a:cubicBezTo>
                  <a:cubicBezTo>
                    <a:pt x="11126" y="29207"/>
                    <a:pt x="10546" y="28826"/>
                    <a:pt x="10333" y="28244"/>
                  </a:cubicBezTo>
                  <a:cubicBezTo>
                    <a:pt x="9975" y="27270"/>
                    <a:pt x="9567" y="26321"/>
                    <a:pt x="9273" y="25318"/>
                  </a:cubicBezTo>
                  <a:cubicBezTo>
                    <a:pt x="8954" y="24225"/>
                    <a:pt x="8824" y="23110"/>
                    <a:pt x="8534" y="22020"/>
                  </a:cubicBezTo>
                  <a:cubicBezTo>
                    <a:pt x="8308" y="21170"/>
                    <a:pt x="8439" y="20280"/>
                    <a:pt x="8298" y="19443"/>
                  </a:cubicBezTo>
                  <a:cubicBezTo>
                    <a:pt x="8073" y="18105"/>
                    <a:pt x="8290" y="16802"/>
                    <a:pt x="8310" y="15487"/>
                  </a:cubicBezTo>
                  <a:cubicBezTo>
                    <a:pt x="8332" y="14114"/>
                    <a:pt x="8629" y="12763"/>
                    <a:pt x="8874" y="11414"/>
                  </a:cubicBezTo>
                  <a:cubicBezTo>
                    <a:pt x="9017" y="10627"/>
                    <a:pt x="9194" y="9820"/>
                    <a:pt x="9544" y="9103"/>
                  </a:cubicBezTo>
                  <a:cubicBezTo>
                    <a:pt x="9886" y="8399"/>
                    <a:pt x="10125" y="7667"/>
                    <a:pt x="10421" y="6951"/>
                  </a:cubicBezTo>
                  <a:cubicBezTo>
                    <a:pt x="10944" y="5686"/>
                    <a:pt x="11428" y="4405"/>
                    <a:pt x="11978" y="3151"/>
                  </a:cubicBezTo>
                  <a:cubicBezTo>
                    <a:pt x="12187" y="2673"/>
                    <a:pt x="11919" y="1970"/>
                    <a:pt x="11440" y="1970"/>
                  </a:cubicBezTo>
                  <a:cubicBezTo>
                    <a:pt x="11406" y="1970"/>
                    <a:pt x="11370" y="1973"/>
                    <a:pt x="11334" y="1981"/>
                  </a:cubicBezTo>
                  <a:cubicBezTo>
                    <a:pt x="10129" y="2230"/>
                    <a:pt x="8904" y="2522"/>
                    <a:pt x="7791" y="3008"/>
                  </a:cubicBezTo>
                  <a:cubicBezTo>
                    <a:pt x="7431" y="3165"/>
                    <a:pt x="7230" y="3268"/>
                    <a:pt x="7093" y="3268"/>
                  </a:cubicBezTo>
                  <a:cubicBezTo>
                    <a:pt x="6912" y="3268"/>
                    <a:pt x="6842" y="3090"/>
                    <a:pt x="6669" y="2622"/>
                  </a:cubicBezTo>
                  <a:cubicBezTo>
                    <a:pt x="6369" y="1812"/>
                    <a:pt x="6227" y="927"/>
                    <a:pt x="5599" y="236"/>
                  </a:cubicBezTo>
                  <a:cubicBezTo>
                    <a:pt x="5486" y="112"/>
                    <a:pt x="5378" y="1"/>
                    <a:pt x="5247" y="1"/>
                  </a:cubicBezTo>
                  <a:close/>
                </a:path>
              </a:pathLst>
            </a:custGeom>
            <a:solidFill>
              <a:srgbClr val="000000"/>
            </a:solidFill>
            <a:ln>
              <a:noFill/>
            </a:ln>
          </p:spPr>
          <p:txBody>
            <a:bodyPr spcFirstLastPara="1" wrap="square" lIns="91425" tIns="91425" rIns="91425" bIns="91425" anchor="ctr" anchorCtr="0">
              <a:noAutofit/>
            </a:bodyPr>
            <a:lstStyle/>
            <a:p>
              <a:endParaRPr>
                <a:solidFill>
                  <a:prstClr val="black"/>
                </a:solidFill>
                <a:latin typeface="Arial"/>
                <a:ea typeface="맑은 고딕"/>
              </a:endParaRPr>
            </a:p>
          </p:txBody>
        </p:sp>
        <p:sp>
          <p:nvSpPr>
            <p:cNvPr id="29" name="Google Shape;612;p25"/>
            <p:cNvSpPr/>
            <p:nvPr/>
          </p:nvSpPr>
          <p:spPr>
            <a:xfrm>
              <a:off x="3288423" y="3464525"/>
              <a:ext cx="146520" cy="531341"/>
            </a:xfrm>
            <a:custGeom>
              <a:avLst/>
              <a:gdLst/>
              <a:ahLst/>
              <a:cxnLst/>
              <a:rect l="l" t="t" r="r" b="b"/>
              <a:pathLst>
                <a:path w="12228" h="36300" extrusionOk="0">
                  <a:moveTo>
                    <a:pt x="3773" y="1"/>
                  </a:moveTo>
                  <a:cubicBezTo>
                    <a:pt x="3696" y="141"/>
                    <a:pt x="3585" y="274"/>
                    <a:pt x="3545" y="425"/>
                  </a:cubicBezTo>
                  <a:cubicBezTo>
                    <a:pt x="3295" y="1387"/>
                    <a:pt x="2770" y="2250"/>
                    <a:pt x="2365" y="3148"/>
                  </a:cubicBezTo>
                  <a:cubicBezTo>
                    <a:pt x="1794" y="4416"/>
                    <a:pt x="1401" y="5720"/>
                    <a:pt x="1054" y="7039"/>
                  </a:cubicBezTo>
                  <a:cubicBezTo>
                    <a:pt x="785" y="8059"/>
                    <a:pt x="606" y="9100"/>
                    <a:pt x="473" y="10153"/>
                  </a:cubicBezTo>
                  <a:cubicBezTo>
                    <a:pt x="384" y="10853"/>
                    <a:pt x="221" y="11555"/>
                    <a:pt x="146" y="12257"/>
                  </a:cubicBezTo>
                  <a:cubicBezTo>
                    <a:pt x="0" y="13616"/>
                    <a:pt x="63" y="14981"/>
                    <a:pt x="146" y="16348"/>
                  </a:cubicBezTo>
                  <a:cubicBezTo>
                    <a:pt x="224" y="17632"/>
                    <a:pt x="433" y="18890"/>
                    <a:pt x="711" y="20140"/>
                  </a:cubicBezTo>
                  <a:cubicBezTo>
                    <a:pt x="981" y="21352"/>
                    <a:pt x="1355" y="22535"/>
                    <a:pt x="1792" y="23709"/>
                  </a:cubicBezTo>
                  <a:cubicBezTo>
                    <a:pt x="2227" y="24873"/>
                    <a:pt x="2584" y="26067"/>
                    <a:pt x="3095" y="27203"/>
                  </a:cubicBezTo>
                  <a:cubicBezTo>
                    <a:pt x="3442" y="27971"/>
                    <a:pt x="3649" y="28790"/>
                    <a:pt x="4159" y="29506"/>
                  </a:cubicBezTo>
                  <a:cubicBezTo>
                    <a:pt x="4431" y="29889"/>
                    <a:pt x="4536" y="30393"/>
                    <a:pt x="4700" y="30837"/>
                  </a:cubicBezTo>
                  <a:cubicBezTo>
                    <a:pt x="4833" y="31197"/>
                    <a:pt x="4868" y="31594"/>
                    <a:pt x="5107" y="31933"/>
                  </a:cubicBezTo>
                  <a:cubicBezTo>
                    <a:pt x="5205" y="32069"/>
                    <a:pt x="5100" y="32133"/>
                    <a:pt x="4973" y="32201"/>
                  </a:cubicBezTo>
                  <a:cubicBezTo>
                    <a:pt x="4340" y="32537"/>
                    <a:pt x="3948" y="33134"/>
                    <a:pt x="3381" y="33532"/>
                  </a:cubicBezTo>
                  <a:cubicBezTo>
                    <a:pt x="2923" y="33854"/>
                    <a:pt x="3063" y="34092"/>
                    <a:pt x="3381" y="34376"/>
                  </a:cubicBezTo>
                  <a:cubicBezTo>
                    <a:pt x="3920" y="34861"/>
                    <a:pt x="4635" y="35048"/>
                    <a:pt x="5294" y="35287"/>
                  </a:cubicBezTo>
                  <a:cubicBezTo>
                    <a:pt x="6640" y="35776"/>
                    <a:pt x="8080" y="35961"/>
                    <a:pt x="9481" y="36269"/>
                  </a:cubicBezTo>
                  <a:cubicBezTo>
                    <a:pt x="9578" y="36291"/>
                    <a:pt x="9678" y="36299"/>
                    <a:pt x="9781" y="36299"/>
                  </a:cubicBezTo>
                  <a:cubicBezTo>
                    <a:pt x="10127" y="36299"/>
                    <a:pt x="10498" y="36201"/>
                    <a:pt x="10852" y="36174"/>
                  </a:cubicBezTo>
                  <a:cubicBezTo>
                    <a:pt x="11040" y="36160"/>
                    <a:pt x="11066" y="36041"/>
                    <a:pt x="11122" y="35899"/>
                  </a:cubicBezTo>
                  <a:cubicBezTo>
                    <a:pt x="11635" y="34613"/>
                    <a:pt x="12004" y="33289"/>
                    <a:pt x="12136" y="31924"/>
                  </a:cubicBezTo>
                  <a:cubicBezTo>
                    <a:pt x="12227" y="30978"/>
                    <a:pt x="12200" y="30020"/>
                    <a:pt x="12200" y="29068"/>
                  </a:cubicBezTo>
                  <a:cubicBezTo>
                    <a:pt x="12200" y="28749"/>
                    <a:pt x="12020" y="28528"/>
                    <a:pt x="11742" y="28528"/>
                  </a:cubicBezTo>
                  <a:cubicBezTo>
                    <a:pt x="11677" y="28528"/>
                    <a:pt x="11608" y="28540"/>
                    <a:pt x="11534" y="28566"/>
                  </a:cubicBezTo>
                  <a:cubicBezTo>
                    <a:pt x="11128" y="28702"/>
                    <a:pt x="10691" y="28818"/>
                    <a:pt x="10380" y="29163"/>
                  </a:cubicBezTo>
                  <a:cubicBezTo>
                    <a:pt x="10175" y="29389"/>
                    <a:pt x="9998" y="29498"/>
                    <a:pt x="9827" y="29498"/>
                  </a:cubicBezTo>
                  <a:cubicBezTo>
                    <a:pt x="9634" y="29498"/>
                    <a:pt x="9450" y="29357"/>
                    <a:pt x="9249" y="29086"/>
                  </a:cubicBezTo>
                  <a:cubicBezTo>
                    <a:pt x="8526" y="28115"/>
                    <a:pt x="8081" y="27018"/>
                    <a:pt x="7579" y="25947"/>
                  </a:cubicBezTo>
                  <a:cubicBezTo>
                    <a:pt x="7055" y="24829"/>
                    <a:pt x="6746" y="23635"/>
                    <a:pt x="6569" y="22444"/>
                  </a:cubicBezTo>
                  <a:cubicBezTo>
                    <a:pt x="6468" y="21765"/>
                    <a:pt x="6138" y="21143"/>
                    <a:pt x="6144" y="20443"/>
                  </a:cubicBezTo>
                  <a:cubicBezTo>
                    <a:pt x="6148" y="20001"/>
                    <a:pt x="6070" y="19528"/>
                    <a:pt x="5971" y="19108"/>
                  </a:cubicBezTo>
                  <a:cubicBezTo>
                    <a:pt x="5686" y="17908"/>
                    <a:pt x="5893" y="16706"/>
                    <a:pt x="5827" y="15509"/>
                  </a:cubicBezTo>
                  <a:cubicBezTo>
                    <a:pt x="5773" y="14510"/>
                    <a:pt x="5821" y="13507"/>
                    <a:pt x="5971" y="12517"/>
                  </a:cubicBezTo>
                  <a:cubicBezTo>
                    <a:pt x="6077" y="11816"/>
                    <a:pt x="5951" y="11062"/>
                    <a:pt x="6174" y="10405"/>
                  </a:cubicBezTo>
                  <a:cubicBezTo>
                    <a:pt x="6480" y="9494"/>
                    <a:pt x="6588" y="8539"/>
                    <a:pt x="6966" y="7647"/>
                  </a:cubicBezTo>
                  <a:cubicBezTo>
                    <a:pt x="7580" y="6193"/>
                    <a:pt x="7983" y="4664"/>
                    <a:pt x="8699" y="3242"/>
                  </a:cubicBezTo>
                  <a:cubicBezTo>
                    <a:pt x="8980" y="2685"/>
                    <a:pt x="9196" y="2098"/>
                    <a:pt x="9437" y="1535"/>
                  </a:cubicBezTo>
                  <a:cubicBezTo>
                    <a:pt x="9367" y="1503"/>
                    <a:pt x="9304" y="1491"/>
                    <a:pt x="9245" y="1491"/>
                  </a:cubicBezTo>
                  <a:cubicBezTo>
                    <a:pt x="9035" y="1491"/>
                    <a:pt x="8885" y="1654"/>
                    <a:pt x="8711" y="1696"/>
                  </a:cubicBezTo>
                  <a:cubicBezTo>
                    <a:pt x="7930" y="1886"/>
                    <a:pt x="7086" y="1925"/>
                    <a:pt x="6440" y="2542"/>
                  </a:cubicBezTo>
                  <a:cubicBezTo>
                    <a:pt x="6216" y="2756"/>
                    <a:pt x="5905" y="2880"/>
                    <a:pt x="5600" y="2880"/>
                  </a:cubicBezTo>
                  <a:cubicBezTo>
                    <a:pt x="5164" y="2880"/>
                    <a:pt x="4738" y="2627"/>
                    <a:pt x="4591" y="2020"/>
                  </a:cubicBezTo>
                  <a:cubicBezTo>
                    <a:pt x="4425" y="1328"/>
                    <a:pt x="4023" y="708"/>
                    <a:pt x="3773" y="1"/>
                  </a:cubicBezTo>
                  <a:close/>
                </a:path>
              </a:pathLst>
            </a:custGeom>
            <a:solidFill>
              <a:srgbClr val="A6DFDA"/>
            </a:solidFill>
            <a:ln>
              <a:noFill/>
            </a:ln>
          </p:spPr>
          <p:txBody>
            <a:bodyPr spcFirstLastPara="1" wrap="square" lIns="91425" tIns="91425" rIns="91425" bIns="91425" anchor="ctr" anchorCtr="0">
              <a:noAutofit/>
            </a:bodyPr>
            <a:lstStyle/>
            <a:p>
              <a:endParaRPr>
                <a:solidFill>
                  <a:prstClr val="black"/>
                </a:solidFill>
                <a:latin typeface="Arial"/>
                <a:ea typeface="맑은 고딕"/>
              </a:endParaRPr>
            </a:p>
          </p:txBody>
        </p:sp>
      </p:grpSp>
      <p:sp>
        <p:nvSpPr>
          <p:cNvPr id="30" name="Dikdörtgen 29"/>
          <p:cNvSpPr/>
          <p:nvPr/>
        </p:nvSpPr>
        <p:spPr>
          <a:xfrm>
            <a:off x="8675747" y="1870469"/>
            <a:ext cx="3072984" cy="1753848"/>
          </a:xfrm>
          <a:prstGeom prst="rect">
            <a:avLst/>
          </a:prstGeom>
          <a:solidFill>
            <a:srgbClr val="ED7D31">
              <a:lumMod val="40000"/>
              <a:lumOff val="60000"/>
            </a:srgbClr>
          </a:solid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0" i="0" u="none" strike="noStrike" kern="0" cap="none" spc="0" normalizeH="0" baseline="0" noProof="0" dirty="0" smtClean="0">
                <a:ln>
                  <a:noFill/>
                </a:ln>
                <a:solidFill>
                  <a:prstClr val="black"/>
                </a:solidFill>
                <a:effectLst/>
                <a:uLnTx/>
                <a:uFillTx/>
                <a:latin typeface="Arial"/>
                <a:ea typeface="맑은 고딕"/>
                <a:cs typeface="+mn-cs"/>
              </a:rPr>
              <a:t>Ayette</a:t>
            </a:r>
            <a:r>
              <a:rPr kumimoji="0" lang="tr-TR" sz="2800" b="0" i="0" u="none" strike="noStrike" kern="0" cap="none" spc="0" normalizeH="0" noProof="0" dirty="0" smtClean="0">
                <a:ln>
                  <a:noFill/>
                </a:ln>
                <a:solidFill>
                  <a:prstClr val="black"/>
                </a:solidFill>
                <a:effectLst/>
                <a:uLnTx/>
                <a:uFillTx/>
                <a:latin typeface="Arial"/>
                <a:ea typeface="맑은 고딕"/>
                <a:cs typeface="+mn-cs"/>
              </a:rPr>
              <a:t> müminlerin hangi özellikleri vurgulanmıştır?</a:t>
            </a:r>
            <a:endParaRPr kumimoji="0" lang="tr-TR" sz="2800" b="0" i="0" u="none" strike="noStrike" kern="0" cap="none" spc="0" normalizeH="0" baseline="0" noProof="0" dirty="0" smtClean="0">
              <a:ln>
                <a:noFill/>
              </a:ln>
              <a:solidFill>
                <a:prstClr val="black"/>
              </a:solidFill>
              <a:effectLst/>
              <a:uLnTx/>
              <a:uFillTx/>
              <a:latin typeface="Arial"/>
              <a:ea typeface="맑은 고딕"/>
              <a:cs typeface="+mn-cs"/>
            </a:endParaRPr>
          </a:p>
        </p:txBody>
      </p:sp>
    </p:spTree>
    <p:extLst>
      <p:ext uri="{BB962C8B-B14F-4D97-AF65-F5344CB8AC3E}">
        <p14:creationId xmlns:p14="http://schemas.microsoft.com/office/powerpoint/2010/main" val="13872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right)">
                                      <p:cBhvr>
                                        <p:cTn id="7" dur="500"/>
                                        <p:tgtEl>
                                          <p:spTgt spid="3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righ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23759" r="23848" b="857"/>
          <a:stretch/>
        </p:blipFill>
        <p:spPr>
          <a:xfrm>
            <a:off x="185980" y="433953"/>
            <a:ext cx="5145437" cy="5734373"/>
          </a:xfrm>
          <a:prstGeom prst="rect">
            <a:avLst/>
          </a:prstGeom>
        </p:spPr>
      </p:pic>
      <p:sp>
        <p:nvSpPr>
          <p:cNvPr id="3" name="Unvan 1"/>
          <p:cNvSpPr txBox="1">
            <a:spLocks/>
          </p:cNvSpPr>
          <p:nvPr/>
        </p:nvSpPr>
        <p:spPr>
          <a:xfrm>
            <a:off x="5412467" y="386469"/>
            <a:ext cx="6505730" cy="998980"/>
          </a:xfrm>
          <a:prstGeom prst="rect">
            <a:avLst/>
          </a:prstGeom>
          <a:solidFill>
            <a:schemeClr val="accent1">
              <a:lumMod val="40000"/>
              <a:lumOff val="60000"/>
            </a:schemeClr>
          </a:solidFill>
          <a:ln>
            <a:solidFill>
              <a:schemeClr val="bg1">
                <a:lumMod val="95000"/>
              </a:schemeClr>
            </a:solidFill>
          </a:ln>
        </p:spPr>
        <p:style>
          <a:lnRef idx="1">
            <a:schemeClr val="accent1"/>
          </a:lnRef>
          <a:fillRef idx="2">
            <a:schemeClr val="accent1"/>
          </a:fillRef>
          <a:effectRef idx="1">
            <a:schemeClr val="accent1"/>
          </a:effectRef>
          <a:fontRef idx="minor">
            <a:schemeClr val="dk1"/>
          </a:fontRef>
        </p:style>
        <p:txBody>
          <a:bodyPr anchor="ct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tr-TR" smtClean="0"/>
              <a:t>İyiliğe nasıl destek olalım?</a:t>
            </a:r>
            <a:endParaRPr lang="tr-TR" dirty="0"/>
          </a:p>
        </p:txBody>
      </p:sp>
      <p:sp>
        <p:nvSpPr>
          <p:cNvPr id="4" name="İçerik Yer Tutucusu 2"/>
          <p:cNvSpPr txBox="1">
            <a:spLocks/>
          </p:cNvSpPr>
          <p:nvPr/>
        </p:nvSpPr>
        <p:spPr>
          <a:xfrm>
            <a:off x="5424407" y="1952786"/>
            <a:ext cx="6509287" cy="4231038"/>
          </a:xfrm>
          <a:prstGeom prst="rect">
            <a:avLst/>
          </a:prstGeom>
          <a:solidFill>
            <a:schemeClr val="accent4">
              <a:lumMod val="40000"/>
              <a:lumOff val="60000"/>
            </a:schemeClr>
          </a:solidFill>
          <a:ln w="6350" cap="flat" cmpd="sng" algn="ctr">
            <a:noFill/>
            <a:prstDash val="solid"/>
            <a:miter lim="800000"/>
          </a:ln>
        </p:spPr>
        <p:style>
          <a:lnRef idx="1">
            <a:schemeClr val="accent4"/>
          </a:lnRef>
          <a:fillRef idx="2">
            <a:schemeClr val="accent4"/>
          </a:fillRef>
          <a:effectRef idx="1">
            <a:schemeClr val="accent4"/>
          </a:effectRef>
          <a:fontRef idx="minor">
            <a:schemeClr val="dk1"/>
          </a:fontRef>
        </p:style>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Low">
              <a:lnSpc>
                <a:spcPct val="150000"/>
              </a:lnSpc>
              <a:buFont typeface="Arial" panose="020B0604020202020204" pitchFamily="34" charset="0"/>
              <a:buNone/>
            </a:pPr>
            <a:r>
              <a:rPr lang="tr-TR" dirty="0" smtClean="0"/>
              <a:t>Müminler iyiliği tavsiye edip kötülükten uzaklaştırma görevini yerine getirirken müjdeleyici ve kolaylaştırıcı olmalı, nefret ettirici ve zorlaştırıcı olmamalıdır. İnsanlara karşı tatlı dilli ve merhametli bir üslupla yaklaşmalıdır</a:t>
            </a:r>
            <a:r>
              <a:rPr lang="tr-TR" sz="3200" dirty="0" smtClean="0"/>
              <a:t>.</a:t>
            </a:r>
            <a:endParaRPr lang="tr-TR" sz="3200" dirty="0"/>
          </a:p>
        </p:txBody>
      </p:sp>
    </p:spTree>
    <p:extLst>
      <p:ext uri="{BB962C8B-B14F-4D97-AF65-F5344CB8AC3E}">
        <p14:creationId xmlns:p14="http://schemas.microsoft.com/office/powerpoint/2010/main" val="769090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3"/>
          <a:srcRect l="4147" t="25137" r="30203" b="460"/>
          <a:stretch/>
        </p:blipFill>
        <p:spPr>
          <a:xfrm>
            <a:off x="149902" y="329785"/>
            <a:ext cx="4755442" cy="4946754"/>
          </a:xfrm>
          <a:prstGeom prst="rect">
            <a:avLst/>
          </a:prstGeom>
        </p:spPr>
      </p:pic>
      <p:sp>
        <p:nvSpPr>
          <p:cNvPr id="3" name="Dikdörtgen 2"/>
          <p:cNvSpPr/>
          <p:nvPr/>
        </p:nvSpPr>
        <p:spPr>
          <a:xfrm>
            <a:off x="5021706" y="0"/>
            <a:ext cx="7060368" cy="5756223"/>
          </a:xfrm>
          <a:prstGeom prst="rect">
            <a:avLst/>
          </a:prstGeom>
          <a:solidFill>
            <a:schemeClr val="accent1">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tr-TR" sz="2400" dirty="0" smtClean="0">
                <a:solidFill>
                  <a:schemeClr val="tx1"/>
                </a:solidFill>
              </a:rPr>
              <a:t>Ey insanlar! Kötülük yapmak isteyenlere engel olunuz. Allah Elçisi’nden (s) duydum; buyurdu ki: “Bir grup insan, denizde bir gemiye bindiler. Yerlerini kura çekerek belirlediler; her birine bir yer düştü. Gemi yolcularından birisi bulunduğu yerden gemiyi delmeye çalıştı. Öteki yolcular ona engel olmaya çalıştılar. O, ‘Burası benim yerim, siz ne karışıyorsunuz?!’ dedi. Eğer ona engel olurlarsa, o da kendileri de kurtulurlar. Kendi başına bırakırlarsa, o da gemidekiler de boğulurlar. </a:t>
            </a:r>
          </a:p>
          <a:p>
            <a:pPr algn="r">
              <a:lnSpc>
                <a:spcPct val="150000"/>
              </a:lnSpc>
            </a:pPr>
            <a:r>
              <a:rPr lang="tr-TR" dirty="0" smtClean="0">
                <a:solidFill>
                  <a:schemeClr val="tx1"/>
                </a:solidFill>
              </a:rPr>
              <a:t>Kaynak: Mustafa Işık, </a:t>
            </a:r>
            <a:r>
              <a:rPr lang="tr-TR" dirty="0" smtClean="0">
                <a:solidFill>
                  <a:schemeClr val="tx1"/>
                </a:solidFill>
                <a:hlinkClick r:id="rId4"/>
              </a:rPr>
              <a:t>https://dergipark.org.tr/tr/download/article-</a:t>
            </a:r>
            <a:r>
              <a:rPr lang="tr-TR" dirty="0" smtClean="0">
                <a:solidFill>
                  <a:schemeClr val="tx1"/>
                </a:solidFill>
              </a:rPr>
              <a:t> (20.02.2021file/669037</a:t>
            </a:r>
            <a:endParaRPr lang="tr-TR" dirty="0">
              <a:solidFill>
                <a:schemeClr val="tx1"/>
              </a:solidFill>
            </a:endParaRPr>
          </a:p>
        </p:txBody>
      </p:sp>
      <p:sp>
        <p:nvSpPr>
          <p:cNvPr id="4" name="Yuvarlatılmış Dikdörtgen 3"/>
          <p:cNvSpPr/>
          <p:nvPr/>
        </p:nvSpPr>
        <p:spPr>
          <a:xfrm>
            <a:off x="5546361" y="6011055"/>
            <a:ext cx="6445770" cy="727023"/>
          </a:xfrm>
          <a:prstGeom prst="roundRect">
            <a:avLst/>
          </a:prstGeom>
          <a:solidFill>
            <a:schemeClr val="accent4">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solidFill>
                  <a:schemeClr val="tx1"/>
                </a:solidFill>
              </a:rPr>
              <a:t>Verilen bu parçada </a:t>
            </a:r>
            <a:r>
              <a:rPr lang="tr-TR" sz="3200" b="1" dirty="0" smtClean="0">
                <a:solidFill>
                  <a:schemeClr val="tx1"/>
                </a:solidFill>
              </a:rPr>
              <a:t>ana mesaj </a:t>
            </a:r>
            <a:r>
              <a:rPr lang="tr-TR" sz="3200" dirty="0" smtClean="0">
                <a:solidFill>
                  <a:schemeClr val="tx1"/>
                </a:solidFill>
              </a:rPr>
              <a:t>nedir?</a:t>
            </a:r>
            <a:endParaRPr lang="tr-TR" sz="3200" dirty="0">
              <a:solidFill>
                <a:schemeClr val="tx1"/>
              </a:solidFill>
            </a:endParaRPr>
          </a:p>
        </p:txBody>
      </p:sp>
    </p:spTree>
    <p:extLst>
      <p:ext uri="{BB962C8B-B14F-4D97-AF65-F5344CB8AC3E}">
        <p14:creationId xmlns:p14="http://schemas.microsoft.com/office/powerpoint/2010/main" val="363713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TDB-1 3.3. Müminler İyiliği Emreder, Kötülüğü Engellerler"/>
  <p:tag name="ISPRING_PLAYERS_CUSTOMIZATION_2" val="UEsDBBQAAgAIAOIO1E4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Oq1xS6/wc2SQGAACeFAAAHQAAAHVuaXZlcnNhbC9jb21tb25fbWVzc2FnZXMubG5nrVjNbttGEL4HyDssCARogdROCsQoAlsBJa0lwhSpkJQdtyiItbiWF16SKn/sSKfe8gY9FfWtvtqXnHyT/CJ9kn6kKEVyfki6PdggTc83szPzzc/uvnnvS3LBo1iEwZ7ycuuFQngwDD0RjPaUgbP/w08KiRMWeEyGAd9TglAhbxpPn+xKFoxSNuJ4fvqEkF2fxzFe40b29umdCG9P6Tfdpto6cB3TVft9tzlwHNNwdbVJdaXR4ZHY3S7+/SvSLbPXV41jVzc7ptvUOkqjFfpjFkyIHo7C737c2Xn/8tXO97Vg7J6q65tAJEd69aICkOFYpu4CjequQd85SsMOg4idi3qi5sDRNYMqjeKhnnTfoodKY/ZHMOQVFA8sixqOa+tam7qa7Rqmk3tEpw5tK402v2A+4YnPz4mYXYuAxJJNvPltQBLmMx8P81symn2MZndBMruT3OeBmJIRj6B9EkZlBrTNnqoZrkVtx9JajmYaSqPHmOQxP31OJmzKInKSEiazbDsXJE6D1E8faJwI4vGLiBMYdn8Fg07mt3B7Mr/dKtd/ZOim2s5zsEdtW+3A8U5ILgS/JMmZiMk4gjFBwhKwgVyK5AzfPB4+J154GciQeeQ04gA0bcLGYymGi/8U9jgCYUgfDiu1wlKPNKMDLpi67VKjvfwLAvlBTIUvCDIp8wEOVhPMUm1qIROFHIlHiLo5IZzZnQ9/z+5ILGQ9lK7W6er4cTIr5jf3VyziiUTMhjXN6VPkxgFSwy+TQ0ZTC3Sw7SPTQhbbX0qaZUKfiIjcXwnEkIwEIlYGrhktE6RpOWsK7v/K5ScskFkGlkPAPjXP9oJ5OCYy0XXyotFMc5YlqLCETaL5rfSZh+fZR3AaZDwXksNiJEXOQYlfYOGSdFFpzuvqwGh13aazKrc6S4PhWUU50PWLZFmnRhrzDQKU2lSguU3zHWqQ0uiySYVUX5cyD2BK5o86QsfUVhr0gidlQoZ6qHXUPGKokstylZXIYyYz7w/ZIj4eDzYSLeCLmplIFjGCtnZ/xU+EFGiuKJRb9fTa9O0Aya2piJldgKLcoVUjJaAnK3se+2o9Lk8NNI8WbWecezvQfnb3VU2n7c3sPA5T4rMJCcKEMO+CZTl5wocsC/kE3zzh5d/GLI5RQDn5LYUBLIEXkBvkWdFqjDZ996yuPRvdadOsZyQHXvgabQlugDsCdgH/ICbwgxS5yx+hMiP6Q33zG8mj9Tqy1FYYUpxw3Z4Rn12vzKhxdLtFDdXSzC+GwxYozJLFkzBIv60atnpifpUpL0wW+REm+DB9tE3fCMnnLqpk60a0HmtStZBV9l0te+xF/6GYbMBT6rPylvlJqpsZ0dRQAjtiKnl1Qc3Yh1B/MazwiGjBaVhd2jALgF6Kyf6UkWNNb2uW1qsOYXfh6dzyNjtj5JRN5aIUVYc4xOE3DnGYtZPq8ke0aWsOetJZkozj19vbl5eXW1hbvGyX8RkQJ0xuDcPSHpFTv3ZrXhWcx/XltSF4o0k5mqPTbCeaisBfaEGhx6RRZRoE6KBHlz5adJLNAoLhaJI+/7xphcGns3rFHpCIKKdPnAXHX1DizX8xYXG0fEBj5JxJHGl+lR9wSiY8yrppodsTEuqgtFTfqhDUD+BaQXhkEG2qWhiSWqrRyiar+c04YbKiEEiY+Up37OVg1kWhygZUBCOdXWMTkmkAi+ClipCLnbBN91XAFj7AIOKzivIP7FEttacS2zQGsw86fPy6Fkw2OqI40xXcL0aY8PjX2iDZOZYYxYq9CGsZkqM2Ny3AC85RRaxYxpeC85ushXg8G8ZLSehoyP+NHXf253SUL1TT5ZZ7f4U1Nx9b/ucVN+dYkQiq46itbg80xNz72OK4DrjMrJY5sLAsFnxuhWmEcdARWPQIfc/8cXknW0ftqdYBynm+9yHpIja7xqRbByEPMsIbJjUFV5cvCPCH+Q2mgYP5jU6tOhgPm3KpLM7paH1Xbbfzayg4UIrhOUlCTNgeYWRY3EfJcBRWBWt1VQMN5AEeymhSF9CidHXHlN2V5PcSesiy+8B/fv+7TD5v6ssqjBK3eF/yL1ysjJsgq7c4v0nc3V67WPwXUEsDBBQAAgAIAE6rXFI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qtcUoJd9YRqBQAAnxkAACcAAAB1bml2ZXJzYWwvZmxhc2hfcHVibGlzaGluZ19zZXR0aW5ncy54bWzlWU1zGjcYvvtXaLaTWwN24jSJB8gQWGomGFJYd+LpdDyCfQ0qknYrae0sp97yD3r1rb7Gl5x8W/JH+kv6isUY/BHL+eikzcEfSHofvXo/nn1WlJ69FpwcgtIskmVvo7DuEZCDKGRyWPZ2g8b9Jx7RhsqQ8khC2ZORR55V1kpx0udMj3pgDC7VBGGk3opN2RsZE28Vi0dHRwWmY2VnI54YxNeFQSSKsQIN0oAqxpym+MekMWhvjuAAgD8iknOzytoaIaUcaScKEw6Ehei5ZPZQlDc41SOvmC/r08F4qKJEhrWIR4qoYb/sfVfz6xv1h+drcqg6EyBtTHQFB+2w2aJhyKwXlPfYBMgI2HCE7m6sb3rkiIVmVPYebFoYXF68CjMDz89OLUwtwiBIM8cXYGhIDc0/5hsqOACF2QBdMSoBBF0ZW1pp4LVZDORDYSqpYIMAZ4gNVdmrB/tdv+F3/XbN39/ttnJXnS2CZtDynWx6rWbd3293Ar+3vx3stO5sFPivgjsY3dUzZ/haZ7fbuwv+9t5Lv9tqtl/sB51OK2i+vLCaZW8pT6XiaspLWBpRopYTa0aJ6EvKOHbZpexqMNinnKohBFGDYRkeUK7BI7/FMPwpoZyZ1JYmtvMYIK7qGAama+uu7Nla8i7gckB0DItxUdSPni5q+vGTlaMX890vjnWtlyVqDB2MsPrNefEuj5yvYpYH6MCwQ+wsuHTGg4TzXhLHkTIX9b88uHDhBpjSQSRXAmc/k37Ew0W4QPQhbFMBS5TRGzPZwJUbHjnAFHMMZCcGSXpUIk0xg8EdLAB00teGmRk9Nearq4pRThAPeRTITu9KsAcjqvRKThd5tdwwqPzSjgzoX/Ng50M3Le1FUtExIxoJx7gYZG/YhAlG0JAjr09PlYvVC8pBuCycvn1/TBUYDikbMKcTMD50WhhkZyI7k9kZ0Yw7IScySZPvyTB7p9DQZGccJGZSRzKPFz7YSAiHVBD7HFMCxoRprCUimGaSTZ657PI8uQCjqZqecoF9LUn2Dmma6OmppIfTU2KooILjLzk9nZAhsviYqYJbSDkoDL/1LjthcoF5j+SE1mzX/Vf3ci9wKqQIn50I4PkpnDaZYy2DLFwPMWoLNBewvSghgqZERobQ8JDaQPRhQBMNJMW5kIWzuZhqTcwIyO8JmxBqcHeGLXNv+ViFT88BmDHj8P7Ylv3Hp+GWPDOsTRQbaSSTz5rrJdzPme+P3GilFApu7e16AAQO2fTYIs99YjMfU5yYuG9Ynzf00tFwHyQ6mecF/8GaXuYEfCix8zSlkRMf7lFuczugefoxLFdZxp4OH9GUgGLvj6HPOFN3iNvcHH3F5xJGYtb3itpg3eC7W4mtbzx4uPnoh8dPnm4Vin//8df9DxrNdc5LTjGQc6FT+6AudLa8pEFvsbtB67lZXVJ8txjdpPtuMfuA+rti24iUQEUE4RVfr5fADubNduB3q7Wg+XMz2LsGYJbmq9KjVLSy6HqVNJOKX6tIqnarO1XS67R3szetare55VL828gIfaasBEiyE9JPeIIBpcgOTtrpT+z1MbuDLnNZ6h+Ck3LbpqmjWgssz7kqJEHJmHKMwPR4Ro0Tgm+ultDmyihkHFkLJZGTGvoRJkyKXPegt3x66ioxPwsvfQpLOHXeRxHMf6PbP/mdKKeLL9Pt+BwV9IuV0bdBx18yP//jsH/ddwXf0Pu8vRIOmQztdTUmHlRKub0SdrGtKpqdoJx2O3P2ZvoW31FeTN+2/O6/yjqr9dvzd5rPO636N0DwX2kE80+LS9uVW9pS8doLfTsj8D1PYFjtfcbiW4DKo831UvH6qbU1RFv9UqWy9g9QSwMEFAACAAgATqtcUnUvXvNpAwAAmwwAACEAAAB1bml2ZXJzYWwvZmxhc2hfc2tpbl9zZXR0aW5ncy54bWyVV9tO4zAQfecrqu47XQq7BSlUKm2R0HYBLSzvTjNtLRw7sp2y/fsdX9LYbUIKERKeOceey/FYJOqd8t4WpKKC3/aH/fFZr5csSymB61fIC0Y09FKi4CG77d//XSz6AwcRTMgX0JrytTKWytajCExLrQU/XwqucZ9zLmROWH/87d7+JAOL7GIJDOtUzoosoT7mx/D6bnYSxZ9xdTeaTW/aCEuRF4TvFmItzlOyfF9LUfLMhHZpvjbaZleAZJS/d0bEqNIPGvIopvnFfDgfnkYpJCgFJqSb2WQ4+dnJYiQFts9+dHV9NTmRUx/1eWMOaFuqqLa00XB0ObpqoxVkDXGRp/PZxeyyHc9x97grn8blCBr+6c7MUfw7kF/aXBRl8RWNFFKsTUEPOCPzdXKYIBlePyTMbszXSTAJmYM6BakYzbANQmZOit/N1wZuq6X/MxwSibnbUrBn04SD6WEUkjIYa1lCMqhWzqc24uOp1HiZYLwiTCEgNNWgZ8zwmZSq2ia21bg/8EF5FoC8oUa8CVbmMHXxBsDYXuOn0zs7V8L49rYgQAlbbwwirI018hHLeoQMjDXyxXTribPdEfzQ4ziVHu6Ib+bn1UcvcILLql7VqvKakxbmlqvgaG+oMLnIYGxl9UpzMF1LBtbmQhocxZRwsqVrovFd+m1w6c4mo5LBgcMrrVlXiaaaQZPclqKUCoNB91uUe4PDMdy7oSZ6AStdtTk21j0xj0UoBbvuFrrfbl82t+5pfEpu+zmR7yBfhWCq3/M8vH64jXuUjxlmWONTCvKBr0TAsYG1kbjQoE4FC3cFT4yHaE2WmxxDastgX1HX1+b2Jf7Upr7yMk9BzlEOFCo9xjaH29D1huGvfqPwAVlMaHE6pt7gdpzQvdwDgxcAELncVJfBLZwnL5mmDLZQjZTAYBNuyyxRKP6mfI24YkkGlpP06CdQLZQQFzsaCG8Yl4hnWeiIJe83jjWvSapsZtFA6Rr31ZQ0Yg0HpF17KUU7o7+phNisqJ6k1OJFE6n9pvXaJ0+2MOE0twMIHcHxDR7HYUIUvi7WWSV1ZK9DMI/WfjNVERo8bRQzZsfDJor1HM7YV7yf45UECOerNZ4FL8Av2KWCyOxxD4mehAa3Y2OO+GjacY2DPi90MghMrjn7NuDf+E/J+D9QSwMEFAACAAgATqtcUp6n1DBmBQAAKRkAACYAAAB1bml2ZXJzYWwvaHRtbF9wdWJsaXNoaW5nX3NldHRpbmdzLnhtbOVZTVMbNxi+8ys028mtsUM+moSxyTj2UjwxNrWXTphOh5G9wn5rSbuRtJD1qbf8g165lWu45MRtnT/SX9JXXmNsMCASkkzaA2Br9T569X48elaUXrwVnBwwpSGSZW+18MAjTPaiEGS/7O0EG/efeUQbKkPKI8nKnow88mJ9pRQnXQ560GHG4FRNEEbqtdiUvYEx8VqxeHh4WAAdK/s04olBfF3oRaIYK6aZNEwVY05T/GPSmGlviuAAgD8iklOz9ZUVQko50lYUJpwRCNFzCXZTlG8awb1iPqtLe8O+ihIZViMeKaL63bL3Q9WvrdYenc3JkWogmLQh0es4aIfNGg1DsE5Q3oERIwMG/QF6u/rgsUcOITSDsvfwsYXB6cXLMBPwfOvUwlQjjIE0U3zBDA2pofnXfEHF9pnCZDC9blTCEHRhbG6mYW/NbCAfClNJBfQCfEJspMpeLdhr+xt+229W/b2ddiN31dkiqAcN38mm06jX/L1mK/A7e5vBVuPWRoH/OriF0W09c4avtnbandvgb+5u++1GvflqL2i1GkF9+9xqkr25PJWKiykvYWlEiZpPrBkkoispcGyyC9nVzGCbcqr6LIg2AMtwn3LNPPJHzPq/JJSDSW1pYjcPGYsrOmY907Z1V/ZsLXnncDkgOobFOCvqJ89nNf302cLWi/nq59ta6mWJGkN7A6x+c1a88yNns8DSAO0ZOMDOYhf2uJ9w3kniOFLmvP7nB2cuXAFT2o/kQuDsd9KNeDgLFxNdFjapwPRtb0iP7GNOOUauFTNJOlQiLYHBaPZmFjrpagNmQkcb09kVBZQTpBzkTUa2Opei2xtQpReSOEukJYPe+m/NyDD9ex7dfOiqqZ1IKjoEopFhjItB9g5GIICgIUceH58oF6tXlDPhMnH8/uMRVcxwlkIPnHYAvO80MchORXYqs1OigTshJzJJkx9JP/ug0NBkp5xJzKSOZB4vPMhIyA6oIPbcUoINCWgsHiJAg4TRC5dVXibnYDRV4xMusJElyT4gLxM9PpH0YHxCDBVUcPwlxycj0kfaHoIquIWUM4Xht95lxyBnmPdIzmD1Zs1/fS/3Ah+FFOGzY8F4vgunRaZY8yAz10OM2gzNBWw3SoigKZGRITQ8oDYQXdajiWYkxWchhJNnMdWamAEjbxIYEWpwdcCWuTe/rcLn54CZIXD28ciW/aen4YY8A9YmpzqNZHKnuZ7Dvct8f+JCC6VQcGtv1w0gcAjjI4s89QkmPqb4YOS+YG3a0HNbw3WQ6GSeF/yANT3PCXgKwVma0siJD3cpt7nt0Tz9GJbLLGN3h2cyJUzBxyPWBQ7qFnGbmqOvKF0xEpO+V9QG6wrf3UrswerDR4+f/PT02fO1QvGfP/++f63RVNhsc4qBnCqb6rVC0Nnygui8we4KcedmdUHi3WB0ldC7wewauXfJdiNSAiUQCy/5ulzzOpjXm4HfrlSD+q/1YHcJwCTNl6VHqWh10HJZNNGGF1RR99vJokq7slUhnVZzJ3vXqLTray7lvokc0AVlD/0kOybdhCcYQop84KSW/sLuHsItlJjLVP+AOWm1TZo66rPAMpurJhKUDCnHCIyPJmQ4IvhyailsqoVC4MhTKIKc9M/PbARS5EoHveXjE1dReSdM9Dm84NRrn0Qp30d/L33tgWsbPKeEL9PfeFYK+sUK5zum3G+Xkv9wpJcWv152vJEOE2CNvtI59z96Rbe3uiHI0N44Y9KZSim3t7outhVFs2NUyG57zt6N3+Nrx6vx+4bf/qoks1i7HX+r/rLVqH3RIga3Kv4umONuw5d/m926LlyzlopLb+RXcHzx3xvrK/8CUEsDBBQAAgAIAE6rXFK6KQ74tgEAAHUGAAAfAAAAdW5pdmVyc2FsL2h0bWxfc2tpbl9zZXR0aW5ncy5qc42UT2+CMBjG734Kw66LmeiG7qbikiUelszbskPBVySWtmkL0xm/+yg6LfB2k17ow4/n/QN9D51ueXmx133uHqr7av9W31caGE3LHO7rOnXomdE9RdMVLNMMaMrAayDF76sX+XglMGOPVabR/t3YKsvP4+bJmlBl4wKxkIimEK1AtC9E22GBv2uVnas6VWS1Ocq15qwXc6aB6R7jMiMV4929VJddYAPmBch/0DWJoWb66I+moZO8Og6nQTgb21zMM0HYfsET3otIvE0kz9nqHH9glk1v9gJk+cG3rrA0VfpVQ9YMPO/P/bnvJoUEpeAcdxxO/MkTClMSAbULCoaj4eQPtGbcbmiDLlKV6l868INBMLRpQRJodWk2D/vhoI6x0qvVzVbwE6dhp13FCEr2IG+x4iIXN3xAIXliOtJGA7NQlHKySlly4sKxWShnkjW2rn+jmhi9iMvV5a94MMtmWs2oHTPeOGYb5NRmruFyw2TQ6OFWjagLbC5QTMTiusdZUywuYi0d3Zw1Zv9RFk7kFuSSc1qOzzJOrk+TuesRrUm8ycrhUpbyaQ8JNOsYyZo6E7y2q3P8AVBLAwQUAAIACABOq1xSlBOzImkAAABuAAAAHAAAAHVuaXZlcnNhbC9sb2NhbF9zZXR0aW5ncy54bWwNzDEOgzAMQNGdU1jeKe3WgcDGVpbSA1jERZEcG5GA4PZk+8PTb/szChy8pWDq8PV4IrDO5oMuDn/TUL8RUib1JKbsUA2h76pWbCb5cs4FJliFLt4mjiUyjxSLHHYRqOFTXv/AHpuuugFQSwMEFAACAAgAT6tcUn3a+ECTGwAATikAABcAAAB1bml2ZXJzYWwvdW5pdmVyc2FsLnBuZ+16eViSeds2aoO26qyOpWI1TU2mNvmauWLLZOWUleIuOI/bk0qmDpoiS9k8zkwzUlPKWCo1pSSI5ALkAthslBuWIgkKlgsJ3mAikKwvzjPPO993HM/xHe/3/vke/QGc933/uO9r+13XeR7wzckT4evXbFwDAoHWHz1y6DQIZGcDAtkSHMDWM35Pf19t/bApOB1+ANQ86DpnPViVuf/4fhCohbDW+MVb1uPV547EF4BAG35Zednwcu+lgUA7po4e2h99Hg5MDFB3KVCQSWPRXvfe81UO/IvAN5++o+2xOerhEDfaY5d81Om9j9b+xzfBu1d9dG3doeaW7+w5Do67ENuP/eTxjcc7it/f2fJrkN6NhGKfnQMIckKboUYTfP/ZBCyXrRFMaMxZulAZKcRq8B0H69vu75ysBv3yb2DPL/py3OvyUwxG1p2zibwmkadmB8prMwhf3t758vi9xwZzDSxGfb1kqfOSdfHBhOSXH49MY3CD+eMCBRy92gYUXCN468Qn9SOvRAcdQJPPm7zPHvukvkLofgAEcjyDunDz5DWdKaAvL5aOBratAi1ciXHuWO1XLCW1uRZpOoXwfy67evPkKyHOBMwEo7h/3fmu4LOzB37bVvbE0bRID8ao0NLEQfFoHVPXHD5WFUHoOk04bV0X3m1QSkPZOgnah8SWSO5ibDLikqfrurBLdyAhpgFpd1dNEfXbCPAdNFMhMdwnu6cneocoCdEBVcXfN88CjVxjX1HV8PbYi/I7q2QHGULB5kmAZVmauwMxAY7R4BrCCwXCco0k5lBef4Uw1jtDpwxSi7kv3LIDKSmW1RL5g+rRTCgriV/QlYYA1Q3LtxSdNXXRzU+SwXvm1FuhhuDkgS7YihssiX7eHjzisi4jEY0BshGWDma19jcf03NDH6z+eMiJm/KtyCjLHMDCNWMQsZRZDa9xKdaUy6pntsTO5hqaCxlIiOHZdomUGQH+meiuC6e4lpdMCFueMQPIe/YmHOe26wsnKPkVuW+fH6RlV8ioFHbzGpuOtpqH6RfDwD8uL9eT3G6FMzY66GQQw+vt8FB9OHFdDQR132sViH5T8JlyXO8MMQucy34WdGfLrx7sKbxVaeKDAoZPY851u+2a9QzAjGVFEbJB12eGvU1mEd3yuz14ngcuwZys3huvHWLepSBhszpgjjHBXGNHZfLkT6fMRwSEGb+i5lw327OaTd/CdWv05fKhbPXVLDr1QBh4gKfUy7xLD+yXU6FB8RrU9V0rwdS9yHvswUiDizI6Nv6YWS2nOmYYljgVlYKwB6M3kQOXQ/nZIiZGj0AeZCWEl8qjuJYtH1WKJEcM85mitBLT4S2GKoByDqaYCFUhHd3IEdq3JgNo3vmyaHBDR5zuQsZxfspHZeVSw5gMCT5STWK6BM9kQkYysA0zJ1AM6YbDw6H84QZHpxgFpZi8s3m9TXxulriBwhooJCMvRkHhGOhwgwqx0/Djwkk+miSm7E+vODo6TOAVJjIVR5EENB3YwxO5UyMq0KNiXYCsExrpMVZ3GVAvXZXFMxvqCeZgLirejejKF1mWrgpLaVAZGc5frp47EwW05WiuLfuFENAO93RHYLVdu0jMMWa3OTs5PlKUnsyo6FcR0KQzsSoGpT3CrQSX4Vbslo7zpeuVhljeZpiCXhzgY2LUaYTHy3YReQHmM4mGxL7RPWy5Ma26idqgm7qBpKK0qbHqNgmglsvGRQqK05Uy3BFw1fK5Rym+BN9HA/i2WUFY1/RbsXvoYJrLSAOhyZMf5Xd+EA8d9n09sLTxEKR14y2dRst7Is6sHSsX/WNevPNcWrVIFs2E6vdUjxL5tzjazYp7k1F9aVh3rqbt3HVkPz+YvwdiHrt5i0XDtn6O4G0z2C7UWDtBwU7hV0lpBU+OC5aS4nx9nEWdPaMeW/kFpwZlX6zfsefBo8XqWEDd5rjbF2qqf1pEy2U0F3haE1I8bh8gliOzLdZrwQZsBpxSF5sOMQQaXlGmfuxleIqvXUgkwfs0yHjadnV2MoyBE6fnuxuwNYlEV918Li2o7Ddn4UtiWU8Ogl2nb2l6mB3Cn2o/Kr5RBdBTq2RzbfBENpMX3DedOauZ+oEUn8ugyqpjxfF0gSt3KUrxCL9Pwe9uomq38YfD9b1TS1FlMvl2TAMSyitOQp6OL6rYL5IVz8ryRA18OXSYqeLLfSuRfXo0F2VshQoiB4e152fz2BmtAwyvOZ/KufhQWF90ulvABpQxy5C1SW68S0rgzAr2jNWVANPFowhZZiSAynN4NPmpXd/BPY/68e3TysLCfTF9GbKI2XSnxKeRcI9El37tfksjUm73/KlQDAnPRYjhMZjPGjIT1b6aGMP34UxGA73qe45j8bgObQjOuumb22Va/dn7P+oD+RPOeFl756NaShJeHVDNQ+U1F3eAZFsS+bEwu8tAD22nOmY4CnPl3GDnBljSJtv8kGeDKoE4I1GRV5EMeQAzcHLZJdDimhm1r0AHFV/bf1LVRtHl/T2kmpQdq6mlPIwRyYKFS8HNxWj5D1N1mhGPT8vYORFs854r1GJNYJP2zDVhJvjuGL2/b0mkbOe/oha0iMjBdCy11UJNrSaJhansw3rQ+SAfMTE0Vt1aJxJSltpKJnRA75SILlBzJsQibRQhCuVK1RtzCt66OKJ9Vg9oXze0ls7OvLoNUNSc2jp1/BcfC/goPcA7awiG8YqtEWU53d8Yl1H+N0bOwGVBq0v/LGhb0ogwfc+9wdqFdnpJttrvzllBLiIX58rGzGo0d+XeOCEx/vHaW8qlcGVP5n04JgOi9mXyzhiCK9yGXUlrjlaziv4cAZQ9Do9/C3FWRocWKF5wOr/OXDiFpGK8H5leSKmRkdyOIWFrfK6GmyDseJ//vu2iL8/DrkHEz2oTkZLa5K+1oaxK4GjXOieWKYeVzqjrV4mHPQHFYP4gL2u5wNpW4WUsY3+YD73MlZsTAf66mghQg4ZcPpwthqMxoDpeNXGuuop3hjQVU8aDU1PzX8ZpeTDNxoC9Ppj0iTlW7ACVBxtT5RRU7MeOLrVTATkhlm/Qupbgmqv69uqYjSXIZoljACI+VJx0wYNQMJ+93P6Y35/oRk4dbkuScqKhzQKVvDiLMUC2tnHOhuvXWkzOqF5t0ILLfAPGdVP/4VkBHuU5PBxpbSGTHFTaEJchZ9FZ0ApJqHpwube/Bcl/9WjtThjP64IHj5I2FrjXlJdDCkeqs+AVA3J/G5lybU9BQvJ0Bcx7crkUGM7qqeSJL6PADsvB/ZNNDYKvghiAp8BntOMDTRCGbQE6tdHWumQWbWZZyzJIkbezjLXG3w/JgAZg/c4f01ijOZVEKEhCdwHMporElRElIDZ20Uw1dYnWObpxSKjYxvOx03PcApyrY2w2AwXfGYqPiYPp5qfemKVbQ568NMPGkC93GaYogdurJfbzGEmWG4w3eJSi9ScYCjU8qoxB40lI1Jmne3lNdTo5nUtx1QWax0Y/p04hkE9xo9d41NS4YRbPByZrqRMu909J/oqfdQxWF+c1Kbdk9ohVoszdCWUT+hOljyf/IyhRj/fbk0Lbn42dVeJmySrrDirG7rj+K1P6UjEwxSnNlXIT3hVjj1Ud7eqnfysanUfv5Hm9k6bPBS/uwxyqovFaMO4MUzWRh/KW7xOYk1p9QHwr2QqK6biS6/O0Y2E0LA31Nl+WMeHVtD98/a7WJO7XZP1vgdDshZOKRnOsIpD1QuR0BRhEFXaZYGwks82dnIXI6jmN1Jub9PSpqxyKNV/ZIYO3vE1CPLLLyyVYE/rUG1owMT+cfe7BBDN4MKW5jrQS4nVbCnbJGSef74Ahs0iGwvTqzxVl40D+GZLs/fdOYxC+dDg34MScL69BBBObH1AGjyITj/MXTaVI4SnCsLesWVSv54wYPiEYApQrpcrMWE5AaISGxtS6XkUDVIXRmhp7OWkl8FgTY4R/yl0YqgWOSQU4Ny5H1djt31p6nM+E9TxqFfyfUZ826F1StDtXr/bzsuNvbAoH3/bzIQwzp/McP7B2cSr9h/tPZBruwWci7ab4hiXkt5JQcZ1m1MhJEuo6WH0pXEvGR4pe9ZKY+BgfzN+qaF6JtgBX1be248AhCt2nD/izrbpRk1JYzi+ivcc7HmV4COyjGjtPymyNo31BDzBDV4td4tKxdeSnzbOZtdXEQrZF0DlIe5C2+wZAQUamk9qSXW6lbcqGMJFttZiOhL2AolgUDWlcurkXU700Jr6bBcfV9ObRbQRW8oFJg2cFsStysaNT0eCiam6Jlys1goAebUtGVEQCCNLowajZzITca2cwHe1Sbe3DL0JUvHrwQ1Oce+Dhxl1WYhfS2MSFT1lJJ10dPdC3JPGuREV3RdPaSFPm85ruXEWLLpN9OKq6Si1h+cIwWh6bggmJhMRHepFQ08WzGqD3095WRhIUy+ZKYkVky+d8bQyXKmuU8DtWaDWed8UpZbdj91Hr4I9N9nNovKyj3rN6WnKv1YS2//VdxSgvOQSbngK3M/jf1r5jK3E6AFpoiLdy+Tv5uhZpLbvoNy/7O6jMUr9IU9SE/gGVRxt/zp+ESm/FDeCSs302T65v0VOcehQ5qKtoQSXiCXeQu/pR2HabW7iJAzRFlfXuhYLYLyXtut/+kh1f7NbL/xvq5L8pYv4/llGbZj/RvEStXpFajM5n7McC2izVMNJLqT1NiBE62YJAKR9utiq1f7z9b+HY+7Ycda1qR/3101a95d6kFblZL+J5m1eBQD27rU8Crdv6Br6Bb+Ab+Aa+gW/gG/gGvoFv4P9OSP9o1b+0ABn7+hcIx5VGyo11sC6A4/4fXy445fAaCl3GRSKKDbgQE5VeqppDYJVcKOalztz3SyzTV3wTGNTagVgaEm5hmAx9rbOof9NoWWbAEgcnCDAKkuUhDpNnjMIZnXG6xf6kj6fqcWoI9jUWR9U0yhoDtwdAiRXZReV4iFFlMbx4iym6JaxvNY05gib3mufFOG73LEVGu9QS8dEQWznF/qRSfV3NECqdrlziivBCWisE1IP8cHfo2eTFTRdwpnBonLbevS2fs6J3JNf9i62mPZCwzOLIKmGC5sNK+vfzDHl4SCHACFrVFKPv/AB0LgTxVsl857Tnfip2JHVFhC3sOmtyXJek51mYds0yfxtC8vKuZ9kCQsm8KMIBBO9AW+zs5gw1UDPL7dymAz2pRKfdd6xyFB+rhBnt7GTGV1wAL3ayde+6hHdhEJ3OpUotZh0pVPsqMphtUEo5NfkicqjG4FOlkGANkYgl9ROCWXtZL4+1vJxxPQvUFkmKLXGyTKgzwqIndeM2SPTzsjoJWsUmFoS+jOsqMDxLYHu3zhM5S+UqnRDhfOZmehZcmz0T3dW0VVwNcIhoiaa5N/BEy/9l3tkdZY0Ig0Z6Xr9QjtNMgnI8v9jcl5N+juhxxSZer1/56Sr54UX1TOlMnGyf7EEm3tVll7Dj820eTeDfeaJaMW/0tvCzquMQAUKU5nYVOBH2aGk+crQrvylZf8wy549Upmuw3eG1rQmz7qjerGr0e+N9d77CG49/bnb/GGqYgolXb1vVf499Cb+pF7+zYuKriV43YYFyUTV3TT1Tkz4kxrwk4mZMXc9N40sXisF9fkdCR5XPulM3WF3NcSw7c405JskpIpoowrSfD8KhZNFMpihNegkvFnyCruqYpR4850P4wHaRe+8w2GJ6RQEuvWObMQI/0OM273JfiFdfH6cBZdCzqX7PaGpWIGH5+8+nk6LP7/vXI5h9WqCf36xKvHgA/JosqhS0JyawIaxKy+uPLPMpYGfihtLIeK8CQuDMeHqzSWzzgJhYjl+K9Z4LQuD6evz/8C/2VDzuwKMW3TlkpjmALzBmH3N4FqsLRAg5zZECON/dljlYW3S5kyjoyd1WlKmgbudNn1Vpz/qxWjbOa/drtMHN4IWVQIcXzaPyzjjskDETj3fVCwwtOyH3xBaz8WnQeXJTVQCsnDkThyPXtPV7Kf/2M3s8PyyqSLnV0g1sQ0w9NmwTjyg+UN2O8FRUpPIaRb9mmf00Dps9ZJ+WyedlOOMo2qfiN4b/XiXMalgA2ETKGczGCJRPrYX9oMxqWD1u/dSV8YcTG0QPagUpLEcKS/YKdgmfSr/sH7JqevCYhbxLfR51+5F95my6vqULvWJQdHwkc2Yov7yBfCIgszppXzP7oIMuP+d+O5lpaYRhtz7IKmpi+r/d2Z/oVaAKzDxZjRkwoo28bIKT7Z4FRPGvHuf46sqZzkTzbKbP5skNMXZcmr7sSWp++D6pDVSmOJD0cRkA5MYPLt/EK1eqfwcZ7kw0Hw8LYE0UfIUvvVVV6kAX3V28LZ550ar3CEkXm0/O2IpUkqViTTe2WX49tW9pbSbzedzLANg5Hx44Ak1xnPRxWafrauuIv6I7S7EU3nYMVHdcXWYT0CNZJ+MR24/O5OEkRPZn9Xx2jCkpIWRcUPy4+FHemPpmXeBhctVjI5A37vuMo1uWC+8ngoetNR20b/uqkUngyhrQHJniaH5Qu+5bxbOM3UlFvb5edotrvtDQ5YfAioDwvKaJlmJPqwPV0oMR7MNbhj3PpRn00vfTEn29Khie/Ldt8/fvcHndLIp2a12/gbzEFAdmiJstSYJPyqsaHx6D7u1ImX7RhsSdeMge37JqycZYf4H1s35nWPQtpfgG7+qFM456saXHpyjXYAxWKl6K4XrZk8KT1RzPhRFZMvhafVUXTMPhM+Syp3IFdC+erj612F3OlG/ncRzvbpXdFwleDfZwKwpq6U04DWk7p1ddadYrGumGG38UyLoXJ9Y/8/2waf/YMfBP4sC9+6bzAxxdPpR9KMuEOGXi2YHmaonqHiTLmTeLrC1JPgReECDeuvqokGy5IUSUFcPtLKnAMT2AkYrkpjjIS/FlFZPJPTZgfyY0LNa5KooJoN2i1LHQ2JX+gX0eMfO3KsxxoOOOYK2yHhxBHC28ckNGLeRRdFf536SqsxPWByqo5X5Dl6Hmy1z0kwbHZ0+9y3raaRcSuX21Zxo3po1i0xJG8ij8ro0/NsSIi6hyDClbwPcTEJ5r1V4wLq2x4ColnYKREpA372WHu6lC6XRfXojMH1hsG0FNw2roQMBjNawrxNrDQd35PAkB9TwkGuVPn/6JnUUMTGd8LvjUD6cpgFk3QTwMvIkIxr83HrG+ypsW+lppRwsR2MOoNoKsoSqggmPy29F0xiX4MJhM3fQeVbp7pF1E3Bg9WzzQF6oz/2nbVkOnXHaDssllm+IlKbPYPSDGD4l2jZXt490faXe3jZHlJKZ3Gdn8WL0PrzldNroyqXrd0FDt2h7KHmjRsvxgYAxw2mpMY2DDLH2l8gV7ZKMtCFruWuWMyGmI20a6IK4TogRZ+PN/xx6nOg3lho5kRgDD2mUmhVCJhITM59iZvMCV5RQdpuKgoQQ50629kDuSt8PE2idOleruOD6KqNWlynYp+npC1TvPXwcWdcGIgA9C3tPQfZMT0KttejyL5k3n5f42MFPsA+pyY1RMX/RfKS3Y6dyadIjpTAbUO60NdN1GOttTpHLIdGLVIvbf0dUCFRJsED54763PYZDlaiZb7rlDEM6a4GXbV1qTjmmGQVmUGupGvDDZfNruVbQbK1BbXnGqMZ3Vp6FoZl+Tk1UFXaVFCmvNHnMry8722ZxSrsLquiIRy72xdaHqan7prT1eary6yZrJzQP2S1lmptzuS8PDcYU1UjBejlhDolrT2t8od77lvmrRl88Cos75UB+OSnp77ktdBsJyBMo42JUjUBNrNWaoeiFpWFFApmcH4ZvodvV8rK6DcvbIEpYFw2Rs0rtNYoenRPtnWv5ZdPWVU8yQQtS4fJ8wswTqrIHVBJ6w2v7YGCyt+wUmXvP35f5d4hkVikOx7Fvq7LxrndeDV2ywYAPJvEQmmY18i3FuokhqCsNMbbJO8Ont0OWfvt8NItOsrtz+Hvt2HMwyNZnKPRBiNZ+ity/8V++zVkA0NKPjynRxclMM8Bx+9m3b02KoEbqUSDsI27xv0VdcSQFdORPimgZf4teUcIWh9ZijUEHmBBsoe7junbbSnUjH9ccMezQaYja4kvzPLBBjaFwI9zTpeUgOUjySF/zld8cYYncVXKN/tBzRhQ03Dy1i2MI6unvgTzjTnMjaOvY950HNry5bHdLz7iZ/dSEYvCGRDYlC3a5Y6d3Tdm2IacLE/gCr8bd77bG0Ij/L0NLIJ9T0QZr7qk5Y4gOiIEXxlNLFvWojknTddWnXXUh+3O4OOu03NE/yp9pMyzGjKqOOX/8Dv23Np9TQ7ISqvsLkwHvB5BKpLEFTcEZzLmaxWxofqSmAnBm2f/zPyCPcVBT9+kNHP7wn9XBLNH8g86TPmEXBWvGdiCzrILrkU/p8rQ9HWdDsg1vuiyRZjDISdvEaaYfm8GgkTq92FrJjVLwR7YGrjn2lCzECe1QAyn7GGnHeTsgk9fIxuXVIN1WNRaHy5DHAJHwD28e7sZuvX38BCHs13utBE1IG6igXEBSwjt06wUqSenmK24QUUjYVQkJ6UOW8VydvZnvK6KMtN3B0uc1H9FfzCspEPUPYVo6XNUUtwkjjY1LFFMTyehhhEiC87E8eY69G0f6gC3pq1/nkiz8HQCRWCzr+4GTjCRNfXF6JZOI/QChDr2wG/ifb7Xl7eX2YGZziKUVQV8VbRGG6gVyseu4ywvgif+HuyM2TQisRQs8oj0gSTWdTpouVd2vQRS+tburuWXd3TVS5bViT6Be2g5UlH+j5biXXL4pwuiKSVWM4bliMlUpF2HKvPuOgyjj45/1EnHIl7L8Mc39Lt2VVcOFqG9+VoH9NKJ3e6gMxXYNBG2lS44A0aUPd9ZJ35Qkss/s0pbUiKsd+/B9OC8/+pJJbL4HqR1E0Y8Qmqu6Jl2KIe2N4bMOD9ZsnWyIcfjy18t+vJs6Gdr3/YxbOeVIRJj9Oz56YQnz2spLDwkXe/1vQ5N5LeJ735pTDwLZVrldx7l9qyh+amifkygTz7mfQdymS6c6vjGvDOnZrdNNeOzF1euFXgWIb4btWbr8YcF9IgWierRD8X1kcDc3ZErEAj/+4z7Zn1b9It1WCKJc9FbHxY4SCtDCcHLdW+VT7wyQIRKeWTuSgaDDCKaLx+BDbfMcbRepdFmUXOZx/H9ej3Skf9z/EkZK461+LhBxtfq+IgDNOOSNjcOEgUG5g2e88GgBNx1b4p3f713uvLuk62MO24AHYiAT6Q9+tUBzkSq9lSzcMsam31AaE/+YvFWUkXySef/d3dFSW6gFzfoNNHh2agn4fNQB5PEO4BLV2yO7X5IPodJHc8WublB9W2XDfPl/TO/H8oIX6OgAueyW53pmRhD71h2hE/M906I7ISAsk5Zs7ukzvTk/rWdDRz04caj6QcvE/AVBLAwQUAAIACABPq1xS5xFZ1E0AAABqAAAAGwAAAHVuaXZlcnNhbC91bml2ZXJzYWwucG5nLnhtbLOxr8jNUShLLSrOzM+zVTLUM1Cyt+PlsikoSi3LTC1XqACKGekZQICSQqWtkgkStzwzpSTDVsncxBQhlpGamZ5RYqtkamoJF9QHGgkAUEsBAgAAFAACAAgA4g7UTjZhWAJHAwAA4QkAABQAAAAAAAAAAQAAAAAAAAAAAHVuaXZlcnNhbC9wbGF5ZXIueG1sUEsBAgAAFAACAAgATqtcUuv8HNkkBgAAnhQAAB0AAAAAAAAAAQAAAAAAeQMAAHVuaXZlcnNhbC9jb21tb25fbWVzc2FnZXMubG5nUEsBAgAAFAACAAgATqtcUhUeYBujAAAAfwEAAC4AAAAAAAAAAQAAAAAA2AkAAHVuaXZlcnNhbC9wbGF5YmFja19hbmRfbmF2aWdhdGlvbl9zZXR0aW5ncy54bWxQSwECAAAUAAIACABOq1xSgl31hGoFAACfGQAAJwAAAAAAAAABAAAAAADHCgAAdW5pdmVyc2FsL2ZsYXNoX3B1Ymxpc2hpbmdfc2V0dGluZ3MueG1sUEsBAgAAFAACAAgATqtcUnUvXvNpAwAAmwwAACEAAAAAAAAAAQAAAAAAdhAAAHVuaXZlcnNhbC9mbGFzaF9za2luX3NldHRpbmdzLnhtbFBLAQIAABQAAgAIAE6rXFKep9QwZgUAACkZAAAmAAAAAAAAAAEAAAAAAB4UAAB1bml2ZXJzYWwvaHRtbF9wdWJsaXNoaW5nX3NldHRpbmdzLnhtbFBLAQIAABQAAgAIAE6rXFK6KQ74tgEAAHUGAAAfAAAAAAAAAAEAAAAAAMgZAAB1bml2ZXJzYWwvaHRtbF9za2luX3NldHRpbmdzLmpzUEsBAgAAFAACAAgATqtcUpQTsyJpAAAAbgAAABwAAAAAAAAAAQAAAAAAuxsAAHVuaXZlcnNhbC9sb2NhbF9zZXR0aW5ncy54bWxQSwECAAAUAAIACABPq1xSfdr4QJMbAABOKQAAFwAAAAAAAAAAAAAAAABeHAAAdW5pdmVyc2FsL3VuaXZlcnNhbC5wbmdQSwECAAAUAAIACABPq1xS5xFZ1E0AAABqAAAAGwAAAAAAAAABAAAAAAAmOAAAdW5pdmVyc2FsL3VuaXZlcnNhbC5wbmcueG1sUEsFBgAAAAAKAAoABgMAAKw4AAAAAA=="/>
  <p:tag name="ISPRING_CURRENT_PLAYER_ID" val="universal"/>
  <p:tag name="ISPRING_LMS_API_VERSION" val="SCORM 1.2"/>
  <p:tag name="ISPRING_ULTRA_SCORM_COURSE_ID" val="3A80241A-017F-4180-9058-6D653F42F599"/>
  <p:tag name="ISPRING_CMI5_LAUNCH_METHOD" val="any window"/>
  <p:tag name="ISPRING_SCORM_ENDPOINT" val="&lt;endpoint&gt;&lt;enable&gt;0&lt;/enable&gt;&lt;lrs&gt;http://&lt;/lrs&gt;&lt;auth&gt;0&lt;/auth&gt;&lt;login&gt;&lt;/login&gt;&lt;password&gt;&lt;/password&gt;&lt;key&gt;&lt;/key&gt;&lt;name&gt;&lt;/name&gt;&lt;email&gt;&lt;/email&gt;&lt;/endpoint&gt;&#10;"/>
  <p:tag name="ISPRING_OUTPUT_FOLDER" val="[[&quot;\uFFFD\/\uFFFDf{0E6EF7E3-5697-4B8B-B200-FBDA7933B2F2}&quot;,&quot;C:\\Users\\Samsung\\Desktop\\Temel Dini Bilgiler\\6. Sınıf\\3. ÜNİTE&quot;]]"/>
  <p:tag name="ISPRING_SCORM_RATE_SLIDES" val="0"/>
  <p:tag name="ISPRING_SCORM_PASSING_SCORE" val="0.000000"/>
  <p:tag name="ISPRING_FIRST_PUBLISH" val="1"/>
  <p:tag name="ISPRING_ULTRA_SCORM_COURCE_TITLE" val="TDB-1 3.3. Müminler İyiliği Emreder, Kötülüğü Engellerler sc"/>
  <p:tag name="İSPRİNGCLOUDFOLDERID" val="0"/>
  <p:tag name="İSPRİNGONLİNEFOLDERID" val="1"/>
  <p:tag name="ISPRING_PUBLISH_SETTINGS" val="{&quot;commonSettings&quot;:{&quot;webSettings&quot;:{&quot;useMobileViewer&quot;:&quot;T_FALSE&quot;},&quot;lmsSettings&quot;:{&quot;useMobileViewer&quot;:&quot;T_TRU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SCAL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publishDestination&quot;:&quot;LMS&quot;,&quot;wordSettings&quot;:{&quot;printCopies&quot;:1}}"/>
  <p:tag name="ISPRING_SCORM_RATE_QUIZZES" val="0"/>
  <p:tag name="ISPRING_PRESENTATION_TITLE" val="TDB-1 3.3. Müminler İyiliği Emreder, Kötülüğü Engellerler sc"/>
</p:tagLst>
</file>

<file path=ppt/tags/tag2.xml><?xml version="1.0" encoding="utf-8"?>
<p:tagLst xmlns:a="http://schemas.openxmlformats.org/drawingml/2006/main" xmlns:r="http://schemas.openxmlformats.org/officeDocument/2006/relationships" xmlns:p="http://schemas.openxmlformats.org/presentationml/2006/main">
  <p:tag name="GENSWF_SLIDE_TITLE" val="Hazırlayan ve Paylaşım"/>
  <p:tag name="ISPRING_SLIDE_INDENT_LEVEL" val="0"/>
  <p:tag name="ISPRING_CUSTOM_TIMING_USED" val="0"/>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JAY DESIGN">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AY DESIGN">
      <a:majorFont>
        <a:latin typeface="Arial"/>
        <a:ea typeface="맑은 고딕"/>
        <a:cs typeface=""/>
      </a:majorFont>
      <a:minorFont>
        <a:latin typeface="Arial"/>
        <a:ea typeface="맑은 고딕"/>
        <a:cs typeface=""/>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lIns="0" tIns="0" rIns="0" bIns="0" rtlCol="0" anchor="ctr"/>
      <a:lstStyle>
        <a:defPPr algn="ctr">
          <a:defRPr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SKETCH LESSON">
  <a:themeElements>
    <a:clrScheme name="Simple Light">
      <a:dk1>
        <a:srgbClr val="000000"/>
      </a:dk1>
      <a:lt1>
        <a:srgbClr val="FFFFFF"/>
      </a:lt1>
      <a:dk2>
        <a:srgbClr val="595959"/>
      </a:dk2>
      <a:lt2>
        <a:srgbClr val="EEEEEE"/>
      </a:lt2>
      <a:accent1>
        <a:srgbClr val="FEB8B3"/>
      </a:accent1>
      <a:accent2>
        <a:srgbClr val="A6DFDA"/>
      </a:accent2>
      <a:accent3>
        <a:srgbClr val="FED58A"/>
      </a:accent3>
      <a:accent4>
        <a:srgbClr val="FF9991"/>
      </a:accent4>
      <a:accent5>
        <a:srgbClr val="8FE2DB"/>
      </a:accent5>
      <a:accent6>
        <a:srgbClr val="FFBF4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1201</TotalTime>
  <Words>638</Words>
  <Application>Microsoft Office PowerPoint</Application>
  <PresentationFormat>Geniş ekran</PresentationFormat>
  <Paragraphs>102</Paragraphs>
  <Slides>13</Slides>
  <Notes>13</Notes>
  <HiddenSlides>0</HiddenSlides>
  <MMClips>0</MMClips>
  <ScaleCrop>false</ScaleCrop>
  <HeadingPairs>
    <vt:vector size="6" baseType="variant">
      <vt:variant>
        <vt:lpstr>Kullanılan Yazı Tipleri</vt:lpstr>
      </vt:variant>
      <vt:variant>
        <vt:i4>11</vt:i4>
      </vt:variant>
      <vt:variant>
        <vt:lpstr>Tema</vt:lpstr>
      </vt:variant>
      <vt:variant>
        <vt:i4>4</vt:i4>
      </vt:variant>
      <vt:variant>
        <vt:lpstr>Slayt Başlıkları</vt:lpstr>
      </vt:variant>
      <vt:variant>
        <vt:i4>13</vt:i4>
      </vt:variant>
    </vt:vector>
  </HeadingPairs>
  <TitlesOfParts>
    <vt:vector size="28" baseType="lpstr">
      <vt:lpstr>맑은 고딕</vt:lpstr>
      <vt:lpstr>Arial</vt:lpstr>
      <vt:lpstr>Arial Unicode MS</vt:lpstr>
      <vt:lpstr>Bahnschrift SemiCondensed</vt:lpstr>
      <vt:lpstr>Calibri</vt:lpstr>
      <vt:lpstr>Calibri Light</vt:lpstr>
      <vt:lpstr>Comfortaa</vt:lpstr>
      <vt:lpstr>Fira Sans</vt:lpstr>
      <vt:lpstr>Fira Sans Extra Condensed</vt:lpstr>
      <vt:lpstr>Permanent Marker</vt:lpstr>
      <vt:lpstr>Wingdings</vt:lpstr>
      <vt:lpstr>Office Teması</vt:lpstr>
      <vt:lpstr>JAY DESIGN</vt:lpstr>
      <vt:lpstr>Contents Slide Master</vt:lpstr>
      <vt:lpstr>SKETCH LESSON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TDB-1 3.3. Müminler İyiliği Emreder, Kötülüğü Engellerler sc</dc:title>
  <dc:creator>Mustafa Yıldırım</dc:creator>
  <cp:lastModifiedBy>Mustafa Yıldırım</cp:lastModifiedBy>
  <cp:revision>24</cp:revision>
  <dcterms:created xsi:type="dcterms:W3CDTF">2021-02-27T22:29:09Z</dcterms:created>
  <dcterms:modified xsi:type="dcterms:W3CDTF">2021-02-28T18:30:29Z</dcterms:modified>
</cp:coreProperties>
</file>